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DCCD835-0EBF-442F-84D4-A3363E4835EC}">
          <p14:sldIdLst>
            <p14:sldId id="257"/>
          </p14:sldIdLst>
        </p14:section>
        <p14:section name="Introduction to Express" id="{E5C4B9C3-41AF-4E01-B4BC-7C36E292F54A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Routing" id="{78F338B1-E276-43B2-A593-713B9054580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90445-9619-44AC-9553-CDB32C1940DB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2972A-95E3-4808-A845-0C9F691D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98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Wo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4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74E-EC79-472A-94B3-030C8C17ED20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AD3E-CDEB-48CF-8EBD-30236506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League Gothic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introduction-to-express--net-33367" TargetMode="External"/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lideshare.net/wearefractal/jade-javascript-templating" TargetMode="External"/><Relationship Id="rId4" Type="http://schemas.openxmlformats.org/officeDocument/2006/relationships/hyperlink" Target="http://jade-lang.com/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Building Web Apps with Node.JS for Web Designers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Rami Sayar - @</a:t>
            </a:r>
            <a:r>
              <a:rPr lang="en-US" dirty="0" err="1" smtClean="0"/>
              <a:t>ramisayar</a:t>
            </a:r>
            <a:endParaRPr lang="en-US" dirty="0" smtClean="0"/>
          </a:p>
          <a:p>
            <a:r>
              <a:rPr lang="en-US" dirty="0" smtClean="0"/>
              <a:t>Technical Evangelist @ Microsoft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Simple Express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express = require(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app = express();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res)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res.json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message: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'hooray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 welcome to our 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|| 8080); </a:t>
            </a:r>
            <a:endParaRPr lang="en-US" altLang="en-US" sz="6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Creating a </a:t>
            </a:r>
            <a:r>
              <a:rPr lang="en-US" dirty="0" smtClean="0"/>
              <a:t>Simple </a:t>
            </a:r>
            <a:r>
              <a:rPr lang="en-US" dirty="0"/>
              <a:t>REST API with Express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Using the </a:t>
            </a:r>
            <a:r>
              <a:rPr lang="en-US" b="1" dirty="0"/>
              <a:t>express-generator</a:t>
            </a:r>
            <a:r>
              <a:rPr lang="en-US" dirty="0"/>
              <a:t> package.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8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Using Express for Multiple Pages with Query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RESTful API for Dogs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68288"/>
              </p:ext>
            </p:extLst>
          </p:nvPr>
        </p:nvGraphicFramePr>
        <p:xfrm>
          <a:off x="838200" y="1825625"/>
          <a:ext cx="10515894" cy="470817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103179"/>
                <a:gridCol w="1580307"/>
                <a:gridCol w="2626050"/>
                <a:gridCol w="2103179"/>
                <a:gridCol w="2103179"/>
              </a:tblGrid>
              <a:tr h="463755">
                <a:tc>
                  <a:txBody>
                    <a:bodyPr/>
                    <a:lstStyle/>
                    <a:p>
                      <a:r>
                        <a:rPr lang="en-US" sz="2000" dirty="0"/>
                        <a:t>Resource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  <a:endParaRPr lang="en-US" sz="2000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</a:tr>
              <a:tr h="2025878">
                <a:tc>
                  <a:txBody>
                    <a:bodyPr/>
                    <a:lstStyle/>
                    <a:p>
                      <a:r>
                        <a:rPr lang="en-US" sz="2000" dirty="0"/>
                        <a:t>Collection URI, such as http://</a:t>
                      </a:r>
                      <a:r>
                        <a:rPr lang="en-US" sz="2000" dirty="0" smtClean="0"/>
                        <a:t>api.example.com/v1/dogs/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List</a:t>
                      </a:r>
                      <a:r>
                        <a:rPr lang="en-US" sz="2000" baseline="0" dirty="0" smtClean="0"/>
                        <a:t> all the dogs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 </a:t>
                      </a:r>
                      <a:r>
                        <a:rPr lang="en-US" sz="2000" dirty="0" smtClean="0"/>
                        <a:t>all the</a:t>
                      </a:r>
                      <a:r>
                        <a:rPr lang="en-US" sz="2000" baseline="0" dirty="0" smtClean="0"/>
                        <a:t> dogs with a new collection of dogs</a:t>
                      </a:r>
                      <a:r>
                        <a:rPr lang="en-US" sz="2000" dirty="0" smtClean="0"/>
                        <a:t>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</a:t>
                      </a:r>
                      <a:r>
                        <a:rPr lang="en-US" sz="2000" dirty="0" smtClean="0"/>
                        <a:t>dog in </a:t>
                      </a:r>
                      <a:r>
                        <a:rPr lang="en-US" sz="2000" dirty="0"/>
                        <a:t>the collection. 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the entire </a:t>
                      </a:r>
                      <a:r>
                        <a:rPr lang="en-US" sz="2000" dirty="0" smtClean="0"/>
                        <a:t>dog collection</a:t>
                      </a:r>
                      <a:r>
                        <a:rPr lang="en-US" sz="2000" dirty="0"/>
                        <a:t>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</a:tr>
              <a:tr h="2218546">
                <a:tc>
                  <a:txBody>
                    <a:bodyPr/>
                    <a:lstStyle/>
                    <a:p>
                      <a:r>
                        <a:rPr lang="en-US" sz="2000" dirty="0"/>
                        <a:t>Element URI, such as http://</a:t>
                      </a:r>
                      <a:r>
                        <a:rPr lang="en-US" sz="2000" dirty="0" smtClean="0"/>
                        <a:t>api.example.com/v1/dog/1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</a:t>
                      </a:r>
                      <a:r>
                        <a:rPr lang="en-US" sz="2000" baseline="0" dirty="0" smtClean="0"/>
                        <a:t> a specific dog.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 </a:t>
                      </a:r>
                      <a:r>
                        <a:rPr lang="en-US" sz="2000" dirty="0" smtClean="0"/>
                        <a:t>a dog in the</a:t>
                      </a:r>
                      <a:r>
                        <a:rPr lang="en-US" sz="2000" baseline="0" dirty="0" smtClean="0"/>
                        <a:t> collection with another dog.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used.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</a:t>
                      </a:r>
                      <a:r>
                        <a:rPr lang="en-US" sz="2000" dirty="0" smtClean="0"/>
                        <a:t>the dog from the collection.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85757" marR="8575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0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Using Express to build a RESTful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Framework </a:t>
            </a:r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Intro </a:t>
            </a:r>
            <a:r>
              <a:rPr lang="en-US" dirty="0"/>
              <a:t>to Express </a:t>
            </a:r>
            <a:r>
              <a:rPr lang="en-US" dirty="0">
                <a:hlinkClick r:id="rId3"/>
              </a:rPr>
              <a:t>http://code.tutsplus.com/tutorials/introduction-to-express--</a:t>
            </a:r>
            <a:r>
              <a:rPr lang="en-US" dirty="0" smtClean="0">
                <a:hlinkClick r:id="rId3"/>
              </a:rPr>
              <a:t>net-33367</a:t>
            </a:r>
            <a:endParaRPr lang="en-US" dirty="0" smtClean="0"/>
          </a:p>
          <a:p>
            <a:r>
              <a:rPr lang="en-US" dirty="0"/>
              <a:t>Jade Templates </a:t>
            </a:r>
            <a:r>
              <a:rPr lang="en-US" dirty="0">
                <a:hlinkClick r:id="rId4"/>
              </a:rPr>
              <a:t>http://jade-lang.com/tutorial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JavaScript and Jade </a:t>
            </a:r>
            <a:r>
              <a:rPr lang="en-US" dirty="0" err="1" smtClean="0"/>
              <a:t>Templating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://www.slideshare.net/wearefractal/jade-javascript-templating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dirty="0"/>
              <a:t>02 | Introduction to Express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Express</a:t>
            </a:r>
          </a:p>
          <a:p>
            <a:r>
              <a:rPr lang="en-GB" dirty="0" smtClean="0"/>
              <a:t>Installing &amp; Using Express</a:t>
            </a:r>
          </a:p>
          <a:p>
            <a:r>
              <a:rPr lang="en-GB" dirty="0" smtClean="0"/>
              <a:t>Demo: Creating a simple REST API </a:t>
            </a:r>
          </a:p>
          <a:p>
            <a:r>
              <a:rPr lang="en-GB" dirty="0" err="1" smtClean="0"/>
              <a:t>Templating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5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is a minimal, open source and flexible node.js web app framework designed to make developing websites, web apps and APIs much easier.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Express?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helps you respond to requests with route support so that you may write responses to specific URLs. </a:t>
            </a:r>
            <a:endParaRPr lang="en-US" dirty="0" smtClean="0"/>
          </a:p>
          <a:p>
            <a:r>
              <a:rPr lang="en-US" dirty="0" smtClean="0"/>
              <a:t>Supports multiple </a:t>
            </a:r>
            <a:r>
              <a:rPr lang="en-US" dirty="0" err="1"/>
              <a:t>templating</a:t>
            </a:r>
            <a:r>
              <a:rPr lang="en-US" dirty="0"/>
              <a:t> engines to simplify generating </a:t>
            </a:r>
            <a:r>
              <a:rPr lang="en-US" dirty="0" smtClean="0"/>
              <a:t>HTML.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| Installing and Using </a:t>
            </a:r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and Using Express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alt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jade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10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| Creating a Simple REST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maps HTTP requests to a callback. </a:t>
            </a:r>
          </a:p>
          <a:p>
            <a:r>
              <a:rPr lang="en-US" dirty="0" smtClean="0"/>
              <a:t>HTTP requests can be sent as GET/POST/PUT/DELETE, etc.</a:t>
            </a:r>
          </a:p>
          <a:p>
            <a:r>
              <a:rPr lang="en-US" dirty="0" smtClean="0"/>
              <a:t>URLs describe the location targeted. </a:t>
            </a:r>
          </a:p>
          <a:p>
            <a:r>
              <a:rPr lang="en-US" dirty="0" smtClean="0"/>
              <a:t>Node helps you map a HTTP GET request like: </a:t>
            </a:r>
          </a:p>
          <a:p>
            <a:pPr lvl="1"/>
            <a:r>
              <a:rPr lang="en-US" dirty="0" smtClean="0"/>
              <a:t>http://localhost:8888/index</a:t>
            </a:r>
          </a:p>
          <a:p>
            <a:r>
              <a:rPr lang="en-US" dirty="0" smtClean="0"/>
              <a:t>To a request handler (callback)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'/index'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res)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i Sayar Presentatio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mi Sayar Presentation Template.potx" id="{AC7535AC-8A83-4154-AC02-7B9F92EC1545}" vid="{48D4E653-F70E-4DDC-B110-29889CA2CC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Rami Sayar Presentation Template</Template>
  <TotalTime>4</TotalTime>
  <Words>330</Words>
  <Application>Microsoft Office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League Gothic</vt:lpstr>
      <vt:lpstr>Open Sans Light</vt:lpstr>
      <vt:lpstr>Segoe</vt:lpstr>
      <vt:lpstr>Segoe UI Light</vt:lpstr>
      <vt:lpstr>Rami Sayar Presentation Template</vt:lpstr>
      <vt:lpstr>Building Web Apps with Node.JS for Web Designers</vt:lpstr>
      <vt:lpstr>02 | Introduction to Express</vt:lpstr>
      <vt:lpstr>Module Overview</vt:lpstr>
      <vt:lpstr>What is Express? </vt:lpstr>
      <vt:lpstr>Why use Express? </vt:lpstr>
      <vt:lpstr>02 | Installing and Using Express</vt:lpstr>
      <vt:lpstr>Installing and Using Express</vt:lpstr>
      <vt:lpstr>02 | Creating a Simple REST API</vt:lpstr>
      <vt:lpstr>Explanation of Routes</vt:lpstr>
      <vt:lpstr>Creating a Simple Express Application</vt:lpstr>
      <vt:lpstr>Demo: Creating a Simple REST API with Express Framework</vt:lpstr>
      <vt:lpstr>Demo: Using the express-generator package.</vt:lpstr>
      <vt:lpstr>Demo: Using Express for Multiple Pages with Query Parameters</vt:lpstr>
      <vt:lpstr>Building a RESTful API for Dogs</vt:lpstr>
      <vt:lpstr>Demo: Using Express to build a RESTful API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Web Apps with Node.JS for Web Designers</dc:title>
  <dc:creator>Rami Sayar</dc:creator>
  <cp:lastModifiedBy>Rami Sayar</cp:lastModifiedBy>
  <cp:revision>2</cp:revision>
  <dcterms:created xsi:type="dcterms:W3CDTF">2015-09-14T21:49:50Z</dcterms:created>
  <dcterms:modified xsi:type="dcterms:W3CDTF">2015-09-14T21:54:34Z</dcterms:modified>
</cp:coreProperties>
</file>