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36B8FB-14FC-4C14-97E0-3BB3E0BF613C}">
          <p14:sldIdLst>
            <p14:sldId id="256"/>
          </p14:sldIdLst>
        </p14:section>
        <p14:section name="Databases" id="{8D69FEBB-E30E-449C-B7FA-7E79D71220C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43E4-5541-4D5E-BC23-47CCFC8B0B9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0EABE-5E25-4F8A-AA74-D46CDCC5F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6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Segoe" pitchFamily="34" charset="0"/>
              </a:rPr>
              <a:t>General</a:t>
            </a:r>
            <a:r>
              <a:rPr lang="en-GB" baseline="0" dirty="0" smtClean="0">
                <a:solidFill>
                  <a:schemeClr val="tx2"/>
                </a:solidFill>
                <a:latin typeface="Segoe" pitchFamily="34" charset="0"/>
              </a:rPr>
              <a:t> database organization. A Server has multiple databases and databases have multiple collections. Very similar to SQL Database organization.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We will primarily work within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98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0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Wo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5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419B-9F6E-484D-84A6-D85E4F35F3C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5F2A-C4AC-4AFA-AAE2-DB14F7072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League Gothic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Building Web Apps with Node.JS for Web Designers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 Sayar - @</a:t>
            </a:r>
            <a:r>
              <a:rPr lang="en-US" dirty="0" err="1" smtClean="0"/>
              <a:t>ramisayar</a:t>
            </a:r>
            <a:endParaRPr lang="en-US" dirty="0" smtClean="0"/>
          </a:p>
          <a:p>
            <a:r>
              <a:rPr lang="en-US" dirty="0" smtClean="0"/>
              <a:t>Technical Evangelist @ Microsoft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github.com/sedouard/mongodb-mva/raw/master/module2_getting_started/ScreenShots/mongodb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3" y="1117022"/>
            <a:ext cx="10666553" cy="513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Database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Test Data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mongoimport</a:t>
            </a:r>
            <a:endParaRPr lang="en-US" dirty="0" smtClean="0"/>
          </a:p>
          <a:p>
            <a:r>
              <a:rPr lang="en-US" dirty="0" smtClean="0"/>
              <a:t>Load bulk data from CSV or JSON files</a:t>
            </a:r>
          </a:p>
          <a:p>
            <a:r>
              <a:rPr lang="en-US" dirty="0" smtClean="0"/>
              <a:t>Fastest way to load data into </a:t>
            </a:r>
            <a:r>
              <a:rPr lang="en-US" dirty="0" err="1" smtClean="0"/>
              <a:t>mongodb</a:t>
            </a:r>
            <a:r>
              <a:rPr lang="en-US" dirty="0" smtClean="0"/>
              <a:t> without having to write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The Interactive Shell &amp;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MongoDB</a:t>
            </a:r>
            <a:r>
              <a:rPr lang="en-US" dirty="0" smtClean="0"/>
              <a:t> 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directly administer MongoDB</a:t>
            </a:r>
            <a:r>
              <a:rPr lang="en-US" dirty="0"/>
              <a:t> </a:t>
            </a:r>
            <a:r>
              <a:rPr lang="en-US" dirty="0" smtClean="0"/>
              <a:t>servers</a:t>
            </a:r>
            <a:endParaRPr lang="en-US" dirty="0"/>
          </a:p>
          <a:p>
            <a:r>
              <a:rPr lang="en-US" dirty="0" smtClean="0"/>
              <a:t>Test out new queries</a:t>
            </a:r>
          </a:p>
          <a:p>
            <a:r>
              <a:rPr lang="en-US" dirty="0" smtClean="0"/>
              <a:t>Its a lot like a JavaScript interactive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ontainers </a:t>
            </a:r>
            <a:r>
              <a:rPr lang="en-US" dirty="0"/>
              <a:t>for a group of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Databases contain many of these</a:t>
            </a:r>
            <a:endParaRPr lang="en-US" dirty="0"/>
          </a:p>
          <a:p>
            <a:r>
              <a:rPr lang="en-US" dirty="0" smtClean="0"/>
              <a:t>Akin to a ‘Table’ in a 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Query Object to Fetch Requested Data</a:t>
            </a:r>
            <a:endParaRPr lang="en-US" dirty="0"/>
          </a:p>
          <a:p>
            <a:r>
              <a:rPr lang="en-US" dirty="0" smtClean="0"/>
              <a:t>Resembles objects already in the database</a:t>
            </a:r>
          </a:p>
          <a:p>
            <a:r>
              <a:rPr lang="en-US" dirty="0" smtClean="0"/>
              <a:t>Can also be used to Update or Delete data</a:t>
            </a:r>
          </a:p>
        </p:txBody>
      </p:sp>
    </p:spTree>
    <p:extLst>
      <p:ext uri="{BB962C8B-B14F-4D97-AF65-F5344CB8AC3E}">
        <p14:creationId xmlns:p14="http://schemas.microsoft.com/office/powerpoint/2010/main" val="18586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filter the data you want</a:t>
            </a:r>
          </a:p>
          <a:p>
            <a:r>
              <a:rPr lang="en-US" dirty="0" smtClean="0"/>
              <a:t>Similar to what SELECT does in a SQL Query</a:t>
            </a:r>
          </a:p>
          <a:p>
            <a:r>
              <a:rPr lang="en-US" dirty="0" smtClean="0"/>
              <a:t>Takes similar form of Query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Add MongoDB to your Node Project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Create and Update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6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smtClean="0"/>
              <a:t>: </a:t>
            </a:r>
            <a:r>
              <a:rPr lang="en-US"/>
              <a:t>Reading &amp; Deleting Documents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dirty="0"/>
              <a:t>03 | Express and Databases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Discuss Data Driven Websites</a:t>
            </a:r>
          </a:p>
          <a:p>
            <a:r>
              <a:rPr lang="en-GB" dirty="0" smtClean="0"/>
              <a:t>Discuss MongoDB</a:t>
            </a:r>
          </a:p>
          <a:p>
            <a:r>
              <a:rPr lang="en-GB" smtClean="0"/>
              <a:t>Show </a:t>
            </a:r>
            <a:r>
              <a:rPr lang="en-GB" dirty="0" smtClean="0"/>
              <a:t>you how to save to MongoDB using Mongoose</a:t>
            </a:r>
          </a:p>
        </p:txBody>
      </p:sp>
    </p:spTree>
    <p:extLst>
      <p:ext uri="{BB962C8B-B14F-4D97-AF65-F5344CB8AC3E}">
        <p14:creationId xmlns:p14="http://schemas.microsoft.com/office/powerpoint/2010/main" val="2596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</a:t>
            </a:r>
            <a:r>
              <a:rPr lang="en-GB" dirty="0"/>
              <a:t>are data-driven websites</a:t>
            </a:r>
            <a:r>
              <a:rPr lang="en-GB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| </a:t>
            </a:r>
            <a:r>
              <a:rPr lang="en-GB" dirty="0"/>
              <a:t>Introduction to </a:t>
            </a:r>
            <a:r>
              <a:rPr lang="en-GB" dirty="0" smtClean="0"/>
              <a:t>MongoDB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SQL</a:t>
            </a:r>
          </a:p>
          <a:p>
            <a:r>
              <a:rPr lang="en-US" dirty="0" smtClean="0"/>
              <a:t>Different types: document based, graph databases etc.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Cassandra</a:t>
            </a:r>
          </a:p>
          <a:p>
            <a:r>
              <a:rPr lang="en-US" dirty="0" smtClean="0"/>
              <a:t>Object oriented APIs</a:t>
            </a:r>
          </a:p>
          <a:p>
            <a:r>
              <a:rPr lang="en-US" dirty="0" smtClean="0"/>
              <a:t>Good for large amounts of data, can </a:t>
            </a:r>
            <a:r>
              <a:rPr lang="en-US" smtClean="0"/>
              <a:t>be scaled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2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a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sources like </a:t>
            </a:r>
            <a:r>
              <a:rPr lang="en-US" dirty="0" err="1"/>
              <a:t>MongoHQ</a:t>
            </a:r>
            <a:r>
              <a:rPr lang="en-US" dirty="0"/>
              <a:t> or </a:t>
            </a:r>
            <a:r>
              <a:rPr lang="en-US" dirty="0" err="1" smtClean="0"/>
              <a:t>MongoLab</a:t>
            </a: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err="1" smtClean="0"/>
              <a:t>MongoLab</a:t>
            </a:r>
            <a:r>
              <a:rPr lang="en-US" dirty="0" smtClean="0"/>
              <a:t> add on in Azure</a:t>
            </a:r>
          </a:p>
          <a:p>
            <a:r>
              <a:rPr lang="en-US" dirty="0" smtClean="0"/>
              <a:t>Can customize and manually use via VM</a:t>
            </a:r>
          </a:p>
          <a:p>
            <a:r>
              <a:rPr lang="en-US" dirty="0" smtClean="0"/>
              <a:t>Need the </a:t>
            </a:r>
            <a:r>
              <a:rPr lang="en-US" dirty="0" err="1" smtClean="0"/>
              <a:t>mongodb</a:t>
            </a:r>
            <a:r>
              <a:rPr lang="en-US" dirty="0" smtClean="0"/>
              <a:t> URI for connection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Running MongoDB on Your Local Machine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binaries are installed onto your machine</a:t>
            </a:r>
          </a:p>
          <a:p>
            <a:endParaRPr lang="en-US" dirty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ongod</a:t>
            </a:r>
            <a:r>
              <a:rPr lang="en-US" dirty="0" smtClean="0"/>
              <a:t> – The database process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mongo – The </a:t>
            </a:r>
            <a:r>
              <a:rPr lang="en-US" dirty="0" err="1" smtClean="0"/>
              <a:t>mongodb</a:t>
            </a:r>
            <a:r>
              <a:rPr lang="en-US" dirty="0" smtClean="0"/>
              <a:t> CLI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mongoimport</a:t>
            </a:r>
            <a:r>
              <a:rPr lang="en-US" dirty="0" smtClean="0"/>
              <a:t> – A data import utility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i Sayar Presentatio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mi Sayar Presentation Template.potx" id="{AC7535AC-8A83-4154-AC02-7B9F92EC1545}" vid="{48D4E653-F70E-4DDC-B110-29889CA2CC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Rami Sayar Presentation Template</Template>
  <TotalTime>5</TotalTime>
  <Words>333</Words>
  <Application>Microsoft Office PowerPoint</Application>
  <PresentationFormat>Widescreen</PresentationFormat>
  <Paragraphs>61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League Gothic</vt:lpstr>
      <vt:lpstr>Open Sans Light</vt:lpstr>
      <vt:lpstr>Segoe</vt:lpstr>
      <vt:lpstr>Rami Sayar Presentation Template</vt:lpstr>
      <vt:lpstr>Building Web Apps with Node.JS for Web Designers</vt:lpstr>
      <vt:lpstr>03 | Express and Databases</vt:lpstr>
      <vt:lpstr>Module Overview</vt:lpstr>
      <vt:lpstr>What are data-driven websites?</vt:lpstr>
      <vt:lpstr>03 | Introduction to MongoDB</vt:lpstr>
      <vt:lpstr>About NoSQL databases</vt:lpstr>
      <vt:lpstr>Using MongoDB</vt:lpstr>
      <vt:lpstr>Demo: Running MongoDB on Your Local Machine</vt:lpstr>
      <vt:lpstr>MongoDB Binaries</vt:lpstr>
      <vt:lpstr>MongoDB Database Organization</vt:lpstr>
      <vt:lpstr>Loading Test Data</vt:lpstr>
      <vt:lpstr>Demo: The Interactive Shell &amp; Queries</vt:lpstr>
      <vt:lpstr>The MongoDB Interactive Shell</vt:lpstr>
      <vt:lpstr>Collections</vt:lpstr>
      <vt:lpstr>Queries</vt:lpstr>
      <vt:lpstr>Projections</vt:lpstr>
      <vt:lpstr>Demo: Add MongoDB to your Node Project </vt:lpstr>
      <vt:lpstr>Demo: Create and Update Documents</vt:lpstr>
      <vt:lpstr>Demo: Reading &amp; Deleting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with Node.JS for Web Designers</dc:title>
  <dc:creator>Rami Sayar</dc:creator>
  <cp:lastModifiedBy>Rami Sayar</cp:lastModifiedBy>
  <cp:revision>2</cp:revision>
  <dcterms:created xsi:type="dcterms:W3CDTF">2015-09-14T21:55:08Z</dcterms:created>
  <dcterms:modified xsi:type="dcterms:W3CDTF">2015-09-14T22:00:31Z</dcterms:modified>
</cp:coreProperties>
</file>