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2"/>
  </p:notesMasterIdLst>
  <p:sldIdLst>
    <p:sldId id="256" r:id="rId3"/>
    <p:sldId id="257" r:id="rId4"/>
    <p:sldId id="258" r:id="rId5"/>
    <p:sldId id="259" r:id="rId6"/>
    <p:sldId id="260" r:id="rId7"/>
    <p:sldId id="264"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55AFD6-15D8-4145-94A0-5CD5222B456E}">
          <p14:sldIdLst>
            <p14:sldId id="256"/>
          </p14:sldIdLst>
        </p14:section>
        <p14:section name="Frontend" id="{1386CFCD-99FB-4D41-8E9C-D212FD92C118}">
          <p14:sldIdLst>
            <p14:sldId id="257"/>
            <p14:sldId id="258"/>
            <p14:sldId id="259"/>
            <p14:sldId id="260"/>
            <p14:sldId id="264"/>
            <p14:sldId id="265"/>
            <p14:sldId id="263"/>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EB7D5-155F-4AB7-B38C-628DAC29DDFD}"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1B70A-5112-4F9E-A534-A92DBB5D3807}" type="slidenum">
              <a:rPr lang="en-US" smtClean="0"/>
              <a:t>‹#›</a:t>
            </a:fld>
            <a:endParaRPr lang="en-US"/>
          </a:p>
        </p:txBody>
      </p:sp>
    </p:spTree>
    <p:extLst>
      <p:ext uri="{BB962C8B-B14F-4D97-AF65-F5344CB8AC3E}">
        <p14:creationId xmlns:p14="http://schemas.microsoft.com/office/powerpoint/2010/main" val="1837013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54341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AE2524-828E-4222-89FA-06AE0C3CC7C0}"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342618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E2524-828E-4222-89FA-06AE0C3CC7C0}"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16149574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E2524-828E-4222-89FA-06AE0C3CC7C0}"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258062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AE2524-828E-4222-89FA-06AE0C3CC7C0}" type="datetimeFigureOut">
              <a:rPr lang="en-US" smtClean="0"/>
              <a:t>9/14/2015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369740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AE2524-828E-4222-89FA-06AE0C3CC7C0}" type="datetimeFigureOut">
              <a:rPr lang="en-US" smtClean="0"/>
              <a:t>9/14/2015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3370236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04885728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2184630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40961100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574889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2869334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82490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E2524-828E-4222-89FA-06AE0C3CC7C0}"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61916783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78826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37729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74546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E2524-828E-4222-89FA-06AE0C3CC7C0}"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6579237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AE2524-828E-4222-89FA-06AE0C3CC7C0}"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1529648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AE2524-828E-4222-89FA-06AE0C3CC7C0}" type="datetimeFigureOut">
              <a:rPr lang="en-US" smtClean="0"/>
              <a:t>9/14/2015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2501981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AE2524-828E-4222-89FA-06AE0C3CC7C0}" type="datetimeFigureOut">
              <a:rPr lang="en-US" smtClean="0"/>
              <a:t>9/14/2015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41942115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E2524-828E-4222-89FA-06AE0C3CC7C0}" type="datetimeFigureOut">
              <a:rPr lang="en-US" smtClean="0"/>
              <a:t>9/14/2015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13037326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E2524-828E-4222-89FA-06AE0C3CC7C0}"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186459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E2524-828E-4222-89FA-06AE0C3CC7C0}"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2D9D0-A919-49B5-A9D0-FF28C55625C7}" type="slidenum">
              <a:rPr lang="en-US" smtClean="0"/>
              <a:t>‹#›</a:t>
            </a:fld>
            <a:endParaRPr lang="en-US"/>
          </a:p>
        </p:txBody>
      </p:sp>
    </p:spTree>
    <p:extLst>
      <p:ext uri="{BB962C8B-B14F-4D97-AF65-F5344CB8AC3E}">
        <p14:creationId xmlns:p14="http://schemas.microsoft.com/office/powerpoint/2010/main" val="198279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E2524-828E-4222-89FA-06AE0C3CC7C0}" type="datetimeFigureOut">
              <a:rPr lang="en-US" smtClean="0"/>
              <a:t>9/14/2015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2D9D0-A919-49B5-A9D0-FF28C55625C7}" type="slidenum">
              <a:rPr lang="en-US" smtClean="0"/>
              <a:t>‹#›</a:t>
            </a:fld>
            <a:endParaRPr lang="en-US"/>
          </a:p>
        </p:txBody>
      </p:sp>
    </p:spTree>
    <p:extLst>
      <p:ext uri="{BB962C8B-B14F-4D97-AF65-F5344CB8AC3E}">
        <p14:creationId xmlns:p14="http://schemas.microsoft.com/office/powerpoint/2010/main" val="675631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980350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Building Web Apps with Node.JS for Web Designers</a:t>
            </a:r>
            <a:endParaRPr lang="en-US" dirty="0"/>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 @ Microsoft Canada</a:t>
            </a:r>
            <a:endParaRPr lang="en-US" dirty="0"/>
          </a:p>
        </p:txBody>
      </p:sp>
    </p:spTree>
    <p:extLst>
      <p:ext uri="{BB962C8B-B14F-4D97-AF65-F5344CB8AC3E}">
        <p14:creationId xmlns:p14="http://schemas.microsoft.com/office/powerpoint/2010/main" val="189476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914400" indent="-914400"/>
            <a:r>
              <a:rPr lang="en-US" dirty="0"/>
              <a:t>04 | </a:t>
            </a:r>
            <a:r>
              <a:rPr lang="en-US" dirty="0" smtClean="0"/>
              <a:t>Connecting Your Front-End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4295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idx="1"/>
          </p:nvPr>
        </p:nvSpPr>
        <p:spPr/>
        <p:txBody>
          <a:bodyPr>
            <a:normAutofit/>
          </a:bodyPr>
          <a:lstStyle/>
          <a:p>
            <a:r>
              <a:rPr lang="en-GB" dirty="0" smtClean="0"/>
              <a:t>Introduction to Jade</a:t>
            </a:r>
          </a:p>
          <a:p>
            <a:r>
              <a:rPr lang="en-GB" dirty="0" smtClean="0"/>
              <a:t>Jade </a:t>
            </a:r>
            <a:r>
              <a:rPr lang="en-GB" dirty="0" smtClean="0"/>
              <a:t>Templates</a:t>
            </a:r>
            <a:endParaRPr lang="en-GB" dirty="0" smtClean="0"/>
          </a:p>
        </p:txBody>
      </p:sp>
    </p:spTree>
    <p:extLst>
      <p:ext uri="{BB962C8B-B14F-4D97-AF65-F5344CB8AC3E}">
        <p14:creationId xmlns:p14="http://schemas.microsoft.com/office/powerpoint/2010/main" val="3701602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04 | Introduction to </a:t>
            </a:r>
            <a:r>
              <a:rPr lang="en-US" dirty="0" smtClean="0"/>
              <a:t>Jade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2749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idx="1"/>
          </p:nvPr>
        </p:nvSpPr>
        <p:spPr/>
        <p:txBody>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324968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Simple Tags</a:t>
            </a:r>
            <a:endParaRPr lang="en-US" dirty="0"/>
          </a:p>
        </p:txBody>
      </p:sp>
      <p:sp>
        <p:nvSpPr>
          <p:cNvPr id="5" name="Content Placeholder 4"/>
          <p:cNvSpPr>
            <a:spLocks noGrp="1"/>
          </p:cNvSpPr>
          <p:nvPr>
            <p:ph sz="half" idx="2"/>
          </p:nvPr>
        </p:nvSpPr>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25854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Tags with Attributes</a:t>
            </a:r>
            <a:endParaRPr lang="en-US" dirty="0"/>
          </a:p>
        </p:txBody>
      </p:sp>
      <p:sp>
        <p:nvSpPr>
          <p:cNvPr id="5" name="Content Placeholder 4"/>
          <p:cNvSpPr>
            <a:spLocks noGrp="1"/>
          </p:cNvSpPr>
          <p:nvPr>
            <p:ph sz="half" idx="2"/>
          </p:nvPr>
        </p:nvSpPr>
        <p:spPr/>
        <p:txBody>
          <a:bodyPr/>
          <a:lstStyle/>
          <a:p>
            <a:pPr marL="0" indent="0">
              <a:buNone/>
            </a:pPr>
            <a:r>
              <a:rPr lang="en-US" dirty="0"/>
              <a:t>h1(id="title") Welcome to </a:t>
            </a:r>
            <a:r>
              <a:rPr lang="en-US" dirty="0" smtClean="0"/>
              <a:t>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endParaRPr lang="en-US" dirty="0" smtClean="0"/>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&lt;h1 id="title"&gt;Welcome to Jade&lt;/h1</a:t>
            </a:r>
            <a:r>
              <a:rPr lang="en-US" dirty="0" smtClean="0"/>
              <a:t>&gt;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202796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idx="1"/>
          </p:nvPr>
        </p:nvSpPr>
        <p:spPr/>
        <p:txBody>
          <a:bodyPr/>
          <a:lstStyle/>
          <a:p>
            <a:pPr marL="0" indent="0">
              <a:buNone/>
            </a:pPr>
            <a:r>
              <a:rPr lang="en-US" dirty="0"/>
              <a:t>The </a:t>
            </a:r>
            <a:r>
              <a:rPr lang="en-US" b="1" dirty="0"/>
              <a:t>extends</a:t>
            </a:r>
            <a:r>
              <a:rPr lang="en-US" dirty="0"/>
              <a:t> keyword allows a template to extend a layout or parent template. It can then override certain pre-defined blocks of content</a:t>
            </a:r>
            <a:r>
              <a:rPr lang="en-US" dirty="0" smtClean="0"/>
              <a:t>.</a:t>
            </a:r>
            <a:endParaRPr lang="en-US" dirty="0"/>
          </a:p>
          <a:p>
            <a:pPr marL="0" indent="0">
              <a:buNone/>
            </a:pPr>
            <a:r>
              <a:rPr lang="en-US" dirty="0" smtClean="0"/>
              <a:t>The </a:t>
            </a:r>
            <a:r>
              <a:rPr lang="en-US" b="1" dirty="0" smtClean="0"/>
              <a:t>block</a:t>
            </a:r>
            <a:r>
              <a:rPr lang="en-US" dirty="0" smtClean="0"/>
              <a:t> keyword allows you to establish a block or replace the content of pre-defined blocks.</a:t>
            </a:r>
            <a:endParaRPr lang="en-US" dirty="0"/>
          </a:p>
        </p:txBody>
      </p:sp>
    </p:spTree>
    <p:extLst>
      <p:ext uri="{BB962C8B-B14F-4D97-AF65-F5344CB8AC3E}">
        <p14:creationId xmlns:p14="http://schemas.microsoft.com/office/powerpoint/2010/main" val="376361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 </a:t>
            </a:r>
            <a:r>
              <a:rPr lang="en-US"/>
              <a:t>Using Jade Templates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01407006"/>
      </p:ext>
    </p:extLst>
  </p:cSld>
  <p:clrMapOvr>
    <a:masterClrMapping/>
  </p:clrMapOvr>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Rami Sayar Presentation Template</Template>
  <TotalTime>2</TotalTime>
  <Words>222</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League Gothic</vt:lpstr>
      <vt:lpstr>Open Sans Light</vt:lpstr>
      <vt:lpstr>Segoe</vt:lpstr>
      <vt:lpstr>Segoe UI</vt:lpstr>
      <vt:lpstr>Segoe UI Light</vt:lpstr>
      <vt:lpstr>Rami Sayar Presentation Template</vt:lpstr>
      <vt:lpstr>1_Office Theme</vt:lpstr>
      <vt:lpstr>Building Web Apps with Node.JS for Web Designers</vt:lpstr>
      <vt:lpstr>04 | Connecting Your Front-End</vt:lpstr>
      <vt:lpstr>Module Overview</vt:lpstr>
      <vt:lpstr>04 | Introduction to Jade</vt:lpstr>
      <vt:lpstr>Templating with Jade</vt:lpstr>
      <vt:lpstr>Templating with Jade</vt:lpstr>
      <vt:lpstr>Templating with Jade</vt:lpstr>
      <vt:lpstr>Templating with Jade</vt:lpstr>
      <vt:lpstr>Demo: Using Jade Templates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Web Apps with Node.JS for Web Designers</dc:title>
  <dc:creator>Rami Sayar</dc:creator>
  <cp:lastModifiedBy>Rami Sayar</cp:lastModifiedBy>
  <cp:revision>2</cp:revision>
  <dcterms:created xsi:type="dcterms:W3CDTF">2015-09-14T22:01:56Z</dcterms:created>
  <dcterms:modified xsi:type="dcterms:W3CDTF">2015-09-14T22:04:06Z</dcterms:modified>
</cp:coreProperties>
</file>