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4762500" cy="10312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176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6176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6176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6176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6176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6176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6176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6176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61766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>
    <p:kiosk/>
  </p:showPr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230869"/>
          <c:y val="0.174537"/>
          <c:w val="0.53514"/>
          <c:h val="0.812963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F8E36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241300" dist="45322" dir="5433213">
                <a:srgbClr val="004D80">
                  <a:alpha val="75000"/>
                </a:srgbClr>
              </a:outerShdw>
            </a:effectLst>
          </c:spPr>
          <c:explosion val="0"/>
          <c:dPt>
            <c:idx val="0"/>
            <c:explosion val="0"/>
            <c:spPr>
              <a:solidFill>
                <a:srgbClr val="FF8E36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241300" dist="45322" dir="5433213">
                  <a:srgbClr val="004D80">
                    <a:alpha val="75000"/>
                  </a:srgbClr>
                </a:outerShdw>
              </a:effectLst>
            </c:spPr>
          </c:dPt>
          <c:dPt>
            <c:idx val="1"/>
            <c:explosion val="0"/>
            <c:spPr>
              <a:solidFill>
                <a:srgbClr val="A0CC81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241300" dist="45322" dir="5433213">
                  <a:srgbClr val="004D80">
                    <a:alpha val="75000"/>
                  </a:srgbClr>
                </a:outerShdw>
              </a:effectLst>
            </c:spPr>
          </c:dPt>
          <c:dLbls>
            <c:dLbl>
              <c:idx val="0"/>
              <c:numFmt formatCode="#,##0&quot;lb&quot;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&quot;lb&quot;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&quot;lb&quot;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Trash</c:v>
                </c:pt>
                <c:pt idx="1">
                  <c:v>Recycled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2.000000</c:v>
                </c:pt>
                <c:pt idx="1">
                  <c:v>1.000000</c:v>
                </c:pt>
              </c:numCache>
            </c:numRef>
          </c:val>
        </c:ser>
        <c:firstSliceAng val="115"/>
      </c:pieChart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1713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000" u="none">
              <a:solidFill>
                <a:srgbClr val="FFFFFF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230869"/>
          <c:y val="0.174537"/>
          <c:w val="0.53514"/>
          <c:h val="0.812963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F8E36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241300" dist="45322" dir="5433213">
                <a:srgbClr val="004D80">
                  <a:alpha val="75000"/>
                </a:srgbClr>
              </a:outerShdw>
            </a:effectLst>
          </c:spPr>
          <c:explosion val="0"/>
          <c:dPt>
            <c:idx val="0"/>
            <c:explosion val="0"/>
            <c:spPr>
              <a:solidFill>
                <a:srgbClr val="FF8E36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241300" dist="45322" dir="5433213">
                  <a:srgbClr val="004D80">
                    <a:alpha val="75000"/>
                  </a:srgbClr>
                </a:outerShdw>
              </a:effectLst>
            </c:spPr>
          </c:dPt>
          <c:dPt>
            <c:idx val="1"/>
            <c:explosion val="0"/>
            <c:spPr>
              <a:solidFill>
                <a:srgbClr val="A0CC81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241300" dist="45322" dir="5433213">
                  <a:srgbClr val="004D80">
                    <a:alpha val="75000"/>
                  </a:srgbClr>
                </a:outerShdw>
              </a:effectLst>
            </c:spPr>
          </c:dPt>
          <c:dLbls>
            <c:dLbl>
              <c:idx val="0"/>
              <c:numFmt formatCode="#,##0&quot;lb&quot;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&quot;lb&quot;" sourceLinked="0"/>
              <c:txPr>
                <a:bodyPr/>
                <a:lstStyle/>
                <a:p>
                  <a:pPr>
                    <a:defRPr b="0" i="0" strike="noStrike" sz="34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&quot;lb&quot;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Trash</c:v>
                </c:pt>
                <c:pt idx="1">
                  <c:v>Recycled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2.000000</c:v>
                </c:pt>
                <c:pt idx="1">
                  <c:v>1.000000</c:v>
                </c:pt>
              </c:numCache>
            </c:numRef>
          </c:val>
        </c:ser>
        <c:firstSliceAng val="115"/>
      </c:pieChart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1713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000" u="none">
              <a:solidFill>
                <a:srgbClr val="FFFFFF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12" name="Nível de Corpo Um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65087" y="5700352"/>
            <a:ext cx="3832326" cy="39697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65087" y="4511538"/>
            <a:ext cx="3832326" cy="1066082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/>
          <p:nvPr>
            <p:ph type="pic" idx="21"/>
          </p:nvPr>
        </p:nvSpPr>
        <p:spPr>
          <a:xfrm>
            <a:off x="-347847" y="3370262"/>
            <a:ext cx="5458194" cy="36416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/>
          <p:nvPr>
            <p:ph type="pic" sz="quarter" idx="21"/>
          </p:nvPr>
        </p:nvSpPr>
        <p:spPr>
          <a:xfrm>
            <a:off x="594026" y="3476133"/>
            <a:ext cx="3571877" cy="23824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exto do Título"/>
          <p:cNvSpPr txBox="1"/>
          <p:nvPr>
            <p:ph type="title"/>
          </p:nvPr>
        </p:nvSpPr>
        <p:spPr>
          <a:xfrm>
            <a:off x="465087" y="5830577"/>
            <a:ext cx="3832326" cy="520899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22" name="Nível de Corpo Um…"/>
          <p:cNvSpPr txBox="1"/>
          <p:nvPr>
            <p:ph type="body" sz="quarter" idx="1"/>
          </p:nvPr>
        </p:nvSpPr>
        <p:spPr>
          <a:xfrm>
            <a:off x="465087" y="6356126"/>
            <a:ext cx="3832326" cy="413929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/>
          <p:nvPr>
            <p:ph type="title"/>
          </p:nvPr>
        </p:nvSpPr>
        <p:spPr>
          <a:xfrm>
            <a:off x="465087" y="4551585"/>
            <a:ext cx="3832326" cy="1209230"/>
          </a:xfrm>
          <a:prstGeom prst="rect">
            <a:avLst/>
          </a:prstGeom>
        </p:spPr>
        <p:txBody>
          <a:bodyPr anchor="ctr"/>
          <a:lstStyle/>
          <a:p>
            <a:pPr/>
            <a:r>
              <a:t>Texto do Título</a:t>
            </a:r>
          </a:p>
        </p:txBody>
      </p:sp>
      <p:sp>
        <p:nvSpPr>
          <p:cNvPr id="3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/>
          <p:nvPr>
            <p:ph type="pic" sz="half" idx="21"/>
          </p:nvPr>
        </p:nvSpPr>
        <p:spPr>
          <a:xfrm>
            <a:off x="829019" y="3595054"/>
            <a:ext cx="4541584" cy="30277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exto do Título"/>
          <p:cNvSpPr txBox="1"/>
          <p:nvPr>
            <p:ph type="title"/>
          </p:nvPr>
        </p:nvSpPr>
        <p:spPr>
          <a:xfrm>
            <a:off x="348815" y="3602806"/>
            <a:ext cx="1953371" cy="1460377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Texto do Título</a:t>
            </a:r>
          </a:p>
        </p:txBody>
      </p:sp>
      <p:sp>
        <p:nvSpPr>
          <p:cNvPr id="40" name="Nível de Corpo Um…"/>
          <p:cNvSpPr txBox="1"/>
          <p:nvPr>
            <p:ph type="body" sz="quarter" idx="1"/>
          </p:nvPr>
        </p:nvSpPr>
        <p:spPr>
          <a:xfrm>
            <a:off x="348815" y="5100389"/>
            <a:ext cx="1953371" cy="1506886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/>
          <p:nvPr>
            <p:ph type="title"/>
          </p:nvPr>
        </p:nvSpPr>
        <p:spPr>
          <a:xfrm>
            <a:off x="348815" y="3463280"/>
            <a:ext cx="4064870" cy="790650"/>
          </a:xfrm>
          <a:prstGeom prst="rect">
            <a:avLst/>
          </a:prstGeom>
        </p:spPr>
        <p:txBody>
          <a:bodyPr anchor="ctr"/>
          <a:lstStyle/>
          <a:p>
            <a:pPr/>
            <a:r>
              <a:t>Texto do Título</a:t>
            </a:r>
          </a:p>
        </p:txBody>
      </p:sp>
      <p:sp>
        <p:nvSpPr>
          <p:cNvPr id="4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/>
          <p:nvPr>
            <p:ph type="title"/>
          </p:nvPr>
        </p:nvSpPr>
        <p:spPr>
          <a:xfrm>
            <a:off x="348815" y="3463280"/>
            <a:ext cx="4064870" cy="790650"/>
          </a:xfrm>
          <a:prstGeom prst="rect">
            <a:avLst/>
          </a:prstGeom>
        </p:spPr>
        <p:txBody>
          <a:bodyPr anchor="ctr"/>
          <a:lstStyle/>
          <a:p>
            <a:pPr/>
            <a:r>
              <a:t>Texto do Título</a:t>
            </a:r>
          </a:p>
        </p:txBody>
      </p:sp>
      <p:sp>
        <p:nvSpPr>
          <p:cNvPr id="57" name="Nível de Corpo Um…"/>
          <p:cNvSpPr txBox="1"/>
          <p:nvPr>
            <p:ph type="body" sz="quarter" idx="1"/>
          </p:nvPr>
        </p:nvSpPr>
        <p:spPr>
          <a:xfrm>
            <a:off x="348815" y="4319041"/>
            <a:ext cx="4064870" cy="2302186"/>
          </a:xfrm>
          <a:prstGeom prst="rect">
            <a:avLst/>
          </a:prstGeom>
        </p:spPr>
        <p:txBody>
          <a:bodyPr anchor="ctr"/>
          <a:lstStyle>
            <a:lvl1pPr marL="444500" indent="-444500" algn="l">
              <a:spcBef>
                <a:spcPts val="4400"/>
              </a:spcBef>
              <a:buSzPct val="145000"/>
              <a:buChar char="•"/>
              <a:defRPr sz="3200"/>
            </a:lvl1pPr>
            <a:lvl2pPr marL="889000" indent="-444500" algn="l">
              <a:spcBef>
                <a:spcPts val="4400"/>
              </a:spcBef>
              <a:buSzPct val="145000"/>
              <a:buChar char="•"/>
              <a:defRPr sz="3200"/>
            </a:lvl2pPr>
            <a:lvl3pPr marL="1333500" indent="-444500" algn="l">
              <a:spcBef>
                <a:spcPts val="4400"/>
              </a:spcBef>
              <a:buSzPct val="145000"/>
              <a:buChar char="•"/>
              <a:defRPr sz="3200"/>
            </a:lvl3pPr>
            <a:lvl4pPr marL="1778000" indent="-444500" algn="l">
              <a:spcBef>
                <a:spcPts val="4400"/>
              </a:spcBef>
              <a:buSzPct val="145000"/>
              <a:buChar char="•"/>
              <a:defRPr sz="3200"/>
            </a:lvl4pPr>
            <a:lvl5pPr marL="2222500" indent="-444500" algn="l">
              <a:spcBef>
                <a:spcPts val="4400"/>
              </a:spcBef>
              <a:buSzPct val="145000"/>
              <a:buChar char="•"/>
              <a:defRPr sz="32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/>
          <p:nvPr>
            <p:ph type="pic" sz="quarter" idx="21"/>
          </p:nvPr>
        </p:nvSpPr>
        <p:spPr>
          <a:xfrm>
            <a:off x="1496420" y="4317491"/>
            <a:ext cx="3453278" cy="23021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exto do Título"/>
          <p:cNvSpPr txBox="1"/>
          <p:nvPr>
            <p:ph type="title"/>
          </p:nvPr>
        </p:nvSpPr>
        <p:spPr>
          <a:xfrm>
            <a:off x="348815" y="3463280"/>
            <a:ext cx="4064870" cy="790650"/>
          </a:xfrm>
          <a:prstGeom prst="rect">
            <a:avLst/>
          </a:prstGeom>
        </p:spPr>
        <p:txBody>
          <a:bodyPr anchor="ctr"/>
          <a:lstStyle/>
          <a:p>
            <a:pPr/>
            <a:r>
              <a:t>Texto do Título</a:t>
            </a:r>
          </a:p>
        </p:txBody>
      </p:sp>
      <p:sp>
        <p:nvSpPr>
          <p:cNvPr id="67" name="Nível de Corpo Um…"/>
          <p:cNvSpPr txBox="1"/>
          <p:nvPr>
            <p:ph type="body" sz="quarter" idx="1"/>
          </p:nvPr>
        </p:nvSpPr>
        <p:spPr>
          <a:xfrm>
            <a:off x="348815" y="4319041"/>
            <a:ext cx="1953371" cy="2302186"/>
          </a:xfrm>
          <a:prstGeom prst="rect">
            <a:avLst/>
          </a:prstGeom>
        </p:spPr>
        <p:txBody>
          <a:bodyPr anchor="ctr"/>
          <a:lstStyle>
            <a:lvl1pPr marL="342900" indent="-342900" algn="l">
              <a:spcBef>
                <a:spcPts val="3300"/>
              </a:spcBef>
              <a:buSzPct val="145000"/>
              <a:buChar char="•"/>
              <a:defRPr sz="2800"/>
            </a:lvl1pPr>
            <a:lvl2pPr marL="685800" indent="-342900" algn="l">
              <a:spcBef>
                <a:spcPts val="3300"/>
              </a:spcBef>
              <a:buSzPct val="145000"/>
              <a:buChar char="•"/>
              <a:defRPr sz="2800"/>
            </a:lvl2pPr>
            <a:lvl3pPr marL="1028700" indent="-342900" algn="l">
              <a:spcBef>
                <a:spcPts val="3300"/>
              </a:spcBef>
              <a:buSzPct val="145000"/>
              <a:buChar char="•"/>
              <a:defRPr sz="2800"/>
            </a:lvl3pPr>
            <a:lvl4pPr marL="1371600" indent="-342900" algn="l">
              <a:spcBef>
                <a:spcPts val="3300"/>
              </a:spcBef>
              <a:buSzPct val="145000"/>
              <a:buChar char="•"/>
              <a:defRPr sz="2800"/>
            </a:lvl4pPr>
            <a:lvl5pPr marL="1714500" indent="-342900" algn="l">
              <a:spcBef>
                <a:spcPts val="3300"/>
              </a:spcBef>
              <a:buSzPct val="145000"/>
              <a:buChar char="•"/>
              <a:defRPr sz="28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/>
          <p:nvPr>
            <p:ph type="sldNum" sz="quarter" idx="2"/>
          </p:nvPr>
        </p:nvSpPr>
        <p:spPr>
          <a:xfrm>
            <a:off x="2242077" y="6774705"/>
            <a:ext cx="275866" cy="278508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/>
          <p:nvPr>
            <p:ph type="body" sz="half" idx="1"/>
          </p:nvPr>
        </p:nvSpPr>
        <p:spPr>
          <a:xfrm>
            <a:off x="348815" y="3835350"/>
            <a:ext cx="4064870" cy="2641700"/>
          </a:xfrm>
          <a:prstGeom prst="rect">
            <a:avLst/>
          </a:prstGeom>
        </p:spPr>
        <p:txBody>
          <a:bodyPr anchor="ctr"/>
          <a:lstStyle>
            <a:lvl1pPr marL="444500" indent="-444500" algn="l">
              <a:spcBef>
                <a:spcPts val="4400"/>
              </a:spcBef>
              <a:buSzPct val="145000"/>
              <a:buChar char="•"/>
              <a:defRPr sz="3200"/>
            </a:lvl1pPr>
            <a:lvl2pPr marL="889000" indent="-444500" algn="l">
              <a:spcBef>
                <a:spcPts val="4400"/>
              </a:spcBef>
              <a:buSzPct val="145000"/>
              <a:buChar char="•"/>
              <a:defRPr sz="3200"/>
            </a:lvl2pPr>
            <a:lvl3pPr marL="1333500" indent="-444500" algn="l">
              <a:spcBef>
                <a:spcPts val="4400"/>
              </a:spcBef>
              <a:buSzPct val="145000"/>
              <a:buChar char="•"/>
              <a:defRPr sz="3200"/>
            </a:lvl3pPr>
            <a:lvl4pPr marL="1778000" indent="-444500" algn="l">
              <a:spcBef>
                <a:spcPts val="4400"/>
              </a:spcBef>
              <a:buSzPct val="145000"/>
              <a:buChar char="•"/>
              <a:defRPr sz="3200"/>
            </a:lvl4pPr>
            <a:lvl5pPr marL="2222500" indent="-444500" algn="l">
              <a:spcBef>
                <a:spcPts val="4400"/>
              </a:spcBef>
              <a:buSzPct val="145000"/>
              <a:buChar char="•"/>
              <a:defRPr sz="32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/>
          <p:nvPr>
            <p:ph type="pic" sz="quarter" idx="21"/>
          </p:nvPr>
        </p:nvSpPr>
        <p:spPr>
          <a:xfrm>
            <a:off x="2446362" y="5212010"/>
            <a:ext cx="2217315" cy="14789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m"/>
          <p:cNvSpPr/>
          <p:nvPr>
            <p:ph type="pic" sz="quarter" idx="22"/>
          </p:nvPr>
        </p:nvSpPr>
        <p:spPr>
          <a:xfrm>
            <a:off x="2381250" y="3695824"/>
            <a:ext cx="2148707" cy="1432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m"/>
          <p:cNvSpPr/>
          <p:nvPr>
            <p:ph type="pic" sz="half" idx="23"/>
          </p:nvPr>
        </p:nvSpPr>
        <p:spPr>
          <a:xfrm>
            <a:off x="-869715" y="3695824"/>
            <a:ext cx="4388105" cy="2925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465087" y="3970225"/>
            <a:ext cx="3832326" cy="12092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b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de Corpo Um…"/>
          <p:cNvSpPr txBox="1"/>
          <p:nvPr>
            <p:ph type="body" idx="1"/>
          </p:nvPr>
        </p:nvSpPr>
        <p:spPr>
          <a:xfrm>
            <a:off x="465087" y="5216661"/>
            <a:ext cx="3832326" cy="4139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2242077" y="6774705"/>
            <a:ext cx="275866" cy="259914"/>
          </a:xfrm>
          <a:prstGeom prst="rect">
            <a:avLst/>
          </a:prstGeom>
          <a:ln w="3175">
            <a:miter lim="400000"/>
          </a:ln>
        </p:spPr>
        <p:txBody>
          <a:bodyPr wrap="none" lIns="18603" tIns="18603" rIns="18603" bIns="18603">
            <a:spAutoFit/>
          </a:bodyPr>
          <a:lstStyle>
            <a:lvl1pPr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6176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6176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6176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6176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6176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6176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6176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6176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6176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6176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6176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6176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6176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6176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6176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6176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6176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6176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61766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ctr" defTabSz="61766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ctr" defTabSz="61766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ctr" defTabSz="61766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ctr" defTabSz="61766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ctr" defTabSz="61766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ctr" defTabSz="61766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ctr" defTabSz="61766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ctr" defTabSz="61766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9.xml"/><Relationship Id="rId3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slide" Target="slide12.xml"/><Relationship Id="rId4" Type="http://schemas.openxmlformats.org/officeDocument/2006/relationships/slide" Target="slide9.xml"/><Relationship Id="rId5" Type="http://schemas.openxmlformats.org/officeDocument/2006/relationships/slide" Target="slide11.xml"/><Relationship Id="rId6" Type="http://schemas.openxmlformats.org/officeDocument/2006/relationships/slide" Target="slide19.xml"/><Relationship Id="rId7" Type="http://schemas.openxmlformats.org/officeDocument/2006/relationships/slide" Target="slide21.xml"/><Relationship Id="rId8" Type="http://schemas.openxmlformats.org/officeDocument/2006/relationships/slide" Target="slide23.xml"/><Relationship Id="rId9" Type="http://schemas.openxmlformats.org/officeDocument/2006/relationships/chart" Target="../charts/char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slide" Target="slide13.xml"/><Relationship Id="rId4" Type="http://schemas.openxmlformats.org/officeDocument/2006/relationships/slide" Target="slide9.xml"/><Relationship Id="rId5" Type="http://schemas.openxmlformats.org/officeDocument/2006/relationships/slide" Target="slide11.xml"/><Relationship Id="rId6" Type="http://schemas.openxmlformats.org/officeDocument/2006/relationships/slide" Target="slide19.xml"/><Relationship Id="rId7" Type="http://schemas.openxmlformats.org/officeDocument/2006/relationships/slide" Target="slide21.xml"/><Relationship Id="rId8" Type="http://schemas.openxmlformats.org/officeDocument/2006/relationships/slide" Target="slide23.xml"/><Relationship Id="rId9" Type="http://schemas.openxmlformats.org/officeDocument/2006/relationships/chart" Target="../charts/char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11.xml"/><Relationship Id="rId3" Type="http://schemas.openxmlformats.org/officeDocument/2006/relationships/slide" Target="slide14.xml"/><Relationship Id="rId4" Type="http://schemas.openxmlformats.org/officeDocument/2006/relationships/slide" Target="slide1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11.xml"/><Relationship Id="rId3" Type="http://schemas.openxmlformats.org/officeDocument/2006/relationships/slide" Target="slide24.xml"/><Relationship Id="rId4" Type="http://schemas.openxmlformats.org/officeDocument/2006/relationships/slide" Target="slide1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11.xml"/><Relationship Id="rId3" Type="http://schemas.openxmlformats.org/officeDocument/2006/relationships/slide" Target="slide14.xml"/><Relationship Id="rId4" Type="http://schemas.openxmlformats.org/officeDocument/2006/relationships/slide" Target="slide1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11.xml"/><Relationship Id="rId3" Type="http://schemas.openxmlformats.org/officeDocument/2006/relationships/slide" Target="slide14.xml"/><Relationship Id="rId4" Type="http://schemas.openxmlformats.org/officeDocument/2006/relationships/image" Target="../media/image1.png"/><Relationship Id="rId5" Type="http://schemas.openxmlformats.org/officeDocument/2006/relationships/slide" Target="slide18.xml"/><Relationship Id="rId6" Type="http://schemas.openxmlformats.org/officeDocument/2006/relationships/slide" Target="slide1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11.xml"/><Relationship Id="rId3" Type="http://schemas.openxmlformats.org/officeDocument/2006/relationships/image" Target="../media/image1.png"/><Relationship Id="rId4" Type="http://schemas.openxmlformats.org/officeDocument/2006/relationships/slide" Target="slide18.xml"/><Relationship Id="rId5" Type="http://schemas.openxmlformats.org/officeDocument/2006/relationships/slide" Target="slide1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11.xml"/><Relationship Id="rId3" Type="http://schemas.openxmlformats.org/officeDocument/2006/relationships/slide" Target="slide3.xml"/><Relationship Id="rId4" Type="http://schemas.openxmlformats.org/officeDocument/2006/relationships/slide" Target="slide17.xml"/><Relationship Id="rId5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0.xml"/><Relationship Id="rId3" Type="http://schemas.openxmlformats.org/officeDocument/2006/relationships/slide" Target="slide9.xml"/><Relationship Id="rId4" Type="http://schemas.openxmlformats.org/officeDocument/2006/relationships/slide" Target="slide11.xml"/><Relationship Id="rId5" Type="http://schemas.openxmlformats.org/officeDocument/2006/relationships/slide" Target="slide19.xml"/><Relationship Id="rId6" Type="http://schemas.openxmlformats.org/officeDocument/2006/relationships/slide" Target="slide21.xml"/><Relationship Id="rId7" Type="http://schemas.openxmlformats.org/officeDocument/2006/relationships/slide" Target="slide2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19.xml"/><Relationship Id="rId3" Type="http://schemas.openxmlformats.org/officeDocument/2006/relationships/slide" Target="slide9.xml"/><Relationship Id="rId4" Type="http://schemas.openxmlformats.org/officeDocument/2006/relationships/slide" Target="slide11.xml"/><Relationship Id="rId5" Type="http://schemas.openxmlformats.org/officeDocument/2006/relationships/slide" Target="slide21.xml"/><Relationship Id="rId6" Type="http://schemas.openxmlformats.org/officeDocument/2006/relationships/slide" Target="slide2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2.xml"/><Relationship Id="rId3" Type="http://schemas.openxmlformats.org/officeDocument/2006/relationships/slide" Target="slide9.xml"/><Relationship Id="rId4" Type="http://schemas.openxmlformats.org/officeDocument/2006/relationships/slide" Target="slide11.xml"/><Relationship Id="rId5" Type="http://schemas.openxmlformats.org/officeDocument/2006/relationships/slide" Target="slide19.xml"/><Relationship Id="rId6" Type="http://schemas.openxmlformats.org/officeDocument/2006/relationships/slide" Target="slide21.xml"/><Relationship Id="rId7" Type="http://schemas.openxmlformats.org/officeDocument/2006/relationships/slide" Target="slide2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1.xml"/><Relationship Id="rId3" Type="http://schemas.openxmlformats.org/officeDocument/2006/relationships/slide" Target="slide9.xml"/><Relationship Id="rId4" Type="http://schemas.openxmlformats.org/officeDocument/2006/relationships/slide" Target="slide11.xml"/><Relationship Id="rId5" Type="http://schemas.openxmlformats.org/officeDocument/2006/relationships/slide" Target="slide19.xml"/><Relationship Id="rId6" Type="http://schemas.openxmlformats.org/officeDocument/2006/relationships/slide" Target="slide2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24.xml"/><Relationship Id="rId3" Type="http://schemas.openxmlformats.org/officeDocument/2006/relationships/slide" Target="slide9.xml"/><Relationship Id="rId4" Type="http://schemas.openxmlformats.org/officeDocument/2006/relationships/slide" Target="slide11.xml"/><Relationship Id="rId5" Type="http://schemas.openxmlformats.org/officeDocument/2006/relationships/slide" Target="slide19.xml"/><Relationship Id="rId6" Type="http://schemas.openxmlformats.org/officeDocument/2006/relationships/slide" Target="slide21.xml"/><Relationship Id="rId7" Type="http://schemas.openxmlformats.org/officeDocument/2006/relationships/slide" Target="slide2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Relationship Id="rId3" Type="http://schemas.openxmlformats.org/officeDocument/2006/relationships/slide" Target="slide23.xml"/><Relationship Id="rId4" Type="http://schemas.openxmlformats.org/officeDocument/2006/relationships/image" Target="../media/image3.png"/><Relationship Id="rId5" Type="http://schemas.openxmlformats.org/officeDocument/2006/relationships/image" Target="../media/image3.tif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9.xml"/><Relationship Id="rId9" Type="http://schemas.openxmlformats.org/officeDocument/2006/relationships/slide" Target="slide2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6.xml"/><Relationship Id="rId3" Type="http://schemas.openxmlformats.org/officeDocument/2006/relationships/slide" Target="slide9.xml"/><Relationship Id="rId4" Type="http://schemas.openxmlformats.org/officeDocument/2006/relationships/slide" Target="slide8.xml"/><Relationship Id="rId5" Type="http://schemas.openxmlformats.org/officeDocument/2006/relationships/slide" Target="slide7.xml"/><Relationship Id="rId6" Type="http://schemas.openxmlformats.org/officeDocument/2006/relationships/slide" Target="slide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7.xml"/><Relationship Id="rId3" Type="http://schemas.openxmlformats.org/officeDocument/2006/relationships/slide" Target="slide5.xml"/><Relationship Id="rId4" Type="http://schemas.openxmlformats.org/officeDocument/2006/relationships/slide" Target="slide9.xml"/><Relationship Id="rId5" Type="http://schemas.openxmlformats.org/officeDocument/2006/relationships/slide" Target="slide8.xml"/><Relationship Id="rId6" Type="http://schemas.openxmlformats.org/officeDocument/2006/relationships/slide" Target="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8.xml"/><Relationship Id="rId3" Type="http://schemas.openxmlformats.org/officeDocument/2006/relationships/slide" Target="slide9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5.xml"/><Relationship Id="rId3" Type="http://schemas.openxmlformats.org/officeDocument/2006/relationships/slide" Target="slide7.xml"/><Relationship Id="rId4" Type="http://schemas.openxmlformats.org/officeDocument/2006/relationships/slide" Target="slide8.xml"/><Relationship Id="rId5" Type="http://schemas.openxmlformats.org/officeDocument/2006/relationships/slide" Target="slide6.xml"/><Relationship Id="rId6" Type="http://schemas.openxmlformats.org/officeDocument/2006/relationships/slide" Target="slide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" Target="slide9.xml"/><Relationship Id="rId3" Type="http://schemas.openxmlformats.org/officeDocument/2006/relationships/slide" Target="slide11.xml"/><Relationship Id="rId4" Type="http://schemas.openxmlformats.org/officeDocument/2006/relationships/slide" Target="slide19.xml"/><Relationship Id="rId5" Type="http://schemas.openxmlformats.org/officeDocument/2006/relationships/slide" Target="slide21.xml"/><Relationship Id="rId6" Type="http://schemas.openxmlformats.org/officeDocument/2006/relationships/slide" Target="slide23.xml"/><Relationship Id="rId7" Type="http://schemas.openxmlformats.org/officeDocument/2006/relationships/slide" Target="slide2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0CC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upo"/>
          <p:cNvGrpSpPr/>
          <p:nvPr/>
        </p:nvGrpSpPr>
        <p:grpSpPr>
          <a:xfrm>
            <a:off x="-2387094" y="2060105"/>
            <a:ext cx="2130197" cy="1968501"/>
            <a:chOff x="292760" y="521611"/>
            <a:chExt cx="2130195" cy="1968500"/>
          </a:xfrm>
        </p:grpSpPr>
        <p:sp>
          <p:nvSpPr>
            <p:cNvPr id="119" name="green"/>
            <p:cNvSpPr/>
            <p:nvPr/>
          </p:nvSpPr>
          <p:spPr>
            <a:xfrm>
              <a:off x="1152956" y="122011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778933">
                <a:defRPr sz="6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green</a:t>
              </a:r>
            </a:p>
          </p:txBody>
        </p:sp>
        <p:sp>
          <p:nvSpPr>
            <p:cNvPr id="120" name="g"/>
            <p:cNvSpPr/>
            <p:nvPr/>
          </p:nvSpPr>
          <p:spPr>
            <a:xfrm>
              <a:off x="292760" y="52161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778933">
                <a:defRPr sz="6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122" name="Forma"/>
          <p:cNvSpPr/>
          <p:nvPr/>
        </p:nvSpPr>
        <p:spPr>
          <a:xfrm>
            <a:off x="2089582" y="1923779"/>
            <a:ext cx="583336" cy="559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fill="norm" stroke="1" extrusionOk="0">
                <a:moveTo>
                  <a:pt x="9839" y="0"/>
                </a:moveTo>
                <a:cubicBezTo>
                  <a:pt x="7320" y="0"/>
                  <a:pt x="4804" y="1008"/>
                  <a:pt x="2882" y="3018"/>
                </a:cubicBezTo>
                <a:cubicBezTo>
                  <a:pt x="-961" y="7038"/>
                  <a:pt x="-961" y="13559"/>
                  <a:pt x="2882" y="17579"/>
                </a:cubicBezTo>
                <a:cubicBezTo>
                  <a:pt x="6726" y="21600"/>
                  <a:pt x="12952" y="21600"/>
                  <a:pt x="16796" y="17579"/>
                </a:cubicBezTo>
                <a:cubicBezTo>
                  <a:pt x="20639" y="13559"/>
                  <a:pt x="20639" y="7038"/>
                  <a:pt x="16796" y="3018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784" y="2793"/>
                </a:moveTo>
                <a:cubicBezTo>
                  <a:pt x="9983" y="4179"/>
                  <a:pt x="10285" y="4896"/>
                  <a:pt x="10509" y="5238"/>
                </a:cubicBezTo>
                <a:cubicBezTo>
                  <a:pt x="10438" y="5238"/>
                  <a:pt x="10355" y="5212"/>
                  <a:pt x="10282" y="5180"/>
                </a:cubicBezTo>
                <a:cubicBezTo>
                  <a:pt x="10608" y="6145"/>
                  <a:pt x="11118" y="6840"/>
                  <a:pt x="11451" y="7290"/>
                </a:cubicBezTo>
                <a:cubicBezTo>
                  <a:pt x="11353" y="7262"/>
                  <a:pt x="11110" y="7225"/>
                  <a:pt x="10965" y="7187"/>
                </a:cubicBezTo>
                <a:cubicBezTo>
                  <a:pt x="11158" y="7443"/>
                  <a:pt x="11352" y="7631"/>
                  <a:pt x="11352" y="7631"/>
                </a:cubicBezTo>
                <a:cubicBezTo>
                  <a:pt x="11289" y="7629"/>
                  <a:pt x="11197" y="7616"/>
                  <a:pt x="11094" y="7593"/>
                </a:cubicBezTo>
                <a:cubicBezTo>
                  <a:pt x="11222" y="7795"/>
                  <a:pt x="11400" y="8034"/>
                  <a:pt x="11660" y="8352"/>
                </a:cubicBezTo>
                <a:cubicBezTo>
                  <a:pt x="11542" y="8307"/>
                  <a:pt x="11446" y="8290"/>
                  <a:pt x="11358" y="8268"/>
                </a:cubicBezTo>
                <a:cubicBezTo>
                  <a:pt x="11611" y="8611"/>
                  <a:pt x="11936" y="8880"/>
                  <a:pt x="11936" y="8880"/>
                </a:cubicBezTo>
                <a:cubicBezTo>
                  <a:pt x="11875" y="8881"/>
                  <a:pt x="11791" y="8875"/>
                  <a:pt x="11690" y="8860"/>
                </a:cubicBezTo>
                <a:cubicBezTo>
                  <a:pt x="12106" y="9376"/>
                  <a:pt x="12597" y="9871"/>
                  <a:pt x="12853" y="10083"/>
                </a:cubicBezTo>
                <a:cubicBezTo>
                  <a:pt x="12366" y="10003"/>
                  <a:pt x="12210" y="10035"/>
                  <a:pt x="11961" y="9935"/>
                </a:cubicBezTo>
                <a:cubicBezTo>
                  <a:pt x="12216" y="10294"/>
                  <a:pt x="12564" y="10579"/>
                  <a:pt x="12564" y="10579"/>
                </a:cubicBezTo>
                <a:cubicBezTo>
                  <a:pt x="12460" y="10580"/>
                  <a:pt x="12286" y="10561"/>
                  <a:pt x="12084" y="10514"/>
                </a:cubicBezTo>
                <a:cubicBezTo>
                  <a:pt x="12338" y="10807"/>
                  <a:pt x="12599" y="11050"/>
                  <a:pt x="12773" y="11171"/>
                </a:cubicBezTo>
                <a:cubicBezTo>
                  <a:pt x="12384" y="11171"/>
                  <a:pt x="12238" y="11144"/>
                  <a:pt x="11986" y="11003"/>
                </a:cubicBezTo>
                <a:cubicBezTo>
                  <a:pt x="12339" y="11461"/>
                  <a:pt x="12626" y="11789"/>
                  <a:pt x="13314" y="12136"/>
                </a:cubicBezTo>
                <a:cubicBezTo>
                  <a:pt x="13041" y="12222"/>
                  <a:pt x="12525" y="12143"/>
                  <a:pt x="12287" y="12110"/>
                </a:cubicBezTo>
                <a:cubicBezTo>
                  <a:pt x="12437" y="12249"/>
                  <a:pt x="12882" y="12554"/>
                  <a:pt x="13037" y="12618"/>
                </a:cubicBezTo>
                <a:cubicBezTo>
                  <a:pt x="12873" y="12644"/>
                  <a:pt x="12683" y="12642"/>
                  <a:pt x="12508" y="12567"/>
                </a:cubicBezTo>
                <a:cubicBezTo>
                  <a:pt x="12718" y="12761"/>
                  <a:pt x="12992" y="13071"/>
                  <a:pt x="13382" y="13242"/>
                </a:cubicBezTo>
                <a:cubicBezTo>
                  <a:pt x="13054" y="13343"/>
                  <a:pt x="12777" y="13286"/>
                  <a:pt x="12521" y="13185"/>
                </a:cubicBezTo>
                <a:cubicBezTo>
                  <a:pt x="12837" y="13501"/>
                  <a:pt x="13089" y="13645"/>
                  <a:pt x="13505" y="13738"/>
                </a:cubicBezTo>
                <a:cubicBezTo>
                  <a:pt x="13304" y="13844"/>
                  <a:pt x="13096" y="13863"/>
                  <a:pt x="12791" y="13783"/>
                </a:cubicBezTo>
                <a:cubicBezTo>
                  <a:pt x="12940" y="14061"/>
                  <a:pt x="13490" y="14309"/>
                  <a:pt x="13745" y="14304"/>
                </a:cubicBezTo>
                <a:cubicBezTo>
                  <a:pt x="13540" y="14416"/>
                  <a:pt x="13379" y="14447"/>
                  <a:pt x="12908" y="14330"/>
                </a:cubicBezTo>
                <a:cubicBezTo>
                  <a:pt x="13231" y="14663"/>
                  <a:pt x="13522" y="14778"/>
                  <a:pt x="13936" y="14903"/>
                </a:cubicBezTo>
                <a:cubicBezTo>
                  <a:pt x="13655" y="15069"/>
                  <a:pt x="13302" y="15101"/>
                  <a:pt x="12964" y="15025"/>
                </a:cubicBezTo>
                <a:cubicBezTo>
                  <a:pt x="13417" y="15361"/>
                  <a:pt x="13749" y="15345"/>
                  <a:pt x="14077" y="15256"/>
                </a:cubicBezTo>
                <a:cubicBezTo>
                  <a:pt x="14089" y="15253"/>
                  <a:pt x="13612" y="15548"/>
                  <a:pt x="13240" y="15591"/>
                </a:cubicBezTo>
                <a:cubicBezTo>
                  <a:pt x="13380" y="15667"/>
                  <a:pt x="13582" y="15780"/>
                  <a:pt x="13745" y="15752"/>
                </a:cubicBezTo>
                <a:cubicBezTo>
                  <a:pt x="13230" y="16049"/>
                  <a:pt x="12953" y="15997"/>
                  <a:pt x="12595" y="15984"/>
                </a:cubicBezTo>
                <a:cubicBezTo>
                  <a:pt x="12943" y="16145"/>
                  <a:pt x="13093" y="16125"/>
                  <a:pt x="13093" y="16125"/>
                </a:cubicBezTo>
                <a:cubicBezTo>
                  <a:pt x="13093" y="16125"/>
                  <a:pt x="12059" y="16276"/>
                  <a:pt x="11598" y="16087"/>
                </a:cubicBezTo>
                <a:cubicBezTo>
                  <a:pt x="11928" y="16338"/>
                  <a:pt x="12133" y="16325"/>
                  <a:pt x="12133" y="16325"/>
                </a:cubicBezTo>
                <a:cubicBezTo>
                  <a:pt x="12133" y="16325"/>
                  <a:pt x="11061" y="16433"/>
                  <a:pt x="10196" y="16209"/>
                </a:cubicBezTo>
                <a:lnTo>
                  <a:pt x="10196" y="17798"/>
                </a:lnTo>
                <a:lnTo>
                  <a:pt x="9261" y="17798"/>
                </a:lnTo>
                <a:cubicBezTo>
                  <a:pt x="9261" y="17416"/>
                  <a:pt x="9250" y="16301"/>
                  <a:pt x="9249" y="16177"/>
                </a:cubicBezTo>
                <a:cubicBezTo>
                  <a:pt x="8383" y="16438"/>
                  <a:pt x="7348" y="16325"/>
                  <a:pt x="7348" y="16325"/>
                </a:cubicBezTo>
                <a:cubicBezTo>
                  <a:pt x="7348" y="16325"/>
                  <a:pt x="7564" y="16269"/>
                  <a:pt x="7692" y="16099"/>
                </a:cubicBezTo>
                <a:cubicBezTo>
                  <a:pt x="7248" y="16205"/>
                  <a:pt x="6388" y="16125"/>
                  <a:pt x="6388" y="16125"/>
                </a:cubicBezTo>
                <a:cubicBezTo>
                  <a:pt x="6388" y="16125"/>
                  <a:pt x="6621" y="16057"/>
                  <a:pt x="6794" y="15900"/>
                </a:cubicBezTo>
                <a:cubicBezTo>
                  <a:pt x="6405" y="15845"/>
                  <a:pt x="6182" y="15816"/>
                  <a:pt x="5829" y="15649"/>
                </a:cubicBezTo>
                <a:cubicBezTo>
                  <a:pt x="5956" y="15659"/>
                  <a:pt x="6087" y="15627"/>
                  <a:pt x="6204" y="15565"/>
                </a:cubicBezTo>
                <a:cubicBezTo>
                  <a:pt x="5877" y="15518"/>
                  <a:pt x="5590" y="15271"/>
                  <a:pt x="5601" y="15244"/>
                </a:cubicBezTo>
                <a:cubicBezTo>
                  <a:pt x="5922" y="15299"/>
                  <a:pt x="6379" y="15202"/>
                  <a:pt x="6628" y="14935"/>
                </a:cubicBezTo>
                <a:cubicBezTo>
                  <a:pt x="6417" y="15049"/>
                  <a:pt x="6028" y="14993"/>
                  <a:pt x="5859" y="14961"/>
                </a:cubicBezTo>
                <a:cubicBezTo>
                  <a:pt x="6084" y="14864"/>
                  <a:pt x="6294" y="14716"/>
                  <a:pt x="6474" y="14529"/>
                </a:cubicBezTo>
                <a:cubicBezTo>
                  <a:pt x="6362" y="14607"/>
                  <a:pt x="6235" y="14651"/>
                  <a:pt x="6105" y="14652"/>
                </a:cubicBezTo>
                <a:cubicBezTo>
                  <a:pt x="6262" y="14552"/>
                  <a:pt x="6471" y="14393"/>
                  <a:pt x="6561" y="14208"/>
                </a:cubicBezTo>
                <a:cubicBezTo>
                  <a:pt x="6250" y="14435"/>
                  <a:pt x="5816" y="14428"/>
                  <a:pt x="5687" y="14420"/>
                </a:cubicBezTo>
                <a:cubicBezTo>
                  <a:pt x="6220" y="14100"/>
                  <a:pt x="6401" y="14027"/>
                  <a:pt x="6714" y="13603"/>
                </a:cubicBezTo>
                <a:cubicBezTo>
                  <a:pt x="6366" y="13689"/>
                  <a:pt x="6178" y="13644"/>
                  <a:pt x="5872" y="13538"/>
                </a:cubicBezTo>
                <a:cubicBezTo>
                  <a:pt x="6203" y="13471"/>
                  <a:pt x="6769" y="13156"/>
                  <a:pt x="6991" y="12901"/>
                </a:cubicBezTo>
                <a:cubicBezTo>
                  <a:pt x="6837" y="12899"/>
                  <a:pt x="6688" y="12884"/>
                  <a:pt x="6548" y="12863"/>
                </a:cubicBezTo>
                <a:cubicBezTo>
                  <a:pt x="6747" y="12781"/>
                  <a:pt x="6957" y="12604"/>
                  <a:pt x="7139" y="12419"/>
                </a:cubicBezTo>
                <a:cubicBezTo>
                  <a:pt x="6792" y="12538"/>
                  <a:pt x="6492" y="12544"/>
                  <a:pt x="6118" y="12477"/>
                </a:cubicBezTo>
                <a:cubicBezTo>
                  <a:pt x="6703" y="12122"/>
                  <a:pt x="7024" y="11865"/>
                  <a:pt x="7397" y="11428"/>
                </a:cubicBezTo>
                <a:cubicBezTo>
                  <a:pt x="7152" y="11492"/>
                  <a:pt x="6931" y="11440"/>
                  <a:pt x="6813" y="11415"/>
                </a:cubicBezTo>
                <a:cubicBezTo>
                  <a:pt x="6813" y="11415"/>
                  <a:pt x="7306" y="11260"/>
                  <a:pt x="7563" y="11010"/>
                </a:cubicBezTo>
                <a:cubicBezTo>
                  <a:pt x="7222" y="11114"/>
                  <a:pt x="6987" y="11100"/>
                  <a:pt x="6505" y="11138"/>
                </a:cubicBezTo>
                <a:cubicBezTo>
                  <a:pt x="6977" y="10876"/>
                  <a:pt x="7390" y="10564"/>
                  <a:pt x="7766" y="10167"/>
                </a:cubicBezTo>
                <a:cubicBezTo>
                  <a:pt x="7504" y="10298"/>
                  <a:pt x="7235" y="10282"/>
                  <a:pt x="7096" y="10276"/>
                </a:cubicBezTo>
                <a:cubicBezTo>
                  <a:pt x="7096" y="10276"/>
                  <a:pt x="7301" y="10167"/>
                  <a:pt x="7508" y="10006"/>
                </a:cubicBezTo>
                <a:cubicBezTo>
                  <a:pt x="7294" y="10072"/>
                  <a:pt x="7048" y="10112"/>
                  <a:pt x="6739" y="10096"/>
                </a:cubicBezTo>
                <a:cubicBezTo>
                  <a:pt x="7000" y="9922"/>
                  <a:pt x="7514" y="9493"/>
                  <a:pt x="7957" y="8957"/>
                </a:cubicBezTo>
                <a:cubicBezTo>
                  <a:pt x="7781" y="8989"/>
                  <a:pt x="7630" y="8974"/>
                  <a:pt x="7532" y="8970"/>
                </a:cubicBezTo>
                <a:cubicBezTo>
                  <a:pt x="7532" y="8970"/>
                  <a:pt x="8121" y="8662"/>
                  <a:pt x="8357" y="8288"/>
                </a:cubicBezTo>
                <a:cubicBezTo>
                  <a:pt x="8181" y="8352"/>
                  <a:pt x="7922" y="8429"/>
                  <a:pt x="7791" y="8436"/>
                </a:cubicBezTo>
                <a:cubicBezTo>
                  <a:pt x="8062" y="8150"/>
                  <a:pt x="8392" y="7752"/>
                  <a:pt x="8640" y="7342"/>
                </a:cubicBezTo>
                <a:cubicBezTo>
                  <a:pt x="8520" y="7379"/>
                  <a:pt x="8411" y="7390"/>
                  <a:pt x="8338" y="7400"/>
                </a:cubicBezTo>
                <a:cubicBezTo>
                  <a:pt x="8338" y="7400"/>
                  <a:pt x="8647" y="7152"/>
                  <a:pt x="8836" y="6859"/>
                </a:cubicBezTo>
                <a:cubicBezTo>
                  <a:pt x="8668" y="6942"/>
                  <a:pt x="8306" y="7048"/>
                  <a:pt x="8172" y="7078"/>
                </a:cubicBezTo>
                <a:cubicBezTo>
                  <a:pt x="8525" y="6641"/>
                  <a:pt x="8986" y="6149"/>
                  <a:pt x="9353" y="5206"/>
                </a:cubicBezTo>
                <a:cubicBezTo>
                  <a:pt x="9288" y="5231"/>
                  <a:pt x="9219" y="5251"/>
                  <a:pt x="9156" y="5251"/>
                </a:cubicBezTo>
                <a:cubicBezTo>
                  <a:pt x="9379" y="4912"/>
                  <a:pt x="9578" y="4202"/>
                  <a:pt x="9777" y="2838"/>
                </a:cubicBezTo>
                <a:cubicBezTo>
                  <a:pt x="9779" y="2822"/>
                  <a:pt x="9782" y="2809"/>
                  <a:pt x="9784" y="2793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defTabSz="778933"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Helping you live a greener lifestyle."/>
          <p:cNvSpPr txBox="1"/>
          <p:nvPr/>
        </p:nvSpPr>
        <p:spPr>
          <a:xfrm>
            <a:off x="5570534" y="3000528"/>
            <a:ext cx="3309654" cy="16705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96900" tIns="596900" rIns="596900" bIns="596900" anchor="ctr">
            <a:spAutoFit/>
          </a:bodyPr>
          <a:lstStyle>
            <a:lvl1pPr defTabSz="778933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Helping you live a greener lifestyle.</a:t>
            </a:r>
          </a:p>
        </p:txBody>
      </p:sp>
      <p:sp>
        <p:nvSpPr>
          <p:cNvPr id="124" name="Get Started">
            <a:hlinkClick r:id="rId2" invalidUrl="" action="ppaction://hlinksldjump" tgtFrame="" tooltip="" history="1" highlightClick="0" endSnd="0"/>
          </p:cNvPr>
          <p:cNvSpPr txBox="1"/>
          <p:nvPr/>
        </p:nvSpPr>
        <p:spPr>
          <a:xfrm>
            <a:off x="931401" y="8883898"/>
            <a:ext cx="2899698" cy="5597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778933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Get Started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after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809942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1.017136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73574 0.000000" origin="layout" pathEditMode="relative">
                                      <p:cBhvr>
                                        <p:cTn id="1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188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lose">
            <a:hlinkClick r:id="rId2" invalidUrl="" action="ppaction://hlinksldjump" tgtFrame="" tooltip="" history="1" highlightClick="0" endSnd="0"/>
          </p:cNvPr>
          <p:cNvSpPr txBox="1"/>
          <p:nvPr/>
        </p:nvSpPr>
        <p:spPr>
          <a:xfrm>
            <a:off x="295110" y="666030"/>
            <a:ext cx="1804336" cy="339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l" defTabSz="825500">
              <a:defRPr b="0" spc="-34" sz="1700">
                <a:solidFill>
                  <a:srgbClr val="FFFFFF"/>
                </a:solidFill>
              </a:defRPr>
            </a:lvl1pPr>
          </a:lstStyle>
          <a:p>
            <a:pPr/>
            <a:r>
              <a:t>Close</a:t>
            </a:r>
          </a:p>
        </p:txBody>
      </p:sp>
      <p:grpSp>
        <p:nvGrpSpPr>
          <p:cNvPr id="327" name="Grupo"/>
          <p:cNvGrpSpPr/>
          <p:nvPr/>
        </p:nvGrpSpPr>
        <p:grpSpPr>
          <a:xfrm>
            <a:off x="1962220" y="1236019"/>
            <a:ext cx="838060" cy="838061"/>
            <a:chOff x="0" y="0"/>
            <a:chExt cx="838059" cy="838059"/>
          </a:xfrm>
        </p:grpSpPr>
        <p:sp>
          <p:nvSpPr>
            <p:cNvPr id="325" name="Forma"/>
            <p:cNvSpPr/>
            <p:nvPr/>
          </p:nvSpPr>
          <p:spPr>
            <a:xfrm>
              <a:off x="106768" y="97694"/>
              <a:ext cx="634921" cy="733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24" y="0"/>
                  </a:moveTo>
                  <a:cubicBezTo>
                    <a:pt x="7841" y="0"/>
                    <a:pt x="6231" y="1204"/>
                    <a:pt x="5661" y="2925"/>
                  </a:cubicBezTo>
                  <a:cubicBezTo>
                    <a:pt x="5391" y="3741"/>
                    <a:pt x="5379" y="4702"/>
                    <a:pt x="5463" y="5746"/>
                  </a:cubicBezTo>
                  <a:cubicBezTo>
                    <a:pt x="5386" y="5743"/>
                    <a:pt x="5304" y="5742"/>
                    <a:pt x="5218" y="5742"/>
                  </a:cubicBezTo>
                  <a:cubicBezTo>
                    <a:pt x="5133" y="5742"/>
                    <a:pt x="5043" y="5743"/>
                    <a:pt x="4950" y="5746"/>
                  </a:cubicBezTo>
                  <a:cubicBezTo>
                    <a:pt x="4498" y="5765"/>
                    <a:pt x="4438" y="6226"/>
                    <a:pt x="4568" y="6815"/>
                  </a:cubicBezTo>
                  <a:cubicBezTo>
                    <a:pt x="4697" y="7403"/>
                    <a:pt x="5016" y="8120"/>
                    <a:pt x="5321" y="8650"/>
                  </a:cubicBezTo>
                  <a:cubicBezTo>
                    <a:pt x="5385" y="8758"/>
                    <a:pt x="5484" y="8800"/>
                    <a:pt x="5582" y="8811"/>
                  </a:cubicBezTo>
                  <a:cubicBezTo>
                    <a:pt x="5680" y="8822"/>
                    <a:pt x="5776" y="8803"/>
                    <a:pt x="5833" y="8789"/>
                  </a:cubicBezTo>
                  <a:cubicBezTo>
                    <a:pt x="5949" y="9685"/>
                    <a:pt x="6087" y="10268"/>
                    <a:pt x="6297" y="10725"/>
                  </a:cubicBezTo>
                  <a:cubicBezTo>
                    <a:pt x="6508" y="11182"/>
                    <a:pt x="6790" y="11514"/>
                    <a:pt x="7194" y="11908"/>
                  </a:cubicBezTo>
                  <a:lnTo>
                    <a:pt x="7180" y="12763"/>
                  </a:lnTo>
                  <a:cubicBezTo>
                    <a:pt x="7161" y="13929"/>
                    <a:pt x="6389" y="14892"/>
                    <a:pt x="5134" y="15517"/>
                  </a:cubicBezTo>
                  <a:cubicBezTo>
                    <a:pt x="5034" y="15566"/>
                    <a:pt x="4930" y="15616"/>
                    <a:pt x="4828" y="15655"/>
                  </a:cubicBezTo>
                  <a:cubicBezTo>
                    <a:pt x="4217" y="15857"/>
                    <a:pt x="3582" y="15972"/>
                    <a:pt x="2936" y="16054"/>
                  </a:cubicBezTo>
                  <a:cubicBezTo>
                    <a:pt x="1286" y="16264"/>
                    <a:pt x="597" y="16983"/>
                    <a:pt x="0" y="17909"/>
                  </a:cubicBezTo>
                  <a:cubicBezTo>
                    <a:pt x="2158" y="19296"/>
                    <a:pt x="4584" y="20339"/>
                    <a:pt x="7164" y="20991"/>
                  </a:cubicBezTo>
                  <a:cubicBezTo>
                    <a:pt x="8251" y="21266"/>
                    <a:pt x="9360" y="21469"/>
                    <a:pt x="10482" y="21600"/>
                  </a:cubicBezTo>
                  <a:cubicBezTo>
                    <a:pt x="12634" y="21558"/>
                    <a:pt x="14758" y="21182"/>
                    <a:pt x="16756" y="20490"/>
                  </a:cubicBezTo>
                  <a:cubicBezTo>
                    <a:pt x="18513" y="19881"/>
                    <a:pt x="20148" y="19035"/>
                    <a:pt x="21600" y="17983"/>
                  </a:cubicBezTo>
                  <a:cubicBezTo>
                    <a:pt x="20910" y="16991"/>
                    <a:pt x="20170" y="16238"/>
                    <a:pt x="18310" y="16054"/>
                  </a:cubicBezTo>
                  <a:cubicBezTo>
                    <a:pt x="17661" y="15990"/>
                    <a:pt x="17016" y="15875"/>
                    <a:pt x="16419" y="15655"/>
                  </a:cubicBezTo>
                  <a:cubicBezTo>
                    <a:pt x="16369" y="15633"/>
                    <a:pt x="16320" y="15610"/>
                    <a:pt x="16270" y="15588"/>
                  </a:cubicBezTo>
                  <a:cubicBezTo>
                    <a:pt x="16218" y="15564"/>
                    <a:pt x="16165" y="15540"/>
                    <a:pt x="16112" y="15517"/>
                  </a:cubicBezTo>
                  <a:cubicBezTo>
                    <a:pt x="15484" y="15206"/>
                    <a:pt x="14976" y="14809"/>
                    <a:pt x="14623" y="14344"/>
                  </a:cubicBezTo>
                  <a:cubicBezTo>
                    <a:pt x="14270" y="13879"/>
                    <a:pt x="14073" y="13346"/>
                    <a:pt x="14066" y="12763"/>
                  </a:cubicBezTo>
                  <a:lnTo>
                    <a:pt x="14054" y="11908"/>
                  </a:lnTo>
                  <a:cubicBezTo>
                    <a:pt x="14458" y="11514"/>
                    <a:pt x="14739" y="11182"/>
                    <a:pt x="14948" y="10725"/>
                  </a:cubicBezTo>
                  <a:cubicBezTo>
                    <a:pt x="15157" y="10268"/>
                    <a:pt x="15294" y="9685"/>
                    <a:pt x="15413" y="8789"/>
                  </a:cubicBezTo>
                  <a:cubicBezTo>
                    <a:pt x="15522" y="8822"/>
                    <a:pt x="15797" y="8872"/>
                    <a:pt x="15926" y="8650"/>
                  </a:cubicBezTo>
                  <a:cubicBezTo>
                    <a:pt x="16541" y="7589"/>
                    <a:pt x="17202" y="5785"/>
                    <a:pt x="16298" y="5746"/>
                  </a:cubicBezTo>
                  <a:cubicBezTo>
                    <a:pt x="16205" y="5743"/>
                    <a:pt x="16116" y="5740"/>
                    <a:pt x="16030" y="5740"/>
                  </a:cubicBezTo>
                  <a:cubicBezTo>
                    <a:pt x="15944" y="5739"/>
                    <a:pt x="15862" y="5740"/>
                    <a:pt x="15786" y="5746"/>
                  </a:cubicBezTo>
                  <a:cubicBezTo>
                    <a:pt x="15869" y="4708"/>
                    <a:pt x="15858" y="3742"/>
                    <a:pt x="15585" y="2925"/>
                  </a:cubicBezTo>
                  <a:cubicBezTo>
                    <a:pt x="15011" y="1205"/>
                    <a:pt x="13407" y="0"/>
                    <a:pt x="10624" y="0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6" name="Círculo"/>
            <p:cNvSpPr/>
            <p:nvPr/>
          </p:nvSpPr>
          <p:spPr>
            <a:xfrm>
              <a:off x="0" y="0"/>
              <a:ext cx="838060" cy="838060"/>
            </a:xfrm>
            <a:prstGeom prst="ellips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28" name="John Appleseed"/>
          <p:cNvSpPr txBox="1"/>
          <p:nvPr/>
        </p:nvSpPr>
        <p:spPr>
          <a:xfrm>
            <a:off x="1187998" y="2306072"/>
            <a:ext cx="2386504" cy="3966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John Appleseed</a:t>
            </a:r>
          </a:p>
        </p:txBody>
      </p:sp>
      <p:sp>
        <p:nvSpPr>
          <p:cNvPr id="329" name="Edit"/>
          <p:cNvSpPr txBox="1"/>
          <p:nvPr/>
        </p:nvSpPr>
        <p:spPr>
          <a:xfrm>
            <a:off x="2648628" y="666030"/>
            <a:ext cx="1804336" cy="339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 defTabSz="825500">
              <a:defRPr b="0" spc="-34" sz="1700">
                <a:solidFill>
                  <a:srgbClr val="FFFFFF"/>
                </a:solidFill>
              </a:defRPr>
            </a:lvl1pPr>
          </a:lstStyle>
          <a:p>
            <a:pPr/>
            <a:r>
              <a:t>Edit</a:t>
            </a:r>
          </a:p>
        </p:txBody>
      </p:sp>
      <p:grpSp>
        <p:nvGrpSpPr>
          <p:cNvPr id="350" name="Section 1"/>
          <p:cNvGrpSpPr/>
          <p:nvPr/>
        </p:nvGrpSpPr>
        <p:grpSpPr>
          <a:xfrm>
            <a:off x="0" y="4180738"/>
            <a:ext cx="4762501" cy="2235201"/>
            <a:chOff x="0" y="0"/>
            <a:chExt cx="4762500" cy="2235200"/>
          </a:xfrm>
        </p:grpSpPr>
        <p:grpSp>
          <p:nvGrpSpPr>
            <p:cNvPr id="334" name="Cell 1"/>
            <p:cNvGrpSpPr/>
            <p:nvPr/>
          </p:nvGrpSpPr>
          <p:grpSpPr>
            <a:xfrm>
              <a:off x="0" y="0"/>
              <a:ext cx="4762500" cy="558800"/>
              <a:chOff x="0" y="0"/>
              <a:chExt cx="4762500" cy="558800"/>
            </a:xfrm>
          </p:grpSpPr>
          <p:sp>
            <p:nvSpPr>
              <p:cNvPr id="330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331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pic>
            <p:nvPicPr>
              <p:cNvPr id="332" name="Chevron" descr="Chevron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450067" y="187953"/>
                <a:ext cx="101601" cy="16510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33" name="Goals"/>
              <p:cNvSpPr/>
              <p:nvPr/>
            </p:nvSpPr>
            <p:spPr>
              <a:xfrm>
                <a:off x="159916" y="279400"/>
                <a:ext cx="3048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825500">
                  <a:defRPr b="0" sz="1700"/>
                </a:lvl1pPr>
              </a:lstStyle>
              <a:p>
                <a:pPr/>
                <a:r>
                  <a:t>Goals</a:t>
                </a:r>
              </a:p>
            </p:txBody>
          </p:sp>
        </p:grpSp>
        <p:grpSp>
          <p:nvGrpSpPr>
            <p:cNvPr id="339" name="Cell 2"/>
            <p:cNvGrpSpPr/>
            <p:nvPr/>
          </p:nvGrpSpPr>
          <p:grpSpPr>
            <a:xfrm>
              <a:off x="0" y="558800"/>
              <a:ext cx="4762500" cy="558800"/>
              <a:chOff x="0" y="0"/>
              <a:chExt cx="4762500" cy="558800"/>
            </a:xfrm>
          </p:grpSpPr>
          <p:sp>
            <p:nvSpPr>
              <p:cNvPr id="335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336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pic>
            <p:nvPicPr>
              <p:cNvPr id="337" name="Chevron" descr="Chevron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450067" y="187953"/>
                <a:ext cx="101601" cy="16510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38" name="Settings"/>
              <p:cNvSpPr/>
              <p:nvPr/>
            </p:nvSpPr>
            <p:spPr>
              <a:xfrm>
                <a:off x="159916" y="279400"/>
                <a:ext cx="3048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825500">
                  <a:defRPr b="0" sz="1700"/>
                </a:lvl1pPr>
              </a:lstStyle>
              <a:p>
                <a:pPr/>
                <a:r>
                  <a:t>Settings</a:t>
                </a:r>
              </a:p>
            </p:txBody>
          </p:sp>
        </p:grpSp>
        <p:grpSp>
          <p:nvGrpSpPr>
            <p:cNvPr id="344" name="Cell 3"/>
            <p:cNvGrpSpPr/>
            <p:nvPr/>
          </p:nvGrpSpPr>
          <p:grpSpPr>
            <a:xfrm>
              <a:off x="0" y="1117600"/>
              <a:ext cx="4762500" cy="558800"/>
              <a:chOff x="0" y="0"/>
              <a:chExt cx="4762500" cy="558800"/>
            </a:xfrm>
          </p:grpSpPr>
          <p:sp>
            <p:nvSpPr>
              <p:cNvPr id="340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341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pic>
            <p:nvPicPr>
              <p:cNvPr id="342" name="Chevron" descr="Chevron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450067" y="187953"/>
                <a:ext cx="101601" cy="16510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43" name="Friends"/>
              <p:cNvSpPr/>
              <p:nvPr/>
            </p:nvSpPr>
            <p:spPr>
              <a:xfrm>
                <a:off x="159916" y="279400"/>
                <a:ext cx="3048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825500">
                  <a:defRPr b="0" sz="1700"/>
                </a:lvl1pPr>
              </a:lstStyle>
              <a:p>
                <a:pPr/>
                <a:r>
                  <a:t>Friends</a:t>
                </a:r>
              </a:p>
            </p:txBody>
          </p:sp>
        </p:grpSp>
        <p:grpSp>
          <p:nvGrpSpPr>
            <p:cNvPr id="349" name="Cell 4"/>
            <p:cNvGrpSpPr/>
            <p:nvPr/>
          </p:nvGrpSpPr>
          <p:grpSpPr>
            <a:xfrm>
              <a:off x="0" y="1676400"/>
              <a:ext cx="4762500" cy="558800"/>
              <a:chOff x="0" y="0"/>
              <a:chExt cx="4762500" cy="558800"/>
            </a:xfrm>
          </p:grpSpPr>
          <p:sp>
            <p:nvSpPr>
              <p:cNvPr id="345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346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pic>
            <p:nvPicPr>
              <p:cNvPr id="347" name="Chevron" descr="Chevron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4450067" y="200653"/>
                <a:ext cx="101601" cy="16510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48" name="Export Data"/>
              <p:cNvSpPr/>
              <p:nvPr/>
            </p:nvSpPr>
            <p:spPr>
              <a:xfrm>
                <a:off x="159916" y="279400"/>
                <a:ext cx="3048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825500">
                  <a:defRPr b="0" sz="1700"/>
                </a:lvl1pPr>
              </a:lstStyle>
              <a:p>
                <a:pPr/>
                <a:r>
                  <a:t>Export Data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188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Section 1"/>
          <p:cNvGrpSpPr/>
          <p:nvPr/>
        </p:nvGrpSpPr>
        <p:grpSpPr>
          <a:xfrm>
            <a:off x="-7174" y="6863091"/>
            <a:ext cx="4777587" cy="2677227"/>
            <a:chOff x="0" y="0"/>
            <a:chExt cx="4777586" cy="2677226"/>
          </a:xfrm>
        </p:grpSpPr>
        <p:grpSp>
          <p:nvGrpSpPr>
            <p:cNvPr id="355" name="Light Grouped Header"/>
            <p:cNvGrpSpPr/>
            <p:nvPr/>
          </p:nvGrpSpPr>
          <p:grpSpPr>
            <a:xfrm>
              <a:off x="0" y="0"/>
              <a:ext cx="4777587" cy="443558"/>
              <a:chOff x="0" y="0"/>
              <a:chExt cx="4777586" cy="443557"/>
            </a:xfrm>
          </p:grpSpPr>
          <p:sp>
            <p:nvSpPr>
              <p:cNvPr id="352" name="Background"/>
              <p:cNvSpPr/>
              <p:nvPr/>
            </p:nvSpPr>
            <p:spPr>
              <a:xfrm>
                <a:off x="2517" y="0"/>
                <a:ext cx="4774396" cy="443558"/>
              </a:xfrm>
              <a:prstGeom prst="rect">
                <a:avLst/>
              </a:prstGeom>
              <a:solidFill>
                <a:srgbClr val="EFEFF4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defRPr spc="32" sz="3200"/>
                </a:pPr>
              </a:p>
            </p:txBody>
          </p:sp>
          <p:sp>
            <p:nvSpPr>
              <p:cNvPr id="353" name="Separator"/>
              <p:cNvSpPr/>
              <p:nvPr/>
            </p:nvSpPr>
            <p:spPr>
              <a:xfrm>
                <a:off x="0" y="441925"/>
                <a:ext cx="4777587" cy="1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defRPr spc="32" sz="3200"/>
                </a:pPr>
              </a:p>
            </p:txBody>
          </p:sp>
          <p:sp>
            <p:nvSpPr>
              <p:cNvPr id="354" name="Today’s Log"/>
              <p:cNvSpPr txBox="1"/>
              <p:nvPr/>
            </p:nvSpPr>
            <p:spPr>
              <a:xfrm>
                <a:off x="157044" y="95997"/>
                <a:ext cx="4485100" cy="29620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 defTabSz="825500">
                  <a:defRPr b="0" cap="all" spc="-12" sz="1200">
                    <a:solidFill>
                      <a:srgbClr val="636363"/>
                    </a:solidFill>
                  </a:defRPr>
                </a:lvl1pPr>
              </a:lstStyle>
              <a:p>
                <a:pPr/>
                <a:r>
                  <a:t>Today’s Log</a:t>
                </a:r>
              </a:p>
            </p:txBody>
          </p:sp>
        </p:grpSp>
        <p:grpSp>
          <p:nvGrpSpPr>
            <p:cNvPr id="360" name="Cell 1"/>
            <p:cNvGrpSpPr/>
            <p:nvPr/>
          </p:nvGrpSpPr>
          <p:grpSpPr>
            <a:xfrm>
              <a:off x="7173" y="442026"/>
              <a:ext cx="4762501" cy="558801"/>
              <a:chOff x="0" y="0"/>
              <a:chExt cx="4762500" cy="558800"/>
            </a:xfrm>
          </p:grpSpPr>
          <p:sp>
            <p:nvSpPr>
              <p:cNvPr id="356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357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pic>
            <p:nvPicPr>
              <p:cNvPr id="358" name="Chevron" descr="Chevron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4450067" y="187953"/>
                <a:ext cx="101601" cy="16510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59" name="Paper"/>
              <p:cNvSpPr/>
              <p:nvPr/>
            </p:nvSpPr>
            <p:spPr>
              <a:xfrm>
                <a:off x="159916" y="279400"/>
                <a:ext cx="1716527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825500">
                  <a:defRPr b="0" sz="1700"/>
                </a:lvl1pPr>
              </a:lstStyle>
              <a:p>
                <a:pPr/>
                <a:r>
                  <a:t>Paper</a:t>
                </a:r>
              </a:p>
            </p:txBody>
          </p:sp>
        </p:grpSp>
        <p:grpSp>
          <p:nvGrpSpPr>
            <p:cNvPr id="365" name="Cell 2"/>
            <p:cNvGrpSpPr/>
            <p:nvPr/>
          </p:nvGrpSpPr>
          <p:grpSpPr>
            <a:xfrm>
              <a:off x="7173" y="1000826"/>
              <a:ext cx="4762501" cy="558801"/>
              <a:chOff x="0" y="0"/>
              <a:chExt cx="4762500" cy="558800"/>
            </a:xfrm>
          </p:grpSpPr>
          <p:sp>
            <p:nvSpPr>
              <p:cNvPr id="361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362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pic>
            <p:nvPicPr>
              <p:cNvPr id="363" name="Chevron" descr="Chevron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450067" y="187953"/>
                <a:ext cx="101601" cy="16510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64" name="Breakfast Leftovers"/>
              <p:cNvSpPr/>
              <p:nvPr/>
            </p:nvSpPr>
            <p:spPr>
              <a:xfrm>
                <a:off x="159916" y="279400"/>
                <a:ext cx="3048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825500">
                  <a:defRPr b="0" sz="1700"/>
                </a:lvl1pPr>
              </a:lstStyle>
              <a:p>
                <a:pPr/>
                <a:r>
                  <a:t>Breakfast Leftovers</a:t>
                </a:r>
              </a:p>
            </p:txBody>
          </p:sp>
        </p:grpSp>
        <p:grpSp>
          <p:nvGrpSpPr>
            <p:cNvPr id="370" name="Cell 3"/>
            <p:cNvGrpSpPr/>
            <p:nvPr/>
          </p:nvGrpSpPr>
          <p:grpSpPr>
            <a:xfrm>
              <a:off x="7173" y="1559626"/>
              <a:ext cx="4762501" cy="558801"/>
              <a:chOff x="0" y="0"/>
              <a:chExt cx="4762500" cy="558800"/>
            </a:xfrm>
          </p:grpSpPr>
          <p:sp>
            <p:nvSpPr>
              <p:cNvPr id="366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367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pic>
            <p:nvPicPr>
              <p:cNvPr id="368" name="Chevron" descr="Chevron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450067" y="187953"/>
                <a:ext cx="101601" cy="16510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69" name="Coffee grounds"/>
              <p:cNvSpPr/>
              <p:nvPr/>
            </p:nvSpPr>
            <p:spPr>
              <a:xfrm>
                <a:off x="159916" y="279400"/>
                <a:ext cx="3048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825500">
                  <a:defRPr b="0" sz="1700"/>
                </a:lvl1pPr>
              </a:lstStyle>
              <a:p>
                <a:pPr/>
                <a:r>
                  <a:t>Coffee grounds</a:t>
                </a:r>
              </a:p>
            </p:txBody>
          </p:sp>
        </p:grpSp>
        <p:grpSp>
          <p:nvGrpSpPr>
            <p:cNvPr id="375" name="Cell 4"/>
            <p:cNvGrpSpPr/>
            <p:nvPr/>
          </p:nvGrpSpPr>
          <p:grpSpPr>
            <a:xfrm>
              <a:off x="7173" y="2118426"/>
              <a:ext cx="4762501" cy="558801"/>
              <a:chOff x="0" y="0"/>
              <a:chExt cx="4762500" cy="558800"/>
            </a:xfrm>
          </p:grpSpPr>
          <p:sp>
            <p:nvSpPr>
              <p:cNvPr id="371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372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pic>
            <p:nvPicPr>
              <p:cNvPr id="373" name="Chevron" descr="Chevron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450067" y="200653"/>
                <a:ext cx="101601" cy="16510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74" name="Wrapper"/>
              <p:cNvSpPr/>
              <p:nvPr/>
            </p:nvSpPr>
            <p:spPr>
              <a:xfrm>
                <a:off x="159916" y="279400"/>
                <a:ext cx="3048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825500">
                  <a:defRPr b="0" sz="1700"/>
                </a:lvl1pPr>
              </a:lstStyle>
              <a:p>
                <a:pPr/>
                <a:r>
                  <a:t>Wrapper</a:t>
                </a:r>
              </a:p>
            </p:txBody>
          </p:sp>
        </p:grpSp>
      </p:grpSp>
      <p:sp>
        <p:nvSpPr>
          <p:cNvPr id="377" name="Shadow"/>
          <p:cNvSpPr/>
          <p:nvPr/>
        </p:nvSpPr>
        <p:spPr>
          <a:xfrm>
            <a:off x="0" y="9261208"/>
            <a:ext cx="4762501" cy="12701"/>
          </a:xfrm>
          <a:prstGeom prst="rect">
            <a:avLst/>
          </a:prstGeom>
          <a:gradFill>
            <a:gsLst>
              <a:gs pos="34151">
                <a:srgbClr val="000000"/>
              </a:gs>
              <a:gs pos="45057">
                <a:srgbClr val="000102">
                  <a:alpha val="0"/>
                </a:srgbClr>
              </a:gs>
            </a:gsLst>
            <a:lin ang="5400000"/>
          </a:gra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sp>
        <p:nvSpPr>
          <p:cNvPr id="378" name="Background"/>
          <p:cNvSpPr/>
          <p:nvPr/>
        </p:nvSpPr>
        <p:spPr>
          <a:xfrm>
            <a:off x="0" y="9267366"/>
            <a:ext cx="4762501" cy="1041401"/>
          </a:xfrm>
          <a:prstGeom prst="rect">
            <a:avLst/>
          </a:prstGeom>
          <a:solidFill>
            <a:srgbClr val="F9F9F9"/>
          </a:soli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sp>
        <p:nvSpPr>
          <p:cNvPr id="379" name="Shadow"/>
          <p:cNvSpPr/>
          <p:nvPr/>
        </p:nvSpPr>
        <p:spPr>
          <a:xfrm>
            <a:off x="19494" y="1773062"/>
            <a:ext cx="4762501" cy="12701"/>
          </a:xfrm>
          <a:prstGeom prst="rect">
            <a:avLst/>
          </a:prstGeom>
          <a:gradFill>
            <a:gsLst>
              <a:gs pos="34151">
                <a:srgbClr val="000000"/>
              </a:gs>
              <a:gs pos="45057">
                <a:srgbClr val="000102">
                  <a:alpha val="0"/>
                </a:srgbClr>
              </a:gs>
            </a:gsLst>
            <a:lin ang="5400000"/>
          </a:gra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sp>
        <p:nvSpPr>
          <p:cNvPr id="380" name="Background"/>
          <p:cNvSpPr/>
          <p:nvPr/>
        </p:nvSpPr>
        <p:spPr>
          <a:xfrm>
            <a:off x="-19495" y="-5254"/>
            <a:ext cx="4801490" cy="1778001"/>
          </a:xfrm>
          <a:prstGeom prst="rect">
            <a:avLst/>
          </a:prstGeom>
          <a:solidFill>
            <a:srgbClr val="F9F9F9"/>
          </a:soli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sp>
        <p:nvSpPr>
          <p:cNvPr id="381" name="September"/>
          <p:cNvSpPr txBox="1"/>
          <p:nvPr/>
        </p:nvSpPr>
        <p:spPr>
          <a:xfrm>
            <a:off x="314605" y="393149"/>
            <a:ext cx="1804336" cy="339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l" defTabSz="825500">
              <a:defRPr b="0" spc="-34" sz="1700">
                <a:solidFill>
                  <a:srgbClr val="007AFF"/>
                </a:solidFill>
              </a:defRPr>
            </a:lvl1pPr>
          </a:lstStyle>
          <a:p>
            <a:pPr/>
            <a:r>
              <a:t>September</a:t>
            </a:r>
          </a:p>
        </p:txBody>
      </p:sp>
      <p:grpSp>
        <p:nvGrpSpPr>
          <p:cNvPr id="384" name="Left Chevron"/>
          <p:cNvGrpSpPr/>
          <p:nvPr/>
        </p:nvGrpSpPr>
        <p:grpSpPr>
          <a:xfrm>
            <a:off x="121845" y="419225"/>
            <a:ext cx="168177" cy="275856"/>
            <a:chOff x="0" y="-4923"/>
            <a:chExt cx="168176" cy="275855"/>
          </a:xfrm>
        </p:grpSpPr>
        <p:sp>
          <p:nvSpPr>
            <p:cNvPr id="382" name="Retângulo Arredondado"/>
            <p:cNvSpPr/>
            <p:nvPr/>
          </p:nvSpPr>
          <p:spPr>
            <a:xfrm rot="18900000">
              <a:off x="-13907" y="58240"/>
              <a:ext cx="195990" cy="41849"/>
            </a:xfrm>
            <a:prstGeom prst="roundRect">
              <a:avLst>
                <a:gd name="adj" fmla="val 50000"/>
              </a:avLst>
            </a:prstGeom>
            <a:solidFill>
              <a:srgbClr val="007AFF"/>
            </a:solidFill>
            <a:ln w="3175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algn="l" defTabSz="825500">
                <a:spcBef>
                  <a:spcPts val="4100"/>
                </a:spcBef>
                <a:defRPr spc="34" sz="3400"/>
              </a:pPr>
            </a:p>
          </p:txBody>
        </p:sp>
        <p:sp>
          <p:nvSpPr>
            <p:cNvPr id="383" name="Retângulo Arredondado"/>
            <p:cNvSpPr/>
            <p:nvPr/>
          </p:nvSpPr>
          <p:spPr>
            <a:xfrm rot="2700000">
              <a:off x="-13780" y="170537"/>
              <a:ext cx="189026" cy="39324"/>
            </a:xfrm>
            <a:prstGeom prst="roundRect">
              <a:avLst>
                <a:gd name="adj" fmla="val 50000"/>
              </a:avLst>
            </a:prstGeom>
            <a:solidFill>
              <a:srgbClr val="007AFF"/>
            </a:solidFill>
            <a:ln w="3175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algn="l" defTabSz="825500">
                <a:spcBef>
                  <a:spcPts val="4100"/>
                </a:spcBef>
                <a:defRPr spc="34" sz="3400"/>
              </a:pPr>
            </a:p>
          </p:txBody>
        </p:sp>
      </p:grpSp>
      <p:sp>
        <p:nvSpPr>
          <p:cNvPr id="385" name="+">
            <a:hlinkClick r:id="rId3" invalidUrl="" action="ppaction://hlinksldjump" tgtFrame="" tooltip="" history="1" highlightClick="0" endSnd="0"/>
          </p:cNvPr>
          <p:cNvSpPr txBox="1"/>
          <p:nvPr/>
        </p:nvSpPr>
        <p:spPr>
          <a:xfrm>
            <a:off x="2678398" y="331072"/>
            <a:ext cx="1804336" cy="4635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 defTabSz="825500">
              <a:defRPr b="0" spc="-50" sz="2500">
                <a:solidFill>
                  <a:srgbClr val="007AFF"/>
                </a:solidFill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86" name="Recycling even one can makes a difference."/>
          <p:cNvSpPr txBox="1"/>
          <p:nvPr/>
        </p:nvSpPr>
        <p:spPr>
          <a:xfrm>
            <a:off x="649423" y="6145256"/>
            <a:ext cx="3502644" cy="2356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Recycling even one can makes a difference.</a:t>
            </a:r>
          </a:p>
        </p:txBody>
      </p:sp>
      <p:grpSp>
        <p:nvGrpSpPr>
          <p:cNvPr id="389" name="Grupo">
            <a:hlinkClick r:id="rId4" invalidUrl="" action="ppaction://hlinksldjump" tgtFrame="" tooltip="" history="1" highlightClick="0" endSnd="0"/>
          </p:cNvPr>
          <p:cNvGrpSpPr/>
          <p:nvPr/>
        </p:nvGrpSpPr>
        <p:grpSpPr>
          <a:xfrm>
            <a:off x="363776" y="9318007"/>
            <a:ext cx="1385389" cy="1740252"/>
            <a:chOff x="212526" y="0"/>
            <a:chExt cx="1385387" cy="1740251"/>
          </a:xfrm>
        </p:grpSpPr>
        <p:sp>
          <p:nvSpPr>
            <p:cNvPr id="387" name="Conífera"/>
            <p:cNvSpPr/>
            <p:nvPr/>
          </p:nvSpPr>
          <p:spPr>
            <a:xfrm>
              <a:off x="212526" y="0"/>
              <a:ext cx="230776" cy="390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621" y="0"/>
                  </a:moveTo>
                  <a:cubicBezTo>
                    <a:pt x="10617" y="23"/>
                    <a:pt x="10614" y="44"/>
                    <a:pt x="10610" y="67"/>
                  </a:cubicBezTo>
                  <a:cubicBezTo>
                    <a:pt x="10104" y="2030"/>
                    <a:pt x="9595" y="3050"/>
                    <a:pt x="9030" y="3538"/>
                  </a:cubicBezTo>
                  <a:cubicBezTo>
                    <a:pt x="9188" y="3538"/>
                    <a:pt x="9363" y="3511"/>
                    <a:pt x="9528" y="3474"/>
                  </a:cubicBezTo>
                  <a:cubicBezTo>
                    <a:pt x="8596" y="4832"/>
                    <a:pt x="7424" y="5534"/>
                    <a:pt x="6527" y="6163"/>
                  </a:cubicBezTo>
                  <a:cubicBezTo>
                    <a:pt x="6868" y="6119"/>
                    <a:pt x="7802" y="5974"/>
                    <a:pt x="8230" y="5855"/>
                  </a:cubicBezTo>
                  <a:cubicBezTo>
                    <a:pt x="7748" y="6276"/>
                    <a:pt x="6954" y="6634"/>
                    <a:pt x="6954" y="6634"/>
                  </a:cubicBezTo>
                  <a:cubicBezTo>
                    <a:pt x="7138" y="6619"/>
                    <a:pt x="7415" y="6600"/>
                    <a:pt x="7720" y="6547"/>
                  </a:cubicBezTo>
                  <a:cubicBezTo>
                    <a:pt x="7091" y="7137"/>
                    <a:pt x="6251" y="7713"/>
                    <a:pt x="5561" y="8125"/>
                  </a:cubicBezTo>
                  <a:cubicBezTo>
                    <a:pt x="5895" y="8116"/>
                    <a:pt x="6564" y="7999"/>
                    <a:pt x="7009" y="7907"/>
                  </a:cubicBezTo>
                  <a:cubicBezTo>
                    <a:pt x="6411" y="8446"/>
                    <a:pt x="4903" y="8893"/>
                    <a:pt x="4903" y="8893"/>
                  </a:cubicBezTo>
                  <a:cubicBezTo>
                    <a:pt x="5152" y="8900"/>
                    <a:pt x="5550" y="8913"/>
                    <a:pt x="5996" y="8867"/>
                  </a:cubicBezTo>
                  <a:cubicBezTo>
                    <a:pt x="4872" y="9638"/>
                    <a:pt x="3565" y="10259"/>
                    <a:pt x="2901" y="10510"/>
                  </a:cubicBezTo>
                  <a:cubicBezTo>
                    <a:pt x="3687" y="10533"/>
                    <a:pt x="4308" y="10479"/>
                    <a:pt x="4850" y="10385"/>
                  </a:cubicBezTo>
                  <a:cubicBezTo>
                    <a:pt x="4326" y="10617"/>
                    <a:pt x="3807" y="10772"/>
                    <a:pt x="3807" y="10772"/>
                  </a:cubicBezTo>
                  <a:cubicBezTo>
                    <a:pt x="4160" y="10781"/>
                    <a:pt x="4842" y="10804"/>
                    <a:pt x="5509" y="10615"/>
                  </a:cubicBezTo>
                  <a:cubicBezTo>
                    <a:pt x="4554" y="11187"/>
                    <a:pt x="3493" y="11637"/>
                    <a:pt x="2295" y="12014"/>
                  </a:cubicBezTo>
                  <a:cubicBezTo>
                    <a:pt x="3519" y="11959"/>
                    <a:pt x="4122" y="11979"/>
                    <a:pt x="4988" y="11829"/>
                  </a:cubicBezTo>
                  <a:cubicBezTo>
                    <a:pt x="4334" y="12189"/>
                    <a:pt x="3084" y="12413"/>
                    <a:pt x="3084" y="12413"/>
                  </a:cubicBezTo>
                  <a:cubicBezTo>
                    <a:pt x="3383" y="12449"/>
                    <a:pt x="3950" y="12522"/>
                    <a:pt x="4573" y="12429"/>
                  </a:cubicBezTo>
                  <a:cubicBezTo>
                    <a:pt x="3626" y="13059"/>
                    <a:pt x="2798" y="13430"/>
                    <a:pt x="1310" y="13941"/>
                  </a:cubicBezTo>
                  <a:cubicBezTo>
                    <a:pt x="2261" y="14037"/>
                    <a:pt x="3022" y="14027"/>
                    <a:pt x="3903" y="13855"/>
                  </a:cubicBezTo>
                  <a:cubicBezTo>
                    <a:pt x="3441" y="14122"/>
                    <a:pt x="2908" y="14377"/>
                    <a:pt x="2403" y="14495"/>
                  </a:cubicBezTo>
                  <a:cubicBezTo>
                    <a:pt x="2758" y="14526"/>
                    <a:pt x="3146" y="14544"/>
                    <a:pt x="3538" y="14548"/>
                  </a:cubicBezTo>
                  <a:cubicBezTo>
                    <a:pt x="2975" y="14915"/>
                    <a:pt x="1532" y="15372"/>
                    <a:pt x="690" y="15468"/>
                  </a:cubicBezTo>
                  <a:cubicBezTo>
                    <a:pt x="1469" y="15621"/>
                    <a:pt x="1944" y="15682"/>
                    <a:pt x="2829" y="15558"/>
                  </a:cubicBezTo>
                  <a:cubicBezTo>
                    <a:pt x="2034" y="16169"/>
                    <a:pt x="1577" y="16274"/>
                    <a:pt x="222" y="16735"/>
                  </a:cubicBezTo>
                  <a:cubicBezTo>
                    <a:pt x="549" y="16746"/>
                    <a:pt x="1657" y="16760"/>
                    <a:pt x="2445" y="16433"/>
                  </a:cubicBezTo>
                  <a:cubicBezTo>
                    <a:pt x="2217" y="16700"/>
                    <a:pt x="1683" y="16922"/>
                    <a:pt x="1285" y="17066"/>
                  </a:cubicBezTo>
                  <a:cubicBezTo>
                    <a:pt x="1615" y="17066"/>
                    <a:pt x="1944" y="17006"/>
                    <a:pt x="2229" y="16894"/>
                  </a:cubicBezTo>
                  <a:cubicBezTo>
                    <a:pt x="1771" y="17163"/>
                    <a:pt x="1238" y="17373"/>
                    <a:pt x="668" y="17513"/>
                  </a:cubicBezTo>
                  <a:cubicBezTo>
                    <a:pt x="1097" y="17560"/>
                    <a:pt x="2071" y="17636"/>
                    <a:pt x="2608" y="17472"/>
                  </a:cubicBezTo>
                  <a:lnTo>
                    <a:pt x="2638" y="17467"/>
                  </a:lnTo>
                  <a:cubicBezTo>
                    <a:pt x="2011" y="17862"/>
                    <a:pt x="825" y="18003"/>
                    <a:pt x="1" y="17923"/>
                  </a:cubicBezTo>
                  <a:cubicBezTo>
                    <a:pt x="-28" y="17962"/>
                    <a:pt x="714" y="18310"/>
                    <a:pt x="1542" y="18379"/>
                  </a:cubicBezTo>
                  <a:cubicBezTo>
                    <a:pt x="1245" y="18467"/>
                    <a:pt x="906" y="18513"/>
                    <a:pt x="582" y="18499"/>
                  </a:cubicBezTo>
                  <a:cubicBezTo>
                    <a:pt x="1481" y="18739"/>
                    <a:pt x="2039" y="18785"/>
                    <a:pt x="3029" y="18865"/>
                  </a:cubicBezTo>
                  <a:cubicBezTo>
                    <a:pt x="2588" y="19091"/>
                    <a:pt x="2010" y="19186"/>
                    <a:pt x="2010" y="19186"/>
                  </a:cubicBezTo>
                  <a:cubicBezTo>
                    <a:pt x="2010" y="19186"/>
                    <a:pt x="4186" y="19299"/>
                    <a:pt x="5315" y="19147"/>
                  </a:cubicBezTo>
                  <a:cubicBezTo>
                    <a:pt x="4988" y="19390"/>
                    <a:pt x="4449" y="19473"/>
                    <a:pt x="4449" y="19473"/>
                  </a:cubicBezTo>
                  <a:cubicBezTo>
                    <a:pt x="4449" y="19473"/>
                    <a:pt x="7074" y="19640"/>
                    <a:pt x="9273" y="19263"/>
                  </a:cubicBezTo>
                  <a:cubicBezTo>
                    <a:pt x="9277" y="19443"/>
                    <a:pt x="9306" y="21049"/>
                    <a:pt x="9306" y="21600"/>
                  </a:cubicBezTo>
                  <a:lnTo>
                    <a:pt x="11676" y="21600"/>
                  </a:lnTo>
                  <a:lnTo>
                    <a:pt x="11676" y="19306"/>
                  </a:lnTo>
                  <a:cubicBezTo>
                    <a:pt x="13874" y="19629"/>
                    <a:pt x="16600" y="19473"/>
                    <a:pt x="16600" y="19473"/>
                  </a:cubicBezTo>
                  <a:cubicBezTo>
                    <a:pt x="16600" y="19473"/>
                    <a:pt x="16072" y="19496"/>
                    <a:pt x="15235" y="19134"/>
                  </a:cubicBezTo>
                  <a:cubicBezTo>
                    <a:pt x="16407" y="19406"/>
                    <a:pt x="19038" y="19186"/>
                    <a:pt x="19038" y="19186"/>
                  </a:cubicBezTo>
                  <a:cubicBezTo>
                    <a:pt x="19038" y="19186"/>
                    <a:pt x="18653" y="19220"/>
                    <a:pt x="17768" y="18988"/>
                  </a:cubicBezTo>
                  <a:cubicBezTo>
                    <a:pt x="18677" y="19007"/>
                    <a:pt x="19389" y="19078"/>
                    <a:pt x="20696" y="18650"/>
                  </a:cubicBezTo>
                  <a:cubicBezTo>
                    <a:pt x="20282" y="18691"/>
                    <a:pt x="19763" y="18530"/>
                    <a:pt x="19409" y="18422"/>
                  </a:cubicBezTo>
                  <a:cubicBezTo>
                    <a:pt x="20354" y="18360"/>
                    <a:pt x="21572" y="17935"/>
                    <a:pt x="21540" y="17939"/>
                  </a:cubicBezTo>
                  <a:cubicBezTo>
                    <a:pt x="20708" y="18067"/>
                    <a:pt x="19853" y="18090"/>
                    <a:pt x="18701" y="17606"/>
                  </a:cubicBezTo>
                  <a:cubicBezTo>
                    <a:pt x="19559" y="17715"/>
                    <a:pt x="20457" y="17670"/>
                    <a:pt x="21169" y="17431"/>
                  </a:cubicBezTo>
                  <a:cubicBezTo>
                    <a:pt x="20119" y="17251"/>
                    <a:pt x="19385" y="17083"/>
                    <a:pt x="18565" y="16604"/>
                  </a:cubicBezTo>
                  <a:cubicBezTo>
                    <a:pt x="19761" y="16772"/>
                    <a:pt x="20162" y="16732"/>
                    <a:pt x="20682" y="16571"/>
                  </a:cubicBezTo>
                  <a:cubicBezTo>
                    <a:pt x="20036" y="16578"/>
                    <a:pt x="18647" y="16222"/>
                    <a:pt x="18269" y="15821"/>
                  </a:cubicBezTo>
                  <a:cubicBezTo>
                    <a:pt x="19042" y="15936"/>
                    <a:pt x="19570" y="15906"/>
                    <a:pt x="20079" y="15754"/>
                  </a:cubicBezTo>
                  <a:cubicBezTo>
                    <a:pt x="19023" y="15620"/>
                    <a:pt x="18390" y="15410"/>
                    <a:pt x="17588" y="14955"/>
                  </a:cubicBezTo>
                  <a:cubicBezTo>
                    <a:pt x="18238" y="15101"/>
                    <a:pt x="18942" y="15182"/>
                    <a:pt x="19774" y="15037"/>
                  </a:cubicBezTo>
                  <a:cubicBezTo>
                    <a:pt x="18784" y="14789"/>
                    <a:pt x="18079" y="14350"/>
                    <a:pt x="17546" y="14070"/>
                  </a:cubicBezTo>
                  <a:cubicBezTo>
                    <a:pt x="17990" y="14178"/>
                    <a:pt x="18474" y="14174"/>
                    <a:pt x="18892" y="14137"/>
                  </a:cubicBezTo>
                  <a:cubicBezTo>
                    <a:pt x="18497" y="14045"/>
                    <a:pt x="17366" y="13612"/>
                    <a:pt x="16984" y="13412"/>
                  </a:cubicBezTo>
                  <a:cubicBezTo>
                    <a:pt x="17588" y="13460"/>
                    <a:pt x="18896" y="13566"/>
                    <a:pt x="19589" y="13442"/>
                  </a:cubicBezTo>
                  <a:cubicBezTo>
                    <a:pt x="17842" y="12942"/>
                    <a:pt x="17114" y="12475"/>
                    <a:pt x="16218" y="11816"/>
                  </a:cubicBezTo>
                  <a:cubicBezTo>
                    <a:pt x="16859" y="12018"/>
                    <a:pt x="17237" y="12059"/>
                    <a:pt x="18224" y="12059"/>
                  </a:cubicBezTo>
                  <a:cubicBezTo>
                    <a:pt x="17782" y="11886"/>
                    <a:pt x="17111" y="11533"/>
                    <a:pt x="16467" y="11112"/>
                  </a:cubicBezTo>
                  <a:cubicBezTo>
                    <a:pt x="16979" y="11180"/>
                    <a:pt x="17420" y="11208"/>
                    <a:pt x="17685" y="11205"/>
                  </a:cubicBezTo>
                  <a:cubicBezTo>
                    <a:pt x="17685" y="11205"/>
                    <a:pt x="16799" y="10793"/>
                    <a:pt x="16151" y="10277"/>
                  </a:cubicBezTo>
                  <a:cubicBezTo>
                    <a:pt x="16784" y="10420"/>
                    <a:pt x="17190" y="10378"/>
                    <a:pt x="18427" y="10493"/>
                  </a:cubicBezTo>
                  <a:cubicBezTo>
                    <a:pt x="17776" y="10187"/>
                    <a:pt x="16523" y="9477"/>
                    <a:pt x="15468" y="8736"/>
                  </a:cubicBezTo>
                  <a:cubicBezTo>
                    <a:pt x="15724" y="8757"/>
                    <a:pt x="15940" y="8765"/>
                    <a:pt x="16096" y="8764"/>
                  </a:cubicBezTo>
                  <a:cubicBezTo>
                    <a:pt x="16096" y="8764"/>
                    <a:pt x="15264" y="8378"/>
                    <a:pt x="14623" y="7884"/>
                  </a:cubicBezTo>
                  <a:cubicBezTo>
                    <a:pt x="14846" y="7915"/>
                    <a:pt x="15095" y="7938"/>
                    <a:pt x="15393" y="8004"/>
                  </a:cubicBezTo>
                  <a:cubicBezTo>
                    <a:pt x="14734" y="7546"/>
                    <a:pt x="14285" y="7197"/>
                    <a:pt x="13959" y="6906"/>
                  </a:cubicBezTo>
                  <a:cubicBezTo>
                    <a:pt x="14222" y="6939"/>
                    <a:pt x="14447" y="6956"/>
                    <a:pt x="14607" y="6960"/>
                  </a:cubicBezTo>
                  <a:cubicBezTo>
                    <a:pt x="14607" y="6960"/>
                    <a:pt x="14113" y="6696"/>
                    <a:pt x="13621" y="6329"/>
                  </a:cubicBezTo>
                  <a:cubicBezTo>
                    <a:pt x="13992" y="6382"/>
                    <a:pt x="14609" y="6429"/>
                    <a:pt x="14856" y="6470"/>
                  </a:cubicBezTo>
                  <a:cubicBezTo>
                    <a:pt x="14010" y="5822"/>
                    <a:pt x="12722" y="4827"/>
                    <a:pt x="11894" y="3438"/>
                  </a:cubicBezTo>
                  <a:cubicBezTo>
                    <a:pt x="12080" y="3483"/>
                    <a:pt x="12282" y="3518"/>
                    <a:pt x="12464" y="3518"/>
                  </a:cubicBezTo>
                  <a:cubicBezTo>
                    <a:pt x="11894" y="3026"/>
                    <a:pt x="11126" y="1996"/>
                    <a:pt x="10621" y="0"/>
                  </a:cubicBezTo>
                  <a:close/>
                </a:path>
              </a:pathLst>
            </a:custGeom>
            <a:solidFill>
              <a:srgbClr val="8E8E93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8" name="My Forest"/>
            <p:cNvSpPr/>
            <p:nvPr/>
          </p:nvSpPr>
          <p:spPr>
            <a:xfrm>
              <a:off x="327913" y="47025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My Forest</a:t>
              </a:r>
            </a:p>
          </p:txBody>
        </p:sp>
      </p:grpSp>
      <p:grpSp>
        <p:nvGrpSpPr>
          <p:cNvPr id="392" name="Grupo">
            <a:hlinkClick r:id="rId5" invalidUrl="" action="ppaction://hlinksldjump" tgtFrame="" tooltip="" history="1" highlightClick="0" endSnd="0"/>
          </p:cNvPr>
          <p:cNvGrpSpPr/>
          <p:nvPr/>
        </p:nvGrpSpPr>
        <p:grpSpPr>
          <a:xfrm>
            <a:off x="1267328" y="9354648"/>
            <a:ext cx="329925" cy="546133"/>
            <a:chOff x="0" y="0"/>
            <a:chExt cx="329924" cy="546131"/>
          </a:xfrm>
        </p:grpSpPr>
        <p:sp>
          <p:nvSpPr>
            <p:cNvPr id="390" name="Balança"/>
            <p:cNvSpPr/>
            <p:nvPr/>
          </p:nvSpPr>
          <p:spPr>
            <a:xfrm>
              <a:off x="0" y="0"/>
              <a:ext cx="329925" cy="329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" y="0"/>
                  </a:moveTo>
                  <a:cubicBezTo>
                    <a:pt x="91" y="0"/>
                    <a:pt x="0" y="92"/>
                    <a:pt x="0" y="206"/>
                  </a:cubicBezTo>
                  <a:lnTo>
                    <a:pt x="0" y="1070"/>
                  </a:lnTo>
                  <a:cubicBezTo>
                    <a:pt x="0" y="1183"/>
                    <a:pt x="91" y="1274"/>
                    <a:pt x="204" y="1274"/>
                  </a:cubicBezTo>
                  <a:cubicBezTo>
                    <a:pt x="598" y="1274"/>
                    <a:pt x="3707" y="1274"/>
                    <a:pt x="7432" y="1274"/>
                  </a:cubicBezTo>
                  <a:lnTo>
                    <a:pt x="7432" y="3181"/>
                  </a:lnTo>
                  <a:lnTo>
                    <a:pt x="8705" y="3181"/>
                  </a:lnTo>
                  <a:lnTo>
                    <a:pt x="8705" y="1274"/>
                  </a:lnTo>
                  <a:cubicBezTo>
                    <a:pt x="10081" y="1274"/>
                    <a:pt x="11513" y="1274"/>
                    <a:pt x="12895" y="1274"/>
                  </a:cubicBezTo>
                  <a:lnTo>
                    <a:pt x="12895" y="3181"/>
                  </a:lnTo>
                  <a:lnTo>
                    <a:pt x="14168" y="3181"/>
                  </a:lnTo>
                  <a:lnTo>
                    <a:pt x="14168" y="1274"/>
                  </a:lnTo>
                  <a:cubicBezTo>
                    <a:pt x="17941" y="1274"/>
                    <a:pt x="21077" y="1274"/>
                    <a:pt x="21396" y="1274"/>
                  </a:cubicBezTo>
                  <a:cubicBezTo>
                    <a:pt x="21509" y="1274"/>
                    <a:pt x="21600" y="1183"/>
                    <a:pt x="21600" y="1070"/>
                  </a:cubicBezTo>
                  <a:lnTo>
                    <a:pt x="21600" y="206"/>
                  </a:lnTo>
                  <a:cubicBezTo>
                    <a:pt x="21600" y="92"/>
                    <a:pt x="21508" y="0"/>
                    <a:pt x="21389" y="0"/>
                  </a:cubicBezTo>
                  <a:lnTo>
                    <a:pt x="204" y="0"/>
                  </a:lnTo>
                  <a:close/>
                  <a:moveTo>
                    <a:pt x="4922" y="3554"/>
                  </a:moveTo>
                  <a:cubicBezTo>
                    <a:pt x="4630" y="3554"/>
                    <a:pt x="4382" y="3763"/>
                    <a:pt x="4333" y="4055"/>
                  </a:cubicBezTo>
                  <a:lnTo>
                    <a:pt x="2061" y="17923"/>
                  </a:lnTo>
                  <a:cubicBezTo>
                    <a:pt x="2013" y="18215"/>
                    <a:pt x="1868" y="18478"/>
                    <a:pt x="1646" y="18667"/>
                  </a:cubicBezTo>
                  <a:lnTo>
                    <a:pt x="204" y="19916"/>
                  </a:lnTo>
                  <a:cubicBezTo>
                    <a:pt x="80" y="20024"/>
                    <a:pt x="10" y="20174"/>
                    <a:pt x="10" y="20336"/>
                  </a:cubicBezTo>
                  <a:lnTo>
                    <a:pt x="10" y="21600"/>
                  </a:lnTo>
                  <a:lnTo>
                    <a:pt x="21600" y="21600"/>
                  </a:lnTo>
                  <a:lnTo>
                    <a:pt x="21600" y="20341"/>
                  </a:lnTo>
                  <a:cubicBezTo>
                    <a:pt x="21600" y="20179"/>
                    <a:pt x="21530" y="20024"/>
                    <a:pt x="21406" y="19916"/>
                  </a:cubicBezTo>
                  <a:lnTo>
                    <a:pt x="19966" y="18667"/>
                  </a:lnTo>
                  <a:cubicBezTo>
                    <a:pt x="19744" y="18473"/>
                    <a:pt x="19592" y="18209"/>
                    <a:pt x="19549" y="17923"/>
                  </a:cubicBezTo>
                  <a:lnTo>
                    <a:pt x="17277" y="4055"/>
                  </a:lnTo>
                  <a:cubicBezTo>
                    <a:pt x="17228" y="3769"/>
                    <a:pt x="16980" y="3554"/>
                    <a:pt x="16688" y="3554"/>
                  </a:cubicBezTo>
                  <a:lnTo>
                    <a:pt x="4922" y="3554"/>
                  </a:lnTo>
                  <a:close/>
                  <a:moveTo>
                    <a:pt x="10805" y="5692"/>
                  </a:moveTo>
                  <a:cubicBezTo>
                    <a:pt x="14000" y="5692"/>
                    <a:pt x="16585" y="8278"/>
                    <a:pt x="16585" y="11475"/>
                  </a:cubicBezTo>
                  <a:cubicBezTo>
                    <a:pt x="16585" y="14666"/>
                    <a:pt x="13995" y="17258"/>
                    <a:pt x="10805" y="17258"/>
                  </a:cubicBezTo>
                  <a:cubicBezTo>
                    <a:pt x="7615" y="17258"/>
                    <a:pt x="5025" y="14672"/>
                    <a:pt x="5025" y="11475"/>
                  </a:cubicBezTo>
                  <a:cubicBezTo>
                    <a:pt x="5025" y="8284"/>
                    <a:pt x="7610" y="5692"/>
                    <a:pt x="10805" y="5692"/>
                  </a:cubicBezTo>
                  <a:close/>
                  <a:moveTo>
                    <a:pt x="14357" y="7712"/>
                  </a:moveTo>
                  <a:lnTo>
                    <a:pt x="11168" y="10562"/>
                  </a:lnTo>
                  <a:cubicBezTo>
                    <a:pt x="10817" y="10422"/>
                    <a:pt x="10395" y="10492"/>
                    <a:pt x="10108" y="10778"/>
                  </a:cubicBezTo>
                  <a:cubicBezTo>
                    <a:pt x="9725" y="11161"/>
                    <a:pt x="9725" y="11783"/>
                    <a:pt x="10108" y="12167"/>
                  </a:cubicBezTo>
                  <a:cubicBezTo>
                    <a:pt x="10492" y="12550"/>
                    <a:pt x="11113" y="12550"/>
                    <a:pt x="11497" y="12167"/>
                  </a:cubicBezTo>
                  <a:cubicBezTo>
                    <a:pt x="11783" y="11881"/>
                    <a:pt x="11853" y="11464"/>
                    <a:pt x="11713" y="11107"/>
                  </a:cubicBezTo>
                  <a:lnTo>
                    <a:pt x="14561" y="7916"/>
                  </a:lnTo>
                  <a:lnTo>
                    <a:pt x="14357" y="7712"/>
                  </a:lnTo>
                  <a:close/>
                </a:path>
              </a:pathLst>
            </a:custGeom>
            <a:solidFill>
              <a:srgbClr val="5E87D0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1" name="Log"/>
            <p:cNvSpPr txBox="1"/>
            <p:nvPr/>
          </p:nvSpPr>
          <p:spPr>
            <a:xfrm>
              <a:off x="12308" y="321087"/>
              <a:ext cx="305309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pPr/>
              <a:r>
                <a:t>Log</a:t>
              </a:r>
            </a:p>
          </p:txBody>
        </p:sp>
      </p:grpSp>
      <p:grpSp>
        <p:nvGrpSpPr>
          <p:cNvPr id="395" name="Grupo">
            <a:hlinkClick r:id="rId6" invalidUrl="" action="ppaction://hlinksldjump" tgtFrame="" tooltip="" history="1" highlightClick="0" endSnd="0"/>
          </p:cNvPr>
          <p:cNvGrpSpPr/>
          <p:nvPr/>
        </p:nvGrpSpPr>
        <p:grpSpPr>
          <a:xfrm>
            <a:off x="2023383" y="9352150"/>
            <a:ext cx="719202" cy="548631"/>
            <a:chOff x="0" y="0"/>
            <a:chExt cx="719201" cy="548630"/>
          </a:xfrm>
        </p:grpSpPr>
        <p:sp>
          <p:nvSpPr>
            <p:cNvPr id="393" name="Challenges"/>
            <p:cNvSpPr txBox="1"/>
            <p:nvPr/>
          </p:nvSpPr>
          <p:spPr>
            <a:xfrm>
              <a:off x="-1" y="323586"/>
              <a:ext cx="719202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Challenges</a:t>
              </a:r>
            </a:p>
          </p:txBody>
        </p:sp>
        <p:sp>
          <p:nvSpPr>
            <p:cNvPr id="394" name="Troféu"/>
            <p:cNvSpPr/>
            <p:nvPr/>
          </p:nvSpPr>
          <p:spPr>
            <a:xfrm>
              <a:off x="242540" y="0"/>
              <a:ext cx="269642" cy="32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39" y="0"/>
                  </a:moveTo>
                  <a:cubicBezTo>
                    <a:pt x="4139" y="0"/>
                    <a:pt x="4149" y="623"/>
                    <a:pt x="4237" y="1589"/>
                  </a:cubicBezTo>
                  <a:cubicBezTo>
                    <a:pt x="2431" y="832"/>
                    <a:pt x="0" y="1725"/>
                    <a:pt x="0" y="3889"/>
                  </a:cubicBezTo>
                  <a:cubicBezTo>
                    <a:pt x="0" y="6026"/>
                    <a:pt x="2630" y="7372"/>
                    <a:pt x="4623" y="8623"/>
                  </a:cubicBezTo>
                  <a:cubicBezTo>
                    <a:pt x="6617" y="9874"/>
                    <a:pt x="5496" y="11300"/>
                    <a:pt x="5496" y="11300"/>
                  </a:cubicBezTo>
                  <a:cubicBezTo>
                    <a:pt x="5496" y="11300"/>
                    <a:pt x="5764" y="11446"/>
                    <a:pt x="6151" y="11655"/>
                  </a:cubicBezTo>
                  <a:cubicBezTo>
                    <a:pt x="6151" y="11655"/>
                    <a:pt x="6687" y="11060"/>
                    <a:pt x="6687" y="10290"/>
                  </a:cubicBezTo>
                  <a:cubicBezTo>
                    <a:pt x="6687" y="10138"/>
                    <a:pt x="6674" y="9995"/>
                    <a:pt x="6650" y="9857"/>
                  </a:cubicBezTo>
                  <a:cubicBezTo>
                    <a:pt x="7364" y="10917"/>
                    <a:pt x="8282" y="11742"/>
                    <a:pt x="9461" y="12100"/>
                  </a:cubicBezTo>
                  <a:lnTo>
                    <a:pt x="9461" y="14760"/>
                  </a:lnTo>
                  <a:lnTo>
                    <a:pt x="7250" y="14760"/>
                  </a:lnTo>
                  <a:lnTo>
                    <a:pt x="7250" y="18727"/>
                  </a:lnTo>
                  <a:lnTo>
                    <a:pt x="5761" y="18727"/>
                  </a:lnTo>
                  <a:lnTo>
                    <a:pt x="4147" y="20386"/>
                  </a:lnTo>
                  <a:lnTo>
                    <a:pt x="4127" y="20386"/>
                  </a:lnTo>
                  <a:lnTo>
                    <a:pt x="4127" y="21600"/>
                  </a:lnTo>
                  <a:lnTo>
                    <a:pt x="17475" y="21600"/>
                  </a:lnTo>
                  <a:lnTo>
                    <a:pt x="17475" y="20386"/>
                  </a:lnTo>
                  <a:lnTo>
                    <a:pt x="17455" y="20386"/>
                  </a:lnTo>
                  <a:lnTo>
                    <a:pt x="15839" y="18727"/>
                  </a:lnTo>
                  <a:lnTo>
                    <a:pt x="14352" y="18727"/>
                  </a:lnTo>
                  <a:lnTo>
                    <a:pt x="14352" y="14760"/>
                  </a:lnTo>
                  <a:lnTo>
                    <a:pt x="12141" y="14760"/>
                  </a:lnTo>
                  <a:lnTo>
                    <a:pt x="12141" y="12100"/>
                  </a:lnTo>
                  <a:cubicBezTo>
                    <a:pt x="13320" y="11742"/>
                    <a:pt x="14238" y="10917"/>
                    <a:pt x="14952" y="9857"/>
                  </a:cubicBezTo>
                  <a:cubicBezTo>
                    <a:pt x="14928" y="9994"/>
                    <a:pt x="14916" y="10138"/>
                    <a:pt x="14916" y="10290"/>
                  </a:cubicBezTo>
                  <a:cubicBezTo>
                    <a:pt x="14916" y="11060"/>
                    <a:pt x="15449" y="11655"/>
                    <a:pt x="15449" y="11655"/>
                  </a:cubicBezTo>
                  <a:cubicBezTo>
                    <a:pt x="15836" y="11446"/>
                    <a:pt x="16107" y="11300"/>
                    <a:pt x="16107" y="11300"/>
                  </a:cubicBezTo>
                  <a:cubicBezTo>
                    <a:pt x="16107" y="11300"/>
                    <a:pt x="14985" y="9874"/>
                    <a:pt x="16979" y="8623"/>
                  </a:cubicBezTo>
                  <a:cubicBezTo>
                    <a:pt x="18972" y="7372"/>
                    <a:pt x="21600" y="6026"/>
                    <a:pt x="21600" y="3889"/>
                  </a:cubicBezTo>
                  <a:cubicBezTo>
                    <a:pt x="21600" y="1725"/>
                    <a:pt x="19172" y="832"/>
                    <a:pt x="17365" y="1589"/>
                  </a:cubicBezTo>
                  <a:cubicBezTo>
                    <a:pt x="17453" y="623"/>
                    <a:pt x="17461" y="0"/>
                    <a:pt x="17461" y="0"/>
                  </a:cubicBezTo>
                  <a:lnTo>
                    <a:pt x="4139" y="0"/>
                  </a:lnTo>
                  <a:close/>
                  <a:moveTo>
                    <a:pt x="2780" y="2437"/>
                  </a:moveTo>
                  <a:cubicBezTo>
                    <a:pt x="3886" y="2437"/>
                    <a:pt x="4325" y="3145"/>
                    <a:pt x="4499" y="3649"/>
                  </a:cubicBezTo>
                  <a:cubicBezTo>
                    <a:pt x="4748" y="5174"/>
                    <a:pt x="5172" y="6946"/>
                    <a:pt x="5886" y="8488"/>
                  </a:cubicBezTo>
                  <a:cubicBezTo>
                    <a:pt x="5216" y="7814"/>
                    <a:pt x="4193" y="7247"/>
                    <a:pt x="3073" y="6490"/>
                  </a:cubicBezTo>
                  <a:cubicBezTo>
                    <a:pt x="229" y="4570"/>
                    <a:pt x="1195" y="2437"/>
                    <a:pt x="2780" y="2437"/>
                  </a:cubicBezTo>
                  <a:close/>
                  <a:moveTo>
                    <a:pt x="18822" y="2437"/>
                  </a:moveTo>
                  <a:cubicBezTo>
                    <a:pt x="20407" y="2437"/>
                    <a:pt x="21373" y="4570"/>
                    <a:pt x="18529" y="6490"/>
                  </a:cubicBezTo>
                  <a:cubicBezTo>
                    <a:pt x="17409" y="7247"/>
                    <a:pt x="16386" y="7814"/>
                    <a:pt x="15716" y="8488"/>
                  </a:cubicBezTo>
                  <a:cubicBezTo>
                    <a:pt x="16430" y="6947"/>
                    <a:pt x="16852" y="5174"/>
                    <a:pt x="17101" y="3649"/>
                  </a:cubicBezTo>
                  <a:cubicBezTo>
                    <a:pt x="17275" y="3145"/>
                    <a:pt x="17716" y="2437"/>
                    <a:pt x="18822" y="2437"/>
                  </a:cubicBezTo>
                  <a:close/>
                </a:path>
              </a:pathLst>
            </a:custGeom>
            <a:solidFill>
              <a:srgbClr val="8E8E92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98" name="Grupo">
            <a:hlinkClick r:id="rId7" invalidUrl="" action="ppaction://hlinksldjump" tgtFrame="" tooltip="" history="1" highlightClick="0" endSnd="0"/>
          </p:cNvPr>
          <p:cNvGrpSpPr/>
          <p:nvPr/>
        </p:nvGrpSpPr>
        <p:grpSpPr>
          <a:xfrm>
            <a:off x="2892291" y="9354358"/>
            <a:ext cx="888747" cy="546423"/>
            <a:chOff x="0" y="0"/>
            <a:chExt cx="888746" cy="546421"/>
          </a:xfrm>
        </p:grpSpPr>
        <p:sp>
          <p:nvSpPr>
            <p:cNvPr id="396" name="Achievements"/>
            <p:cNvSpPr txBox="1"/>
            <p:nvPr/>
          </p:nvSpPr>
          <p:spPr>
            <a:xfrm>
              <a:off x="0" y="321377"/>
              <a:ext cx="888747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Achievements</a:t>
              </a:r>
            </a:p>
          </p:txBody>
        </p:sp>
        <p:sp>
          <p:nvSpPr>
            <p:cNvPr id="397" name="Medalha"/>
            <p:cNvSpPr/>
            <p:nvPr/>
          </p:nvSpPr>
          <p:spPr>
            <a:xfrm>
              <a:off x="300896" y="0"/>
              <a:ext cx="281289" cy="33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29" y="11271"/>
                  </a:lnTo>
                  <a:lnTo>
                    <a:pt x="12787" y="11271"/>
                  </a:lnTo>
                  <a:lnTo>
                    <a:pt x="5892" y="0"/>
                  </a:lnTo>
                  <a:lnTo>
                    <a:pt x="0" y="0"/>
                  </a:lnTo>
                  <a:close/>
                  <a:moveTo>
                    <a:pt x="15706" y="0"/>
                  </a:moveTo>
                  <a:lnTo>
                    <a:pt x="10979" y="7729"/>
                  </a:lnTo>
                  <a:lnTo>
                    <a:pt x="12464" y="10154"/>
                  </a:lnTo>
                  <a:lnTo>
                    <a:pt x="12922" y="10154"/>
                  </a:lnTo>
                  <a:cubicBezTo>
                    <a:pt x="13146" y="10154"/>
                    <a:pt x="13358" y="10200"/>
                    <a:pt x="13546" y="10280"/>
                  </a:cubicBezTo>
                  <a:lnTo>
                    <a:pt x="21600" y="0"/>
                  </a:lnTo>
                  <a:lnTo>
                    <a:pt x="15706" y="0"/>
                  </a:lnTo>
                  <a:close/>
                  <a:moveTo>
                    <a:pt x="12630" y="10425"/>
                  </a:moveTo>
                  <a:lnTo>
                    <a:pt x="13038" y="11094"/>
                  </a:lnTo>
                  <a:cubicBezTo>
                    <a:pt x="13153" y="11133"/>
                    <a:pt x="13233" y="11227"/>
                    <a:pt x="13233" y="11338"/>
                  </a:cubicBezTo>
                  <a:lnTo>
                    <a:pt x="13233" y="11937"/>
                  </a:lnTo>
                  <a:cubicBezTo>
                    <a:pt x="13497" y="12038"/>
                    <a:pt x="13753" y="12155"/>
                    <a:pt x="13996" y="12285"/>
                  </a:cubicBezTo>
                  <a:lnTo>
                    <a:pt x="13996" y="11338"/>
                  </a:lnTo>
                  <a:cubicBezTo>
                    <a:pt x="13996" y="10835"/>
                    <a:pt x="13513" y="10425"/>
                    <a:pt x="12922" y="10425"/>
                  </a:cubicBezTo>
                  <a:lnTo>
                    <a:pt x="12630" y="10425"/>
                  </a:lnTo>
                  <a:close/>
                  <a:moveTo>
                    <a:pt x="7894" y="10567"/>
                  </a:moveTo>
                  <a:cubicBezTo>
                    <a:pt x="7593" y="10729"/>
                    <a:pt x="7392" y="11015"/>
                    <a:pt x="7392" y="11340"/>
                  </a:cubicBezTo>
                  <a:lnTo>
                    <a:pt x="7392" y="12368"/>
                  </a:lnTo>
                  <a:cubicBezTo>
                    <a:pt x="7634" y="12229"/>
                    <a:pt x="7888" y="12105"/>
                    <a:pt x="8153" y="11996"/>
                  </a:cubicBezTo>
                  <a:lnTo>
                    <a:pt x="8153" y="11338"/>
                  </a:lnTo>
                  <a:cubicBezTo>
                    <a:pt x="8153" y="11238"/>
                    <a:pt x="8221" y="11152"/>
                    <a:pt x="8318" y="11107"/>
                  </a:cubicBezTo>
                  <a:lnTo>
                    <a:pt x="7894" y="10567"/>
                  </a:lnTo>
                  <a:close/>
                  <a:moveTo>
                    <a:pt x="10767" y="11720"/>
                  </a:moveTo>
                  <a:cubicBezTo>
                    <a:pt x="7563" y="11720"/>
                    <a:pt x="4964" y="13930"/>
                    <a:pt x="4964" y="16659"/>
                  </a:cubicBezTo>
                  <a:cubicBezTo>
                    <a:pt x="4964" y="19388"/>
                    <a:pt x="7563" y="21600"/>
                    <a:pt x="10767" y="21600"/>
                  </a:cubicBezTo>
                  <a:cubicBezTo>
                    <a:pt x="13972" y="21600"/>
                    <a:pt x="16570" y="19388"/>
                    <a:pt x="16570" y="16659"/>
                  </a:cubicBezTo>
                  <a:cubicBezTo>
                    <a:pt x="16570" y="13930"/>
                    <a:pt x="13972" y="11720"/>
                    <a:pt x="10767" y="11720"/>
                  </a:cubicBezTo>
                  <a:close/>
                  <a:moveTo>
                    <a:pt x="10767" y="12800"/>
                  </a:moveTo>
                  <a:cubicBezTo>
                    <a:pt x="13267" y="12800"/>
                    <a:pt x="15302" y="14530"/>
                    <a:pt x="15302" y="16659"/>
                  </a:cubicBezTo>
                  <a:cubicBezTo>
                    <a:pt x="15302" y="18788"/>
                    <a:pt x="13268" y="20520"/>
                    <a:pt x="10767" y="20520"/>
                  </a:cubicBezTo>
                  <a:cubicBezTo>
                    <a:pt x="8267" y="20520"/>
                    <a:pt x="6233" y="18788"/>
                    <a:pt x="6233" y="16659"/>
                  </a:cubicBezTo>
                  <a:cubicBezTo>
                    <a:pt x="6233" y="14530"/>
                    <a:pt x="8267" y="12800"/>
                    <a:pt x="10767" y="12800"/>
                  </a:cubicBezTo>
                  <a:close/>
                  <a:moveTo>
                    <a:pt x="10767" y="13071"/>
                  </a:moveTo>
                  <a:cubicBezTo>
                    <a:pt x="8439" y="13071"/>
                    <a:pt x="6552" y="14677"/>
                    <a:pt x="6552" y="16659"/>
                  </a:cubicBezTo>
                  <a:cubicBezTo>
                    <a:pt x="6552" y="18641"/>
                    <a:pt x="8439" y="20248"/>
                    <a:pt x="10767" y="20248"/>
                  </a:cubicBezTo>
                  <a:cubicBezTo>
                    <a:pt x="13095" y="20248"/>
                    <a:pt x="14983" y="18641"/>
                    <a:pt x="14983" y="16659"/>
                  </a:cubicBezTo>
                  <a:cubicBezTo>
                    <a:pt x="14983" y="14677"/>
                    <a:pt x="13095" y="13071"/>
                    <a:pt x="10767" y="13071"/>
                  </a:cubicBezTo>
                  <a:close/>
                </a:path>
              </a:pathLst>
            </a:custGeom>
            <a:solidFill>
              <a:srgbClr val="8E8E91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01" name="Grupo">
            <a:hlinkClick r:id="rId8" invalidUrl="" action="ppaction://hlinksldjump" tgtFrame="" tooltip="" history="1" highlightClick="0" endSnd="0"/>
          </p:cNvPr>
          <p:cNvGrpSpPr/>
          <p:nvPr/>
        </p:nvGrpSpPr>
        <p:grpSpPr>
          <a:xfrm>
            <a:off x="3950570" y="9352149"/>
            <a:ext cx="672466" cy="548632"/>
            <a:chOff x="0" y="0"/>
            <a:chExt cx="672465" cy="548631"/>
          </a:xfrm>
        </p:grpSpPr>
        <p:sp>
          <p:nvSpPr>
            <p:cNvPr id="399" name="Emporium"/>
            <p:cNvSpPr txBox="1"/>
            <p:nvPr/>
          </p:nvSpPr>
          <p:spPr>
            <a:xfrm>
              <a:off x="0" y="323587"/>
              <a:ext cx="672465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Emporium</a:t>
              </a:r>
            </a:p>
          </p:txBody>
        </p:sp>
        <p:sp>
          <p:nvSpPr>
            <p:cNvPr id="400" name="Loja"/>
            <p:cNvSpPr/>
            <p:nvPr/>
          </p:nvSpPr>
          <p:spPr>
            <a:xfrm>
              <a:off x="136512" y="0"/>
              <a:ext cx="399441" cy="32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01" y="0"/>
                  </a:moveTo>
                  <a:lnTo>
                    <a:pt x="5901" y="3628"/>
                  </a:lnTo>
                  <a:lnTo>
                    <a:pt x="7055" y="3628"/>
                  </a:lnTo>
                  <a:lnTo>
                    <a:pt x="7055" y="4787"/>
                  </a:lnTo>
                  <a:lnTo>
                    <a:pt x="2174" y="4787"/>
                  </a:lnTo>
                  <a:lnTo>
                    <a:pt x="0" y="9742"/>
                  </a:lnTo>
                  <a:cubicBezTo>
                    <a:pt x="0" y="10276"/>
                    <a:pt x="355" y="10709"/>
                    <a:pt x="791" y="10709"/>
                  </a:cubicBezTo>
                  <a:cubicBezTo>
                    <a:pt x="1168" y="10709"/>
                    <a:pt x="1481" y="10387"/>
                    <a:pt x="1560" y="9955"/>
                  </a:cubicBezTo>
                  <a:cubicBezTo>
                    <a:pt x="1639" y="10387"/>
                    <a:pt x="1954" y="10709"/>
                    <a:pt x="2331" y="10709"/>
                  </a:cubicBezTo>
                  <a:cubicBezTo>
                    <a:pt x="2707" y="10709"/>
                    <a:pt x="3021" y="10387"/>
                    <a:pt x="3100" y="9955"/>
                  </a:cubicBezTo>
                  <a:cubicBezTo>
                    <a:pt x="3179" y="10387"/>
                    <a:pt x="3494" y="10709"/>
                    <a:pt x="3871" y="10709"/>
                  </a:cubicBezTo>
                  <a:cubicBezTo>
                    <a:pt x="4247" y="10709"/>
                    <a:pt x="4561" y="10387"/>
                    <a:pt x="4640" y="9955"/>
                  </a:cubicBezTo>
                  <a:cubicBezTo>
                    <a:pt x="4719" y="10387"/>
                    <a:pt x="5034" y="10709"/>
                    <a:pt x="5411" y="10709"/>
                  </a:cubicBezTo>
                  <a:cubicBezTo>
                    <a:pt x="5787" y="10709"/>
                    <a:pt x="6101" y="10387"/>
                    <a:pt x="6180" y="9955"/>
                  </a:cubicBezTo>
                  <a:cubicBezTo>
                    <a:pt x="6259" y="10387"/>
                    <a:pt x="6574" y="10709"/>
                    <a:pt x="6950" y="10709"/>
                  </a:cubicBezTo>
                  <a:cubicBezTo>
                    <a:pt x="7327" y="10709"/>
                    <a:pt x="7642" y="10387"/>
                    <a:pt x="7721" y="9955"/>
                  </a:cubicBezTo>
                  <a:cubicBezTo>
                    <a:pt x="7800" y="10387"/>
                    <a:pt x="8114" y="10709"/>
                    <a:pt x="8490" y="10709"/>
                  </a:cubicBezTo>
                  <a:cubicBezTo>
                    <a:pt x="8867" y="10709"/>
                    <a:pt x="9182" y="10387"/>
                    <a:pt x="9261" y="9955"/>
                  </a:cubicBezTo>
                  <a:cubicBezTo>
                    <a:pt x="9340" y="10387"/>
                    <a:pt x="9654" y="10709"/>
                    <a:pt x="10030" y="10709"/>
                  </a:cubicBezTo>
                  <a:cubicBezTo>
                    <a:pt x="10407" y="10709"/>
                    <a:pt x="10722" y="10387"/>
                    <a:pt x="10801" y="9955"/>
                  </a:cubicBezTo>
                  <a:cubicBezTo>
                    <a:pt x="10880" y="10387"/>
                    <a:pt x="11193" y="10709"/>
                    <a:pt x="11570" y="10709"/>
                  </a:cubicBezTo>
                  <a:cubicBezTo>
                    <a:pt x="11946" y="10709"/>
                    <a:pt x="12262" y="10387"/>
                    <a:pt x="12341" y="9955"/>
                  </a:cubicBezTo>
                  <a:cubicBezTo>
                    <a:pt x="12420" y="10387"/>
                    <a:pt x="12733" y="10709"/>
                    <a:pt x="13110" y="10709"/>
                  </a:cubicBezTo>
                  <a:cubicBezTo>
                    <a:pt x="13486" y="10709"/>
                    <a:pt x="13801" y="10387"/>
                    <a:pt x="13881" y="9955"/>
                  </a:cubicBezTo>
                  <a:cubicBezTo>
                    <a:pt x="13960" y="10387"/>
                    <a:pt x="14273" y="10709"/>
                    <a:pt x="14650" y="10709"/>
                  </a:cubicBezTo>
                  <a:cubicBezTo>
                    <a:pt x="15026" y="10709"/>
                    <a:pt x="15341" y="10387"/>
                    <a:pt x="15420" y="9955"/>
                  </a:cubicBezTo>
                  <a:cubicBezTo>
                    <a:pt x="15499" y="10387"/>
                    <a:pt x="15815" y="10709"/>
                    <a:pt x="16191" y="10709"/>
                  </a:cubicBezTo>
                  <a:cubicBezTo>
                    <a:pt x="16568" y="10709"/>
                    <a:pt x="16881" y="10387"/>
                    <a:pt x="16960" y="9955"/>
                  </a:cubicBezTo>
                  <a:cubicBezTo>
                    <a:pt x="17039" y="10387"/>
                    <a:pt x="17354" y="10709"/>
                    <a:pt x="17731" y="10709"/>
                  </a:cubicBezTo>
                  <a:cubicBezTo>
                    <a:pt x="18107" y="10709"/>
                    <a:pt x="18421" y="10387"/>
                    <a:pt x="18500" y="9955"/>
                  </a:cubicBezTo>
                  <a:cubicBezTo>
                    <a:pt x="18579" y="10387"/>
                    <a:pt x="18894" y="10709"/>
                    <a:pt x="19271" y="10709"/>
                  </a:cubicBezTo>
                  <a:cubicBezTo>
                    <a:pt x="19647" y="10709"/>
                    <a:pt x="19961" y="10387"/>
                    <a:pt x="20040" y="9955"/>
                  </a:cubicBezTo>
                  <a:cubicBezTo>
                    <a:pt x="20119" y="10387"/>
                    <a:pt x="20434" y="10709"/>
                    <a:pt x="20811" y="10709"/>
                  </a:cubicBezTo>
                  <a:cubicBezTo>
                    <a:pt x="21247" y="10709"/>
                    <a:pt x="21600" y="10276"/>
                    <a:pt x="21600" y="9742"/>
                  </a:cubicBezTo>
                  <a:lnTo>
                    <a:pt x="19428" y="4787"/>
                  </a:lnTo>
                  <a:lnTo>
                    <a:pt x="14545" y="4787"/>
                  </a:lnTo>
                  <a:lnTo>
                    <a:pt x="14545" y="3628"/>
                  </a:lnTo>
                  <a:lnTo>
                    <a:pt x="15699" y="3628"/>
                  </a:lnTo>
                  <a:lnTo>
                    <a:pt x="15699" y="0"/>
                  </a:lnTo>
                  <a:lnTo>
                    <a:pt x="5901" y="0"/>
                  </a:lnTo>
                  <a:close/>
                  <a:moveTo>
                    <a:pt x="7876" y="3628"/>
                  </a:moveTo>
                  <a:lnTo>
                    <a:pt x="13724" y="3628"/>
                  </a:lnTo>
                  <a:lnTo>
                    <a:pt x="13724" y="4787"/>
                  </a:lnTo>
                  <a:lnTo>
                    <a:pt x="7876" y="4787"/>
                  </a:lnTo>
                  <a:lnTo>
                    <a:pt x="7876" y="3628"/>
                  </a:lnTo>
                  <a:close/>
                  <a:moveTo>
                    <a:pt x="1224" y="11763"/>
                  </a:moveTo>
                  <a:lnTo>
                    <a:pt x="1224" y="19095"/>
                  </a:lnTo>
                  <a:lnTo>
                    <a:pt x="9484" y="19095"/>
                  </a:lnTo>
                  <a:lnTo>
                    <a:pt x="9484" y="13117"/>
                  </a:lnTo>
                  <a:lnTo>
                    <a:pt x="12116" y="13117"/>
                  </a:lnTo>
                  <a:lnTo>
                    <a:pt x="12116" y="19095"/>
                  </a:lnTo>
                  <a:lnTo>
                    <a:pt x="20377" y="19095"/>
                  </a:lnTo>
                  <a:lnTo>
                    <a:pt x="20377" y="11763"/>
                  </a:lnTo>
                  <a:lnTo>
                    <a:pt x="1224" y="11763"/>
                  </a:lnTo>
                  <a:close/>
                  <a:moveTo>
                    <a:pt x="2371" y="13117"/>
                  </a:moveTo>
                  <a:lnTo>
                    <a:pt x="5004" y="13117"/>
                  </a:lnTo>
                  <a:lnTo>
                    <a:pt x="5004" y="16302"/>
                  </a:lnTo>
                  <a:lnTo>
                    <a:pt x="2371" y="16302"/>
                  </a:lnTo>
                  <a:lnTo>
                    <a:pt x="2371" y="13117"/>
                  </a:lnTo>
                  <a:close/>
                  <a:moveTo>
                    <a:pt x="5928" y="13117"/>
                  </a:moveTo>
                  <a:lnTo>
                    <a:pt x="8561" y="13117"/>
                  </a:lnTo>
                  <a:lnTo>
                    <a:pt x="8561" y="16302"/>
                  </a:lnTo>
                  <a:lnTo>
                    <a:pt x="5928" y="16302"/>
                  </a:lnTo>
                  <a:lnTo>
                    <a:pt x="5928" y="13117"/>
                  </a:lnTo>
                  <a:close/>
                  <a:moveTo>
                    <a:pt x="13041" y="13117"/>
                  </a:moveTo>
                  <a:lnTo>
                    <a:pt x="15673" y="13117"/>
                  </a:lnTo>
                  <a:lnTo>
                    <a:pt x="15673" y="16302"/>
                  </a:lnTo>
                  <a:lnTo>
                    <a:pt x="13041" y="16302"/>
                  </a:lnTo>
                  <a:lnTo>
                    <a:pt x="13041" y="13117"/>
                  </a:lnTo>
                  <a:close/>
                  <a:moveTo>
                    <a:pt x="16598" y="13117"/>
                  </a:moveTo>
                  <a:lnTo>
                    <a:pt x="19230" y="13117"/>
                  </a:lnTo>
                  <a:lnTo>
                    <a:pt x="19230" y="16302"/>
                  </a:lnTo>
                  <a:lnTo>
                    <a:pt x="16598" y="16302"/>
                  </a:lnTo>
                  <a:lnTo>
                    <a:pt x="16598" y="13117"/>
                  </a:lnTo>
                  <a:close/>
                  <a:moveTo>
                    <a:pt x="11270" y="15428"/>
                  </a:moveTo>
                  <a:lnTo>
                    <a:pt x="11270" y="17177"/>
                  </a:lnTo>
                  <a:lnTo>
                    <a:pt x="11764" y="17177"/>
                  </a:lnTo>
                  <a:lnTo>
                    <a:pt x="11764" y="15428"/>
                  </a:lnTo>
                  <a:lnTo>
                    <a:pt x="11270" y="15428"/>
                  </a:lnTo>
                  <a:close/>
                  <a:moveTo>
                    <a:pt x="19" y="20290"/>
                  </a:moveTo>
                  <a:lnTo>
                    <a:pt x="19" y="21600"/>
                  </a:lnTo>
                  <a:lnTo>
                    <a:pt x="21581" y="21600"/>
                  </a:lnTo>
                  <a:lnTo>
                    <a:pt x="21581" y="20290"/>
                  </a:lnTo>
                  <a:lnTo>
                    <a:pt x="19" y="20290"/>
                  </a:lnTo>
                  <a:close/>
                </a:path>
              </a:pathLst>
            </a:custGeom>
            <a:solidFill>
              <a:srgbClr val="8D8E91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402" name="S"/>
          <p:cNvSpPr txBox="1"/>
          <p:nvPr/>
        </p:nvSpPr>
        <p:spPr>
          <a:xfrm>
            <a:off x="481929" y="829176"/>
            <a:ext cx="148663" cy="210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200">
                <a:solidFill>
                  <a:srgbClr val="8E8E93"/>
                </a:solidFill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403" name="M"/>
          <p:cNvSpPr txBox="1"/>
          <p:nvPr/>
        </p:nvSpPr>
        <p:spPr>
          <a:xfrm>
            <a:off x="1081746" y="829176"/>
            <a:ext cx="182648" cy="210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200"/>
            </a:lvl1pPr>
          </a:lstStyle>
          <a:p>
            <a:pPr/>
            <a:r>
              <a:t>M</a:t>
            </a:r>
          </a:p>
        </p:txBody>
      </p:sp>
      <p:sp>
        <p:nvSpPr>
          <p:cNvPr id="404" name="T"/>
          <p:cNvSpPr txBox="1"/>
          <p:nvPr/>
        </p:nvSpPr>
        <p:spPr>
          <a:xfrm>
            <a:off x="1715395" y="829176"/>
            <a:ext cx="137386" cy="210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200"/>
            </a:lvl1pPr>
          </a:lstStyle>
          <a:p>
            <a:pPr/>
            <a:r>
              <a:t>T</a:t>
            </a:r>
          </a:p>
        </p:txBody>
      </p:sp>
      <p:sp>
        <p:nvSpPr>
          <p:cNvPr id="405" name="W"/>
          <p:cNvSpPr txBox="1"/>
          <p:nvPr/>
        </p:nvSpPr>
        <p:spPr>
          <a:xfrm>
            <a:off x="2305230" y="829176"/>
            <a:ext cx="191030" cy="210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200"/>
            </a:lvl1pPr>
          </a:lstStyle>
          <a:p>
            <a:pPr/>
            <a:r>
              <a:t>W</a:t>
            </a:r>
          </a:p>
        </p:txBody>
      </p:sp>
      <p:sp>
        <p:nvSpPr>
          <p:cNvPr id="406" name="T"/>
          <p:cNvSpPr txBox="1"/>
          <p:nvPr/>
        </p:nvSpPr>
        <p:spPr>
          <a:xfrm>
            <a:off x="2931716" y="829176"/>
            <a:ext cx="137386" cy="210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200"/>
            </a:lvl1pPr>
          </a:lstStyle>
          <a:p>
            <a:pPr/>
            <a:r>
              <a:t>T</a:t>
            </a:r>
          </a:p>
        </p:txBody>
      </p:sp>
      <p:sp>
        <p:nvSpPr>
          <p:cNvPr id="407" name="F"/>
          <p:cNvSpPr txBox="1"/>
          <p:nvPr/>
        </p:nvSpPr>
        <p:spPr>
          <a:xfrm>
            <a:off x="3511873" y="829176"/>
            <a:ext cx="137385" cy="210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200"/>
            </a:lvl1pPr>
          </a:lstStyle>
          <a:p>
            <a:pPr/>
            <a:r>
              <a:t>F</a:t>
            </a:r>
          </a:p>
        </p:txBody>
      </p:sp>
      <p:sp>
        <p:nvSpPr>
          <p:cNvPr id="408" name="S"/>
          <p:cNvSpPr txBox="1"/>
          <p:nvPr/>
        </p:nvSpPr>
        <p:spPr>
          <a:xfrm>
            <a:off x="4075190" y="829176"/>
            <a:ext cx="148663" cy="210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200">
                <a:solidFill>
                  <a:srgbClr val="8E8E93"/>
                </a:solidFill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409" name="23"/>
          <p:cNvSpPr txBox="1"/>
          <p:nvPr/>
        </p:nvSpPr>
        <p:spPr>
          <a:xfrm>
            <a:off x="415381" y="1124256"/>
            <a:ext cx="275866" cy="260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600">
                <a:solidFill>
                  <a:srgbClr val="8E8E93"/>
                </a:solidFill>
              </a:defRPr>
            </a:lvl1pPr>
          </a:lstStyle>
          <a:p>
            <a:pPr/>
            <a:r>
              <a:t>23</a:t>
            </a:r>
          </a:p>
        </p:txBody>
      </p:sp>
      <p:sp>
        <p:nvSpPr>
          <p:cNvPr id="410" name="24"/>
          <p:cNvSpPr txBox="1"/>
          <p:nvPr/>
        </p:nvSpPr>
        <p:spPr>
          <a:xfrm>
            <a:off x="1032190" y="1124256"/>
            <a:ext cx="275867" cy="260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600"/>
            </a:lvl1pPr>
          </a:lstStyle>
          <a:p>
            <a:pPr/>
            <a:r>
              <a:t>24</a:t>
            </a:r>
          </a:p>
        </p:txBody>
      </p:sp>
      <p:sp>
        <p:nvSpPr>
          <p:cNvPr id="411" name="25"/>
          <p:cNvSpPr txBox="1"/>
          <p:nvPr/>
        </p:nvSpPr>
        <p:spPr>
          <a:xfrm>
            <a:off x="1643208" y="1124256"/>
            <a:ext cx="275867" cy="260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600"/>
            </a:lvl1pPr>
          </a:lstStyle>
          <a:p>
            <a:pPr/>
            <a:r>
              <a:t>25</a:t>
            </a:r>
          </a:p>
        </p:txBody>
      </p:sp>
      <p:sp>
        <p:nvSpPr>
          <p:cNvPr id="412" name="26"/>
          <p:cNvSpPr txBox="1"/>
          <p:nvPr/>
        </p:nvSpPr>
        <p:spPr>
          <a:xfrm>
            <a:off x="2259865" y="1124256"/>
            <a:ext cx="275867" cy="260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600"/>
            </a:lvl1pPr>
          </a:lstStyle>
          <a:p>
            <a:pPr/>
            <a:r>
              <a:t>26</a:t>
            </a:r>
          </a:p>
        </p:txBody>
      </p:sp>
      <p:sp>
        <p:nvSpPr>
          <p:cNvPr id="413" name="Círculo"/>
          <p:cNvSpPr/>
          <p:nvPr/>
        </p:nvSpPr>
        <p:spPr>
          <a:xfrm>
            <a:off x="2792265" y="1044825"/>
            <a:ext cx="416287" cy="416287"/>
          </a:xfrm>
          <a:prstGeom prst="ellipse">
            <a:avLst/>
          </a:prstGeom>
          <a:solidFill>
            <a:srgbClr val="FF2D55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2D5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4" name="24"/>
          <p:cNvSpPr txBox="1"/>
          <p:nvPr/>
        </p:nvSpPr>
        <p:spPr>
          <a:xfrm>
            <a:off x="2862476" y="1124256"/>
            <a:ext cx="275866" cy="260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600">
                <a:solidFill>
                  <a:srgbClr val="FFFFFF"/>
                </a:solidFill>
              </a:defRPr>
            </a:lvl1pPr>
          </a:lstStyle>
          <a:p>
            <a:pPr/>
            <a:r>
              <a:t>24</a:t>
            </a:r>
          </a:p>
        </p:txBody>
      </p:sp>
      <p:sp>
        <p:nvSpPr>
          <p:cNvPr id="415" name="28"/>
          <p:cNvSpPr txBox="1"/>
          <p:nvPr/>
        </p:nvSpPr>
        <p:spPr>
          <a:xfrm>
            <a:off x="3439686" y="1124256"/>
            <a:ext cx="275866" cy="260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600"/>
            </a:lvl1pPr>
          </a:lstStyle>
          <a:p>
            <a:pPr/>
            <a:r>
              <a:t>28</a:t>
            </a:r>
          </a:p>
        </p:txBody>
      </p:sp>
      <p:sp>
        <p:nvSpPr>
          <p:cNvPr id="416" name="29"/>
          <p:cNvSpPr txBox="1"/>
          <p:nvPr/>
        </p:nvSpPr>
        <p:spPr>
          <a:xfrm>
            <a:off x="4008642" y="1124256"/>
            <a:ext cx="275866" cy="260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600">
                <a:solidFill>
                  <a:srgbClr val="8E8E93"/>
                </a:solidFill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417" name="Thursday, September 24"/>
          <p:cNvSpPr txBox="1"/>
          <p:nvPr/>
        </p:nvSpPr>
        <p:spPr>
          <a:xfrm>
            <a:off x="1258749" y="1453256"/>
            <a:ext cx="2278403" cy="2601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600"/>
            </a:lvl1pPr>
          </a:lstStyle>
          <a:p>
            <a:pPr/>
            <a:r>
              <a:t>Thursday, September 24</a:t>
            </a:r>
          </a:p>
        </p:txBody>
      </p:sp>
      <p:graphicFrame>
        <p:nvGraphicFramePr>
          <p:cNvPr id="418" name="Gráfico de Pizza 2D"/>
          <p:cNvGraphicFramePr/>
          <p:nvPr/>
        </p:nvGraphicFramePr>
        <p:xfrm>
          <a:off x="-91129" y="2427013"/>
          <a:ext cx="4983747" cy="323091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9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pull dir="d"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E87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Section 1"/>
          <p:cNvGrpSpPr/>
          <p:nvPr/>
        </p:nvGrpSpPr>
        <p:grpSpPr>
          <a:xfrm>
            <a:off x="-5204" y="6863091"/>
            <a:ext cx="4775485" cy="2677227"/>
            <a:chOff x="0" y="0"/>
            <a:chExt cx="4775484" cy="2677226"/>
          </a:xfrm>
        </p:grpSpPr>
        <p:grpSp>
          <p:nvGrpSpPr>
            <p:cNvPr id="423" name="Light Grouped Header"/>
            <p:cNvGrpSpPr/>
            <p:nvPr/>
          </p:nvGrpSpPr>
          <p:grpSpPr>
            <a:xfrm>
              <a:off x="0" y="0"/>
              <a:ext cx="4775485" cy="443558"/>
              <a:chOff x="0" y="0"/>
              <a:chExt cx="4775484" cy="443557"/>
            </a:xfrm>
          </p:grpSpPr>
          <p:sp>
            <p:nvSpPr>
              <p:cNvPr id="420" name="Background"/>
              <p:cNvSpPr/>
              <p:nvPr/>
            </p:nvSpPr>
            <p:spPr>
              <a:xfrm>
                <a:off x="0" y="0"/>
                <a:ext cx="4775485" cy="443558"/>
              </a:xfrm>
              <a:prstGeom prst="rect">
                <a:avLst/>
              </a:prstGeom>
              <a:solidFill>
                <a:srgbClr val="EFEFF4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defRPr spc="32" sz="3200"/>
                </a:pPr>
              </a:p>
            </p:txBody>
          </p:sp>
          <p:sp>
            <p:nvSpPr>
              <p:cNvPr id="421" name="Separator"/>
              <p:cNvSpPr/>
              <p:nvPr/>
            </p:nvSpPr>
            <p:spPr>
              <a:xfrm>
                <a:off x="5942" y="441925"/>
                <a:ext cx="4761762" cy="1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defRPr spc="32" sz="3200"/>
                </a:pPr>
              </a:p>
            </p:txBody>
          </p:sp>
          <p:sp>
            <p:nvSpPr>
              <p:cNvPr id="422" name="Today’s Log"/>
              <p:cNvSpPr txBox="1"/>
              <p:nvPr/>
            </p:nvSpPr>
            <p:spPr>
              <a:xfrm>
                <a:off x="162467" y="108697"/>
                <a:ext cx="4470243" cy="29620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 defTabSz="825500">
                  <a:defRPr b="0" cap="all" spc="-12" sz="1200">
                    <a:solidFill>
                      <a:srgbClr val="636363"/>
                    </a:solidFill>
                  </a:defRPr>
                </a:lvl1pPr>
              </a:lstStyle>
              <a:p>
                <a:pPr/>
                <a:r>
                  <a:t>Today’s Log</a:t>
                </a:r>
              </a:p>
            </p:txBody>
          </p:sp>
        </p:grpSp>
        <p:grpSp>
          <p:nvGrpSpPr>
            <p:cNvPr id="428" name="Cell 1"/>
            <p:cNvGrpSpPr/>
            <p:nvPr/>
          </p:nvGrpSpPr>
          <p:grpSpPr>
            <a:xfrm>
              <a:off x="5203" y="442026"/>
              <a:ext cx="4762501" cy="558801"/>
              <a:chOff x="0" y="0"/>
              <a:chExt cx="4762500" cy="558800"/>
            </a:xfrm>
          </p:grpSpPr>
          <p:sp>
            <p:nvSpPr>
              <p:cNvPr id="424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425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pic>
            <p:nvPicPr>
              <p:cNvPr id="426" name="Chevron" descr="Chevron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4450067" y="187953"/>
                <a:ext cx="101601" cy="16510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427" name="Paper"/>
              <p:cNvSpPr/>
              <p:nvPr/>
            </p:nvSpPr>
            <p:spPr>
              <a:xfrm>
                <a:off x="159916" y="279400"/>
                <a:ext cx="1716527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825500">
                  <a:defRPr b="0" sz="1700"/>
                </a:lvl1pPr>
              </a:lstStyle>
              <a:p>
                <a:pPr/>
                <a:r>
                  <a:t>Paper</a:t>
                </a:r>
              </a:p>
            </p:txBody>
          </p:sp>
        </p:grpSp>
        <p:grpSp>
          <p:nvGrpSpPr>
            <p:cNvPr id="433" name="Cell 2"/>
            <p:cNvGrpSpPr/>
            <p:nvPr/>
          </p:nvGrpSpPr>
          <p:grpSpPr>
            <a:xfrm>
              <a:off x="5203" y="1000826"/>
              <a:ext cx="4762501" cy="558801"/>
              <a:chOff x="0" y="0"/>
              <a:chExt cx="4762500" cy="558800"/>
            </a:xfrm>
          </p:grpSpPr>
          <p:sp>
            <p:nvSpPr>
              <p:cNvPr id="429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430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pic>
            <p:nvPicPr>
              <p:cNvPr id="431" name="Chevron" descr="Chevron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450067" y="187953"/>
                <a:ext cx="101601" cy="16510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432" name="Breakfast Leftovers"/>
              <p:cNvSpPr/>
              <p:nvPr/>
            </p:nvSpPr>
            <p:spPr>
              <a:xfrm>
                <a:off x="159916" y="279400"/>
                <a:ext cx="3048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825500">
                  <a:defRPr b="0" sz="1700"/>
                </a:lvl1pPr>
              </a:lstStyle>
              <a:p>
                <a:pPr/>
                <a:r>
                  <a:t>Breakfast Leftovers</a:t>
                </a:r>
              </a:p>
            </p:txBody>
          </p:sp>
        </p:grpSp>
        <p:grpSp>
          <p:nvGrpSpPr>
            <p:cNvPr id="438" name="Cell 3"/>
            <p:cNvGrpSpPr/>
            <p:nvPr/>
          </p:nvGrpSpPr>
          <p:grpSpPr>
            <a:xfrm>
              <a:off x="5203" y="1559626"/>
              <a:ext cx="4762501" cy="558801"/>
              <a:chOff x="0" y="0"/>
              <a:chExt cx="4762500" cy="558800"/>
            </a:xfrm>
          </p:grpSpPr>
          <p:sp>
            <p:nvSpPr>
              <p:cNvPr id="434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435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pic>
            <p:nvPicPr>
              <p:cNvPr id="436" name="Chevron" descr="Chevron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450067" y="187953"/>
                <a:ext cx="101601" cy="16510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437" name="Coffee grounds"/>
              <p:cNvSpPr/>
              <p:nvPr/>
            </p:nvSpPr>
            <p:spPr>
              <a:xfrm>
                <a:off x="159916" y="279400"/>
                <a:ext cx="3048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825500">
                  <a:defRPr b="0" sz="1700"/>
                </a:lvl1pPr>
              </a:lstStyle>
              <a:p>
                <a:pPr/>
                <a:r>
                  <a:t>Coffee grounds</a:t>
                </a:r>
              </a:p>
            </p:txBody>
          </p:sp>
        </p:grpSp>
        <p:grpSp>
          <p:nvGrpSpPr>
            <p:cNvPr id="443" name="Cell 4"/>
            <p:cNvGrpSpPr/>
            <p:nvPr/>
          </p:nvGrpSpPr>
          <p:grpSpPr>
            <a:xfrm>
              <a:off x="5203" y="2118426"/>
              <a:ext cx="4762501" cy="558801"/>
              <a:chOff x="0" y="0"/>
              <a:chExt cx="4762500" cy="558800"/>
            </a:xfrm>
          </p:grpSpPr>
          <p:sp>
            <p:nvSpPr>
              <p:cNvPr id="439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440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pic>
            <p:nvPicPr>
              <p:cNvPr id="441" name="Chevron" descr="Chevron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4450067" y="200653"/>
                <a:ext cx="101601" cy="16510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442" name="Wrapper"/>
              <p:cNvSpPr/>
              <p:nvPr/>
            </p:nvSpPr>
            <p:spPr>
              <a:xfrm>
                <a:off x="159916" y="279400"/>
                <a:ext cx="3048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825500">
                  <a:defRPr b="0" sz="1700"/>
                </a:lvl1pPr>
              </a:lstStyle>
              <a:p>
                <a:pPr/>
                <a:r>
                  <a:t>Wrapper</a:t>
                </a:r>
              </a:p>
            </p:txBody>
          </p:sp>
        </p:grpSp>
      </p:grpSp>
      <p:sp>
        <p:nvSpPr>
          <p:cNvPr id="445" name="Shadow"/>
          <p:cNvSpPr/>
          <p:nvPr/>
        </p:nvSpPr>
        <p:spPr>
          <a:xfrm>
            <a:off x="0" y="9261208"/>
            <a:ext cx="4762501" cy="12701"/>
          </a:xfrm>
          <a:prstGeom prst="rect">
            <a:avLst/>
          </a:prstGeom>
          <a:gradFill>
            <a:gsLst>
              <a:gs pos="34151">
                <a:srgbClr val="000000"/>
              </a:gs>
              <a:gs pos="45057">
                <a:srgbClr val="000102">
                  <a:alpha val="0"/>
                </a:srgbClr>
              </a:gs>
            </a:gsLst>
            <a:lin ang="5400000"/>
          </a:gra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sp>
        <p:nvSpPr>
          <p:cNvPr id="446" name="Background"/>
          <p:cNvSpPr/>
          <p:nvPr/>
        </p:nvSpPr>
        <p:spPr>
          <a:xfrm>
            <a:off x="0" y="9267366"/>
            <a:ext cx="4762501" cy="1041401"/>
          </a:xfrm>
          <a:prstGeom prst="rect">
            <a:avLst/>
          </a:prstGeom>
          <a:solidFill>
            <a:srgbClr val="F9F9F9"/>
          </a:soli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sp>
        <p:nvSpPr>
          <p:cNvPr id="447" name="Shadow"/>
          <p:cNvSpPr/>
          <p:nvPr/>
        </p:nvSpPr>
        <p:spPr>
          <a:xfrm>
            <a:off x="19494" y="1773062"/>
            <a:ext cx="4762501" cy="12701"/>
          </a:xfrm>
          <a:prstGeom prst="rect">
            <a:avLst/>
          </a:prstGeom>
          <a:gradFill>
            <a:gsLst>
              <a:gs pos="34151">
                <a:srgbClr val="000000"/>
              </a:gs>
              <a:gs pos="45057">
                <a:srgbClr val="000102">
                  <a:alpha val="0"/>
                </a:srgbClr>
              </a:gs>
            </a:gsLst>
            <a:lin ang="5400000"/>
          </a:gra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sp>
        <p:nvSpPr>
          <p:cNvPr id="448" name="Background"/>
          <p:cNvSpPr/>
          <p:nvPr/>
        </p:nvSpPr>
        <p:spPr>
          <a:xfrm>
            <a:off x="-6795" y="-5254"/>
            <a:ext cx="4776090" cy="1778001"/>
          </a:xfrm>
          <a:prstGeom prst="rect">
            <a:avLst/>
          </a:prstGeom>
          <a:solidFill>
            <a:srgbClr val="F9F9F9"/>
          </a:soli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sp>
        <p:nvSpPr>
          <p:cNvPr id="449" name="September"/>
          <p:cNvSpPr txBox="1"/>
          <p:nvPr/>
        </p:nvSpPr>
        <p:spPr>
          <a:xfrm>
            <a:off x="314605" y="393149"/>
            <a:ext cx="1804336" cy="339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l" defTabSz="825500">
              <a:defRPr b="0" spc="-34" sz="1700">
                <a:solidFill>
                  <a:srgbClr val="007AFF"/>
                </a:solidFill>
              </a:defRPr>
            </a:lvl1pPr>
          </a:lstStyle>
          <a:p>
            <a:pPr/>
            <a:r>
              <a:t>September</a:t>
            </a:r>
          </a:p>
        </p:txBody>
      </p:sp>
      <p:grpSp>
        <p:nvGrpSpPr>
          <p:cNvPr id="452" name="Left Chevron"/>
          <p:cNvGrpSpPr/>
          <p:nvPr/>
        </p:nvGrpSpPr>
        <p:grpSpPr>
          <a:xfrm>
            <a:off x="121845" y="419225"/>
            <a:ext cx="168177" cy="275856"/>
            <a:chOff x="0" y="-4923"/>
            <a:chExt cx="168176" cy="275855"/>
          </a:xfrm>
        </p:grpSpPr>
        <p:sp>
          <p:nvSpPr>
            <p:cNvPr id="450" name="Retângulo Arredondado"/>
            <p:cNvSpPr/>
            <p:nvPr/>
          </p:nvSpPr>
          <p:spPr>
            <a:xfrm rot="18900000">
              <a:off x="-13907" y="58240"/>
              <a:ext cx="195990" cy="41849"/>
            </a:xfrm>
            <a:prstGeom prst="roundRect">
              <a:avLst>
                <a:gd name="adj" fmla="val 50000"/>
              </a:avLst>
            </a:prstGeom>
            <a:solidFill>
              <a:srgbClr val="007AFF"/>
            </a:solidFill>
            <a:ln w="3175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algn="l" defTabSz="825500">
                <a:spcBef>
                  <a:spcPts val="4100"/>
                </a:spcBef>
                <a:defRPr spc="34" sz="3400"/>
              </a:pPr>
            </a:p>
          </p:txBody>
        </p:sp>
        <p:sp>
          <p:nvSpPr>
            <p:cNvPr id="451" name="Retângulo Arredondado"/>
            <p:cNvSpPr/>
            <p:nvPr/>
          </p:nvSpPr>
          <p:spPr>
            <a:xfrm rot="2700000">
              <a:off x="-13780" y="170537"/>
              <a:ext cx="189026" cy="39324"/>
            </a:xfrm>
            <a:prstGeom prst="roundRect">
              <a:avLst>
                <a:gd name="adj" fmla="val 50000"/>
              </a:avLst>
            </a:prstGeom>
            <a:solidFill>
              <a:srgbClr val="007AFF"/>
            </a:solidFill>
            <a:ln w="3175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algn="l" defTabSz="825500">
                <a:spcBef>
                  <a:spcPts val="4100"/>
                </a:spcBef>
                <a:defRPr spc="34" sz="3400"/>
              </a:pPr>
            </a:p>
          </p:txBody>
        </p:sp>
      </p:grpSp>
      <p:sp>
        <p:nvSpPr>
          <p:cNvPr id="453" name="S"/>
          <p:cNvSpPr txBox="1"/>
          <p:nvPr/>
        </p:nvSpPr>
        <p:spPr>
          <a:xfrm>
            <a:off x="481929" y="829176"/>
            <a:ext cx="148663" cy="210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200">
                <a:solidFill>
                  <a:srgbClr val="8E8E93"/>
                </a:solidFill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454" name="M"/>
          <p:cNvSpPr txBox="1"/>
          <p:nvPr/>
        </p:nvSpPr>
        <p:spPr>
          <a:xfrm>
            <a:off x="1081746" y="829176"/>
            <a:ext cx="182648" cy="210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200"/>
            </a:lvl1pPr>
          </a:lstStyle>
          <a:p>
            <a:pPr/>
            <a:r>
              <a:t>M</a:t>
            </a:r>
          </a:p>
        </p:txBody>
      </p:sp>
      <p:sp>
        <p:nvSpPr>
          <p:cNvPr id="455" name="T"/>
          <p:cNvSpPr txBox="1"/>
          <p:nvPr/>
        </p:nvSpPr>
        <p:spPr>
          <a:xfrm>
            <a:off x="1715395" y="829176"/>
            <a:ext cx="137386" cy="210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200"/>
            </a:lvl1pPr>
          </a:lstStyle>
          <a:p>
            <a:pPr/>
            <a:r>
              <a:t>T</a:t>
            </a:r>
          </a:p>
        </p:txBody>
      </p:sp>
      <p:sp>
        <p:nvSpPr>
          <p:cNvPr id="456" name="W"/>
          <p:cNvSpPr txBox="1"/>
          <p:nvPr/>
        </p:nvSpPr>
        <p:spPr>
          <a:xfrm>
            <a:off x="2305230" y="829176"/>
            <a:ext cx="191030" cy="210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200"/>
            </a:lvl1pPr>
          </a:lstStyle>
          <a:p>
            <a:pPr/>
            <a:r>
              <a:t>W</a:t>
            </a:r>
          </a:p>
        </p:txBody>
      </p:sp>
      <p:sp>
        <p:nvSpPr>
          <p:cNvPr id="457" name="T"/>
          <p:cNvSpPr txBox="1"/>
          <p:nvPr/>
        </p:nvSpPr>
        <p:spPr>
          <a:xfrm>
            <a:off x="2931716" y="829176"/>
            <a:ext cx="137386" cy="210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200"/>
            </a:lvl1pPr>
          </a:lstStyle>
          <a:p>
            <a:pPr/>
            <a:r>
              <a:t>T</a:t>
            </a:r>
          </a:p>
        </p:txBody>
      </p:sp>
      <p:sp>
        <p:nvSpPr>
          <p:cNvPr id="458" name="F"/>
          <p:cNvSpPr txBox="1"/>
          <p:nvPr/>
        </p:nvSpPr>
        <p:spPr>
          <a:xfrm>
            <a:off x="3511873" y="829176"/>
            <a:ext cx="137385" cy="210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200"/>
            </a:lvl1pPr>
          </a:lstStyle>
          <a:p>
            <a:pPr/>
            <a:r>
              <a:t>F</a:t>
            </a:r>
          </a:p>
        </p:txBody>
      </p:sp>
      <p:sp>
        <p:nvSpPr>
          <p:cNvPr id="459" name="S"/>
          <p:cNvSpPr txBox="1"/>
          <p:nvPr/>
        </p:nvSpPr>
        <p:spPr>
          <a:xfrm>
            <a:off x="4075190" y="829176"/>
            <a:ext cx="148663" cy="210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200">
                <a:solidFill>
                  <a:srgbClr val="8E8E93"/>
                </a:solidFill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460" name="23"/>
          <p:cNvSpPr txBox="1"/>
          <p:nvPr/>
        </p:nvSpPr>
        <p:spPr>
          <a:xfrm>
            <a:off x="415381" y="1124256"/>
            <a:ext cx="275866" cy="260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600">
                <a:solidFill>
                  <a:srgbClr val="8E8E93"/>
                </a:solidFill>
              </a:defRPr>
            </a:lvl1pPr>
          </a:lstStyle>
          <a:p>
            <a:pPr/>
            <a:r>
              <a:t>23</a:t>
            </a:r>
          </a:p>
        </p:txBody>
      </p:sp>
      <p:sp>
        <p:nvSpPr>
          <p:cNvPr id="461" name="24"/>
          <p:cNvSpPr txBox="1"/>
          <p:nvPr/>
        </p:nvSpPr>
        <p:spPr>
          <a:xfrm>
            <a:off x="1032190" y="1124256"/>
            <a:ext cx="275867" cy="260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600"/>
            </a:lvl1pPr>
          </a:lstStyle>
          <a:p>
            <a:pPr/>
            <a:r>
              <a:t>24</a:t>
            </a:r>
          </a:p>
        </p:txBody>
      </p:sp>
      <p:sp>
        <p:nvSpPr>
          <p:cNvPr id="462" name="25"/>
          <p:cNvSpPr txBox="1"/>
          <p:nvPr/>
        </p:nvSpPr>
        <p:spPr>
          <a:xfrm>
            <a:off x="1643208" y="1124256"/>
            <a:ext cx="275867" cy="260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600"/>
            </a:lvl1pPr>
          </a:lstStyle>
          <a:p>
            <a:pPr/>
            <a:r>
              <a:t>25</a:t>
            </a:r>
          </a:p>
        </p:txBody>
      </p:sp>
      <p:sp>
        <p:nvSpPr>
          <p:cNvPr id="463" name="26"/>
          <p:cNvSpPr txBox="1"/>
          <p:nvPr/>
        </p:nvSpPr>
        <p:spPr>
          <a:xfrm>
            <a:off x="2259865" y="1124256"/>
            <a:ext cx="275867" cy="260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600"/>
            </a:lvl1pPr>
          </a:lstStyle>
          <a:p>
            <a:pPr/>
            <a:r>
              <a:t>26</a:t>
            </a:r>
          </a:p>
        </p:txBody>
      </p:sp>
      <p:sp>
        <p:nvSpPr>
          <p:cNvPr id="464" name="Círculo"/>
          <p:cNvSpPr/>
          <p:nvPr/>
        </p:nvSpPr>
        <p:spPr>
          <a:xfrm>
            <a:off x="2792265" y="1044825"/>
            <a:ext cx="416287" cy="416287"/>
          </a:xfrm>
          <a:prstGeom prst="ellipse">
            <a:avLst/>
          </a:prstGeom>
          <a:solidFill>
            <a:srgbClr val="FF2D55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2D5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5" name="24"/>
          <p:cNvSpPr txBox="1"/>
          <p:nvPr/>
        </p:nvSpPr>
        <p:spPr>
          <a:xfrm>
            <a:off x="2862476" y="1124256"/>
            <a:ext cx="275866" cy="260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600">
                <a:solidFill>
                  <a:srgbClr val="FFFFFF"/>
                </a:solidFill>
              </a:defRPr>
            </a:lvl1pPr>
          </a:lstStyle>
          <a:p>
            <a:pPr/>
            <a:r>
              <a:t>24</a:t>
            </a:r>
          </a:p>
        </p:txBody>
      </p:sp>
      <p:sp>
        <p:nvSpPr>
          <p:cNvPr id="466" name="28"/>
          <p:cNvSpPr txBox="1"/>
          <p:nvPr/>
        </p:nvSpPr>
        <p:spPr>
          <a:xfrm>
            <a:off x="3439686" y="1124256"/>
            <a:ext cx="275866" cy="260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600"/>
            </a:lvl1pPr>
          </a:lstStyle>
          <a:p>
            <a:pPr/>
            <a:r>
              <a:t>28</a:t>
            </a:r>
          </a:p>
        </p:txBody>
      </p:sp>
      <p:sp>
        <p:nvSpPr>
          <p:cNvPr id="467" name="29"/>
          <p:cNvSpPr txBox="1"/>
          <p:nvPr/>
        </p:nvSpPr>
        <p:spPr>
          <a:xfrm>
            <a:off x="4008642" y="1124256"/>
            <a:ext cx="275866" cy="260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600">
                <a:solidFill>
                  <a:srgbClr val="8E8E93"/>
                </a:solidFill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468" name="Thursday, September 24"/>
          <p:cNvSpPr txBox="1"/>
          <p:nvPr/>
        </p:nvSpPr>
        <p:spPr>
          <a:xfrm>
            <a:off x="1258749" y="1453256"/>
            <a:ext cx="2278403" cy="2601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600"/>
            </a:lvl1pPr>
          </a:lstStyle>
          <a:p>
            <a:pPr/>
            <a:r>
              <a:t>Thursday, September 24</a:t>
            </a:r>
          </a:p>
        </p:txBody>
      </p:sp>
      <p:sp>
        <p:nvSpPr>
          <p:cNvPr id="469" name="+">
            <a:hlinkClick r:id="rId3" invalidUrl="" action="ppaction://hlinksldjump" tgtFrame="" tooltip="" history="1" highlightClick="0" endSnd="0"/>
          </p:cNvPr>
          <p:cNvSpPr txBox="1"/>
          <p:nvPr/>
        </p:nvSpPr>
        <p:spPr>
          <a:xfrm>
            <a:off x="2678398" y="331072"/>
            <a:ext cx="1804336" cy="4635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 defTabSz="825500">
              <a:defRPr b="0" spc="-50" sz="2500">
                <a:solidFill>
                  <a:srgbClr val="007AFF"/>
                </a:solidFill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470" name="Recycling even one can makes a difference."/>
          <p:cNvSpPr txBox="1"/>
          <p:nvPr/>
        </p:nvSpPr>
        <p:spPr>
          <a:xfrm>
            <a:off x="649423" y="6145256"/>
            <a:ext cx="3502644" cy="2356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Recycling even one can makes a difference.</a:t>
            </a:r>
          </a:p>
        </p:txBody>
      </p:sp>
      <p:grpSp>
        <p:nvGrpSpPr>
          <p:cNvPr id="473" name="Grupo">
            <a:hlinkClick r:id="rId4" invalidUrl="" action="ppaction://hlinksldjump" tgtFrame="" tooltip="" history="1" highlightClick="0" endSnd="0"/>
          </p:cNvPr>
          <p:cNvGrpSpPr/>
          <p:nvPr/>
        </p:nvGrpSpPr>
        <p:grpSpPr>
          <a:xfrm>
            <a:off x="363776" y="9318007"/>
            <a:ext cx="1385389" cy="1740252"/>
            <a:chOff x="212526" y="0"/>
            <a:chExt cx="1385387" cy="1740251"/>
          </a:xfrm>
        </p:grpSpPr>
        <p:sp>
          <p:nvSpPr>
            <p:cNvPr id="471" name="Conífera"/>
            <p:cNvSpPr/>
            <p:nvPr/>
          </p:nvSpPr>
          <p:spPr>
            <a:xfrm>
              <a:off x="212526" y="0"/>
              <a:ext cx="230776" cy="390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621" y="0"/>
                  </a:moveTo>
                  <a:cubicBezTo>
                    <a:pt x="10617" y="23"/>
                    <a:pt x="10614" y="44"/>
                    <a:pt x="10610" y="67"/>
                  </a:cubicBezTo>
                  <a:cubicBezTo>
                    <a:pt x="10104" y="2030"/>
                    <a:pt x="9595" y="3050"/>
                    <a:pt x="9030" y="3538"/>
                  </a:cubicBezTo>
                  <a:cubicBezTo>
                    <a:pt x="9188" y="3538"/>
                    <a:pt x="9363" y="3511"/>
                    <a:pt x="9528" y="3474"/>
                  </a:cubicBezTo>
                  <a:cubicBezTo>
                    <a:pt x="8596" y="4832"/>
                    <a:pt x="7424" y="5534"/>
                    <a:pt x="6527" y="6163"/>
                  </a:cubicBezTo>
                  <a:cubicBezTo>
                    <a:pt x="6868" y="6119"/>
                    <a:pt x="7802" y="5974"/>
                    <a:pt x="8230" y="5855"/>
                  </a:cubicBezTo>
                  <a:cubicBezTo>
                    <a:pt x="7748" y="6276"/>
                    <a:pt x="6954" y="6634"/>
                    <a:pt x="6954" y="6634"/>
                  </a:cubicBezTo>
                  <a:cubicBezTo>
                    <a:pt x="7138" y="6619"/>
                    <a:pt x="7415" y="6600"/>
                    <a:pt x="7720" y="6547"/>
                  </a:cubicBezTo>
                  <a:cubicBezTo>
                    <a:pt x="7091" y="7137"/>
                    <a:pt x="6251" y="7713"/>
                    <a:pt x="5561" y="8125"/>
                  </a:cubicBezTo>
                  <a:cubicBezTo>
                    <a:pt x="5895" y="8116"/>
                    <a:pt x="6564" y="7999"/>
                    <a:pt x="7009" y="7907"/>
                  </a:cubicBezTo>
                  <a:cubicBezTo>
                    <a:pt x="6411" y="8446"/>
                    <a:pt x="4903" y="8893"/>
                    <a:pt x="4903" y="8893"/>
                  </a:cubicBezTo>
                  <a:cubicBezTo>
                    <a:pt x="5152" y="8900"/>
                    <a:pt x="5550" y="8913"/>
                    <a:pt x="5996" y="8867"/>
                  </a:cubicBezTo>
                  <a:cubicBezTo>
                    <a:pt x="4872" y="9638"/>
                    <a:pt x="3565" y="10259"/>
                    <a:pt x="2901" y="10510"/>
                  </a:cubicBezTo>
                  <a:cubicBezTo>
                    <a:pt x="3687" y="10533"/>
                    <a:pt x="4308" y="10479"/>
                    <a:pt x="4850" y="10385"/>
                  </a:cubicBezTo>
                  <a:cubicBezTo>
                    <a:pt x="4326" y="10617"/>
                    <a:pt x="3807" y="10772"/>
                    <a:pt x="3807" y="10772"/>
                  </a:cubicBezTo>
                  <a:cubicBezTo>
                    <a:pt x="4160" y="10781"/>
                    <a:pt x="4842" y="10804"/>
                    <a:pt x="5509" y="10615"/>
                  </a:cubicBezTo>
                  <a:cubicBezTo>
                    <a:pt x="4554" y="11187"/>
                    <a:pt x="3493" y="11637"/>
                    <a:pt x="2295" y="12014"/>
                  </a:cubicBezTo>
                  <a:cubicBezTo>
                    <a:pt x="3519" y="11959"/>
                    <a:pt x="4122" y="11979"/>
                    <a:pt x="4988" y="11829"/>
                  </a:cubicBezTo>
                  <a:cubicBezTo>
                    <a:pt x="4334" y="12189"/>
                    <a:pt x="3084" y="12413"/>
                    <a:pt x="3084" y="12413"/>
                  </a:cubicBezTo>
                  <a:cubicBezTo>
                    <a:pt x="3383" y="12449"/>
                    <a:pt x="3950" y="12522"/>
                    <a:pt x="4573" y="12429"/>
                  </a:cubicBezTo>
                  <a:cubicBezTo>
                    <a:pt x="3626" y="13059"/>
                    <a:pt x="2798" y="13430"/>
                    <a:pt x="1310" y="13941"/>
                  </a:cubicBezTo>
                  <a:cubicBezTo>
                    <a:pt x="2261" y="14037"/>
                    <a:pt x="3022" y="14027"/>
                    <a:pt x="3903" y="13855"/>
                  </a:cubicBezTo>
                  <a:cubicBezTo>
                    <a:pt x="3441" y="14122"/>
                    <a:pt x="2908" y="14377"/>
                    <a:pt x="2403" y="14495"/>
                  </a:cubicBezTo>
                  <a:cubicBezTo>
                    <a:pt x="2758" y="14526"/>
                    <a:pt x="3146" y="14544"/>
                    <a:pt x="3538" y="14548"/>
                  </a:cubicBezTo>
                  <a:cubicBezTo>
                    <a:pt x="2975" y="14915"/>
                    <a:pt x="1532" y="15372"/>
                    <a:pt x="690" y="15468"/>
                  </a:cubicBezTo>
                  <a:cubicBezTo>
                    <a:pt x="1469" y="15621"/>
                    <a:pt x="1944" y="15682"/>
                    <a:pt x="2829" y="15558"/>
                  </a:cubicBezTo>
                  <a:cubicBezTo>
                    <a:pt x="2034" y="16169"/>
                    <a:pt x="1577" y="16274"/>
                    <a:pt x="222" y="16735"/>
                  </a:cubicBezTo>
                  <a:cubicBezTo>
                    <a:pt x="549" y="16746"/>
                    <a:pt x="1657" y="16760"/>
                    <a:pt x="2445" y="16433"/>
                  </a:cubicBezTo>
                  <a:cubicBezTo>
                    <a:pt x="2217" y="16700"/>
                    <a:pt x="1683" y="16922"/>
                    <a:pt x="1285" y="17066"/>
                  </a:cubicBezTo>
                  <a:cubicBezTo>
                    <a:pt x="1615" y="17066"/>
                    <a:pt x="1944" y="17006"/>
                    <a:pt x="2229" y="16894"/>
                  </a:cubicBezTo>
                  <a:cubicBezTo>
                    <a:pt x="1771" y="17163"/>
                    <a:pt x="1238" y="17373"/>
                    <a:pt x="668" y="17513"/>
                  </a:cubicBezTo>
                  <a:cubicBezTo>
                    <a:pt x="1097" y="17560"/>
                    <a:pt x="2071" y="17636"/>
                    <a:pt x="2608" y="17472"/>
                  </a:cubicBezTo>
                  <a:lnTo>
                    <a:pt x="2638" y="17467"/>
                  </a:lnTo>
                  <a:cubicBezTo>
                    <a:pt x="2011" y="17862"/>
                    <a:pt x="825" y="18003"/>
                    <a:pt x="1" y="17923"/>
                  </a:cubicBezTo>
                  <a:cubicBezTo>
                    <a:pt x="-28" y="17962"/>
                    <a:pt x="714" y="18310"/>
                    <a:pt x="1542" y="18379"/>
                  </a:cubicBezTo>
                  <a:cubicBezTo>
                    <a:pt x="1245" y="18467"/>
                    <a:pt x="906" y="18513"/>
                    <a:pt x="582" y="18499"/>
                  </a:cubicBezTo>
                  <a:cubicBezTo>
                    <a:pt x="1481" y="18739"/>
                    <a:pt x="2039" y="18785"/>
                    <a:pt x="3029" y="18865"/>
                  </a:cubicBezTo>
                  <a:cubicBezTo>
                    <a:pt x="2588" y="19091"/>
                    <a:pt x="2010" y="19186"/>
                    <a:pt x="2010" y="19186"/>
                  </a:cubicBezTo>
                  <a:cubicBezTo>
                    <a:pt x="2010" y="19186"/>
                    <a:pt x="4186" y="19299"/>
                    <a:pt x="5315" y="19147"/>
                  </a:cubicBezTo>
                  <a:cubicBezTo>
                    <a:pt x="4988" y="19390"/>
                    <a:pt x="4449" y="19473"/>
                    <a:pt x="4449" y="19473"/>
                  </a:cubicBezTo>
                  <a:cubicBezTo>
                    <a:pt x="4449" y="19473"/>
                    <a:pt x="7074" y="19640"/>
                    <a:pt x="9273" y="19263"/>
                  </a:cubicBezTo>
                  <a:cubicBezTo>
                    <a:pt x="9277" y="19443"/>
                    <a:pt x="9306" y="21049"/>
                    <a:pt x="9306" y="21600"/>
                  </a:cubicBezTo>
                  <a:lnTo>
                    <a:pt x="11676" y="21600"/>
                  </a:lnTo>
                  <a:lnTo>
                    <a:pt x="11676" y="19306"/>
                  </a:lnTo>
                  <a:cubicBezTo>
                    <a:pt x="13874" y="19629"/>
                    <a:pt x="16600" y="19473"/>
                    <a:pt x="16600" y="19473"/>
                  </a:cubicBezTo>
                  <a:cubicBezTo>
                    <a:pt x="16600" y="19473"/>
                    <a:pt x="16072" y="19496"/>
                    <a:pt x="15235" y="19134"/>
                  </a:cubicBezTo>
                  <a:cubicBezTo>
                    <a:pt x="16407" y="19406"/>
                    <a:pt x="19038" y="19186"/>
                    <a:pt x="19038" y="19186"/>
                  </a:cubicBezTo>
                  <a:cubicBezTo>
                    <a:pt x="19038" y="19186"/>
                    <a:pt x="18653" y="19220"/>
                    <a:pt x="17768" y="18988"/>
                  </a:cubicBezTo>
                  <a:cubicBezTo>
                    <a:pt x="18677" y="19007"/>
                    <a:pt x="19389" y="19078"/>
                    <a:pt x="20696" y="18650"/>
                  </a:cubicBezTo>
                  <a:cubicBezTo>
                    <a:pt x="20282" y="18691"/>
                    <a:pt x="19763" y="18530"/>
                    <a:pt x="19409" y="18422"/>
                  </a:cubicBezTo>
                  <a:cubicBezTo>
                    <a:pt x="20354" y="18360"/>
                    <a:pt x="21572" y="17935"/>
                    <a:pt x="21540" y="17939"/>
                  </a:cubicBezTo>
                  <a:cubicBezTo>
                    <a:pt x="20708" y="18067"/>
                    <a:pt x="19853" y="18090"/>
                    <a:pt x="18701" y="17606"/>
                  </a:cubicBezTo>
                  <a:cubicBezTo>
                    <a:pt x="19559" y="17715"/>
                    <a:pt x="20457" y="17670"/>
                    <a:pt x="21169" y="17431"/>
                  </a:cubicBezTo>
                  <a:cubicBezTo>
                    <a:pt x="20119" y="17251"/>
                    <a:pt x="19385" y="17083"/>
                    <a:pt x="18565" y="16604"/>
                  </a:cubicBezTo>
                  <a:cubicBezTo>
                    <a:pt x="19761" y="16772"/>
                    <a:pt x="20162" y="16732"/>
                    <a:pt x="20682" y="16571"/>
                  </a:cubicBezTo>
                  <a:cubicBezTo>
                    <a:pt x="20036" y="16578"/>
                    <a:pt x="18647" y="16222"/>
                    <a:pt x="18269" y="15821"/>
                  </a:cubicBezTo>
                  <a:cubicBezTo>
                    <a:pt x="19042" y="15936"/>
                    <a:pt x="19570" y="15906"/>
                    <a:pt x="20079" y="15754"/>
                  </a:cubicBezTo>
                  <a:cubicBezTo>
                    <a:pt x="19023" y="15620"/>
                    <a:pt x="18390" y="15410"/>
                    <a:pt x="17588" y="14955"/>
                  </a:cubicBezTo>
                  <a:cubicBezTo>
                    <a:pt x="18238" y="15101"/>
                    <a:pt x="18942" y="15182"/>
                    <a:pt x="19774" y="15037"/>
                  </a:cubicBezTo>
                  <a:cubicBezTo>
                    <a:pt x="18784" y="14789"/>
                    <a:pt x="18079" y="14350"/>
                    <a:pt x="17546" y="14070"/>
                  </a:cubicBezTo>
                  <a:cubicBezTo>
                    <a:pt x="17990" y="14178"/>
                    <a:pt x="18474" y="14174"/>
                    <a:pt x="18892" y="14137"/>
                  </a:cubicBezTo>
                  <a:cubicBezTo>
                    <a:pt x="18497" y="14045"/>
                    <a:pt x="17366" y="13612"/>
                    <a:pt x="16984" y="13412"/>
                  </a:cubicBezTo>
                  <a:cubicBezTo>
                    <a:pt x="17588" y="13460"/>
                    <a:pt x="18896" y="13566"/>
                    <a:pt x="19589" y="13442"/>
                  </a:cubicBezTo>
                  <a:cubicBezTo>
                    <a:pt x="17842" y="12942"/>
                    <a:pt x="17114" y="12475"/>
                    <a:pt x="16218" y="11816"/>
                  </a:cubicBezTo>
                  <a:cubicBezTo>
                    <a:pt x="16859" y="12018"/>
                    <a:pt x="17237" y="12059"/>
                    <a:pt x="18224" y="12059"/>
                  </a:cubicBezTo>
                  <a:cubicBezTo>
                    <a:pt x="17782" y="11886"/>
                    <a:pt x="17111" y="11533"/>
                    <a:pt x="16467" y="11112"/>
                  </a:cubicBezTo>
                  <a:cubicBezTo>
                    <a:pt x="16979" y="11180"/>
                    <a:pt x="17420" y="11208"/>
                    <a:pt x="17685" y="11205"/>
                  </a:cubicBezTo>
                  <a:cubicBezTo>
                    <a:pt x="17685" y="11205"/>
                    <a:pt x="16799" y="10793"/>
                    <a:pt x="16151" y="10277"/>
                  </a:cubicBezTo>
                  <a:cubicBezTo>
                    <a:pt x="16784" y="10420"/>
                    <a:pt x="17190" y="10378"/>
                    <a:pt x="18427" y="10493"/>
                  </a:cubicBezTo>
                  <a:cubicBezTo>
                    <a:pt x="17776" y="10187"/>
                    <a:pt x="16523" y="9477"/>
                    <a:pt x="15468" y="8736"/>
                  </a:cubicBezTo>
                  <a:cubicBezTo>
                    <a:pt x="15724" y="8757"/>
                    <a:pt x="15940" y="8765"/>
                    <a:pt x="16096" y="8764"/>
                  </a:cubicBezTo>
                  <a:cubicBezTo>
                    <a:pt x="16096" y="8764"/>
                    <a:pt x="15264" y="8378"/>
                    <a:pt x="14623" y="7884"/>
                  </a:cubicBezTo>
                  <a:cubicBezTo>
                    <a:pt x="14846" y="7915"/>
                    <a:pt x="15095" y="7938"/>
                    <a:pt x="15393" y="8004"/>
                  </a:cubicBezTo>
                  <a:cubicBezTo>
                    <a:pt x="14734" y="7546"/>
                    <a:pt x="14285" y="7197"/>
                    <a:pt x="13959" y="6906"/>
                  </a:cubicBezTo>
                  <a:cubicBezTo>
                    <a:pt x="14222" y="6939"/>
                    <a:pt x="14447" y="6956"/>
                    <a:pt x="14607" y="6960"/>
                  </a:cubicBezTo>
                  <a:cubicBezTo>
                    <a:pt x="14607" y="6960"/>
                    <a:pt x="14113" y="6696"/>
                    <a:pt x="13621" y="6329"/>
                  </a:cubicBezTo>
                  <a:cubicBezTo>
                    <a:pt x="13992" y="6382"/>
                    <a:pt x="14609" y="6429"/>
                    <a:pt x="14856" y="6470"/>
                  </a:cubicBezTo>
                  <a:cubicBezTo>
                    <a:pt x="14010" y="5822"/>
                    <a:pt x="12722" y="4827"/>
                    <a:pt x="11894" y="3438"/>
                  </a:cubicBezTo>
                  <a:cubicBezTo>
                    <a:pt x="12080" y="3483"/>
                    <a:pt x="12282" y="3518"/>
                    <a:pt x="12464" y="3518"/>
                  </a:cubicBezTo>
                  <a:cubicBezTo>
                    <a:pt x="11894" y="3026"/>
                    <a:pt x="11126" y="1996"/>
                    <a:pt x="10621" y="0"/>
                  </a:cubicBezTo>
                  <a:close/>
                </a:path>
              </a:pathLst>
            </a:custGeom>
            <a:solidFill>
              <a:srgbClr val="8E8E93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2" name="My Forest"/>
            <p:cNvSpPr/>
            <p:nvPr/>
          </p:nvSpPr>
          <p:spPr>
            <a:xfrm>
              <a:off x="327913" y="47025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My Forest</a:t>
              </a:r>
            </a:p>
          </p:txBody>
        </p:sp>
      </p:grpSp>
      <p:grpSp>
        <p:nvGrpSpPr>
          <p:cNvPr id="476" name="Grupo">
            <a:hlinkClick r:id="rId5" invalidUrl="" action="ppaction://hlinksldjump" tgtFrame="" tooltip="" history="1" highlightClick="0" endSnd="0"/>
          </p:cNvPr>
          <p:cNvGrpSpPr/>
          <p:nvPr/>
        </p:nvGrpSpPr>
        <p:grpSpPr>
          <a:xfrm>
            <a:off x="1267328" y="9354648"/>
            <a:ext cx="329925" cy="546133"/>
            <a:chOff x="0" y="0"/>
            <a:chExt cx="329924" cy="546131"/>
          </a:xfrm>
        </p:grpSpPr>
        <p:sp>
          <p:nvSpPr>
            <p:cNvPr id="474" name="Balança"/>
            <p:cNvSpPr/>
            <p:nvPr/>
          </p:nvSpPr>
          <p:spPr>
            <a:xfrm>
              <a:off x="0" y="0"/>
              <a:ext cx="329925" cy="329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" y="0"/>
                  </a:moveTo>
                  <a:cubicBezTo>
                    <a:pt x="91" y="0"/>
                    <a:pt x="0" y="92"/>
                    <a:pt x="0" y="206"/>
                  </a:cubicBezTo>
                  <a:lnTo>
                    <a:pt x="0" y="1070"/>
                  </a:lnTo>
                  <a:cubicBezTo>
                    <a:pt x="0" y="1183"/>
                    <a:pt x="91" y="1274"/>
                    <a:pt x="204" y="1274"/>
                  </a:cubicBezTo>
                  <a:cubicBezTo>
                    <a:pt x="598" y="1274"/>
                    <a:pt x="3707" y="1274"/>
                    <a:pt x="7432" y="1274"/>
                  </a:cubicBezTo>
                  <a:lnTo>
                    <a:pt x="7432" y="3181"/>
                  </a:lnTo>
                  <a:lnTo>
                    <a:pt x="8705" y="3181"/>
                  </a:lnTo>
                  <a:lnTo>
                    <a:pt x="8705" y="1274"/>
                  </a:lnTo>
                  <a:cubicBezTo>
                    <a:pt x="10081" y="1274"/>
                    <a:pt x="11513" y="1274"/>
                    <a:pt x="12895" y="1274"/>
                  </a:cubicBezTo>
                  <a:lnTo>
                    <a:pt x="12895" y="3181"/>
                  </a:lnTo>
                  <a:lnTo>
                    <a:pt x="14168" y="3181"/>
                  </a:lnTo>
                  <a:lnTo>
                    <a:pt x="14168" y="1274"/>
                  </a:lnTo>
                  <a:cubicBezTo>
                    <a:pt x="17941" y="1274"/>
                    <a:pt x="21077" y="1274"/>
                    <a:pt x="21396" y="1274"/>
                  </a:cubicBezTo>
                  <a:cubicBezTo>
                    <a:pt x="21509" y="1274"/>
                    <a:pt x="21600" y="1183"/>
                    <a:pt x="21600" y="1070"/>
                  </a:cubicBezTo>
                  <a:lnTo>
                    <a:pt x="21600" y="206"/>
                  </a:lnTo>
                  <a:cubicBezTo>
                    <a:pt x="21600" y="92"/>
                    <a:pt x="21508" y="0"/>
                    <a:pt x="21389" y="0"/>
                  </a:cubicBezTo>
                  <a:lnTo>
                    <a:pt x="204" y="0"/>
                  </a:lnTo>
                  <a:close/>
                  <a:moveTo>
                    <a:pt x="4922" y="3554"/>
                  </a:moveTo>
                  <a:cubicBezTo>
                    <a:pt x="4630" y="3554"/>
                    <a:pt x="4382" y="3763"/>
                    <a:pt x="4333" y="4055"/>
                  </a:cubicBezTo>
                  <a:lnTo>
                    <a:pt x="2061" y="17923"/>
                  </a:lnTo>
                  <a:cubicBezTo>
                    <a:pt x="2013" y="18215"/>
                    <a:pt x="1868" y="18478"/>
                    <a:pt x="1646" y="18667"/>
                  </a:cubicBezTo>
                  <a:lnTo>
                    <a:pt x="204" y="19916"/>
                  </a:lnTo>
                  <a:cubicBezTo>
                    <a:pt x="80" y="20024"/>
                    <a:pt x="10" y="20174"/>
                    <a:pt x="10" y="20336"/>
                  </a:cubicBezTo>
                  <a:lnTo>
                    <a:pt x="10" y="21600"/>
                  </a:lnTo>
                  <a:lnTo>
                    <a:pt x="21600" y="21600"/>
                  </a:lnTo>
                  <a:lnTo>
                    <a:pt x="21600" y="20341"/>
                  </a:lnTo>
                  <a:cubicBezTo>
                    <a:pt x="21600" y="20179"/>
                    <a:pt x="21530" y="20024"/>
                    <a:pt x="21406" y="19916"/>
                  </a:cubicBezTo>
                  <a:lnTo>
                    <a:pt x="19966" y="18667"/>
                  </a:lnTo>
                  <a:cubicBezTo>
                    <a:pt x="19744" y="18473"/>
                    <a:pt x="19592" y="18209"/>
                    <a:pt x="19549" y="17923"/>
                  </a:cubicBezTo>
                  <a:lnTo>
                    <a:pt x="17277" y="4055"/>
                  </a:lnTo>
                  <a:cubicBezTo>
                    <a:pt x="17228" y="3769"/>
                    <a:pt x="16980" y="3554"/>
                    <a:pt x="16688" y="3554"/>
                  </a:cubicBezTo>
                  <a:lnTo>
                    <a:pt x="4922" y="3554"/>
                  </a:lnTo>
                  <a:close/>
                  <a:moveTo>
                    <a:pt x="10805" y="5692"/>
                  </a:moveTo>
                  <a:cubicBezTo>
                    <a:pt x="14000" y="5692"/>
                    <a:pt x="16585" y="8278"/>
                    <a:pt x="16585" y="11475"/>
                  </a:cubicBezTo>
                  <a:cubicBezTo>
                    <a:pt x="16585" y="14666"/>
                    <a:pt x="13995" y="17258"/>
                    <a:pt x="10805" y="17258"/>
                  </a:cubicBezTo>
                  <a:cubicBezTo>
                    <a:pt x="7615" y="17258"/>
                    <a:pt x="5025" y="14672"/>
                    <a:pt x="5025" y="11475"/>
                  </a:cubicBezTo>
                  <a:cubicBezTo>
                    <a:pt x="5025" y="8284"/>
                    <a:pt x="7610" y="5692"/>
                    <a:pt x="10805" y="5692"/>
                  </a:cubicBezTo>
                  <a:close/>
                  <a:moveTo>
                    <a:pt x="14357" y="7712"/>
                  </a:moveTo>
                  <a:lnTo>
                    <a:pt x="11168" y="10562"/>
                  </a:lnTo>
                  <a:cubicBezTo>
                    <a:pt x="10817" y="10422"/>
                    <a:pt x="10395" y="10492"/>
                    <a:pt x="10108" y="10778"/>
                  </a:cubicBezTo>
                  <a:cubicBezTo>
                    <a:pt x="9725" y="11161"/>
                    <a:pt x="9725" y="11783"/>
                    <a:pt x="10108" y="12167"/>
                  </a:cubicBezTo>
                  <a:cubicBezTo>
                    <a:pt x="10492" y="12550"/>
                    <a:pt x="11113" y="12550"/>
                    <a:pt x="11497" y="12167"/>
                  </a:cubicBezTo>
                  <a:cubicBezTo>
                    <a:pt x="11783" y="11881"/>
                    <a:pt x="11853" y="11464"/>
                    <a:pt x="11713" y="11107"/>
                  </a:cubicBezTo>
                  <a:lnTo>
                    <a:pt x="14561" y="7916"/>
                  </a:lnTo>
                  <a:lnTo>
                    <a:pt x="14357" y="7712"/>
                  </a:lnTo>
                  <a:close/>
                </a:path>
              </a:pathLst>
            </a:custGeom>
            <a:solidFill>
              <a:srgbClr val="5E87D0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75" name="Log"/>
            <p:cNvSpPr txBox="1"/>
            <p:nvPr/>
          </p:nvSpPr>
          <p:spPr>
            <a:xfrm>
              <a:off x="12308" y="321087"/>
              <a:ext cx="305309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pPr/>
              <a:r>
                <a:t>Log</a:t>
              </a:r>
            </a:p>
          </p:txBody>
        </p:sp>
      </p:grpSp>
      <p:grpSp>
        <p:nvGrpSpPr>
          <p:cNvPr id="479" name="Grupo">
            <a:hlinkClick r:id="rId6" invalidUrl="" action="ppaction://hlinksldjump" tgtFrame="" tooltip="" history="1" highlightClick="0" endSnd="0"/>
          </p:cNvPr>
          <p:cNvGrpSpPr/>
          <p:nvPr/>
        </p:nvGrpSpPr>
        <p:grpSpPr>
          <a:xfrm>
            <a:off x="2023383" y="9352150"/>
            <a:ext cx="719202" cy="548631"/>
            <a:chOff x="0" y="0"/>
            <a:chExt cx="719201" cy="548630"/>
          </a:xfrm>
        </p:grpSpPr>
        <p:sp>
          <p:nvSpPr>
            <p:cNvPr id="477" name="Challenges"/>
            <p:cNvSpPr txBox="1"/>
            <p:nvPr/>
          </p:nvSpPr>
          <p:spPr>
            <a:xfrm>
              <a:off x="-1" y="323586"/>
              <a:ext cx="719202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Challenges</a:t>
              </a:r>
            </a:p>
          </p:txBody>
        </p:sp>
        <p:sp>
          <p:nvSpPr>
            <p:cNvPr id="478" name="Troféu"/>
            <p:cNvSpPr/>
            <p:nvPr/>
          </p:nvSpPr>
          <p:spPr>
            <a:xfrm>
              <a:off x="242540" y="0"/>
              <a:ext cx="269642" cy="32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39" y="0"/>
                  </a:moveTo>
                  <a:cubicBezTo>
                    <a:pt x="4139" y="0"/>
                    <a:pt x="4149" y="623"/>
                    <a:pt x="4237" y="1589"/>
                  </a:cubicBezTo>
                  <a:cubicBezTo>
                    <a:pt x="2431" y="832"/>
                    <a:pt x="0" y="1725"/>
                    <a:pt x="0" y="3889"/>
                  </a:cubicBezTo>
                  <a:cubicBezTo>
                    <a:pt x="0" y="6026"/>
                    <a:pt x="2630" y="7372"/>
                    <a:pt x="4623" y="8623"/>
                  </a:cubicBezTo>
                  <a:cubicBezTo>
                    <a:pt x="6617" y="9874"/>
                    <a:pt x="5496" y="11300"/>
                    <a:pt x="5496" y="11300"/>
                  </a:cubicBezTo>
                  <a:cubicBezTo>
                    <a:pt x="5496" y="11300"/>
                    <a:pt x="5764" y="11446"/>
                    <a:pt x="6151" y="11655"/>
                  </a:cubicBezTo>
                  <a:cubicBezTo>
                    <a:pt x="6151" y="11655"/>
                    <a:pt x="6687" y="11060"/>
                    <a:pt x="6687" y="10290"/>
                  </a:cubicBezTo>
                  <a:cubicBezTo>
                    <a:pt x="6687" y="10138"/>
                    <a:pt x="6674" y="9995"/>
                    <a:pt x="6650" y="9857"/>
                  </a:cubicBezTo>
                  <a:cubicBezTo>
                    <a:pt x="7364" y="10917"/>
                    <a:pt x="8282" y="11742"/>
                    <a:pt x="9461" y="12100"/>
                  </a:cubicBezTo>
                  <a:lnTo>
                    <a:pt x="9461" y="14760"/>
                  </a:lnTo>
                  <a:lnTo>
                    <a:pt x="7250" y="14760"/>
                  </a:lnTo>
                  <a:lnTo>
                    <a:pt x="7250" y="18727"/>
                  </a:lnTo>
                  <a:lnTo>
                    <a:pt x="5761" y="18727"/>
                  </a:lnTo>
                  <a:lnTo>
                    <a:pt x="4147" y="20386"/>
                  </a:lnTo>
                  <a:lnTo>
                    <a:pt x="4127" y="20386"/>
                  </a:lnTo>
                  <a:lnTo>
                    <a:pt x="4127" y="21600"/>
                  </a:lnTo>
                  <a:lnTo>
                    <a:pt x="17475" y="21600"/>
                  </a:lnTo>
                  <a:lnTo>
                    <a:pt x="17475" y="20386"/>
                  </a:lnTo>
                  <a:lnTo>
                    <a:pt x="17455" y="20386"/>
                  </a:lnTo>
                  <a:lnTo>
                    <a:pt x="15839" y="18727"/>
                  </a:lnTo>
                  <a:lnTo>
                    <a:pt x="14352" y="18727"/>
                  </a:lnTo>
                  <a:lnTo>
                    <a:pt x="14352" y="14760"/>
                  </a:lnTo>
                  <a:lnTo>
                    <a:pt x="12141" y="14760"/>
                  </a:lnTo>
                  <a:lnTo>
                    <a:pt x="12141" y="12100"/>
                  </a:lnTo>
                  <a:cubicBezTo>
                    <a:pt x="13320" y="11742"/>
                    <a:pt x="14238" y="10917"/>
                    <a:pt x="14952" y="9857"/>
                  </a:cubicBezTo>
                  <a:cubicBezTo>
                    <a:pt x="14928" y="9994"/>
                    <a:pt x="14916" y="10138"/>
                    <a:pt x="14916" y="10290"/>
                  </a:cubicBezTo>
                  <a:cubicBezTo>
                    <a:pt x="14916" y="11060"/>
                    <a:pt x="15449" y="11655"/>
                    <a:pt x="15449" y="11655"/>
                  </a:cubicBezTo>
                  <a:cubicBezTo>
                    <a:pt x="15836" y="11446"/>
                    <a:pt x="16107" y="11300"/>
                    <a:pt x="16107" y="11300"/>
                  </a:cubicBezTo>
                  <a:cubicBezTo>
                    <a:pt x="16107" y="11300"/>
                    <a:pt x="14985" y="9874"/>
                    <a:pt x="16979" y="8623"/>
                  </a:cubicBezTo>
                  <a:cubicBezTo>
                    <a:pt x="18972" y="7372"/>
                    <a:pt x="21600" y="6026"/>
                    <a:pt x="21600" y="3889"/>
                  </a:cubicBezTo>
                  <a:cubicBezTo>
                    <a:pt x="21600" y="1725"/>
                    <a:pt x="19172" y="832"/>
                    <a:pt x="17365" y="1589"/>
                  </a:cubicBezTo>
                  <a:cubicBezTo>
                    <a:pt x="17453" y="623"/>
                    <a:pt x="17461" y="0"/>
                    <a:pt x="17461" y="0"/>
                  </a:cubicBezTo>
                  <a:lnTo>
                    <a:pt x="4139" y="0"/>
                  </a:lnTo>
                  <a:close/>
                  <a:moveTo>
                    <a:pt x="2780" y="2437"/>
                  </a:moveTo>
                  <a:cubicBezTo>
                    <a:pt x="3886" y="2437"/>
                    <a:pt x="4325" y="3145"/>
                    <a:pt x="4499" y="3649"/>
                  </a:cubicBezTo>
                  <a:cubicBezTo>
                    <a:pt x="4748" y="5174"/>
                    <a:pt x="5172" y="6946"/>
                    <a:pt x="5886" y="8488"/>
                  </a:cubicBezTo>
                  <a:cubicBezTo>
                    <a:pt x="5216" y="7814"/>
                    <a:pt x="4193" y="7247"/>
                    <a:pt x="3073" y="6490"/>
                  </a:cubicBezTo>
                  <a:cubicBezTo>
                    <a:pt x="229" y="4570"/>
                    <a:pt x="1195" y="2437"/>
                    <a:pt x="2780" y="2437"/>
                  </a:cubicBezTo>
                  <a:close/>
                  <a:moveTo>
                    <a:pt x="18822" y="2437"/>
                  </a:moveTo>
                  <a:cubicBezTo>
                    <a:pt x="20407" y="2437"/>
                    <a:pt x="21373" y="4570"/>
                    <a:pt x="18529" y="6490"/>
                  </a:cubicBezTo>
                  <a:cubicBezTo>
                    <a:pt x="17409" y="7247"/>
                    <a:pt x="16386" y="7814"/>
                    <a:pt x="15716" y="8488"/>
                  </a:cubicBezTo>
                  <a:cubicBezTo>
                    <a:pt x="16430" y="6947"/>
                    <a:pt x="16852" y="5174"/>
                    <a:pt x="17101" y="3649"/>
                  </a:cubicBezTo>
                  <a:cubicBezTo>
                    <a:pt x="17275" y="3145"/>
                    <a:pt x="17716" y="2437"/>
                    <a:pt x="18822" y="2437"/>
                  </a:cubicBezTo>
                  <a:close/>
                </a:path>
              </a:pathLst>
            </a:custGeom>
            <a:solidFill>
              <a:srgbClr val="8E8E92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82" name="Grupo">
            <a:hlinkClick r:id="rId7" invalidUrl="" action="ppaction://hlinksldjump" tgtFrame="" tooltip="" history="1" highlightClick="0" endSnd="0"/>
          </p:cNvPr>
          <p:cNvGrpSpPr/>
          <p:nvPr/>
        </p:nvGrpSpPr>
        <p:grpSpPr>
          <a:xfrm>
            <a:off x="2892291" y="9354358"/>
            <a:ext cx="888747" cy="546423"/>
            <a:chOff x="0" y="0"/>
            <a:chExt cx="888746" cy="546421"/>
          </a:xfrm>
        </p:grpSpPr>
        <p:sp>
          <p:nvSpPr>
            <p:cNvPr id="480" name="Achievements"/>
            <p:cNvSpPr txBox="1"/>
            <p:nvPr/>
          </p:nvSpPr>
          <p:spPr>
            <a:xfrm>
              <a:off x="0" y="321377"/>
              <a:ext cx="888747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Achievements</a:t>
              </a:r>
            </a:p>
          </p:txBody>
        </p:sp>
        <p:sp>
          <p:nvSpPr>
            <p:cNvPr id="481" name="Medalha"/>
            <p:cNvSpPr/>
            <p:nvPr/>
          </p:nvSpPr>
          <p:spPr>
            <a:xfrm>
              <a:off x="300896" y="0"/>
              <a:ext cx="281289" cy="33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29" y="11271"/>
                  </a:lnTo>
                  <a:lnTo>
                    <a:pt x="12787" y="11271"/>
                  </a:lnTo>
                  <a:lnTo>
                    <a:pt x="5892" y="0"/>
                  </a:lnTo>
                  <a:lnTo>
                    <a:pt x="0" y="0"/>
                  </a:lnTo>
                  <a:close/>
                  <a:moveTo>
                    <a:pt x="15706" y="0"/>
                  </a:moveTo>
                  <a:lnTo>
                    <a:pt x="10979" y="7729"/>
                  </a:lnTo>
                  <a:lnTo>
                    <a:pt x="12464" y="10154"/>
                  </a:lnTo>
                  <a:lnTo>
                    <a:pt x="12922" y="10154"/>
                  </a:lnTo>
                  <a:cubicBezTo>
                    <a:pt x="13146" y="10154"/>
                    <a:pt x="13358" y="10200"/>
                    <a:pt x="13546" y="10280"/>
                  </a:cubicBezTo>
                  <a:lnTo>
                    <a:pt x="21600" y="0"/>
                  </a:lnTo>
                  <a:lnTo>
                    <a:pt x="15706" y="0"/>
                  </a:lnTo>
                  <a:close/>
                  <a:moveTo>
                    <a:pt x="12630" y="10425"/>
                  </a:moveTo>
                  <a:lnTo>
                    <a:pt x="13038" y="11094"/>
                  </a:lnTo>
                  <a:cubicBezTo>
                    <a:pt x="13153" y="11133"/>
                    <a:pt x="13233" y="11227"/>
                    <a:pt x="13233" y="11338"/>
                  </a:cubicBezTo>
                  <a:lnTo>
                    <a:pt x="13233" y="11937"/>
                  </a:lnTo>
                  <a:cubicBezTo>
                    <a:pt x="13497" y="12038"/>
                    <a:pt x="13753" y="12155"/>
                    <a:pt x="13996" y="12285"/>
                  </a:cubicBezTo>
                  <a:lnTo>
                    <a:pt x="13996" y="11338"/>
                  </a:lnTo>
                  <a:cubicBezTo>
                    <a:pt x="13996" y="10835"/>
                    <a:pt x="13513" y="10425"/>
                    <a:pt x="12922" y="10425"/>
                  </a:cubicBezTo>
                  <a:lnTo>
                    <a:pt x="12630" y="10425"/>
                  </a:lnTo>
                  <a:close/>
                  <a:moveTo>
                    <a:pt x="7894" y="10567"/>
                  </a:moveTo>
                  <a:cubicBezTo>
                    <a:pt x="7593" y="10729"/>
                    <a:pt x="7392" y="11015"/>
                    <a:pt x="7392" y="11340"/>
                  </a:cubicBezTo>
                  <a:lnTo>
                    <a:pt x="7392" y="12368"/>
                  </a:lnTo>
                  <a:cubicBezTo>
                    <a:pt x="7634" y="12229"/>
                    <a:pt x="7888" y="12105"/>
                    <a:pt x="8153" y="11996"/>
                  </a:cubicBezTo>
                  <a:lnTo>
                    <a:pt x="8153" y="11338"/>
                  </a:lnTo>
                  <a:cubicBezTo>
                    <a:pt x="8153" y="11238"/>
                    <a:pt x="8221" y="11152"/>
                    <a:pt x="8318" y="11107"/>
                  </a:cubicBezTo>
                  <a:lnTo>
                    <a:pt x="7894" y="10567"/>
                  </a:lnTo>
                  <a:close/>
                  <a:moveTo>
                    <a:pt x="10767" y="11720"/>
                  </a:moveTo>
                  <a:cubicBezTo>
                    <a:pt x="7563" y="11720"/>
                    <a:pt x="4964" y="13930"/>
                    <a:pt x="4964" y="16659"/>
                  </a:cubicBezTo>
                  <a:cubicBezTo>
                    <a:pt x="4964" y="19388"/>
                    <a:pt x="7563" y="21600"/>
                    <a:pt x="10767" y="21600"/>
                  </a:cubicBezTo>
                  <a:cubicBezTo>
                    <a:pt x="13972" y="21600"/>
                    <a:pt x="16570" y="19388"/>
                    <a:pt x="16570" y="16659"/>
                  </a:cubicBezTo>
                  <a:cubicBezTo>
                    <a:pt x="16570" y="13930"/>
                    <a:pt x="13972" y="11720"/>
                    <a:pt x="10767" y="11720"/>
                  </a:cubicBezTo>
                  <a:close/>
                  <a:moveTo>
                    <a:pt x="10767" y="12800"/>
                  </a:moveTo>
                  <a:cubicBezTo>
                    <a:pt x="13267" y="12800"/>
                    <a:pt x="15302" y="14530"/>
                    <a:pt x="15302" y="16659"/>
                  </a:cubicBezTo>
                  <a:cubicBezTo>
                    <a:pt x="15302" y="18788"/>
                    <a:pt x="13268" y="20520"/>
                    <a:pt x="10767" y="20520"/>
                  </a:cubicBezTo>
                  <a:cubicBezTo>
                    <a:pt x="8267" y="20520"/>
                    <a:pt x="6233" y="18788"/>
                    <a:pt x="6233" y="16659"/>
                  </a:cubicBezTo>
                  <a:cubicBezTo>
                    <a:pt x="6233" y="14530"/>
                    <a:pt x="8267" y="12800"/>
                    <a:pt x="10767" y="12800"/>
                  </a:cubicBezTo>
                  <a:close/>
                  <a:moveTo>
                    <a:pt x="10767" y="13071"/>
                  </a:moveTo>
                  <a:cubicBezTo>
                    <a:pt x="8439" y="13071"/>
                    <a:pt x="6552" y="14677"/>
                    <a:pt x="6552" y="16659"/>
                  </a:cubicBezTo>
                  <a:cubicBezTo>
                    <a:pt x="6552" y="18641"/>
                    <a:pt x="8439" y="20248"/>
                    <a:pt x="10767" y="20248"/>
                  </a:cubicBezTo>
                  <a:cubicBezTo>
                    <a:pt x="13095" y="20248"/>
                    <a:pt x="14983" y="18641"/>
                    <a:pt x="14983" y="16659"/>
                  </a:cubicBezTo>
                  <a:cubicBezTo>
                    <a:pt x="14983" y="14677"/>
                    <a:pt x="13095" y="13071"/>
                    <a:pt x="10767" y="13071"/>
                  </a:cubicBezTo>
                  <a:close/>
                </a:path>
              </a:pathLst>
            </a:custGeom>
            <a:solidFill>
              <a:srgbClr val="8E8E91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85" name="Grupo">
            <a:hlinkClick r:id="rId8" invalidUrl="" action="ppaction://hlinksldjump" tgtFrame="" tooltip="" history="1" highlightClick="0" endSnd="0"/>
          </p:cNvPr>
          <p:cNvGrpSpPr/>
          <p:nvPr/>
        </p:nvGrpSpPr>
        <p:grpSpPr>
          <a:xfrm>
            <a:off x="3950570" y="9352149"/>
            <a:ext cx="672466" cy="548632"/>
            <a:chOff x="0" y="0"/>
            <a:chExt cx="672465" cy="548631"/>
          </a:xfrm>
        </p:grpSpPr>
        <p:sp>
          <p:nvSpPr>
            <p:cNvPr id="483" name="Emporium"/>
            <p:cNvSpPr txBox="1"/>
            <p:nvPr/>
          </p:nvSpPr>
          <p:spPr>
            <a:xfrm>
              <a:off x="0" y="323587"/>
              <a:ext cx="672465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Emporium</a:t>
              </a:r>
            </a:p>
          </p:txBody>
        </p:sp>
        <p:sp>
          <p:nvSpPr>
            <p:cNvPr id="484" name="Loja"/>
            <p:cNvSpPr/>
            <p:nvPr/>
          </p:nvSpPr>
          <p:spPr>
            <a:xfrm>
              <a:off x="136512" y="0"/>
              <a:ext cx="399441" cy="32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01" y="0"/>
                  </a:moveTo>
                  <a:lnTo>
                    <a:pt x="5901" y="3628"/>
                  </a:lnTo>
                  <a:lnTo>
                    <a:pt x="7055" y="3628"/>
                  </a:lnTo>
                  <a:lnTo>
                    <a:pt x="7055" y="4787"/>
                  </a:lnTo>
                  <a:lnTo>
                    <a:pt x="2174" y="4787"/>
                  </a:lnTo>
                  <a:lnTo>
                    <a:pt x="0" y="9742"/>
                  </a:lnTo>
                  <a:cubicBezTo>
                    <a:pt x="0" y="10276"/>
                    <a:pt x="355" y="10709"/>
                    <a:pt x="791" y="10709"/>
                  </a:cubicBezTo>
                  <a:cubicBezTo>
                    <a:pt x="1168" y="10709"/>
                    <a:pt x="1481" y="10387"/>
                    <a:pt x="1560" y="9955"/>
                  </a:cubicBezTo>
                  <a:cubicBezTo>
                    <a:pt x="1639" y="10387"/>
                    <a:pt x="1954" y="10709"/>
                    <a:pt x="2331" y="10709"/>
                  </a:cubicBezTo>
                  <a:cubicBezTo>
                    <a:pt x="2707" y="10709"/>
                    <a:pt x="3021" y="10387"/>
                    <a:pt x="3100" y="9955"/>
                  </a:cubicBezTo>
                  <a:cubicBezTo>
                    <a:pt x="3179" y="10387"/>
                    <a:pt x="3494" y="10709"/>
                    <a:pt x="3871" y="10709"/>
                  </a:cubicBezTo>
                  <a:cubicBezTo>
                    <a:pt x="4247" y="10709"/>
                    <a:pt x="4561" y="10387"/>
                    <a:pt x="4640" y="9955"/>
                  </a:cubicBezTo>
                  <a:cubicBezTo>
                    <a:pt x="4719" y="10387"/>
                    <a:pt x="5034" y="10709"/>
                    <a:pt x="5411" y="10709"/>
                  </a:cubicBezTo>
                  <a:cubicBezTo>
                    <a:pt x="5787" y="10709"/>
                    <a:pt x="6101" y="10387"/>
                    <a:pt x="6180" y="9955"/>
                  </a:cubicBezTo>
                  <a:cubicBezTo>
                    <a:pt x="6259" y="10387"/>
                    <a:pt x="6574" y="10709"/>
                    <a:pt x="6950" y="10709"/>
                  </a:cubicBezTo>
                  <a:cubicBezTo>
                    <a:pt x="7327" y="10709"/>
                    <a:pt x="7642" y="10387"/>
                    <a:pt x="7721" y="9955"/>
                  </a:cubicBezTo>
                  <a:cubicBezTo>
                    <a:pt x="7800" y="10387"/>
                    <a:pt x="8114" y="10709"/>
                    <a:pt x="8490" y="10709"/>
                  </a:cubicBezTo>
                  <a:cubicBezTo>
                    <a:pt x="8867" y="10709"/>
                    <a:pt x="9182" y="10387"/>
                    <a:pt x="9261" y="9955"/>
                  </a:cubicBezTo>
                  <a:cubicBezTo>
                    <a:pt x="9340" y="10387"/>
                    <a:pt x="9654" y="10709"/>
                    <a:pt x="10030" y="10709"/>
                  </a:cubicBezTo>
                  <a:cubicBezTo>
                    <a:pt x="10407" y="10709"/>
                    <a:pt x="10722" y="10387"/>
                    <a:pt x="10801" y="9955"/>
                  </a:cubicBezTo>
                  <a:cubicBezTo>
                    <a:pt x="10880" y="10387"/>
                    <a:pt x="11193" y="10709"/>
                    <a:pt x="11570" y="10709"/>
                  </a:cubicBezTo>
                  <a:cubicBezTo>
                    <a:pt x="11946" y="10709"/>
                    <a:pt x="12262" y="10387"/>
                    <a:pt x="12341" y="9955"/>
                  </a:cubicBezTo>
                  <a:cubicBezTo>
                    <a:pt x="12420" y="10387"/>
                    <a:pt x="12733" y="10709"/>
                    <a:pt x="13110" y="10709"/>
                  </a:cubicBezTo>
                  <a:cubicBezTo>
                    <a:pt x="13486" y="10709"/>
                    <a:pt x="13801" y="10387"/>
                    <a:pt x="13881" y="9955"/>
                  </a:cubicBezTo>
                  <a:cubicBezTo>
                    <a:pt x="13960" y="10387"/>
                    <a:pt x="14273" y="10709"/>
                    <a:pt x="14650" y="10709"/>
                  </a:cubicBezTo>
                  <a:cubicBezTo>
                    <a:pt x="15026" y="10709"/>
                    <a:pt x="15341" y="10387"/>
                    <a:pt x="15420" y="9955"/>
                  </a:cubicBezTo>
                  <a:cubicBezTo>
                    <a:pt x="15499" y="10387"/>
                    <a:pt x="15815" y="10709"/>
                    <a:pt x="16191" y="10709"/>
                  </a:cubicBezTo>
                  <a:cubicBezTo>
                    <a:pt x="16568" y="10709"/>
                    <a:pt x="16881" y="10387"/>
                    <a:pt x="16960" y="9955"/>
                  </a:cubicBezTo>
                  <a:cubicBezTo>
                    <a:pt x="17039" y="10387"/>
                    <a:pt x="17354" y="10709"/>
                    <a:pt x="17731" y="10709"/>
                  </a:cubicBezTo>
                  <a:cubicBezTo>
                    <a:pt x="18107" y="10709"/>
                    <a:pt x="18421" y="10387"/>
                    <a:pt x="18500" y="9955"/>
                  </a:cubicBezTo>
                  <a:cubicBezTo>
                    <a:pt x="18579" y="10387"/>
                    <a:pt x="18894" y="10709"/>
                    <a:pt x="19271" y="10709"/>
                  </a:cubicBezTo>
                  <a:cubicBezTo>
                    <a:pt x="19647" y="10709"/>
                    <a:pt x="19961" y="10387"/>
                    <a:pt x="20040" y="9955"/>
                  </a:cubicBezTo>
                  <a:cubicBezTo>
                    <a:pt x="20119" y="10387"/>
                    <a:pt x="20434" y="10709"/>
                    <a:pt x="20811" y="10709"/>
                  </a:cubicBezTo>
                  <a:cubicBezTo>
                    <a:pt x="21247" y="10709"/>
                    <a:pt x="21600" y="10276"/>
                    <a:pt x="21600" y="9742"/>
                  </a:cubicBezTo>
                  <a:lnTo>
                    <a:pt x="19428" y="4787"/>
                  </a:lnTo>
                  <a:lnTo>
                    <a:pt x="14545" y="4787"/>
                  </a:lnTo>
                  <a:lnTo>
                    <a:pt x="14545" y="3628"/>
                  </a:lnTo>
                  <a:lnTo>
                    <a:pt x="15699" y="3628"/>
                  </a:lnTo>
                  <a:lnTo>
                    <a:pt x="15699" y="0"/>
                  </a:lnTo>
                  <a:lnTo>
                    <a:pt x="5901" y="0"/>
                  </a:lnTo>
                  <a:close/>
                  <a:moveTo>
                    <a:pt x="7876" y="3628"/>
                  </a:moveTo>
                  <a:lnTo>
                    <a:pt x="13724" y="3628"/>
                  </a:lnTo>
                  <a:lnTo>
                    <a:pt x="13724" y="4787"/>
                  </a:lnTo>
                  <a:lnTo>
                    <a:pt x="7876" y="4787"/>
                  </a:lnTo>
                  <a:lnTo>
                    <a:pt x="7876" y="3628"/>
                  </a:lnTo>
                  <a:close/>
                  <a:moveTo>
                    <a:pt x="1224" y="11763"/>
                  </a:moveTo>
                  <a:lnTo>
                    <a:pt x="1224" y="19095"/>
                  </a:lnTo>
                  <a:lnTo>
                    <a:pt x="9484" y="19095"/>
                  </a:lnTo>
                  <a:lnTo>
                    <a:pt x="9484" y="13117"/>
                  </a:lnTo>
                  <a:lnTo>
                    <a:pt x="12116" y="13117"/>
                  </a:lnTo>
                  <a:lnTo>
                    <a:pt x="12116" y="19095"/>
                  </a:lnTo>
                  <a:lnTo>
                    <a:pt x="20377" y="19095"/>
                  </a:lnTo>
                  <a:lnTo>
                    <a:pt x="20377" y="11763"/>
                  </a:lnTo>
                  <a:lnTo>
                    <a:pt x="1224" y="11763"/>
                  </a:lnTo>
                  <a:close/>
                  <a:moveTo>
                    <a:pt x="2371" y="13117"/>
                  </a:moveTo>
                  <a:lnTo>
                    <a:pt x="5004" y="13117"/>
                  </a:lnTo>
                  <a:lnTo>
                    <a:pt x="5004" y="16302"/>
                  </a:lnTo>
                  <a:lnTo>
                    <a:pt x="2371" y="16302"/>
                  </a:lnTo>
                  <a:lnTo>
                    <a:pt x="2371" y="13117"/>
                  </a:lnTo>
                  <a:close/>
                  <a:moveTo>
                    <a:pt x="5928" y="13117"/>
                  </a:moveTo>
                  <a:lnTo>
                    <a:pt x="8561" y="13117"/>
                  </a:lnTo>
                  <a:lnTo>
                    <a:pt x="8561" y="16302"/>
                  </a:lnTo>
                  <a:lnTo>
                    <a:pt x="5928" y="16302"/>
                  </a:lnTo>
                  <a:lnTo>
                    <a:pt x="5928" y="13117"/>
                  </a:lnTo>
                  <a:close/>
                  <a:moveTo>
                    <a:pt x="13041" y="13117"/>
                  </a:moveTo>
                  <a:lnTo>
                    <a:pt x="15673" y="13117"/>
                  </a:lnTo>
                  <a:lnTo>
                    <a:pt x="15673" y="16302"/>
                  </a:lnTo>
                  <a:lnTo>
                    <a:pt x="13041" y="16302"/>
                  </a:lnTo>
                  <a:lnTo>
                    <a:pt x="13041" y="13117"/>
                  </a:lnTo>
                  <a:close/>
                  <a:moveTo>
                    <a:pt x="16598" y="13117"/>
                  </a:moveTo>
                  <a:lnTo>
                    <a:pt x="19230" y="13117"/>
                  </a:lnTo>
                  <a:lnTo>
                    <a:pt x="19230" y="16302"/>
                  </a:lnTo>
                  <a:lnTo>
                    <a:pt x="16598" y="16302"/>
                  </a:lnTo>
                  <a:lnTo>
                    <a:pt x="16598" y="13117"/>
                  </a:lnTo>
                  <a:close/>
                  <a:moveTo>
                    <a:pt x="11270" y="15428"/>
                  </a:moveTo>
                  <a:lnTo>
                    <a:pt x="11270" y="17177"/>
                  </a:lnTo>
                  <a:lnTo>
                    <a:pt x="11764" y="17177"/>
                  </a:lnTo>
                  <a:lnTo>
                    <a:pt x="11764" y="15428"/>
                  </a:lnTo>
                  <a:lnTo>
                    <a:pt x="11270" y="15428"/>
                  </a:lnTo>
                  <a:close/>
                  <a:moveTo>
                    <a:pt x="19" y="20290"/>
                  </a:moveTo>
                  <a:lnTo>
                    <a:pt x="19" y="21600"/>
                  </a:lnTo>
                  <a:lnTo>
                    <a:pt x="21581" y="21600"/>
                  </a:lnTo>
                  <a:lnTo>
                    <a:pt x="21581" y="20290"/>
                  </a:lnTo>
                  <a:lnTo>
                    <a:pt x="19" y="20290"/>
                  </a:lnTo>
                  <a:close/>
                </a:path>
              </a:pathLst>
            </a:custGeom>
            <a:solidFill>
              <a:srgbClr val="8D8E91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aphicFrame>
        <p:nvGraphicFramePr>
          <p:cNvPr id="486" name="Gráfico de Pizza 2D"/>
          <p:cNvGraphicFramePr/>
          <p:nvPr/>
        </p:nvGraphicFramePr>
        <p:xfrm>
          <a:off x="-91129" y="2427013"/>
          <a:ext cx="4983747" cy="323091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9"/>
          </a:graphicData>
        </a:graphic>
      </p:graphicFrame>
    </p:spTree>
  </p:cSld>
  <p:clrMapOvr>
    <a:masterClrMapping/>
  </p:clrMapOvr>
  <p:transition xmlns:p14="http://schemas.microsoft.com/office/powerpoint/2010/main" spd="med" advClick="0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0CC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ancel">
            <a:hlinkClick r:id="rId2" invalidUrl="" action="ppaction://hlinksldjump" tgtFrame="" tooltip="" history="1" highlightClick="0" endSnd="0"/>
          </p:cNvPr>
          <p:cNvSpPr txBox="1"/>
          <p:nvPr/>
        </p:nvSpPr>
        <p:spPr>
          <a:xfrm>
            <a:off x="295110" y="660399"/>
            <a:ext cx="1804336" cy="339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l" defTabSz="825500">
              <a:defRPr b="0" spc="-34" sz="1700">
                <a:solidFill>
                  <a:srgbClr val="FFFFFF"/>
                </a:solidFill>
              </a:defRPr>
            </a:lvl1pPr>
          </a:lstStyle>
          <a:p>
            <a:pPr/>
            <a:r>
              <a:t>Cancel</a:t>
            </a:r>
          </a:p>
        </p:txBody>
      </p:sp>
      <p:sp>
        <p:nvSpPr>
          <p:cNvPr id="489" name="Lata de Lixo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1661686" y="3702824"/>
            <a:ext cx="1439128" cy="1868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30" y="0"/>
                </a:moveTo>
                <a:cubicBezTo>
                  <a:pt x="7082" y="0"/>
                  <a:pt x="6309" y="594"/>
                  <a:pt x="6309" y="1325"/>
                </a:cubicBezTo>
                <a:lnTo>
                  <a:pt x="6309" y="2273"/>
                </a:lnTo>
                <a:lnTo>
                  <a:pt x="1622" y="2273"/>
                </a:lnTo>
                <a:cubicBezTo>
                  <a:pt x="726" y="2273"/>
                  <a:pt x="0" y="2832"/>
                  <a:pt x="0" y="3522"/>
                </a:cubicBezTo>
                <a:lnTo>
                  <a:pt x="0" y="5341"/>
                </a:lnTo>
                <a:lnTo>
                  <a:pt x="21600" y="5341"/>
                </a:lnTo>
                <a:lnTo>
                  <a:pt x="21600" y="3522"/>
                </a:lnTo>
                <a:cubicBezTo>
                  <a:pt x="21600" y="2832"/>
                  <a:pt x="20874" y="2273"/>
                  <a:pt x="19978" y="2273"/>
                </a:cubicBezTo>
                <a:lnTo>
                  <a:pt x="15291" y="2273"/>
                </a:lnTo>
                <a:lnTo>
                  <a:pt x="15291" y="1325"/>
                </a:lnTo>
                <a:cubicBezTo>
                  <a:pt x="15291" y="594"/>
                  <a:pt x="14518" y="0"/>
                  <a:pt x="13570" y="0"/>
                </a:cubicBezTo>
                <a:lnTo>
                  <a:pt x="8030" y="0"/>
                </a:lnTo>
                <a:close/>
                <a:moveTo>
                  <a:pt x="8030" y="1299"/>
                </a:moveTo>
                <a:lnTo>
                  <a:pt x="13570" y="1299"/>
                </a:lnTo>
                <a:cubicBezTo>
                  <a:pt x="13588" y="1299"/>
                  <a:pt x="13603" y="1311"/>
                  <a:pt x="13603" y="1325"/>
                </a:cubicBezTo>
                <a:lnTo>
                  <a:pt x="13603" y="2273"/>
                </a:lnTo>
                <a:lnTo>
                  <a:pt x="7997" y="2273"/>
                </a:lnTo>
                <a:lnTo>
                  <a:pt x="7997" y="1325"/>
                </a:lnTo>
                <a:cubicBezTo>
                  <a:pt x="7997" y="1311"/>
                  <a:pt x="8012" y="1299"/>
                  <a:pt x="8030" y="1299"/>
                </a:cubicBezTo>
                <a:close/>
                <a:moveTo>
                  <a:pt x="1295" y="6208"/>
                </a:moveTo>
                <a:lnTo>
                  <a:pt x="2345" y="20351"/>
                </a:lnTo>
                <a:cubicBezTo>
                  <a:pt x="2345" y="21041"/>
                  <a:pt x="3071" y="21600"/>
                  <a:pt x="3967" y="21600"/>
                </a:cubicBezTo>
                <a:lnTo>
                  <a:pt x="17633" y="21600"/>
                </a:lnTo>
                <a:cubicBezTo>
                  <a:pt x="18529" y="21600"/>
                  <a:pt x="19255" y="21041"/>
                  <a:pt x="19255" y="20351"/>
                </a:cubicBezTo>
                <a:lnTo>
                  <a:pt x="20305" y="6208"/>
                </a:lnTo>
                <a:lnTo>
                  <a:pt x="1295" y="6208"/>
                </a:lnTo>
                <a:close/>
                <a:moveTo>
                  <a:pt x="5847" y="7963"/>
                </a:moveTo>
                <a:cubicBezTo>
                  <a:pt x="6233" y="7949"/>
                  <a:pt x="6562" y="8183"/>
                  <a:pt x="6579" y="8481"/>
                </a:cubicBezTo>
                <a:lnTo>
                  <a:pt x="7160" y="18807"/>
                </a:lnTo>
                <a:cubicBezTo>
                  <a:pt x="7177" y="19106"/>
                  <a:pt x="6875" y="19360"/>
                  <a:pt x="6487" y="19373"/>
                </a:cubicBezTo>
                <a:cubicBezTo>
                  <a:pt x="6477" y="19373"/>
                  <a:pt x="6467" y="19373"/>
                  <a:pt x="6456" y="19373"/>
                </a:cubicBezTo>
                <a:cubicBezTo>
                  <a:pt x="6082" y="19373"/>
                  <a:pt x="5771" y="19145"/>
                  <a:pt x="5755" y="18854"/>
                </a:cubicBezTo>
                <a:lnTo>
                  <a:pt x="5174" y="8529"/>
                </a:lnTo>
                <a:cubicBezTo>
                  <a:pt x="5157" y="8230"/>
                  <a:pt x="5459" y="7976"/>
                  <a:pt x="5847" y="7963"/>
                </a:cubicBezTo>
                <a:close/>
                <a:moveTo>
                  <a:pt x="10800" y="7963"/>
                </a:moveTo>
                <a:cubicBezTo>
                  <a:pt x="11188" y="7963"/>
                  <a:pt x="11503" y="8206"/>
                  <a:pt x="11503" y="8505"/>
                </a:cubicBezTo>
                <a:lnTo>
                  <a:pt x="11503" y="18831"/>
                </a:lnTo>
                <a:cubicBezTo>
                  <a:pt x="11503" y="19130"/>
                  <a:pt x="11188" y="19372"/>
                  <a:pt x="10800" y="19373"/>
                </a:cubicBezTo>
                <a:cubicBezTo>
                  <a:pt x="10412" y="19373"/>
                  <a:pt x="10097" y="19130"/>
                  <a:pt x="10097" y="18831"/>
                </a:cubicBezTo>
                <a:lnTo>
                  <a:pt x="10097" y="8505"/>
                </a:lnTo>
                <a:cubicBezTo>
                  <a:pt x="10097" y="8206"/>
                  <a:pt x="10412" y="7963"/>
                  <a:pt x="10800" y="7963"/>
                </a:cubicBezTo>
                <a:close/>
                <a:moveTo>
                  <a:pt x="15753" y="7963"/>
                </a:moveTo>
                <a:cubicBezTo>
                  <a:pt x="16141" y="7976"/>
                  <a:pt x="16442" y="8230"/>
                  <a:pt x="16426" y="8529"/>
                </a:cubicBezTo>
                <a:lnTo>
                  <a:pt x="15845" y="18854"/>
                </a:lnTo>
                <a:cubicBezTo>
                  <a:pt x="15829" y="19145"/>
                  <a:pt x="15518" y="19372"/>
                  <a:pt x="15144" y="19373"/>
                </a:cubicBezTo>
                <a:cubicBezTo>
                  <a:pt x="15133" y="19373"/>
                  <a:pt x="15123" y="19373"/>
                  <a:pt x="15113" y="19373"/>
                </a:cubicBezTo>
                <a:cubicBezTo>
                  <a:pt x="14725" y="19360"/>
                  <a:pt x="14423" y="19106"/>
                  <a:pt x="14440" y="18807"/>
                </a:cubicBezTo>
                <a:lnTo>
                  <a:pt x="15021" y="8481"/>
                </a:lnTo>
                <a:cubicBezTo>
                  <a:pt x="15038" y="8183"/>
                  <a:pt x="15366" y="7949"/>
                  <a:pt x="15753" y="7963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defTabSz="778933"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0" name="Reciclável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1479082" y="7567294"/>
            <a:ext cx="1804336" cy="1778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8" h="21549" fill="norm" stroke="1" extrusionOk="0">
                <a:moveTo>
                  <a:pt x="13549" y="0"/>
                </a:moveTo>
                <a:lnTo>
                  <a:pt x="8485" y="132"/>
                </a:lnTo>
                <a:cubicBezTo>
                  <a:pt x="8486" y="132"/>
                  <a:pt x="9737" y="309"/>
                  <a:pt x="10848" y="2309"/>
                </a:cubicBezTo>
                <a:cubicBezTo>
                  <a:pt x="11978" y="4341"/>
                  <a:pt x="12984" y="6152"/>
                  <a:pt x="13455" y="6998"/>
                </a:cubicBezTo>
                <a:lnTo>
                  <a:pt x="12189" y="7756"/>
                </a:lnTo>
                <a:lnTo>
                  <a:pt x="16852" y="8291"/>
                </a:lnTo>
                <a:lnTo>
                  <a:pt x="18733" y="3832"/>
                </a:lnTo>
                <a:lnTo>
                  <a:pt x="17459" y="4597"/>
                </a:lnTo>
                <a:lnTo>
                  <a:pt x="15473" y="1025"/>
                </a:lnTo>
                <a:cubicBezTo>
                  <a:pt x="14873" y="-51"/>
                  <a:pt x="13549" y="0"/>
                  <a:pt x="13549" y="0"/>
                </a:cubicBezTo>
                <a:close/>
                <a:moveTo>
                  <a:pt x="7671" y="687"/>
                </a:moveTo>
                <a:cubicBezTo>
                  <a:pt x="6727" y="742"/>
                  <a:pt x="5937" y="1348"/>
                  <a:pt x="5499" y="2133"/>
                </a:cubicBezTo>
                <a:lnTo>
                  <a:pt x="3975" y="4872"/>
                </a:lnTo>
                <a:lnTo>
                  <a:pt x="7977" y="7271"/>
                </a:lnTo>
                <a:lnTo>
                  <a:pt x="10488" y="2756"/>
                </a:lnTo>
                <a:cubicBezTo>
                  <a:pt x="10488" y="2756"/>
                  <a:pt x="9649" y="1169"/>
                  <a:pt x="8660" y="829"/>
                </a:cubicBezTo>
                <a:cubicBezTo>
                  <a:pt x="8318" y="711"/>
                  <a:pt x="7986" y="668"/>
                  <a:pt x="7671" y="687"/>
                </a:cubicBezTo>
                <a:close/>
                <a:moveTo>
                  <a:pt x="5609" y="6730"/>
                </a:moveTo>
                <a:lnTo>
                  <a:pt x="951" y="7268"/>
                </a:lnTo>
                <a:lnTo>
                  <a:pt x="2227" y="8033"/>
                </a:lnTo>
                <a:lnTo>
                  <a:pt x="240" y="11604"/>
                </a:lnTo>
                <a:cubicBezTo>
                  <a:pt x="-357" y="12681"/>
                  <a:pt x="347" y="13848"/>
                  <a:pt x="347" y="13848"/>
                </a:cubicBezTo>
                <a:lnTo>
                  <a:pt x="2990" y="18335"/>
                </a:lnTo>
                <a:cubicBezTo>
                  <a:pt x="2990" y="18335"/>
                  <a:pt x="2513" y="17121"/>
                  <a:pt x="3625" y="15121"/>
                </a:cubicBezTo>
                <a:cubicBezTo>
                  <a:pt x="4755" y="13089"/>
                  <a:pt x="5760" y="11279"/>
                  <a:pt x="6231" y="10432"/>
                </a:cubicBezTo>
                <a:lnTo>
                  <a:pt x="7497" y="11192"/>
                </a:lnTo>
                <a:lnTo>
                  <a:pt x="5609" y="6730"/>
                </a:lnTo>
                <a:close/>
                <a:moveTo>
                  <a:pt x="19136" y="7756"/>
                </a:moveTo>
                <a:lnTo>
                  <a:pt x="15135" y="10156"/>
                </a:lnTo>
                <a:lnTo>
                  <a:pt x="17645" y="14671"/>
                </a:lnTo>
                <a:cubicBezTo>
                  <a:pt x="17645" y="14671"/>
                  <a:pt x="19388" y="14710"/>
                  <a:pt x="20166" y="13991"/>
                </a:cubicBezTo>
                <a:cubicBezTo>
                  <a:pt x="21243" y="12995"/>
                  <a:pt x="21240" y="11545"/>
                  <a:pt x="20659" y="10497"/>
                </a:cubicBezTo>
                <a:lnTo>
                  <a:pt x="19136" y="7756"/>
                </a:lnTo>
                <a:close/>
                <a:moveTo>
                  <a:pt x="12624" y="13701"/>
                </a:moveTo>
                <a:lnTo>
                  <a:pt x="9847" y="17628"/>
                </a:lnTo>
                <a:lnTo>
                  <a:pt x="12624" y="21549"/>
                </a:lnTo>
                <a:lnTo>
                  <a:pt x="12624" y="20021"/>
                </a:lnTo>
                <a:lnTo>
                  <a:pt x="16596" y="20021"/>
                </a:lnTo>
                <a:cubicBezTo>
                  <a:pt x="17793" y="20019"/>
                  <a:pt x="18413" y="18803"/>
                  <a:pt x="18413" y="18803"/>
                </a:cubicBezTo>
                <a:lnTo>
                  <a:pt x="20835" y="14184"/>
                </a:lnTo>
                <a:cubicBezTo>
                  <a:pt x="20835" y="14184"/>
                  <a:pt x="20061" y="15219"/>
                  <a:pt x="17837" y="15219"/>
                </a:cubicBezTo>
                <a:cubicBezTo>
                  <a:pt x="15577" y="15219"/>
                  <a:pt x="13566" y="15219"/>
                  <a:pt x="12624" y="15219"/>
                </a:cubicBezTo>
                <a:lnTo>
                  <a:pt x="12624" y="13701"/>
                </a:lnTo>
                <a:close/>
                <a:moveTo>
                  <a:pt x="4177" y="15222"/>
                </a:moveTo>
                <a:cubicBezTo>
                  <a:pt x="4177" y="15222"/>
                  <a:pt x="3272" y="16770"/>
                  <a:pt x="3483" y="17830"/>
                </a:cubicBezTo>
                <a:cubicBezTo>
                  <a:pt x="3775" y="19296"/>
                  <a:pt x="4988" y="20019"/>
                  <a:pt x="6152" y="20021"/>
                </a:cubicBezTo>
                <a:lnTo>
                  <a:pt x="9197" y="20021"/>
                </a:lnTo>
                <a:lnTo>
                  <a:pt x="9197" y="15222"/>
                </a:lnTo>
                <a:lnTo>
                  <a:pt x="4177" y="15222"/>
                </a:ln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defTabSz="778933"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1" name="Linha"/>
          <p:cNvSpPr/>
          <p:nvPr/>
        </p:nvSpPr>
        <p:spPr>
          <a:xfrm>
            <a:off x="524139" y="6569557"/>
            <a:ext cx="3714222" cy="1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2" name="Trash or Recycling"/>
          <p:cNvSpPr txBox="1"/>
          <p:nvPr/>
        </p:nvSpPr>
        <p:spPr>
          <a:xfrm>
            <a:off x="1007404" y="2157303"/>
            <a:ext cx="2747692" cy="3966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Trash or Recycling</a:t>
            </a:r>
          </a:p>
        </p:txBody>
      </p:sp>
      <p:sp>
        <p:nvSpPr>
          <p:cNvPr id="493" name="Balança"/>
          <p:cNvSpPr/>
          <p:nvPr/>
        </p:nvSpPr>
        <p:spPr>
          <a:xfrm>
            <a:off x="5742041" y="3592797"/>
            <a:ext cx="2456928" cy="2147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0" y="1187"/>
                </a:cubicBezTo>
                <a:cubicBezTo>
                  <a:pt x="9760" y="1611"/>
                  <a:pt x="9955" y="1983"/>
                  <a:pt x="10246" y="2193"/>
                </a:cubicBezTo>
                <a:lnTo>
                  <a:pt x="10246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6" y="5860"/>
                </a:cubicBezTo>
                <a:lnTo>
                  <a:pt x="10246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4" y="10139"/>
                </a:lnTo>
                <a:lnTo>
                  <a:pt x="11354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4" y="2956"/>
                </a:cubicBezTo>
                <a:lnTo>
                  <a:pt x="11354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4" name="Cédula"/>
          <p:cNvSpPr/>
          <p:nvPr/>
        </p:nvSpPr>
        <p:spPr>
          <a:xfrm>
            <a:off x="6230006" y="7573709"/>
            <a:ext cx="1480998" cy="1972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342"/>
                </a:lnTo>
                <a:lnTo>
                  <a:pt x="18478" y="0"/>
                </a:lnTo>
                <a:lnTo>
                  <a:pt x="0" y="0"/>
                </a:lnTo>
                <a:close/>
                <a:moveTo>
                  <a:pt x="2780" y="2106"/>
                </a:moveTo>
                <a:lnTo>
                  <a:pt x="15405" y="2106"/>
                </a:lnTo>
                <a:lnTo>
                  <a:pt x="15405" y="4225"/>
                </a:lnTo>
                <a:lnTo>
                  <a:pt x="2780" y="4225"/>
                </a:lnTo>
                <a:lnTo>
                  <a:pt x="2780" y="2106"/>
                </a:lnTo>
                <a:close/>
                <a:moveTo>
                  <a:pt x="17628" y="2106"/>
                </a:moveTo>
                <a:cubicBezTo>
                  <a:pt x="18408" y="2106"/>
                  <a:pt x="19040" y="2581"/>
                  <a:pt x="19040" y="3166"/>
                </a:cubicBezTo>
                <a:cubicBezTo>
                  <a:pt x="19040" y="3751"/>
                  <a:pt x="18408" y="4225"/>
                  <a:pt x="17628" y="4225"/>
                </a:cubicBezTo>
                <a:cubicBezTo>
                  <a:pt x="16849" y="4225"/>
                  <a:pt x="16217" y="3751"/>
                  <a:pt x="16217" y="3166"/>
                </a:cubicBezTo>
                <a:cubicBezTo>
                  <a:pt x="16217" y="2581"/>
                  <a:pt x="16849" y="2106"/>
                  <a:pt x="17628" y="2106"/>
                </a:cubicBezTo>
                <a:close/>
                <a:moveTo>
                  <a:pt x="2780" y="5160"/>
                </a:moveTo>
                <a:lnTo>
                  <a:pt x="15405" y="5160"/>
                </a:lnTo>
                <a:lnTo>
                  <a:pt x="15405" y="7278"/>
                </a:lnTo>
                <a:lnTo>
                  <a:pt x="2780" y="7278"/>
                </a:lnTo>
                <a:lnTo>
                  <a:pt x="2780" y="5160"/>
                </a:lnTo>
                <a:close/>
                <a:moveTo>
                  <a:pt x="17628" y="5160"/>
                </a:moveTo>
                <a:cubicBezTo>
                  <a:pt x="18408" y="5160"/>
                  <a:pt x="19040" y="5635"/>
                  <a:pt x="19040" y="6220"/>
                </a:cubicBezTo>
                <a:cubicBezTo>
                  <a:pt x="19040" y="6805"/>
                  <a:pt x="18408" y="7278"/>
                  <a:pt x="17628" y="7278"/>
                </a:cubicBezTo>
                <a:cubicBezTo>
                  <a:pt x="16849" y="7278"/>
                  <a:pt x="16217" y="6805"/>
                  <a:pt x="16217" y="6220"/>
                </a:cubicBezTo>
                <a:cubicBezTo>
                  <a:pt x="16217" y="5635"/>
                  <a:pt x="16849" y="5160"/>
                  <a:pt x="17628" y="5160"/>
                </a:cubicBezTo>
                <a:close/>
                <a:moveTo>
                  <a:pt x="2780" y="8213"/>
                </a:moveTo>
                <a:lnTo>
                  <a:pt x="15405" y="8213"/>
                </a:lnTo>
                <a:lnTo>
                  <a:pt x="15405" y="10333"/>
                </a:lnTo>
                <a:lnTo>
                  <a:pt x="2780" y="10333"/>
                </a:lnTo>
                <a:lnTo>
                  <a:pt x="2780" y="8213"/>
                </a:lnTo>
                <a:close/>
                <a:moveTo>
                  <a:pt x="17628" y="8213"/>
                </a:moveTo>
                <a:cubicBezTo>
                  <a:pt x="18408" y="8213"/>
                  <a:pt x="19040" y="8688"/>
                  <a:pt x="19040" y="9273"/>
                </a:cubicBezTo>
                <a:cubicBezTo>
                  <a:pt x="19040" y="9858"/>
                  <a:pt x="18408" y="10333"/>
                  <a:pt x="17628" y="10333"/>
                </a:cubicBezTo>
                <a:cubicBezTo>
                  <a:pt x="16849" y="10333"/>
                  <a:pt x="16217" y="9858"/>
                  <a:pt x="16217" y="9273"/>
                </a:cubicBezTo>
                <a:cubicBezTo>
                  <a:pt x="16217" y="8688"/>
                  <a:pt x="16849" y="8213"/>
                  <a:pt x="17628" y="8213"/>
                </a:cubicBezTo>
                <a:close/>
                <a:moveTo>
                  <a:pt x="18404" y="8667"/>
                </a:moveTo>
                <a:cubicBezTo>
                  <a:pt x="18338" y="8670"/>
                  <a:pt x="18273" y="8694"/>
                  <a:pt x="18226" y="8734"/>
                </a:cubicBezTo>
                <a:lnTo>
                  <a:pt x="17325" y="9511"/>
                </a:lnTo>
                <a:lnTo>
                  <a:pt x="17026" y="9271"/>
                </a:lnTo>
                <a:cubicBezTo>
                  <a:pt x="16928" y="9193"/>
                  <a:pt x="16764" y="9189"/>
                  <a:pt x="16660" y="9263"/>
                </a:cubicBezTo>
                <a:cubicBezTo>
                  <a:pt x="16555" y="9336"/>
                  <a:pt x="16548" y="9459"/>
                  <a:pt x="16646" y="9538"/>
                </a:cubicBezTo>
                <a:lnTo>
                  <a:pt x="17143" y="9934"/>
                </a:lnTo>
                <a:cubicBezTo>
                  <a:pt x="17192" y="9974"/>
                  <a:pt x="17260" y="9997"/>
                  <a:pt x="17332" y="9997"/>
                </a:cubicBezTo>
                <a:cubicBezTo>
                  <a:pt x="17333" y="9997"/>
                  <a:pt x="17337" y="9997"/>
                  <a:pt x="17338" y="9997"/>
                </a:cubicBezTo>
                <a:cubicBezTo>
                  <a:pt x="17412" y="9996"/>
                  <a:pt x="17479" y="9971"/>
                  <a:pt x="17527" y="9929"/>
                </a:cubicBezTo>
                <a:lnTo>
                  <a:pt x="18617" y="8989"/>
                </a:lnTo>
                <a:cubicBezTo>
                  <a:pt x="18711" y="8908"/>
                  <a:pt x="18701" y="8785"/>
                  <a:pt x="18593" y="8714"/>
                </a:cubicBezTo>
                <a:cubicBezTo>
                  <a:pt x="18539" y="8679"/>
                  <a:pt x="18470" y="8664"/>
                  <a:pt x="18404" y="8667"/>
                </a:cubicBezTo>
                <a:close/>
                <a:moveTo>
                  <a:pt x="2780" y="11266"/>
                </a:moveTo>
                <a:lnTo>
                  <a:pt x="15405" y="11266"/>
                </a:lnTo>
                <a:lnTo>
                  <a:pt x="15405" y="13385"/>
                </a:lnTo>
                <a:lnTo>
                  <a:pt x="2780" y="13385"/>
                </a:lnTo>
                <a:lnTo>
                  <a:pt x="2780" y="11266"/>
                </a:lnTo>
                <a:close/>
                <a:moveTo>
                  <a:pt x="17628" y="11266"/>
                </a:moveTo>
                <a:cubicBezTo>
                  <a:pt x="18408" y="11266"/>
                  <a:pt x="19040" y="11740"/>
                  <a:pt x="19040" y="12326"/>
                </a:cubicBezTo>
                <a:cubicBezTo>
                  <a:pt x="19040" y="12911"/>
                  <a:pt x="18408" y="13385"/>
                  <a:pt x="17628" y="13385"/>
                </a:cubicBezTo>
                <a:cubicBezTo>
                  <a:pt x="16849" y="13385"/>
                  <a:pt x="16217" y="12911"/>
                  <a:pt x="16217" y="12326"/>
                </a:cubicBezTo>
                <a:cubicBezTo>
                  <a:pt x="16217" y="11740"/>
                  <a:pt x="16849" y="11266"/>
                  <a:pt x="17628" y="11266"/>
                </a:cubicBezTo>
                <a:close/>
                <a:moveTo>
                  <a:pt x="2780" y="14320"/>
                </a:moveTo>
                <a:lnTo>
                  <a:pt x="15405" y="14320"/>
                </a:lnTo>
                <a:lnTo>
                  <a:pt x="15405" y="16440"/>
                </a:lnTo>
                <a:lnTo>
                  <a:pt x="2780" y="16440"/>
                </a:lnTo>
                <a:lnTo>
                  <a:pt x="2780" y="14320"/>
                </a:lnTo>
                <a:close/>
                <a:moveTo>
                  <a:pt x="17628" y="14320"/>
                </a:moveTo>
                <a:cubicBezTo>
                  <a:pt x="18408" y="14320"/>
                  <a:pt x="19040" y="14795"/>
                  <a:pt x="19040" y="15380"/>
                </a:cubicBezTo>
                <a:cubicBezTo>
                  <a:pt x="19040" y="15965"/>
                  <a:pt x="18408" y="16440"/>
                  <a:pt x="17628" y="16440"/>
                </a:cubicBezTo>
                <a:cubicBezTo>
                  <a:pt x="16849" y="16440"/>
                  <a:pt x="16217" y="15965"/>
                  <a:pt x="16217" y="15380"/>
                </a:cubicBezTo>
                <a:cubicBezTo>
                  <a:pt x="16217" y="14795"/>
                  <a:pt x="16849" y="14320"/>
                  <a:pt x="17628" y="14320"/>
                </a:cubicBezTo>
                <a:close/>
                <a:moveTo>
                  <a:pt x="2780" y="17373"/>
                </a:moveTo>
                <a:lnTo>
                  <a:pt x="15405" y="17373"/>
                </a:lnTo>
                <a:lnTo>
                  <a:pt x="15405" y="19492"/>
                </a:lnTo>
                <a:lnTo>
                  <a:pt x="2780" y="19492"/>
                </a:lnTo>
                <a:lnTo>
                  <a:pt x="2780" y="17373"/>
                </a:lnTo>
                <a:close/>
                <a:moveTo>
                  <a:pt x="17628" y="17373"/>
                </a:moveTo>
                <a:cubicBezTo>
                  <a:pt x="18408" y="17373"/>
                  <a:pt x="19040" y="17847"/>
                  <a:pt x="19040" y="18433"/>
                </a:cubicBezTo>
                <a:cubicBezTo>
                  <a:pt x="19040" y="19018"/>
                  <a:pt x="18408" y="19492"/>
                  <a:pt x="17628" y="19492"/>
                </a:cubicBezTo>
                <a:cubicBezTo>
                  <a:pt x="16849" y="19492"/>
                  <a:pt x="16217" y="19018"/>
                  <a:pt x="16217" y="18433"/>
                </a:cubicBezTo>
                <a:cubicBezTo>
                  <a:pt x="16217" y="17847"/>
                  <a:pt x="16849" y="17373"/>
                  <a:pt x="17628" y="17373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cover dir="u"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0CC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ancel">
            <a:hlinkClick r:id="rId2" invalidUrl="" action="ppaction://hlinksldjump" tgtFrame="" tooltip="" history="1" highlightClick="0" endSnd="0"/>
          </p:cNvPr>
          <p:cNvSpPr txBox="1"/>
          <p:nvPr/>
        </p:nvSpPr>
        <p:spPr>
          <a:xfrm>
            <a:off x="295110" y="666030"/>
            <a:ext cx="1804336" cy="339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l" defTabSz="825500">
              <a:defRPr b="0" spc="-34" sz="1700">
                <a:solidFill>
                  <a:srgbClr val="FFFFFF"/>
                </a:solidFill>
              </a:defRPr>
            </a:lvl1pPr>
          </a:lstStyle>
          <a:p>
            <a:pPr/>
            <a:r>
              <a:t>Cancel</a:t>
            </a:r>
          </a:p>
        </p:txBody>
      </p:sp>
      <p:sp>
        <p:nvSpPr>
          <p:cNvPr id="497" name="Lata de Lixo"/>
          <p:cNvSpPr/>
          <p:nvPr/>
        </p:nvSpPr>
        <p:spPr>
          <a:xfrm>
            <a:off x="1354932" y="1203676"/>
            <a:ext cx="521889" cy="677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30" y="0"/>
                </a:moveTo>
                <a:cubicBezTo>
                  <a:pt x="7082" y="0"/>
                  <a:pt x="6309" y="594"/>
                  <a:pt x="6309" y="1325"/>
                </a:cubicBezTo>
                <a:lnTo>
                  <a:pt x="6309" y="2273"/>
                </a:lnTo>
                <a:lnTo>
                  <a:pt x="1622" y="2273"/>
                </a:lnTo>
                <a:cubicBezTo>
                  <a:pt x="726" y="2273"/>
                  <a:pt x="0" y="2832"/>
                  <a:pt x="0" y="3522"/>
                </a:cubicBezTo>
                <a:lnTo>
                  <a:pt x="0" y="5341"/>
                </a:lnTo>
                <a:lnTo>
                  <a:pt x="21600" y="5341"/>
                </a:lnTo>
                <a:lnTo>
                  <a:pt x="21600" y="3522"/>
                </a:lnTo>
                <a:cubicBezTo>
                  <a:pt x="21600" y="2832"/>
                  <a:pt x="20874" y="2273"/>
                  <a:pt x="19978" y="2273"/>
                </a:cubicBezTo>
                <a:lnTo>
                  <a:pt x="15291" y="2273"/>
                </a:lnTo>
                <a:lnTo>
                  <a:pt x="15291" y="1325"/>
                </a:lnTo>
                <a:cubicBezTo>
                  <a:pt x="15291" y="594"/>
                  <a:pt x="14518" y="0"/>
                  <a:pt x="13570" y="0"/>
                </a:cubicBezTo>
                <a:lnTo>
                  <a:pt x="8030" y="0"/>
                </a:lnTo>
                <a:close/>
                <a:moveTo>
                  <a:pt x="8030" y="1299"/>
                </a:moveTo>
                <a:lnTo>
                  <a:pt x="13570" y="1299"/>
                </a:lnTo>
                <a:cubicBezTo>
                  <a:pt x="13588" y="1299"/>
                  <a:pt x="13603" y="1311"/>
                  <a:pt x="13603" y="1325"/>
                </a:cubicBezTo>
                <a:lnTo>
                  <a:pt x="13603" y="2273"/>
                </a:lnTo>
                <a:lnTo>
                  <a:pt x="7997" y="2273"/>
                </a:lnTo>
                <a:lnTo>
                  <a:pt x="7997" y="1325"/>
                </a:lnTo>
                <a:cubicBezTo>
                  <a:pt x="7997" y="1311"/>
                  <a:pt x="8012" y="1299"/>
                  <a:pt x="8030" y="1299"/>
                </a:cubicBezTo>
                <a:close/>
                <a:moveTo>
                  <a:pt x="1295" y="6208"/>
                </a:moveTo>
                <a:lnTo>
                  <a:pt x="2345" y="20351"/>
                </a:lnTo>
                <a:cubicBezTo>
                  <a:pt x="2345" y="21041"/>
                  <a:pt x="3071" y="21600"/>
                  <a:pt x="3967" y="21600"/>
                </a:cubicBezTo>
                <a:lnTo>
                  <a:pt x="17633" y="21600"/>
                </a:lnTo>
                <a:cubicBezTo>
                  <a:pt x="18529" y="21600"/>
                  <a:pt x="19255" y="21041"/>
                  <a:pt x="19255" y="20351"/>
                </a:cubicBezTo>
                <a:lnTo>
                  <a:pt x="20305" y="6208"/>
                </a:lnTo>
                <a:lnTo>
                  <a:pt x="1295" y="6208"/>
                </a:lnTo>
                <a:close/>
                <a:moveTo>
                  <a:pt x="5847" y="7963"/>
                </a:moveTo>
                <a:cubicBezTo>
                  <a:pt x="6233" y="7949"/>
                  <a:pt x="6562" y="8183"/>
                  <a:pt x="6579" y="8481"/>
                </a:cubicBezTo>
                <a:lnTo>
                  <a:pt x="7160" y="18807"/>
                </a:lnTo>
                <a:cubicBezTo>
                  <a:pt x="7177" y="19106"/>
                  <a:pt x="6875" y="19360"/>
                  <a:pt x="6487" y="19373"/>
                </a:cubicBezTo>
                <a:cubicBezTo>
                  <a:pt x="6477" y="19373"/>
                  <a:pt x="6467" y="19373"/>
                  <a:pt x="6456" y="19373"/>
                </a:cubicBezTo>
                <a:cubicBezTo>
                  <a:pt x="6082" y="19373"/>
                  <a:pt x="5771" y="19145"/>
                  <a:pt x="5755" y="18854"/>
                </a:cubicBezTo>
                <a:lnTo>
                  <a:pt x="5174" y="8529"/>
                </a:lnTo>
                <a:cubicBezTo>
                  <a:pt x="5157" y="8230"/>
                  <a:pt x="5459" y="7976"/>
                  <a:pt x="5847" y="7963"/>
                </a:cubicBezTo>
                <a:close/>
                <a:moveTo>
                  <a:pt x="10800" y="7963"/>
                </a:moveTo>
                <a:cubicBezTo>
                  <a:pt x="11188" y="7963"/>
                  <a:pt x="11503" y="8206"/>
                  <a:pt x="11503" y="8505"/>
                </a:cubicBezTo>
                <a:lnTo>
                  <a:pt x="11503" y="18831"/>
                </a:lnTo>
                <a:cubicBezTo>
                  <a:pt x="11503" y="19130"/>
                  <a:pt x="11188" y="19372"/>
                  <a:pt x="10800" y="19373"/>
                </a:cubicBezTo>
                <a:cubicBezTo>
                  <a:pt x="10412" y="19373"/>
                  <a:pt x="10097" y="19130"/>
                  <a:pt x="10097" y="18831"/>
                </a:cubicBezTo>
                <a:lnTo>
                  <a:pt x="10097" y="8505"/>
                </a:lnTo>
                <a:cubicBezTo>
                  <a:pt x="10097" y="8206"/>
                  <a:pt x="10412" y="7963"/>
                  <a:pt x="10800" y="7963"/>
                </a:cubicBezTo>
                <a:close/>
                <a:moveTo>
                  <a:pt x="15753" y="7963"/>
                </a:moveTo>
                <a:cubicBezTo>
                  <a:pt x="16141" y="7976"/>
                  <a:pt x="16442" y="8230"/>
                  <a:pt x="16426" y="8529"/>
                </a:cubicBezTo>
                <a:lnTo>
                  <a:pt x="15845" y="18854"/>
                </a:lnTo>
                <a:cubicBezTo>
                  <a:pt x="15829" y="19145"/>
                  <a:pt x="15518" y="19372"/>
                  <a:pt x="15144" y="19373"/>
                </a:cubicBezTo>
                <a:cubicBezTo>
                  <a:pt x="15133" y="19373"/>
                  <a:pt x="15123" y="19373"/>
                  <a:pt x="15113" y="19373"/>
                </a:cubicBezTo>
                <a:cubicBezTo>
                  <a:pt x="14725" y="19360"/>
                  <a:pt x="14423" y="19106"/>
                  <a:pt x="14440" y="18807"/>
                </a:cubicBezTo>
                <a:lnTo>
                  <a:pt x="15021" y="8481"/>
                </a:lnTo>
                <a:cubicBezTo>
                  <a:pt x="15038" y="8183"/>
                  <a:pt x="15366" y="7949"/>
                  <a:pt x="15753" y="7963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defTabSz="778933"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8" name="By weight or by item"/>
          <p:cNvSpPr txBox="1"/>
          <p:nvPr/>
        </p:nvSpPr>
        <p:spPr>
          <a:xfrm>
            <a:off x="869329" y="2157303"/>
            <a:ext cx="3023842" cy="3966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By weight or by item</a:t>
            </a:r>
          </a:p>
        </p:txBody>
      </p:sp>
      <p:sp>
        <p:nvSpPr>
          <p:cNvPr id="499" name="Reciclável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-3226568" y="7567294"/>
            <a:ext cx="1804337" cy="1778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8" h="21549" fill="norm" stroke="1" extrusionOk="0">
                <a:moveTo>
                  <a:pt x="13549" y="0"/>
                </a:moveTo>
                <a:lnTo>
                  <a:pt x="8485" y="132"/>
                </a:lnTo>
                <a:cubicBezTo>
                  <a:pt x="8486" y="132"/>
                  <a:pt x="9737" y="309"/>
                  <a:pt x="10848" y="2309"/>
                </a:cubicBezTo>
                <a:cubicBezTo>
                  <a:pt x="11978" y="4341"/>
                  <a:pt x="12984" y="6152"/>
                  <a:pt x="13455" y="6998"/>
                </a:cubicBezTo>
                <a:lnTo>
                  <a:pt x="12189" y="7756"/>
                </a:lnTo>
                <a:lnTo>
                  <a:pt x="16852" y="8291"/>
                </a:lnTo>
                <a:lnTo>
                  <a:pt x="18733" y="3832"/>
                </a:lnTo>
                <a:lnTo>
                  <a:pt x="17459" y="4597"/>
                </a:lnTo>
                <a:lnTo>
                  <a:pt x="15473" y="1025"/>
                </a:lnTo>
                <a:cubicBezTo>
                  <a:pt x="14873" y="-51"/>
                  <a:pt x="13549" y="0"/>
                  <a:pt x="13549" y="0"/>
                </a:cubicBezTo>
                <a:close/>
                <a:moveTo>
                  <a:pt x="7671" y="687"/>
                </a:moveTo>
                <a:cubicBezTo>
                  <a:pt x="6727" y="742"/>
                  <a:pt x="5937" y="1348"/>
                  <a:pt x="5499" y="2133"/>
                </a:cubicBezTo>
                <a:lnTo>
                  <a:pt x="3975" y="4872"/>
                </a:lnTo>
                <a:lnTo>
                  <a:pt x="7977" y="7271"/>
                </a:lnTo>
                <a:lnTo>
                  <a:pt x="10488" y="2756"/>
                </a:lnTo>
                <a:cubicBezTo>
                  <a:pt x="10488" y="2756"/>
                  <a:pt x="9649" y="1169"/>
                  <a:pt x="8660" y="829"/>
                </a:cubicBezTo>
                <a:cubicBezTo>
                  <a:pt x="8318" y="711"/>
                  <a:pt x="7986" y="668"/>
                  <a:pt x="7671" y="687"/>
                </a:cubicBezTo>
                <a:close/>
                <a:moveTo>
                  <a:pt x="5609" y="6730"/>
                </a:moveTo>
                <a:lnTo>
                  <a:pt x="951" y="7268"/>
                </a:lnTo>
                <a:lnTo>
                  <a:pt x="2227" y="8033"/>
                </a:lnTo>
                <a:lnTo>
                  <a:pt x="240" y="11604"/>
                </a:lnTo>
                <a:cubicBezTo>
                  <a:pt x="-357" y="12681"/>
                  <a:pt x="347" y="13848"/>
                  <a:pt x="347" y="13848"/>
                </a:cubicBezTo>
                <a:lnTo>
                  <a:pt x="2990" y="18335"/>
                </a:lnTo>
                <a:cubicBezTo>
                  <a:pt x="2990" y="18335"/>
                  <a:pt x="2513" y="17121"/>
                  <a:pt x="3625" y="15121"/>
                </a:cubicBezTo>
                <a:cubicBezTo>
                  <a:pt x="4755" y="13089"/>
                  <a:pt x="5760" y="11279"/>
                  <a:pt x="6231" y="10432"/>
                </a:cubicBezTo>
                <a:lnTo>
                  <a:pt x="7497" y="11192"/>
                </a:lnTo>
                <a:lnTo>
                  <a:pt x="5609" y="6730"/>
                </a:lnTo>
                <a:close/>
                <a:moveTo>
                  <a:pt x="19136" y="7756"/>
                </a:moveTo>
                <a:lnTo>
                  <a:pt x="15135" y="10156"/>
                </a:lnTo>
                <a:lnTo>
                  <a:pt x="17645" y="14671"/>
                </a:lnTo>
                <a:cubicBezTo>
                  <a:pt x="17645" y="14671"/>
                  <a:pt x="19388" y="14710"/>
                  <a:pt x="20166" y="13991"/>
                </a:cubicBezTo>
                <a:cubicBezTo>
                  <a:pt x="21243" y="12995"/>
                  <a:pt x="21240" y="11545"/>
                  <a:pt x="20659" y="10497"/>
                </a:cubicBezTo>
                <a:lnTo>
                  <a:pt x="19136" y="7756"/>
                </a:lnTo>
                <a:close/>
                <a:moveTo>
                  <a:pt x="12624" y="13701"/>
                </a:moveTo>
                <a:lnTo>
                  <a:pt x="9847" y="17628"/>
                </a:lnTo>
                <a:lnTo>
                  <a:pt x="12624" y="21549"/>
                </a:lnTo>
                <a:lnTo>
                  <a:pt x="12624" y="20021"/>
                </a:lnTo>
                <a:lnTo>
                  <a:pt x="16596" y="20021"/>
                </a:lnTo>
                <a:cubicBezTo>
                  <a:pt x="17793" y="20019"/>
                  <a:pt x="18413" y="18803"/>
                  <a:pt x="18413" y="18803"/>
                </a:cubicBezTo>
                <a:lnTo>
                  <a:pt x="20835" y="14184"/>
                </a:lnTo>
                <a:cubicBezTo>
                  <a:pt x="20835" y="14184"/>
                  <a:pt x="20061" y="15219"/>
                  <a:pt x="17837" y="15219"/>
                </a:cubicBezTo>
                <a:cubicBezTo>
                  <a:pt x="15577" y="15219"/>
                  <a:pt x="13566" y="15219"/>
                  <a:pt x="12624" y="15219"/>
                </a:cubicBezTo>
                <a:lnTo>
                  <a:pt x="12624" y="13701"/>
                </a:lnTo>
                <a:close/>
                <a:moveTo>
                  <a:pt x="4177" y="15222"/>
                </a:moveTo>
                <a:cubicBezTo>
                  <a:pt x="4177" y="15222"/>
                  <a:pt x="3272" y="16770"/>
                  <a:pt x="3483" y="17830"/>
                </a:cubicBezTo>
                <a:cubicBezTo>
                  <a:pt x="3775" y="19296"/>
                  <a:pt x="4988" y="20019"/>
                  <a:pt x="6152" y="20021"/>
                </a:cubicBezTo>
                <a:lnTo>
                  <a:pt x="9197" y="20021"/>
                </a:lnTo>
                <a:lnTo>
                  <a:pt x="9197" y="15222"/>
                </a:lnTo>
                <a:lnTo>
                  <a:pt x="4177" y="15222"/>
                </a:ln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defTabSz="778933"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0" name="Linha"/>
          <p:cNvSpPr/>
          <p:nvPr/>
        </p:nvSpPr>
        <p:spPr>
          <a:xfrm>
            <a:off x="524139" y="6569557"/>
            <a:ext cx="3714222" cy="1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1" name="Balança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1152786" y="3489521"/>
            <a:ext cx="2456928" cy="2147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0" y="1187"/>
                </a:cubicBezTo>
                <a:cubicBezTo>
                  <a:pt x="9760" y="1611"/>
                  <a:pt x="9955" y="1983"/>
                  <a:pt x="10246" y="2193"/>
                </a:cubicBezTo>
                <a:lnTo>
                  <a:pt x="10246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6" y="5860"/>
                </a:cubicBezTo>
                <a:lnTo>
                  <a:pt x="10246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4" y="10139"/>
                </a:lnTo>
                <a:lnTo>
                  <a:pt x="11354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4" y="2956"/>
                </a:cubicBezTo>
                <a:lnTo>
                  <a:pt x="11354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2" name="Cédula"/>
          <p:cNvSpPr/>
          <p:nvPr/>
        </p:nvSpPr>
        <p:spPr>
          <a:xfrm>
            <a:off x="1640751" y="7355340"/>
            <a:ext cx="1480998" cy="1972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342"/>
                </a:lnTo>
                <a:lnTo>
                  <a:pt x="18478" y="0"/>
                </a:lnTo>
                <a:lnTo>
                  <a:pt x="0" y="0"/>
                </a:lnTo>
                <a:close/>
                <a:moveTo>
                  <a:pt x="2780" y="2106"/>
                </a:moveTo>
                <a:lnTo>
                  <a:pt x="15405" y="2106"/>
                </a:lnTo>
                <a:lnTo>
                  <a:pt x="15405" y="4225"/>
                </a:lnTo>
                <a:lnTo>
                  <a:pt x="2780" y="4225"/>
                </a:lnTo>
                <a:lnTo>
                  <a:pt x="2780" y="2106"/>
                </a:lnTo>
                <a:close/>
                <a:moveTo>
                  <a:pt x="17628" y="2106"/>
                </a:moveTo>
                <a:cubicBezTo>
                  <a:pt x="18408" y="2106"/>
                  <a:pt x="19040" y="2581"/>
                  <a:pt x="19040" y="3166"/>
                </a:cubicBezTo>
                <a:cubicBezTo>
                  <a:pt x="19040" y="3751"/>
                  <a:pt x="18408" y="4225"/>
                  <a:pt x="17628" y="4225"/>
                </a:cubicBezTo>
                <a:cubicBezTo>
                  <a:pt x="16849" y="4225"/>
                  <a:pt x="16217" y="3751"/>
                  <a:pt x="16217" y="3166"/>
                </a:cubicBezTo>
                <a:cubicBezTo>
                  <a:pt x="16217" y="2581"/>
                  <a:pt x="16849" y="2106"/>
                  <a:pt x="17628" y="2106"/>
                </a:cubicBezTo>
                <a:close/>
                <a:moveTo>
                  <a:pt x="2780" y="5160"/>
                </a:moveTo>
                <a:lnTo>
                  <a:pt x="15405" y="5160"/>
                </a:lnTo>
                <a:lnTo>
                  <a:pt x="15405" y="7278"/>
                </a:lnTo>
                <a:lnTo>
                  <a:pt x="2780" y="7278"/>
                </a:lnTo>
                <a:lnTo>
                  <a:pt x="2780" y="5160"/>
                </a:lnTo>
                <a:close/>
                <a:moveTo>
                  <a:pt x="17628" y="5160"/>
                </a:moveTo>
                <a:cubicBezTo>
                  <a:pt x="18408" y="5160"/>
                  <a:pt x="19040" y="5635"/>
                  <a:pt x="19040" y="6220"/>
                </a:cubicBezTo>
                <a:cubicBezTo>
                  <a:pt x="19040" y="6805"/>
                  <a:pt x="18408" y="7278"/>
                  <a:pt x="17628" y="7278"/>
                </a:cubicBezTo>
                <a:cubicBezTo>
                  <a:pt x="16849" y="7278"/>
                  <a:pt x="16217" y="6805"/>
                  <a:pt x="16217" y="6220"/>
                </a:cubicBezTo>
                <a:cubicBezTo>
                  <a:pt x="16217" y="5635"/>
                  <a:pt x="16849" y="5160"/>
                  <a:pt x="17628" y="5160"/>
                </a:cubicBezTo>
                <a:close/>
                <a:moveTo>
                  <a:pt x="2780" y="8213"/>
                </a:moveTo>
                <a:lnTo>
                  <a:pt x="15405" y="8213"/>
                </a:lnTo>
                <a:lnTo>
                  <a:pt x="15405" y="10333"/>
                </a:lnTo>
                <a:lnTo>
                  <a:pt x="2780" y="10333"/>
                </a:lnTo>
                <a:lnTo>
                  <a:pt x="2780" y="8213"/>
                </a:lnTo>
                <a:close/>
                <a:moveTo>
                  <a:pt x="17628" y="8213"/>
                </a:moveTo>
                <a:cubicBezTo>
                  <a:pt x="18408" y="8213"/>
                  <a:pt x="19040" y="8688"/>
                  <a:pt x="19040" y="9273"/>
                </a:cubicBezTo>
                <a:cubicBezTo>
                  <a:pt x="19040" y="9858"/>
                  <a:pt x="18408" y="10333"/>
                  <a:pt x="17628" y="10333"/>
                </a:cubicBezTo>
                <a:cubicBezTo>
                  <a:pt x="16849" y="10333"/>
                  <a:pt x="16217" y="9858"/>
                  <a:pt x="16217" y="9273"/>
                </a:cubicBezTo>
                <a:cubicBezTo>
                  <a:pt x="16217" y="8688"/>
                  <a:pt x="16849" y="8213"/>
                  <a:pt x="17628" y="8213"/>
                </a:cubicBezTo>
                <a:close/>
                <a:moveTo>
                  <a:pt x="18404" y="8667"/>
                </a:moveTo>
                <a:cubicBezTo>
                  <a:pt x="18338" y="8670"/>
                  <a:pt x="18273" y="8694"/>
                  <a:pt x="18226" y="8734"/>
                </a:cubicBezTo>
                <a:lnTo>
                  <a:pt x="17325" y="9511"/>
                </a:lnTo>
                <a:lnTo>
                  <a:pt x="17026" y="9271"/>
                </a:lnTo>
                <a:cubicBezTo>
                  <a:pt x="16928" y="9193"/>
                  <a:pt x="16764" y="9189"/>
                  <a:pt x="16660" y="9263"/>
                </a:cubicBezTo>
                <a:cubicBezTo>
                  <a:pt x="16555" y="9336"/>
                  <a:pt x="16548" y="9459"/>
                  <a:pt x="16646" y="9538"/>
                </a:cubicBezTo>
                <a:lnTo>
                  <a:pt x="17143" y="9934"/>
                </a:lnTo>
                <a:cubicBezTo>
                  <a:pt x="17192" y="9974"/>
                  <a:pt x="17260" y="9997"/>
                  <a:pt x="17332" y="9997"/>
                </a:cubicBezTo>
                <a:cubicBezTo>
                  <a:pt x="17333" y="9997"/>
                  <a:pt x="17337" y="9997"/>
                  <a:pt x="17338" y="9997"/>
                </a:cubicBezTo>
                <a:cubicBezTo>
                  <a:pt x="17412" y="9996"/>
                  <a:pt x="17479" y="9971"/>
                  <a:pt x="17527" y="9929"/>
                </a:cubicBezTo>
                <a:lnTo>
                  <a:pt x="18617" y="8989"/>
                </a:lnTo>
                <a:cubicBezTo>
                  <a:pt x="18711" y="8908"/>
                  <a:pt x="18701" y="8785"/>
                  <a:pt x="18593" y="8714"/>
                </a:cubicBezTo>
                <a:cubicBezTo>
                  <a:pt x="18539" y="8679"/>
                  <a:pt x="18470" y="8664"/>
                  <a:pt x="18404" y="8667"/>
                </a:cubicBezTo>
                <a:close/>
                <a:moveTo>
                  <a:pt x="2780" y="11266"/>
                </a:moveTo>
                <a:lnTo>
                  <a:pt x="15405" y="11266"/>
                </a:lnTo>
                <a:lnTo>
                  <a:pt x="15405" y="13385"/>
                </a:lnTo>
                <a:lnTo>
                  <a:pt x="2780" y="13385"/>
                </a:lnTo>
                <a:lnTo>
                  <a:pt x="2780" y="11266"/>
                </a:lnTo>
                <a:close/>
                <a:moveTo>
                  <a:pt x="17628" y="11266"/>
                </a:moveTo>
                <a:cubicBezTo>
                  <a:pt x="18408" y="11266"/>
                  <a:pt x="19040" y="11740"/>
                  <a:pt x="19040" y="12326"/>
                </a:cubicBezTo>
                <a:cubicBezTo>
                  <a:pt x="19040" y="12911"/>
                  <a:pt x="18408" y="13385"/>
                  <a:pt x="17628" y="13385"/>
                </a:cubicBezTo>
                <a:cubicBezTo>
                  <a:pt x="16849" y="13385"/>
                  <a:pt x="16217" y="12911"/>
                  <a:pt x="16217" y="12326"/>
                </a:cubicBezTo>
                <a:cubicBezTo>
                  <a:pt x="16217" y="11740"/>
                  <a:pt x="16849" y="11266"/>
                  <a:pt x="17628" y="11266"/>
                </a:cubicBezTo>
                <a:close/>
                <a:moveTo>
                  <a:pt x="2780" y="14320"/>
                </a:moveTo>
                <a:lnTo>
                  <a:pt x="15405" y="14320"/>
                </a:lnTo>
                <a:lnTo>
                  <a:pt x="15405" y="16440"/>
                </a:lnTo>
                <a:lnTo>
                  <a:pt x="2780" y="16440"/>
                </a:lnTo>
                <a:lnTo>
                  <a:pt x="2780" y="14320"/>
                </a:lnTo>
                <a:close/>
                <a:moveTo>
                  <a:pt x="17628" y="14320"/>
                </a:moveTo>
                <a:cubicBezTo>
                  <a:pt x="18408" y="14320"/>
                  <a:pt x="19040" y="14795"/>
                  <a:pt x="19040" y="15380"/>
                </a:cubicBezTo>
                <a:cubicBezTo>
                  <a:pt x="19040" y="15965"/>
                  <a:pt x="18408" y="16440"/>
                  <a:pt x="17628" y="16440"/>
                </a:cubicBezTo>
                <a:cubicBezTo>
                  <a:pt x="16849" y="16440"/>
                  <a:pt x="16217" y="15965"/>
                  <a:pt x="16217" y="15380"/>
                </a:cubicBezTo>
                <a:cubicBezTo>
                  <a:pt x="16217" y="14795"/>
                  <a:pt x="16849" y="14320"/>
                  <a:pt x="17628" y="14320"/>
                </a:cubicBezTo>
                <a:close/>
                <a:moveTo>
                  <a:pt x="2780" y="17373"/>
                </a:moveTo>
                <a:lnTo>
                  <a:pt x="15405" y="17373"/>
                </a:lnTo>
                <a:lnTo>
                  <a:pt x="15405" y="19492"/>
                </a:lnTo>
                <a:lnTo>
                  <a:pt x="2780" y="19492"/>
                </a:lnTo>
                <a:lnTo>
                  <a:pt x="2780" y="17373"/>
                </a:lnTo>
                <a:close/>
                <a:moveTo>
                  <a:pt x="17628" y="17373"/>
                </a:moveTo>
                <a:cubicBezTo>
                  <a:pt x="18408" y="17373"/>
                  <a:pt x="19040" y="17847"/>
                  <a:pt x="19040" y="18433"/>
                </a:cubicBezTo>
                <a:cubicBezTo>
                  <a:pt x="19040" y="19018"/>
                  <a:pt x="18408" y="19492"/>
                  <a:pt x="17628" y="19492"/>
                </a:cubicBezTo>
                <a:cubicBezTo>
                  <a:pt x="16849" y="19492"/>
                  <a:pt x="16217" y="19018"/>
                  <a:pt x="16217" y="18433"/>
                </a:cubicBezTo>
                <a:cubicBezTo>
                  <a:pt x="16217" y="17847"/>
                  <a:pt x="16849" y="17373"/>
                  <a:pt x="17628" y="17373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0CC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ancel">
            <a:hlinkClick r:id="rId2" invalidUrl="" action="ppaction://hlinksldjump" tgtFrame="" tooltip="" history="1" highlightClick="0" endSnd="0"/>
          </p:cNvPr>
          <p:cNvSpPr txBox="1"/>
          <p:nvPr/>
        </p:nvSpPr>
        <p:spPr>
          <a:xfrm>
            <a:off x="295110" y="666030"/>
            <a:ext cx="1804336" cy="339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l" defTabSz="825500">
              <a:defRPr b="0" spc="-34" sz="1700">
                <a:solidFill>
                  <a:srgbClr val="FFFFFF"/>
                </a:solidFill>
              </a:defRPr>
            </a:lvl1pPr>
          </a:lstStyle>
          <a:p>
            <a:pPr/>
            <a:r>
              <a:t>Cancel</a:t>
            </a:r>
          </a:p>
        </p:txBody>
      </p:sp>
      <p:sp>
        <p:nvSpPr>
          <p:cNvPr id="505" name="Lata de Lixo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-2630731" y="3731957"/>
            <a:ext cx="1439128" cy="1868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30" y="0"/>
                </a:moveTo>
                <a:cubicBezTo>
                  <a:pt x="7082" y="0"/>
                  <a:pt x="6309" y="594"/>
                  <a:pt x="6309" y="1325"/>
                </a:cubicBezTo>
                <a:lnTo>
                  <a:pt x="6309" y="2273"/>
                </a:lnTo>
                <a:lnTo>
                  <a:pt x="1622" y="2273"/>
                </a:lnTo>
                <a:cubicBezTo>
                  <a:pt x="726" y="2273"/>
                  <a:pt x="0" y="2832"/>
                  <a:pt x="0" y="3522"/>
                </a:cubicBezTo>
                <a:lnTo>
                  <a:pt x="0" y="5341"/>
                </a:lnTo>
                <a:lnTo>
                  <a:pt x="21600" y="5341"/>
                </a:lnTo>
                <a:lnTo>
                  <a:pt x="21600" y="3522"/>
                </a:lnTo>
                <a:cubicBezTo>
                  <a:pt x="21600" y="2832"/>
                  <a:pt x="20874" y="2273"/>
                  <a:pt x="19978" y="2273"/>
                </a:cubicBezTo>
                <a:lnTo>
                  <a:pt x="15291" y="2273"/>
                </a:lnTo>
                <a:lnTo>
                  <a:pt x="15291" y="1325"/>
                </a:lnTo>
                <a:cubicBezTo>
                  <a:pt x="15291" y="594"/>
                  <a:pt x="14518" y="0"/>
                  <a:pt x="13570" y="0"/>
                </a:cubicBezTo>
                <a:lnTo>
                  <a:pt x="8030" y="0"/>
                </a:lnTo>
                <a:close/>
                <a:moveTo>
                  <a:pt x="8030" y="1299"/>
                </a:moveTo>
                <a:lnTo>
                  <a:pt x="13570" y="1299"/>
                </a:lnTo>
                <a:cubicBezTo>
                  <a:pt x="13588" y="1299"/>
                  <a:pt x="13603" y="1311"/>
                  <a:pt x="13603" y="1325"/>
                </a:cubicBezTo>
                <a:lnTo>
                  <a:pt x="13603" y="2273"/>
                </a:lnTo>
                <a:lnTo>
                  <a:pt x="7997" y="2273"/>
                </a:lnTo>
                <a:lnTo>
                  <a:pt x="7997" y="1325"/>
                </a:lnTo>
                <a:cubicBezTo>
                  <a:pt x="7997" y="1311"/>
                  <a:pt x="8012" y="1299"/>
                  <a:pt x="8030" y="1299"/>
                </a:cubicBezTo>
                <a:close/>
                <a:moveTo>
                  <a:pt x="1295" y="6208"/>
                </a:moveTo>
                <a:lnTo>
                  <a:pt x="2345" y="20351"/>
                </a:lnTo>
                <a:cubicBezTo>
                  <a:pt x="2345" y="21041"/>
                  <a:pt x="3071" y="21600"/>
                  <a:pt x="3967" y="21600"/>
                </a:cubicBezTo>
                <a:lnTo>
                  <a:pt x="17633" y="21600"/>
                </a:lnTo>
                <a:cubicBezTo>
                  <a:pt x="18529" y="21600"/>
                  <a:pt x="19255" y="21041"/>
                  <a:pt x="19255" y="20351"/>
                </a:cubicBezTo>
                <a:lnTo>
                  <a:pt x="20305" y="6208"/>
                </a:lnTo>
                <a:lnTo>
                  <a:pt x="1295" y="6208"/>
                </a:lnTo>
                <a:close/>
                <a:moveTo>
                  <a:pt x="5847" y="7963"/>
                </a:moveTo>
                <a:cubicBezTo>
                  <a:pt x="6233" y="7949"/>
                  <a:pt x="6562" y="8183"/>
                  <a:pt x="6579" y="8481"/>
                </a:cubicBezTo>
                <a:lnTo>
                  <a:pt x="7160" y="18807"/>
                </a:lnTo>
                <a:cubicBezTo>
                  <a:pt x="7177" y="19106"/>
                  <a:pt x="6875" y="19360"/>
                  <a:pt x="6487" y="19373"/>
                </a:cubicBezTo>
                <a:cubicBezTo>
                  <a:pt x="6477" y="19373"/>
                  <a:pt x="6467" y="19373"/>
                  <a:pt x="6456" y="19373"/>
                </a:cubicBezTo>
                <a:cubicBezTo>
                  <a:pt x="6082" y="19373"/>
                  <a:pt x="5771" y="19145"/>
                  <a:pt x="5755" y="18854"/>
                </a:cubicBezTo>
                <a:lnTo>
                  <a:pt x="5174" y="8529"/>
                </a:lnTo>
                <a:cubicBezTo>
                  <a:pt x="5157" y="8230"/>
                  <a:pt x="5459" y="7976"/>
                  <a:pt x="5847" y="7963"/>
                </a:cubicBezTo>
                <a:close/>
                <a:moveTo>
                  <a:pt x="10800" y="7963"/>
                </a:moveTo>
                <a:cubicBezTo>
                  <a:pt x="11188" y="7963"/>
                  <a:pt x="11503" y="8206"/>
                  <a:pt x="11503" y="8505"/>
                </a:cubicBezTo>
                <a:lnTo>
                  <a:pt x="11503" y="18831"/>
                </a:lnTo>
                <a:cubicBezTo>
                  <a:pt x="11503" y="19130"/>
                  <a:pt x="11188" y="19372"/>
                  <a:pt x="10800" y="19373"/>
                </a:cubicBezTo>
                <a:cubicBezTo>
                  <a:pt x="10412" y="19373"/>
                  <a:pt x="10097" y="19130"/>
                  <a:pt x="10097" y="18831"/>
                </a:cubicBezTo>
                <a:lnTo>
                  <a:pt x="10097" y="8505"/>
                </a:lnTo>
                <a:cubicBezTo>
                  <a:pt x="10097" y="8206"/>
                  <a:pt x="10412" y="7963"/>
                  <a:pt x="10800" y="7963"/>
                </a:cubicBezTo>
                <a:close/>
                <a:moveTo>
                  <a:pt x="15753" y="7963"/>
                </a:moveTo>
                <a:cubicBezTo>
                  <a:pt x="16141" y="7976"/>
                  <a:pt x="16442" y="8230"/>
                  <a:pt x="16426" y="8529"/>
                </a:cubicBezTo>
                <a:lnTo>
                  <a:pt x="15845" y="18854"/>
                </a:lnTo>
                <a:cubicBezTo>
                  <a:pt x="15829" y="19145"/>
                  <a:pt x="15518" y="19372"/>
                  <a:pt x="15144" y="19373"/>
                </a:cubicBezTo>
                <a:cubicBezTo>
                  <a:pt x="15133" y="19373"/>
                  <a:pt x="15123" y="19373"/>
                  <a:pt x="15113" y="19373"/>
                </a:cubicBezTo>
                <a:cubicBezTo>
                  <a:pt x="14725" y="19360"/>
                  <a:pt x="14423" y="19106"/>
                  <a:pt x="14440" y="18807"/>
                </a:cubicBezTo>
                <a:lnTo>
                  <a:pt x="15021" y="8481"/>
                </a:lnTo>
                <a:cubicBezTo>
                  <a:pt x="15038" y="8183"/>
                  <a:pt x="15366" y="7949"/>
                  <a:pt x="15753" y="7963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defTabSz="778933"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6" name="Reciclável"/>
          <p:cNvSpPr/>
          <p:nvPr/>
        </p:nvSpPr>
        <p:spPr>
          <a:xfrm>
            <a:off x="1267691" y="1206499"/>
            <a:ext cx="677778" cy="668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8" h="21549" fill="norm" stroke="1" extrusionOk="0">
                <a:moveTo>
                  <a:pt x="13549" y="0"/>
                </a:moveTo>
                <a:lnTo>
                  <a:pt x="8485" y="132"/>
                </a:lnTo>
                <a:cubicBezTo>
                  <a:pt x="8486" y="132"/>
                  <a:pt x="9737" y="309"/>
                  <a:pt x="10848" y="2309"/>
                </a:cubicBezTo>
                <a:cubicBezTo>
                  <a:pt x="11978" y="4341"/>
                  <a:pt x="12984" y="6152"/>
                  <a:pt x="13455" y="6998"/>
                </a:cubicBezTo>
                <a:lnTo>
                  <a:pt x="12189" y="7756"/>
                </a:lnTo>
                <a:lnTo>
                  <a:pt x="16852" y="8291"/>
                </a:lnTo>
                <a:lnTo>
                  <a:pt x="18733" y="3832"/>
                </a:lnTo>
                <a:lnTo>
                  <a:pt x="17459" y="4597"/>
                </a:lnTo>
                <a:lnTo>
                  <a:pt x="15473" y="1025"/>
                </a:lnTo>
                <a:cubicBezTo>
                  <a:pt x="14873" y="-51"/>
                  <a:pt x="13549" y="0"/>
                  <a:pt x="13549" y="0"/>
                </a:cubicBezTo>
                <a:close/>
                <a:moveTo>
                  <a:pt x="7671" y="687"/>
                </a:moveTo>
                <a:cubicBezTo>
                  <a:pt x="6727" y="742"/>
                  <a:pt x="5937" y="1348"/>
                  <a:pt x="5499" y="2133"/>
                </a:cubicBezTo>
                <a:lnTo>
                  <a:pt x="3975" y="4872"/>
                </a:lnTo>
                <a:lnTo>
                  <a:pt x="7977" y="7271"/>
                </a:lnTo>
                <a:lnTo>
                  <a:pt x="10488" y="2756"/>
                </a:lnTo>
                <a:cubicBezTo>
                  <a:pt x="10488" y="2756"/>
                  <a:pt x="9649" y="1169"/>
                  <a:pt x="8660" y="829"/>
                </a:cubicBezTo>
                <a:cubicBezTo>
                  <a:pt x="8318" y="711"/>
                  <a:pt x="7986" y="668"/>
                  <a:pt x="7671" y="687"/>
                </a:cubicBezTo>
                <a:close/>
                <a:moveTo>
                  <a:pt x="5609" y="6730"/>
                </a:moveTo>
                <a:lnTo>
                  <a:pt x="951" y="7268"/>
                </a:lnTo>
                <a:lnTo>
                  <a:pt x="2227" y="8033"/>
                </a:lnTo>
                <a:lnTo>
                  <a:pt x="240" y="11604"/>
                </a:lnTo>
                <a:cubicBezTo>
                  <a:pt x="-357" y="12681"/>
                  <a:pt x="347" y="13848"/>
                  <a:pt x="347" y="13848"/>
                </a:cubicBezTo>
                <a:lnTo>
                  <a:pt x="2990" y="18335"/>
                </a:lnTo>
                <a:cubicBezTo>
                  <a:pt x="2990" y="18335"/>
                  <a:pt x="2513" y="17121"/>
                  <a:pt x="3625" y="15121"/>
                </a:cubicBezTo>
                <a:cubicBezTo>
                  <a:pt x="4755" y="13089"/>
                  <a:pt x="5760" y="11279"/>
                  <a:pt x="6231" y="10432"/>
                </a:cubicBezTo>
                <a:lnTo>
                  <a:pt x="7497" y="11192"/>
                </a:lnTo>
                <a:lnTo>
                  <a:pt x="5609" y="6730"/>
                </a:lnTo>
                <a:close/>
                <a:moveTo>
                  <a:pt x="19136" y="7756"/>
                </a:moveTo>
                <a:lnTo>
                  <a:pt x="15135" y="10156"/>
                </a:lnTo>
                <a:lnTo>
                  <a:pt x="17645" y="14671"/>
                </a:lnTo>
                <a:cubicBezTo>
                  <a:pt x="17645" y="14671"/>
                  <a:pt x="19388" y="14710"/>
                  <a:pt x="20166" y="13991"/>
                </a:cubicBezTo>
                <a:cubicBezTo>
                  <a:pt x="21243" y="12995"/>
                  <a:pt x="21240" y="11545"/>
                  <a:pt x="20659" y="10497"/>
                </a:cubicBezTo>
                <a:lnTo>
                  <a:pt x="19136" y="7756"/>
                </a:lnTo>
                <a:close/>
                <a:moveTo>
                  <a:pt x="12624" y="13701"/>
                </a:moveTo>
                <a:lnTo>
                  <a:pt x="9847" y="17628"/>
                </a:lnTo>
                <a:lnTo>
                  <a:pt x="12624" y="21549"/>
                </a:lnTo>
                <a:lnTo>
                  <a:pt x="12624" y="20021"/>
                </a:lnTo>
                <a:lnTo>
                  <a:pt x="16596" y="20021"/>
                </a:lnTo>
                <a:cubicBezTo>
                  <a:pt x="17793" y="20019"/>
                  <a:pt x="18413" y="18803"/>
                  <a:pt x="18413" y="18803"/>
                </a:cubicBezTo>
                <a:lnTo>
                  <a:pt x="20835" y="14184"/>
                </a:lnTo>
                <a:cubicBezTo>
                  <a:pt x="20835" y="14184"/>
                  <a:pt x="20061" y="15219"/>
                  <a:pt x="17837" y="15219"/>
                </a:cubicBezTo>
                <a:cubicBezTo>
                  <a:pt x="15577" y="15219"/>
                  <a:pt x="13566" y="15219"/>
                  <a:pt x="12624" y="15219"/>
                </a:cubicBezTo>
                <a:lnTo>
                  <a:pt x="12624" y="13701"/>
                </a:lnTo>
                <a:close/>
                <a:moveTo>
                  <a:pt x="4177" y="15222"/>
                </a:moveTo>
                <a:cubicBezTo>
                  <a:pt x="4177" y="15222"/>
                  <a:pt x="3272" y="16770"/>
                  <a:pt x="3483" y="17830"/>
                </a:cubicBezTo>
                <a:cubicBezTo>
                  <a:pt x="3775" y="19296"/>
                  <a:pt x="4988" y="20019"/>
                  <a:pt x="6152" y="20021"/>
                </a:cubicBezTo>
                <a:lnTo>
                  <a:pt x="9197" y="20021"/>
                </a:lnTo>
                <a:lnTo>
                  <a:pt x="9197" y="15222"/>
                </a:lnTo>
                <a:lnTo>
                  <a:pt x="4177" y="15222"/>
                </a:ln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defTabSz="778933"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7" name="Linha"/>
          <p:cNvSpPr/>
          <p:nvPr/>
        </p:nvSpPr>
        <p:spPr>
          <a:xfrm>
            <a:off x="524139" y="6569557"/>
            <a:ext cx="3714222" cy="1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8" name="By weight or by item"/>
          <p:cNvSpPr txBox="1"/>
          <p:nvPr/>
        </p:nvSpPr>
        <p:spPr>
          <a:xfrm>
            <a:off x="869329" y="2157303"/>
            <a:ext cx="3023842" cy="3966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By weight or by item</a:t>
            </a:r>
          </a:p>
        </p:txBody>
      </p:sp>
      <p:sp>
        <p:nvSpPr>
          <p:cNvPr id="509" name="Balança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1152786" y="3492500"/>
            <a:ext cx="2456928" cy="2147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0" y="1187"/>
                </a:cubicBezTo>
                <a:cubicBezTo>
                  <a:pt x="9760" y="1611"/>
                  <a:pt x="9955" y="1983"/>
                  <a:pt x="10246" y="2193"/>
                </a:cubicBezTo>
                <a:lnTo>
                  <a:pt x="10246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6" y="5860"/>
                </a:cubicBezTo>
                <a:lnTo>
                  <a:pt x="10246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4" y="10139"/>
                </a:lnTo>
                <a:lnTo>
                  <a:pt x="11354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4" y="2956"/>
                </a:cubicBezTo>
                <a:lnTo>
                  <a:pt x="11354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0" name="Cédula"/>
          <p:cNvSpPr/>
          <p:nvPr/>
        </p:nvSpPr>
        <p:spPr>
          <a:xfrm>
            <a:off x="1640751" y="7353300"/>
            <a:ext cx="1480998" cy="1972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342"/>
                </a:lnTo>
                <a:lnTo>
                  <a:pt x="18478" y="0"/>
                </a:lnTo>
                <a:lnTo>
                  <a:pt x="0" y="0"/>
                </a:lnTo>
                <a:close/>
                <a:moveTo>
                  <a:pt x="2780" y="2106"/>
                </a:moveTo>
                <a:lnTo>
                  <a:pt x="15405" y="2106"/>
                </a:lnTo>
                <a:lnTo>
                  <a:pt x="15405" y="4225"/>
                </a:lnTo>
                <a:lnTo>
                  <a:pt x="2780" y="4225"/>
                </a:lnTo>
                <a:lnTo>
                  <a:pt x="2780" y="2106"/>
                </a:lnTo>
                <a:close/>
                <a:moveTo>
                  <a:pt x="17628" y="2106"/>
                </a:moveTo>
                <a:cubicBezTo>
                  <a:pt x="18408" y="2106"/>
                  <a:pt x="19040" y="2581"/>
                  <a:pt x="19040" y="3166"/>
                </a:cubicBezTo>
                <a:cubicBezTo>
                  <a:pt x="19040" y="3751"/>
                  <a:pt x="18408" y="4225"/>
                  <a:pt x="17628" y="4225"/>
                </a:cubicBezTo>
                <a:cubicBezTo>
                  <a:pt x="16849" y="4225"/>
                  <a:pt x="16217" y="3751"/>
                  <a:pt x="16217" y="3166"/>
                </a:cubicBezTo>
                <a:cubicBezTo>
                  <a:pt x="16217" y="2581"/>
                  <a:pt x="16849" y="2106"/>
                  <a:pt x="17628" y="2106"/>
                </a:cubicBezTo>
                <a:close/>
                <a:moveTo>
                  <a:pt x="2780" y="5160"/>
                </a:moveTo>
                <a:lnTo>
                  <a:pt x="15405" y="5160"/>
                </a:lnTo>
                <a:lnTo>
                  <a:pt x="15405" y="7278"/>
                </a:lnTo>
                <a:lnTo>
                  <a:pt x="2780" y="7278"/>
                </a:lnTo>
                <a:lnTo>
                  <a:pt x="2780" y="5160"/>
                </a:lnTo>
                <a:close/>
                <a:moveTo>
                  <a:pt x="17628" y="5160"/>
                </a:moveTo>
                <a:cubicBezTo>
                  <a:pt x="18408" y="5160"/>
                  <a:pt x="19040" y="5635"/>
                  <a:pt x="19040" y="6220"/>
                </a:cubicBezTo>
                <a:cubicBezTo>
                  <a:pt x="19040" y="6805"/>
                  <a:pt x="18408" y="7278"/>
                  <a:pt x="17628" y="7278"/>
                </a:cubicBezTo>
                <a:cubicBezTo>
                  <a:pt x="16849" y="7278"/>
                  <a:pt x="16217" y="6805"/>
                  <a:pt x="16217" y="6220"/>
                </a:cubicBezTo>
                <a:cubicBezTo>
                  <a:pt x="16217" y="5635"/>
                  <a:pt x="16849" y="5160"/>
                  <a:pt x="17628" y="5160"/>
                </a:cubicBezTo>
                <a:close/>
                <a:moveTo>
                  <a:pt x="2780" y="8213"/>
                </a:moveTo>
                <a:lnTo>
                  <a:pt x="15405" y="8213"/>
                </a:lnTo>
                <a:lnTo>
                  <a:pt x="15405" y="10333"/>
                </a:lnTo>
                <a:lnTo>
                  <a:pt x="2780" y="10333"/>
                </a:lnTo>
                <a:lnTo>
                  <a:pt x="2780" y="8213"/>
                </a:lnTo>
                <a:close/>
                <a:moveTo>
                  <a:pt x="17628" y="8213"/>
                </a:moveTo>
                <a:cubicBezTo>
                  <a:pt x="18408" y="8213"/>
                  <a:pt x="19040" y="8688"/>
                  <a:pt x="19040" y="9273"/>
                </a:cubicBezTo>
                <a:cubicBezTo>
                  <a:pt x="19040" y="9858"/>
                  <a:pt x="18408" y="10333"/>
                  <a:pt x="17628" y="10333"/>
                </a:cubicBezTo>
                <a:cubicBezTo>
                  <a:pt x="16849" y="10333"/>
                  <a:pt x="16217" y="9858"/>
                  <a:pt x="16217" y="9273"/>
                </a:cubicBezTo>
                <a:cubicBezTo>
                  <a:pt x="16217" y="8688"/>
                  <a:pt x="16849" y="8213"/>
                  <a:pt x="17628" y="8213"/>
                </a:cubicBezTo>
                <a:close/>
                <a:moveTo>
                  <a:pt x="18404" y="8667"/>
                </a:moveTo>
                <a:cubicBezTo>
                  <a:pt x="18338" y="8670"/>
                  <a:pt x="18273" y="8694"/>
                  <a:pt x="18226" y="8734"/>
                </a:cubicBezTo>
                <a:lnTo>
                  <a:pt x="17325" y="9511"/>
                </a:lnTo>
                <a:lnTo>
                  <a:pt x="17026" y="9271"/>
                </a:lnTo>
                <a:cubicBezTo>
                  <a:pt x="16928" y="9193"/>
                  <a:pt x="16764" y="9189"/>
                  <a:pt x="16660" y="9263"/>
                </a:cubicBezTo>
                <a:cubicBezTo>
                  <a:pt x="16555" y="9336"/>
                  <a:pt x="16548" y="9459"/>
                  <a:pt x="16646" y="9538"/>
                </a:cubicBezTo>
                <a:lnTo>
                  <a:pt x="17143" y="9934"/>
                </a:lnTo>
                <a:cubicBezTo>
                  <a:pt x="17192" y="9974"/>
                  <a:pt x="17260" y="9997"/>
                  <a:pt x="17332" y="9997"/>
                </a:cubicBezTo>
                <a:cubicBezTo>
                  <a:pt x="17333" y="9997"/>
                  <a:pt x="17337" y="9997"/>
                  <a:pt x="17338" y="9997"/>
                </a:cubicBezTo>
                <a:cubicBezTo>
                  <a:pt x="17412" y="9996"/>
                  <a:pt x="17479" y="9971"/>
                  <a:pt x="17527" y="9929"/>
                </a:cubicBezTo>
                <a:lnTo>
                  <a:pt x="18617" y="8989"/>
                </a:lnTo>
                <a:cubicBezTo>
                  <a:pt x="18711" y="8908"/>
                  <a:pt x="18701" y="8785"/>
                  <a:pt x="18593" y="8714"/>
                </a:cubicBezTo>
                <a:cubicBezTo>
                  <a:pt x="18539" y="8679"/>
                  <a:pt x="18470" y="8664"/>
                  <a:pt x="18404" y="8667"/>
                </a:cubicBezTo>
                <a:close/>
                <a:moveTo>
                  <a:pt x="2780" y="11266"/>
                </a:moveTo>
                <a:lnTo>
                  <a:pt x="15405" y="11266"/>
                </a:lnTo>
                <a:lnTo>
                  <a:pt x="15405" y="13385"/>
                </a:lnTo>
                <a:lnTo>
                  <a:pt x="2780" y="13385"/>
                </a:lnTo>
                <a:lnTo>
                  <a:pt x="2780" y="11266"/>
                </a:lnTo>
                <a:close/>
                <a:moveTo>
                  <a:pt x="17628" y="11266"/>
                </a:moveTo>
                <a:cubicBezTo>
                  <a:pt x="18408" y="11266"/>
                  <a:pt x="19040" y="11740"/>
                  <a:pt x="19040" y="12326"/>
                </a:cubicBezTo>
                <a:cubicBezTo>
                  <a:pt x="19040" y="12911"/>
                  <a:pt x="18408" y="13385"/>
                  <a:pt x="17628" y="13385"/>
                </a:cubicBezTo>
                <a:cubicBezTo>
                  <a:pt x="16849" y="13385"/>
                  <a:pt x="16217" y="12911"/>
                  <a:pt x="16217" y="12326"/>
                </a:cubicBezTo>
                <a:cubicBezTo>
                  <a:pt x="16217" y="11740"/>
                  <a:pt x="16849" y="11266"/>
                  <a:pt x="17628" y="11266"/>
                </a:cubicBezTo>
                <a:close/>
                <a:moveTo>
                  <a:pt x="2780" y="14320"/>
                </a:moveTo>
                <a:lnTo>
                  <a:pt x="15405" y="14320"/>
                </a:lnTo>
                <a:lnTo>
                  <a:pt x="15405" y="16440"/>
                </a:lnTo>
                <a:lnTo>
                  <a:pt x="2780" y="16440"/>
                </a:lnTo>
                <a:lnTo>
                  <a:pt x="2780" y="14320"/>
                </a:lnTo>
                <a:close/>
                <a:moveTo>
                  <a:pt x="17628" y="14320"/>
                </a:moveTo>
                <a:cubicBezTo>
                  <a:pt x="18408" y="14320"/>
                  <a:pt x="19040" y="14795"/>
                  <a:pt x="19040" y="15380"/>
                </a:cubicBezTo>
                <a:cubicBezTo>
                  <a:pt x="19040" y="15965"/>
                  <a:pt x="18408" y="16440"/>
                  <a:pt x="17628" y="16440"/>
                </a:cubicBezTo>
                <a:cubicBezTo>
                  <a:pt x="16849" y="16440"/>
                  <a:pt x="16217" y="15965"/>
                  <a:pt x="16217" y="15380"/>
                </a:cubicBezTo>
                <a:cubicBezTo>
                  <a:pt x="16217" y="14795"/>
                  <a:pt x="16849" y="14320"/>
                  <a:pt x="17628" y="14320"/>
                </a:cubicBezTo>
                <a:close/>
                <a:moveTo>
                  <a:pt x="2780" y="17373"/>
                </a:moveTo>
                <a:lnTo>
                  <a:pt x="15405" y="17373"/>
                </a:lnTo>
                <a:lnTo>
                  <a:pt x="15405" y="19492"/>
                </a:lnTo>
                <a:lnTo>
                  <a:pt x="2780" y="19492"/>
                </a:lnTo>
                <a:lnTo>
                  <a:pt x="2780" y="17373"/>
                </a:lnTo>
                <a:close/>
                <a:moveTo>
                  <a:pt x="17628" y="17373"/>
                </a:moveTo>
                <a:cubicBezTo>
                  <a:pt x="18408" y="17373"/>
                  <a:pt x="19040" y="17847"/>
                  <a:pt x="19040" y="18433"/>
                </a:cubicBezTo>
                <a:cubicBezTo>
                  <a:pt x="19040" y="19018"/>
                  <a:pt x="18408" y="19492"/>
                  <a:pt x="17628" y="19492"/>
                </a:cubicBezTo>
                <a:cubicBezTo>
                  <a:pt x="16849" y="19492"/>
                  <a:pt x="16217" y="19018"/>
                  <a:pt x="16217" y="18433"/>
                </a:cubicBezTo>
                <a:cubicBezTo>
                  <a:pt x="16217" y="17847"/>
                  <a:pt x="16849" y="17373"/>
                  <a:pt x="17628" y="17373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0CC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ancel">
            <a:hlinkClick r:id="rId2" invalidUrl="" action="ppaction://hlinksldjump" tgtFrame="" tooltip="" history="1" highlightClick="0" endSnd="0"/>
          </p:cNvPr>
          <p:cNvSpPr txBox="1"/>
          <p:nvPr/>
        </p:nvSpPr>
        <p:spPr>
          <a:xfrm>
            <a:off x="295110" y="666030"/>
            <a:ext cx="1804336" cy="339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l" defTabSz="825500">
              <a:defRPr b="0" spc="-34" sz="1700">
                <a:solidFill>
                  <a:srgbClr val="FFFFFF"/>
                </a:solidFill>
              </a:defRPr>
            </a:lvl1pPr>
          </a:lstStyle>
          <a:p>
            <a:pPr/>
            <a:r>
              <a:t>Cancel</a:t>
            </a:r>
          </a:p>
        </p:txBody>
      </p:sp>
      <p:sp>
        <p:nvSpPr>
          <p:cNvPr id="513" name="Add">
            <a:hlinkClick r:id="rId2" invalidUrl="" action="ppaction://hlinksldjump" tgtFrame="" tooltip="" history="1" highlightClick="0" endSnd="0"/>
          </p:cNvPr>
          <p:cNvSpPr txBox="1"/>
          <p:nvPr/>
        </p:nvSpPr>
        <p:spPr>
          <a:xfrm>
            <a:off x="2672876" y="666030"/>
            <a:ext cx="1804337" cy="339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 defTabSz="825500">
              <a:defRPr b="0" spc="-34" sz="1700">
                <a:solidFill>
                  <a:srgbClr val="FFFFFF"/>
                </a:solidFill>
              </a:defRPr>
            </a:lvl1pPr>
          </a:lstStyle>
          <a:p>
            <a:pPr/>
            <a:r>
              <a:t>Add</a:t>
            </a:r>
          </a:p>
        </p:txBody>
      </p:sp>
      <p:sp>
        <p:nvSpPr>
          <p:cNvPr id="514" name="Lata de Lixo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-2630731" y="3731957"/>
            <a:ext cx="1439128" cy="1868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30" y="0"/>
                </a:moveTo>
                <a:cubicBezTo>
                  <a:pt x="7082" y="0"/>
                  <a:pt x="6309" y="594"/>
                  <a:pt x="6309" y="1325"/>
                </a:cubicBezTo>
                <a:lnTo>
                  <a:pt x="6309" y="2273"/>
                </a:lnTo>
                <a:lnTo>
                  <a:pt x="1622" y="2273"/>
                </a:lnTo>
                <a:cubicBezTo>
                  <a:pt x="726" y="2273"/>
                  <a:pt x="0" y="2832"/>
                  <a:pt x="0" y="3522"/>
                </a:cubicBezTo>
                <a:lnTo>
                  <a:pt x="0" y="5341"/>
                </a:lnTo>
                <a:lnTo>
                  <a:pt x="21600" y="5341"/>
                </a:lnTo>
                <a:lnTo>
                  <a:pt x="21600" y="3522"/>
                </a:lnTo>
                <a:cubicBezTo>
                  <a:pt x="21600" y="2832"/>
                  <a:pt x="20874" y="2273"/>
                  <a:pt x="19978" y="2273"/>
                </a:cubicBezTo>
                <a:lnTo>
                  <a:pt x="15291" y="2273"/>
                </a:lnTo>
                <a:lnTo>
                  <a:pt x="15291" y="1325"/>
                </a:lnTo>
                <a:cubicBezTo>
                  <a:pt x="15291" y="594"/>
                  <a:pt x="14518" y="0"/>
                  <a:pt x="13570" y="0"/>
                </a:cubicBezTo>
                <a:lnTo>
                  <a:pt x="8030" y="0"/>
                </a:lnTo>
                <a:close/>
                <a:moveTo>
                  <a:pt x="8030" y="1299"/>
                </a:moveTo>
                <a:lnTo>
                  <a:pt x="13570" y="1299"/>
                </a:lnTo>
                <a:cubicBezTo>
                  <a:pt x="13588" y="1299"/>
                  <a:pt x="13603" y="1311"/>
                  <a:pt x="13603" y="1325"/>
                </a:cubicBezTo>
                <a:lnTo>
                  <a:pt x="13603" y="2273"/>
                </a:lnTo>
                <a:lnTo>
                  <a:pt x="7997" y="2273"/>
                </a:lnTo>
                <a:lnTo>
                  <a:pt x="7997" y="1325"/>
                </a:lnTo>
                <a:cubicBezTo>
                  <a:pt x="7997" y="1311"/>
                  <a:pt x="8012" y="1299"/>
                  <a:pt x="8030" y="1299"/>
                </a:cubicBezTo>
                <a:close/>
                <a:moveTo>
                  <a:pt x="1295" y="6208"/>
                </a:moveTo>
                <a:lnTo>
                  <a:pt x="2345" y="20351"/>
                </a:lnTo>
                <a:cubicBezTo>
                  <a:pt x="2345" y="21041"/>
                  <a:pt x="3071" y="21600"/>
                  <a:pt x="3967" y="21600"/>
                </a:cubicBezTo>
                <a:lnTo>
                  <a:pt x="17633" y="21600"/>
                </a:lnTo>
                <a:cubicBezTo>
                  <a:pt x="18529" y="21600"/>
                  <a:pt x="19255" y="21041"/>
                  <a:pt x="19255" y="20351"/>
                </a:cubicBezTo>
                <a:lnTo>
                  <a:pt x="20305" y="6208"/>
                </a:lnTo>
                <a:lnTo>
                  <a:pt x="1295" y="6208"/>
                </a:lnTo>
                <a:close/>
                <a:moveTo>
                  <a:pt x="5847" y="7963"/>
                </a:moveTo>
                <a:cubicBezTo>
                  <a:pt x="6233" y="7949"/>
                  <a:pt x="6562" y="8183"/>
                  <a:pt x="6579" y="8481"/>
                </a:cubicBezTo>
                <a:lnTo>
                  <a:pt x="7160" y="18807"/>
                </a:lnTo>
                <a:cubicBezTo>
                  <a:pt x="7177" y="19106"/>
                  <a:pt x="6875" y="19360"/>
                  <a:pt x="6487" y="19373"/>
                </a:cubicBezTo>
                <a:cubicBezTo>
                  <a:pt x="6477" y="19373"/>
                  <a:pt x="6467" y="19373"/>
                  <a:pt x="6456" y="19373"/>
                </a:cubicBezTo>
                <a:cubicBezTo>
                  <a:pt x="6082" y="19373"/>
                  <a:pt x="5771" y="19145"/>
                  <a:pt x="5755" y="18854"/>
                </a:cubicBezTo>
                <a:lnTo>
                  <a:pt x="5174" y="8529"/>
                </a:lnTo>
                <a:cubicBezTo>
                  <a:pt x="5157" y="8230"/>
                  <a:pt x="5459" y="7976"/>
                  <a:pt x="5847" y="7963"/>
                </a:cubicBezTo>
                <a:close/>
                <a:moveTo>
                  <a:pt x="10800" y="7963"/>
                </a:moveTo>
                <a:cubicBezTo>
                  <a:pt x="11188" y="7963"/>
                  <a:pt x="11503" y="8206"/>
                  <a:pt x="11503" y="8505"/>
                </a:cubicBezTo>
                <a:lnTo>
                  <a:pt x="11503" y="18831"/>
                </a:lnTo>
                <a:cubicBezTo>
                  <a:pt x="11503" y="19130"/>
                  <a:pt x="11188" y="19372"/>
                  <a:pt x="10800" y="19373"/>
                </a:cubicBezTo>
                <a:cubicBezTo>
                  <a:pt x="10412" y="19373"/>
                  <a:pt x="10097" y="19130"/>
                  <a:pt x="10097" y="18831"/>
                </a:cubicBezTo>
                <a:lnTo>
                  <a:pt x="10097" y="8505"/>
                </a:lnTo>
                <a:cubicBezTo>
                  <a:pt x="10097" y="8206"/>
                  <a:pt x="10412" y="7963"/>
                  <a:pt x="10800" y="7963"/>
                </a:cubicBezTo>
                <a:close/>
                <a:moveTo>
                  <a:pt x="15753" y="7963"/>
                </a:moveTo>
                <a:cubicBezTo>
                  <a:pt x="16141" y="7976"/>
                  <a:pt x="16442" y="8230"/>
                  <a:pt x="16426" y="8529"/>
                </a:cubicBezTo>
                <a:lnTo>
                  <a:pt x="15845" y="18854"/>
                </a:lnTo>
                <a:cubicBezTo>
                  <a:pt x="15829" y="19145"/>
                  <a:pt x="15518" y="19372"/>
                  <a:pt x="15144" y="19373"/>
                </a:cubicBezTo>
                <a:cubicBezTo>
                  <a:pt x="15133" y="19373"/>
                  <a:pt x="15123" y="19373"/>
                  <a:pt x="15113" y="19373"/>
                </a:cubicBezTo>
                <a:cubicBezTo>
                  <a:pt x="14725" y="19360"/>
                  <a:pt x="14423" y="19106"/>
                  <a:pt x="14440" y="18807"/>
                </a:cubicBezTo>
                <a:lnTo>
                  <a:pt x="15021" y="8481"/>
                </a:lnTo>
                <a:cubicBezTo>
                  <a:pt x="15038" y="8183"/>
                  <a:pt x="15366" y="7949"/>
                  <a:pt x="15753" y="7963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defTabSz="778933"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5" name="Linha"/>
          <p:cNvSpPr/>
          <p:nvPr/>
        </p:nvSpPr>
        <p:spPr>
          <a:xfrm>
            <a:off x="-4152498" y="6751980"/>
            <a:ext cx="3714222" cy="1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6" name="By weight or by item"/>
          <p:cNvSpPr txBox="1"/>
          <p:nvPr/>
        </p:nvSpPr>
        <p:spPr>
          <a:xfrm>
            <a:off x="869329" y="2157303"/>
            <a:ext cx="3023842" cy="3966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By weight or by item</a:t>
            </a:r>
          </a:p>
        </p:txBody>
      </p:sp>
      <p:sp>
        <p:nvSpPr>
          <p:cNvPr id="517" name="Balança"/>
          <p:cNvSpPr/>
          <p:nvPr/>
        </p:nvSpPr>
        <p:spPr>
          <a:xfrm>
            <a:off x="2777041" y="1206500"/>
            <a:ext cx="764565" cy="668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1" y="1187"/>
                </a:cubicBezTo>
                <a:cubicBezTo>
                  <a:pt x="9761" y="1611"/>
                  <a:pt x="9955" y="1983"/>
                  <a:pt x="10247" y="2193"/>
                </a:cubicBezTo>
                <a:lnTo>
                  <a:pt x="10247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7" y="5860"/>
                </a:cubicBezTo>
                <a:lnTo>
                  <a:pt x="10247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3" y="10139"/>
                </a:lnTo>
                <a:lnTo>
                  <a:pt x="11353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3" y="2956"/>
                </a:cubicBezTo>
                <a:lnTo>
                  <a:pt x="11353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8" name="Cédula"/>
          <p:cNvSpPr/>
          <p:nvPr/>
        </p:nvSpPr>
        <p:spPr>
          <a:xfrm>
            <a:off x="-2651666" y="7623461"/>
            <a:ext cx="1480998" cy="1972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342"/>
                </a:lnTo>
                <a:lnTo>
                  <a:pt x="18478" y="0"/>
                </a:lnTo>
                <a:lnTo>
                  <a:pt x="0" y="0"/>
                </a:lnTo>
                <a:close/>
                <a:moveTo>
                  <a:pt x="2780" y="2106"/>
                </a:moveTo>
                <a:lnTo>
                  <a:pt x="15405" y="2106"/>
                </a:lnTo>
                <a:lnTo>
                  <a:pt x="15405" y="4225"/>
                </a:lnTo>
                <a:lnTo>
                  <a:pt x="2780" y="4225"/>
                </a:lnTo>
                <a:lnTo>
                  <a:pt x="2780" y="2106"/>
                </a:lnTo>
                <a:close/>
                <a:moveTo>
                  <a:pt x="17628" y="2106"/>
                </a:moveTo>
                <a:cubicBezTo>
                  <a:pt x="18408" y="2106"/>
                  <a:pt x="19040" y="2581"/>
                  <a:pt x="19040" y="3166"/>
                </a:cubicBezTo>
                <a:cubicBezTo>
                  <a:pt x="19040" y="3751"/>
                  <a:pt x="18408" y="4225"/>
                  <a:pt x="17628" y="4225"/>
                </a:cubicBezTo>
                <a:cubicBezTo>
                  <a:pt x="16849" y="4225"/>
                  <a:pt x="16217" y="3751"/>
                  <a:pt x="16217" y="3166"/>
                </a:cubicBezTo>
                <a:cubicBezTo>
                  <a:pt x="16217" y="2581"/>
                  <a:pt x="16849" y="2106"/>
                  <a:pt x="17628" y="2106"/>
                </a:cubicBezTo>
                <a:close/>
                <a:moveTo>
                  <a:pt x="2780" y="5160"/>
                </a:moveTo>
                <a:lnTo>
                  <a:pt x="15405" y="5160"/>
                </a:lnTo>
                <a:lnTo>
                  <a:pt x="15405" y="7278"/>
                </a:lnTo>
                <a:lnTo>
                  <a:pt x="2780" y="7278"/>
                </a:lnTo>
                <a:lnTo>
                  <a:pt x="2780" y="5160"/>
                </a:lnTo>
                <a:close/>
                <a:moveTo>
                  <a:pt x="17628" y="5160"/>
                </a:moveTo>
                <a:cubicBezTo>
                  <a:pt x="18408" y="5160"/>
                  <a:pt x="19040" y="5635"/>
                  <a:pt x="19040" y="6220"/>
                </a:cubicBezTo>
                <a:cubicBezTo>
                  <a:pt x="19040" y="6805"/>
                  <a:pt x="18408" y="7278"/>
                  <a:pt x="17628" y="7278"/>
                </a:cubicBezTo>
                <a:cubicBezTo>
                  <a:pt x="16849" y="7278"/>
                  <a:pt x="16217" y="6805"/>
                  <a:pt x="16217" y="6220"/>
                </a:cubicBezTo>
                <a:cubicBezTo>
                  <a:pt x="16217" y="5635"/>
                  <a:pt x="16849" y="5160"/>
                  <a:pt x="17628" y="5160"/>
                </a:cubicBezTo>
                <a:close/>
                <a:moveTo>
                  <a:pt x="2780" y="8213"/>
                </a:moveTo>
                <a:lnTo>
                  <a:pt x="15405" y="8213"/>
                </a:lnTo>
                <a:lnTo>
                  <a:pt x="15405" y="10333"/>
                </a:lnTo>
                <a:lnTo>
                  <a:pt x="2780" y="10333"/>
                </a:lnTo>
                <a:lnTo>
                  <a:pt x="2780" y="8213"/>
                </a:lnTo>
                <a:close/>
                <a:moveTo>
                  <a:pt x="17628" y="8213"/>
                </a:moveTo>
                <a:cubicBezTo>
                  <a:pt x="18408" y="8213"/>
                  <a:pt x="19040" y="8688"/>
                  <a:pt x="19040" y="9273"/>
                </a:cubicBezTo>
                <a:cubicBezTo>
                  <a:pt x="19040" y="9858"/>
                  <a:pt x="18408" y="10333"/>
                  <a:pt x="17628" y="10333"/>
                </a:cubicBezTo>
                <a:cubicBezTo>
                  <a:pt x="16849" y="10333"/>
                  <a:pt x="16217" y="9858"/>
                  <a:pt x="16217" y="9273"/>
                </a:cubicBezTo>
                <a:cubicBezTo>
                  <a:pt x="16217" y="8688"/>
                  <a:pt x="16849" y="8213"/>
                  <a:pt x="17628" y="8213"/>
                </a:cubicBezTo>
                <a:close/>
                <a:moveTo>
                  <a:pt x="18404" y="8667"/>
                </a:moveTo>
                <a:cubicBezTo>
                  <a:pt x="18338" y="8670"/>
                  <a:pt x="18273" y="8694"/>
                  <a:pt x="18226" y="8734"/>
                </a:cubicBezTo>
                <a:lnTo>
                  <a:pt x="17325" y="9511"/>
                </a:lnTo>
                <a:lnTo>
                  <a:pt x="17026" y="9271"/>
                </a:lnTo>
                <a:cubicBezTo>
                  <a:pt x="16928" y="9193"/>
                  <a:pt x="16764" y="9189"/>
                  <a:pt x="16660" y="9263"/>
                </a:cubicBezTo>
                <a:cubicBezTo>
                  <a:pt x="16555" y="9336"/>
                  <a:pt x="16548" y="9459"/>
                  <a:pt x="16646" y="9538"/>
                </a:cubicBezTo>
                <a:lnTo>
                  <a:pt x="17143" y="9934"/>
                </a:lnTo>
                <a:cubicBezTo>
                  <a:pt x="17192" y="9974"/>
                  <a:pt x="17260" y="9997"/>
                  <a:pt x="17332" y="9997"/>
                </a:cubicBezTo>
                <a:cubicBezTo>
                  <a:pt x="17333" y="9997"/>
                  <a:pt x="17337" y="9997"/>
                  <a:pt x="17338" y="9997"/>
                </a:cubicBezTo>
                <a:cubicBezTo>
                  <a:pt x="17412" y="9996"/>
                  <a:pt x="17479" y="9971"/>
                  <a:pt x="17527" y="9929"/>
                </a:cubicBezTo>
                <a:lnTo>
                  <a:pt x="18617" y="8989"/>
                </a:lnTo>
                <a:cubicBezTo>
                  <a:pt x="18711" y="8908"/>
                  <a:pt x="18701" y="8785"/>
                  <a:pt x="18593" y="8714"/>
                </a:cubicBezTo>
                <a:cubicBezTo>
                  <a:pt x="18539" y="8679"/>
                  <a:pt x="18470" y="8664"/>
                  <a:pt x="18404" y="8667"/>
                </a:cubicBezTo>
                <a:close/>
                <a:moveTo>
                  <a:pt x="2780" y="11266"/>
                </a:moveTo>
                <a:lnTo>
                  <a:pt x="15405" y="11266"/>
                </a:lnTo>
                <a:lnTo>
                  <a:pt x="15405" y="13385"/>
                </a:lnTo>
                <a:lnTo>
                  <a:pt x="2780" y="13385"/>
                </a:lnTo>
                <a:lnTo>
                  <a:pt x="2780" y="11266"/>
                </a:lnTo>
                <a:close/>
                <a:moveTo>
                  <a:pt x="17628" y="11266"/>
                </a:moveTo>
                <a:cubicBezTo>
                  <a:pt x="18408" y="11266"/>
                  <a:pt x="19040" y="11740"/>
                  <a:pt x="19040" y="12326"/>
                </a:cubicBezTo>
                <a:cubicBezTo>
                  <a:pt x="19040" y="12911"/>
                  <a:pt x="18408" y="13385"/>
                  <a:pt x="17628" y="13385"/>
                </a:cubicBezTo>
                <a:cubicBezTo>
                  <a:pt x="16849" y="13385"/>
                  <a:pt x="16217" y="12911"/>
                  <a:pt x="16217" y="12326"/>
                </a:cubicBezTo>
                <a:cubicBezTo>
                  <a:pt x="16217" y="11740"/>
                  <a:pt x="16849" y="11266"/>
                  <a:pt x="17628" y="11266"/>
                </a:cubicBezTo>
                <a:close/>
                <a:moveTo>
                  <a:pt x="2780" y="14320"/>
                </a:moveTo>
                <a:lnTo>
                  <a:pt x="15405" y="14320"/>
                </a:lnTo>
                <a:lnTo>
                  <a:pt x="15405" y="16440"/>
                </a:lnTo>
                <a:lnTo>
                  <a:pt x="2780" y="16440"/>
                </a:lnTo>
                <a:lnTo>
                  <a:pt x="2780" y="14320"/>
                </a:lnTo>
                <a:close/>
                <a:moveTo>
                  <a:pt x="17628" y="14320"/>
                </a:moveTo>
                <a:cubicBezTo>
                  <a:pt x="18408" y="14320"/>
                  <a:pt x="19040" y="14795"/>
                  <a:pt x="19040" y="15380"/>
                </a:cubicBezTo>
                <a:cubicBezTo>
                  <a:pt x="19040" y="15965"/>
                  <a:pt x="18408" y="16440"/>
                  <a:pt x="17628" y="16440"/>
                </a:cubicBezTo>
                <a:cubicBezTo>
                  <a:pt x="16849" y="16440"/>
                  <a:pt x="16217" y="15965"/>
                  <a:pt x="16217" y="15380"/>
                </a:cubicBezTo>
                <a:cubicBezTo>
                  <a:pt x="16217" y="14795"/>
                  <a:pt x="16849" y="14320"/>
                  <a:pt x="17628" y="14320"/>
                </a:cubicBezTo>
                <a:close/>
                <a:moveTo>
                  <a:pt x="2780" y="17373"/>
                </a:moveTo>
                <a:lnTo>
                  <a:pt x="15405" y="17373"/>
                </a:lnTo>
                <a:lnTo>
                  <a:pt x="15405" y="19492"/>
                </a:lnTo>
                <a:lnTo>
                  <a:pt x="2780" y="19492"/>
                </a:lnTo>
                <a:lnTo>
                  <a:pt x="2780" y="17373"/>
                </a:lnTo>
                <a:close/>
                <a:moveTo>
                  <a:pt x="17628" y="17373"/>
                </a:moveTo>
                <a:cubicBezTo>
                  <a:pt x="18408" y="17373"/>
                  <a:pt x="19040" y="17847"/>
                  <a:pt x="19040" y="18433"/>
                </a:cubicBezTo>
                <a:cubicBezTo>
                  <a:pt x="19040" y="19018"/>
                  <a:pt x="18408" y="19492"/>
                  <a:pt x="17628" y="19492"/>
                </a:cubicBezTo>
                <a:cubicBezTo>
                  <a:pt x="16849" y="19492"/>
                  <a:pt x="16217" y="19018"/>
                  <a:pt x="16217" y="18433"/>
                </a:cubicBezTo>
                <a:cubicBezTo>
                  <a:pt x="16217" y="17847"/>
                  <a:pt x="16849" y="17373"/>
                  <a:pt x="17628" y="17373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19" name="Keyboard Numberic" descr="Keyboard Numberic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6608888"/>
            <a:ext cx="4762501" cy="3695701"/>
          </a:xfrm>
          <a:prstGeom prst="rect">
            <a:avLst/>
          </a:prstGeom>
          <a:ln w="3175">
            <a:miter lim="400000"/>
          </a:ln>
        </p:spPr>
      </p:pic>
      <p:sp>
        <p:nvSpPr>
          <p:cNvPr id="520" name="."/>
          <p:cNvSpPr txBox="1"/>
          <p:nvPr/>
        </p:nvSpPr>
        <p:spPr>
          <a:xfrm>
            <a:off x="786469" y="8830788"/>
            <a:ext cx="134642" cy="3966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/>
          <a:p>
            <a:pPr/>
            <a:r>
              <a:t>.</a:t>
            </a:r>
          </a:p>
        </p:txBody>
      </p:sp>
      <p:grpSp>
        <p:nvGrpSpPr>
          <p:cNvPr id="555" name="Section 1"/>
          <p:cNvGrpSpPr/>
          <p:nvPr/>
        </p:nvGrpSpPr>
        <p:grpSpPr>
          <a:xfrm>
            <a:off x="-1" y="2937025"/>
            <a:ext cx="4762501" cy="3477378"/>
            <a:chOff x="0" y="0"/>
            <a:chExt cx="4762500" cy="3477377"/>
          </a:xfrm>
        </p:grpSpPr>
        <p:grpSp>
          <p:nvGrpSpPr>
            <p:cNvPr id="524" name="Light Grouped Header"/>
            <p:cNvGrpSpPr/>
            <p:nvPr/>
          </p:nvGrpSpPr>
          <p:grpSpPr>
            <a:xfrm>
              <a:off x="739" y="0"/>
              <a:ext cx="4761761" cy="770288"/>
              <a:chOff x="0" y="0"/>
              <a:chExt cx="4761760" cy="770287"/>
            </a:xfrm>
          </p:grpSpPr>
          <p:sp>
            <p:nvSpPr>
              <p:cNvPr id="521" name="Background"/>
              <p:cNvSpPr/>
              <p:nvPr/>
            </p:nvSpPr>
            <p:spPr>
              <a:xfrm>
                <a:off x="2410" y="0"/>
                <a:ext cx="4758581" cy="770288"/>
              </a:xfrm>
              <a:prstGeom prst="rect">
                <a:avLst/>
              </a:prstGeom>
              <a:solidFill>
                <a:srgbClr val="EFEFF4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defRPr spc="32" sz="3200"/>
                </a:pPr>
              </a:p>
            </p:txBody>
          </p:sp>
          <p:sp>
            <p:nvSpPr>
              <p:cNvPr id="522" name="Separator"/>
              <p:cNvSpPr/>
              <p:nvPr/>
            </p:nvSpPr>
            <p:spPr>
              <a:xfrm>
                <a:off x="0" y="768655"/>
                <a:ext cx="4761761" cy="1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defRPr spc="32" sz="3200"/>
                </a:pPr>
              </a:p>
            </p:txBody>
          </p:sp>
          <p:sp>
            <p:nvSpPr>
              <p:cNvPr id="523" name="Section Heading"/>
              <p:cNvSpPr txBox="1"/>
              <p:nvPr/>
            </p:nvSpPr>
            <p:spPr>
              <a:xfrm>
                <a:off x="156524" y="435426"/>
                <a:ext cx="4470243" cy="29620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 defTabSz="825500">
                  <a:defRPr b="0" cap="all" spc="-12" sz="1200">
                    <a:solidFill>
                      <a:srgbClr val="636363"/>
                    </a:solidFill>
                  </a:defRPr>
                </a:lvl1pPr>
              </a:lstStyle>
              <a:p>
                <a:pPr/>
                <a:r>
                  <a:t>Section Heading</a:t>
                </a:r>
              </a:p>
            </p:txBody>
          </p:sp>
        </p:grpSp>
        <p:grpSp>
          <p:nvGrpSpPr>
            <p:cNvPr id="533" name="Cell 1"/>
            <p:cNvGrpSpPr/>
            <p:nvPr/>
          </p:nvGrpSpPr>
          <p:grpSpPr>
            <a:xfrm>
              <a:off x="0" y="768755"/>
              <a:ext cx="4762500" cy="558801"/>
              <a:chOff x="0" y="0"/>
              <a:chExt cx="4762500" cy="558800"/>
            </a:xfrm>
          </p:grpSpPr>
          <p:sp>
            <p:nvSpPr>
              <p:cNvPr id="525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526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sp>
            <p:nvSpPr>
              <p:cNvPr id="527" name="Title"/>
              <p:cNvSpPr txBox="1"/>
              <p:nvPr/>
            </p:nvSpPr>
            <p:spPr>
              <a:xfrm>
                <a:off x="159916" y="109702"/>
                <a:ext cx="3048001" cy="3393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825500">
                  <a:defRPr b="0" sz="1700"/>
                </a:lvl1pPr>
              </a:lstStyle>
              <a:p>
                <a:pPr/>
                <a:r>
                  <a:t>Title</a:t>
                </a:r>
              </a:p>
            </p:txBody>
          </p:sp>
          <p:grpSp>
            <p:nvGrpSpPr>
              <p:cNvPr id="532" name="Info Button"/>
              <p:cNvGrpSpPr/>
              <p:nvPr/>
            </p:nvGrpSpPr>
            <p:grpSpPr>
              <a:xfrm>
                <a:off x="4343400" y="148032"/>
                <a:ext cx="262735" cy="262736"/>
                <a:chOff x="0" y="0"/>
                <a:chExt cx="262734" cy="262734"/>
              </a:xfrm>
            </p:grpSpPr>
            <p:sp>
              <p:nvSpPr>
                <p:cNvPr id="528" name="Círculo"/>
                <p:cNvSpPr/>
                <p:nvPr/>
              </p:nvSpPr>
              <p:spPr>
                <a:xfrm>
                  <a:off x="0" y="0"/>
                  <a:ext cx="262735" cy="262735"/>
                </a:xfrm>
                <a:prstGeom prst="ellipse">
                  <a:avLst/>
                </a:prstGeom>
                <a:noFill/>
                <a:ln w="12700" cap="flat">
                  <a:solidFill>
                    <a:srgbClr val="007AFF"/>
                  </a:solidFill>
                  <a:prstDash val="solid"/>
                  <a:miter lim="400000"/>
                </a:ln>
                <a:effectLst/>
              </p:spPr>
              <p:txBody>
                <a:bodyPr wrap="square" lIns="57150" tIns="57150" rIns="57150" bIns="57150" numCol="1" anchor="ctr">
                  <a:noAutofit/>
                </a:bodyPr>
                <a:lstStyle/>
                <a:p>
                  <a:pPr algn="l" defTabSz="825500">
                    <a:spcBef>
                      <a:spcPts val="4100"/>
                    </a:spcBef>
                    <a:defRPr spc="34" sz="3400"/>
                  </a:pPr>
                </a:p>
              </p:txBody>
            </p:sp>
            <p:grpSp>
              <p:nvGrpSpPr>
                <p:cNvPr id="531" name="i"/>
                <p:cNvGrpSpPr/>
                <p:nvPr/>
              </p:nvGrpSpPr>
              <p:grpSpPr>
                <a:xfrm>
                  <a:off x="105126" y="52507"/>
                  <a:ext cx="52548" cy="164255"/>
                  <a:chOff x="307975" y="-41275"/>
                  <a:chExt cx="52546" cy="164254"/>
                </a:xfrm>
              </p:grpSpPr>
              <p:sp>
                <p:nvSpPr>
                  <p:cNvPr id="529" name="Forma"/>
                  <p:cNvSpPr/>
                  <p:nvPr/>
                </p:nvSpPr>
                <p:spPr>
                  <a:xfrm>
                    <a:off x="307975" y="11214"/>
                    <a:ext cx="52547" cy="11176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0" y="1289"/>
                        </a:lnTo>
                        <a:lnTo>
                          <a:pt x="5398" y="1289"/>
                        </a:lnTo>
                        <a:lnTo>
                          <a:pt x="5398" y="20311"/>
                        </a:lnTo>
                        <a:lnTo>
                          <a:pt x="0" y="20311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20311"/>
                        </a:lnTo>
                        <a:lnTo>
                          <a:pt x="16234" y="20311"/>
                        </a:lnTo>
                        <a:lnTo>
                          <a:pt x="16234" y="1289"/>
                        </a:lnTo>
                        <a:lnTo>
                          <a:pt x="16235" y="1289"/>
                        </a:lnTo>
                        <a:lnTo>
                          <a:pt x="1623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7AF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57150" tIns="57150" rIns="57150" bIns="57150" numCol="1" anchor="ctr">
                    <a:noAutofit/>
                  </a:bodyPr>
                  <a:lstStyle/>
                  <a:p>
                    <a:pPr algn="l" defTabSz="825500">
                      <a:spcBef>
                        <a:spcPts val="4100"/>
                      </a:spcBef>
                      <a:defRPr spc="34" sz="3400"/>
                    </a:pPr>
                  </a:p>
                </p:txBody>
              </p:sp>
              <p:sp>
                <p:nvSpPr>
                  <p:cNvPr id="530" name="Círculo"/>
                  <p:cNvSpPr/>
                  <p:nvPr/>
                </p:nvSpPr>
                <p:spPr>
                  <a:xfrm>
                    <a:off x="314507" y="-41275"/>
                    <a:ext cx="32929" cy="32928"/>
                  </a:xfrm>
                  <a:prstGeom prst="ellipse">
                    <a:avLst/>
                  </a:prstGeom>
                  <a:solidFill>
                    <a:srgbClr val="007AF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57150" tIns="57150" rIns="57150" bIns="57150" numCol="1" anchor="ctr">
                    <a:noAutofit/>
                  </a:bodyPr>
                  <a:lstStyle/>
                  <a:p>
                    <a:pPr algn="l" defTabSz="825500">
                      <a:spcBef>
                        <a:spcPts val="4100"/>
                      </a:spcBef>
                      <a:defRPr spc="34" sz="3400"/>
                    </a:pPr>
                  </a:p>
                </p:txBody>
              </p:sp>
            </p:grpSp>
          </p:grpSp>
        </p:grpSp>
        <p:grpSp>
          <p:nvGrpSpPr>
            <p:cNvPr id="537" name="Cell 2"/>
            <p:cNvGrpSpPr/>
            <p:nvPr/>
          </p:nvGrpSpPr>
          <p:grpSpPr>
            <a:xfrm>
              <a:off x="0" y="1327555"/>
              <a:ext cx="4762500" cy="558801"/>
              <a:chOff x="0" y="0"/>
              <a:chExt cx="4762500" cy="558800"/>
            </a:xfrm>
          </p:grpSpPr>
          <p:sp>
            <p:nvSpPr>
              <p:cNvPr id="534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535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sp>
            <p:nvSpPr>
              <p:cNvPr id="536" name="Date"/>
              <p:cNvSpPr txBox="1"/>
              <p:nvPr/>
            </p:nvSpPr>
            <p:spPr>
              <a:xfrm>
                <a:off x="159916" y="109702"/>
                <a:ext cx="3048001" cy="3393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825500">
                  <a:defRPr b="0" sz="1700"/>
                </a:lvl1pPr>
              </a:lstStyle>
              <a:p>
                <a:pPr/>
                <a:r>
                  <a:t>Date</a:t>
                </a:r>
              </a:p>
            </p:txBody>
          </p:sp>
        </p:grpSp>
        <p:grpSp>
          <p:nvGrpSpPr>
            <p:cNvPr id="546" name="Cell 3"/>
            <p:cNvGrpSpPr/>
            <p:nvPr/>
          </p:nvGrpSpPr>
          <p:grpSpPr>
            <a:xfrm>
              <a:off x="0" y="1886355"/>
              <a:ext cx="4762500" cy="558801"/>
              <a:chOff x="0" y="0"/>
              <a:chExt cx="4762500" cy="558800"/>
            </a:xfrm>
          </p:grpSpPr>
          <p:sp>
            <p:nvSpPr>
              <p:cNvPr id="538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539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sp>
            <p:nvSpPr>
              <p:cNvPr id="540" name="Type"/>
              <p:cNvSpPr txBox="1"/>
              <p:nvPr/>
            </p:nvSpPr>
            <p:spPr>
              <a:xfrm>
                <a:off x="159916" y="109702"/>
                <a:ext cx="3048001" cy="3393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825500">
                  <a:defRPr b="0" sz="1700"/>
                </a:lvl1pPr>
              </a:lstStyle>
              <a:p>
                <a:pPr/>
                <a:r>
                  <a:t>Type</a:t>
                </a:r>
              </a:p>
            </p:txBody>
          </p:sp>
          <p:grpSp>
            <p:nvGrpSpPr>
              <p:cNvPr id="545" name="Info Button"/>
              <p:cNvGrpSpPr/>
              <p:nvPr/>
            </p:nvGrpSpPr>
            <p:grpSpPr>
              <a:xfrm>
                <a:off x="4348518" y="148032"/>
                <a:ext cx="262735" cy="262736"/>
                <a:chOff x="12700" y="0"/>
                <a:chExt cx="262734" cy="262734"/>
              </a:xfrm>
            </p:grpSpPr>
            <p:sp>
              <p:nvSpPr>
                <p:cNvPr id="541" name="Círculo"/>
                <p:cNvSpPr/>
                <p:nvPr/>
              </p:nvSpPr>
              <p:spPr>
                <a:xfrm>
                  <a:off x="12700" y="0"/>
                  <a:ext cx="262735" cy="262735"/>
                </a:xfrm>
                <a:prstGeom prst="ellipse">
                  <a:avLst/>
                </a:prstGeom>
                <a:noFill/>
                <a:ln w="12700" cap="flat">
                  <a:solidFill>
                    <a:srgbClr val="007AFF"/>
                  </a:solidFill>
                  <a:prstDash val="solid"/>
                  <a:miter lim="400000"/>
                </a:ln>
                <a:effectLst/>
              </p:spPr>
              <p:txBody>
                <a:bodyPr wrap="square" lIns="57150" tIns="57150" rIns="57150" bIns="57150" numCol="1" anchor="ctr">
                  <a:noAutofit/>
                </a:bodyPr>
                <a:lstStyle/>
                <a:p>
                  <a:pPr algn="l" defTabSz="825500">
                    <a:spcBef>
                      <a:spcPts val="4100"/>
                    </a:spcBef>
                    <a:defRPr spc="34" sz="3400"/>
                  </a:pPr>
                </a:p>
              </p:txBody>
            </p:sp>
            <p:grpSp>
              <p:nvGrpSpPr>
                <p:cNvPr id="544" name="i"/>
                <p:cNvGrpSpPr/>
                <p:nvPr/>
              </p:nvGrpSpPr>
              <p:grpSpPr>
                <a:xfrm>
                  <a:off x="105126" y="52507"/>
                  <a:ext cx="52548" cy="164255"/>
                  <a:chOff x="307975" y="-41275"/>
                  <a:chExt cx="52546" cy="164254"/>
                </a:xfrm>
              </p:grpSpPr>
              <p:sp>
                <p:nvSpPr>
                  <p:cNvPr id="542" name="Forma"/>
                  <p:cNvSpPr/>
                  <p:nvPr/>
                </p:nvSpPr>
                <p:spPr>
                  <a:xfrm>
                    <a:off x="307975" y="11214"/>
                    <a:ext cx="52547" cy="11176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0" y="1289"/>
                        </a:lnTo>
                        <a:lnTo>
                          <a:pt x="5398" y="1289"/>
                        </a:lnTo>
                        <a:lnTo>
                          <a:pt x="5398" y="20311"/>
                        </a:lnTo>
                        <a:lnTo>
                          <a:pt x="0" y="20311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20311"/>
                        </a:lnTo>
                        <a:lnTo>
                          <a:pt x="16234" y="20311"/>
                        </a:lnTo>
                        <a:lnTo>
                          <a:pt x="16234" y="1289"/>
                        </a:lnTo>
                        <a:lnTo>
                          <a:pt x="16235" y="1289"/>
                        </a:lnTo>
                        <a:lnTo>
                          <a:pt x="1623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7AF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57150" tIns="57150" rIns="57150" bIns="57150" numCol="1" anchor="ctr">
                    <a:noAutofit/>
                  </a:bodyPr>
                  <a:lstStyle/>
                  <a:p>
                    <a:pPr algn="l" defTabSz="825500">
                      <a:spcBef>
                        <a:spcPts val="4100"/>
                      </a:spcBef>
                      <a:defRPr spc="34" sz="3400"/>
                    </a:pPr>
                  </a:p>
                </p:txBody>
              </p:sp>
              <p:sp>
                <p:nvSpPr>
                  <p:cNvPr id="543" name="Círculo"/>
                  <p:cNvSpPr/>
                  <p:nvPr/>
                </p:nvSpPr>
                <p:spPr>
                  <a:xfrm>
                    <a:off x="314507" y="-41275"/>
                    <a:ext cx="32929" cy="32928"/>
                  </a:xfrm>
                  <a:prstGeom prst="ellipse">
                    <a:avLst/>
                  </a:prstGeom>
                  <a:solidFill>
                    <a:srgbClr val="007AF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57150" tIns="57150" rIns="57150" bIns="57150" numCol="1" anchor="ctr">
                    <a:noAutofit/>
                  </a:bodyPr>
                  <a:lstStyle/>
                  <a:p>
                    <a:pPr algn="l" defTabSz="825500">
                      <a:spcBef>
                        <a:spcPts val="4100"/>
                      </a:spcBef>
                      <a:defRPr spc="34" sz="3400"/>
                    </a:pPr>
                  </a:p>
                </p:txBody>
              </p:sp>
            </p:grpSp>
          </p:grpSp>
        </p:grpSp>
        <p:grpSp>
          <p:nvGrpSpPr>
            <p:cNvPr id="550" name="Cell 4"/>
            <p:cNvGrpSpPr/>
            <p:nvPr/>
          </p:nvGrpSpPr>
          <p:grpSpPr>
            <a:xfrm>
              <a:off x="0" y="2445155"/>
              <a:ext cx="4762500" cy="558801"/>
              <a:chOff x="0" y="0"/>
              <a:chExt cx="4762500" cy="558800"/>
            </a:xfrm>
          </p:grpSpPr>
          <p:sp>
            <p:nvSpPr>
              <p:cNvPr id="547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548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sp>
            <p:nvSpPr>
              <p:cNvPr id="549" name="Lbs"/>
              <p:cNvSpPr txBox="1"/>
              <p:nvPr/>
            </p:nvSpPr>
            <p:spPr>
              <a:xfrm>
                <a:off x="159916" y="109702"/>
                <a:ext cx="3048001" cy="3393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825500">
                  <a:defRPr b="0" sz="1700"/>
                </a:lvl1pPr>
              </a:lstStyle>
              <a:p>
                <a:pPr/>
                <a:r>
                  <a:t>Lbs</a:t>
                </a:r>
              </a:p>
            </p:txBody>
          </p:sp>
        </p:grpSp>
        <p:grpSp>
          <p:nvGrpSpPr>
            <p:cNvPr id="554" name="Light Grouped Footer"/>
            <p:cNvGrpSpPr/>
            <p:nvPr/>
          </p:nvGrpSpPr>
          <p:grpSpPr>
            <a:xfrm>
              <a:off x="0" y="2999249"/>
              <a:ext cx="4762500" cy="478129"/>
              <a:chOff x="0" y="0"/>
              <a:chExt cx="4762500" cy="478128"/>
            </a:xfrm>
          </p:grpSpPr>
          <p:sp>
            <p:nvSpPr>
              <p:cNvPr id="551" name="Background"/>
              <p:cNvSpPr/>
              <p:nvPr/>
            </p:nvSpPr>
            <p:spPr>
              <a:xfrm>
                <a:off x="2311" y="412"/>
                <a:ext cx="4759320" cy="477717"/>
              </a:xfrm>
              <a:prstGeom prst="rect">
                <a:avLst/>
              </a:prstGeom>
              <a:solidFill>
                <a:srgbClr val="EFEFF4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defRPr spc="32" sz="3200"/>
                </a:pPr>
              </a:p>
            </p:txBody>
          </p:sp>
          <p:sp>
            <p:nvSpPr>
              <p:cNvPr id="552" name="Separator"/>
              <p:cNvSpPr/>
              <p:nvPr/>
            </p:nvSpPr>
            <p:spPr>
              <a:xfrm>
                <a:off x="0" y="0"/>
                <a:ext cx="4762500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defRPr spc="32" sz="3200"/>
                </a:pPr>
              </a:p>
            </p:txBody>
          </p:sp>
          <p:sp>
            <p:nvSpPr>
              <p:cNvPr id="553" name="Remember, a guess is better than nothing."/>
              <p:cNvSpPr txBox="1"/>
              <p:nvPr/>
            </p:nvSpPr>
            <p:spPr>
              <a:xfrm>
                <a:off x="159040" y="29214"/>
                <a:ext cx="4489340" cy="30810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 defTabSz="825500">
                  <a:defRPr b="0" spc="-12" sz="1200">
                    <a:solidFill>
                      <a:srgbClr val="636363"/>
                    </a:solidFill>
                  </a:defRPr>
                </a:lvl1pPr>
              </a:lstStyle>
              <a:p>
                <a:pPr/>
                <a:r>
                  <a:t>Remember, a guess is better than nothing.</a:t>
                </a:r>
              </a:p>
            </p:txBody>
          </p:sp>
        </p:grpSp>
      </p:grpSp>
      <p:sp>
        <p:nvSpPr>
          <p:cNvPr id="556" name="Recycling"/>
          <p:cNvSpPr txBox="1"/>
          <p:nvPr/>
        </p:nvSpPr>
        <p:spPr>
          <a:xfrm>
            <a:off x="2094092" y="3812039"/>
            <a:ext cx="2174340" cy="3020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 defTabSz="825500">
              <a:defRPr b="0" spc="-14" sz="1500">
                <a:solidFill>
                  <a:srgbClr val="8E8E93"/>
                </a:solidFill>
              </a:defRPr>
            </a:lvl1pPr>
          </a:lstStyle>
          <a:p>
            <a:pPr/>
            <a:r>
              <a:t>Recycling</a:t>
            </a:r>
          </a:p>
        </p:txBody>
      </p:sp>
      <p:sp>
        <p:nvSpPr>
          <p:cNvPr id="557" name="September 24, 2020">
            <a:hlinkClick r:id="rId5" invalidUrl="" action="ppaction://hlinksldjump" tgtFrame="" tooltip="" history="1" highlightClick="0" endSnd="0"/>
          </p:cNvPr>
          <p:cNvSpPr txBox="1"/>
          <p:nvPr/>
        </p:nvSpPr>
        <p:spPr>
          <a:xfrm>
            <a:off x="2094092" y="4358836"/>
            <a:ext cx="2174340" cy="3020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 defTabSz="825500">
              <a:defRPr b="0" spc="-14" sz="1500">
                <a:solidFill>
                  <a:srgbClr val="FF2D55"/>
                </a:solidFill>
              </a:defRPr>
            </a:lvl1pPr>
          </a:lstStyle>
          <a:p>
            <a:pPr/>
            <a:r>
              <a:t>September 24, 2020</a:t>
            </a:r>
          </a:p>
        </p:txBody>
      </p:sp>
      <p:sp>
        <p:nvSpPr>
          <p:cNvPr id="558" name="none"/>
          <p:cNvSpPr txBox="1"/>
          <p:nvPr/>
        </p:nvSpPr>
        <p:spPr>
          <a:xfrm>
            <a:off x="2094092" y="4905632"/>
            <a:ext cx="2174340" cy="3020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 defTabSz="825500">
              <a:defRPr b="0" spc="-14" sz="1500">
                <a:solidFill>
                  <a:srgbClr val="8E8E93"/>
                </a:solidFill>
              </a:defRPr>
            </a:lvl1pPr>
          </a:lstStyle>
          <a:p>
            <a:pPr/>
            <a:r>
              <a:t>none</a:t>
            </a:r>
          </a:p>
        </p:txBody>
      </p:sp>
      <p:sp>
        <p:nvSpPr>
          <p:cNvPr id="559" name="|">
            <a:hlinkClick r:id="rId6" invalidUrl="" action="ppaction://hlinksldjump" tgtFrame="" tooltip="" history="1" highlightClick="0" endSnd="0"/>
          </p:cNvPr>
          <p:cNvSpPr txBox="1"/>
          <p:nvPr/>
        </p:nvSpPr>
        <p:spPr>
          <a:xfrm>
            <a:off x="2094092" y="5452428"/>
            <a:ext cx="2174340" cy="3020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 defTabSz="825500">
              <a:defRPr b="0" spc="-14" sz="1500">
                <a:solidFill>
                  <a:srgbClr val="FF2D55"/>
                </a:solidFill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560" name="Reciclável"/>
          <p:cNvSpPr/>
          <p:nvPr/>
        </p:nvSpPr>
        <p:spPr>
          <a:xfrm>
            <a:off x="1267691" y="1206499"/>
            <a:ext cx="677778" cy="668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8" h="21549" fill="norm" stroke="1" extrusionOk="0">
                <a:moveTo>
                  <a:pt x="13549" y="0"/>
                </a:moveTo>
                <a:lnTo>
                  <a:pt x="8485" y="132"/>
                </a:lnTo>
                <a:cubicBezTo>
                  <a:pt x="8486" y="132"/>
                  <a:pt x="9737" y="309"/>
                  <a:pt x="10848" y="2309"/>
                </a:cubicBezTo>
                <a:cubicBezTo>
                  <a:pt x="11978" y="4341"/>
                  <a:pt x="12984" y="6152"/>
                  <a:pt x="13455" y="6998"/>
                </a:cubicBezTo>
                <a:lnTo>
                  <a:pt x="12189" y="7756"/>
                </a:lnTo>
                <a:lnTo>
                  <a:pt x="16852" y="8291"/>
                </a:lnTo>
                <a:lnTo>
                  <a:pt x="18733" y="3832"/>
                </a:lnTo>
                <a:lnTo>
                  <a:pt x="17459" y="4597"/>
                </a:lnTo>
                <a:lnTo>
                  <a:pt x="15473" y="1025"/>
                </a:lnTo>
                <a:cubicBezTo>
                  <a:pt x="14873" y="-51"/>
                  <a:pt x="13549" y="0"/>
                  <a:pt x="13549" y="0"/>
                </a:cubicBezTo>
                <a:close/>
                <a:moveTo>
                  <a:pt x="7671" y="687"/>
                </a:moveTo>
                <a:cubicBezTo>
                  <a:pt x="6727" y="742"/>
                  <a:pt x="5937" y="1348"/>
                  <a:pt x="5499" y="2133"/>
                </a:cubicBezTo>
                <a:lnTo>
                  <a:pt x="3975" y="4872"/>
                </a:lnTo>
                <a:lnTo>
                  <a:pt x="7977" y="7271"/>
                </a:lnTo>
                <a:lnTo>
                  <a:pt x="10488" y="2756"/>
                </a:lnTo>
                <a:cubicBezTo>
                  <a:pt x="10488" y="2756"/>
                  <a:pt x="9649" y="1169"/>
                  <a:pt x="8660" y="829"/>
                </a:cubicBezTo>
                <a:cubicBezTo>
                  <a:pt x="8318" y="711"/>
                  <a:pt x="7986" y="668"/>
                  <a:pt x="7671" y="687"/>
                </a:cubicBezTo>
                <a:close/>
                <a:moveTo>
                  <a:pt x="5609" y="6730"/>
                </a:moveTo>
                <a:lnTo>
                  <a:pt x="951" y="7268"/>
                </a:lnTo>
                <a:lnTo>
                  <a:pt x="2227" y="8033"/>
                </a:lnTo>
                <a:lnTo>
                  <a:pt x="240" y="11604"/>
                </a:lnTo>
                <a:cubicBezTo>
                  <a:pt x="-357" y="12681"/>
                  <a:pt x="347" y="13848"/>
                  <a:pt x="347" y="13848"/>
                </a:cubicBezTo>
                <a:lnTo>
                  <a:pt x="2990" y="18335"/>
                </a:lnTo>
                <a:cubicBezTo>
                  <a:pt x="2990" y="18335"/>
                  <a:pt x="2513" y="17121"/>
                  <a:pt x="3625" y="15121"/>
                </a:cubicBezTo>
                <a:cubicBezTo>
                  <a:pt x="4755" y="13089"/>
                  <a:pt x="5760" y="11279"/>
                  <a:pt x="6231" y="10432"/>
                </a:cubicBezTo>
                <a:lnTo>
                  <a:pt x="7497" y="11192"/>
                </a:lnTo>
                <a:lnTo>
                  <a:pt x="5609" y="6730"/>
                </a:lnTo>
                <a:close/>
                <a:moveTo>
                  <a:pt x="19136" y="7756"/>
                </a:moveTo>
                <a:lnTo>
                  <a:pt x="15135" y="10156"/>
                </a:lnTo>
                <a:lnTo>
                  <a:pt x="17645" y="14671"/>
                </a:lnTo>
                <a:cubicBezTo>
                  <a:pt x="17645" y="14671"/>
                  <a:pt x="19388" y="14710"/>
                  <a:pt x="20166" y="13991"/>
                </a:cubicBezTo>
                <a:cubicBezTo>
                  <a:pt x="21243" y="12995"/>
                  <a:pt x="21240" y="11545"/>
                  <a:pt x="20659" y="10497"/>
                </a:cubicBezTo>
                <a:lnTo>
                  <a:pt x="19136" y="7756"/>
                </a:lnTo>
                <a:close/>
                <a:moveTo>
                  <a:pt x="12624" y="13701"/>
                </a:moveTo>
                <a:lnTo>
                  <a:pt x="9847" y="17628"/>
                </a:lnTo>
                <a:lnTo>
                  <a:pt x="12624" y="21549"/>
                </a:lnTo>
                <a:lnTo>
                  <a:pt x="12624" y="20021"/>
                </a:lnTo>
                <a:lnTo>
                  <a:pt x="16596" y="20021"/>
                </a:lnTo>
                <a:cubicBezTo>
                  <a:pt x="17793" y="20019"/>
                  <a:pt x="18413" y="18803"/>
                  <a:pt x="18413" y="18803"/>
                </a:cubicBezTo>
                <a:lnTo>
                  <a:pt x="20835" y="14184"/>
                </a:lnTo>
                <a:cubicBezTo>
                  <a:pt x="20835" y="14184"/>
                  <a:pt x="20061" y="15219"/>
                  <a:pt x="17837" y="15219"/>
                </a:cubicBezTo>
                <a:cubicBezTo>
                  <a:pt x="15577" y="15219"/>
                  <a:pt x="13566" y="15219"/>
                  <a:pt x="12624" y="15219"/>
                </a:cubicBezTo>
                <a:lnTo>
                  <a:pt x="12624" y="13701"/>
                </a:lnTo>
                <a:close/>
                <a:moveTo>
                  <a:pt x="4177" y="15222"/>
                </a:moveTo>
                <a:cubicBezTo>
                  <a:pt x="4177" y="15222"/>
                  <a:pt x="3272" y="16770"/>
                  <a:pt x="3483" y="17830"/>
                </a:cubicBezTo>
                <a:cubicBezTo>
                  <a:pt x="3775" y="19296"/>
                  <a:pt x="4988" y="20019"/>
                  <a:pt x="6152" y="20021"/>
                </a:cubicBezTo>
                <a:lnTo>
                  <a:pt x="9197" y="20021"/>
                </a:lnTo>
                <a:lnTo>
                  <a:pt x="9197" y="15222"/>
                </a:lnTo>
                <a:lnTo>
                  <a:pt x="4177" y="15222"/>
                </a:ln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defTabSz="778933"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0CC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ancel">
            <a:hlinkClick r:id="rId2" invalidUrl="" action="ppaction://hlinksldjump" tgtFrame="" tooltip="" history="1" highlightClick="0" endSnd="0"/>
          </p:cNvPr>
          <p:cNvSpPr txBox="1"/>
          <p:nvPr/>
        </p:nvSpPr>
        <p:spPr>
          <a:xfrm>
            <a:off x="295110" y="666030"/>
            <a:ext cx="1804336" cy="339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l" defTabSz="825500">
              <a:defRPr b="0" spc="-34" sz="1700">
                <a:solidFill>
                  <a:srgbClr val="FFFFFF"/>
                </a:solidFill>
              </a:defRPr>
            </a:lvl1pPr>
          </a:lstStyle>
          <a:p>
            <a:pPr/>
            <a:r>
              <a:t>Cancel</a:t>
            </a:r>
          </a:p>
        </p:txBody>
      </p:sp>
      <p:sp>
        <p:nvSpPr>
          <p:cNvPr id="563" name="Add">
            <a:hlinkClick r:id="rId2" invalidUrl="" action="ppaction://hlinksldjump" tgtFrame="" tooltip="" history="1" highlightClick="0" endSnd="0"/>
          </p:cNvPr>
          <p:cNvSpPr txBox="1"/>
          <p:nvPr/>
        </p:nvSpPr>
        <p:spPr>
          <a:xfrm>
            <a:off x="2672876" y="666030"/>
            <a:ext cx="1804337" cy="339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 defTabSz="825500">
              <a:defRPr b="0" spc="-34" sz="1700">
                <a:solidFill>
                  <a:srgbClr val="FFFFFF"/>
                </a:solidFill>
              </a:defRPr>
            </a:lvl1pPr>
          </a:lstStyle>
          <a:p>
            <a:pPr/>
            <a:r>
              <a:t>Add</a:t>
            </a:r>
          </a:p>
        </p:txBody>
      </p:sp>
      <p:sp>
        <p:nvSpPr>
          <p:cNvPr id="564" name="Reciclável"/>
          <p:cNvSpPr/>
          <p:nvPr/>
        </p:nvSpPr>
        <p:spPr>
          <a:xfrm>
            <a:off x="-3226568" y="7567294"/>
            <a:ext cx="1804337" cy="1778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8" h="21549" fill="norm" stroke="1" extrusionOk="0">
                <a:moveTo>
                  <a:pt x="13549" y="0"/>
                </a:moveTo>
                <a:lnTo>
                  <a:pt x="8485" y="132"/>
                </a:lnTo>
                <a:cubicBezTo>
                  <a:pt x="8486" y="132"/>
                  <a:pt x="9737" y="309"/>
                  <a:pt x="10848" y="2309"/>
                </a:cubicBezTo>
                <a:cubicBezTo>
                  <a:pt x="11978" y="4341"/>
                  <a:pt x="12984" y="6152"/>
                  <a:pt x="13455" y="6998"/>
                </a:cubicBezTo>
                <a:lnTo>
                  <a:pt x="12189" y="7756"/>
                </a:lnTo>
                <a:lnTo>
                  <a:pt x="16852" y="8291"/>
                </a:lnTo>
                <a:lnTo>
                  <a:pt x="18733" y="3832"/>
                </a:lnTo>
                <a:lnTo>
                  <a:pt x="17459" y="4597"/>
                </a:lnTo>
                <a:lnTo>
                  <a:pt x="15473" y="1025"/>
                </a:lnTo>
                <a:cubicBezTo>
                  <a:pt x="14873" y="-51"/>
                  <a:pt x="13549" y="0"/>
                  <a:pt x="13549" y="0"/>
                </a:cubicBezTo>
                <a:close/>
                <a:moveTo>
                  <a:pt x="7671" y="687"/>
                </a:moveTo>
                <a:cubicBezTo>
                  <a:pt x="6727" y="742"/>
                  <a:pt x="5937" y="1348"/>
                  <a:pt x="5499" y="2133"/>
                </a:cubicBezTo>
                <a:lnTo>
                  <a:pt x="3975" y="4872"/>
                </a:lnTo>
                <a:lnTo>
                  <a:pt x="7977" y="7271"/>
                </a:lnTo>
                <a:lnTo>
                  <a:pt x="10488" y="2756"/>
                </a:lnTo>
                <a:cubicBezTo>
                  <a:pt x="10488" y="2756"/>
                  <a:pt x="9649" y="1169"/>
                  <a:pt x="8660" y="829"/>
                </a:cubicBezTo>
                <a:cubicBezTo>
                  <a:pt x="8318" y="711"/>
                  <a:pt x="7986" y="668"/>
                  <a:pt x="7671" y="687"/>
                </a:cubicBezTo>
                <a:close/>
                <a:moveTo>
                  <a:pt x="5609" y="6730"/>
                </a:moveTo>
                <a:lnTo>
                  <a:pt x="951" y="7268"/>
                </a:lnTo>
                <a:lnTo>
                  <a:pt x="2227" y="8033"/>
                </a:lnTo>
                <a:lnTo>
                  <a:pt x="240" y="11604"/>
                </a:lnTo>
                <a:cubicBezTo>
                  <a:pt x="-357" y="12681"/>
                  <a:pt x="347" y="13848"/>
                  <a:pt x="347" y="13848"/>
                </a:cubicBezTo>
                <a:lnTo>
                  <a:pt x="2990" y="18335"/>
                </a:lnTo>
                <a:cubicBezTo>
                  <a:pt x="2990" y="18335"/>
                  <a:pt x="2513" y="17121"/>
                  <a:pt x="3625" y="15121"/>
                </a:cubicBezTo>
                <a:cubicBezTo>
                  <a:pt x="4755" y="13089"/>
                  <a:pt x="5760" y="11279"/>
                  <a:pt x="6231" y="10432"/>
                </a:cubicBezTo>
                <a:lnTo>
                  <a:pt x="7497" y="11192"/>
                </a:lnTo>
                <a:lnTo>
                  <a:pt x="5609" y="6730"/>
                </a:lnTo>
                <a:close/>
                <a:moveTo>
                  <a:pt x="19136" y="7756"/>
                </a:moveTo>
                <a:lnTo>
                  <a:pt x="15135" y="10156"/>
                </a:lnTo>
                <a:lnTo>
                  <a:pt x="17645" y="14671"/>
                </a:lnTo>
                <a:cubicBezTo>
                  <a:pt x="17645" y="14671"/>
                  <a:pt x="19388" y="14710"/>
                  <a:pt x="20166" y="13991"/>
                </a:cubicBezTo>
                <a:cubicBezTo>
                  <a:pt x="21243" y="12995"/>
                  <a:pt x="21240" y="11545"/>
                  <a:pt x="20659" y="10497"/>
                </a:cubicBezTo>
                <a:lnTo>
                  <a:pt x="19136" y="7756"/>
                </a:lnTo>
                <a:close/>
                <a:moveTo>
                  <a:pt x="12624" y="13701"/>
                </a:moveTo>
                <a:lnTo>
                  <a:pt x="9847" y="17628"/>
                </a:lnTo>
                <a:lnTo>
                  <a:pt x="12624" y="21549"/>
                </a:lnTo>
                <a:lnTo>
                  <a:pt x="12624" y="20021"/>
                </a:lnTo>
                <a:lnTo>
                  <a:pt x="16596" y="20021"/>
                </a:lnTo>
                <a:cubicBezTo>
                  <a:pt x="17793" y="20019"/>
                  <a:pt x="18413" y="18803"/>
                  <a:pt x="18413" y="18803"/>
                </a:cubicBezTo>
                <a:lnTo>
                  <a:pt x="20835" y="14184"/>
                </a:lnTo>
                <a:cubicBezTo>
                  <a:pt x="20835" y="14184"/>
                  <a:pt x="20061" y="15219"/>
                  <a:pt x="17837" y="15219"/>
                </a:cubicBezTo>
                <a:cubicBezTo>
                  <a:pt x="15577" y="15219"/>
                  <a:pt x="13566" y="15219"/>
                  <a:pt x="12624" y="15219"/>
                </a:cubicBezTo>
                <a:lnTo>
                  <a:pt x="12624" y="13701"/>
                </a:lnTo>
                <a:close/>
                <a:moveTo>
                  <a:pt x="4177" y="15222"/>
                </a:moveTo>
                <a:cubicBezTo>
                  <a:pt x="4177" y="15222"/>
                  <a:pt x="3272" y="16770"/>
                  <a:pt x="3483" y="17830"/>
                </a:cubicBezTo>
                <a:cubicBezTo>
                  <a:pt x="3775" y="19296"/>
                  <a:pt x="4988" y="20019"/>
                  <a:pt x="6152" y="20021"/>
                </a:cubicBezTo>
                <a:lnTo>
                  <a:pt x="9197" y="20021"/>
                </a:lnTo>
                <a:lnTo>
                  <a:pt x="9197" y="15222"/>
                </a:lnTo>
                <a:lnTo>
                  <a:pt x="4177" y="15222"/>
                </a:ln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defTabSz="778933"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5" name="Linha"/>
          <p:cNvSpPr/>
          <p:nvPr/>
        </p:nvSpPr>
        <p:spPr>
          <a:xfrm>
            <a:off x="-4181510" y="6636068"/>
            <a:ext cx="3714221" cy="1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6" name="Cédula"/>
          <p:cNvSpPr/>
          <p:nvPr/>
        </p:nvSpPr>
        <p:spPr>
          <a:xfrm>
            <a:off x="-3064898" y="7470433"/>
            <a:ext cx="1480998" cy="1972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342"/>
                </a:lnTo>
                <a:lnTo>
                  <a:pt x="18478" y="0"/>
                </a:lnTo>
                <a:lnTo>
                  <a:pt x="0" y="0"/>
                </a:lnTo>
                <a:close/>
                <a:moveTo>
                  <a:pt x="2780" y="2106"/>
                </a:moveTo>
                <a:lnTo>
                  <a:pt x="15405" y="2106"/>
                </a:lnTo>
                <a:lnTo>
                  <a:pt x="15405" y="4225"/>
                </a:lnTo>
                <a:lnTo>
                  <a:pt x="2780" y="4225"/>
                </a:lnTo>
                <a:lnTo>
                  <a:pt x="2780" y="2106"/>
                </a:lnTo>
                <a:close/>
                <a:moveTo>
                  <a:pt x="17628" y="2106"/>
                </a:moveTo>
                <a:cubicBezTo>
                  <a:pt x="18408" y="2106"/>
                  <a:pt x="19040" y="2581"/>
                  <a:pt x="19040" y="3166"/>
                </a:cubicBezTo>
                <a:cubicBezTo>
                  <a:pt x="19040" y="3751"/>
                  <a:pt x="18408" y="4225"/>
                  <a:pt x="17628" y="4225"/>
                </a:cubicBezTo>
                <a:cubicBezTo>
                  <a:pt x="16849" y="4225"/>
                  <a:pt x="16217" y="3751"/>
                  <a:pt x="16217" y="3166"/>
                </a:cubicBezTo>
                <a:cubicBezTo>
                  <a:pt x="16217" y="2581"/>
                  <a:pt x="16849" y="2106"/>
                  <a:pt x="17628" y="2106"/>
                </a:cubicBezTo>
                <a:close/>
                <a:moveTo>
                  <a:pt x="2780" y="5160"/>
                </a:moveTo>
                <a:lnTo>
                  <a:pt x="15405" y="5160"/>
                </a:lnTo>
                <a:lnTo>
                  <a:pt x="15405" y="7278"/>
                </a:lnTo>
                <a:lnTo>
                  <a:pt x="2780" y="7278"/>
                </a:lnTo>
                <a:lnTo>
                  <a:pt x="2780" y="5160"/>
                </a:lnTo>
                <a:close/>
                <a:moveTo>
                  <a:pt x="17628" y="5160"/>
                </a:moveTo>
                <a:cubicBezTo>
                  <a:pt x="18408" y="5160"/>
                  <a:pt x="19040" y="5635"/>
                  <a:pt x="19040" y="6220"/>
                </a:cubicBezTo>
                <a:cubicBezTo>
                  <a:pt x="19040" y="6805"/>
                  <a:pt x="18408" y="7278"/>
                  <a:pt x="17628" y="7278"/>
                </a:cubicBezTo>
                <a:cubicBezTo>
                  <a:pt x="16849" y="7278"/>
                  <a:pt x="16217" y="6805"/>
                  <a:pt x="16217" y="6220"/>
                </a:cubicBezTo>
                <a:cubicBezTo>
                  <a:pt x="16217" y="5635"/>
                  <a:pt x="16849" y="5160"/>
                  <a:pt x="17628" y="5160"/>
                </a:cubicBezTo>
                <a:close/>
                <a:moveTo>
                  <a:pt x="2780" y="8213"/>
                </a:moveTo>
                <a:lnTo>
                  <a:pt x="15405" y="8213"/>
                </a:lnTo>
                <a:lnTo>
                  <a:pt x="15405" y="10333"/>
                </a:lnTo>
                <a:lnTo>
                  <a:pt x="2780" y="10333"/>
                </a:lnTo>
                <a:lnTo>
                  <a:pt x="2780" y="8213"/>
                </a:lnTo>
                <a:close/>
                <a:moveTo>
                  <a:pt x="17628" y="8213"/>
                </a:moveTo>
                <a:cubicBezTo>
                  <a:pt x="18408" y="8213"/>
                  <a:pt x="19040" y="8688"/>
                  <a:pt x="19040" y="9273"/>
                </a:cubicBezTo>
                <a:cubicBezTo>
                  <a:pt x="19040" y="9858"/>
                  <a:pt x="18408" y="10333"/>
                  <a:pt x="17628" y="10333"/>
                </a:cubicBezTo>
                <a:cubicBezTo>
                  <a:pt x="16849" y="10333"/>
                  <a:pt x="16217" y="9858"/>
                  <a:pt x="16217" y="9273"/>
                </a:cubicBezTo>
                <a:cubicBezTo>
                  <a:pt x="16217" y="8688"/>
                  <a:pt x="16849" y="8213"/>
                  <a:pt x="17628" y="8213"/>
                </a:cubicBezTo>
                <a:close/>
                <a:moveTo>
                  <a:pt x="18404" y="8667"/>
                </a:moveTo>
                <a:cubicBezTo>
                  <a:pt x="18338" y="8670"/>
                  <a:pt x="18273" y="8694"/>
                  <a:pt x="18226" y="8734"/>
                </a:cubicBezTo>
                <a:lnTo>
                  <a:pt x="17325" y="9511"/>
                </a:lnTo>
                <a:lnTo>
                  <a:pt x="17026" y="9271"/>
                </a:lnTo>
                <a:cubicBezTo>
                  <a:pt x="16928" y="9193"/>
                  <a:pt x="16764" y="9189"/>
                  <a:pt x="16660" y="9263"/>
                </a:cubicBezTo>
                <a:cubicBezTo>
                  <a:pt x="16555" y="9336"/>
                  <a:pt x="16548" y="9459"/>
                  <a:pt x="16646" y="9538"/>
                </a:cubicBezTo>
                <a:lnTo>
                  <a:pt x="17143" y="9934"/>
                </a:lnTo>
                <a:cubicBezTo>
                  <a:pt x="17192" y="9974"/>
                  <a:pt x="17260" y="9997"/>
                  <a:pt x="17332" y="9997"/>
                </a:cubicBezTo>
                <a:cubicBezTo>
                  <a:pt x="17333" y="9997"/>
                  <a:pt x="17337" y="9997"/>
                  <a:pt x="17338" y="9997"/>
                </a:cubicBezTo>
                <a:cubicBezTo>
                  <a:pt x="17412" y="9996"/>
                  <a:pt x="17479" y="9971"/>
                  <a:pt x="17527" y="9929"/>
                </a:cubicBezTo>
                <a:lnTo>
                  <a:pt x="18617" y="8989"/>
                </a:lnTo>
                <a:cubicBezTo>
                  <a:pt x="18711" y="8908"/>
                  <a:pt x="18701" y="8785"/>
                  <a:pt x="18593" y="8714"/>
                </a:cubicBezTo>
                <a:cubicBezTo>
                  <a:pt x="18539" y="8679"/>
                  <a:pt x="18470" y="8664"/>
                  <a:pt x="18404" y="8667"/>
                </a:cubicBezTo>
                <a:close/>
                <a:moveTo>
                  <a:pt x="2780" y="11266"/>
                </a:moveTo>
                <a:lnTo>
                  <a:pt x="15405" y="11266"/>
                </a:lnTo>
                <a:lnTo>
                  <a:pt x="15405" y="13385"/>
                </a:lnTo>
                <a:lnTo>
                  <a:pt x="2780" y="13385"/>
                </a:lnTo>
                <a:lnTo>
                  <a:pt x="2780" y="11266"/>
                </a:lnTo>
                <a:close/>
                <a:moveTo>
                  <a:pt x="17628" y="11266"/>
                </a:moveTo>
                <a:cubicBezTo>
                  <a:pt x="18408" y="11266"/>
                  <a:pt x="19040" y="11740"/>
                  <a:pt x="19040" y="12326"/>
                </a:cubicBezTo>
                <a:cubicBezTo>
                  <a:pt x="19040" y="12911"/>
                  <a:pt x="18408" y="13385"/>
                  <a:pt x="17628" y="13385"/>
                </a:cubicBezTo>
                <a:cubicBezTo>
                  <a:pt x="16849" y="13385"/>
                  <a:pt x="16217" y="12911"/>
                  <a:pt x="16217" y="12326"/>
                </a:cubicBezTo>
                <a:cubicBezTo>
                  <a:pt x="16217" y="11740"/>
                  <a:pt x="16849" y="11266"/>
                  <a:pt x="17628" y="11266"/>
                </a:cubicBezTo>
                <a:close/>
                <a:moveTo>
                  <a:pt x="2780" y="14320"/>
                </a:moveTo>
                <a:lnTo>
                  <a:pt x="15405" y="14320"/>
                </a:lnTo>
                <a:lnTo>
                  <a:pt x="15405" y="16440"/>
                </a:lnTo>
                <a:lnTo>
                  <a:pt x="2780" y="16440"/>
                </a:lnTo>
                <a:lnTo>
                  <a:pt x="2780" y="14320"/>
                </a:lnTo>
                <a:close/>
                <a:moveTo>
                  <a:pt x="17628" y="14320"/>
                </a:moveTo>
                <a:cubicBezTo>
                  <a:pt x="18408" y="14320"/>
                  <a:pt x="19040" y="14795"/>
                  <a:pt x="19040" y="15380"/>
                </a:cubicBezTo>
                <a:cubicBezTo>
                  <a:pt x="19040" y="15965"/>
                  <a:pt x="18408" y="16440"/>
                  <a:pt x="17628" y="16440"/>
                </a:cubicBezTo>
                <a:cubicBezTo>
                  <a:pt x="16849" y="16440"/>
                  <a:pt x="16217" y="15965"/>
                  <a:pt x="16217" y="15380"/>
                </a:cubicBezTo>
                <a:cubicBezTo>
                  <a:pt x="16217" y="14795"/>
                  <a:pt x="16849" y="14320"/>
                  <a:pt x="17628" y="14320"/>
                </a:cubicBezTo>
                <a:close/>
                <a:moveTo>
                  <a:pt x="2780" y="17373"/>
                </a:moveTo>
                <a:lnTo>
                  <a:pt x="15405" y="17373"/>
                </a:lnTo>
                <a:lnTo>
                  <a:pt x="15405" y="19492"/>
                </a:lnTo>
                <a:lnTo>
                  <a:pt x="2780" y="19492"/>
                </a:lnTo>
                <a:lnTo>
                  <a:pt x="2780" y="17373"/>
                </a:lnTo>
                <a:close/>
                <a:moveTo>
                  <a:pt x="17628" y="17373"/>
                </a:moveTo>
                <a:cubicBezTo>
                  <a:pt x="18408" y="17373"/>
                  <a:pt x="19040" y="17847"/>
                  <a:pt x="19040" y="18433"/>
                </a:cubicBezTo>
                <a:cubicBezTo>
                  <a:pt x="19040" y="19018"/>
                  <a:pt x="18408" y="19492"/>
                  <a:pt x="17628" y="19492"/>
                </a:cubicBezTo>
                <a:cubicBezTo>
                  <a:pt x="16849" y="19492"/>
                  <a:pt x="16217" y="19018"/>
                  <a:pt x="16217" y="18433"/>
                </a:cubicBezTo>
                <a:cubicBezTo>
                  <a:pt x="16217" y="17847"/>
                  <a:pt x="16849" y="17373"/>
                  <a:pt x="17628" y="17373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67" name="Keyboard Numberic" descr="Keyboard Numberic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608888"/>
            <a:ext cx="4762501" cy="3695701"/>
          </a:xfrm>
          <a:prstGeom prst="rect">
            <a:avLst/>
          </a:prstGeom>
          <a:ln w="3175">
            <a:miter lim="400000"/>
          </a:ln>
        </p:spPr>
      </p:pic>
      <p:sp>
        <p:nvSpPr>
          <p:cNvPr id="568" name="."/>
          <p:cNvSpPr txBox="1"/>
          <p:nvPr/>
        </p:nvSpPr>
        <p:spPr>
          <a:xfrm>
            <a:off x="786469" y="8830788"/>
            <a:ext cx="134642" cy="3966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/>
          <a:p>
            <a:pPr/>
            <a:r>
              <a:t>.</a:t>
            </a:r>
          </a:p>
        </p:txBody>
      </p:sp>
      <p:grpSp>
        <p:nvGrpSpPr>
          <p:cNvPr id="603" name="Section 1"/>
          <p:cNvGrpSpPr/>
          <p:nvPr/>
        </p:nvGrpSpPr>
        <p:grpSpPr>
          <a:xfrm>
            <a:off x="-1" y="2937025"/>
            <a:ext cx="4762501" cy="3477378"/>
            <a:chOff x="0" y="0"/>
            <a:chExt cx="4762500" cy="3477377"/>
          </a:xfrm>
        </p:grpSpPr>
        <p:grpSp>
          <p:nvGrpSpPr>
            <p:cNvPr id="572" name="Light Grouped Header"/>
            <p:cNvGrpSpPr/>
            <p:nvPr/>
          </p:nvGrpSpPr>
          <p:grpSpPr>
            <a:xfrm>
              <a:off x="739" y="0"/>
              <a:ext cx="4761761" cy="770288"/>
              <a:chOff x="0" y="0"/>
              <a:chExt cx="4761760" cy="770287"/>
            </a:xfrm>
          </p:grpSpPr>
          <p:sp>
            <p:nvSpPr>
              <p:cNvPr id="569" name="Background"/>
              <p:cNvSpPr/>
              <p:nvPr/>
            </p:nvSpPr>
            <p:spPr>
              <a:xfrm>
                <a:off x="2410" y="0"/>
                <a:ext cx="4758581" cy="770288"/>
              </a:xfrm>
              <a:prstGeom prst="rect">
                <a:avLst/>
              </a:prstGeom>
              <a:solidFill>
                <a:srgbClr val="EFEFF4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defRPr spc="32" sz="3200"/>
                </a:pPr>
              </a:p>
            </p:txBody>
          </p:sp>
          <p:sp>
            <p:nvSpPr>
              <p:cNvPr id="570" name="Separator"/>
              <p:cNvSpPr/>
              <p:nvPr/>
            </p:nvSpPr>
            <p:spPr>
              <a:xfrm>
                <a:off x="0" y="768655"/>
                <a:ext cx="4761761" cy="1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defRPr spc="32" sz="3200"/>
                </a:pPr>
              </a:p>
            </p:txBody>
          </p:sp>
          <p:sp>
            <p:nvSpPr>
              <p:cNvPr id="571" name="Section Heading"/>
              <p:cNvSpPr txBox="1"/>
              <p:nvPr/>
            </p:nvSpPr>
            <p:spPr>
              <a:xfrm>
                <a:off x="156524" y="435426"/>
                <a:ext cx="4470243" cy="29620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 defTabSz="825500">
                  <a:defRPr b="0" cap="all" spc="-12" sz="1200">
                    <a:solidFill>
                      <a:srgbClr val="636363"/>
                    </a:solidFill>
                  </a:defRPr>
                </a:lvl1pPr>
              </a:lstStyle>
              <a:p>
                <a:pPr/>
                <a:r>
                  <a:t>Section Heading</a:t>
                </a:r>
              </a:p>
            </p:txBody>
          </p:sp>
        </p:grpSp>
        <p:grpSp>
          <p:nvGrpSpPr>
            <p:cNvPr id="581" name="Cell 1"/>
            <p:cNvGrpSpPr/>
            <p:nvPr/>
          </p:nvGrpSpPr>
          <p:grpSpPr>
            <a:xfrm>
              <a:off x="0" y="768755"/>
              <a:ext cx="4762500" cy="558801"/>
              <a:chOff x="0" y="0"/>
              <a:chExt cx="4762500" cy="558800"/>
            </a:xfrm>
          </p:grpSpPr>
          <p:sp>
            <p:nvSpPr>
              <p:cNvPr id="573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574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sp>
            <p:nvSpPr>
              <p:cNvPr id="575" name="Title"/>
              <p:cNvSpPr txBox="1"/>
              <p:nvPr/>
            </p:nvSpPr>
            <p:spPr>
              <a:xfrm>
                <a:off x="159916" y="109702"/>
                <a:ext cx="3048001" cy="3393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825500">
                  <a:defRPr b="0" sz="1700"/>
                </a:lvl1pPr>
              </a:lstStyle>
              <a:p>
                <a:pPr/>
                <a:r>
                  <a:t>Title</a:t>
                </a:r>
              </a:p>
            </p:txBody>
          </p:sp>
          <p:grpSp>
            <p:nvGrpSpPr>
              <p:cNvPr id="580" name="Info Button"/>
              <p:cNvGrpSpPr/>
              <p:nvPr/>
            </p:nvGrpSpPr>
            <p:grpSpPr>
              <a:xfrm>
                <a:off x="4343400" y="148032"/>
                <a:ext cx="262735" cy="262736"/>
                <a:chOff x="0" y="0"/>
                <a:chExt cx="262734" cy="262734"/>
              </a:xfrm>
            </p:grpSpPr>
            <p:sp>
              <p:nvSpPr>
                <p:cNvPr id="576" name="Círculo"/>
                <p:cNvSpPr/>
                <p:nvPr/>
              </p:nvSpPr>
              <p:spPr>
                <a:xfrm>
                  <a:off x="0" y="0"/>
                  <a:ext cx="262735" cy="262735"/>
                </a:xfrm>
                <a:prstGeom prst="ellipse">
                  <a:avLst/>
                </a:prstGeom>
                <a:noFill/>
                <a:ln w="12700" cap="flat">
                  <a:solidFill>
                    <a:srgbClr val="007AFF"/>
                  </a:solidFill>
                  <a:prstDash val="solid"/>
                  <a:miter lim="400000"/>
                </a:ln>
                <a:effectLst/>
              </p:spPr>
              <p:txBody>
                <a:bodyPr wrap="square" lIns="57150" tIns="57150" rIns="57150" bIns="57150" numCol="1" anchor="ctr">
                  <a:noAutofit/>
                </a:bodyPr>
                <a:lstStyle/>
                <a:p>
                  <a:pPr algn="l" defTabSz="825500">
                    <a:spcBef>
                      <a:spcPts val="4100"/>
                    </a:spcBef>
                    <a:defRPr spc="34" sz="3400"/>
                  </a:pPr>
                </a:p>
              </p:txBody>
            </p:sp>
            <p:grpSp>
              <p:nvGrpSpPr>
                <p:cNvPr id="579" name="i"/>
                <p:cNvGrpSpPr/>
                <p:nvPr/>
              </p:nvGrpSpPr>
              <p:grpSpPr>
                <a:xfrm>
                  <a:off x="105126" y="52507"/>
                  <a:ext cx="52548" cy="164255"/>
                  <a:chOff x="307975" y="-41275"/>
                  <a:chExt cx="52546" cy="164254"/>
                </a:xfrm>
              </p:grpSpPr>
              <p:sp>
                <p:nvSpPr>
                  <p:cNvPr id="577" name="Forma"/>
                  <p:cNvSpPr/>
                  <p:nvPr/>
                </p:nvSpPr>
                <p:spPr>
                  <a:xfrm>
                    <a:off x="307975" y="11214"/>
                    <a:ext cx="52547" cy="11176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0" y="1289"/>
                        </a:lnTo>
                        <a:lnTo>
                          <a:pt x="5398" y="1289"/>
                        </a:lnTo>
                        <a:lnTo>
                          <a:pt x="5398" y="20311"/>
                        </a:lnTo>
                        <a:lnTo>
                          <a:pt x="0" y="20311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20311"/>
                        </a:lnTo>
                        <a:lnTo>
                          <a:pt x="16234" y="20311"/>
                        </a:lnTo>
                        <a:lnTo>
                          <a:pt x="16234" y="1289"/>
                        </a:lnTo>
                        <a:lnTo>
                          <a:pt x="16235" y="1289"/>
                        </a:lnTo>
                        <a:lnTo>
                          <a:pt x="1623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7AF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57150" tIns="57150" rIns="57150" bIns="57150" numCol="1" anchor="ctr">
                    <a:noAutofit/>
                  </a:bodyPr>
                  <a:lstStyle/>
                  <a:p>
                    <a:pPr algn="l" defTabSz="825500">
                      <a:spcBef>
                        <a:spcPts val="4100"/>
                      </a:spcBef>
                      <a:defRPr spc="34" sz="3400"/>
                    </a:pPr>
                  </a:p>
                </p:txBody>
              </p:sp>
              <p:sp>
                <p:nvSpPr>
                  <p:cNvPr id="578" name="Círculo"/>
                  <p:cNvSpPr/>
                  <p:nvPr/>
                </p:nvSpPr>
                <p:spPr>
                  <a:xfrm>
                    <a:off x="314507" y="-41275"/>
                    <a:ext cx="32929" cy="32928"/>
                  </a:xfrm>
                  <a:prstGeom prst="ellipse">
                    <a:avLst/>
                  </a:prstGeom>
                  <a:solidFill>
                    <a:srgbClr val="007AF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57150" tIns="57150" rIns="57150" bIns="57150" numCol="1" anchor="ctr">
                    <a:noAutofit/>
                  </a:bodyPr>
                  <a:lstStyle/>
                  <a:p>
                    <a:pPr algn="l" defTabSz="825500">
                      <a:spcBef>
                        <a:spcPts val="4100"/>
                      </a:spcBef>
                      <a:defRPr spc="34" sz="3400"/>
                    </a:pPr>
                  </a:p>
                </p:txBody>
              </p:sp>
            </p:grpSp>
          </p:grpSp>
        </p:grpSp>
        <p:grpSp>
          <p:nvGrpSpPr>
            <p:cNvPr id="585" name="Cell 2"/>
            <p:cNvGrpSpPr/>
            <p:nvPr/>
          </p:nvGrpSpPr>
          <p:grpSpPr>
            <a:xfrm>
              <a:off x="0" y="1327555"/>
              <a:ext cx="4762500" cy="558801"/>
              <a:chOff x="0" y="0"/>
              <a:chExt cx="4762500" cy="558800"/>
            </a:xfrm>
          </p:grpSpPr>
          <p:sp>
            <p:nvSpPr>
              <p:cNvPr id="582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583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sp>
            <p:nvSpPr>
              <p:cNvPr id="584" name="Date"/>
              <p:cNvSpPr txBox="1"/>
              <p:nvPr/>
            </p:nvSpPr>
            <p:spPr>
              <a:xfrm>
                <a:off x="159916" y="109702"/>
                <a:ext cx="3048001" cy="3393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825500">
                  <a:defRPr b="0" sz="1700"/>
                </a:lvl1pPr>
              </a:lstStyle>
              <a:p>
                <a:pPr/>
                <a:r>
                  <a:t>Date</a:t>
                </a:r>
              </a:p>
            </p:txBody>
          </p:sp>
        </p:grpSp>
        <p:grpSp>
          <p:nvGrpSpPr>
            <p:cNvPr id="594" name="Cell 3"/>
            <p:cNvGrpSpPr/>
            <p:nvPr/>
          </p:nvGrpSpPr>
          <p:grpSpPr>
            <a:xfrm>
              <a:off x="0" y="1886355"/>
              <a:ext cx="4762500" cy="558801"/>
              <a:chOff x="0" y="0"/>
              <a:chExt cx="4762500" cy="558800"/>
            </a:xfrm>
          </p:grpSpPr>
          <p:sp>
            <p:nvSpPr>
              <p:cNvPr id="586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587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sp>
            <p:nvSpPr>
              <p:cNvPr id="588" name="Type"/>
              <p:cNvSpPr txBox="1"/>
              <p:nvPr/>
            </p:nvSpPr>
            <p:spPr>
              <a:xfrm>
                <a:off x="159916" y="109702"/>
                <a:ext cx="3048001" cy="3393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825500">
                  <a:defRPr b="0" sz="1700"/>
                </a:lvl1pPr>
              </a:lstStyle>
              <a:p>
                <a:pPr/>
                <a:r>
                  <a:t>Type</a:t>
                </a:r>
              </a:p>
            </p:txBody>
          </p:sp>
          <p:grpSp>
            <p:nvGrpSpPr>
              <p:cNvPr id="593" name="Info Button"/>
              <p:cNvGrpSpPr/>
              <p:nvPr/>
            </p:nvGrpSpPr>
            <p:grpSpPr>
              <a:xfrm>
                <a:off x="4348518" y="148032"/>
                <a:ext cx="262735" cy="262736"/>
                <a:chOff x="12700" y="0"/>
                <a:chExt cx="262734" cy="262734"/>
              </a:xfrm>
            </p:grpSpPr>
            <p:sp>
              <p:nvSpPr>
                <p:cNvPr id="589" name="Círculo"/>
                <p:cNvSpPr/>
                <p:nvPr/>
              </p:nvSpPr>
              <p:spPr>
                <a:xfrm>
                  <a:off x="12700" y="0"/>
                  <a:ext cx="262735" cy="262735"/>
                </a:xfrm>
                <a:prstGeom prst="ellipse">
                  <a:avLst/>
                </a:prstGeom>
                <a:noFill/>
                <a:ln w="12700" cap="flat">
                  <a:solidFill>
                    <a:srgbClr val="007AFF"/>
                  </a:solidFill>
                  <a:prstDash val="solid"/>
                  <a:miter lim="400000"/>
                </a:ln>
                <a:effectLst/>
              </p:spPr>
              <p:txBody>
                <a:bodyPr wrap="square" lIns="57150" tIns="57150" rIns="57150" bIns="57150" numCol="1" anchor="ctr">
                  <a:noAutofit/>
                </a:bodyPr>
                <a:lstStyle/>
                <a:p>
                  <a:pPr algn="l" defTabSz="825500">
                    <a:spcBef>
                      <a:spcPts val="4100"/>
                    </a:spcBef>
                    <a:defRPr spc="34" sz="3400"/>
                  </a:pPr>
                </a:p>
              </p:txBody>
            </p:sp>
            <p:grpSp>
              <p:nvGrpSpPr>
                <p:cNvPr id="592" name="i"/>
                <p:cNvGrpSpPr/>
                <p:nvPr/>
              </p:nvGrpSpPr>
              <p:grpSpPr>
                <a:xfrm>
                  <a:off x="105126" y="52507"/>
                  <a:ext cx="52548" cy="164255"/>
                  <a:chOff x="307975" y="-41275"/>
                  <a:chExt cx="52546" cy="164254"/>
                </a:xfrm>
              </p:grpSpPr>
              <p:sp>
                <p:nvSpPr>
                  <p:cNvPr id="590" name="Forma"/>
                  <p:cNvSpPr/>
                  <p:nvPr/>
                </p:nvSpPr>
                <p:spPr>
                  <a:xfrm>
                    <a:off x="307975" y="11214"/>
                    <a:ext cx="52547" cy="11176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0" y="1289"/>
                        </a:lnTo>
                        <a:lnTo>
                          <a:pt x="5398" y="1289"/>
                        </a:lnTo>
                        <a:lnTo>
                          <a:pt x="5398" y="20311"/>
                        </a:lnTo>
                        <a:lnTo>
                          <a:pt x="0" y="20311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20311"/>
                        </a:lnTo>
                        <a:lnTo>
                          <a:pt x="16234" y="20311"/>
                        </a:lnTo>
                        <a:lnTo>
                          <a:pt x="16234" y="1289"/>
                        </a:lnTo>
                        <a:lnTo>
                          <a:pt x="16235" y="1289"/>
                        </a:lnTo>
                        <a:lnTo>
                          <a:pt x="1623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7AF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57150" tIns="57150" rIns="57150" bIns="57150" numCol="1" anchor="ctr">
                    <a:noAutofit/>
                  </a:bodyPr>
                  <a:lstStyle/>
                  <a:p>
                    <a:pPr algn="l" defTabSz="825500">
                      <a:spcBef>
                        <a:spcPts val="4100"/>
                      </a:spcBef>
                      <a:defRPr spc="34" sz="3400"/>
                    </a:pPr>
                  </a:p>
                </p:txBody>
              </p:sp>
              <p:sp>
                <p:nvSpPr>
                  <p:cNvPr id="591" name="Círculo"/>
                  <p:cNvSpPr/>
                  <p:nvPr/>
                </p:nvSpPr>
                <p:spPr>
                  <a:xfrm>
                    <a:off x="314507" y="-41275"/>
                    <a:ext cx="32929" cy="32928"/>
                  </a:xfrm>
                  <a:prstGeom prst="ellipse">
                    <a:avLst/>
                  </a:prstGeom>
                  <a:solidFill>
                    <a:srgbClr val="007AF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57150" tIns="57150" rIns="57150" bIns="57150" numCol="1" anchor="ctr">
                    <a:noAutofit/>
                  </a:bodyPr>
                  <a:lstStyle/>
                  <a:p>
                    <a:pPr algn="l" defTabSz="825500">
                      <a:spcBef>
                        <a:spcPts val="4100"/>
                      </a:spcBef>
                      <a:defRPr spc="34" sz="3400"/>
                    </a:pPr>
                  </a:p>
                </p:txBody>
              </p:sp>
            </p:grpSp>
          </p:grpSp>
        </p:grpSp>
        <p:grpSp>
          <p:nvGrpSpPr>
            <p:cNvPr id="598" name="Cell 4"/>
            <p:cNvGrpSpPr/>
            <p:nvPr/>
          </p:nvGrpSpPr>
          <p:grpSpPr>
            <a:xfrm>
              <a:off x="0" y="2445155"/>
              <a:ext cx="4762500" cy="558801"/>
              <a:chOff x="0" y="0"/>
              <a:chExt cx="4762500" cy="558800"/>
            </a:xfrm>
          </p:grpSpPr>
          <p:sp>
            <p:nvSpPr>
              <p:cNvPr id="595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596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sp>
            <p:nvSpPr>
              <p:cNvPr id="597" name="Texto"/>
              <p:cNvSpPr txBox="1"/>
              <p:nvPr/>
            </p:nvSpPr>
            <p:spPr>
              <a:xfrm>
                <a:off x="159916" y="109702"/>
                <a:ext cx="3048001" cy="3393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l" defTabSz="825500">
                  <a:defRPr b="0" sz="1700"/>
                </a:pPr>
              </a:p>
            </p:txBody>
          </p:sp>
        </p:grpSp>
        <p:grpSp>
          <p:nvGrpSpPr>
            <p:cNvPr id="602" name="Light Grouped Footer"/>
            <p:cNvGrpSpPr/>
            <p:nvPr/>
          </p:nvGrpSpPr>
          <p:grpSpPr>
            <a:xfrm>
              <a:off x="0" y="2999249"/>
              <a:ext cx="4762500" cy="478129"/>
              <a:chOff x="0" y="0"/>
              <a:chExt cx="4762500" cy="478128"/>
            </a:xfrm>
          </p:grpSpPr>
          <p:sp>
            <p:nvSpPr>
              <p:cNvPr id="599" name="Background"/>
              <p:cNvSpPr/>
              <p:nvPr/>
            </p:nvSpPr>
            <p:spPr>
              <a:xfrm>
                <a:off x="2311" y="412"/>
                <a:ext cx="4759320" cy="477717"/>
              </a:xfrm>
              <a:prstGeom prst="rect">
                <a:avLst/>
              </a:prstGeom>
              <a:solidFill>
                <a:srgbClr val="EFEFF4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defRPr spc="32" sz="3200"/>
                </a:pPr>
              </a:p>
            </p:txBody>
          </p:sp>
          <p:sp>
            <p:nvSpPr>
              <p:cNvPr id="600" name="Separator"/>
              <p:cNvSpPr/>
              <p:nvPr/>
            </p:nvSpPr>
            <p:spPr>
              <a:xfrm>
                <a:off x="0" y="0"/>
                <a:ext cx="4762500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defRPr spc="32" sz="3200"/>
                </a:pPr>
              </a:p>
            </p:txBody>
          </p:sp>
          <p:sp>
            <p:nvSpPr>
              <p:cNvPr id="601" name="Remember, a guess is better than nothing."/>
              <p:cNvSpPr txBox="1"/>
              <p:nvPr/>
            </p:nvSpPr>
            <p:spPr>
              <a:xfrm>
                <a:off x="159040" y="29214"/>
                <a:ext cx="4489340" cy="30810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 defTabSz="825500">
                  <a:defRPr b="0" spc="-12" sz="1200">
                    <a:solidFill>
                      <a:srgbClr val="636363"/>
                    </a:solidFill>
                  </a:defRPr>
                </a:lvl1pPr>
              </a:lstStyle>
              <a:p>
                <a:pPr/>
                <a:r>
                  <a:t>Remember, a guess is better than nothing. </a:t>
                </a:r>
              </a:p>
            </p:txBody>
          </p:sp>
        </p:grpSp>
      </p:grpSp>
      <p:sp>
        <p:nvSpPr>
          <p:cNvPr id="604" name="Trash"/>
          <p:cNvSpPr txBox="1"/>
          <p:nvPr/>
        </p:nvSpPr>
        <p:spPr>
          <a:xfrm>
            <a:off x="2094092" y="3812039"/>
            <a:ext cx="2174340" cy="3020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 defTabSz="825500">
              <a:defRPr b="0" spc="-14" sz="1500">
                <a:solidFill>
                  <a:srgbClr val="8E8E93"/>
                </a:solidFill>
              </a:defRPr>
            </a:lvl1pPr>
          </a:lstStyle>
          <a:p>
            <a:pPr/>
            <a:r>
              <a:t>Trash</a:t>
            </a:r>
          </a:p>
        </p:txBody>
      </p:sp>
      <p:sp>
        <p:nvSpPr>
          <p:cNvPr id="605" name="September 24, 2020">
            <a:hlinkClick r:id="rId4" invalidUrl="" action="ppaction://hlinksldjump" tgtFrame="" tooltip="" history="1" highlightClick="0" endSnd="0"/>
          </p:cNvPr>
          <p:cNvSpPr txBox="1"/>
          <p:nvPr/>
        </p:nvSpPr>
        <p:spPr>
          <a:xfrm>
            <a:off x="2094092" y="4358836"/>
            <a:ext cx="2174340" cy="3020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 defTabSz="825500">
              <a:defRPr b="0" spc="-14" sz="1500">
                <a:solidFill>
                  <a:srgbClr val="FF2D55"/>
                </a:solidFill>
              </a:defRPr>
            </a:lvl1pPr>
          </a:lstStyle>
          <a:p>
            <a:pPr/>
            <a:r>
              <a:t>September 24, 2020</a:t>
            </a:r>
          </a:p>
        </p:txBody>
      </p:sp>
      <p:sp>
        <p:nvSpPr>
          <p:cNvPr id="606" name="none"/>
          <p:cNvSpPr txBox="1"/>
          <p:nvPr/>
        </p:nvSpPr>
        <p:spPr>
          <a:xfrm>
            <a:off x="2094092" y="4905632"/>
            <a:ext cx="2174340" cy="3020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 defTabSz="825500">
              <a:defRPr b="0" spc="-14" sz="1500">
                <a:solidFill>
                  <a:srgbClr val="8E8E93"/>
                </a:solidFill>
              </a:defRPr>
            </a:lvl1pPr>
          </a:lstStyle>
          <a:p>
            <a:pPr/>
            <a:r>
              <a:t>none</a:t>
            </a:r>
          </a:p>
        </p:txBody>
      </p:sp>
      <p:sp>
        <p:nvSpPr>
          <p:cNvPr id="607" name="|">
            <a:hlinkClick r:id="rId5" invalidUrl="" action="ppaction://hlinksldjump" tgtFrame="" tooltip="" history="1" highlightClick="0" endSnd="0"/>
          </p:cNvPr>
          <p:cNvSpPr txBox="1"/>
          <p:nvPr/>
        </p:nvSpPr>
        <p:spPr>
          <a:xfrm>
            <a:off x="2094092" y="5452428"/>
            <a:ext cx="2174340" cy="3020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 defTabSz="825500">
              <a:defRPr b="0" spc="-14" sz="1500">
                <a:solidFill>
                  <a:srgbClr val="FF2D55"/>
                </a:solidFill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608" name="Balança"/>
          <p:cNvSpPr/>
          <p:nvPr/>
        </p:nvSpPr>
        <p:spPr>
          <a:xfrm>
            <a:off x="2777041" y="1206500"/>
            <a:ext cx="764565" cy="668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1" y="1187"/>
                </a:cubicBezTo>
                <a:cubicBezTo>
                  <a:pt x="9761" y="1611"/>
                  <a:pt x="9955" y="1983"/>
                  <a:pt x="10247" y="2193"/>
                </a:cubicBezTo>
                <a:lnTo>
                  <a:pt x="10247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7" y="5860"/>
                </a:cubicBezTo>
                <a:lnTo>
                  <a:pt x="10247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3" y="10139"/>
                </a:lnTo>
                <a:lnTo>
                  <a:pt x="11353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3" y="2956"/>
                </a:cubicBezTo>
                <a:lnTo>
                  <a:pt x="11353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9" name="Lata de Lixo"/>
          <p:cNvSpPr/>
          <p:nvPr/>
        </p:nvSpPr>
        <p:spPr>
          <a:xfrm>
            <a:off x="1354932" y="1206500"/>
            <a:ext cx="521889" cy="677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30" y="0"/>
                </a:moveTo>
                <a:cubicBezTo>
                  <a:pt x="7082" y="0"/>
                  <a:pt x="6309" y="594"/>
                  <a:pt x="6309" y="1325"/>
                </a:cubicBezTo>
                <a:lnTo>
                  <a:pt x="6309" y="2273"/>
                </a:lnTo>
                <a:lnTo>
                  <a:pt x="1622" y="2273"/>
                </a:lnTo>
                <a:cubicBezTo>
                  <a:pt x="726" y="2273"/>
                  <a:pt x="0" y="2832"/>
                  <a:pt x="0" y="3522"/>
                </a:cubicBezTo>
                <a:lnTo>
                  <a:pt x="0" y="5341"/>
                </a:lnTo>
                <a:lnTo>
                  <a:pt x="21600" y="5341"/>
                </a:lnTo>
                <a:lnTo>
                  <a:pt x="21600" y="3522"/>
                </a:lnTo>
                <a:cubicBezTo>
                  <a:pt x="21600" y="2832"/>
                  <a:pt x="20874" y="2273"/>
                  <a:pt x="19978" y="2273"/>
                </a:cubicBezTo>
                <a:lnTo>
                  <a:pt x="15291" y="2273"/>
                </a:lnTo>
                <a:lnTo>
                  <a:pt x="15291" y="1325"/>
                </a:lnTo>
                <a:cubicBezTo>
                  <a:pt x="15291" y="594"/>
                  <a:pt x="14518" y="0"/>
                  <a:pt x="13570" y="0"/>
                </a:cubicBezTo>
                <a:lnTo>
                  <a:pt x="8030" y="0"/>
                </a:lnTo>
                <a:close/>
                <a:moveTo>
                  <a:pt x="8030" y="1299"/>
                </a:moveTo>
                <a:lnTo>
                  <a:pt x="13570" y="1299"/>
                </a:lnTo>
                <a:cubicBezTo>
                  <a:pt x="13588" y="1299"/>
                  <a:pt x="13603" y="1311"/>
                  <a:pt x="13603" y="1325"/>
                </a:cubicBezTo>
                <a:lnTo>
                  <a:pt x="13603" y="2273"/>
                </a:lnTo>
                <a:lnTo>
                  <a:pt x="7997" y="2273"/>
                </a:lnTo>
                <a:lnTo>
                  <a:pt x="7997" y="1325"/>
                </a:lnTo>
                <a:cubicBezTo>
                  <a:pt x="7997" y="1311"/>
                  <a:pt x="8012" y="1299"/>
                  <a:pt x="8030" y="1299"/>
                </a:cubicBezTo>
                <a:close/>
                <a:moveTo>
                  <a:pt x="1295" y="6208"/>
                </a:moveTo>
                <a:lnTo>
                  <a:pt x="2345" y="20351"/>
                </a:lnTo>
                <a:cubicBezTo>
                  <a:pt x="2345" y="21041"/>
                  <a:pt x="3071" y="21600"/>
                  <a:pt x="3967" y="21600"/>
                </a:cubicBezTo>
                <a:lnTo>
                  <a:pt x="17633" y="21600"/>
                </a:lnTo>
                <a:cubicBezTo>
                  <a:pt x="18529" y="21600"/>
                  <a:pt x="19255" y="21041"/>
                  <a:pt x="19255" y="20351"/>
                </a:cubicBezTo>
                <a:lnTo>
                  <a:pt x="20305" y="6208"/>
                </a:lnTo>
                <a:lnTo>
                  <a:pt x="1295" y="6208"/>
                </a:lnTo>
                <a:close/>
                <a:moveTo>
                  <a:pt x="5847" y="7963"/>
                </a:moveTo>
                <a:cubicBezTo>
                  <a:pt x="6233" y="7949"/>
                  <a:pt x="6562" y="8183"/>
                  <a:pt x="6579" y="8481"/>
                </a:cubicBezTo>
                <a:lnTo>
                  <a:pt x="7160" y="18807"/>
                </a:lnTo>
                <a:cubicBezTo>
                  <a:pt x="7177" y="19106"/>
                  <a:pt x="6875" y="19360"/>
                  <a:pt x="6487" y="19373"/>
                </a:cubicBezTo>
                <a:cubicBezTo>
                  <a:pt x="6477" y="19373"/>
                  <a:pt x="6467" y="19373"/>
                  <a:pt x="6456" y="19373"/>
                </a:cubicBezTo>
                <a:cubicBezTo>
                  <a:pt x="6082" y="19373"/>
                  <a:pt x="5771" y="19145"/>
                  <a:pt x="5755" y="18854"/>
                </a:cubicBezTo>
                <a:lnTo>
                  <a:pt x="5174" y="8529"/>
                </a:lnTo>
                <a:cubicBezTo>
                  <a:pt x="5157" y="8230"/>
                  <a:pt x="5459" y="7976"/>
                  <a:pt x="5847" y="7963"/>
                </a:cubicBezTo>
                <a:close/>
                <a:moveTo>
                  <a:pt x="10800" y="7963"/>
                </a:moveTo>
                <a:cubicBezTo>
                  <a:pt x="11188" y="7963"/>
                  <a:pt x="11503" y="8206"/>
                  <a:pt x="11503" y="8505"/>
                </a:cubicBezTo>
                <a:lnTo>
                  <a:pt x="11503" y="18831"/>
                </a:lnTo>
                <a:cubicBezTo>
                  <a:pt x="11503" y="19130"/>
                  <a:pt x="11188" y="19372"/>
                  <a:pt x="10800" y="19373"/>
                </a:cubicBezTo>
                <a:cubicBezTo>
                  <a:pt x="10412" y="19373"/>
                  <a:pt x="10097" y="19130"/>
                  <a:pt x="10097" y="18831"/>
                </a:cubicBezTo>
                <a:lnTo>
                  <a:pt x="10097" y="8505"/>
                </a:lnTo>
                <a:cubicBezTo>
                  <a:pt x="10097" y="8206"/>
                  <a:pt x="10412" y="7963"/>
                  <a:pt x="10800" y="7963"/>
                </a:cubicBezTo>
                <a:close/>
                <a:moveTo>
                  <a:pt x="15753" y="7963"/>
                </a:moveTo>
                <a:cubicBezTo>
                  <a:pt x="16141" y="7976"/>
                  <a:pt x="16442" y="8230"/>
                  <a:pt x="16426" y="8529"/>
                </a:cubicBezTo>
                <a:lnTo>
                  <a:pt x="15845" y="18854"/>
                </a:lnTo>
                <a:cubicBezTo>
                  <a:pt x="15829" y="19145"/>
                  <a:pt x="15518" y="19372"/>
                  <a:pt x="15144" y="19373"/>
                </a:cubicBezTo>
                <a:cubicBezTo>
                  <a:pt x="15133" y="19373"/>
                  <a:pt x="15123" y="19373"/>
                  <a:pt x="15113" y="19373"/>
                </a:cubicBezTo>
                <a:cubicBezTo>
                  <a:pt x="14725" y="19360"/>
                  <a:pt x="14423" y="19106"/>
                  <a:pt x="14440" y="18807"/>
                </a:cubicBezTo>
                <a:lnTo>
                  <a:pt x="15021" y="8481"/>
                </a:lnTo>
                <a:cubicBezTo>
                  <a:pt x="15038" y="8183"/>
                  <a:pt x="15366" y="7949"/>
                  <a:pt x="15753" y="7963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defTabSz="778933"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0" name="How much does your  trash weigh?"/>
          <p:cNvSpPr txBox="1"/>
          <p:nvPr/>
        </p:nvSpPr>
        <p:spPr>
          <a:xfrm>
            <a:off x="773012" y="2023252"/>
            <a:ext cx="3216476" cy="7649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How much does your </a:t>
            </a:r>
            <a:br/>
            <a:r>
              <a:t>trash weigh?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0CC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ancel">
            <a:hlinkClick r:id="rId2" invalidUrl="" action="ppaction://hlinksldjump" tgtFrame="" tooltip="" history="1" highlightClick="0" endSnd="0"/>
          </p:cNvPr>
          <p:cNvSpPr txBox="1"/>
          <p:nvPr/>
        </p:nvSpPr>
        <p:spPr>
          <a:xfrm>
            <a:off x="295110" y="666030"/>
            <a:ext cx="1804336" cy="339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l" defTabSz="825500">
              <a:defRPr b="0" spc="-34" sz="1700">
                <a:solidFill>
                  <a:srgbClr val="FFFFFF"/>
                </a:solidFill>
              </a:defRPr>
            </a:lvl1pPr>
          </a:lstStyle>
          <a:p>
            <a:pPr/>
            <a:r>
              <a:t>Cancel</a:t>
            </a:r>
          </a:p>
        </p:txBody>
      </p:sp>
      <p:sp>
        <p:nvSpPr>
          <p:cNvPr id="613" name="Add">
            <a:hlinkClick r:id="rId2" invalidUrl="" action="ppaction://hlinksldjump" tgtFrame="" tooltip="" history="1" highlightClick="0" endSnd="0"/>
          </p:cNvPr>
          <p:cNvSpPr txBox="1"/>
          <p:nvPr/>
        </p:nvSpPr>
        <p:spPr>
          <a:xfrm>
            <a:off x="2672876" y="666030"/>
            <a:ext cx="1804337" cy="339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 defTabSz="825500">
              <a:defRPr b="0" spc="-34" sz="1700">
                <a:solidFill>
                  <a:srgbClr val="FFFFFF"/>
                </a:solidFill>
              </a:defRPr>
            </a:lvl1pPr>
          </a:lstStyle>
          <a:p>
            <a:pPr/>
            <a:r>
              <a:t>Add</a:t>
            </a:r>
          </a:p>
        </p:txBody>
      </p:sp>
      <p:sp>
        <p:nvSpPr>
          <p:cNvPr id="614" name="Reciclável"/>
          <p:cNvSpPr/>
          <p:nvPr/>
        </p:nvSpPr>
        <p:spPr>
          <a:xfrm>
            <a:off x="-3226568" y="7567294"/>
            <a:ext cx="1804337" cy="1778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8" h="21549" fill="norm" stroke="1" extrusionOk="0">
                <a:moveTo>
                  <a:pt x="13549" y="0"/>
                </a:moveTo>
                <a:lnTo>
                  <a:pt x="8485" y="132"/>
                </a:lnTo>
                <a:cubicBezTo>
                  <a:pt x="8486" y="132"/>
                  <a:pt x="9737" y="309"/>
                  <a:pt x="10848" y="2309"/>
                </a:cubicBezTo>
                <a:cubicBezTo>
                  <a:pt x="11978" y="4341"/>
                  <a:pt x="12984" y="6152"/>
                  <a:pt x="13455" y="6998"/>
                </a:cubicBezTo>
                <a:lnTo>
                  <a:pt x="12189" y="7756"/>
                </a:lnTo>
                <a:lnTo>
                  <a:pt x="16852" y="8291"/>
                </a:lnTo>
                <a:lnTo>
                  <a:pt x="18733" y="3832"/>
                </a:lnTo>
                <a:lnTo>
                  <a:pt x="17459" y="4597"/>
                </a:lnTo>
                <a:lnTo>
                  <a:pt x="15473" y="1025"/>
                </a:lnTo>
                <a:cubicBezTo>
                  <a:pt x="14873" y="-51"/>
                  <a:pt x="13549" y="0"/>
                  <a:pt x="13549" y="0"/>
                </a:cubicBezTo>
                <a:close/>
                <a:moveTo>
                  <a:pt x="7671" y="687"/>
                </a:moveTo>
                <a:cubicBezTo>
                  <a:pt x="6727" y="742"/>
                  <a:pt x="5937" y="1348"/>
                  <a:pt x="5499" y="2133"/>
                </a:cubicBezTo>
                <a:lnTo>
                  <a:pt x="3975" y="4872"/>
                </a:lnTo>
                <a:lnTo>
                  <a:pt x="7977" y="7271"/>
                </a:lnTo>
                <a:lnTo>
                  <a:pt x="10488" y="2756"/>
                </a:lnTo>
                <a:cubicBezTo>
                  <a:pt x="10488" y="2756"/>
                  <a:pt x="9649" y="1169"/>
                  <a:pt x="8660" y="829"/>
                </a:cubicBezTo>
                <a:cubicBezTo>
                  <a:pt x="8318" y="711"/>
                  <a:pt x="7986" y="668"/>
                  <a:pt x="7671" y="687"/>
                </a:cubicBezTo>
                <a:close/>
                <a:moveTo>
                  <a:pt x="5609" y="6730"/>
                </a:moveTo>
                <a:lnTo>
                  <a:pt x="951" y="7268"/>
                </a:lnTo>
                <a:lnTo>
                  <a:pt x="2227" y="8033"/>
                </a:lnTo>
                <a:lnTo>
                  <a:pt x="240" y="11604"/>
                </a:lnTo>
                <a:cubicBezTo>
                  <a:pt x="-357" y="12681"/>
                  <a:pt x="347" y="13848"/>
                  <a:pt x="347" y="13848"/>
                </a:cubicBezTo>
                <a:lnTo>
                  <a:pt x="2990" y="18335"/>
                </a:lnTo>
                <a:cubicBezTo>
                  <a:pt x="2990" y="18335"/>
                  <a:pt x="2513" y="17121"/>
                  <a:pt x="3625" y="15121"/>
                </a:cubicBezTo>
                <a:cubicBezTo>
                  <a:pt x="4755" y="13089"/>
                  <a:pt x="5760" y="11279"/>
                  <a:pt x="6231" y="10432"/>
                </a:cubicBezTo>
                <a:lnTo>
                  <a:pt x="7497" y="11192"/>
                </a:lnTo>
                <a:lnTo>
                  <a:pt x="5609" y="6730"/>
                </a:lnTo>
                <a:close/>
                <a:moveTo>
                  <a:pt x="19136" y="7756"/>
                </a:moveTo>
                <a:lnTo>
                  <a:pt x="15135" y="10156"/>
                </a:lnTo>
                <a:lnTo>
                  <a:pt x="17645" y="14671"/>
                </a:lnTo>
                <a:cubicBezTo>
                  <a:pt x="17645" y="14671"/>
                  <a:pt x="19388" y="14710"/>
                  <a:pt x="20166" y="13991"/>
                </a:cubicBezTo>
                <a:cubicBezTo>
                  <a:pt x="21243" y="12995"/>
                  <a:pt x="21240" y="11545"/>
                  <a:pt x="20659" y="10497"/>
                </a:cubicBezTo>
                <a:lnTo>
                  <a:pt x="19136" y="7756"/>
                </a:lnTo>
                <a:close/>
                <a:moveTo>
                  <a:pt x="12624" y="13701"/>
                </a:moveTo>
                <a:lnTo>
                  <a:pt x="9847" y="17628"/>
                </a:lnTo>
                <a:lnTo>
                  <a:pt x="12624" y="21549"/>
                </a:lnTo>
                <a:lnTo>
                  <a:pt x="12624" y="20021"/>
                </a:lnTo>
                <a:lnTo>
                  <a:pt x="16596" y="20021"/>
                </a:lnTo>
                <a:cubicBezTo>
                  <a:pt x="17793" y="20019"/>
                  <a:pt x="18413" y="18803"/>
                  <a:pt x="18413" y="18803"/>
                </a:cubicBezTo>
                <a:lnTo>
                  <a:pt x="20835" y="14184"/>
                </a:lnTo>
                <a:cubicBezTo>
                  <a:pt x="20835" y="14184"/>
                  <a:pt x="20061" y="15219"/>
                  <a:pt x="17837" y="15219"/>
                </a:cubicBezTo>
                <a:cubicBezTo>
                  <a:pt x="15577" y="15219"/>
                  <a:pt x="13566" y="15219"/>
                  <a:pt x="12624" y="15219"/>
                </a:cubicBezTo>
                <a:lnTo>
                  <a:pt x="12624" y="13701"/>
                </a:lnTo>
                <a:close/>
                <a:moveTo>
                  <a:pt x="4177" y="15222"/>
                </a:moveTo>
                <a:cubicBezTo>
                  <a:pt x="4177" y="15222"/>
                  <a:pt x="3272" y="16770"/>
                  <a:pt x="3483" y="17830"/>
                </a:cubicBezTo>
                <a:cubicBezTo>
                  <a:pt x="3775" y="19296"/>
                  <a:pt x="4988" y="20019"/>
                  <a:pt x="6152" y="20021"/>
                </a:cubicBezTo>
                <a:lnTo>
                  <a:pt x="9197" y="20021"/>
                </a:lnTo>
                <a:lnTo>
                  <a:pt x="9197" y="15222"/>
                </a:lnTo>
                <a:lnTo>
                  <a:pt x="4177" y="15222"/>
                </a:ln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defTabSz="778933"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5" name="Linha"/>
          <p:cNvSpPr/>
          <p:nvPr/>
        </p:nvSpPr>
        <p:spPr>
          <a:xfrm>
            <a:off x="-4181510" y="6636068"/>
            <a:ext cx="3714221" cy="1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16" name="Cédula"/>
          <p:cNvSpPr/>
          <p:nvPr/>
        </p:nvSpPr>
        <p:spPr>
          <a:xfrm>
            <a:off x="-3064898" y="7470433"/>
            <a:ext cx="1480998" cy="1972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342"/>
                </a:lnTo>
                <a:lnTo>
                  <a:pt x="18478" y="0"/>
                </a:lnTo>
                <a:lnTo>
                  <a:pt x="0" y="0"/>
                </a:lnTo>
                <a:close/>
                <a:moveTo>
                  <a:pt x="2780" y="2106"/>
                </a:moveTo>
                <a:lnTo>
                  <a:pt x="15405" y="2106"/>
                </a:lnTo>
                <a:lnTo>
                  <a:pt x="15405" y="4225"/>
                </a:lnTo>
                <a:lnTo>
                  <a:pt x="2780" y="4225"/>
                </a:lnTo>
                <a:lnTo>
                  <a:pt x="2780" y="2106"/>
                </a:lnTo>
                <a:close/>
                <a:moveTo>
                  <a:pt x="17628" y="2106"/>
                </a:moveTo>
                <a:cubicBezTo>
                  <a:pt x="18408" y="2106"/>
                  <a:pt x="19040" y="2581"/>
                  <a:pt x="19040" y="3166"/>
                </a:cubicBezTo>
                <a:cubicBezTo>
                  <a:pt x="19040" y="3751"/>
                  <a:pt x="18408" y="4225"/>
                  <a:pt x="17628" y="4225"/>
                </a:cubicBezTo>
                <a:cubicBezTo>
                  <a:pt x="16849" y="4225"/>
                  <a:pt x="16217" y="3751"/>
                  <a:pt x="16217" y="3166"/>
                </a:cubicBezTo>
                <a:cubicBezTo>
                  <a:pt x="16217" y="2581"/>
                  <a:pt x="16849" y="2106"/>
                  <a:pt x="17628" y="2106"/>
                </a:cubicBezTo>
                <a:close/>
                <a:moveTo>
                  <a:pt x="2780" y="5160"/>
                </a:moveTo>
                <a:lnTo>
                  <a:pt x="15405" y="5160"/>
                </a:lnTo>
                <a:lnTo>
                  <a:pt x="15405" y="7278"/>
                </a:lnTo>
                <a:lnTo>
                  <a:pt x="2780" y="7278"/>
                </a:lnTo>
                <a:lnTo>
                  <a:pt x="2780" y="5160"/>
                </a:lnTo>
                <a:close/>
                <a:moveTo>
                  <a:pt x="17628" y="5160"/>
                </a:moveTo>
                <a:cubicBezTo>
                  <a:pt x="18408" y="5160"/>
                  <a:pt x="19040" y="5635"/>
                  <a:pt x="19040" y="6220"/>
                </a:cubicBezTo>
                <a:cubicBezTo>
                  <a:pt x="19040" y="6805"/>
                  <a:pt x="18408" y="7278"/>
                  <a:pt x="17628" y="7278"/>
                </a:cubicBezTo>
                <a:cubicBezTo>
                  <a:pt x="16849" y="7278"/>
                  <a:pt x="16217" y="6805"/>
                  <a:pt x="16217" y="6220"/>
                </a:cubicBezTo>
                <a:cubicBezTo>
                  <a:pt x="16217" y="5635"/>
                  <a:pt x="16849" y="5160"/>
                  <a:pt x="17628" y="5160"/>
                </a:cubicBezTo>
                <a:close/>
                <a:moveTo>
                  <a:pt x="2780" y="8213"/>
                </a:moveTo>
                <a:lnTo>
                  <a:pt x="15405" y="8213"/>
                </a:lnTo>
                <a:lnTo>
                  <a:pt x="15405" y="10333"/>
                </a:lnTo>
                <a:lnTo>
                  <a:pt x="2780" y="10333"/>
                </a:lnTo>
                <a:lnTo>
                  <a:pt x="2780" y="8213"/>
                </a:lnTo>
                <a:close/>
                <a:moveTo>
                  <a:pt x="17628" y="8213"/>
                </a:moveTo>
                <a:cubicBezTo>
                  <a:pt x="18408" y="8213"/>
                  <a:pt x="19040" y="8688"/>
                  <a:pt x="19040" y="9273"/>
                </a:cubicBezTo>
                <a:cubicBezTo>
                  <a:pt x="19040" y="9858"/>
                  <a:pt x="18408" y="10333"/>
                  <a:pt x="17628" y="10333"/>
                </a:cubicBezTo>
                <a:cubicBezTo>
                  <a:pt x="16849" y="10333"/>
                  <a:pt x="16217" y="9858"/>
                  <a:pt x="16217" y="9273"/>
                </a:cubicBezTo>
                <a:cubicBezTo>
                  <a:pt x="16217" y="8688"/>
                  <a:pt x="16849" y="8213"/>
                  <a:pt x="17628" y="8213"/>
                </a:cubicBezTo>
                <a:close/>
                <a:moveTo>
                  <a:pt x="18404" y="8667"/>
                </a:moveTo>
                <a:cubicBezTo>
                  <a:pt x="18338" y="8670"/>
                  <a:pt x="18273" y="8694"/>
                  <a:pt x="18226" y="8734"/>
                </a:cubicBezTo>
                <a:lnTo>
                  <a:pt x="17325" y="9511"/>
                </a:lnTo>
                <a:lnTo>
                  <a:pt x="17026" y="9271"/>
                </a:lnTo>
                <a:cubicBezTo>
                  <a:pt x="16928" y="9193"/>
                  <a:pt x="16764" y="9189"/>
                  <a:pt x="16660" y="9263"/>
                </a:cubicBezTo>
                <a:cubicBezTo>
                  <a:pt x="16555" y="9336"/>
                  <a:pt x="16548" y="9459"/>
                  <a:pt x="16646" y="9538"/>
                </a:cubicBezTo>
                <a:lnTo>
                  <a:pt x="17143" y="9934"/>
                </a:lnTo>
                <a:cubicBezTo>
                  <a:pt x="17192" y="9974"/>
                  <a:pt x="17260" y="9997"/>
                  <a:pt x="17332" y="9997"/>
                </a:cubicBezTo>
                <a:cubicBezTo>
                  <a:pt x="17333" y="9997"/>
                  <a:pt x="17337" y="9997"/>
                  <a:pt x="17338" y="9997"/>
                </a:cubicBezTo>
                <a:cubicBezTo>
                  <a:pt x="17412" y="9996"/>
                  <a:pt x="17479" y="9971"/>
                  <a:pt x="17527" y="9929"/>
                </a:cubicBezTo>
                <a:lnTo>
                  <a:pt x="18617" y="8989"/>
                </a:lnTo>
                <a:cubicBezTo>
                  <a:pt x="18711" y="8908"/>
                  <a:pt x="18701" y="8785"/>
                  <a:pt x="18593" y="8714"/>
                </a:cubicBezTo>
                <a:cubicBezTo>
                  <a:pt x="18539" y="8679"/>
                  <a:pt x="18470" y="8664"/>
                  <a:pt x="18404" y="8667"/>
                </a:cubicBezTo>
                <a:close/>
                <a:moveTo>
                  <a:pt x="2780" y="11266"/>
                </a:moveTo>
                <a:lnTo>
                  <a:pt x="15405" y="11266"/>
                </a:lnTo>
                <a:lnTo>
                  <a:pt x="15405" y="13385"/>
                </a:lnTo>
                <a:lnTo>
                  <a:pt x="2780" y="13385"/>
                </a:lnTo>
                <a:lnTo>
                  <a:pt x="2780" y="11266"/>
                </a:lnTo>
                <a:close/>
                <a:moveTo>
                  <a:pt x="17628" y="11266"/>
                </a:moveTo>
                <a:cubicBezTo>
                  <a:pt x="18408" y="11266"/>
                  <a:pt x="19040" y="11740"/>
                  <a:pt x="19040" y="12326"/>
                </a:cubicBezTo>
                <a:cubicBezTo>
                  <a:pt x="19040" y="12911"/>
                  <a:pt x="18408" y="13385"/>
                  <a:pt x="17628" y="13385"/>
                </a:cubicBezTo>
                <a:cubicBezTo>
                  <a:pt x="16849" y="13385"/>
                  <a:pt x="16217" y="12911"/>
                  <a:pt x="16217" y="12326"/>
                </a:cubicBezTo>
                <a:cubicBezTo>
                  <a:pt x="16217" y="11740"/>
                  <a:pt x="16849" y="11266"/>
                  <a:pt x="17628" y="11266"/>
                </a:cubicBezTo>
                <a:close/>
                <a:moveTo>
                  <a:pt x="2780" y="14320"/>
                </a:moveTo>
                <a:lnTo>
                  <a:pt x="15405" y="14320"/>
                </a:lnTo>
                <a:lnTo>
                  <a:pt x="15405" y="16440"/>
                </a:lnTo>
                <a:lnTo>
                  <a:pt x="2780" y="16440"/>
                </a:lnTo>
                <a:lnTo>
                  <a:pt x="2780" y="14320"/>
                </a:lnTo>
                <a:close/>
                <a:moveTo>
                  <a:pt x="17628" y="14320"/>
                </a:moveTo>
                <a:cubicBezTo>
                  <a:pt x="18408" y="14320"/>
                  <a:pt x="19040" y="14795"/>
                  <a:pt x="19040" y="15380"/>
                </a:cubicBezTo>
                <a:cubicBezTo>
                  <a:pt x="19040" y="15965"/>
                  <a:pt x="18408" y="16440"/>
                  <a:pt x="17628" y="16440"/>
                </a:cubicBezTo>
                <a:cubicBezTo>
                  <a:pt x="16849" y="16440"/>
                  <a:pt x="16217" y="15965"/>
                  <a:pt x="16217" y="15380"/>
                </a:cubicBezTo>
                <a:cubicBezTo>
                  <a:pt x="16217" y="14795"/>
                  <a:pt x="16849" y="14320"/>
                  <a:pt x="17628" y="14320"/>
                </a:cubicBezTo>
                <a:close/>
                <a:moveTo>
                  <a:pt x="2780" y="17373"/>
                </a:moveTo>
                <a:lnTo>
                  <a:pt x="15405" y="17373"/>
                </a:lnTo>
                <a:lnTo>
                  <a:pt x="15405" y="19492"/>
                </a:lnTo>
                <a:lnTo>
                  <a:pt x="2780" y="19492"/>
                </a:lnTo>
                <a:lnTo>
                  <a:pt x="2780" y="17373"/>
                </a:lnTo>
                <a:close/>
                <a:moveTo>
                  <a:pt x="17628" y="17373"/>
                </a:moveTo>
                <a:cubicBezTo>
                  <a:pt x="18408" y="17373"/>
                  <a:pt x="19040" y="17847"/>
                  <a:pt x="19040" y="18433"/>
                </a:cubicBezTo>
                <a:cubicBezTo>
                  <a:pt x="19040" y="19018"/>
                  <a:pt x="18408" y="19492"/>
                  <a:pt x="17628" y="19492"/>
                </a:cubicBezTo>
                <a:cubicBezTo>
                  <a:pt x="16849" y="19492"/>
                  <a:pt x="16217" y="19018"/>
                  <a:pt x="16217" y="18433"/>
                </a:cubicBezTo>
                <a:cubicBezTo>
                  <a:pt x="16217" y="17847"/>
                  <a:pt x="16849" y="17373"/>
                  <a:pt x="17628" y="17373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651" name="Section 1"/>
          <p:cNvGrpSpPr/>
          <p:nvPr/>
        </p:nvGrpSpPr>
        <p:grpSpPr>
          <a:xfrm>
            <a:off x="-1" y="2937025"/>
            <a:ext cx="4762501" cy="3477378"/>
            <a:chOff x="0" y="0"/>
            <a:chExt cx="4762500" cy="3477377"/>
          </a:xfrm>
        </p:grpSpPr>
        <p:grpSp>
          <p:nvGrpSpPr>
            <p:cNvPr id="620" name="Light Grouped Header"/>
            <p:cNvGrpSpPr/>
            <p:nvPr/>
          </p:nvGrpSpPr>
          <p:grpSpPr>
            <a:xfrm>
              <a:off x="739" y="0"/>
              <a:ext cx="4761761" cy="770288"/>
              <a:chOff x="0" y="0"/>
              <a:chExt cx="4761760" cy="770287"/>
            </a:xfrm>
          </p:grpSpPr>
          <p:sp>
            <p:nvSpPr>
              <p:cNvPr id="617" name="Background"/>
              <p:cNvSpPr/>
              <p:nvPr/>
            </p:nvSpPr>
            <p:spPr>
              <a:xfrm>
                <a:off x="2410" y="0"/>
                <a:ext cx="4758581" cy="770288"/>
              </a:xfrm>
              <a:prstGeom prst="rect">
                <a:avLst/>
              </a:prstGeom>
              <a:solidFill>
                <a:srgbClr val="EFEFF4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defRPr spc="32" sz="3200"/>
                </a:pPr>
              </a:p>
            </p:txBody>
          </p:sp>
          <p:sp>
            <p:nvSpPr>
              <p:cNvPr id="618" name="Separator"/>
              <p:cNvSpPr/>
              <p:nvPr/>
            </p:nvSpPr>
            <p:spPr>
              <a:xfrm>
                <a:off x="0" y="768655"/>
                <a:ext cx="4761761" cy="1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defRPr spc="32" sz="3200"/>
                </a:pPr>
              </a:p>
            </p:txBody>
          </p:sp>
          <p:sp>
            <p:nvSpPr>
              <p:cNvPr id="619" name="Section Heading"/>
              <p:cNvSpPr txBox="1"/>
              <p:nvPr/>
            </p:nvSpPr>
            <p:spPr>
              <a:xfrm>
                <a:off x="156524" y="435426"/>
                <a:ext cx="4470243" cy="29620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 defTabSz="825500">
                  <a:defRPr b="0" cap="all" spc="-12" sz="1200">
                    <a:solidFill>
                      <a:srgbClr val="636363"/>
                    </a:solidFill>
                  </a:defRPr>
                </a:lvl1pPr>
              </a:lstStyle>
              <a:p>
                <a:pPr/>
                <a:r>
                  <a:t>Section Heading</a:t>
                </a:r>
              </a:p>
            </p:txBody>
          </p:sp>
        </p:grpSp>
        <p:grpSp>
          <p:nvGrpSpPr>
            <p:cNvPr id="629" name="Cell 1"/>
            <p:cNvGrpSpPr/>
            <p:nvPr/>
          </p:nvGrpSpPr>
          <p:grpSpPr>
            <a:xfrm>
              <a:off x="0" y="768755"/>
              <a:ext cx="4762500" cy="558801"/>
              <a:chOff x="0" y="0"/>
              <a:chExt cx="4762500" cy="558800"/>
            </a:xfrm>
          </p:grpSpPr>
          <p:sp>
            <p:nvSpPr>
              <p:cNvPr id="621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622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sp>
            <p:nvSpPr>
              <p:cNvPr id="623" name="Title"/>
              <p:cNvSpPr txBox="1"/>
              <p:nvPr/>
            </p:nvSpPr>
            <p:spPr>
              <a:xfrm>
                <a:off x="159916" y="109702"/>
                <a:ext cx="3048001" cy="3393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825500">
                  <a:defRPr b="0" sz="1700"/>
                </a:lvl1pPr>
              </a:lstStyle>
              <a:p>
                <a:pPr/>
                <a:r>
                  <a:t>Title</a:t>
                </a:r>
              </a:p>
            </p:txBody>
          </p:sp>
          <p:grpSp>
            <p:nvGrpSpPr>
              <p:cNvPr id="628" name="Info Button"/>
              <p:cNvGrpSpPr/>
              <p:nvPr/>
            </p:nvGrpSpPr>
            <p:grpSpPr>
              <a:xfrm>
                <a:off x="4343400" y="148032"/>
                <a:ext cx="262735" cy="262736"/>
                <a:chOff x="0" y="0"/>
                <a:chExt cx="262734" cy="262734"/>
              </a:xfrm>
            </p:grpSpPr>
            <p:sp>
              <p:nvSpPr>
                <p:cNvPr id="624" name="Círculo"/>
                <p:cNvSpPr/>
                <p:nvPr/>
              </p:nvSpPr>
              <p:spPr>
                <a:xfrm>
                  <a:off x="0" y="0"/>
                  <a:ext cx="262735" cy="262735"/>
                </a:xfrm>
                <a:prstGeom prst="ellipse">
                  <a:avLst/>
                </a:prstGeom>
                <a:noFill/>
                <a:ln w="12700" cap="flat">
                  <a:solidFill>
                    <a:srgbClr val="007AFF"/>
                  </a:solidFill>
                  <a:prstDash val="solid"/>
                  <a:miter lim="400000"/>
                </a:ln>
                <a:effectLst/>
              </p:spPr>
              <p:txBody>
                <a:bodyPr wrap="square" lIns="57150" tIns="57150" rIns="57150" bIns="57150" numCol="1" anchor="ctr">
                  <a:noAutofit/>
                </a:bodyPr>
                <a:lstStyle/>
                <a:p>
                  <a:pPr algn="l" defTabSz="825500">
                    <a:spcBef>
                      <a:spcPts val="4100"/>
                    </a:spcBef>
                    <a:defRPr spc="34" sz="3400"/>
                  </a:pPr>
                </a:p>
              </p:txBody>
            </p:sp>
            <p:grpSp>
              <p:nvGrpSpPr>
                <p:cNvPr id="627" name="i"/>
                <p:cNvGrpSpPr/>
                <p:nvPr/>
              </p:nvGrpSpPr>
              <p:grpSpPr>
                <a:xfrm>
                  <a:off x="105126" y="52507"/>
                  <a:ext cx="52548" cy="164255"/>
                  <a:chOff x="307975" y="-41275"/>
                  <a:chExt cx="52546" cy="164254"/>
                </a:xfrm>
              </p:grpSpPr>
              <p:sp>
                <p:nvSpPr>
                  <p:cNvPr id="625" name="Forma"/>
                  <p:cNvSpPr/>
                  <p:nvPr/>
                </p:nvSpPr>
                <p:spPr>
                  <a:xfrm>
                    <a:off x="307975" y="11214"/>
                    <a:ext cx="52547" cy="11176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0" y="1289"/>
                        </a:lnTo>
                        <a:lnTo>
                          <a:pt x="5398" y="1289"/>
                        </a:lnTo>
                        <a:lnTo>
                          <a:pt x="5398" y="20311"/>
                        </a:lnTo>
                        <a:lnTo>
                          <a:pt x="0" y="20311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20311"/>
                        </a:lnTo>
                        <a:lnTo>
                          <a:pt x="16234" y="20311"/>
                        </a:lnTo>
                        <a:lnTo>
                          <a:pt x="16234" y="1289"/>
                        </a:lnTo>
                        <a:lnTo>
                          <a:pt x="16235" y="1289"/>
                        </a:lnTo>
                        <a:lnTo>
                          <a:pt x="1623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7AF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57150" tIns="57150" rIns="57150" bIns="57150" numCol="1" anchor="ctr">
                    <a:noAutofit/>
                  </a:bodyPr>
                  <a:lstStyle/>
                  <a:p>
                    <a:pPr algn="l" defTabSz="825500">
                      <a:spcBef>
                        <a:spcPts val="4100"/>
                      </a:spcBef>
                      <a:defRPr spc="34" sz="3400"/>
                    </a:pPr>
                  </a:p>
                </p:txBody>
              </p:sp>
              <p:sp>
                <p:nvSpPr>
                  <p:cNvPr id="626" name="Círculo"/>
                  <p:cNvSpPr/>
                  <p:nvPr/>
                </p:nvSpPr>
                <p:spPr>
                  <a:xfrm>
                    <a:off x="314507" y="-41275"/>
                    <a:ext cx="32929" cy="32928"/>
                  </a:xfrm>
                  <a:prstGeom prst="ellipse">
                    <a:avLst/>
                  </a:prstGeom>
                  <a:solidFill>
                    <a:srgbClr val="007AF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57150" tIns="57150" rIns="57150" bIns="57150" numCol="1" anchor="ctr">
                    <a:noAutofit/>
                  </a:bodyPr>
                  <a:lstStyle/>
                  <a:p>
                    <a:pPr algn="l" defTabSz="825500">
                      <a:spcBef>
                        <a:spcPts val="4100"/>
                      </a:spcBef>
                      <a:defRPr spc="34" sz="3400"/>
                    </a:pPr>
                  </a:p>
                </p:txBody>
              </p:sp>
            </p:grpSp>
          </p:grpSp>
        </p:grpSp>
        <p:grpSp>
          <p:nvGrpSpPr>
            <p:cNvPr id="633" name="Cell 2"/>
            <p:cNvGrpSpPr/>
            <p:nvPr/>
          </p:nvGrpSpPr>
          <p:grpSpPr>
            <a:xfrm>
              <a:off x="0" y="1327555"/>
              <a:ext cx="4762500" cy="558801"/>
              <a:chOff x="0" y="0"/>
              <a:chExt cx="4762500" cy="558800"/>
            </a:xfrm>
          </p:grpSpPr>
          <p:sp>
            <p:nvSpPr>
              <p:cNvPr id="630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631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sp>
            <p:nvSpPr>
              <p:cNvPr id="632" name="Date"/>
              <p:cNvSpPr txBox="1"/>
              <p:nvPr/>
            </p:nvSpPr>
            <p:spPr>
              <a:xfrm>
                <a:off x="159916" y="109702"/>
                <a:ext cx="3048001" cy="3393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825500">
                  <a:defRPr b="0" sz="1700"/>
                </a:lvl1pPr>
              </a:lstStyle>
              <a:p>
                <a:pPr/>
                <a:r>
                  <a:t>Date</a:t>
                </a:r>
              </a:p>
            </p:txBody>
          </p:sp>
        </p:grpSp>
        <p:grpSp>
          <p:nvGrpSpPr>
            <p:cNvPr id="642" name="Cell 3"/>
            <p:cNvGrpSpPr/>
            <p:nvPr/>
          </p:nvGrpSpPr>
          <p:grpSpPr>
            <a:xfrm>
              <a:off x="0" y="1886355"/>
              <a:ext cx="4762500" cy="558801"/>
              <a:chOff x="0" y="0"/>
              <a:chExt cx="4762500" cy="558800"/>
            </a:xfrm>
          </p:grpSpPr>
          <p:sp>
            <p:nvSpPr>
              <p:cNvPr id="634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635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sp>
            <p:nvSpPr>
              <p:cNvPr id="636" name="Type"/>
              <p:cNvSpPr txBox="1"/>
              <p:nvPr/>
            </p:nvSpPr>
            <p:spPr>
              <a:xfrm>
                <a:off x="159916" y="109702"/>
                <a:ext cx="3048001" cy="3393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l" defTabSz="825500">
                  <a:defRPr b="0" sz="1700"/>
                </a:lvl1pPr>
              </a:lstStyle>
              <a:p>
                <a:pPr/>
                <a:r>
                  <a:t>Type</a:t>
                </a:r>
              </a:p>
            </p:txBody>
          </p:sp>
          <p:grpSp>
            <p:nvGrpSpPr>
              <p:cNvPr id="641" name="Info Button"/>
              <p:cNvGrpSpPr/>
              <p:nvPr/>
            </p:nvGrpSpPr>
            <p:grpSpPr>
              <a:xfrm>
                <a:off x="4348518" y="148032"/>
                <a:ext cx="262735" cy="262736"/>
                <a:chOff x="12700" y="0"/>
                <a:chExt cx="262734" cy="262734"/>
              </a:xfrm>
            </p:grpSpPr>
            <p:sp>
              <p:nvSpPr>
                <p:cNvPr id="637" name="Círculo"/>
                <p:cNvSpPr/>
                <p:nvPr/>
              </p:nvSpPr>
              <p:spPr>
                <a:xfrm>
                  <a:off x="12700" y="0"/>
                  <a:ext cx="262735" cy="262735"/>
                </a:xfrm>
                <a:prstGeom prst="ellipse">
                  <a:avLst/>
                </a:prstGeom>
                <a:noFill/>
                <a:ln w="12700" cap="flat">
                  <a:solidFill>
                    <a:srgbClr val="007AFF"/>
                  </a:solidFill>
                  <a:prstDash val="solid"/>
                  <a:miter lim="400000"/>
                </a:ln>
                <a:effectLst/>
              </p:spPr>
              <p:txBody>
                <a:bodyPr wrap="square" lIns="57150" tIns="57150" rIns="57150" bIns="57150" numCol="1" anchor="ctr">
                  <a:noAutofit/>
                </a:bodyPr>
                <a:lstStyle/>
                <a:p>
                  <a:pPr algn="l" defTabSz="825500">
                    <a:spcBef>
                      <a:spcPts val="4100"/>
                    </a:spcBef>
                    <a:defRPr spc="34" sz="3400"/>
                  </a:pPr>
                </a:p>
              </p:txBody>
            </p:sp>
            <p:grpSp>
              <p:nvGrpSpPr>
                <p:cNvPr id="640" name="i"/>
                <p:cNvGrpSpPr/>
                <p:nvPr/>
              </p:nvGrpSpPr>
              <p:grpSpPr>
                <a:xfrm>
                  <a:off x="105126" y="52507"/>
                  <a:ext cx="52548" cy="164255"/>
                  <a:chOff x="307975" y="-41275"/>
                  <a:chExt cx="52546" cy="164254"/>
                </a:xfrm>
              </p:grpSpPr>
              <p:sp>
                <p:nvSpPr>
                  <p:cNvPr id="638" name="Forma"/>
                  <p:cNvSpPr/>
                  <p:nvPr/>
                </p:nvSpPr>
                <p:spPr>
                  <a:xfrm>
                    <a:off x="307975" y="11214"/>
                    <a:ext cx="52547" cy="11176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0" y="1289"/>
                        </a:lnTo>
                        <a:lnTo>
                          <a:pt x="5398" y="1289"/>
                        </a:lnTo>
                        <a:lnTo>
                          <a:pt x="5398" y="20311"/>
                        </a:lnTo>
                        <a:lnTo>
                          <a:pt x="0" y="20311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20311"/>
                        </a:lnTo>
                        <a:lnTo>
                          <a:pt x="16234" y="20311"/>
                        </a:lnTo>
                        <a:lnTo>
                          <a:pt x="16234" y="1289"/>
                        </a:lnTo>
                        <a:lnTo>
                          <a:pt x="16235" y="1289"/>
                        </a:lnTo>
                        <a:lnTo>
                          <a:pt x="1623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7AF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57150" tIns="57150" rIns="57150" bIns="57150" numCol="1" anchor="ctr">
                    <a:noAutofit/>
                  </a:bodyPr>
                  <a:lstStyle/>
                  <a:p>
                    <a:pPr algn="l" defTabSz="825500">
                      <a:spcBef>
                        <a:spcPts val="4100"/>
                      </a:spcBef>
                      <a:defRPr spc="34" sz="3400"/>
                    </a:pPr>
                  </a:p>
                </p:txBody>
              </p:sp>
              <p:sp>
                <p:nvSpPr>
                  <p:cNvPr id="639" name="Círculo"/>
                  <p:cNvSpPr/>
                  <p:nvPr/>
                </p:nvSpPr>
                <p:spPr>
                  <a:xfrm>
                    <a:off x="314507" y="-41275"/>
                    <a:ext cx="32929" cy="32928"/>
                  </a:xfrm>
                  <a:prstGeom prst="ellipse">
                    <a:avLst/>
                  </a:prstGeom>
                  <a:solidFill>
                    <a:srgbClr val="007AFF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57150" tIns="57150" rIns="57150" bIns="57150" numCol="1" anchor="ctr">
                    <a:noAutofit/>
                  </a:bodyPr>
                  <a:lstStyle/>
                  <a:p>
                    <a:pPr algn="l" defTabSz="825500">
                      <a:spcBef>
                        <a:spcPts val="4100"/>
                      </a:spcBef>
                      <a:defRPr spc="34" sz="3400"/>
                    </a:pPr>
                  </a:p>
                </p:txBody>
              </p:sp>
            </p:grpSp>
          </p:grpSp>
        </p:grpSp>
        <p:grpSp>
          <p:nvGrpSpPr>
            <p:cNvPr id="646" name="Cell 4"/>
            <p:cNvGrpSpPr/>
            <p:nvPr/>
          </p:nvGrpSpPr>
          <p:grpSpPr>
            <a:xfrm>
              <a:off x="0" y="2445155"/>
              <a:ext cx="4762500" cy="558801"/>
              <a:chOff x="0" y="0"/>
              <a:chExt cx="4762500" cy="558800"/>
            </a:xfrm>
          </p:grpSpPr>
          <p:sp>
            <p:nvSpPr>
              <p:cNvPr id="643" name="Background"/>
              <p:cNvSpPr/>
              <p:nvPr/>
            </p:nvSpPr>
            <p:spPr>
              <a:xfrm>
                <a:off x="0" y="0"/>
                <a:ext cx="4762500" cy="5588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indent="203200" algn="l" defTabSz="825500">
                  <a:defRPr b="0" sz="1600"/>
                </a:pPr>
              </a:p>
            </p:txBody>
          </p:sp>
          <p:sp>
            <p:nvSpPr>
              <p:cNvPr id="644" name="Separator"/>
              <p:cNvSpPr/>
              <p:nvPr/>
            </p:nvSpPr>
            <p:spPr>
              <a:xfrm>
                <a:off x="203891" y="555625"/>
                <a:ext cx="4555434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buClr>
                    <a:srgbClr val="FFFFFF">
                      <a:alpha val="0"/>
                    </a:srgbClr>
                  </a:buClr>
                  <a:buSzPct val="25000"/>
                  <a:buChar char="•"/>
                  <a:defRPr spc="34" sz="3400"/>
                </a:pPr>
              </a:p>
            </p:txBody>
          </p:sp>
          <p:sp>
            <p:nvSpPr>
              <p:cNvPr id="645" name="Texto"/>
              <p:cNvSpPr txBox="1"/>
              <p:nvPr/>
            </p:nvSpPr>
            <p:spPr>
              <a:xfrm>
                <a:off x="159916" y="109702"/>
                <a:ext cx="3048001" cy="3393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l" defTabSz="825500">
                  <a:defRPr b="0" sz="1700"/>
                </a:pPr>
              </a:p>
            </p:txBody>
          </p:sp>
        </p:grpSp>
        <p:grpSp>
          <p:nvGrpSpPr>
            <p:cNvPr id="650" name="Light Grouped Footer"/>
            <p:cNvGrpSpPr/>
            <p:nvPr/>
          </p:nvGrpSpPr>
          <p:grpSpPr>
            <a:xfrm>
              <a:off x="0" y="2999249"/>
              <a:ext cx="4762500" cy="478129"/>
              <a:chOff x="0" y="0"/>
              <a:chExt cx="4762500" cy="478128"/>
            </a:xfrm>
          </p:grpSpPr>
          <p:sp>
            <p:nvSpPr>
              <p:cNvPr id="647" name="Background"/>
              <p:cNvSpPr/>
              <p:nvPr/>
            </p:nvSpPr>
            <p:spPr>
              <a:xfrm>
                <a:off x="2311" y="412"/>
                <a:ext cx="4759320" cy="477717"/>
              </a:xfrm>
              <a:prstGeom prst="rect">
                <a:avLst/>
              </a:prstGeom>
              <a:solidFill>
                <a:srgbClr val="EFEFF4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defRPr spc="32" sz="3200"/>
                </a:pPr>
              </a:p>
            </p:txBody>
          </p:sp>
          <p:sp>
            <p:nvSpPr>
              <p:cNvPr id="648" name="Separator"/>
              <p:cNvSpPr/>
              <p:nvPr/>
            </p:nvSpPr>
            <p:spPr>
              <a:xfrm>
                <a:off x="0" y="0"/>
                <a:ext cx="4762500" cy="0"/>
              </a:xfrm>
              <a:prstGeom prst="line">
                <a:avLst/>
              </a:prstGeom>
              <a:noFill/>
              <a:ln w="3175" cap="flat">
                <a:solidFill>
                  <a:srgbClr val="BCBBC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825500">
                  <a:spcBef>
                    <a:spcPts val="4100"/>
                  </a:spcBef>
                  <a:defRPr spc="32" sz="3200"/>
                </a:pPr>
              </a:p>
            </p:txBody>
          </p:sp>
          <p:sp>
            <p:nvSpPr>
              <p:cNvPr id="649" name="Remember, a guess is better than nothing."/>
              <p:cNvSpPr txBox="1"/>
              <p:nvPr/>
            </p:nvSpPr>
            <p:spPr>
              <a:xfrm>
                <a:off x="159040" y="29214"/>
                <a:ext cx="4489340" cy="30810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 defTabSz="825500">
                  <a:defRPr b="0" spc="-12" sz="1200">
                    <a:solidFill>
                      <a:srgbClr val="636363"/>
                    </a:solidFill>
                  </a:defRPr>
                </a:lvl1pPr>
              </a:lstStyle>
              <a:p>
                <a:pPr/>
                <a:r>
                  <a:t>Remember, a guess is better than nothing. </a:t>
                </a:r>
              </a:p>
            </p:txBody>
          </p:sp>
        </p:grpSp>
      </p:grpSp>
      <p:sp>
        <p:nvSpPr>
          <p:cNvPr id="652" name="Trash"/>
          <p:cNvSpPr txBox="1"/>
          <p:nvPr/>
        </p:nvSpPr>
        <p:spPr>
          <a:xfrm>
            <a:off x="2094092" y="3812039"/>
            <a:ext cx="2174340" cy="3020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 defTabSz="825500">
              <a:defRPr b="0" spc="-14" sz="1500">
                <a:solidFill>
                  <a:srgbClr val="8E8E93"/>
                </a:solidFill>
              </a:defRPr>
            </a:lvl1pPr>
          </a:lstStyle>
          <a:p>
            <a:pPr/>
            <a:r>
              <a:t>Trash</a:t>
            </a:r>
          </a:p>
        </p:txBody>
      </p:sp>
      <p:sp>
        <p:nvSpPr>
          <p:cNvPr id="653" name="September 24, 2020">
            <a:hlinkClick r:id="rId3" invalidUrl="" action="ppaction://hlinksldjump" tgtFrame="" tooltip="" history="1" highlightClick="0" endSnd="0"/>
          </p:cNvPr>
          <p:cNvSpPr txBox="1"/>
          <p:nvPr/>
        </p:nvSpPr>
        <p:spPr>
          <a:xfrm>
            <a:off x="2094092" y="4358836"/>
            <a:ext cx="2174340" cy="3020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 defTabSz="825500">
              <a:defRPr b="0" spc="-14" sz="1500">
                <a:solidFill>
                  <a:srgbClr val="FF2D55"/>
                </a:solidFill>
              </a:defRPr>
            </a:lvl1pPr>
          </a:lstStyle>
          <a:p>
            <a:pPr/>
            <a:r>
              <a:t>September 24, 2020</a:t>
            </a:r>
          </a:p>
        </p:txBody>
      </p:sp>
      <p:sp>
        <p:nvSpPr>
          <p:cNvPr id="654" name="none"/>
          <p:cNvSpPr txBox="1"/>
          <p:nvPr/>
        </p:nvSpPr>
        <p:spPr>
          <a:xfrm>
            <a:off x="2094092" y="4905632"/>
            <a:ext cx="2174340" cy="3020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 defTabSz="825500">
              <a:defRPr b="0" spc="-14" sz="1500">
                <a:solidFill>
                  <a:srgbClr val="8E8E93"/>
                </a:solidFill>
              </a:defRPr>
            </a:lvl1pPr>
          </a:lstStyle>
          <a:p>
            <a:pPr/>
            <a:r>
              <a:t>none</a:t>
            </a:r>
          </a:p>
        </p:txBody>
      </p:sp>
      <p:sp>
        <p:nvSpPr>
          <p:cNvPr id="655" name="|">
            <a:hlinkClick r:id="rId4" invalidUrl="" action="ppaction://hlinksldjump" tgtFrame="" tooltip="" history="1" highlightClick="0" endSnd="0"/>
          </p:cNvPr>
          <p:cNvSpPr txBox="1"/>
          <p:nvPr/>
        </p:nvSpPr>
        <p:spPr>
          <a:xfrm>
            <a:off x="2094092" y="5452428"/>
            <a:ext cx="2174340" cy="3020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 defTabSz="825500">
              <a:defRPr b="0" spc="-14" sz="1500">
                <a:solidFill>
                  <a:srgbClr val="FF2D55"/>
                </a:solidFill>
              </a:defRPr>
            </a:lvl1pPr>
          </a:lstStyle>
          <a:p>
            <a:pPr/>
            <a:r>
              <a:t>|</a:t>
            </a:r>
          </a:p>
        </p:txBody>
      </p:sp>
      <p:sp>
        <p:nvSpPr>
          <p:cNvPr id="656" name="Balança"/>
          <p:cNvSpPr/>
          <p:nvPr/>
        </p:nvSpPr>
        <p:spPr>
          <a:xfrm>
            <a:off x="2777041" y="1206500"/>
            <a:ext cx="764565" cy="668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226" y="0"/>
                  <a:pt x="9760" y="531"/>
                  <a:pt x="9761" y="1187"/>
                </a:cubicBezTo>
                <a:cubicBezTo>
                  <a:pt x="9761" y="1611"/>
                  <a:pt x="9955" y="1983"/>
                  <a:pt x="10247" y="2193"/>
                </a:cubicBezTo>
                <a:lnTo>
                  <a:pt x="10247" y="2956"/>
                </a:lnTo>
                <a:cubicBezTo>
                  <a:pt x="9939" y="3110"/>
                  <a:pt x="9689" y="3387"/>
                  <a:pt x="9546" y="3734"/>
                </a:cubicBezTo>
                <a:lnTo>
                  <a:pt x="2528" y="3734"/>
                </a:lnTo>
                <a:lnTo>
                  <a:pt x="2528" y="4844"/>
                </a:lnTo>
                <a:lnTo>
                  <a:pt x="3409" y="4844"/>
                </a:lnTo>
                <a:lnTo>
                  <a:pt x="845" y="13979"/>
                </a:lnTo>
                <a:lnTo>
                  <a:pt x="0" y="13979"/>
                </a:lnTo>
                <a:cubicBezTo>
                  <a:pt x="713" y="15444"/>
                  <a:pt x="2079" y="16435"/>
                  <a:pt x="3648" y="16435"/>
                </a:cubicBezTo>
                <a:cubicBezTo>
                  <a:pt x="5218" y="16435"/>
                  <a:pt x="6585" y="15444"/>
                  <a:pt x="7298" y="13979"/>
                </a:cubicBezTo>
                <a:lnTo>
                  <a:pt x="6453" y="13979"/>
                </a:lnTo>
                <a:lnTo>
                  <a:pt x="3888" y="4844"/>
                </a:lnTo>
                <a:lnTo>
                  <a:pt x="9469" y="4844"/>
                </a:lnTo>
                <a:cubicBezTo>
                  <a:pt x="9583" y="5301"/>
                  <a:pt x="9872" y="5673"/>
                  <a:pt x="10247" y="5860"/>
                </a:cubicBezTo>
                <a:lnTo>
                  <a:pt x="10247" y="10137"/>
                </a:lnTo>
                <a:lnTo>
                  <a:pt x="9447" y="13379"/>
                </a:lnTo>
                <a:lnTo>
                  <a:pt x="9447" y="19963"/>
                </a:lnTo>
                <a:lnTo>
                  <a:pt x="6460" y="19963"/>
                </a:lnTo>
                <a:cubicBezTo>
                  <a:pt x="6276" y="19963"/>
                  <a:pt x="6111" y="20093"/>
                  <a:pt x="6046" y="20289"/>
                </a:cubicBezTo>
                <a:lnTo>
                  <a:pt x="5613" y="21600"/>
                </a:lnTo>
                <a:lnTo>
                  <a:pt x="15987" y="21600"/>
                </a:lnTo>
                <a:lnTo>
                  <a:pt x="15552" y="20289"/>
                </a:lnTo>
                <a:cubicBezTo>
                  <a:pt x="15487" y="20093"/>
                  <a:pt x="15322" y="19963"/>
                  <a:pt x="15139" y="19963"/>
                </a:cubicBezTo>
                <a:lnTo>
                  <a:pt x="12153" y="19963"/>
                </a:lnTo>
                <a:lnTo>
                  <a:pt x="12153" y="13379"/>
                </a:lnTo>
                <a:lnTo>
                  <a:pt x="11353" y="10139"/>
                </a:lnTo>
                <a:lnTo>
                  <a:pt x="11353" y="5860"/>
                </a:lnTo>
                <a:cubicBezTo>
                  <a:pt x="11728" y="5673"/>
                  <a:pt x="12016" y="5302"/>
                  <a:pt x="12130" y="4846"/>
                </a:cubicBezTo>
                <a:lnTo>
                  <a:pt x="17710" y="4846"/>
                </a:lnTo>
                <a:lnTo>
                  <a:pt x="15147" y="13979"/>
                </a:lnTo>
                <a:lnTo>
                  <a:pt x="14302" y="13979"/>
                </a:lnTo>
                <a:cubicBezTo>
                  <a:pt x="15015" y="15444"/>
                  <a:pt x="16380" y="16435"/>
                  <a:pt x="17950" y="16435"/>
                </a:cubicBezTo>
                <a:cubicBezTo>
                  <a:pt x="19519" y="16435"/>
                  <a:pt x="20887" y="15444"/>
                  <a:pt x="21600" y="13979"/>
                </a:cubicBezTo>
                <a:lnTo>
                  <a:pt x="20753" y="13979"/>
                </a:lnTo>
                <a:lnTo>
                  <a:pt x="18190" y="4844"/>
                </a:lnTo>
                <a:lnTo>
                  <a:pt x="19072" y="4844"/>
                </a:lnTo>
                <a:lnTo>
                  <a:pt x="19072" y="3734"/>
                </a:lnTo>
                <a:lnTo>
                  <a:pt x="12052" y="3734"/>
                </a:lnTo>
                <a:cubicBezTo>
                  <a:pt x="11909" y="3388"/>
                  <a:pt x="11661" y="3110"/>
                  <a:pt x="11353" y="2956"/>
                </a:cubicBezTo>
                <a:lnTo>
                  <a:pt x="11353" y="2193"/>
                </a:lnTo>
                <a:cubicBezTo>
                  <a:pt x="11645" y="1983"/>
                  <a:pt x="11838" y="1611"/>
                  <a:pt x="11838" y="1187"/>
                </a:cubicBezTo>
                <a:cubicBezTo>
                  <a:pt x="11838" y="531"/>
                  <a:pt x="11374" y="0"/>
                  <a:pt x="10800" y="0"/>
                </a:cubicBezTo>
                <a:close/>
                <a:moveTo>
                  <a:pt x="3486" y="5791"/>
                </a:moveTo>
                <a:lnTo>
                  <a:pt x="3486" y="13979"/>
                </a:lnTo>
                <a:lnTo>
                  <a:pt x="1188" y="13979"/>
                </a:lnTo>
                <a:lnTo>
                  <a:pt x="3486" y="5791"/>
                </a:lnTo>
                <a:close/>
                <a:moveTo>
                  <a:pt x="3812" y="5791"/>
                </a:moveTo>
                <a:lnTo>
                  <a:pt x="6110" y="13979"/>
                </a:lnTo>
                <a:lnTo>
                  <a:pt x="3812" y="13979"/>
                </a:lnTo>
                <a:lnTo>
                  <a:pt x="3812" y="5791"/>
                </a:lnTo>
                <a:close/>
                <a:moveTo>
                  <a:pt x="17788" y="5791"/>
                </a:moveTo>
                <a:lnTo>
                  <a:pt x="17788" y="13979"/>
                </a:lnTo>
                <a:lnTo>
                  <a:pt x="15490" y="13979"/>
                </a:lnTo>
                <a:lnTo>
                  <a:pt x="17788" y="5791"/>
                </a:lnTo>
                <a:close/>
                <a:moveTo>
                  <a:pt x="18114" y="5791"/>
                </a:moveTo>
                <a:lnTo>
                  <a:pt x="20412" y="13979"/>
                </a:lnTo>
                <a:lnTo>
                  <a:pt x="18114" y="13979"/>
                </a:lnTo>
                <a:lnTo>
                  <a:pt x="18114" y="5791"/>
                </a:ln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7" name="Lata de Lixo"/>
          <p:cNvSpPr/>
          <p:nvPr/>
        </p:nvSpPr>
        <p:spPr>
          <a:xfrm>
            <a:off x="1354932" y="1206500"/>
            <a:ext cx="521889" cy="677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30" y="0"/>
                </a:moveTo>
                <a:cubicBezTo>
                  <a:pt x="7082" y="0"/>
                  <a:pt x="6309" y="594"/>
                  <a:pt x="6309" y="1325"/>
                </a:cubicBezTo>
                <a:lnTo>
                  <a:pt x="6309" y="2273"/>
                </a:lnTo>
                <a:lnTo>
                  <a:pt x="1622" y="2273"/>
                </a:lnTo>
                <a:cubicBezTo>
                  <a:pt x="726" y="2273"/>
                  <a:pt x="0" y="2832"/>
                  <a:pt x="0" y="3522"/>
                </a:cubicBezTo>
                <a:lnTo>
                  <a:pt x="0" y="5341"/>
                </a:lnTo>
                <a:lnTo>
                  <a:pt x="21600" y="5341"/>
                </a:lnTo>
                <a:lnTo>
                  <a:pt x="21600" y="3522"/>
                </a:lnTo>
                <a:cubicBezTo>
                  <a:pt x="21600" y="2832"/>
                  <a:pt x="20874" y="2273"/>
                  <a:pt x="19978" y="2273"/>
                </a:cubicBezTo>
                <a:lnTo>
                  <a:pt x="15291" y="2273"/>
                </a:lnTo>
                <a:lnTo>
                  <a:pt x="15291" y="1325"/>
                </a:lnTo>
                <a:cubicBezTo>
                  <a:pt x="15291" y="594"/>
                  <a:pt x="14518" y="0"/>
                  <a:pt x="13570" y="0"/>
                </a:cubicBezTo>
                <a:lnTo>
                  <a:pt x="8030" y="0"/>
                </a:lnTo>
                <a:close/>
                <a:moveTo>
                  <a:pt x="8030" y="1299"/>
                </a:moveTo>
                <a:lnTo>
                  <a:pt x="13570" y="1299"/>
                </a:lnTo>
                <a:cubicBezTo>
                  <a:pt x="13588" y="1299"/>
                  <a:pt x="13603" y="1311"/>
                  <a:pt x="13603" y="1325"/>
                </a:cubicBezTo>
                <a:lnTo>
                  <a:pt x="13603" y="2273"/>
                </a:lnTo>
                <a:lnTo>
                  <a:pt x="7997" y="2273"/>
                </a:lnTo>
                <a:lnTo>
                  <a:pt x="7997" y="1325"/>
                </a:lnTo>
                <a:cubicBezTo>
                  <a:pt x="7997" y="1311"/>
                  <a:pt x="8012" y="1299"/>
                  <a:pt x="8030" y="1299"/>
                </a:cubicBezTo>
                <a:close/>
                <a:moveTo>
                  <a:pt x="1295" y="6208"/>
                </a:moveTo>
                <a:lnTo>
                  <a:pt x="2345" y="20351"/>
                </a:lnTo>
                <a:cubicBezTo>
                  <a:pt x="2345" y="21041"/>
                  <a:pt x="3071" y="21600"/>
                  <a:pt x="3967" y="21600"/>
                </a:cubicBezTo>
                <a:lnTo>
                  <a:pt x="17633" y="21600"/>
                </a:lnTo>
                <a:cubicBezTo>
                  <a:pt x="18529" y="21600"/>
                  <a:pt x="19255" y="21041"/>
                  <a:pt x="19255" y="20351"/>
                </a:cubicBezTo>
                <a:lnTo>
                  <a:pt x="20305" y="6208"/>
                </a:lnTo>
                <a:lnTo>
                  <a:pt x="1295" y="6208"/>
                </a:lnTo>
                <a:close/>
                <a:moveTo>
                  <a:pt x="5847" y="7963"/>
                </a:moveTo>
                <a:cubicBezTo>
                  <a:pt x="6233" y="7949"/>
                  <a:pt x="6562" y="8183"/>
                  <a:pt x="6579" y="8481"/>
                </a:cubicBezTo>
                <a:lnTo>
                  <a:pt x="7160" y="18807"/>
                </a:lnTo>
                <a:cubicBezTo>
                  <a:pt x="7177" y="19106"/>
                  <a:pt x="6875" y="19360"/>
                  <a:pt x="6487" y="19373"/>
                </a:cubicBezTo>
                <a:cubicBezTo>
                  <a:pt x="6477" y="19373"/>
                  <a:pt x="6467" y="19373"/>
                  <a:pt x="6456" y="19373"/>
                </a:cubicBezTo>
                <a:cubicBezTo>
                  <a:pt x="6082" y="19373"/>
                  <a:pt x="5771" y="19145"/>
                  <a:pt x="5755" y="18854"/>
                </a:cubicBezTo>
                <a:lnTo>
                  <a:pt x="5174" y="8529"/>
                </a:lnTo>
                <a:cubicBezTo>
                  <a:pt x="5157" y="8230"/>
                  <a:pt x="5459" y="7976"/>
                  <a:pt x="5847" y="7963"/>
                </a:cubicBezTo>
                <a:close/>
                <a:moveTo>
                  <a:pt x="10800" y="7963"/>
                </a:moveTo>
                <a:cubicBezTo>
                  <a:pt x="11188" y="7963"/>
                  <a:pt x="11503" y="8206"/>
                  <a:pt x="11503" y="8505"/>
                </a:cubicBezTo>
                <a:lnTo>
                  <a:pt x="11503" y="18831"/>
                </a:lnTo>
                <a:cubicBezTo>
                  <a:pt x="11503" y="19130"/>
                  <a:pt x="11188" y="19372"/>
                  <a:pt x="10800" y="19373"/>
                </a:cubicBezTo>
                <a:cubicBezTo>
                  <a:pt x="10412" y="19373"/>
                  <a:pt x="10097" y="19130"/>
                  <a:pt x="10097" y="18831"/>
                </a:cubicBezTo>
                <a:lnTo>
                  <a:pt x="10097" y="8505"/>
                </a:lnTo>
                <a:cubicBezTo>
                  <a:pt x="10097" y="8206"/>
                  <a:pt x="10412" y="7963"/>
                  <a:pt x="10800" y="7963"/>
                </a:cubicBezTo>
                <a:close/>
                <a:moveTo>
                  <a:pt x="15753" y="7963"/>
                </a:moveTo>
                <a:cubicBezTo>
                  <a:pt x="16141" y="7976"/>
                  <a:pt x="16442" y="8230"/>
                  <a:pt x="16426" y="8529"/>
                </a:cubicBezTo>
                <a:lnTo>
                  <a:pt x="15845" y="18854"/>
                </a:lnTo>
                <a:cubicBezTo>
                  <a:pt x="15829" y="19145"/>
                  <a:pt x="15518" y="19372"/>
                  <a:pt x="15144" y="19373"/>
                </a:cubicBezTo>
                <a:cubicBezTo>
                  <a:pt x="15133" y="19373"/>
                  <a:pt x="15123" y="19373"/>
                  <a:pt x="15113" y="19373"/>
                </a:cubicBezTo>
                <a:cubicBezTo>
                  <a:pt x="14725" y="19360"/>
                  <a:pt x="14423" y="19106"/>
                  <a:pt x="14440" y="18807"/>
                </a:cubicBezTo>
                <a:lnTo>
                  <a:pt x="15021" y="8481"/>
                </a:lnTo>
                <a:cubicBezTo>
                  <a:pt x="15038" y="8183"/>
                  <a:pt x="15366" y="7949"/>
                  <a:pt x="15753" y="7963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defTabSz="778933"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58" name="How much does your  trash weigh?"/>
          <p:cNvSpPr txBox="1"/>
          <p:nvPr/>
        </p:nvSpPr>
        <p:spPr>
          <a:xfrm>
            <a:off x="773012" y="2023252"/>
            <a:ext cx="3216476" cy="7649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How much does your </a:t>
            </a:r>
            <a:br/>
            <a:r>
              <a:t>trash weigh?</a:t>
            </a:r>
          </a:p>
        </p:txBody>
      </p:sp>
      <p:sp>
        <p:nvSpPr>
          <p:cNvPr id="659" name="Retângulo"/>
          <p:cNvSpPr/>
          <p:nvPr/>
        </p:nvSpPr>
        <p:spPr>
          <a:xfrm>
            <a:off x="-6350" y="6400800"/>
            <a:ext cx="4849615" cy="3974954"/>
          </a:xfrm>
          <a:prstGeom prst="rect">
            <a:avLst/>
          </a:prstGeom>
          <a:solidFill>
            <a:srgbClr val="A9CB89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660" name="datePicker.psd" descr="datePicker.psd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1" y="7428038"/>
            <a:ext cx="4762501" cy="2057401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188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dow"/>
          <p:cNvSpPr/>
          <p:nvPr/>
        </p:nvSpPr>
        <p:spPr>
          <a:xfrm>
            <a:off x="0" y="9261208"/>
            <a:ext cx="4762501" cy="12701"/>
          </a:xfrm>
          <a:prstGeom prst="rect">
            <a:avLst/>
          </a:prstGeom>
          <a:gradFill>
            <a:gsLst>
              <a:gs pos="34151">
                <a:srgbClr val="000000"/>
              </a:gs>
              <a:gs pos="45057">
                <a:srgbClr val="000102">
                  <a:alpha val="0"/>
                </a:srgbClr>
              </a:gs>
            </a:gsLst>
            <a:lin ang="5400000"/>
          </a:gra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sp>
        <p:nvSpPr>
          <p:cNvPr id="663" name="Background"/>
          <p:cNvSpPr/>
          <p:nvPr/>
        </p:nvSpPr>
        <p:spPr>
          <a:xfrm>
            <a:off x="0" y="9267366"/>
            <a:ext cx="4762501" cy="1041401"/>
          </a:xfrm>
          <a:prstGeom prst="rect">
            <a:avLst/>
          </a:prstGeom>
          <a:solidFill>
            <a:srgbClr val="F9F9F9"/>
          </a:soli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grpSp>
        <p:nvGrpSpPr>
          <p:cNvPr id="666" name="Navigation Bar - Child View"/>
          <p:cNvGrpSpPr/>
          <p:nvPr/>
        </p:nvGrpSpPr>
        <p:grpSpPr>
          <a:xfrm>
            <a:off x="6794" y="2899"/>
            <a:ext cx="4762501" cy="1130617"/>
            <a:chOff x="0" y="0"/>
            <a:chExt cx="4762500" cy="1130616"/>
          </a:xfrm>
        </p:grpSpPr>
        <p:sp>
          <p:nvSpPr>
            <p:cNvPr id="664" name="Shadow"/>
            <p:cNvSpPr/>
            <p:nvPr/>
          </p:nvSpPr>
          <p:spPr>
            <a:xfrm>
              <a:off x="0" y="1117916"/>
              <a:ext cx="4762500" cy="12701"/>
            </a:xfrm>
            <a:prstGeom prst="rect">
              <a:avLst/>
            </a:prstGeom>
            <a:gradFill flip="none" rotWithShape="1">
              <a:gsLst>
                <a:gs pos="34151">
                  <a:srgbClr val="000000"/>
                </a:gs>
                <a:gs pos="45057">
                  <a:srgbClr val="000102">
                    <a:alpha val="0"/>
                  </a:srgbClr>
                </a:gs>
              </a:gsLst>
              <a:lin ang="5400000" scaled="0"/>
            </a:gradFill>
            <a:ln w="3175" cap="flat">
              <a:noFill/>
              <a:miter lim="400000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 algn="l" defTabSz="917222">
                <a:spcBef>
                  <a:spcPts val="4500"/>
                </a:spcBef>
                <a:defRPr spc="36" sz="3600"/>
              </a:pPr>
            </a:p>
          </p:txBody>
        </p:sp>
        <p:sp>
          <p:nvSpPr>
            <p:cNvPr id="665" name="Background"/>
            <p:cNvSpPr/>
            <p:nvPr/>
          </p:nvSpPr>
          <p:spPr>
            <a:xfrm>
              <a:off x="0" y="0"/>
              <a:ext cx="4762500" cy="1117600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 algn="l" defTabSz="917222">
                <a:spcBef>
                  <a:spcPts val="4500"/>
                </a:spcBef>
                <a:defRPr spc="36" sz="3600"/>
              </a:pPr>
            </a:p>
          </p:txBody>
        </p:sp>
      </p:grpSp>
      <p:sp>
        <p:nvSpPr>
          <p:cNvPr id="667" name="Background"/>
          <p:cNvSpPr/>
          <p:nvPr/>
        </p:nvSpPr>
        <p:spPr>
          <a:xfrm>
            <a:off x="12700" y="544853"/>
            <a:ext cx="4762500" cy="558801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sp>
        <p:nvSpPr>
          <p:cNvPr id="668" name="Control Outline"/>
          <p:cNvSpPr/>
          <p:nvPr/>
        </p:nvSpPr>
        <p:spPr>
          <a:xfrm>
            <a:off x="942462" y="646453"/>
            <a:ext cx="2902976" cy="355601"/>
          </a:xfrm>
          <a:prstGeom prst="roundRect">
            <a:avLst>
              <a:gd name="adj" fmla="val 14258"/>
            </a:avLst>
          </a:prstGeom>
          <a:solidFill>
            <a:srgbClr val="FFFFFF"/>
          </a:solidFill>
          <a:ln w="12700">
            <a:solidFill>
              <a:srgbClr val="5E87D0"/>
            </a:solidFill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grpSp>
        <p:nvGrpSpPr>
          <p:cNvPr id="671" name="Segment 3">
            <a:hlinkClick r:id="rId2" invalidUrl="" action="ppaction://hlinksldjump" tgtFrame="" tooltip="" history="1" highlightClick="0" endSnd="0"/>
          </p:cNvPr>
          <p:cNvGrpSpPr/>
          <p:nvPr/>
        </p:nvGrpSpPr>
        <p:grpSpPr>
          <a:xfrm>
            <a:off x="2389468" y="646453"/>
            <a:ext cx="1460501" cy="355601"/>
            <a:chOff x="19050" y="0"/>
            <a:chExt cx="1460500" cy="355600"/>
          </a:xfrm>
        </p:grpSpPr>
        <p:sp>
          <p:nvSpPr>
            <p:cNvPr id="669" name="Background"/>
            <p:cNvSpPr/>
            <p:nvPr/>
          </p:nvSpPr>
          <p:spPr>
            <a:xfrm flipH="1">
              <a:off x="19050" y="0"/>
              <a:ext cx="1460500" cy="35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1" y="0"/>
                  </a:moveTo>
                  <a:cubicBezTo>
                    <a:pt x="815" y="0"/>
                    <a:pt x="646" y="12"/>
                    <a:pt x="471" y="241"/>
                  </a:cubicBezTo>
                  <a:cubicBezTo>
                    <a:pt x="279" y="532"/>
                    <a:pt x="128" y="1154"/>
                    <a:pt x="58" y="1953"/>
                  </a:cubicBezTo>
                  <a:cubicBezTo>
                    <a:pt x="2" y="2682"/>
                    <a:pt x="0" y="3373"/>
                    <a:pt x="0" y="4725"/>
                  </a:cubicBezTo>
                  <a:lnTo>
                    <a:pt x="0" y="16851"/>
                  </a:lnTo>
                  <a:cubicBezTo>
                    <a:pt x="0" y="18224"/>
                    <a:pt x="2" y="18918"/>
                    <a:pt x="58" y="19647"/>
                  </a:cubicBezTo>
                  <a:cubicBezTo>
                    <a:pt x="128" y="20446"/>
                    <a:pt x="279" y="21068"/>
                    <a:pt x="471" y="21359"/>
                  </a:cubicBezTo>
                  <a:cubicBezTo>
                    <a:pt x="647" y="21590"/>
                    <a:pt x="814" y="21600"/>
                    <a:pt x="1141" y="21600"/>
                  </a:cubicBezTo>
                  <a:lnTo>
                    <a:pt x="20454" y="21600"/>
                  </a:lnTo>
                  <a:cubicBezTo>
                    <a:pt x="20519" y="21600"/>
                    <a:pt x="20533" y="21554"/>
                    <a:pt x="20587" y="21552"/>
                  </a:cubicBezTo>
                  <a:lnTo>
                    <a:pt x="21600" y="21552"/>
                  </a:lnTo>
                  <a:lnTo>
                    <a:pt x="21600" y="16875"/>
                  </a:lnTo>
                  <a:lnTo>
                    <a:pt x="21600" y="4749"/>
                  </a:lnTo>
                  <a:lnTo>
                    <a:pt x="21600" y="48"/>
                  </a:lnTo>
                  <a:lnTo>
                    <a:pt x="20593" y="48"/>
                  </a:lnTo>
                  <a:cubicBezTo>
                    <a:pt x="20540" y="46"/>
                    <a:pt x="20525" y="0"/>
                    <a:pt x="20459" y="0"/>
                  </a:cubicBezTo>
                  <a:lnTo>
                    <a:pt x="1146" y="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007AFF">
                <a:alpha val="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algn="l" defTabSz="825500">
                <a:spcBef>
                  <a:spcPts val="4100"/>
                </a:spcBef>
                <a:defRPr spc="34" sz="3400"/>
              </a:pPr>
            </a:p>
          </p:txBody>
        </p:sp>
        <p:sp>
          <p:nvSpPr>
            <p:cNvPr id="670" name="Segment 3"/>
            <p:cNvSpPr txBox="1"/>
            <p:nvPr/>
          </p:nvSpPr>
          <p:spPr>
            <a:xfrm>
              <a:off x="84952" y="30029"/>
              <a:ext cx="1354096" cy="3209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825500">
                <a:defRPr b="0" sz="1300">
                  <a:solidFill>
                    <a:srgbClr val="5E87D0"/>
                  </a:solidFill>
                </a:defRPr>
              </a:lvl1pPr>
            </a:lstStyle>
            <a:p>
              <a:pPr/>
              <a:r>
                <a:t>Past</a:t>
              </a:r>
            </a:p>
          </p:txBody>
        </p:sp>
      </p:grpSp>
      <p:grpSp>
        <p:nvGrpSpPr>
          <p:cNvPr id="674" name="Segment 1"/>
          <p:cNvGrpSpPr/>
          <p:nvPr/>
        </p:nvGrpSpPr>
        <p:grpSpPr>
          <a:xfrm>
            <a:off x="936906" y="646453"/>
            <a:ext cx="1473201" cy="355601"/>
            <a:chOff x="0" y="0"/>
            <a:chExt cx="1473200" cy="355600"/>
          </a:xfrm>
        </p:grpSpPr>
        <p:sp>
          <p:nvSpPr>
            <p:cNvPr id="672" name="Background"/>
            <p:cNvSpPr/>
            <p:nvPr/>
          </p:nvSpPr>
          <p:spPr>
            <a:xfrm>
              <a:off x="0" y="0"/>
              <a:ext cx="1473200" cy="35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1" y="0"/>
                  </a:moveTo>
                  <a:cubicBezTo>
                    <a:pt x="815" y="0"/>
                    <a:pt x="646" y="12"/>
                    <a:pt x="471" y="241"/>
                  </a:cubicBezTo>
                  <a:cubicBezTo>
                    <a:pt x="279" y="532"/>
                    <a:pt x="128" y="1154"/>
                    <a:pt x="58" y="1953"/>
                  </a:cubicBezTo>
                  <a:cubicBezTo>
                    <a:pt x="2" y="2682"/>
                    <a:pt x="0" y="3373"/>
                    <a:pt x="0" y="4725"/>
                  </a:cubicBezTo>
                  <a:lnTo>
                    <a:pt x="0" y="16851"/>
                  </a:lnTo>
                  <a:cubicBezTo>
                    <a:pt x="0" y="18224"/>
                    <a:pt x="2" y="18918"/>
                    <a:pt x="58" y="19647"/>
                  </a:cubicBezTo>
                  <a:cubicBezTo>
                    <a:pt x="128" y="20446"/>
                    <a:pt x="279" y="21068"/>
                    <a:pt x="471" y="21359"/>
                  </a:cubicBezTo>
                  <a:cubicBezTo>
                    <a:pt x="647" y="21590"/>
                    <a:pt x="814" y="21600"/>
                    <a:pt x="1141" y="21600"/>
                  </a:cubicBezTo>
                  <a:lnTo>
                    <a:pt x="20454" y="21600"/>
                  </a:lnTo>
                  <a:cubicBezTo>
                    <a:pt x="20519" y="21600"/>
                    <a:pt x="20533" y="21554"/>
                    <a:pt x="20587" y="21552"/>
                  </a:cubicBezTo>
                  <a:lnTo>
                    <a:pt x="21600" y="21552"/>
                  </a:lnTo>
                  <a:lnTo>
                    <a:pt x="21600" y="16875"/>
                  </a:lnTo>
                  <a:lnTo>
                    <a:pt x="21600" y="4749"/>
                  </a:lnTo>
                  <a:lnTo>
                    <a:pt x="21600" y="48"/>
                  </a:lnTo>
                  <a:lnTo>
                    <a:pt x="20593" y="48"/>
                  </a:lnTo>
                  <a:cubicBezTo>
                    <a:pt x="20540" y="46"/>
                    <a:pt x="20525" y="0"/>
                    <a:pt x="20459" y="0"/>
                  </a:cubicBezTo>
                  <a:lnTo>
                    <a:pt x="1146" y="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5E87D0"/>
            </a:solidFill>
            <a:ln w="3175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algn="l" defTabSz="825500">
                <a:spcBef>
                  <a:spcPts val="4100"/>
                </a:spcBef>
                <a:defRPr spc="34" sz="3400"/>
              </a:pPr>
            </a:p>
          </p:txBody>
        </p:sp>
        <p:sp>
          <p:nvSpPr>
            <p:cNvPr id="673" name="Active"/>
            <p:cNvSpPr txBox="1"/>
            <p:nvPr/>
          </p:nvSpPr>
          <p:spPr>
            <a:xfrm>
              <a:off x="47670" y="17329"/>
              <a:ext cx="1365270" cy="3209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825500">
                <a:defRPr b="0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Active</a:t>
              </a:r>
            </a:p>
          </p:txBody>
        </p:sp>
      </p:grpSp>
      <p:sp>
        <p:nvSpPr>
          <p:cNvPr id="675" name="Separator"/>
          <p:cNvSpPr/>
          <p:nvPr/>
        </p:nvSpPr>
        <p:spPr>
          <a:xfrm flipV="1">
            <a:off x="2410931" y="651876"/>
            <a:ext cx="1" cy="344755"/>
          </a:xfrm>
          <a:prstGeom prst="line">
            <a:avLst/>
          </a:prstGeom>
          <a:ln w="12700">
            <a:solidFill>
              <a:srgbClr val="007AFF"/>
            </a:solidFill>
            <a:miter lim="400000"/>
          </a:ln>
        </p:spPr>
        <p:txBody>
          <a:bodyPr lIns="0" tIns="0" rIns="0" bIns="0"/>
          <a:lstStyle/>
          <a:p>
            <a:pPr algn="l" defTabSz="825500">
              <a:spcBef>
                <a:spcPts val="4100"/>
              </a:spcBef>
              <a:buClr>
                <a:srgbClr val="FFFFFF">
                  <a:alpha val="0"/>
                </a:srgbClr>
              </a:buClr>
              <a:buSzPct val="25000"/>
              <a:buChar char="•"/>
              <a:defRPr spc="34" sz="3400"/>
            </a:pPr>
          </a:p>
        </p:txBody>
      </p:sp>
      <p:sp>
        <p:nvSpPr>
          <p:cNvPr id="676" name="Retângulo Arredondado"/>
          <p:cNvSpPr/>
          <p:nvPr/>
        </p:nvSpPr>
        <p:spPr>
          <a:xfrm>
            <a:off x="139670" y="1267777"/>
            <a:ext cx="4483160" cy="3115531"/>
          </a:xfrm>
          <a:prstGeom prst="roundRect">
            <a:avLst>
              <a:gd name="adj" fmla="val 8005"/>
            </a:avLst>
          </a:prstGeom>
          <a:solidFill>
            <a:srgbClr val="FFFFFF">
              <a:alpha val="85134"/>
            </a:srgbClr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680" name="Grupo"/>
          <p:cNvGrpSpPr/>
          <p:nvPr/>
        </p:nvGrpSpPr>
        <p:grpSpPr>
          <a:xfrm>
            <a:off x="1208547" y="3370157"/>
            <a:ext cx="2384395" cy="558801"/>
            <a:chOff x="0" y="0"/>
            <a:chExt cx="2384393" cy="558800"/>
          </a:xfrm>
        </p:grpSpPr>
        <p:sp>
          <p:nvSpPr>
            <p:cNvPr id="677" name="Retângulo Arredondado"/>
            <p:cNvSpPr/>
            <p:nvPr/>
          </p:nvSpPr>
          <p:spPr>
            <a:xfrm>
              <a:off x="0" y="0"/>
              <a:ext cx="2384394" cy="558800"/>
            </a:xfrm>
            <a:prstGeom prst="roundRect">
              <a:avLst>
                <a:gd name="adj" fmla="val 22596"/>
              </a:avLst>
            </a:prstGeom>
            <a:solidFill>
              <a:srgbClr val="A0CC81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78" name="Enter Code"/>
            <p:cNvSpPr txBox="1"/>
            <p:nvPr/>
          </p:nvSpPr>
          <p:spPr>
            <a:xfrm>
              <a:off x="614424" y="80913"/>
              <a:ext cx="1590977" cy="39697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8603" tIns="18603" rIns="18603" bIns="18603" numCol="1" anchor="ctr">
              <a:spAutoFit/>
            </a:bodyPr>
            <a:lstStyle>
              <a:lvl1pPr>
                <a:defRPr b="0">
                  <a:solidFill>
                    <a:srgbClr val="FFFFFF"/>
                  </a:solidFill>
                </a:defRPr>
              </a:lvl1pPr>
            </a:lstStyle>
            <a:p>
              <a:pPr/>
              <a:r>
                <a:t>Enter Code</a:t>
              </a:r>
            </a:p>
          </p:txBody>
        </p:sp>
        <p:sp>
          <p:nvSpPr>
            <p:cNvPr id="679" name="Cadeado"/>
            <p:cNvSpPr/>
            <p:nvPr/>
          </p:nvSpPr>
          <p:spPr>
            <a:xfrm>
              <a:off x="255621" y="76646"/>
              <a:ext cx="256784" cy="389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6292" y="0"/>
                    <a:pt x="2626" y="2414"/>
                    <a:pt x="2626" y="5384"/>
                  </a:cubicBezTo>
                  <a:lnTo>
                    <a:pt x="2626" y="9831"/>
                  </a:lnTo>
                  <a:cubicBezTo>
                    <a:pt x="989" y="11082"/>
                    <a:pt x="0" y="12705"/>
                    <a:pt x="0" y="14484"/>
                  </a:cubicBezTo>
                  <a:cubicBezTo>
                    <a:pt x="0" y="18414"/>
                    <a:pt x="4835" y="21600"/>
                    <a:pt x="10800" y="21600"/>
                  </a:cubicBezTo>
                  <a:cubicBezTo>
                    <a:pt x="16765" y="21600"/>
                    <a:pt x="21600" y="18414"/>
                    <a:pt x="21600" y="14484"/>
                  </a:cubicBezTo>
                  <a:cubicBezTo>
                    <a:pt x="21600" y="12705"/>
                    <a:pt x="20611" y="11082"/>
                    <a:pt x="18974" y="9831"/>
                  </a:cubicBezTo>
                  <a:lnTo>
                    <a:pt x="18974" y="5384"/>
                  </a:lnTo>
                  <a:cubicBezTo>
                    <a:pt x="18974" y="2414"/>
                    <a:pt x="15308" y="0"/>
                    <a:pt x="10800" y="0"/>
                  </a:cubicBezTo>
                  <a:close/>
                  <a:moveTo>
                    <a:pt x="10800" y="2700"/>
                  </a:moveTo>
                  <a:cubicBezTo>
                    <a:pt x="13050" y="2700"/>
                    <a:pt x="14883" y="3908"/>
                    <a:pt x="14883" y="5391"/>
                  </a:cubicBezTo>
                  <a:lnTo>
                    <a:pt x="14883" y="7897"/>
                  </a:lnTo>
                  <a:cubicBezTo>
                    <a:pt x="13623" y="7558"/>
                    <a:pt x="12248" y="7368"/>
                    <a:pt x="10800" y="7368"/>
                  </a:cubicBezTo>
                  <a:cubicBezTo>
                    <a:pt x="9352" y="7368"/>
                    <a:pt x="7977" y="7558"/>
                    <a:pt x="6717" y="7897"/>
                  </a:cubicBezTo>
                  <a:lnTo>
                    <a:pt x="6717" y="5391"/>
                  </a:lnTo>
                  <a:cubicBezTo>
                    <a:pt x="6717" y="3908"/>
                    <a:pt x="8550" y="2700"/>
                    <a:pt x="10800" y="2700"/>
                  </a:cubicBezTo>
                  <a:close/>
                  <a:moveTo>
                    <a:pt x="10800" y="10711"/>
                  </a:moveTo>
                  <a:cubicBezTo>
                    <a:pt x="13966" y="10711"/>
                    <a:pt x="16527" y="12398"/>
                    <a:pt x="16527" y="14484"/>
                  </a:cubicBezTo>
                  <a:cubicBezTo>
                    <a:pt x="16527" y="16570"/>
                    <a:pt x="13966" y="18258"/>
                    <a:pt x="10800" y="18258"/>
                  </a:cubicBezTo>
                  <a:cubicBezTo>
                    <a:pt x="7634" y="18258"/>
                    <a:pt x="5073" y="16570"/>
                    <a:pt x="5073" y="14484"/>
                  </a:cubicBezTo>
                  <a:cubicBezTo>
                    <a:pt x="5073" y="12398"/>
                    <a:pt x="7634" y="10711"/>
                    <a:pt x="10800" y="10711"/>
                  </a:cubicBezTo>
                  <a:close/>
                  <a:moveTo>
                    <a:pt x="10800" y="11336"/>
                  </a:moveTo>
                  <a:cubicBezTo>
                    <a:pt x="9577" y="11336"/>
                    <a:pt x="8355" y="11644"/>
                    <a:pt x="7422" y="12259"/>
                  </a:cubicBezTo>
                  <a:cubicBezTo>
                    <a:pt x="5556" y="13488"/>
                    <a:pt x="5556" y="15480"/>
                    <a:pt x="7422" y="16710"/>
                  </a:cubicBezTo>
                  <a:cubicBezTo>
                    <a:pt x="9288" y="17939"/>
                    <a:pt x="12312" y="17939"/>
                    <a:pt x="14178" y="16710"/>
                  </a:cubicBezTo>
                  <a:cubicBezTo>
                    <a:pt x="16044" y="15480"/>
                    <a:pt x="16044" y="13488"/>
                    <a:pt x="14178" y="12259"/>
                  </a:cubicBezTo>
                  <a:cubicBezTo>
                    <a:pt x="13245" y="11644"/>
                    <a:pt x="12023" y="11336"/>
                    <a:pt x="10800" y="11336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681" name="Let’s make a difference!"/>
          <p:cNvSpPr txBox="1"/>
          <p:nvPr/>
        </p:nvSpPr>
        <p:spPr>
          <a:xfrm>
            <a:off x="628232" y="1599815"/>
            <a:ext cx="3506036" cy="3966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/>
          <a:p>
            <a:pPr/>
            <a:r>
              <a:t>Let’s make a difference!</a:t>
            </a:r>
          </a:p>
        </p:txBody>
      </p:sp>
      <p:sp>
        <p:nvSpPr>
          <p:cNvPr id="682" name="Already have a challenge invite code? Tap the lock below to gain access."/>
          <p:cNvSpPr txBox="1"/>
          <p:nvPr/>
        </p:nvSpPr>
        <p:spPr>
          <a:xfrm>
            <a:off x="2278078" y="2313459"/>
            <a:ext cx="1658461" cy="744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ctr">
            <a:spAutoFit/>
          </a:bodyPr>
          <a:lstStyle>
            <a:lvl1pPr>
              <a:defRPr b="0" sz="1200"/>
            </a:lvl1pPr>
          </a:lstStyle>
          <a:p>
            <a:pPr/>
            <a:r>
              <a:t>Already have a challenge invite code? Tap the lock below to gain access.</a:t>
            </a:r>
          </a:p>
        </p:txBody>
      </p:sp>
      <p:sp>
        <p:nvSpPr>
          <p:cNvPr id="683" name="Globo América do Norte"/>
          <p:cNvSpPr/>
          <p:nvPr/>
        </p:nvSpPr>
        <p:spPr>
          <a:xfrm>
            <a:off x="911603" y="2164829"/>
            <a:ext cx="1041376" cy="1041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3" h="21490" fill="norm" stroke="1" extrusionOk="0">
                <a:moveTo>
                  <a:pt x="11022" y="6"/>
                </a:moveTo>
                <a:cubicBezTo>
                  <a:pt x="10672" y="-6"/>
                  <a:pt x="10319" y="-2"/>
                  <a:pt x="9964" y="21"/>
                </a:cubicBezTo>
                <a:cubicBezTo>
                  <a:pt x="7128" y="204"/>
                  <a:pt x="4532" y="1491"/>
                  <a:pt x="2654" y="3645"/>
                </a:cubicBezTo>
                <a:cubicBezTo>
                  <a:pt x="776" y="5799"/>
                  <a:pt x="-159" y="8563"/>
                  <a:pt x="22" y="11427"/>
                </a:cubicBezTo>
                <a:cubicBezTo>
                  <a:pt x="202" y="14291"/>
                  <a:pt x="1477" y="16912"/>
                  <a:pt x="3611" y="18808"/>
                </a:cubicBezTo>
                <a:cubicBezTo>
                  <a:pt x="5570" y="20550"/>
                  <a:pt x="8039" y="21489"/>
                  <a:pt x="10626" y="21489"/>
                </a:cubicBezTo>
                <a:cubicBezTo>
                  <a:pt x="10856" y="21489"/>
                  <a:pt x="11086" y="21481"/>
                  <a:pt x="11318" y="21466"/>
                </a:cubicBezTo>
                <a:cubicBezTo>
                  <a:pt x="14154" y="21283"/>
                  <a:pt x="16750" y="19996"/>
                  <a:pt x="18628" y="17842"/>
                </a:cubicBezTo>
                <a:cubicBezTo>
                  <a:pt x="20506" y="15688"/>
                  <a:pt x="21441" y="12924"/>
                  <a:pt x="21260" y="10060"/>
                </a:cubicBezTo>
                <a:cubicBezTo>
                  <a:pt x="21085" y="7291"/>
                  <a:pt x="19880" y="4754"/>
                  <a:pt x="17872" y="2875"/>
                </a:cubicBezTo>
                <a:lnTo>
                  <a:pt x="17864" y="2848"/>
                </a:lnTo>
                <a:lnTo>
                  <a:pt x="17794" y="2794"/>
                </a:lnTo>
                <a:lnTo>
                  <a:pt x="17787" y="2793"/>
                </a:lnTo>
                <a:cubicBezTo>
                  <a:pt x="17747" y="2756"/>
                  <a:pt x="17712" y="2715"/>
                  <a:pt x="17671" y="2679"/>
                </a:cubicBezTo>
                <a:cubicBezTo>
                  <a:pt x="15804" y="1020"/>
                  <a:pt x="13476" y="90"/>
                  <a:pt x="11022" y="6"/>
                </a:cubicBezTo>
                <a:close/>
                <a:moveTo>
                  <a:pt x="10319" y="371"/>
                </a:moveTo>
                <a:lnTo>
                  <a:pt x="10404" y="385"/>
                </a:lnTo>
                <a:lnTo>
                  <a:pt x="10231" y="483"/>
                </a:lnTo>
                <a:lnTo>
                  <a:pt x="10190" y="534"/>
                </a:lnTo>
                <a:lnTo>
                  <a:pt x="10256" y="584"/>
                </a:lnTo>
                <a:lnTo>
                  <a:pt x="10216" y="694"/>
                </a:lnTo>
                <a:lnTo>
                  <a:pt x="10225" y="753"/>
                </a:lnTo>
                <a:lnTo>
                  <a:pt x="10256" y="781"/>
                </a:lnTo>
                <a:lnTo>
                  <a:pt x="10185" y="850"/>
                </a:lnTo>
                <a:lnTo>
                  <a:pt x="10187" y="900"/>
                </a:lnTo>
                <a:lnTo>
                  <a:pt x="10329" y="932"/>
                </a:lnTo>
                <a:lnTo>
                  <a:pt x="10376" y="917"/>
                </a:lnTo>
                <a:lnTo>
                  <a:pt x="10440" y="838"/>
                </a:lnTo>
                <a:lnTo>
                  <a:pt x="10581" y="771"/>
                </a:lnTo>
                <a:lnTo>
                  <a:pt x="10591" y="745"/>
                </a:lnTo>
                <a:lnTo>
                  <a:pt x="10585" y="678"/>
                </a:lnTo>
                <a:lnTo>
                  <a:pt x="10623" y="642"/>
                </a:lnTo>
                <a:lnTo>
                  <a:pt x="10546" y="626"/>
                </a:lnTo>
                <a:lnTo>
                  <a:pt x="10551" y="609"/>
                </a:lnTo>
                <a:lnTo>
                  <a:pt x="10498" y="564"/>
                </a:lnTo>
                <a:lnTo>
                  <a:pt x="10560" y="527"/>
                </a:lnTo>
                <a:lnTo>
                  <a:pt x="10765" y="639"/>
                </a:lnTo>
                <a:lnTo>
                  <a:pt x="10843" y="676"/>
                </a:lnTo>
                <a:lnTo>
                  <a:pt x="11017" y="731"/>
                </a:lnTo>
                <a:lnTo>
                  <a:pt x="11069" y="713"/>
                </a:lnTo>
                <a:lnTo>
                  <a:pt x="11032" y="656"/>
                </a:lnTo>
                <a:lnTo>
                  <a:pt x="11143" y="621"/>
                </a:lnTo>
                <a:lnTo>
                  <a:pt x="11185" y="679"/>
                </a:lnTo>
                <a:lnTo>
                  <a:pt x="11308" y="671"/>
                </a:lnTo>
                <a:lnTo>
                  <a:pt x="11432" y="699"/>
                </a:lnTo>
                <a:lnTo>
                  <a:pt x="11503" y="688"/>
                </a:lnTo>
                <a:lnTo>
                  <a:pt x="11576" y="718"/>
                </a:lnTo>
                <a:lnTo>
                  <a:pt x="11469" y="741"/>
                </a:lnTo>
                <a:lnTo>
                  <a:pt x="11513" y="758"/>
                </a:lnTo>
                <a:lnTo>
                  <a:pt x="11804" y="770"/>
                </a:lnTo>
                <a:lnTo>
                  <a:pt x="11978" y="786"/>
                </a:lnTo>
                <a:lnTo>
                  <a:pt x="12051" y="755"/>
                </a:lnTo>
                <a:lnTo>
                  <a:pt x="12172" y="780"/>
                </a:lnTo>
                <a:lnTo>
                  <a:pt x="12188" y="820"/>
                </a:lnTo>
                <a:lnTo>
                  <a:pt x="12135" y="852"/>
                </a:lnTo>
                <a:lnTo>
                  <a:pt x="12046" y="828"/>
                </a:lnTo>
                <a:lnTo>
                  <a:pt x="12027" y="875"/>
                </a:lnTo>
                <a:lnTo>
                  <a:pt x="12162" y="966"/>
                </a:lnTo>
                <a:lnTo>
                  <a:pt x="12182" y="910"/>
                </a:lnTo>
                <a:lnTo>
                  <a:pt x="12271" y="889"/>
                </a:lnTo>
                <a:lnTo>
                  <a:pt x="12280" y="833"/>
                </a:lnTo>
                <a:lnTo>
                  <a:pt x="12384" y="813"/>
                </a:lnTo>
                <a:lnTo>
                  <a:pt x="12409" y="858"/>
                </a:lnTo>
                <a:lnTo>
                  <a:pt x="12460" y="889"/>
                </a:lnTo>
                <a:lnTo>
                  <a:pt x="12712" y="914"/>
                </a:lnTo>
                <a:lnTo>
                  <a:pt x="12749" y="858"/>
                </a:lnTo>
                <a:lnTo>
                  <a:pt x="12830" y="877"/>
                </a:lnTo>
                <a:lnTo>
                  <a:pt x="12911" y="986"/>
                </a:lnTo>
                <a:lnTo>
                  <a:pt x="12994" y="994"/>
                </a:lnTo>
                <a:lnTo>
                  <a:pt x="13008" y="954"/>
                </a:lnTo>
                <a:lnTo>
                  <a:pt x="13071" y="940"/>
                </a:lnTo>
                <a:lnTo>
                  <a:pt x="13091" y="979"/>
                </a:lnTo>
                <a:lnTo>
                  <a:pt x="13134" y="1039"/>
                </a:lnTo>
                <a:lnTo>
                  <a:pt x="12963" y="1100"/>
                </a:lnTo>
                <a:lnTo>
                  <a:pt x="12963" y="1188"/>
                </a:lnTo>
                <a:lnTo>
                  <a:pt x="12906" y="1167"/>
                </a:lnTo>
                <a:lnTo>
                  <a:pt x="12741" y="981"/>
                </a:lnTo>
                <a:lnTo>
                  <a:pt x="12611" y="940"/>
                </a:lnTo>
                <a:lnTo>
                  <a:pt x="12487" y="932"/>
                </a:lnTo>
                <a:lnTo>
                  <a:pt x="12419" y="969"/>
                </a:lnTo>
                <a:lnTo>
                  <a:pt x="12412" y="1017"/>
                </a:lnTo>
                <a:lnTo>
                  <a:pt x="12487" y="1188"/>
                </a:lnTo>
                <a:lnTo>
                  <a:pt x="12596" y="1285"/>
                </a:lnTo>
                <a:lnTo>
                  <a:pt x="12596" y="1367"/>
                </a:lnTo>
                <a:lnTo>
                  <a:pt x="12689" y="1384"/>
                </a:lnTo>
                <a:lnTo>
                  <a:pt x="12654" y="1450"/>
                </a:lnTo>
                <a:lnTo>
                  <a:pt x="12563" y="1419"/>
                </a:lnTo>
                <a:lnTo>
                  <a:pt x="12595" y="1553"/>
                </a:lnTo>
                <a:lnTo>
                  <a:pt x="12694" y="1604"/>
                </a:lnTo>
                <a:lnTo>
                  <a:pt x="12759" y="1667"/>
                </a:lnTo>
                <a:lnTo>
                  <a:pt x="12938" y="1691"/>
                </a:lnTo>
                <a:lnTo>
                  <a:pt x="12991" y="1754"/>
                </a:lnTo>
                <a:lnTo>
                  <a:pt x="13135" y="1825"/>
                </a:lnTo>
                <a:lnTo>
                  <a:pt x="13427" y="1910"/>
                </a:lnTo>
                <a:lnTo>
                  <a:pt x="13603" y="1974"/>
                </a:lnTo>
                <a:lnTo>
                  <a:pt x="13994" y="2072"/>
                </a:lnTo>
                <a:lnTo>
                  <a:pt x="14280" y="2170"/>
                </a:lnTo>
                <a:lnTo>
                  <a:pt x="14510" y="2285"/>
                </a:lnTo>
                <a:lnTo>
                  <a:pt x="14726" y="2451"/>
                </a:lnTo>
                <a:lnTo>
                  <a:pt x="14857" y="2518"/>
                </a:lnTo>
                <a:lnTo>
                  <a:pt x="15223" y="2556"/>
                </a:lnTo>
                <a:lnTo>
                  <a:pt x="15384" y="2563"/>
                </a:lnTo>
                <a:lnTo>
                  <a:pt x="15421" y="2486"/>
                </a:lnTo>
                <a:lnTo>
                  <a:pt x="15336" y="2391"/>
                </a:lnTo>
                <a:lnTo>
                  <a:pt x="15084" y="2238"/>
                </a:lnTo>
                <a:lnTo>
                  <a:pt x="15152" y="2208"/>
                </a:lnTo>
                <a:lnTo>
                  <a:pt x="15338" y="2186"/>
                </a:lnTo>
                <a:lnTo>
                  <a:pt x="15470" y="2156"/>
                </a:lnTo>
                <a:lnTo>
                  <a:pt x="15595" y="2156"/>
                </a:lnTo>
                <a:lnTo>
                  <a:pt x="15533" y="2076"/>
                </a:lnTo>
                <a:lnTo>
                  <a:pt x="15391" y="2022"/>
                </a:lnTo>
                <a:lnTo>
                  <a:pt x="15344" y="1944"/>
                </a:lnTo>
                <a:lnTo>
                  <a:pt x="15180" y="1893"/>
                </a:lnTo>
                <a:lnTo>
                  <a:pt x="14917" y="1850"/>
                </a:lnTo>
                <a:lnTo>
                  <a:pt x="14832" y="1786"/>
                </a:lnTo>
                <a:lnTo>
                  <a:pt x="14621" y="1729"/>
                </a:lnTo>
                <a:lnTo>
                  <a:pt x="14586" y="1781"/>
                </a:lnTo>
                <a:lnTo>
                  <a:pt x="14515" y="1820"/>
                </a:lnTo>
                <a:lnTo>
                  <a:pt x="14271" y="1783"/>
                </a:lnTo>
                <a:lnTo>
                  <a:pt x="14056" y="1689"/>
                </a:lnTo>
                <a:lnTo>
                  <a:pt x="13863" y="1622"/>
                </a:lnTo>
                <a:lnTo>
                  <a:pt x="13780" y="1639"/>
                </a:lnTo>
                <a:lnTo>
                  <a:pt x="13635" y="1607"/>
                </a:lnTo>
                <a:lnTo>
                  <a:pt x="13515" y="1537"/>
                </a:lnTo>
                <a:lnTo>
                  <a:pt x="13517" y="1466"/>
                </a:lnTo>
                <a:lnTo>
                  <a:pt x="13572" y="1451"/>
                </a:lnTo>
                <a:lnTo>
                  <a:pt x="13635" y="1476"/>
                </a:lnTo>
                <a:lnTo>
                  <a:pt x="13900" y="1562"/>
                </a:lnTo>
                <a:lnTo>
                  <a:pt x="14034" y="1597"/>
                </a:lnTo>
                <a:lnTo>
                  <a:pt x="14142" y="1615"/>
                </a:lnTo>
                <a:lnTo>
                  <a:pt x="14248" y="1584"/>
                </a:lnTo>
                <a:lnTo>
                  <a:pt x="14401" y="1589"/>
                </a:lnTo>
                <a:lnTo>
                  <a:pt x="14396" y="1535"/>
                </a:lnTo>
                <a:lnTo>
                  <a:pt x="14441" y="1501"/>
                </a:lnTo>
                <a:lnTo>
                  <a:pt x="14319" y="1416"/>
                </a:lnTo>
                <a:lnTo>
                  <a:pt x="14167" y="1329"/>
                </a:lnTo>
                <a:lnTo>
                  <a:pt x="14047" y="1240"/>
                </a:lnTo>
                <a:lnTo>
                  <a:pt x="14043" y="1182"/>
                </a:lnTo>
                <a:lnTo>
                  <a:pt x="14185" y="1230"/>
                </a:lnTo>
                <a:lnTo>
                  <a:pt x="14255" y="1284"/>
                </a:lnTo>
                <a:lnTo>
                  <a:pt x="14298" y="1341"/>
                </a:lnTo>
                <a:lnTo>
                  <a:pt x="14392" y="1406"/>
                </a:lnTo>
                <a:lnTo>
                  <a:pt x="14504" y="1473"/>
                </a:lnTo>
                <a:lnTo>
                  <a:pt x="14578" y="1468"/>
                </a:lnTo>
                <a:lnTo>
                  <a:pt x="14588" y="1431"/>
                </a:lnTo>
                <a:lnTo>
                  <a:pt x="14548" y="1411"/>
                </a:lnTo>
                <a:lnTo>
                  <a:pt x="14635" y="1416"/>
                </a:lnTo>
                <a:lnTo>
                  <a:pt x="14749" y="1428"/>
                </a:lnTo>
                <a:lnTo>
                  <a:pt x="14802" y="1475"/>
                </a:lnTo>
                <a:lnTo>
                  <a:pt x="14747" y="1518"/>
                </a:lnTo>
                <a:lnTo>
                  <a:pt x="14850" y="1575"/>
                </a:lnTo>
                <a:lnTo>
                  <a:pt x="14965" y="1609"/>
                </a:lnTo>
                <a:lnTo>
                  <a:pt x="15069" y="1615"/>
                </a:lnTo>
                <a:lnTo>
                  <a:pt x="15170" y="1612"/>
                </a:lnTo>
                <a:lnTo>
                  <a:pt x="15298" y="1702"/>
                </a:lnTo>
                <a:lnTo>
                  <a:pt x="15371" y="1724"/>
                </a:lnTo>
                <a:lnTo>
                  <a:pt x="15426" y="1788"/>
                </a:lnTo>
                <a:lnTo>
                  <a:pt x="15396" y="1788"/>
                </a:lnTo>
                <a:lnTo>
                  <a:pt x="15429" y="1851"/>
                </a:lnTo>
                <a:lnTo>
                  <a:pt x="15545" y="1942"/>
                </a:lnTo>
                <a:lnTo>
                  <a:pt x="15693" y="2061"/>
                </a:lnTo>
                <a:lnTo>
                  <a:pt x="15769" y="2116"/>
                </a:lnTo>
                <a:lnTo>
                  <a:pt x="15747" y="2141"/>
                </a:lnTo>
                <a:lnTo>
                  <a:pt x="15746" y="2210"/>
                </a:lnTo>
                <a:lnTo>
                  <a:pt x="15810" y="2257"/>
                </a:lnTo>
                <a:lnTo>
                  <a:pt x="15885" y="2335"/>
                </a:lnTo>
                <a:lnTo>
                  <a:pt x="15832" y="2324"/>
                </a:lnTo>
                <a:lnTo>
                  <a:pt x="15842" y="2389"/>
                </a:lnTo>
                <a:lnTo>
                  <a:pt x="15786" y="2379"/>
                </a:lnTo>
                <a:lnTo>
                  <a:pt x="15724" y="2382"/>
                </a:lnTo>
                <a:lnTo>
                  <a:pt x="15585" y="2312"/>
                </a:lnTo>
                <a:lnTo>
                  <a:pt x="15590" y="2295"/>
                </a:lnTo>
                <a:lnTo>
                  <a:pt x="15522" y="2268"/>
                </a:lnTo>
                <a:lnTo>
                  <a:pt x="15522" y="2300"/>
                </a:lnTo>
                <a:lnTo>
                  <a:pt x="15484" y="2302"/>
                </a:lnTo>
                <a:lnTo>
                  <a:pt x="15422" y="2273"/>
                </a:lnTo>
                <a:lnTo>
                  <a:pt x="15343" y="2260"/>
                </a:lnTo>
                <a:lnTo>
                  <a:pt x="15417" y="2320"/>
                </a:lnTo>
                <a:lnTo>
                  <a:pt x="15474" y="2350"/>
                </a:lnTo>
                <a:lnTo>
                  <a:pt x="15517" y="2412"/>
                </a:lnTo>
                <a:lnTo>
                  <a:pt x="15573" y="2439"/>
                </a:lnTo>
                <a:lnTo>
                  <a:pt x="15621" y="2459"/>
                </a:lnTo>
                <a:lnTo>
                  <a:pt x="15777" y="2489"/>
                </a:lnTo>
                <a:lnTo>
                  <a:pt x="15845" y="2479"/>
                </a:lnTo>
                <a:lnTo>
                  <a:pt x="15928" y="2494"/>
                </a:lnTo>
                <a:lnTo>
                  <a:pt x="15975" y="2491"/>
                </a:lnTo>
                <a:lnTo>
                  <a:pt x="16076" y="2558"/>
                </a:lnTo>
                <a:lnTo>
                  <a:pt x="16051" y="2565"/>
                </a:lnTo>
                <a:lnTo>
                  <a:pt x="16091" y="2628"/>
                </a:lnTo>
                <a:lnTo>
                  <a:pt x="16131" y="2652"/>
                </a:lnTo>
                <a:lnTo>
                  <a:pt x="16157" y="2714"/>
                </a:lnTo>
                <a:lnTo>
                  <a:pt x="16268" y="2836"/>
                </a:lnTo>
                <a:lnTo>
                  <a:pt x="16517" y="2975"/>
                </a:lnTo>
                <a:lnTo>
                  <a:pt x="16575" y="3030"/>
                </a:lnTo>
                <a:lnTo>
                  <a:pt x="16630" y="3106"/>
                </a:lnTo>
                <a:lnTo>
                  <a:pt x="16688" y="3188"/>
                </a:lnTo>
                <a:lnTo>
                  <a:pt x="16817" y="3260"/>
                </a:lnTo>
                <a:lnTo>
                  <a:pt x="16996" y="3504"/>
                </a:lnTo>
                <a:lnTo>
                  <a:pt x="16955" y="3560"/>
                </a:lnTo>
                <a:lnTo>
                  <a:pt x="17114" y="3605"/>
                </a:lnTo>
                <a:lnTo>
                  <a:pt x="17114" y="3735"/>
                </a:lnTo>
                <a:lnTo>
                  <a:pt x="17170" y="3866"/>
                </a:lnTo>
                <a:lnTo>
                  <a:pt x="17275" y="3908"/>
                </a:lnTo>
                <a:lnTo>
                  <a:pt x="17301" y="3799"/>
                </a:lnTo>
                <a:lnTo>
                  <a:pt x="17356" y="3767"/>
                </a:lnTo>
                <a:lnTo>
                  <a:pt x="17481" y="3747"/>
                </a:lnTo>
                <a:lnTo>
                  <a:pt x="17761" y="3909"/>
                </a:lnTo>
                <a:lnTo>
                  <a:pt x="17855" y="4005"/>
                </a:lnTo>
                <a:lnTo>
                  <a:pt x="17889" y="4159"/>
                </a:lnTo>
                <a:lnTo>
                  <a:pt x="17913" y="4244"/>
                </a:lnTo>
                <a:lnTo>
                  <a:pt x="17910" y="4335"/>
                </a:lnTo>
                <a:lnTo>
                  <a:pt x="17932" y="4465"/>
                </a:lnTo>
                <a:lnTo>
                  <a:pt x="17922" y="4571"/>
                </a:lnTo>
                <a:lnTo>
                  <a:pt x="18034" y="4774"/>
                </a:lnTo>
                <a:lnTo>
                  <a:pt x="18089" y="4772"/>
                </a:lnTo>
                <a:lnTo>
                  <a:pt x="18185" y="4842"/>
                </a:lnTo>
                <a:lnTo>
                  <a:pt x="18230" y="4867"/>
                </a:lnTo>
                <a:lnTo>
                  <a:pt x="18275" y="4881"/>
                </a:lnTo>
                <a:lnTo>
                  <a:pt x="18331" y="4918"/>
                </a:lnTo>
                <a:lnTo>
                  <a:pt x="18411" y="4996"/>
                </a:lnTo>
                <a:lnTo>
                  <a:pt x="18462" y="5042"/>
                </a:lnTo>
                <a:lnTo>
                  <a:pt x="18512" y="5119"/>
                </a:lnTo>
                <a:lnTo>
                  <a:pt x="18597" y="5189"/>
                </a:lnTo>
                <a:lnTo>
                  <a:pt x="18641" y="5201"/>
                </a:lnTo>
                <a:lnTo>
                  <a:pt x="18648" y="5162"/>
                </a:lnTo>
                <a:lnTo>
                  <a:pt x="18724" y="5212"/>
                </a:lnTo>
                <a:lnTo>
                  <a:pt x="18821" y="5306"/>
                </a:lnTo>
                <a:lnTo>
                  <a:pt x="18802" y="5239"/>
                </a:lnTo>
                <a:lnTo>
                  <a:pt x="18812" y="5196"/>
                </a:lnTo>
                <a:lnTo>
                  <a:pt x="18776" y="5127"/>
                </a:lnTo>
                <a:lnTo>
                  <a:pt x="18781" y="5042"/>
                </a:lnTo>
                <a:lnTo>
                  <a:pt x="18845" y="5067"/>
                </a:lnTo>
                <a:lnTo>
                  <a:pt x="18879" y="5058"/>
                </a:lnTo>
                <a:lnTo>
                  <a:pt x="18879" y="5013"/>
                </a:lnTo>
                <a:lnTo>
                  <a:pt x="18827" y="4934"/>
                </a:lnTo>
                <a:lnTo>
                  <a:pt x="18773" y="4834"/>
                </a:lnTo>
                <a:lnTo>
                  <a:pt x="18753" y="4733"/>
                </a:lnTo>
                <a:lnTo>
                  <a:pt x="18718" y="4596"/>
                </a:lnTo>
                <a:lnTo>
                  <a:pt x="18605" y="4452"/>
                </a:lnTo>
                <a:lnTo>
                  <a:pt x="18559" y="4355"/>
                </a:lnTo>
                <a:lnTo>
                  <a:pt x="18472" y="4278"/>
                </a:lnTo>
                <a:lnTo>
                  <a:pt x="18399" y="4179"/>
                </a:lnTo>
                <a:lnTo>
                  <a:pt x="18341" y="4172"/>
                </a:lnTo>
                <a:lnTo>
                  <a:pt x="18227" y="4067"/>
                </a:lnTo>
                <a:lnTo>
                  <a:pt x="18137" y="3961"/>
                </a:lnTo>
                <a:lnTo>
                  <a:pt x="18091" y="3926"/>
                </a:lnTo>
                <a:lnTo>
                  <a:pt x="18020" y="3782"/>
                </a:lnTo>
                <a:lnTo>
                  <a:pt x="17898" y="3642"/>
                </a:lnTo>
                <a:lnTo>
                  <a:pt x="17826" y="3605"/>
                </a:lnTo>
                <a:lnTo>
                  <a:pt x="17743" y="3551"/>
                </a:lnTo>
                <a:lnTo>
                  <a:pt x="17643" y="3392"/>
                </a:lnTo>
                <a:lnTo>
                  <a:pt x="17593" y="3226"/>
                </a:lnTo>
                <a:lnTo>
                  <a:pt x="17477" y="3106"/>
                </a:lnTo>
                <a:lnTo>
                  <a:pt x="17447" y="3064"/>
                </a:lnTo>
                <a:lnTo>
                  <a:pt x="17359" y="2983"/>
                </a:lnTo>
                <a:lnTo>
                  <a:pt x="17320" y="2935"/>
                </a:lnTo>
                <a:lnTo>
                  <a:pt x="17321" y="2881"/>
                </a:lnTo>
                <a:lnTo>
                  <a:pt x="17310" y="2843"/>
                </a:lnTo>
                <a:lnTo>
                  <a:pt x="17418" y="2873"/>
                </a:lnTo>
                <a:lnTo>
                  <a:pt x="17452" y="2846"/>
                </a:lnTo>
                <a:lnTo>
                  <a:pt x="17479" y="2803"/>
                </a:lnTo>
                <a:lnTo>
                  <a:pt x="17486" y="2757"/>
                </a:lnTo>
                <a:lnTo>
                  <a:pt x="17446" y="2695"/>
                </a:lnTo>
                <a:lnTo>
                  <a:pt x="17466" y="2679"/>
                </a:lnTo>
                <a:lnTo>
                  <a:pt x="17446" y="2632"/>
                </a:lnTo>
                <a:lnTo>
                  <a:pt x="17476" y="2632"/>
                </a:lnTo>
                <a:lnTo>
                  <a:pt x="17462" y="2602"/>
                </a:lnTo>
                <a:lnTo>
                  <a:pt x="17472" y="2602"/>
                </a:lnTo>
                <a:cubicBezTo>
                  <a:pt x="17582" y="2695"/>
                  <a:pt x="17696" y="2783"/>
                  <a:pt x="17802" y="2881"/>
                </a:cubicBezTo>
                <a:lnTo>
                  <a:pt x="17869" y="2987"/>
                </a:lnTo>
                <a:lnTo>
                  <a:pt x="17935" y="3035"/>
                </a:lnTo>
                <a:lnTo>
                  <a:pt x="17918" y="2990"/>
                </a:lnTo>
                <a:cubicBezTo>
                  <a:pt x="18030" y="3097"/>
                  <a:pt x="18131" y="3214"/>
                  <a:pt x="18238" y="3325"/>
                </a:cubicBezTo>
                <a:lnTo>
                  <a:pt x="18235" y="3335"/>
                </a:lnTo>
                <a:lnTo>
                  <a:pt x="18184" y="3300"/>
                </a:lnTo>
                <a:lnTo>
                  <a:pt x="18099" y="3215"/>
                </a:lnTo>
                <a:lnTo>
                  <a:pt x="18081" y="3208"/>
                </a:lnTo>
                <a:lnTo>
                  <a:pt x="18174" y="3318"/>
                </a:lnTo>
                <a:lnTo>
                  <a:pt x="18114" y="3278"/>
                </a:lnTo>
                <a:lnTo>
                  <a:pt x="18142" y="3338"/>
                </a:lnTo>
                <a:lnTo>
                  <a:pt x="18248" y="3477"/>
                </a:lnTo>
                <a:lnTo>
                  <a:pt x="18292" y="3549"/>
                </a:lnTo>
                <a:lnTo>
                  <a:pt x="18287" y="3573"/>
                </a:lnTo>
                <a:lnTo>
                  <a:pt x="18341" y="3682"/>
                </a:lnTo>
                <a:lnTo>
                  <a:pt x="18433" y="3809"/>
                </a:lnTo>
                <a:lnTo>
                  <a:pt x="18439" y="3849"/>
                </a:lnTo>
                <a:lnTo>
                  <a:pt x="18520" y="4027"/>
                </a:lnTo>
                <a:lnTo>
                  <a:pt x="18608" y="4219"/>
                </a:lnTo>
                <a:lnTo>
                  <a:pt x="18678" y="4347"/>
                </a:lnTo>
                <a:lnTo>
                  <a:pt x="18748" y="4450"/>
                </a:lnTo>
                <a:lnTo>
                  <a:pt x="18802" y="4583"/>
                </a:lnTo>
                <a:lnTo>
                  <a:pt x="18894" y="4737"/>
                </a:lnTo>
                <a:lnTo>
                  <a:pt x="18904" y="4784"/>
                </a:lnTo>
                <a:lnTo>
                  <a:pt x="18905" y="4876"/>
                </a:lnTo>
                <a:lnTo>
                  <a:pt x="18935" y="4986"/>
                </a:lnTo>
                <a:lnTo>
                  <a:pt x="18899" y="5011"/>
                </a:lnTo>
                <a:lnTo>
                  <a:pt x="18912" y="5092"/>
                </a:lnTo>
                <a:lnTo>
                  <a:pt x="18988" y="5186"/>
                </a:lnTo>
                <a:lnTo>
                  <a:pt x="19117" y="5365"/>
                </a:lnTo>
                <a:lnTo>
                  <a:pt x="19176" y="5490"/>
                </a:lnTo>
                <a:lnTo>
                  <a:pt x="19239" y="5651"/>
                </a:lnTo>
                <a:lnTo>
                  <a:pt x="19320" y="5795"/>
                </a:lnTo>
                <a:lnTo>
                  <a:pt x="19378" y="5867"/>
                </a:lnTo>
                <a:lnTo>
                  <a:pt x="19472" y="6004"/>
                </a:lnTo>
                <a:lnTo>
                  <a:pt x="19600" y="6112"/>
                </a:lnTo>
                <a:lnTo>
                  <a:pt x="19690" y="6304"/>
                </a:lnTo>
                <a:lnTo>
                  <a:pt x="19720" y="6395"/>
                </a:lnTo>
                <a:lnTo>
                  <a:pt x="19789" y="6567"/>
                </a:lnTo>
                <a:lnTo>
                  <a:pt x="19801" y="6693"/>
                </a:lnTo>
                <a:lnTo>
                  <a:pt x="19839" y="6802"/>
                </a:lnTo>
                <a:lnTo>
                  <a:pt x="19933" y="6999"/>
                </a:lnTo>
                <a:lnTo>
                  <a:pt x="19965" y="7125"/>
                </a:lnTo>
                <a:lnTo>
                  <a:pt x="20018" y="7244"/>
                </a:lnTo>
                <a:lnTo>
                  <a:pt x="20066" y="7312"/>
                </a:lnTo>
                <a:lnTo>
                  <a:pt x="20114" y="7416"/>
                </a:lnTo>
                <a:lnTo>
                  <a:pt x="20126" y="7478"/>
                </a:lnTo>
                <a:lnTo>
                  <a:pt x="20174" y="7627"/>
                </a:lnTo>
                <a:lnTo>
                  <a:pt x="20229" y="7758"/>
                </a:lnTo>
                <a:lnTo>
                  <a:pt x="20257" y="7793"/>
                </a:lnTo>
                <a:lnTo>
                  <a:pt x="20295" y="7900"/>
                </a:lnTo>
                <a:lnTo>
                  <a:pt x="20312" y="7982"/>
                </a:lnTo>
                <a:lnTo>
                  <a:pt x="20346" y="8047"/>
                </a:lnTo>
                <a:lnTo>
                  <a:pt x="20380" y="8108"/>
                </a:lnTo>
                <a:lnTo>
                  <a:pt x="20418" y="8096"/>
                </a:lnTo>
                <a:lnTo>
                  <a:pt x="20456" y="8123"/>
                </a:lnTo>
                <a:lnTo>
                  <a:pt x="20491" y="8200"/>
                </a:lnTo>
                <a:lnTo>
                  <a:pt x="20527" y="8248"/>
                </a:lnTo>
                <a:lnTo>
                  <a:pt x="20597" y="8361"/>
                </a:lnTo>
                <a:lnTo>
                  <a:pt x="20657" y="8500"/>
                </a:lnTo>
                <a:lnTo>
                  <a:pt x="20685" y="8600"/>
                </a:lnTo>
                <a:lnTo>
                  <a:pt x="20720" y="8659"/>
                </a:lnTo>
                <a:lnTo>
                  <a:pt x="20746" y="8757"/>
                </a:lnTo>
                <a:lnTo>
                  <a:pt x="20781" y="8913"/>
                </a:lnTo>
                <a:lnTo>
                  <a:pt x="20784" y="8997"/>
                </a:lnTo>
                <a:lnTo>
                  <a:pt x="20812" y="8978"/>
                </a:lnTo>
                <a:lnTo>
                  <a:pt x="20861" y="9025"/>
                </a:lnTo>
                <a:lnTo>
                  <a:pt x="20880" y="9102"/>
                </a:lnTo>
                <a:lnTo>
                  <a:pt x="20922" y="9181"/>
                </a:lnTo>
                <a:lnTo>
                  <a:pt x="20934" y="9201"/>
                </a:lnTo>
                <a:lnTo>
                  <a:pt x="20947" y="9189"/>
                </a:lnTo>
                <a:lnTo>
                  <a:pt x="20953" y="9210"/>
                </a:lnTo>
                <a:lnTo>
                  <a:pt x="20970" y="9216"/>
                </a:lnTo>
                <a:lnTo>
                  <a:pt x="20978" y="9169"/>
                </a:lnTo>
                <a:lnTo>
                  <a:pt x="21002" y="9153"/>
                </a:lnTo>
                <a:lnTo>
                  <a:pt x="21011" y="9136"/>
                </a:lnTo>
                <a:lnTo>
                  <a:pt x="21021" y="9146"/>
                </a:lnTo>
                <a:lnTo>
                  <a:pt x="21041" y="9189"/>
                </a:lnTo>
                <a:lnTo>
                  <a:pt x="21051" y="9181"/>
                </a:lnTo>
                <a:lnTo>
                  <a:pt x="21058" y="9164"/>
                </a:lnTo>
                <a:lnTo>
                  <a:pt x="21074" y="9164"/>
                </a:lnTo>
                <a:lnTo>
                  <a:pt x="21099" y="9183"/>
                </a:lnTo>
                <a:lnTo>
                  <a:pt x="21116" y="9231"/>
                </a:lnTo>
                <a:cubicBezTo>
                  <a:pt x="21155" y="9506"/>
                  <a:pt x="21189" y="9782"/>
                  <a:pt x="21207" y="10064"/>
                </a:cubicBezTo>
                <a:cubicBezTo>
                  <a:pt x="21341" y="12187"/>
                  <a:pt x="20854" y="14254"/>
                  <a:pt x="19826" y="16057"/>
                </a:cubicBezTo>
                <a:lnTo>
                  <a:pt x="19860" y="15972"/>
                </a:lnTo>
                <a:lnTo>
                  <a:pt x="19945" y="15762"/>
                </a:lnTo>
                <a:lnTo>
                  <a:pt x="20005" y="15551"/>
                </a:lnTo>
                <a:lnTo>
                  <a:pt x="20051" y="15431"/>
                </a:lnTo>
                <a:lnTo>
                  <a:pt x="20071" y="15397"/>
                </a:lnTo>
                <a:lnTo>
                  <a:pt x="20156" y="15201"/>
                </a:lnTo>
                <a:lnTo>
                  <a:pt x="20235" y="14985"/>
                </a:lnTo>
                <a:lnTo>
                  <a:pt x="20373" y="14635"/>
                </a:lnTo>
                <a:lnTo>
                  <a:pt x="20424" y="14490"/>
                </a:lnTo>
                <a:lnTo>
                  <a:pt x="20479" y="14228"/>
                </a:lnTo>
                <a:lnTo>
                  <a:pt x="20476" y="14171"/>
                </a:lnTo>
                <a:lnTo>
                  <a:pt x="20464" y="14051"/>
                </a:lnTo>
                <a:lnTo>
                  <a:pt x="20439" y="14056"/>
                </a:lnTo>
                <a:lnTo>
                  <a:pt x="20376" y="14160"/>
                </a:lnTo>
                <a:lnTo>
                  <a:pt x="20318" y="14218"/>
                </a:lnTo>
                <a:lnTo>
                  <a:pt x="20219" y="14233"/>
                </a:lnTo>
                <a:lnTo>
                  <a:pt x="20093" y="14307"/>
                </a:lnTo>
                <a:lnTo>
                  <a:pt x="19958" y="14496"/>
                </a:lnTo>
                <a:lnTo>
                  <a:pt x="19774" y="14662"/>
                </a:lnTo>
                <a:lnTo>
                  <a:pt x="19658" y="14843"/>
                </a:lnTo>
                <a:lnTo>
                  <a:pt x="19675" y="14749"/>
                </a:lnTo>
                <a:lnTo>
                  <a:pt x="19623" y="14729"/>
                </a:lnTo>
                <a:lnTo>
                  <a:pt x="19448" y="14843"/>
                </a:lnTo>
                <a:lnTo>
                  <a:pt x="19308" y="14940"/>
                </a:lnTo>
                <a:lnTo>
                  <a:pt x="19229" y="15116"/>
                </a:lnTo>
                <a:lnTo>
                  <a:pt x="19217" y="14985"/>
                </a:lnTo>
                <a:lnTo>
                  <a:pt x="19013" y="15163"/>
                </a:lnTo>
                <a:lnTo>
                  <a:pt x="18975" y="15158"/>
                </a:lnTo>
                <a:lnTo>
                  <a:pt x="19054" y="14962"/>
                </a:lnTo>
                <a:lnTo>
                  <a:pt x="19043" y="14870"/>
                </a:lnTo>
                <a:lnTo>
                  <a:pt x="18978" y="14906"/>
                </a:lnTo>
                <a:lnTo>
                  <a:pt x="18884" y="14726"/>
                </a:lnTo>
                <a:lnTo>
                  <a:pt x="18844" y="14675"/>
                </a:lnTo>
                <a:lnTo>
                  <a:pt x="18804" y="14721"/>
                </a:lnTo>
                <a:lnTo>
                  <a:pt x="18777" y="14680"/>
                </a:lnTo>
                <a:lnTo>
                  <a:pt x="18630" y="14675"/>
                </a:lnTo>
                <a:lnTo>
                  <a:pt x="18534" y="14721"/>
                </a:lnTo>
                <a:lnTo>
                  <a:pt x="18489" y="14741"/>
                </a:lnTo>
                <a:lnTo>
                  <a:pt x="18346" y="14816"/>
                </a:lnTo>
                <a:lnTo>
                  <a:pt x="18243" y="14910"/>
                </a:lnTo>
                <a:lnTo>
                  <a:pt x="18234" y="14947"/>
                </a:lnTo>
                <a:lnTo>
                  <a:pt x="18071" y="15040"/>
                </a:lnTo>
                <a:lnTo>
                  <a:pt x="18011" y="15029"/>
                </a:lnTo>
                <a:lnTo>
                  <a:pt x="17927" y="15012"/>
                </a:lnTo>
                <a:lnTo>
                  <a:pt x="17875" y="15045"/>
                </a:lnTo>
                <a:lnTo>
                  <a:pt x="17859" y="14973"/>
                </a:lnTo>
                <a:lnTo>
                  <a:pt x="17758" y="14938"/>
                </a:lnTo>
                <a:lnTo>
                  <a:pt x="17658" y="14948"/>
                </a:lnTo>
                <a:lnTo>
                  <a:pt x="17597" y="14952"/>
                </a:lnTo>
                <a:lnTo>
                  <a:pt x="17525" y="15004"/>
                </a:lnTo>
                <a:lnTo>
                  <a:pt x="17479" y="14900"/>
                </a:lnTo>
                <a:lnTo>
                  <a:pt x="17358" y="14896"/>
                </a:lnTo>
                <a:lnTo>
                  <a:pt x="17242" y="14960"/>
                </a:lnTo>
                <a:lnTo>
                  <a:pt x="17179" y="14920"/>
                </a:lnTo>
                <a:lnTo>
                  <a:pt x="17291" y="14798"/>
                </a:lnTo>
                <a:lnTo>
                  <a:pt x="17119" y="14908"/>
                </a:lnTo>
                <a:lnTo>
                  <a:pt x="16942" y="15027"/>
                </a:lnTo>
                <a:lnTo>
                  <a:pt x="16947" y="15067"/>
                </a:lnTo>
                <a:lnTo>
                  <a:pt x="16874" y="15163"/>
                </a:lnTo>
                <a:lnTo>
                  <a:pt x="16756" y="15210"/>
                </a:lnTo>
                <a:lnTo>
                  <a:pt x="16656" y="15191"/>
                </a:lnTo>
                <a:lnTo>
                  <a:pt x="16497" y="15295"/>
                </a:lnTo>
                <a:lnTo>
                  <a:pt x="16358" y="15367"/>
                </a:lnTo>
                <a:lnTo>
                  <a:pt x="16343" y="15320"/>
                </a:lnTo>
                <a:lnTo>
                  <a:pt x="16225" y="15287"/>
                </a:lnTo>
                <a:lnTo>
                  <a:pt x="16116" y="15339"/>
                </a:lnTo>
                <a:lnTo>
                  <a:pt x="16039" y="15258"/>
                </a:lnTo>
                <a:lnTo>
                  <a:pt x="15993" y="15333"/>
                </a:lnTo>
                <a:lnTo>
                  <a:pt x="16028" y="15395"/>
                </a:lnTo>
                <a:lnTo>
                  <a:pt x="15842" y="15553"/>
                </a:lnTo>
                <a:lnTo>
                  <a:pt x="15870" y="15665"/>
                </a:lnTo>
                <a:lnTo>
                  <a:pt x="15928" y="15695"/>
                </a:lnTo>
                <a:lnTo>
                  <a:pt x="15910" y="15822"/>
                </a:lnTo>
                <a:lnTo>
                  <a:pt x="15842" y="15864"/>
                </a:lnTo>
                <a:lnTo>
                  <a:pt x="15762" y="15772"/>
                </a:lnTo>
                <a:lnTo>
                  <a:pt x="15819" y="15650"/>
                </a:lnTo>
                <a:lnTo>
                  <a:pt x="15805" y="15570"/>
                </a:lnTo>
                <a:lnTo>
                  <a:pt x="15741" y="15523"/>
                </a:lnTo>
                <a:lnTo>
                  <a:pt x="15832" y="15461"/>
                </a:lnTo>
                <a:lnTo>
                  <a:pt x="15830" y="15422"/>
                </a:lnTo>
                <a:lnTo>
                  <a:pt x="15852" y="15355"/>
                </a:lnTo>
                <a:lnTo>
                  <a:pt x="15802" y="15335"/>
                </a:lnTo>
                <a:lnTo>
                  <a:pt x="15744" y="15350"/>
                </a:lnTo>
                <a:lnTo>
                  <a:pt x="15679" y="15461"/>
                </a:lnTo>
                <a:lnTo>
                  <a:pt x="15623" y="15524"/>
                </a:lnTo>
                <a:lnTo>
                  <a:pt x="15509" y="15658"/>
                </a:lnTo>
                <a:lnTo>
                  <a:pt x="15379" y="15700"/>
                </a:lnTo>
                <a:lnTo>
                  <a:pt x="15371" y="15739"/>
                </a:lnTo>
                <a:lnTo>
                  <a:pt x="15266" y="15784"/>
                </a:lnTo>
                <a:lnTo>
                  <a:pt x="15184" y="15894"/>
                </a:lnTo>
                <a:lnTo>
                  <a:pt x="15172" y="16037"/>
                </a:lnTo>
                <a:lnTo>
                  <a:pt x="15179" y="16089"/>
                </a:lnTo>
                <a:lnTo>
                  <a:pt x="15112" y="16131"/>
                </a:lnTo>
                <a:lnTo>
                  <a:pt x="14999" y="16286"/>
                </a:lnTo>
                <a:lnTo>
                  <a:pt x="14912" y="16315"/>
                </a:lnTo>
                <a:lnTo>
                  <a:pt x="14840" y="16296"/>
                </a:lnTo>
                <a:lnTo>
                  <a:pt x="14779" y="16270"/>
                </a:lnTo>
                <a:lnTo>
                  <a:pt x="14699" y="16271"/>
                </a:lnTo>
                <a:lnTo>
                  <a:pt x="14601" y="16298"/>
                </a:lnTo>
                <a:lnTo>
                  <a:pt x="14606" y="16281"/>
                </a:lnTo>
                <a:lnTo>
                  <a:pt x="14510" y="16305"/>
                </a:lnTo>
                <a:lnTo>
                  <a:pt x="14457" y="16370"/>
                </a:lnTo>
                <a:lnTo>
                  <a:pt x="14356" y="16435"/>
                </a:lnTo>
                <a:lnTo>
                  <a:pt x="14286" y="16499"/>
                </a:lnTo>
                <a:lnTo>
                  <a:pt x="14200" y="16536"/>
                </a:lnTo>
                <a:lnTo>
                  <a:pt x="14147" y="16514"/>
                </a:lnTo>
                <a:lnTo>
                  <a:pt x="14132" y="16531"/>
                </a:lnTo>
                <a:lnTo>
                  <a:pt x="14061" y="16546"/>
                </a:lnTo>
                <a:lnTo>
                  <a:pt x="14061" y="16512"/>
                </a:lnTo>
                <a:lnTo>
                  <a:pt x="13991" y="16476"/>
                </a:lnTo>
                <a:lnTo>
                  <a:pt x="13900" y="16434"/>
                </a:lnTo>
                <a:lnTo>
                  <a:pt x="13824" y="16390"/>
                </a:lnTo>
                <a:lnTo>
                  <a:pt x="13767" y="16318"/>
                </a:lnTo>
                <a:lnTo>
                  <a:pt x="13737" y="16300"/>
                </a:lnTo>
                <a:lnTo>
                  <a:pt x="13724" y="16260"/>
                </a:lnTo>
                <a:lnTo>
                  <a:pt x="13754" y="16209"/>
                </a:lnTo>
                <a:lnTo>
                  <a:pt x="13737" y="16171"/>
                </a:lnTo>
                <a:lnTo>
                  <a:pt x="13744" y="16099"/>
                </a:lnTo>
                <a:lnTo>
                  <a:pt x="13769" y="16075"/>
                </a:lnTo>
                <a:lnTo>
                  <a:pt x="13754" y="16005"/>
                </a:lnTo>
                <a:lnTo>
                  <a:pt x="13739" y="15966"/>
                </a:lnTo>
                <a:lnTo>
                  <a:pt x="13736" y="15894"/>
                </a:lnTo>
                <a:lnTo>
                  <a:pt x="13744" y="15824"/>
                </a:lnTo>
                <a:lnTo>
                  <a:pt x="13777" y="15757"/>
                </a:lnTo>
                <a:lnTo>
                  <a:pt x="13751" y="15704"/>
                </a:lnTo>
                <a:lnTo>
                  <a:pt x="13754" y="15663"/>
                </a:lnTo>
                <a:lnTo>
                  <a:pt x="13767" y="15643"/>
                </a:lnTo>
                <a:lnTo>
                  <a:pt x="13714" y="15611"/>
                </a:lnTo>
                <a:lnTo>
                  <a:pt x="13648" y="15605"/>
                </a:lnTo>
                <a:lnTo>
                  <a:pt x="13591" y="15581"/>
                </a:lnTo>
                <a:lnTo>
                  <a:pt x="13533" y="15565"/>
                </a:lnTo>
                <a:lnTo>
                  <a:pt x="13505" y="15570"/>
                </a:lnTo>
                <a:lnTo>
                  <a:pt x="13422" y="15566"/>
                </a:lnTo>
                <a:lnTo>
                  <a:pt x="13389" y="15590"/>
                </a:lnTo>
                <a:lnTo>
                  <a:pt x="13344" y="15606"/>
                </a:lnTo>
                <a:lnTo>
                  <a:pt x="13301" y="15605"/>
                </a:lnTo>
                <a:lnTo>
                  <a:pt x="13243" y="15610"/>
                </a:lnTo>
                <a:lnTo>
                  <a:pt x="13225" y="15633"/>
                </a:lnTo>
                <a:lnTo>
                  <a:pt x="13172" y="15665"/>
                </a:lnTo>
                <a:lnTo>
                  <a:pt x="13091" y="15689"/>
                </a:lnTo>
                <a:lnTo>
                  <a:pt x="13006" y="15694"/>
                </a:lnTo>
                <a:lnTo>
                  <a:pt x="12979" y="15707"/>
                </a:lnTo>
                <a:lnTo>
                  <a:pt x="12961" y="15699"/>
                </a:lnTo>
                <a:lnTo>
                  <a:pt x="12911" y="15712"/>
                </a:lnTo>
                <a:lnTo>
                  <a:pt x="12875" y="15749"/>
                </a:lnTo>
                <a:lnTo>
                  <a:pt x="12857" y="15747"/>
                </a:lnTo>
                <a:lnTo>
                  <a:pt x="12802" y="15737"/>
                </a:lnTo>
                <a:lnTo>
                  <a:pt x="12789" y="15764"/>
                </a:lnTo>
                <a:lnTo>
                  <a:pt x="12727" y="15747"/>
                </a:lnTo>
                <a:lnTo>
                  <a:pt x="12756" y="15682"/>
                </a:lnTo>
                <a:lnTo>
                  <a:pt x="12787" y="15670"/>
                </a:lnTo>
                <a:lnTo>
                  <a:pt x="12817" y="15618"/>
                </a:lnTo>
                <a:lnTo>
                  <a:pt x="12825" y="15529"/>
                </a:lnTo>
                <a:lnTo>
                  <a:pt x="12812" y="15516"/>
                </a:lnTo>
                <a:lnTo>
                  <a:pt x="12824" y="15452"/>
                </a:lnTo>
                <a:lnTo>
                  <a:pt x="12804" y="15429"/>
                </a:lnTo>
                <a:lnTo>
                  <a:pt x="12824" y="15350"/>
                </a:lnTo>
                <a:lnTo>
                  <a:pt x="12820" y="15303"/>
                </a:lnTo>
                <a:lnTo>
                  <a:pt x="12787" y="15310"/>
                </a:lnTo>
                <a:lnTo>
                  <a:pt x="12782" y="15285"/>
                </a:lnTo>
                <a:lnTo>
                  <a:pt x="12819" y="15275"/>
                </a:lnTo>
                <a:lnTo>
                  <a:pt x="12868" y="15308"/>
                </a:lnTo>
                <a:lnTo>
                  <a:pt x="12895" y="15166"/>
                </a:lnTo>
                <a:lnTo>
                  <a:pt x="12910" y="15087"/>
                </a:lnTo>
                <a:lnTo>
                  <a:pt x="12873" y="15064"/>
                </a:lnTo>
                <a:lnTo>
                  <a:pt x="12900" y="14950"/>
                </a:lnTo>
                <a:lnTo>
                  <a:pt x="12976" y="14828"/>
                </a:lnTo>
                <a:lnTo>
                  <a:pt x="12969" y="14742"/>
                </a:lnTo>
                <a:lnTo>
                  <a:pt x="12923" y="14716"/>
                </a:lnTo>
                <a:lnTo>
                  <a:pt x="12822" y="14754"/>
                </a:lnTo>
                <a:lnTo>
                  <a:pt x="12669" y="14781"/>
                </a:lnTo>
                <a:lnTo>
                  <a:pt x="12492" y="14858"/>
                </a:lnTo>
                <a:lnTo>
                  <a:pt x="12379" y="14927"/>
                </a:lnTo>
                <a:lnTo>
                  <a:pt x="12356" y="14982"/>
                </a:lnTo>
                <a:lnTo>
                  <a:pt x="12361" y="15129"/>
                </a:lnTo>
                <a:lnTo>
                  <a:pt x="12331" y="15238"/>
                </a:lnTo>
                <a:lnTo>
                  <a:pt x="12226" y="15327"/>
                </a:lnTo>
                <a:lnTo>
                  <a:pt x="12119" y="15375"/>
                </a:lnTo>
                <a:lnTo>
                  <a:pt x="11988" y="15427"/>
                </a:lnTo>
                <a:lnTo>
                  <a:pt x="11853" y="15466"/>
                </a:lnTo>
                <a:lnTo>
                  <a:pt x="11702" y="15534"/>
                </a:lnTo>
                <a:lnTo>
                  <a:pt x="11621" y="15472"/>
                </a:lnTo>
                <a:lnTo>
                  <a:pt x="11427" y="15451"/>
                </a:lnTo>
                <a:lnTo>
                  <a:pt x="11349" y="15375"/>
                </a:lnTo>
                <a:lnTo>
                  <a:pt x="11299" y="15282"/>
                </a:lnTo>
                <a:lnTo>
                  <a:pt x="11170" y="15164"/>
                </a:lnTo>
                <a:lnTo>
                  <a:pt x="11124" y="15032"/>
                </a:lnTo>
                <a:lnTo>
                  <a:pt x="11062" y="14952"/>
                </a:lnTo>
                <a:lnTo>
                  <a:pt x="11024" y="14858"/>
                </a:lnTo>
                <a:lnTo>
                  <a:pt x="11034" y="14771"/>
                </a:lnTo>
                <a:lnTo>
                  <a:pt x="11027" y="14531"/>
                </a:lnTo>
                <a:lnTo>
                  <a:pt x="11047" y="14399"/>
                </a:lnTo>
                <a:lnTo>
                  <a:pt x="11100" y="14235"/>
                </a:lnTo>
                <a:lnTo>
                  <a:pt x="11062" y="14176"/>
                </a:lnTo>
                <a:lnTo>
                  <a:pt x="11047" y="14091"/>
                </a:lnTo>
                <a:lnTo>
                  <a:pt x="11037" y="13965"/>
                </a:lnTo>
                <a:lnTo>
                  <a:pt x="11069" y="13878"/>
                </a:lnTo>
                <a:lnTo>
                  <a:pt x="11153" y="13783"/>
                </a:lnTo>
                <a:lnTo>
                  <a:pt x="11311" y="13684"/>
                </a:lnTo>
                <a:lnTo>
                  <a:pt x="11447" y="13530"/>
                </a:lnTo>
                <a:lnTo>
                  <a:pt x="11580" y="13468"/>
                </a:lnTo>
                <a:lnTo>
                  <a:pt x="11681" y="13440"/>
                </a:lnTo>
                <a:lnTo>
                  <a:pt x="11805" y="13465"/>
                </a:lnTo>
                <a:lnTo>
                  <a:pt x="11945" y="13418"/>
                </a:lnTo>
                <a:lnTo>
                  <a:pt x="12079" y="13493"/>
                </a:lnTo>
                <a:lnTo>
                  <a:pt x="12198" y="13476"/>
                </a:lnTo>
                <a:lnTo>
                  <a:pt x="12255" y="13431"/>
                </a:lnTo>
                <a:lnTo>
                  <a:pt x="12318" y="13445"/>
                </a:lnTo>
                <a:lnTo>
                  <a:pt x="12346" y="13416"/>
                </a:lnTo>
                <a:lnTo>
                  <a:pt x="12306" y="13386"/>
                </a:lnTo>
                <a:lnTo>
                  <a:pt x="12296" y="13312"/>
                </a:lnTo>
                <a:lnTo>
                  <a:pt x="12258" y="13265"/>
                </a:lnTo>
                <a:lnTo>
                  <a:pt x="12321" y="13227"/>
                </a:lnTo>
                <a:lnTo>
                  <a:pt x="12442" y="13188"/>
                </a:lnTo>
                <a:lnTo>
                  <a:pt x="12586" y="13178"/>
                </a:lnTo>
                <a:lnTo>
                  <a:pt x="12762" y="13115"/>
                </a:lnTo>
                <a:lnTo>
                  <a:pt x="12868" y="13135"/>
                </a:lnTo>
                <a:lnTo>
                  <a:pt x="12963" y="13200"/>
                </a:lnTo>
                <a:lnTo>
                  <a:pt x="12993" y="13202"/>
                </a:lnTo>
                <a:lnTo>
                  <a:pt x="13134" y="13078"/>
                </a:lnTo>
                <a:lnTo>
                  <a:pt x="13202" y="13090"/>
                </a:lnTo>
                <a:lnTo>
                  <a:pt x="13356" y="13205"/>
                </a:lnTo>
                <a:lnTo>
                  <a:pt x="13421" y="13291"/>
                </a:lnTo>
                <a:lnTo>
                  <a:pt x="13414" y="13419"/>
                </a:lnTo>
                <a:lnTo>
                  <a:pt x="13452" y="13481"/>
                </a:lnTo>
                <a:lnTo>
                  <a:pt x="13555" y="13595"/>
                </a:lnTo>
                <a:lnTo>
                  <a:pt x="13671" y="13723"/>
                </a:lnTo>
                <a:lnTo>
                  <a:pt x="13741" y="13744"/>
                </a:lnTo>
                <a:lnTo>
                  <a:pt x="13784" y="13813"/>
                </a:lnTo>
                <a:lnTo>
                  <a:pt x="13867" y="13810"/>
                </a:lnTo>
                <a:lnTo>
                  <a:pt x="13910" y="13771"/>
                </a:lnTo>
                <a:lnTo>
                  <a:pt x="13926" y="13652"/>
                </a:lnTo>
                <a:lnTo>
                  <a:pt x="13916" y="13582"/>
                </a:lnTo>
                <a:lnTo>
                  <a:pt x="13895" y="13461"/>
                </a:lnTo>
                <a:lnTo>
                  <a:pt x="13774" y="13280"/>
                </a:lnTo>
                <a:lnTo>
                  <a:pt x="13756" y="13203"/>
                </a:lnTo>
                <a:lnTo>
                  <a:pt x="13656" y="13100"/>
                </a:lnTo>
                <a:lnTo>
                  <a:pt x="13570" y="12962"/>
                </a:lnTo>
                <a:lnTo>
                  <a:pt x="13513" y="12845"/>
                </a:lnTo>
                <a:lnTo>
                  <a:pt x="13507" y="12709"/>
                </a:lnTo>
                <a:lnTo>
                  <a:pt x="13552" y="12580"/>
                </a:lnTo>
                <a:lnTo>
                  <a:pt x="13615" y="12468"/>
                </a:lnTo>
                <a:lnTo>
                  <a:pt x="13746" y="12296"/>
                </a:lnTo>
                <a:lnTo>
                  <a:pt x="13751" y="12229"/>
                </a:lnTo>
                <a:lnTo>
                  <a:pt x="13805" y="12137"/>
                </a:lnTo>
                <a:lnTo>
                  <a:pt x="13875" y="12100"/>
                </a:lnTo>
                <a:lnTo>
                  <a:pt x="13938" y="11959"/>
                </a:lnTo>
                <a:lnTo>
                  <a:pt x="14069" y="11852"/>
                </a:lnTo>
                <a:lnTo>
                  <a:pt x="14115" y="11685"/>
                </a:lnTo>
                <a:lnTo>
                  <a:pt x="14039" y="11512"/>
                </a:lnTo>
                <a:lnTo>
                  <a:pt x="14006" y="11455"/>
                </a:lnTo>
                <a:lnTo>
                  <a:pt x="13961" y="11459"/>
                </a:lnTo>
                <a:lnTo>
                  <a:pt x="13902" y="11289"/>
                </a:lnTo>
                <a:lnTo>
                  <a:pt x="13794" y="11266"/>
                </a:lnTo>
                <a:lnTo>
                  <a:pt x="13888" y="11261"/>
                </a:lnTo>
                <a:lnTo>
                  <a:pt x="13822" y="11157"/>
                </a:lnTo>
                <a:lnTo>
                  <a:pt x="13822" y="11070"/>
                </a:lnTo>
                <a:lnTo>
                  <a:pt x="13887" y="11212"/>
                </a:lnTo>
                <a:lnTo>
                  <a:pt x="13978" y="11256"/>
                </a:lnTo>
                <a:lnTo>
                  <a:pt x="13976" y="11393"/>
                </a:lnTo>
                <a:lnTo>
                  <a:pt x="13991" y="11397"/>
                </a:lnTo>
                <a:lnTo>
                  <a:pt x="14019" y="11222"/>
                </a:lnTo>
                <a:lnTo>
                  <a:pt x="14039" y="11135"/>
                </a:lnTo>
                <a:lnTo>
                  <a:pt x="14011" y="11070"/>
                </a:lnTo>
                <a:lnTo>
                  <a:pt x="13970" y="11050"/>
                </a:lnTo>
                <a:lnTo>
                  <a:pt x="13910" y="10965"/>
                </a:lnTo>
                <a:lnTo>
                  <a:pt x="13968" y="10991"/>
                </a:lnTo>
                <a:lnTo>
                  <a:pt x="13999" y="10990"/>
                </a:lnTo>
                <a:lnTo>
                  <a:pt x="14026" y="11031"/>
                </a:lnTo>
                <a:lnTo>
                  <a:pt x="14072" y="10854"/>
                </a:lnTo>
                <a:lnTo>
                  <a:pt x="14052" y="10715"/>
                </a:lnTo>
                <a:lnTo>
                  <a:pt x="14013" y="10722"/>
                </a:lnTo>
                <a:lnTo>
                  <a:pt x="14033" y="10656"/>
                </a:lnTo>
                <a:lnTo>
                  <a:pt x="14038" y="10680"/>
                </a:lnTo>
                <a:lnTo>
                  <a:pt x="14117" y="10645"/>
                </a:lnTo>
                <a:lnTo>
                  <a:pt x="14273" y="10514"/>
                </a:lnTo>
                <a:lnTo>
                  <a:pt x="14223" y="10497"/>
                </a:lnTo>
                <a:lnTo>
                  <a:pt x="14051" y="10611"/>
                </a:lnTo>
                <a:lnTo>
                  <a:pt x="14137" y="10514"/>
                </a:lnTo>
                <a:lnTo>
                  <a:pt x="14205" y="10472"/>
                </a:lnTo>
                <a:lnTo>
                  <a:pt x="14255" y="10440"/>
                </a:lnTo>
                <a:lnTo>
                  <a:pt x="14334" y="10367"/>
                </a:lnTo>
                <a:lnTo>
                  <a:pt x="14394" y="10343"/>
                </a:lnTo>
                <a:lnTo>
                  <a:pt x="14464" y="10275"/>
                </a:lnTo>
                <a:lnTo>
                  <a:pt x="14452" y="10219"/>
                </a:lnTo>
                <a:lnTo>
                  <a:pt x="14399" y="10198"/>
                </a:lnTo>
                <a:lnTo>
                  <a:pt x="14439" y="10256"/>
                </a:lnTo>
                <a:lnTo>
                  <a:pt x="14387" y="10276"/>
                </a:lnTo>
                <a:lnTo>
                  <a:pt x="14308" y="10201"/>
                </a:lnTo>
                <a:lnTo>
                  <a:pt x="14270" y="10107"/>
                </a:lnTo>
                <a:lnTo>
                  <a:pt x="14273" y="10072"/>
                </a:lnTo>
                <a:lnTo>
                  <a:pt x="14291" y="9925"/>
                </a:lnTo>
                <a:lnTo>
                  <a:pt x="14389" y="9812"/>
                </a:lnTo>
                <a:lnTo>
                  <a:pt x="14479" y="9692"/>
                </a:lnTo>
                <a:lnTo>
                  <a:pt x="14557" y="9544"/>
                </a:lnTo>
                <a:lnTo>
                  <a:pt x="14510" y="9499"/>
                </a:lnTo>
                <a:lnTo>
                  <a:pt x="14621" y="9411"/>
                </a:lnTo>
                <a:lnTo>
                  <a:pt x="14789" y="9307"/>
                </a:lnTo>
                <a:lnTo>
                  <a:pt x="14674" y="9555"/>
                </a:lnTo>
                <a:lnTo>
                  <a:pt x="14751" y="9697"/>
                </a:lnTo>
                <a:lnTo>
                  <a:pt x="14840" y="9662"/>
                </a:lnTo>
                <a:lnTo>
                  <a:pt x="14900" y="9469"/>
                </a:lnTo>
                <a:lnTo>
                  <a:pt x="14970" y="9337"/>
                </a:lnTo>
                <a:lnTo>
                  <a:pt x="15140" y="9091"/>
                </a:lnTo>
                <a:lnTo>
                  <a:pt x="15200" y="8900"/>
                </a:lnTo>
                <a:lnTo>
                  <a:pt x="15101" y="8885"/>
                </a:lnTo>
                <a:lnTo>
                  <a:pt x="15023" y="8771"/>
                </a:lnTo>
                <a:lnTo>
                  <a:pt x="15034" y="9020"/>
                </a:lnTo>
                <a:lnTo>
                  <a:pt x="14880" y="9153"/>
                </a:lnTo>
                <a:lnTo>
                  <a:pt x="14699" y="9149"/>
                </a:lnTo>
                <a:lnTo>
                  <a:pt x="14596" y="9042"/>
                </a:lnTo>
                <a:lnTo>
                  <a:pt x="14465" y="8880"/>
                </a:lnTo>
                <a:lnTo>
                  <a:pt x="14497" y="8711"/>
                </a:lnTo>
                <a:lnTo>
                  <a:pt x="14364" y="8680"/>
                </a:lnTo>
                <a:lnTo>
                  <a:pt x="14223" y="8783"/>
                </a:lnTo>
                <a:lnTo>
                  <a:pt x="14081" y="9040"/>
                </a:lnTo>
                <a:lnTo>
                  <a:pt x="14016" y="9354"/>
                </a:lnTo>
                <a:lnTo>
                  <a:pt x="13935" y="9427"/>
                </a:lnTo>
                <a:lnTo>
                  <a:pt x="13986" y="9206"/>
                </a:lnTo>
                <a:lnTo>
                  <a:pt x="14029" y="8901"/>
                </a:lnTo>
                <a:lnTo>
                  <a:pt x="14120" y="8756"/>
                </a:lnTo>
                <a:lnTo>
                  <a:pt x="14139" y="8588"/>
                </a:lnTo>
                <a:lnTo>
                  <a:pt x="14233" y="8520"/>
                </a:lnTo>
                <a:lnTo>
                  <a:pt x="14379" y="8436"/>
                </a:lnTo>
                <a:lnTo>
                  <a:pt x="14601" y="8344"/>
                </a:lnTo>
                <a:lnTo>
                  <a:pt x="14739" y="8215"/>
                </a:lnTo>
                <a:lnTo>
                  <a:pt x="14762" y="8006"/>
                </a:lnTo>
                <a:lnTo>
                  <a:pt x="14863" y="7845"/>
                </a:lnTo>
                <a:lnTo>
                  <a:pt x="14883" y="7744"/>
                </a:lnTo>
                <a:lnTo>
                  <a:pt x="14900" y="7640"/>
                </a:lnTo>
                <a:lnTo>
                  <a:pt x="14764" y="7473"/>
                </a:lnTo>
                <a:lnTo>
                  <a:pt x="14688" y="7441"/>
                </a:lnTo>
                <a:lnTo>
                  <a:pt x="14611" y="7468"/>
                </a:lnTo>
                <a:lnTo>
                  <a:pt x="14484" y="7361"/>
                </a:lnTo>
                <a:lnTo>
                  <a:pt x="14396" y="7349"/>
                </a:lnTo>
                <a:lnTo>
                  <a:pt x="14242" y="7399"/>
                </a:lnTo>
                <a:lnTo>
                  <a:pt x="14106" y="7359"/>
                </a:lnTo>
                <a:lnTo>
                  <a:pt x="13938" y="7342"/>
                </a:lnTo>
                <a:lnTo>
                  <a:pt x="13902" y="7222"/>
                </a:lnTo>
                <a:lnTo>
                  <a:pt x="13684" y="7090"/>
                </a:lnTo>
                <a:lnTo>
                  <a:pt x="13447" y="6951"/>
                </a:lnTo>
                <a:lnTo>
                  <a:pt x="13293" y="6845"/>
                </a:lnTo>
                <a:lnTo>
                  <a:pt x="13291" y="6947"/>
                </a:lnTo>
                <a:lnTo>
                  <a:pt x="13331" y="7167"/>
                </a:lnTo>
                <a:lnTo>
                  <a:pt x="13268" y="7321"/>
                </a:lnTo>
                <a:lnTo>
                  <a:pt x="13152" y="7255"/>
                </a:lnTo>
                <a:lnTo>
                  <a:pt x="13061" y="7269"/>
                </a:lnTo>
                <a:lnTo>
                  <a:pt x="12915" y="7073"/>
                </a:lnTo>
                <a:lnTo>
                  <a:pt x="12838" y="6935"/>
                </a:lnTo>
                <a:lnTo>
                  <a:pt x="12693" y="6989"/>
                </a:lnTo>
                <a:lnTo>
                  <a:pt x="12633" y="6937"/>
                </a:lnTo>
                <a:lnTo>
                  <a:pt x="12485" y="6884"/>
                </a:lnTo>
                <a:lnTo>
                  <a:pt x="12384" y="6858"/>
                </a:lnTo>
                <a:lnTo>
                  <a:pt x="12341" y="6929"/>
                </a:lnTo>
                <a:lnTo>
                  <a:pt x="12251" y="6946"/>
                </a:lnTo>
                <a:lnTo>
                  <a:pt x="12094" y="6952"/>
                </a:lnTo>
                <a:lnTo>
                  <a:pt x="12056" y="7011"/>
                </a:lnTo>
                <a:lnTo>
                  <a:pt x="12198" y="7270"/>
                </a:lnTo>
                <a:lnTo>
                  <a:pt x="12304" y="7413"/>
                </a:lnTo>
                <a:lnTo>
                  <a:pt x="12276" y="7632"/>
                </a:lnTo>
                <a:lnTo>
                  <a:pt x="12440" y="7724"/>
                </a:lnTo>
                <a:lnTo>
                  <a:pt x="12566" y="7848"/>
                </a:lnTo>
                <a:lnTo>
                  <a:pt x="12623" y="7962"/>
                </a:lnTo>
                <a:lnTo>
                  <a:pt x="12621" y="8104"/>
                </a:lnTo>
                <a:lnTo>
                  <a:pt x="12560" y="8270"/>
                </a:lnTo>
                <a:lnTo>
                  <a:pt x="12430" y="8409"/>
                </a:lnTo>
                <a:lnTo>
                  <a:pt x="12538" y="8479"/>
                </a:lnTo>
                <a:lnTo>
                  <a:pt x="12697" y="8742"/>
                </a:lnTo>
                <a:lnTo>
                  <a:pt x="12707" y="8948"/>
                </a:lnTo>
                <a:lnTo>
                  <a:pt x="12643" y="9035"/>
                </a:lnTo>
                <a:lnTo>
                  <a:pt x="12422" y="8915"/>
                </a:lnTo>
                <a:lnTo>
                  <a:pt x="12276" y="8736"/>
                </a:lnTo>
                <a:lnTo>
                  <a:pt x="12185" y="8563"/>
                </a:lnTo>
                <a:lnTo>
                  <a:pt x="12152" y="8401"/>
                </a:lnTo>
                <a:lnTo>
                  <a:pt x="12034" y="8416"/>
                </a:lnTo>
                <a:lnTo>
                  <a:pt x="11860" y="8451"/>
                </a:lnTo>
                <a:lnTo>
                  <a:pt x="11729" y="8401"/>
                </a:lnTo>
                <a:lnTo>
                  <a:pt x="11586" y="8381"/>
                </a:lnTo>
                <a:lnTo>
                  <a:pt x="11492" y="8310"/>
                </a:lnTo>
                <a:lnTo>
                  <a:pt x="11374" y="8262"/>
                </a:lnTo>
                <a:lnTo>
                  <a:pt x="11168" y="8218"/>
                </a:lnTo>
                <a:lnTo>
                  <a:pt x="11032" y="8280"/>
                </a:lnTo>
                <a:lnTo>
                  <a:pt x="10961" y="8146"/>
                </a:lnTo>
                <a:lnTo>
                  <a:pt x="10886" y="7980"/>
                </a:lnTo>
                <a:lnTo>
                  <a:pt x="10737" y="7969"/>
                </a:lnTo>
                <a:lnTo>
                  <a:pt x="10712" y="7754"/>
                </a:lnTo>
                <a:lnTo>
                  <a:pt x="10726" y="7604"/>
                </a:lnTo>
                <a:lnTo>
                  <a:pt x="10790" y="7384"/>
                </a:lnTo>
                <a:lnTo>
                  <a:pt x="10870" y="7220"/>
                </a:lnTo>
                <a:lnTo>
                  <a:pt x="10964" y="7180"/>
                </a:lnTo>
                <a:lnTo>
                  <a:pt x="10944" y="7063"/>
                </a:lnTo>
                <a:lnTo>
                  <a:pt x="10993" y="6976"/>
                </a:lnTo>
                <a:lnTo>
                  <a:pt x="11107" y="6939"/>
                </a:lnTo>
                <a:lnTo>
                  <a:pt x="11167" y="6800"/>
                </a:lnTo>
                <a:lnTo>
                  <a:pt x="11168" y="6718"/>
                </a:lnTo>
                <a:lnTo>
                  <a:pt x="11197" y="6554"/>
                </a:lnTo>
                <a:lnTo>
                  <a:pt x="11192" y="6462"/>
                </a:lnTo>
                <a:lnTo>
                  <a:pt x="11284" y="6493"/>
                </a:lnTo>
                <a:lnTo>
                  <a:pt x="11377" y="6440"/>
                </a:lnTo>
                <a:lnTo>
                  <a:pt x="11470" y="6281"/>
                </a:lnTo>
                <a:lnTo>
                  <a:pt x="11447" y="6195"/>
                </a:lnTo>
                <a:lnTo>
                  <a:pt x="11364" y="6120"/>
                </a:lnTo>
                <a:lnTo>
                  <a:pt x="11377" y="6016"/>
                </a:lnTo>
                <a:lnTo>
                  <a:pt x="11339" y="5936"/>
                </a:lnTo>
                <a:lnTo>
                  <a:pt x="11221" y="5879"/>
                </a:lnTo>
                <a:lnTo>
                  <a:pt x="11120" y="5880"/>
                </a:lnTo>
                <a:lnTo>
                  <a:pt x="11027" y="5891"/>
                </a:lnTo>
                <a:lnTo>
                  <a:pt x="11084" y="6076"/>
                </a:lnTo>
                <a:lnTo>
                  <a:pt x="11082" y="6235"/>
                </a:lnTo>
                <a:lnTo>
                  <a:pt x="11046" y="6378"/>
                </a:lnTo>
                <a:lnTo>
                  <a:pt x="10944" y="6276"/>
                </a:lnTo>
                <a:lnTo>
                  <a:pt x="10930" y="6145"/>
                </a:lnTo>
                <a:lnTo>
                  <a:pt x="10820" y="6051"/>
                </a:lnTo>
                <a:lnTo>
                  <a:pt x="10764" y="6204"/>
                </a:lnTo>
                <a:lnTo>
                  <a:pt x="10722" y="6026"/>
                </a:lnTo>
                <a:lnTo>
                  <a:pt x="10593" y="6013"/>
                </a:lnTo>
                <a:lnTo>
                  <a:pt x="10633" y="5919"/>
                </a:lnTo>
                <a:lnTo>
                  <a:pt x="10508" y="5740"/>
                </a:lnTo>
                <a:lnTo>
                  <a:pt x="10434" y="5675"/>
                </a:lnTo>
                <a:lnTo>
                  <a:pt x="10352" y="5656"/>
                </a:lnTo>
                <a:lnTo>
                  <a:pt x="10298" y="5790"/>
                </a:lnTo>
                <a:lnTo>
                  <a:pt x="10318" y="5981"/>
                </a:lnTo>
                <a:lnTo>
                  <a:pt x="10404" y="6043"/>
                </a:lnTo>
                <a:lnTo>
                  <a:pt x="10492" y="6140"/>
                </a:lnTo>
                <a:lnTo>
                  <a:pt x="10488" y="6321"/>
                </a:lnTo>
                <a:lnTo>
                  <a:pt x="10432" y="6323"/>
                </a:lnTo>
                <a:lnTo>
                  <a:pt x="10405" y="6468"/>
                </a:lnTo>
                <a:lnTo>
                  <a:pt x="10384" y="6302"/>
                </a:lnTo>
                <a:lnTo>
                  <a:pt x="10268" y="6254"/>
                </a:lnTo>
                <a:lnTo>
                  <a:pt x="10208" y="6289"/>
                </a:lnTo>
                <a:lnTo>
                  <a:pt x="10226" y="6400"/>
                </a:lnTo>
                <a:lnTo>
                  <a:pt x="10122" y="6403"/>
                </a:lnTo>
                <a:lnTo>
                  <a:pt x="10011" y="6436"/>
                </a:lnTo>
                <a:lnTo>
                  <a:pt x="9881" y="6361"/>
                </a:lnTo>
                <a:lnTo>
                  <a:pt x="9802" y="6376"/>
                </a:lnTo>
                <a:lnTo>
                  <a:pt x="9732" y="6281"/>
                </a:lnTo>
                <a:lnTo>
                  <a:pt x="9677" y="6239"/>
                </a:lnTo>
                <a:lnTo>
                  <a:pt x="9621" y="6256"/>
                </a:lnTo>
                <a:lnTo>
                  <a:pt x="9536" y="6261"/>
                </a:lnTo>
                <a:lnTo>
                  <a:pt x="9487" y="6319"/>
                </a:lnTo>
                <a:lnTo>
                  <a:pt x="9553" y="6398"/>
                </a:lnTo>
                <a:lnTo>
                  <a:pt x="9467" y="6485"/>
                </a:lnTo>
                <a:lnTo>
                  <a:pt x="9400" y="6373"/>
                </a:lnTo>
                <a:lnTo>
                  <a:pt x="9336" y="6401"/>
                </a:lnTo>
                <a:lnTo>
                  <a:pt x="9140" y="6405"/>
                </a:lnTo>
                <a:lnTo>
                  <a:pt x="9019" y="6351"/>
                </a:lnTo>
                <a:lnTo>
                  <a:pt x="9133" y="6276"/>
                </a:lnTo>
                <a:lnTo>
                  <a:pt x="9059" y="6175"/>
                </a:lnTo>
                <a:lnTo>
                  <a:pt x="8991" y="6179"/>
                </a:lnTo>
                <a:lnTo>
                  <a:pt x="8906" y="6135"/>
                </a:lnTo>
                <a:lnTo>
                  <a:pt x="8770" y="6045"/>
                </a:lnTo>
                <a:lnTo>
                  <a:pt x="8696" y="5954"/>
                </a:lnTo>
                <a:lnTo>
                  <a:pt x="8624" y="5927"/>
                </a:lnTo>
                <a:lnTo>
                  <a:pt x="8583" y="5971"/>
                </a:lnTo>
                <a:lnTo>
                  <a:pt x="8497" y="5979"/>
                </a:lnTo>
                <a:lnTo>
                  <a:pt x="8536" y="5850"/>
                </a:lnTo>
                <a:lnTo>
                  <a:pt x="8410" y="5942"/>
                </a:lnTo>
                <a:lnTo>
                  <a:pt x="8372" y="5765"/>
                </a:lnTo>
                <a:lnTo>
                  <a:pt x="8341" y="5735"/>
                </a:lnTo>
                <a:lnTo>
                  <a:pt x="8293" y="5808"/>
                </a:lnTo>
                <a:lnTo>
                  <a:pt x="8230" y="5832"/>
                </a:lnTo>
                <a:lnTo>
                  <a:pt x="8223" y="5752"/>
                </a:lnTo>
                <a:lnTo>
                  <a:pt x="8108" y="5758"/>
                </a:lnTo>
                <a:lnTo>
                  <a:pt x="7984" y="5797"/>
                </a:lnTo>
                <a:lnTo>
                  <a:pt x="7909" y="5743"/>
                </a:lnTo>
                <a:lnTo>
                  <a:pt x="7812" y="5765"/>
                </a:lnTo>
                <a:lnTo>
                  <a:pt x="7722" y="5808"/>
                </a:lnTo>
                <a:lnTo>
                  <a:pt x="7672" y="5767"/>
                </a:lnTo>
                <a:lnTo>
                  <a:pt x="7634" y="5651"/>
                </a:lnTo>
                <a:lnTo>
                  <a:pt x="7561" y="5562"/>
                </a:lnTo>
                <a:lnTo>
                  <a:pt x="7521" y="5510"/>
                </a:lnTo>
                <a:lnTo>
                  <a:pt x="7480" y="5423"/>
                </a:lnTo>
                <a:lnTo>
                  <a:pt x="7395" y="5408"/>
                </a:lnTo>
                <a:lnTo>
                  <a:pt x="7374" y="5366"/>
                </a:lnTo>
                <a:lnTo>
                  <a:pt x="7296" y="5293"/>
                </a:lnTo>
                <a:lnTo>
                  <a:pt x="7243" y="5182"/>
                </a:lnTo>
                <a:lnTo>
                  <a:pt x="7185" y="5162"/>
                </a:lnTo>
                <a:lnTo>
                  <a:pt x="7143" y="5090"/>
                </a:lnTo>
                <a:lnTo>
                  <a:pt x="7176" y="5062"/>
                </a:lnTo>
                <a:lnTo>
                  <a:pt x="7118" y="4996"/>
                </a:lnTo>
                <a:lnTo>
                  <a:pt x="7074" y="5006"/>
                </a:lnTo>
                <a:lnTo>
                  <a:pt x="7108" y="4924"/>
                </a:lnTo>
                <a:lnTo>
                  <a:pt x="7084" y="4846"/>
                </a:lnTo>
                <a:lnTo>
                  <a:pt x="6951" y="4857"/>
                </a:lnTo>
                <a:lnTo>
                  <a:pt x="6928" y="4817"/>
                </a:lnTo>
                <a:lnTo>
                  <a:pt x="6798" y="4799"/>
                </a:lnTo>
                <a:lnTo>
                  <a:pt x="6748" y="4775"/>
                </a:lnTo>
                <a:lnTo>
                  <a:pt x="6642" y="4790"/>
                </a:lnTo>
                <a:lnTo>
                  <a:pt x="6559" y="4837"/>
                </a:lnTo>
                <a:lnTo>
                  <a:pt x="6448" y="4837"/>
                </a:lnTo>
                <a:lnTo>
                  <a:pt x="6387" y="4765"/>
                </a:lnTo>
                <a:lnTo>
                  <a:pt x="6287" y="4799"/>
                </a:lnTo>
                <a:lnTo>
                  <a:pt x="6282" y="4896"/>
                </a:lnTo>
                <a:lnTo>
                  <a:pt x="6249" y="4986"/>
                </a:lnTo>
                <a:lnTo>
                  <a:pt x="6198" y="5078"/>
                </a:lnTo>
                <a:lnTo>
                  <a:pt x="6186" y="5181"/>
                </a:lnTo>
                <a:lnTo>
                  <a:pt x="6127" y="5293"/>
                </a:lnTo>
                <a:lnTo>
                  <a:pt x="6040" y="5199"/>
                </a:lnTo>
                <a:lnTo>
                  <a:pt x="6120" y="5145"/>
                </a:lnTo>
                <a:lnTo>
                  <a:pt x="6090" y="5107"/>
                </a:lnTo>
                <a:lnTo>
                  <a:pt x="5937" y="5057"/>
                </a:lnTo>
                <a:lnTo>
                  <a:pt x="5826" y="5035"/>
                </a:lnTo>
                <a:lnTo>
                  <a:pt x="5780" y="5165"/>
                </a:lnTo>
                <a:lnTo>
                  <a:pt x="5734" y="5234"/>
                </a:lnTo>
                <a:lnTo>
                  <a:pt x="5752" y="5338"/>
                </a:lnTo>
                <a:lnTo>
                  <a:pt x="5825" y="5395"/>
                </a:lnTo>
                <a:lnTo>
                  <a:pt x="5823" y="5462"/>
                </a:lnTo>
                <a:lnTo>
                  <a:pt x="5868" y="5450"/>
                </a:lnTo>
                <a:lnTo>
                  <a:pt x="5944" y="5475"/>
                </a:lnTo>
                <a:lnTo>
                  <a:pt x="5972" y="5504"/>
                </a:lnTo>
                <a:lnTo>
                  <a:pt x="5884" y="5515"/>
                </a:lnTo>
                <a:lnTo>
                  <a:pt x="5883" y="5567"/>
                </a:lnTo>
                <a:lnTo>
                  <a:pt x="5826" y="5634"/>
                </a:lnTo>
                <a:lnTo>
                  <a:pt x="5748" y="5636"/>
                </a:lnTo>
                <a:lnTo>
                  <a:pt x="5729" y="5587"/>
                </a:lnTo>
                <a:lnTo>
                  <a:pt x="5626" y="5608"/>
                </a:lnTo>
                <a:lnTo>
                  <a:pt x="5619" y="5551"/>
                </a:lnTo>
                <a:lnTo>
                  <a:pt x="5576" y="5517"/>
                </a:lnTo>
                <a:lnTo>
                  <a:pt x="5486" y="5562"/>
                </a:lnTo>
                <a:lnTo>
                  <a:pt x="5372" y="5586"/>
                </a:lnTo>
                <a:lnTo>
                  <a:pt x="5271" y="5634"/>
                </a:lnTo>
                <a:lnTo>
                  <a:pt x="5241" y="5731"/>
                </a:lnTo>
                <a:lnTo>
                  <a:pt x="5160" y="5803"/>
                </a:lnTo>
                <a:lnTo>
                  <a:pt x="5156" y="5874"/>
                </a:lnTo>
                <a:lnTo>
                  <a:pt x="5128" y="5984"/>
                </a:lnTo>
                <a:lnTo>
                  <a:pt x="5216" y="6035"/>
                </a:lnTo>
                <a:lnTo>
                  <a:pt x="5198" y="6118"/>
                </a:lnTo>
                <a:lnTo>
                  <a:pt x="5138" y="6157"/>
                </a:lnTo>
                <a:lnTo>
                  <a:pt x="5062" y="6242"/>
                </a:lnTo>
                <a:lnTo>
                  <a:pt x="5093" y="6279"/>
                </a:lnTo>
                <a:lnTo>
                  <a:pt x="5199" y="6282"/>
                </a:lnTo>
                <a:lnTo>
                  <a:pt x="5151" y="6373"/>
                </a:lnTo>
                <a:lnTo>
                  <a:pt x="5214" y="6339"/>
                </a:lnTo>
                <a:lnTo>
                  <a:pt x="5183" y="6446"/>
                </a:lnTo>
                <a:lnTo>
                  <a:pt x="5261" y="6428"/>
                </a:lnTo>
                <a:lnTo>
                  <a:pt x="5256" y="6470"/>
                </a:lnTo>
                <a:lnTo>
                  <a:pt x="5360" y="6492"/>
                </a:lnTo>
                <a:lnTo>
                  <a:pt x="5256" y="6547"/>
                </a:lnTo>
                <a:lnTo>
                  <a:pt x="5148" y="6646"/>
                </a:lnTo>
                <a:lnTo>
                  <a:pt x="5060" y="6652"/>
                </a:lnTo>
                <a:lnTo>
                  <a:pt x="5022" y="6668"/>
                </a:lnTo>
                <a:lnTo>
                  <a:pt x="4864" y="6668"/>
                </a:lnTo>
                <a:lnTo>
                  <a:pt x="4785" y="6694"/>
                </a:lnTo>
                <a:lnTo>
                  <a:pt x="4700" y="6632"/>
                </a:lnTo>
                <a:lnTo>
                  <a:pt x="4571" y="6637"/>
                </a:lnTo>
                <a:lnTo>
                  <a:pt x="4478" y="6616"/>
                </a:lnTo>
                <a:lnTo>
                  <a:pt x="4359" y="6604"/>
                </a:lnTo>
                <a:lnTo>
                  <a:pt x="4345" y="6637"/>
                </a:lnTo>
                <a:lnTo>
                  <a:pt x="4473" y="6714"/>
                </a:lnTo>
                <a:lnTo>
                  <a:pt x="4563" y="6724"/>
                </a:lnTo>
                <a:lnTo>
                  <a:pt x="4664" y="6743"/>
                </a:lnTo>
                <a:lnTo>
                  <a:pt x="4753" y="6763"/>
                </a:lnTo>
                <a:lnTo>
                  <a:pt x="4783" y="6818"/>
                </a:lnTo>
                <a:lnTo>
                  <a:pt x="4906" y="6830"/>
                </a:lnTo>
                <a:lnTo>
                  <a:pt x="4984" y="6781"/>
                </a:lnTo>
                <a:lnTo>
                  <a:pt x="5145" y="6798"/>
                </a:lnTo>
                <a:lnTo>
                  <a:pt x="5214" y="6748"/>
                </a:lnTo>
                <a:lnTo>
                  <a:pt x="5314" y="6761"/>
                </a:lnTo>
                <a:lnTo>
                  <a:pt x="5432" y="6760"/>
                </a:lnTo>
                <a:lnTo>
                  <a:pt x="5579" y="6703"/>
                </a:lnTo>
                <a:lnTo>
                  <a:pt x="5594" y="6592"/>
                </a:lnTo>
                <a:lnTo>
                  <a:pt x="5770" y="6562"/>
                </a:lnTo>
                <a:lnTo>
                  <a:pt x="5893" y="6497"/>
                </a:lnTo>
                <a:lnTo>
                  <a:pt x="6039" y="6475"/>
                </a:lnTo>
                <a:lnTo>
                  <a:pt x="6025" y="6525"/>
                </a:lnTo>
                <a:lnTo>
                  <a:pt x="5923" y="6522"/>
                </a:lnTo>
                <a:lnTo>
                  <a:pt x="5775" y="6646"/>
                </a:lnTo>
                <a:lnTo>
                  <a:pt x="5714" y="6741"/>
                </a:lnTo>
                <a:lnTo>
                  <a:pt x="5810" y="6765"/>
                </a:lnTo>
                <a:lnTo>
                  <a:pt x="5908" y="6756"/>
                </a:lnTo>
                <a:lnTo>
                  <a:pt x="6009" y="6780"/>
                </a:lnTo>
                <a:lnTo>
                  <a:pt x="6052" y="6796"/>
                </a:lnTo>
                <a:lnTo>
                  <a:pt x="6118" y="6679"/>
                </a:lnTo>
                <a:lnTo>
                  <a:pt x="6214" y="6696"/>
                </a:lnTo>
                <a:lnTo>
                  <a:pt x="6248" y="6817"/>
                </a:lnTo>
                <a:lnTo>
                  <a:pt x="6337" y="6974"/>
                </a:lnTo>
                <a:lnTo>
                  <a:pt x="6445" y="7019"/>
                </a:lnTo>
                <a:lnTo>
                  <a:pt x="6540" y="7148"/>
                </a:lnTo>
                <a:lnTo>
                  <a:pt x="6594" y="7218"/>
                </a:lnTo>
                <a:lnTo>
                  <a:pt x="6664" y="7473"/>
                </a:lnTo>
                <a:lnTo>
                  <a:pt x="6735" y="7567"/>
                </a:lnTo>
                <a:lnTo>
                  <a:pt x="6866" y="7629"/>
                </a:lnTo>
                <a:lnTo>
                  <a:pt x="6944" y="7674"/>
                </a:lnTo>
                <a:lnTo>
                  <a:pt x="6916" y="7858"/>
                </a:lnTo>
                <a:lnTo>
                  <a:pt x="6971" y="8046"/>
                </a:lnTo>
                <a:lnTo>
                  <a:pt x="6934" y="8210"/>
                </a:lnTo>
                <a:lnTo>
                  <a:pt x="6996" y="8297"/>
                </a:lnTo>
                <a:lnTo>
                  <a:pt x="7022" y="8382"/>
                </a:lnTo>
                <a:lnTo>
                  <a:pt x="6989" y="8476"/>
                </a:lnTo>
                <a:lnTo>
                  <a:pt x="7062" y="8647"/>
                </a:lnTo>
                <a:lnTo>
                  <a:pt x="7029" y="8799"/>
                </a:lnTo>
                <a:lnTo>
                  <a:pt x="7137" y="8918"/>
                </a:lnTo>
                <a:lnTo>
                  <a:pt x="7085" y="9027"/>
                </a:lnTo>
                <a:lnTo>
                  <a:pt x="7095" y="9208"/>
                </a:lnTo>
                <a:lnTo>
                  <a:pt x="7273" y="9340"/>
                </a:lnTo>
                <a:lnTo>
                  <a:pt x="7332" y="9442"/>
                </a:lnTo>
                <a:lnTo>
                  <a:pt x="7510" y="9680"/>
                </a:lnTo>
                <a:lnTo>
                  <a:pt x="7525" y="9685"/>
                </a:lnTo>
                <a:lnTo>
                  <a:pt x="7530" y="9848"/>
                </a:lnTo>
                <a:lnTo>
                  <a:pt x="7515" y="10007"/>
                </a:lnTo>
                <a:lnTo>
                  <a:pt x="7473" y="10049"/>
                </a:lnTo>
                <a:lnTo>
                  <a:pt x="7450" y="9858"/>
                </a:lnTo>
                <a:lnTo>
                  <a:pt x="7294" y="9752"/>
                </a:lnTo>
                <a:lnTo>
                  <a:pt x="7269" y="9784"/>
                </a:lnTo>
                <a:lnTo>
                  <a:pt x="7283" y="9879"/>
                </a:lnTo>
                <a:lnTo>
                  <a:pt x="7281" y="10049"/>
                </a:lnTo>
                <a:lnTo>
                  <a:pt x="7244" y="10305"/>
                </a:lnTo>
                <a:lnTo>
                  <a:pt x="7137" y="10638"/>
                </a:lnTo>
                <a:lnTo>
                  <a:pt x="7045" y="10800"/>
                </a:lnTo>
                <a:lnTo>
                  <a:pt x="7055" y="10954"/>
                </a:lnTo>
                <a:lnTo>
                  <a:pt x="7025" y="11117"/>
                </a:lnTo>
                <a:lnTo>
                  <a:pt x="6964" y="11264"/>
                </a:lnTo>
                <a:lnTo>
                  <a:pt x="7016" y="11385"/>
                </a:lnTo>
                <a:lnTo>
                  <a:pt x="7004" y="11541"/>
                </a:lnTo>
                <a:lnTo>
                  <a:pt x="7084" y="11723"/>
                </a:lnTo>
                <a:lnTo>
                  <a:pt x="7133" y="11798"/>
                </a:lnTo>
                <a:lnTo>
                  <a:pt x="7122" y="11842"/>
                </a:lnTo>
                <a:lnTo>
                  <a:pt x="7198" y="12127"/>
                </a:lnTo>
                <a:lnTo>
                  <a:pt x="7312" y="12344"/>
                </a:lnTo>
                <a:lnTo>
                  <a:pt x="7316" y="12450"/>
                </a:lnTo>
                <a:lnTo>
                  <a:pt x="7349" y="12488"/>
                </a:lnTo>
                <a:lnTo>
                  <a:pt x="7487" y="12534"/>
                </a:lnTo>
                <a:lnTo>
                  <a:pt x="7535" y="12594"/>
                </a:lnTo>
                <a:lnTo>
                  <a:pt x="7618" y="12617"/>
                </a:lnTo>
                <a:lnTo>
                  <a:pt x="7629" y="12674"/>
                </a:lnTo>
                <a:lnTo>
                  <a:pt x="7697" y="12708"/>
                </a:lnTo>
                <a:lnTo>
                  <a:pt x="7785" y="12832"/>
                </a:lnTo>
                <a:lnTo>
                  <a:pt x="7802" y="12930"/>
                </a:lnTo>
                <a:lnTo>
                  <a:pt x="7850" y="13106"/>
                </a:lnTo>
                <a:lnTo>
                  <a:pt x="7909" y="13265"/>
                </a:lnTo>
                <a:lnTo>
                  <a:pt x="7959" y="13394"/>
                </a:lnTo>
                <a:lnTo>
                  <a:pt x="8011" y="13517"/>
                </a:lnTo>
                <a:lnTo>
                  <a:pt x="8102" y="13580"/>
                </a:lnTo>
                <a:lnTo>
                  <a:pt x="8220" y="13726"/>
                </a:lnTo>
                <a:lnTo>
                  <a:pt x="8208" y="13808"/>
                </a:lnTo>
                <a:lnTo>
                  <a:pt x="8143" y="13868"/>
                </a:lnTo>
                <a:lnTo>
                  <a:pt x="8075" y="13850"/>
                </a:lnTo>
                <a:lnTo>
                  <a:pt x="8064" y="13863"/>
                </a:lnTo>
                <a:lnTo>
                  <a:pt x="8155" y="13980"/>
                </a:lnTo>
                <a:lnTo>
                  <a:pt x="8254" y="14036"/>
                </a:lnTo>
                <a:lnTo>
                  <a:pt x="8294" y="14088"/>
                </a:lnTo>
                <a:lnTo>
                  <a:pt x="8317" y="14066"/>
                </a:lnTo>
                <a:lnTo>
                  <a:pt x="8430" y="14160"/>
                </a:lnTo>
                <a:lnTo>
                  <a:pt x="8508" y="14223"/>
                </a:lnTo>
                <a:lnTo>
                  <a:pt x="8530" y="14322"/>
                </a:lnTo>
                <a:lnTo>
                  <a:pt x="8520" y="14454"/>
                </a:lnTo>
                <a:lnTo>
                  <a:pt x="8606" y="14506"/>
                </a:lnTo>
                <a:lnTo>
                  <a:pt x="8729" y="14603"/>
                </a:lnTo>
                <a:lnTo>
                  <a:pt x="8840" y="14712"/>
                </a:lnTo>
                <a:lnTo>
                  <a:pt x="8885" y="14823"/>
                </a:lnTo>
                <a:lnTo>
                  <a:pt x="8916" y="14826"/>
                </a:lnTo>
                <a:lnTo>
                  <a:pt x="8989" y="14766"/>
                </a:lnTo>
                <a:lnTo>
                  <a:pt x="8994" y="14734"/>
                </a:lnTo>
                <a:lnTo>
                  <a:pt x="8931" y="14650"/>
                </a:lnTo>
                <a:lnTo>
                  <a:pt x="8863" y="14565"/>
                </a:lnTo>
                <a:lnTo>
                  <a:pt x="8780" y="14553"/>
                </a:lnTo>
                <a:lnTo>
                  <a:pt x="8772" y="14458"/>
                </a:lnTo>
                <a:lnTo>
                  <a:pt x="8727" y="14371"/>
                </a:lnTo>
                <a:lnTo>
                  <a:pt x="8679" y="14289"/>
                </a:lnTo>
                <a:lnTo>
                  <a:pt x="8628" y="14114"/>
                </a:lnTo>
                <a:lnTo>
                  <a:pt x="8525" y="14014"/>
                </a:lnTo>
                <a:lnTo>
                  <a:pt x="8492" y="13945"/>
                </a:lnTo>
                <a:lnTo>
                  <a:pt x="8443" y="13895"/>
                </a:lnTo>
                <a:lnTo>
                  <a:pt x="8415" y="13773"/>
                </a:lnTo>
                <a:lnTo>
                  <a:pt x="8385" y="13773"/>
                </a:lnTo>
                <a:lnTo>
                  <a:pt x="8367" y="13707"/>
                </a:lnTo>
                <a:lnTo>
                  <a:pt x="8342" y="13692"/>
                </a:lnTo>
                <a:lnTo>
                  <a:pt x="8319" y="13646"/>
                </a:lnTo>
                <a:lnTo>
                  <a:pt x="8205" y="13505"/>
                </a:lnTo>
                <a:lnTo>
                  <a:pt x="8155" y="13423"/>
                </a:lnTo>
                <a:lnTo>
                  <a:pt x="8148" y="13282"/>
                </a:lnTo>
                <a:lnTo>
                  <a:pt x="8128" y="13190"/>
                </a:lnTo>
                <a:lnTo>
                  <a:pt x="8160" y="13118"/>
                </a:lnTo>
                <a:lnTo>
                  <a:pt x="8246" y="13180"/>
                </a:lnTo>
                <a:lnTo>
                  <a:pt x="8301" y="13178"/>
                </a:lnTo>
                <a:lnTo>
                  <a:pt x="8412" y="13264"/>
                </a:lnTo>
                <a:lnTo>
                  <a:pt x="8405" y="13334"/>
                </a:lnTo>
                <a:lnTo>
                  <a:pt x="8455" y="13481"/>
                </a:lnTo>
                <a:lnTo>
                  <a:pt x="8536" y="13629"/>
                </a:lnTo>
                <a:lnTo>
                  <a:pt x="8541" y="13687"/>
                </a:lnTo>
                <a:lnTo>
                  <a:pt x="8614" y="13783"/>
                </a:lnTo>
                <a:lnTo>
                  <a:pt x="8707" y="13888"/>
                </a:lnTo>
                <a:lnTo>
                  <a:pt x="8797" y="13908"/>
                </a:lnTo>
                <a:lnTo>
                  <a:pt x="8835" y="14039"/>
                </a:lnTo>
                <a:lnTo>
                  <a:pt x="8933" y="14134"/>
                </a:lnTo>
                <a:lnTo>
                  <a:pt x="9019" y="14181"/>
                </a:lnTo>
                <a:lnTo>
                  <a:pt x="8992" y="14292"/>
                </a:lnTo>
                <a:lnTo>
                  <a:pt x="9022" y="14337"/>
                </a:lnTo>
                <a:lnTo>
                  <a:pt x="9170" y="14418"/>
                </a:lnTo>
                <a:lnTo>
                  <a:pt x="9253" y="14533"/>
                </a:lnTo>
                <a:lnTo>
                  <a:pt x="9429" y="14679"/>
                </a:lnTo>
                <a:lnTo>
                  <a:pt x="9585" y="14858"/>
                </a:lnTo>
                <a:lnTo>
                  <a:pt x="9646" y="14947"/>
                </a:lnTo>
                <a:lnTo>
                  <a:pt x="9664" y="15017"/>
                </a:lnTo>
                <a:lnTo>
                  <a:pt x="9725" y="15097"/>
                </a:lnTo>
                <a:lnTo>
                  <a:pt x="9725" y="15158"/>
                </a:lnTo>
                <a:lnTo>
                  <a:pt x="9687" y="15203"/>
                </a:lnTo>
                <a:lnTo>
                  <a:pt x="9706" y="15253"/>
                </a:lnTo>
                <a:lnTo>
                  <a:pt x="9648" y="15270"/>
                </a:lnTo>
                <a:lnTo>
                  <a:pt x="9692" y="15354"/>
                </a:lnTo>
                <a:lnTo>
                  <a:pt x="9785" y="15462"/>
                </a:lnTo>
                <a:lnTo>
                  <a:pt x="9983" y="15560"/>
                </a:lnTo>
                <a:lnTo>
                  <a:pt x="10060" y="15637"/>
                </a:lnTo>
                <a:lnTo>
                  <a:pt x="10248" y="15685"/>
                </a:lnTo>
                <a:lnTo>
                  <a:pt x="10351" y="15692"/>
                </a:lnTo>
                <a:lnTo>
                  <a:pt x="10399" y="15735"/>
                </a:lnTo>
                <a:lnTo>
                  <a:pt x="10555" y="15809"/>
                </a:lnTo>
                <a:lnTo>
                  <a:pt x="10767" y="15874"/>
                </a:lnTo>
                <a:lnTo>
                  <a:pt x="10905" y="15888"/>
                </a:lnTo>
                <a:lnTo>
                  <a:pt x="11080" y="15951"/>
                </a:lnTo>
                <a:lnTo>
                  <a:pt x="11220" y="15970"/>
                </a:lnTo>
                <a:lnTo>
                  <a:pt x="11352" y="16000"/>
                </a:lnTo>
                <a:lnTo>
                  <a:pt x="11444" y="15973"/>
                </a:lnTo>
                <a:lnTo>
                  <a:pt x="11585" y="15894"/>
                </a:lnTo>
                <a:lnTo>
                  <a:pt x="11684" y="15869"/>
                </a:lnTo>
                <a:lnTo>
                  <a:pt x="11837" y="15891"/>
                </a:lnTo>
                <a:lnTo>
                  <a:pt x="11936" y="15933"/>
                </a:lnTo>
                <a:lnTo>
                  <a:pt x="12158" y="16079"/>
                </a:lnTo>
                <a:lnTo>
                  <a:pt x="12263" y="16129"/>
                </a:lnTo>
                <a:lnTo>
                  <a:pt x="12349" y="16147"/>
                </a:lnTo>
                <a:lnTo>
                  <a:pt x="12464" y="16131"/>
                </a:lnTo>
                <a:lnTo>
                  <a:pt x="12560" y="16141"/>
                </a:lnTo>
                <a:lnTo>
                  <a:pt x="12615" y="16166"/>
                </a:lnTo>
                <a:lnTo>
                  <a:pt x="12716" y="16156"/>
                </a:lnTo>
                <a:lnTo>
                  <a:pt x="12794" y="16172"/>
                </a:lnTo>
                <a:lnTo>
                  <a:pt x="12860" y="16174"/>
                </a:lnTo>
                <a:lnTo>
                  <a:pt x="12964" y="16154"/>
                </a:lnTo>
                <a:lnTo>
                  <a:pt x="12981" y="16112"/>
                </a:lnTo>
                <a:lnTo>
                  <a:pt x="13037" y="16114"/>
                </a:lnTo>
                <a:lnTo>
                  <a:pt x="13074" y="16157"/>
                </a:lnTo>
                <a:lnTo>
                  <a:pt x="13062" y="16172"/>
                </a:lnTo>
                <a:lnTo>
                  <a:pt x="13029" y="16154"/>
                </a:lnTo>
                <a:lnTo>
                  <a:pt x="13013" y="16184"/>
                </a:lnTo>
                <a:lnTo>
                  <a:pt x="13110" y="16236"/>
                </a:lnTo>
                <a:lnTo>
                  <a:pt x="13193" y="16268"/>
                </a:lnTo>
                <a:lnTo>
                  <a:pt x="13238" y="16313"/>
                </a:lnTo>
                <a:lnTo>
                  <a:pt x="13329" y="16357"/>
                </a:lnTo>
                <a:lnTo>
                  <a:pt x="13397" y="16390"/>
                </a:lnTo>
                <a:lnTo>
                  <a:pt x="13361" y="16432"/>
                </a:lnTo>
                <a:lnTo>
                  <a:pt x="13414" y="16440"/>
                </a:lnTo>
                <a:lnTo>
                  <a:pt x="13396" y="16496"/>
                </a:lnTo>
                <a:lnTo>
                  <a:pt x="13401" y="16544"/>
                </a:lnTo>
                <a:lnTo>
                  <a:pt x="13429" y="16569"/>
                </a:lnTo>
                <a:lnTo>
                  <a:pt x="13489" y="16569"/>
                </a:lnTo>
                <a:lnTo>
                  <a:pt x="13533" y="16603"/>
                </a:lnTo>
                <a:lnTo>
                  <a:pt x="13565" y="16556"/>
                </a:lnTo>
                <a:lnTo>
                  <a:pt x="13548" y="16514"/>
                </a:lnTo>
                <a:lnTo>
                  <a:pt x="13598" y="16529"/>
                </a:lnTo>
                <a:lnTo>
                  <a:pt x="13616" y="16571"/>
                </a:lnTo>
                <a:lnTo>
                  <a:pt x="13679" y="16574"/>
                </a:lnTo>
                <a:lnTo>
                  <a:pt x="13754" y="16586"/>
                </a:lnTo>
                <a:lnTo>
                  <a:pt x="13807" y="16610"/>
                </a:lnTo>
                <a:lnTo>
                  <a:pt x="13817" y="16641"/>
                </a:lnTo>
                <a:lnTo>
                  <a:pt x="13800" y="16673"/>
                </a:lnTo>
                <a:lnTo>
                  <a:pt x="13840" y="16695"/>
                </a:lnTo>
                <a:lnTo>
                  <a:pt x="13941" y="16702"/>
                </a:lnTo>
                <a:lnTo>
                  <a:pt x="13963" y="16718"/>
                </a:lnTo>
                <a:lnTo>
                  <a:pt x="13965" y="16685"/>
                </a:lnTo>
                <a:lnTo>
                  <a:pt x="14041" y="16661"/>
                </a:lnTo>
                <a:lnTo>
                  <a:pt x="14089" y="16666"/>
                </a:lnTo>
                <a:lnTo>
                  <a:pt x="14164" y="16655"/>
                </a:lnTo>
                <a:lnTo>
                  <a:pt x="14205" y="16703"/>
                </a:lnTo>
                <a:lnTo>
                  <a:pt x="14265" y="16695"/>
                </a:lnTo>
                <a:lnTo>
                  <a:pt x="14285" y="16661"/>
                </a:lnTo>
                <a:lnTo>
                  <a:pt x="14326" y="16742"/>
                </a:lnTo>
                <a:lnTo>
                  <a:pt x="14406" y="16708"/>
                </a:lnTo>
                <a:lnTo>
                  <a:pt x="14429" y="16678"/>
                </a:lnTo>
                <a:lnTo>
                  <a:pt x="14475" y="16643"/>
                </a:lnTo>
                <a:lnTo>
                  <a:pt x="14381" y="16589"/>
                </a:lnTo>
                <a:lnTo>
                  <a:pt x="14394" y="16551"/>
                </a:lnTo>
                <a:lnTo>
                  <a:pt x="14432" y="16534"/>
                </a:lnTo>
                <a:lnTo>
                  <a:pt x="14497" y="16472"/>
                </a:lnTo>
                <a:lnTo>
                  <a:pt x="14525" y="16409"/>
                </a:lnTo>
                <a:lnTo>
                  <a:pt x="14600" y="16373"/>
                </a:lnTo>
                <a:lnTo>
                  <a:pt x="14693" y="16385"/>
                </a:lnTo>
                <a:lnTo>
                  <a:pt x="14731" y="16424"/>
                </a:lnTo>
                <a:lnTo>
                  <a:pt x="14776" y="16419"/>
                </a:lnTo>
                <a:lnTo>
                  <a:pt x="14737" y="16474"/>
                </a:lnTo>
                <a:lnTo>
                  <a:pt x="14786" y="16543"/>
                </a:lnTo>
                <a:lnTo>
                  <a:pt x="14849" y="16564"/>
                </a:lnTo>
                <a:lnTo>
                  <a:pt x="14926" y="16620"/>
                </a:lnTo>
                <a:lnTo>
                  <a:pt x="14970" y="16733"/>
                </a:lnTo>
                <a:lnTo>
                  <a:pt x="14936" y="16785"/>
                </a:lnTo>
                <a:lnTo>
                  <a:pt x="14990" y="16904"/>
                </a:lnTo>
                <a:lnTo>
                  <a:pt x="14966" y="17000"/>
                </a:lnTo>
                <a:lnTo>
                  <a:pt x="15033" y="17010"/>
                </a:lnTo>
                <a:lnTo>
                  <a:pt x="14973" y="17109"/>
                </a:lnTo>
                <a:lnTo>
                  <a:pt x="14908" y="17224"/>
                </a:lnTo>
                <a:lnTo>
                  <a:pt x="14824" y="17264"/>
                </a:lnTo>
                <a:lnTo>
                  <a:pt x="14787" y="17330"/>
                </a:lnTo>
                <a:lnTo>
                  <a:pt x="14800" y="17397"/>
                </a:lnTo>
                <a:lnTo>
                  <a:pt x="14736" y="17430"/>
                </a:lnTo>
                <a:lnTo>
                  <a:pt x="14762" y="17464"/>
                </a:lnTo>
                <a:lnTo>
                  <a:pt x="14646" y="17561"/>
                </a:lnTo>
                <a:lnTo>
                  <a:pt x="14553" y="17621"/>
                </a:lnTo>
                <a:lnTo>
                  <a:pt x="14568" y="17673"/>
                </a:lnTo>
                <a:lnTo>
                  <a:pt x="14507" y="17782"/>
                </a:lnTo>
                <a:lnTo>
                  <a:pt x="14480" y="17876"/>
                </a:lnTo>
                <a:lnTo>
                  <a:pt x="14419" y="17916"/>
                </a:lnTo>
                <a:lnTo>
                  <a:pt x="14455" y="18026"/>
                </a:lnTo>
                <a:lnTo>
                  <a:pt x="14421" y="18073"/>
                </a:lnTo>
                <a:lnTo>
                  <a:pt x="14528" y="18097"/>
                </a:lnTo>
                <a:lnTo>
                  <a:pt x="14593" y="18015"/>
                </a:lnTo>
                <a:lnTo>
                  <a:pt x="14635" y="18058"/>
                </a:lnTo>
                <a:lnTo>
                  <a:pt x="14543" y="18185"/>
                </a:lnTo>
                <a:lnTo>
                  <a:pt x="14406" y="18311"/>
                </a:lnTo>
                <a:lnTo>
                  <a:pt x="14353" y="18415"/>
                </a:lnTo>
                <a:lnTo>
                  <a:pt x="14441" y="18507"/>
                </a:lnTo>
                <a:lnTo>
                  <a:pt x="14384" y="18579"/>
                </a:lnTo>
                <a:lnTo>
                  <a:pt x="14510" y="18587"/>
                </a:lnTo>
                <a:lnTo>
                  <a:pt x="14646" y="18621"/>
                </a:lnTo>
                <a:lnTo>
                  <a:pt x="14699" y="18689"/>
                </a:lnTo>
                <a:lnTo>
                  <a:pt x="14769" y="18718"/>
                </a:lnTo>
                <a:lnTo>
                  <a:pt x="14923" y="18887"/>
                </a:lnTo>
                <a:lnTo>
                  <a:pt x="15077" y="19028"/>
                </a:lnTo>
                <a:lnTo>
                  <a:pt x="15205" y="19111"/>
                </a:lnTo>
                <a:lnTo>
                  <a:pt x="15175" y="19152"/>
                </a:lnTo>
                <a:lnTo>
                  <a:pt x="15233" y="19210"/>
                </a:lnTo>
                <a:lnTo>
                  <a:pt x="15351" y="19220"/>
                </a:lnTo>
                <a:lnTo>
                  <a:pt x="15623" y="19208"/>
                </a:lnTo>
                <a:lnTo>
                  <a:pt x="15917" y="19165"/>
                </a:lnTo>
                <a:lnTo>
                  <a:pt x="15922" y="19197"/>
                </a:lnTo>
                <a:lnTo>
                  <a:pt x="16063" y="19178"/>
                </a:lnTo>
                <a:lnTo>
                  <a:pt x="16059" y="19291"/>
                </a:lnTo>
                <a:lnTo>
                  <a:pt x="16024" y="19430"/>
                </a:lnTo>
                <a:lnTo>
                  <a:pt x="15910" y="19636"/>
                </a:lnTo>
                <a:lnTo>
                  <a:pt x="15791" y="19816"/>
                </a:lnTo>
                <a:lnTo>
                  <a:pt x="15693" y="19965"/>
                </a:lnTo>
                <a:lnTo>
                  <a:pt x="15562" y="20086"/>
                </a:lnTo>
                <a:lnTo>
                  <a:pt x="15529" y="20155"/>
                </a:lnTo>
                <a:lnTo>
                  <a:pt x="15451" y="20223"/>
                </a:lnTo>
                <a:lnTo>
                  <a:pt x="15424" y="20279"/>
                </a:lnTo>
                <a:lnTo>
                  <a:pt x="15416" y="20287"/>
                </a:lnTo>
                <a:cubicBezTo>
                  <a:pt x="14155" y="20930"/>
                  <a:pt x="12767" y="21319"/>
                  <a:pt x="11314" y="21412"/>
                </a:cubicBezTo>
                <a:cubicBezTo>
                  <a:pt x="8492" y="21594"/>
                  <a:pt x="5768" y="20655"/>
                  <a:pt x="3645" y="18768"/>
                </a:cubicBezTo>
                <a:cubicBezTo>
                  <a:pt x="1523" y="16881"/>
                  <a:pt x="255" y="14273"/>
                  <a:pt x="75" y="11423"/>
                </a:cubicBezTo>
                <a:cubicBezTo>
                  <a:pt x="-105" y="8574"/>
                  <a:pt x="825" y="5824"/>
                  <a:pt x="2694" y="3680"/>
                </a:cubicBezTo>
                <a:cubicBezTo>
                  <a:pt x="3036" y="3287"/>
                  <a:pt x="3409" y="2933"/>
                  <a:pt x="3796" y="2600"/>
                </a:cubicBezTo>
                <a:lnTo>
                  <a:pt x="3883" y="2575"/>
                </a:lnTo>
                <a:lnTo>
                  <a:pt x="3971" y="2593"/>
                </a:lnTo>
                <a:lnTo>
                  <a:pt x="4083" y="2558"/>
                </a:lnTo>
                <a:lnTo>
                  <a:pt x="4302" y="2412"/>
                </a:lnTo>
                <a:lnTo>
                  <a:pt x="4369" y="2330"/>
                </a:lnTo>
                <a:lnTo>
                  <a:pt x="4339" y="2300"/>
                </a:lnTo>
                <a:lnTo>
                  <a:pt x="4422" y="2223"/>
                </a:lnTo>
                <a:lnTo>
                  <a:pt x="4529" y="2171"/>
                </a:lnTo>
                <a:lnTo>
                  <a:pt x="4637" y="2059"/>
                </a:lnTo>
                <a:lnTo>
                  <a:pt x="4738" y="2263"/>
                </a:lnTo>
                <a:lnTo>
                  <a:pt x="4864" y="2431"/>
                </a:lnTo>
                <a:lnTo>
                  <a:pt x="4778" y="2637"/>
                </a:lnTo>
                <a:lnTo>
                  <a:pt x="4649" y="2848"/>
                </a:lnTo>
                <a:lnTo>
                  <a:pt x="4685" y="2911"/>
                </a:lnTo>
                <a:lnTo>
                  <a:pt x="4619" y="3022"/>
                </a:lnTo>
                <a:lnTo>
                  <a:pt x="4510" y="3047"/>
                </a:lnTo>
                <a:lnTo>
                  <a:pt x="4485" y="3149"/>
                </a:lnTo>
                <a:lnTo>
                  <a:pt x="4475" y="3292"/>
                </a:lnTo>
                <a:lnTo>
                  <a:pt x="4587" y="3206"/>
                </a:lnTo>
                <a:lnTo>
                  <a:pt x="4805" y="3292"/>
                </a:lnTo>
                <a:lnTo>
                  <a:pt x="4821" y="3442"/>
                </a:lnTo>
                <a:lnTo>
                  <a:pt x="4612" y="3563"/>
                </a:lnTo>
                <a:lnTo>
                  <a:pt x="4765" y="3667"/>
                </a:lnTo>
                <a:lnTo>
                  <a:pt x="4896" y="3657"/>
                </a:lnTo>
                <a:lnTo>
                  <a:pt x="4904" y="3727"/>
                </a:lnTo>
                <a:lnTo>
                  <a:pt x="4677" y="3764"/>
                </a:lnTo>
                <a:lnTo>
                  <a:pt x="4561" y="3693"/>
                </a:lnTo>
                <a:lnTo>
                  <a:pt x="4415" y="3637"/>
                </a:lnTo>
                <a:lnTo>
                  <a:pt x="4244" y="3586"/>
                </a:lnTo>
                <a:lnTo>
                  <a:pt x="4236" y="3486"/>
                </a:lnTo>
                <a:lnTo>
                  <a:pt x="4165" y="3509"/>
                </a:lnTo>
                <a:lnTo>
                  <a:pt x="4090" y="3481"/>
                </a:lnTo>
                <a:lnTo>
                  <a:pt x="3893" y="3524"/>
                </a:lnTo>
                <a:lnTo>
                  <a:pt x="3554" y="3707"/>
                </a:lnTo>
                <a:lnTo>
                  <a:pt x="3337" y="3839"/>
                </a:lnTo>
                <a:lnTo>
                  <a:pt x="3231" y="3918"/>
                </a:lnTo>
                <a:lnTo>
                  <a:pt x="3334" y="3973"/>
                </a:lnTo>
                <a:lnTo>
                  <a:pt x="3475" y="3926"/>
                </a:lnTo>
                <a:lnTo>
                  <a:pt x="3486" y="4032"/>
                </a:lnTo>
                <a:lnTo>
                  <a:pt x="3649" y="3978"/>
                </a:lnTo>
                <a:lnTo>
                  <a:pt x="3705" y="4080"/>
                </a:lnTo>
                <a:lnTo>
                  <a:pt x="3773" y="4017"/>
                </a:lnTo>
                <a:lnTo>
                  <a:pt x="3896" y="3990"/>
                </a:lnTo>
                <a:lnTo>
                  <a:pt x="3894" y="4059"/>
                </a:lnTo>
                <a:lnTo>
                  <a:pt x="4118" y="3965"/>
                </a:lnTo>
                <a:lnTo>
                  <a:pt x="4163" y="3866"/>
                </a:lnTo>
                <a:lnTo>
                  <a:pt x="4226" y="3837"/>
                </a:lnTo>
                <a:lnTo>
                  <a:pt x="4369" y="3858"/>
                </a:lnTo>
                <a:lnTo>
                  <a:pt x="4471" y="3837"/>
                </a:lnTo>
                <a:lnTo>
                  <a:pt x="4443" y="3938"/>
                </a:lnTo>
                <a:lnTo>
                  <a:pt x="4508" y="3975"/>
                </a:lnTo>
                <a:lnTo>
                  <a:pt x="4448" y="4032"/>
                </a:lnTo>
                <a:lnTo>
                  <a:pt x="4576" y="4152"/>
                </a:lnTo>
                <a:lnTo>
                  <a:pt x="4468" y="4301"/>
                </a:lnTo>
                <a:lnTo>
                  <a:pt x="4544" y="4291"/>
                </a:lnTo>
                <a:lnTo>
                  <a:pt x="4652" y="4338"/>
                </a:lnTo>
                <a:lnTo>
                  <a:pt x="4780" y="4380"/>
                </a:lnTo>
                <a:lnTo>
                  <a:pt x="4808" y="4427"/>
                </a:lnTo>
                <a:lnTo>
                  <a:pt x="4969" y="4537"/>
                </a:lnTo>
                <a:lnTo>
                  <a:pt x="4964" y="4671"/>
                </a:lnTo>
                <a:lnTo>
                  <a:pt x="5012" y="4663"/>
                </a:lnTo>
                <a:lnTo>
                  <a:pt x="5077" y="4618"/>
                </a:lnTo>
                <a:lnTo>
                  <a:pt x="5112" y="4566"/>
                </a:lnTo>
                <a:lnTo>
                  <a:pt x="5238" y="4457"/>
                </a:lnTo>
                <a:lnTo>
                  <a:pt x="5312" y="4358"/>
                </a:lnTo>
                <a:lnTo>
                  <a:pt x="5321" y="4439"/>
                </a:lnTo>
                <a:lnTo>
                  <a:pt x="5413" y="4472"/>
                </a:lnTo>
                <a:lnTo>
                  <a:pt x="5415" y="4472"/>
                </a:lnTo>
                <a:lnTo>
                  <a:pt x="5496" y="4465"/>
                </a:lnTo>
                <a:lnTo>
                  <a:pt x="5566" y="4398"/>
                </a:lnTo>
                <a:lnTo>
                  <a:pt x="5627" y="4442"/>
                </a:lnTo>
                <a:lnTo>
                  <a:pt x="5561" y="4464"/>
                </a:lnTo>
                <a:lnTo>
                  <a:pt x="5513" y="4526"/>
                </a:lnTo>
                <a:lnTo>
                  <a:pt x="5558" y="4574"/>
                </a:lnTo>
                <a:lnTo>
                  <a:pt x="5553" y="4645"/>
                </a:lnTo>
                <a:lnTo>
                  <a:pt x="5488" y="4700"/>
                </a:lnTo>
                <a:lnTo>
                  <a:pt x="5473" y="4802"/>
                </a:lnTo>
                <a:lnTo>
                  <a:pt x="5437" y="4881"/>
                </a:lnTo>
                <a:lnTo>
                  <a:pt x="5458" y="4934"/>
                </a:lnTo>
                <a:lnTo>
                  <a:pt x="5501" y="4934"/>
                </a:lnTo>
                <a:lnTo>
                  <a:pt x="5657" y="4834"/>
                </a:lnTo>
                <a:lnTo>
                  <a:pt x="5720" y="4908"/>
                </a:lnTo>
                <a:lnTo>
                  <a:pt x="5818" y="4911"/>
                </a:lnTo>
                <a:lnTo>
                  <a:pt x="5913" y="4715"/>
                </a:lnTo>
                <a:lnTo>
                  <a:pt x="5870" y="4564"/>
                </a:lnTo>
                <a:lnTo>
                  <a:pt x="5757" y="4648"/>
                </a:lnTo>
                <a:lnTo>
                  <a:pt x="5782" y="4589"/>
                </a:lnTo>
                <a:lnTo>
                  <a:pt x="5884" y="4532"/>
                </a:lnTo>
                <a:lnTo>
                  <a:pt x="5997" y="4311"/>
                </a:lnTo>
                <a:lnTo>
                  <a:pt x="6085" y="4129"/>
                </a:lnTo>
                <a:lnTo>
                  <a:pt x="6140" y="4028"/>
                </a:lnTo>
                <a:lnTo>
                  <a:pt x="6191" y="3858"/>
                </a:lnTo>
                <a:lnTo>
                  <a:pt x="6163" y="3765"/>
                </a:lnTo>
                <a:lnTo>
                  <a:pt x="6196" y="3600"/>
                </a:lnTo>
                <a:lnTo>
                  <a:pt x="6115" y="3605"/>
                </a:lnTo>
                <a:lnTo>
                  <a:pt x="6007" y="3682"/>
                </a:lnTo>
                <a:lnTo>
                  <a:pt x="5946" y="3642"/>
                </a:lnTo>
                <a:lnTo>
                  <a:pt x="6100" y="3506"/>
                </a:lnTo>
                <a:lnTo>
                  <a:pt x="6082" y="3421"/>
                </a:lnTo>
                <a:lnTo>
                  <a:pt x="6122" y="3322"/>
                </a:lnTo>
                <a:lnTo>
                  <a:pt x="6125" y="3238"/>
                </a:lnTo>
                <a:lnTo>
                  <a:pt x="6098" y="3183"/>
                </a:lnTo>
                <a:lnTo>
                  <a:pt x="6158" y="3112"/>
                </a:lnTo>
                <a:lnTo>
                  <a:pt x="6286" y="3092"/>
                </a:lnTo>
                <a:lnTo>
                  <a:pt x="6365" y="3042"/>
                </a:lnTo>
                <a:lnTo>
                  <a:pt x="6415" y="2948"/>
                </a:lnTo>
                <a:lnTo>
                  <a:pt x="6437" y="2774"/>
                </a:lnTo>
                <a:lnTo>
                  <a:pt x="6611" y="2652"/>
                </a:lnTo>
                <a:lnTo>
                  <a:pt x="6727" y="2612"/>
                </a:lnTo>
                <a:lnTo>
                  <a:pt x="7032" y="2265"/>
                </a:lnTo>
                <a:lnTo>
                  <a:pt x="6999" y="2210"/>
                </a:lnTo>
                <a:lnTo>
                  <a:pt x="6831" y="2225"/>
                </a:lnTo>
                <a:lnTo>
                  <a:pt x="6901" y="2163"/>
                </a:lnTo>
                <a:lnTo>
                  <a:pt x="6880" y="2129"/>
                </a:lnTo>
                <a:lnTo>
                  <a:pt x="6987" y="2061"/>
                </a:lnTo>
                <a:lnTo>
                  <a:pt x="7002" y="1990"/>
                </a:lnTo>
                <a:lnTo>
                  <a:pt x="7123" y="1944"/>
                </a:lnTo>
                <a:lnTo>
                  <a:pt x="7006" y="1880"/>
                </a:lnTo>
                <a:lnTo>
                  <a:pt x="7122" y="1833"/>
                </a:lnTo>
                <a:lnTo>
                  <a:pt x="7279" y="1815"/>
                </a:lnTo>
                <a:lnTo>
                  <a:pt x="7316" y="1850"/>
                </a:lnTo>
                <a:lnTo>
                  <a:pt x="7422" y="1858"/>
                </a:lnTo>
                <a:lnTo>
                  <a:pt x="7551" y="1828"/>
                </a:lnTo>
                <a:lnTo>
                  <a:pt x="7608" y="1779"/>
                </a:lnTo>
                <a:lnTo>
                  <a:pt x="7709" y="1726"/>
                </a:lnTo>
                <a:lnTo>
                  <a:pt x="7613" y="1687"/>
                </a:lnTo>
                <a:lnTo>
                  <a:pt x="7800" y="1575"/>
                </a:lnTo>
                <a:lnTo>
                  <a:pt x="7865" y="1594"/>
                </a:lnTo>
                <a:lnTo>
                  <a:pt x="8017" y="1520"/>
                </a:lnTo>
                <a:lnTo>
                  <a:pt x="8069" y="1471"/>
                </a:lnTo>
                <a:lnTo>
                  <a:pt x="8060" y="1443"/>
                </a:lnTo>
                <a:lnTo>
                  <a:pt x="8150" y="1473"/>
                </a:lnTo>
                <a:lnTo>
                  <a:pt x="8170" y="1439"/>
                </a:lnTo>
                <a:lnTo>
                  <a:pt x="8259" y="1423"/>
                </a:lnTo>
                <a:lnTo>
                  <a:pt x="8327" y="1406"/>
                </a:lnTo>
                <a:lnTo>
                  <a:pt x="8324" y="1443"/>
                </a:lnTo>
                <a:lnTo>
                  <a:pt x="8269" y="1538"/>
                </a:lnTo>
                <a:lnTo>
                  <a:pt x="8258" y="1584"/>
                </a:lnTo>
                <a:lnTo>
                  <a:pt x="8304" y="1624"/>
                </a:lnTo>
                <a:lnTo>
                  <a:pt x="8374" y="1634"/>
                </a:lnTo>
                <a:lnTo>
                  <a:pt x="8508" y="1625"/>
                </a:lnTo>
                <a:lnTo>
                  <a:pt x="8618" y="1575"/>
                </a:lnTo>
                <a:lnTo>
                  <a:pt x="8631" y="1540"/>
                </a:lnTo>
                <a:lnTo>
                  <a:pt x="8686" y="1575"/>
                </a:lnTo>
                <a:lnTo>
                  <a:pt x="8785" y="1552"/>
                </a:lnTo>
                <a:lnTo>
                  <a:pt x="8755" y="1594"/>
                </a:lnTo>
                <a:lnTo>
                  <a:pt x="8845" y="1597"/>
                </a:lnTo>
                <a:lnTo>
                  <a:pt x="8901" y="1527"/>
                </a:lnTo>
                <a:lnTo>
                  <a:pt x="8906" y="1476"/>
                </a:lnTo>
                <a:lnTo>
                  <a:pt x="8886" y="1434"/>
                </a:lnTo>
                <a:lnTo>
                  <a:pt x="8964" y="1411"/>
                </a:lnTo>
                <a:lnTo>
                  <a:pt x="9027" y="1334"/>
                </a:lnTo>
                <a:lnTo>
                  <a:pt x="9075" y="1344"/>
                </a:lnTo>
                <a:lnTo>
                  <a:pt x="9186" y="1307"/>
                </a:lnTo>
                <a:lnTo>
                  <a:pt x="9188" y="1279"/>
                </a:lnTo>
                <a:lnTo>
                  <a:pt x="9303" y="1240"/>
                </a:lnTo>
                <a:lnTo>
                  <a:pt x="9377" y="1177"/>
                </a:lnTo>
                <a:lnTo>
                  <a:pt x="9432" y="1165"/>
                </a:lnTo>
                <a:lnTo>
                  <a:pt x="9470" y="1095"/>
                </a:lnTo>
                <a:lnTo>
                  <a:pt x="9415" y="1053"/>
                </a:lnTo>
                <a:lnTo>
                  <a:pt x="9526" y="1026"/>
                </a:lnTo>
                <a:lnTo>
                  <a:pt x="9654" y="1016"/>
                </a:lnTo>
                <a:lnTo>
                  <a:pt x="9745" y="989"/>
                </a:lnTo>
                <a:lnTo>
                  <a:pt x="9732" y="894"/>
                </a:lnTo>
                <a:lnTo>
                  <a:pt x="9672" y="825"/>
                </a:lnTo>
                <a:lnTo>
                  <a:pt x="9785" y="867"/>
                </a:lnTo>
                <a:lnTo>
                  <a:pt x="9906" y="857"/>
                </a:lnTo>
                <a:lnTo>
                  <a:pt x="10006" y="818"/>
                </a:lnTo>
                <a:lnTo>
                  <a:pt x="9983" y="756"/>
                </a:lnTo>
                <a:lnTo>
                  <a:pt x="10047" y="771"/>
                </a:lnTo>
                <a:lnTo>
                  <a:pt x="10016" y="857"/>
                </a:lnTo>
                <a:lnTo>
                  <a:pt x="10041" y="905"/>
                </a:lnTo>
                <a:lnTo>
                  <a:pt x="10069" y="904"/>
                </a:lnTo>
                <a:lnTo>
                  <a:pt x="10064" y="840"/>
                </a:lnTo>
                <a:lnTo>
                  <a:pt x="10180" y="783"/>
                </a:lnTo>
                <a:lnTo>
                  <a:pt x="10110" y="713"/>
                </a:lnTo>
                <a:lnTo>
                  <a:pt x="10177" y="631"/>
                </a:lnTo>
                <a:lnTo>
                  <a:pt x="10168" y="585"/>
                </a:lnTo>
                <a:lnTo>
                  <a:pt x="10094" y="579"/>
                </a:lnTo>
                <a:lnTo>
                  <a:pt x="10135" y="527"/>
                </a:lnTo>
                <a:lnTo>
                  <a:pt x="10099" y="483"/>
                </a:lnTo>
                <a:lnTo>
                  <a:pt x="10168" y="448"/>
                </a:lnTo>
                <a:lnTo>
                  <a:pt x="10195" y="413"/>
                </a:lnTo>
                <a:lnTo>
                  <a:pt x="10281" y="396"/>
                </a:lnTo>
                <a:lnTo>
                  <a:pt x="10319" y="371"/>
                </a:lnTo>
                <a:close/>
                <a:moveTo>
                  <a:pt x="11150" y="837"/>
                </a:moveTo>
                <a:lnTo>
                  <a:pt x="11205" y="929"/>
                </a:lnTo>
                <a:lnTo>
                  <a:pt x="11157" y="997"/>
                </a:lnTo>
                <a:lnTo>
                  <a:pt x="11009" y="1058"/>
                </a:lnTo>
                <a:lnTo>
                  <a:pt x="10871" y="1126"/>
                </a:lnTo>
                <a:lnTo>
                  <a:pt x="10667" y="1185"/>
                </a:lnTo>
                <a:lnTo>
                  <a:pt x="10503" y="1210"/>
                </a:lnTo>
                <a:lnTo>
                  <a:pt x="10324" y="1242"/>
                </a:lnTo>
                <a:lnTo>
                  <a:pt x="10284" y="1270"/>
                </a:lnTo>
                <a:lnTo>
                  <a:pt x="10303" y="1312"/>
                </a:lnTo>
                <a:lnTo>
                  <a:pt x="10391" y="1307"/>
                </a:lnTo>
                <a:lnTo>
                  <a:pt x="10480" y="1280"/>
                </a:lnTo>
                <a:lnTo>
                  <a:pt x="10634" y="1284"/>
                </a:lnTo>
                <a:lnTo>
                  <a:pt x="10818" y="1252"/>
                </a:lnTo>
                <a:lnTo>
                  <a:pt x="10954" y="1227"/>
                </a:lnTo>
                <a:lnTo>
                  <a:pt x="10974" y="1183"/>
                </a:lnTo>
                <a:lnTo>
                  <a:pt x="11153" y="1138"/>
                </a:lnTo>
                <a:lnTo>
                  <a:pt x="11117" y="1116"/>
                </a:lnTo>
                <a:lnTo>
                  <a:pt x="11283" y="1074"/>
                </a:lnTo>
                <a:lnTo>
                  <a:pt x="11324" y="1029"/>
                </a:lnTo>
                <a:lnTo>
                  <a:pt x="11397" y="1029"/>
                </a:lnTo>
                <a:lnTo>
                  <a:pt x="11434" y="986"/>
                </a:lnTo>
                <a:lnTo>
                  <a:pt x="11354" y="935"/>
                </a:lnTo>
                <a:lnTo>
                  <a:pt x="11372" y="897"/>
                </a:lnTo>
                <a:lnTo>
                  <a:pt x="11190" y="838"/>
                </a:lnTo>
                <a:lnTo>
                  <a:pt x="11150" y="837"/>
                </a:lnTo>
                <a:close/>
                <a:moveTo>
                  <a:pt x="9042" y="1552"/>
                </a:moveTo>
                <a:lnTo>
                  <a:pt x="8870" y="1661"/>
                </a:lnTo>
                <a:lnTo>
                  <a:pt x="8895" y="1701"/>
                </a:lnTo>
                <a:lnTo>
                  <a:pt x="9026" y="1719"/>
                </a:lnTo>
                <a:lnTo>
                  <a:pt x="9054" y="1716"/>
                </a:lnTo>
                <a:lnTo>
                  <a:pt x="9072" y="1696"/>
                </a:lnTo>
                <a:lnTo>
                  <a:pt x="9042" y="1552"/>
                </a:lnTo>
                <a:close/>
                <a:moveTo>
                  <a:pt x="9158" y="1612"/>
                </a:moveTo>
                <a:lnTo>
                  <a:pt x="9090" y="1647"/>
                </a:lnTo>
                <a:lnTo>
                  <a:pt x="9147" y="1738"/>
                </a:lnTo>
                <a:lnTo>
                  <a:pt x="9281" y="1813"/>
                </a:lnTo>
                <a:lnTo>
                  <a:pt x="9367" y="1850"/>
                </a:lnTo>
                <a:lnTo>
                  <a:pt x="9415" y="1810"/>
                </a:lnTo>
                <a:lnTo>
                  <a:pt x="9460" y="1719"/>
                </a:lnTo>
                <a:lnTo>
                  <a:pt x="9409" y="1707"/>
                </a:lnTo>
                <a:lnTo>
                  <a:pt x="9349" y="1639"/>
                </a:lnTo>
                <a:lnTo>
                  <a:pt x="9273" y="1614"/>
                </a:lnTo>
                <a:lnTo>
                  <a:pt x="9158" y="1612"/>
                </a:lnTo>
                <a:close/>
                <a:moveTo>
                  <a:pt x="9785" y="1640"/>
                </a:moveTo>
                <a:lnTo>
                  <a:pt x="9659" y="1711"/>
                </a:lnTo>
                <a:lnTo>
                  <a:pt x="9576" y="1798"/>
                </a:lnTo>
                <a:lnTo>
                  <a:pt x="9492" y="1925"/>
                </a:lnTo>
                <a:lnTo>
                  <a:pt x="9528" y="2044"/>
                </a:lnTo>
                <a:lnTo>
                  <a:pt x="9609" y="2072"/>
                </a:lnTo>
                <a:lnTo>
                  <a:pt x="9775" y="2088"/>
                </a:lnTo>
                <a:lnTo>
                  <a:pt x="9860" y="1987"/>
                </a:lnTo>
                <a:lnTo>
                  <a:pt x="9883" y="1818"/>
                </a:lnTo>
                <a:lnTo>
                  <a:pt x="9785" y="1640"/>
                </a:lnTo>
                <a:close/>
                <a:moveTo>
                  <a:pt x="10845" y="1779"/>
                </a:moveTo>
                <a:lnTo>
                  <a:pt x="10795" y="1784"/>
                </a:lnTo>
                <a:lnTo>
                  <a:pt x="10777" y="1798"/>
                </a:lnTo>
                <a:lnTo>
                  <a:pt x="10744" y="1798"/>
                </a:lnTo>
                <a:lnTo>
                  <a:pt x="10696" y="1798"/>
                </a:lnTo>
                <a:lnTo>
                  <a:pt x="10671" y="1810"/>
                </a:lnTo>
                <a:lnTo>
                  <a:pt x="10692" y="1845"/>
                </a:lnTo>
                <a:lnTo>
                  <a:pt x="10734" y="1838"/>
                </a:lnTo>
                <a:lnTo>
                  <a:pt x="10770" y="1820"/>
                </a:lnTo>
                <a:lnTo>
                  <a:pt x="10752" y="1848"/>
                </a:lnTo>
                <a:lnTo>
                  <a:pt x="10794" y="1863"/>
                </a:lnTo>
                <a:lnTo>
                  <a:pt x="10863" y="1867"/>
                </a:lnTo>
                <a:lnTo>
                  <a:pt x="10807" y="1838"/>
                </a:lnTo>
                <a:lnTo>
                  <a:pt x="10852" y="1815"/>
                </a:lnTo>
                <a:lnTo>
                  <a:pt x="10845" y="1779"/>
                </a:lnTo>
                <a:close/>
                <a:moveTo>
                  <a:pt x="11737" y="1989"/>
                </a:moveTo>
                <a:lnTo>
                  <a:pt x="11737" y="2032"/>
                </a:lnTo>
                <a:lnTo>
                  <a:pt x="11687" y="2062"/>
                </a:lnTo>
                <a:lnTo>
                  <a:pt x="11764" y="2098"/>
                </a:lnTo>
                <a:lnTo>
                  <a:pt x="11802" y="2067"/>
                </a:lnTo>
                <a:lnTo>
                  <a:pt x="11858" y="2071"/>
                </a:lnTo>
                <a:lnTo>
                  <a:pt x="11853" y="2017"/>
                </a:lnTo>
                <a:lnTo>
                  <a:pt x="11737" y="1989"/>
                </a:lnTo>
                <a:close/>
                <a:moveTo>
                  <a:pt x="11460" y="2064"/>
                </a:moveTo>
                <a:lnTo>
                  <a:pt x="11349" y="2072"/>
                </a:lnTo>
                <a:lnTo>
                  <a:pt x="11338" y="2129"/>
                </a:lnTo>
                <a:lnTo>
                  <a:pt x="11346" y="2190"/>
                </a:lnTo>
                <a:lnTo>
                  <a:pt x="11412" y="2190"/>
                </a:lnTo>
                <a:lnTo>
                  <a:pt x="11399" y="2230"/>
                </a:lnTo>
                <a:lnTo>
                  <a:pt x="11495" y="2273"/>
                </a:lnTo>
                <a:lnTo>
                  <a:pt x="11551" y="2230"/>
                </a:lnTo>
                <a:lnTo>
                  <a:pt x="11530" y="2200"/>
                </a:lnTo>
                <a:lnTo>
                  <a:pt x="11570" y="2181"/>
                </a:lnTo>
                <a:lnTo>
                  <a:pt x="11538" y="2113"/>
                </a:lnTo>
                <a:lnTo>
                  <a:pt x="11460" y="2064"/>
                </a:lnTo>
                <a:close/>
                <a:moveTo>
                  <a:pt x="11638" y="2118"/>
                </a:moveTo>
                <a:lnTo>
                  <a:pt x="11581" y="2225"/>
                </a:lnTo>
                <a:lnTo>
                  <a:pt x="11545" y="2268"/>
                </a:lnTo>
                <a:lnTo>
                  <a:pt x="11575" y="2297"/>
                </a:lnTo>
                <a:lnTo>
                  <a:pt x="11638" y="2289"/>
                </a:lnTo>
                <a:lnTo>
                  <a:pt x="11663" y="2319"/>
                </a:lnTo>
                <a:lnTo>
                  <a:pt x="11611" y="2345"/>
                </a:lnTo>
                <a:lnTo>
                  <a:pt x="11711" y="2391"/>
                </a:lnTo>
                <a:lnTo>
                  <a:pt x="11837" y="2345"/>
                </a:lnTo>
                <a:lnTo>
                  <a:pt x="11950" y="2270"/>
                </a:lnTo>
                <a:lnTo>
                  <a:pt x="11973" y="2222"/>
                </a:lnTo>
                <a:lnTo>
                  <a:pt x="12049" y="2232"/>
                </a:lnTo>
                <a:lnTo>
                  <a:pt x="12109" y="2153"/>
                </a:lnTo>
                <a:lnTo>
                  <a:pt x="12077" y="2123"/>
                </a:lnTo>
                <a:lnTo>
                  <a:pt x="11931" y="2144"/>
                </a:lnTo>
                <a:lnTo>
                  <a:pt x="11882" y="2131"/>
                </a:lnTo>
                <a:lnTo>
                  <a:pt x="11752" y="2153"/>
                </a:lnTo>
                <a:lnTo>
                  <a:pt x="11638" y="2118"/>
                </a:lnTo>
                <a:close/>
                <a:moveTo>
                  <a:pt x="7503" y="2196"/>
                </a:moveTo>
                <a:lnTo>
                  <a:pt x="7352" y="2243"/>
                </a:lnTo>
                <a:lnTo>
                  <a:pt x="7352" y="2302"/>
                </a:lnTo>
                <a:lnTo>
                  <a:pt x="7269" y="2424"/>
                </a:lnTo>
                <a:lnTo>
                  <a:pt x="7379" y="2458"/>
                </a:lnTo>
                <a:lnTo>
                  <a:pt x="7536" y="2352"/>
                </a:lnTo>
                <a:lnTo>
                  <a:pt x="7599" y="2275"/>
                </a:lnTo>
                <a:lnTo>
                  <a:pt x="7599" y="2232"/>
                </a:lnTo>
                <a:lnTo>
                  <a:pt x="7503" y="2196"/>
                </a:lnTo>
                <a:close/>
                <a:moveTo>
                  <a:pt x="7132" y="2250"/>
                </a:moveTo>
                <a:lnTo>
                  <a:pt x="7118" y="2255"/>
                </a:lnTo>
                <a:lnTo>
                  <a:pt x="7050" y="2329"/>
                </a:lnTo>
                <a:lnTo>
                  <a:pt x="7017" y="2384"/>
                </a:lnTo>
                <a:lnTo>
                  <a:pt x="7062" y="2382"/>
                </a:lnTo>
                <a:lnTo>
                  <a:pt x="7156" y="2335"/>
                </a:lnTo>
                <a:lnTo>
                  <a:pt x="7171" y="2290"/>
                </a:lnTo>
                <a:lnTo>
                  <a:pt x="7132" y="2250"/>
                </a:lnTo>
                <a:close/>
                <a:moveTo>
                  <a:pt x="16955" y="2374"/>
                </a:moveTo>
                <a:lnTo>
                  <a:pt x="16932" y="2392"/>
                </a:lnTo>
                <a:lnTo>
                  <a:pt x="16890" y="2377"/>
                </a:lnTo>
                <a:lnTo>
                  <a:pt x="16932" y="2391"/>
                </a:lnTo>
                <a:lnTo>
                  <a:pt x="16955" y="2374"/>
                </a:lnTo>
                <a:close/>
                <a:moveTo>
                  <a:pt x="17230" y="2397"/>
                </a:moveTo>
                <a:lnTo>
                  <a:pt x="17237" y="2414"/>
                </a:lnTo>
                <a:lnTo>
                  <a:pt x="17257" y="2473"/>
                </a:lnTo>
                <a:lnTo>
                  <a:pt x="17255" y="2473"/>
                </a:lnTo>
                <a:lnTo>
                  <a:pt x="17235" y="2416"/>
                </a:lnTo>
                <a:lnTo>
                  <a:pt x="17230" y="2397"/>
                </a:lnTo>
                <a:close/>
                <a:moveTo>
                  <a:pt x="16885" y="2433"/>
                </a:moveTo>
                <a:lnTo>
                  <a:pt x="16908" y="2456"/>
                </a:lnTo>
                <a:lnTo>
                  <a:pt x="16887" y="2438"/>
                </a:lnTo>
                <a:lnTo>
                  <a:pt x="16885" y="2433"/>
                </a:lnTo>
                <a:close/>
                <a:moveTo>
                  <a:pt x="16913" y="2459"/>
                </a:moveTo>
                <a:lnTo>
                  <a:pt x="16958" y="2478"/>
                </a:lnTo>
                <a:lnTo>
                  <a:pt x="16981" y="2469"/>
                </a:lnTo>
                <a:lnTo>
                  <a:pt x="16983" y="2471"/>
                </a:lnTo>
                <a:lnTo>
                  <a:pt x="16958" y="2479"/>
                </a:lnTo>
                <a:lnTo>
                  <a:pt x="16913" y="2461"/>
                </a:lnTo>
                <a:lnTo>
                  <a:pt x="16913" y="2459"/>
                </a:lnTo>
                <a:close/>
                <a:moveTo>
                  <a:pt x="7294" y="2488"/>
                </a:moveTo>
                <a:lnTo>
                  <a:pt x="7195" y="2548"/>
                </a:lnTo>
                <a:lnTo>
                  <a:pt x="7153" y="2603"/>
                </a:lnTo>
                <a:lnTo>
                  <a:pt x="7206" y="2642"/>
                </a:lnTo>
                <a:lnTo>
                  <a:pt x="7289" y="2558"/>
                </a:lnTo>
                <a:lnTo>
                  <a:pt x="7346" y="2498"/>
                </a:lnTo>
                <a:lnTo>
                  <a:pt x="7294" y="2488"/>
                </a:lnTo>
                <a:close/>
                <a:moveTo>
                  <a:pt x="17160" y="2570"/>
                </a:moveTo>
                <a:lnTo>
                  <a:pt x="17162" y="2570"/>
                </a:lnTo>
                <a:lnTo>
                  <a:pt x="17155" y="2618"/>
                </a:lnTo>
                <a:lnTo>
                  <a:pt x="17160" y="2570"/>
                </a:lnTo>
                <a:close/>
                <a:moveTo>
                  <a:pt x="11556" y="2901"/>
                </a:moveTo>
                <a:lnTo>
                  <a:pt x="11475" y="2906"/>
                </a:lnTo>
                <a:lnTo>
                  <a:pt x="11435" y="2962"/>
                </a:lnTo>
                <a:lnTo>
                  <a:pt x="11497" y="3067"/>
                </a:lnTo>
                <a:lnTo>
                  <a:pt x="11555" y="3134"/>
                </a:lnTo>
                <a:lnTo>
                  <a:pt x="11450" y="3089"/>
                </a:lnTo>
                <a:lnTo>
                  <a:pt x="11379" y="3092"/>
                </a:lnTo>
                <a:lnTo>
                  <a:pt x="11427" y="3141"/>
                </a:lnTo>
                <a:lnTo>
                  <a:pt x="11343" y="3183"/>
                </a:lnTo>
                <a:lnTo>
                  <a:pt x="11336" y="3253"/>
                </a:lnTo>
                <a:lnTo>
                  <a:pt x="11299" y="3251"/>
                </a:lnTo>
                <a:lnTo>
                  <a:pt x="11321" y="3149"/>
                </a:lnTo>
                <a:lnTo>
                  <a:pt x="11334" y="3079"/>
                </a:lnTo>
                <a:lnTo>
                  <a:pt x="11268" y="3034"/>
                </a:lnTo>
                <a:lnTo>
                  <a:pt x="11092" y="3106"/>
                </a:lnTo>
                <a:lnTo>
                  <a:pt x="11016" y="3216"/>
                </a:lnTo>
                <a:lnTo>
                  <a:pt x="11001" y="3273"/>
                </a:lnTo>
                <a:lnTo>
                  <a:pt x="11051" y="3318"/>
                </a:lnTo>
                <a:lnTo>
                  <a:pt x="11004" y="3365"/>
                </a:lnTo>
                <a:lnTo>
                  <a:pt x="11059" y="3464"/>
                </a:lnTo>
                <a:lnTo>
                  <a:pt x="11124" y="3504"/>
                </a:lnTo>
                <a:lnTo>
                  <a:pt x="11245" y="3513"/>
                </a:lnTo>
                <a:lnTo>
                  <a:pt x="11163" y="3519"/>
                </a:lnTo>
                <a:lnTo>
                  <a:pt x="11129" y="3534"/>
                </a:lnTo>
                <a:lnTo>
                  <a:pt x="11036" y="3536"/>
                </a:lnTo>
                <a:lnTo>
                  <a:pt x="11072" y="3630"/>
                </a:lnTo>
                <a:lnTo>
                  <a:pt x="11009" y="3615"/>
                </a:lnTo>
                <a:lnTo>
                  <a:pt x="10956" y="3658"/>
                </a:lnTo>
                <a:lnTo>
                  <a:pt x="10918" y="3719"/>
                </a:lnTo>
                <a:lnTo>
                  <a:pt x="10903" y="3781"/>
                </a:lnTo>
                <a:lnTo>
                  <a:pt x="10968" y="3829"/>
                </a:lnTo>
                <a:lnTo>
                  <a:pt x="10948" y="3863"/>
                </a:lnTo>
                <a:lnTo>
                  <a:pt x="10944" y="3998"/>
                </a:lnTo>
                <a:lnTo>
                  <a:pt x="10966" y="4062"/>
                </a:lnTo>
                <a:lnTo>
                  <a:pt x="11079" y="4069"/>
                </a:lnTo>
                <a:lnTo>
                  <a:pt x="11110" y="4120"/>
                </a:lnTo>
                <a:lnTo>
                  <a:pt x="11054" y="4243"/>
                </a:lnTo>
                <a:lnTo>
                  <a:pt x="10981" y="4365"/>
                </a:lnTo>
                <a:lnTo>
                  <a:pt x="11012" y="4422"/>
                </a:lnTo>
                <a:lnTo>
                  <a:pt x="11130" y="4445"/>
                </a:lnTo>
                <a:lnTo>
                  <a:pt x="11304" y="4405"/>
                </a:lnTo>
                <a:lnTo>
                  <a:pt x="11241" y="4449"/>
                </a:lnTo>
                <a:lnTo>
                  <a:pt x="11180" y="4539"/>
                </a:lnTo>
                <a:lnTo>
                  <a:pt x="11308" y="4596"/>
                </a:lnTo>
                <a:lnTo>
                  <a:pt x="11386" y="4620"/>
                </a:lnTo>
                <a:lnTo>
                  <a:pt x="11469" y="4559"/>
                </a:lnTo>
                <a:lnTo>
                  <a:pt x="11560" y="4497"/>
                </a:lnTo>
                <a:lnTo>
                  <a:pt x="11643" y="4460"/>
                </a:lnTo>
                <a:lnTo>
                  <a:pt x="11810" y="4470"/>
                </a:lnTo>
                <a:lnTo>
                  <a:pt x="11865" y="4522"/>
                </a:lnTo>
                <a:lnTo>
                  <a:pt x="11961" y="4537"/>
                </a:lnTo>
                <a:lnTo>
                  <a:pt x="12147" y="4636"/>
                </a:lnTo>
                <a:lnTo>
                  <a:pt x="12271" y="4698"/>
                </a:lnTo>
                <a:lnTo>
                  <a:pt x="12346" y="4727"/>
                </a:lnTo>
                <a:lnTo>
                  <a:pt x="12429" y="4879"/>
                </a:lnTo>
                <a:lnTo>
                  <a:pt x="12497" y="4884"/>
                </a:lnTo>
                <a:lnTo>
                  <a:pt x="12517" y="4832"/>
                </a:lnTo>
                <a:lnTo>
                  <a:pt x="12601" y="4844"/>
                </a:lnTo>
                <a:lnTo>
                  <a:pt x="12761" y="4861"/>
                </a:lnTo>
                <a:lnTo>
                  <a:pt x="12639" y="4901"/>
                </a:lnTo>
                <a:lnTo>
                  <a:pt x="12603" y="4936"/>
                </a:lnTo>
                <a:lnTo>
                  <a:pt x="12659" y="5016"/>
                </a:lnTo>
                <a:lnTo>
                  <a:pt x="12754" y="5102"/>
                </a:lnTo>
                <a:lnTo>
                  <a:pt x="12853" y="5098"/>
                </a:lnTo>
                <a:lnTo>
                  <a:pt x="12873" y="5045"/>
                </a:lnTo>
                <a:lnTo>
                  <a:pt x="12875" y="5006"/>
                </a:lnTo>
                <a:lnTo>
                  <a:pt x="12873" y="4919"/>
                </a:lnTo>
                <a:lnTo>
                  <a:pt x="12976" y="5023"/>
                </a:lnTo>
                <a:lnTo>
                  <a:pt x="13018" y="5090"/>
                </a:lnTo>
                <a:lnTo>
                  <a:pt x="13003" y="5197"/>
                </a:lnTo>
                <a:lnTo>
                  <a:pt x="13117" y="5390"/>
                </a:lnTo>
                <a:lnTo>
                  <a:pt x="13197" y="5408"/>
                </a:lnTo>
                <a:lnTo>
                  <a:pt x="13280" y="5520"/>
                </a:lnTo>
                <a:lnTo>
                  <a:pt x="13475" y="5582"/>
                </a:lnTo>
                <a:lnTo>
                  <a:pt x="13605" y="5695"/>
                </a:lnTo>
                <a:lnTo>
                  <a:pt x="13721" y="5757"/>
                </a:lnTo>
                <a:lnTo>
                  <a:pt x="13986" y="5835"/>
                </a:lnTo>
                <a:lnTo>
                  <a:pt x="14157" y="5929"/>
                </a:lnTo>
                <a:lnTo>
                  <a:pt x="14286" y="5947"/>
                </a:lnTo>
                <a:lnTo>
                  <a:pt x="14392" y="5835"/>
                </a:lnTo>
                <a:lnTo>
                  <a:pt x="14585" y="5854"/>
                </a:lnTo>
                <a:lnTo>
                  <a:pt x="14646" y="5762"/>
                </a:lnTo>
                <a:lnTo>
                  <a:pt x="14527" y="5611"/>
                </a:lnTo>
                <a:lnTo>
                  <a:pt x="14424" y="5485"/>
                </a:lnTo>
                <a:lnTo>
                  <a:pt x="14290" y="5415"/>
                </a:lnTo>
                <a:lnTo>
                  <a:pt x="14237" y="5231"/>
                </a:lnTo>
                <a:lnTo>
                  <a:pt x="14155" y="5129"/>
                </a:lnTo>
                <a:lnTo>
                  <a:pt x="14047" y="5050"/>
                </a:lnTo>
                <a:lnTo>
                  <a:pt x="13981" y="4938"/>
                </a:lnTo>
                <a:lnTo>
                  <a:pt x="13996" y="4839"/>
                </a:lnTo>
                <a:lnTo>
                  <a:pt x="13999" y="4743"/>
                </a:lnTo>
                <a:lnTo>
                  <a:pt x="14016" y="4703"/>
                </a:lnTo>
                <a:lnTo>
                  <a:pt x="13963" y="4524"/>
                </a:lnTo>
                <a:lnTo>
                  <a:pt x="13824" y="4357"/>
                </a:lnTo>
                <a:lnTo>
                  <a:pt x="13782" y="4271"/>
                </a:lnTo>
                <a:lnTo>
                  <a:pt x="13807" y="4218"/>
                </a:lnTo>
                <a:lnTo>
                  <a:pt x="13807" y="4045"/>
                </a:lnTo>
                <a:lnTo>
                  <a:pt x="13712" y="3856"/>
                </a:lnTo>
                <a:lnTo>
                  <a:pt x="13591" y="3672"/>
                </a:lnTo>
                <a:lnTo>
                  <a:pt x="13565" y="3732"/>
                </a:lnTo>
                <a:lnTo>
                  <a:pt x="13520" y="3849"/>
                </a:lnTo>
                <a:lnTo>
                  <a:pt x="13444" y="3760"/>
                </a:lnTo>
                <a:lnTo>
                  <a:pt x="13318" y="3730"/>
                </a:lnTo>
                <a:lnTo>
                  <a:pt x="13437" y="3714"/>
                </a:lnTo>
                <a:lnTo>
                  <a:pt x="13515" y="3704"/>
                </a:lnTo>
                <a:lnTo>
                  <a:pt x="13500" y="3611"/>
                </a:lnTo>
                <a:lnTo>
                  <a:pt x="13351" y="3581"/>
                </a:lnTo>
                <a:lnTo>
                  <a:pt x="13227" y="3600"/>
                </a:lnTo>
                <a:lnTo>
                  <a:pt x="13165" y="3640"/>
                </a:lnTo>
                <a:lnTo>
                  <a:pt x="13124" y="3601"/>
                </a:lnTo>
                <a:lnTo>
                  <a:pt x="13220" y="3546"/>
                </a:lnTo>
                <a:lnTo>
                  <a:pt x="13139" y="3521"/>
                </a:lnTo>
                <a:lnTo>
                  <a:pt x="13003" y="3531"/>
                </a:lnTo>
                <a:lnTo>
                  <a:pt x="13016" y="3477"/>
                </a:lnTo>
                <a:lnTo>
                  <a:pt x="12999" y="3414"/>
                </a:lnTo>
                <a:lnTo>
                  <a:pt x="12936" y="3384"/>
                </a:lnTo>
                <a:lnTo>
                  <a:pt x="12852" y="3405"/>
                </a:lnTo>
                <a:lnTo>
                  <a:pt x="12855" y="3320"/>
                </a:lnTo>
                <a:lnTo>
                  <a:pt x="12688" y="3327"/>
                </a:lnTo>
                <a:lnTo>
                  <a:pt x="12678" y="3285"/>
                </a:lnTo>
                <a:lnTo>
                  <a:pt x="12518" y="3255"/>
                </a:lnTo>
                <a:lnTo>
                  <a:pt x="12407" y="3290"/>
                </a:lnTo>
                <a:lnTo>
                  <a:pt x="12359" y="3225"/>
                </a:lnTo>
                <a:lnTo>
                  <a:pt x="12359" y="3176"/>
                </a:lnTo>
                <a:lnTo>
                  <a:pt x="12231" y="3186"/>
                </a:lnTo>
                <a:lnTo>
                  <a:pt x="12022" y="3144"/>
                </a:lnTo>
                <a:lnTo>
                  <a:pt x="11903" y="3101"/>
                </a:lnTo>
                <a:lnTo>
                  <a:pt x="11770" y="3049"/>
                </a:lnTo>
                <a:lnTo>
                  <a:pt x="11752" y="3101"/>
                </a:lnTo>
                <a:lnTo>
                  <a:pt x="11731" y="3022"/>
                </a:lnTo>
                <a:lnTo>
                  <a:pt x="11687" y="3004"/>
                </a:lnTo>
                <a:lnTo>
                  <a:pt x="11556" y="2901"/>
                </a:lnTo>
                <a:close/>
                <a:moveTo>
                  <a:pt x="17467" y="2970"/>
                </a:moveTo>
                <a:lnTo>
                  <a:pt x="17550" y="3052"/>
                </a:lnTo>
                <a:lnTo>
                  <a:pt x="17607" y="3096"/>
                </a:lnTo>
                <a:lnTo>
                  <a:pt x="17678" y="3117"/>
                </a:lnTo>
                <a:lnTo>
                  <a:pt x="17680" y="3087"/>
                </a:lnTo>
                <a:lnTo>
                  <a:pt x="17567" y="3007"/>
                </a:lnTo>
                <a:lnTo>
                  <a:pt x="17467" y="2970"/>
                </a:lnTo>
                <a:close/>
                <a:moveTo>
                  <a:pt x="16416" y="3091"/>
                </a:moveTo>
                <a:lnTo>
                  <a:pt x="16419" y="3176"/>
                </a:lnTo>
                <a:lnTo>
                  <a:pt x="16366" y="3178"/>
                </a:lnTo>
                <a:lnTo>
                  <a:pt x="16204" y="3168"/>
                </a:lnTo>
                <a:lnTo>
                  <a:pt x="16195" y="3213"/>
                </a:lnTo>
                <a:lnTo>
                  <a:pt x="16011" y="3220"/>
                </a:lnTo>
                <a:lnTo>
                  <a:pt x="16019" y="3293"/>
                </a:lnTo>
                <a:lnTo>
                  <a:pt x="15859" y="3183"/>
                </a:lnTo>
                <a:lnTo>
                  <a:pt x="15721" y="3124"/>
                </a:lnTo>
                <a:lnTo>
                  <a:pt x="15741" y="3203"/>
                </a:lnTo>
                <a:lnTo>
                  <a:pt x="15779" y="3283"/>
                </a:lnTo>
                <a:lnTo>
                  <a:pt x="15585" y="3154"/>
                </a:lnTo>
                <a:lnTo>
                  <a:pt x="15616" y="3243"/>
                </a:lnTo>
                <a:lnTo>
                  <a:pt x="15615" y="3295"/>
                </a:lnTo>
                <a:lnTo>
                  <a:pt x="15759" y="3392"/>
                </a:lnTo>
                <a:lnTo>
                  <a:pt x="15933" y="3476"/>
                </a:lnTo>
                <a:lnTo>
                  <a:pt x="16009" y="3467"/>
                </a:lnTo>
                <a:lnTo>
                  <a:pt x="16164" y="3518"/>
                </a:lnTo>
                <a:lnTo>
                  <a:pt x="16081" y="3449"/>
                </a:lnTo>
                <a:lnTo>
                  <a:pt x="16121" y="3441"/>
                </a:lnTo>
                <a:lnTo>
                  <a:pt x="16197" y="3494"/>
                </a:lnTo>
                <a:lnTo>
                  <a:pt x="16237" y="3491"/>
                </a:lnTo>
                <a:lnTo>
                  <a:pt x="16245" y="3407"/>
                </a:lnTo>
                <a:lnTo>
                  <a:pt x="16333" y="3389"/>
                </a:lnTo>
                <a:lnTo>
                  <a:pt x="16426" y="3434"/>
                </a:lnTo>
                <a:lnTo>
                  <a:pt x="16437" y="3548"/>
                </a:lnTo>
                <a:lnTo>
                  <a:pt x="16544" y="3603"/>
                </a:lnTo>
                <a:lnTo>
                  <a:pt x="16618" y="3593"/>
                </a:lnTo>
                <a:lnTo>
                  <a:pt x="16683" y="3699"/>
                </a:lnTo>
                <a:lnTo>
                  <a:pt x="16739" y="3700"/>
                </a:lnTo>
                <a:lnTo>
                  <a:pt x="16738" y="3580"/>
                </a:lnTo>
                <a:lnTo>
                  <a:pt x="16787" y="3670"/>
                </a:lnTo>
                <a:lnTo>
                  <a:pt x="16970" y="3866"/>
                </a:lnTo>
                <a:lnTo>
                  <a:pt x="16991" y="3834"/>
                </a:lnTo>
                <a:lnTo>
                  <a:pt x="16922" y="3747"/>
                </a:lnTo>
                <a:lnTo>
                  <a:pt x="16923" y="3675"/>
                </a:lnTo>
                <a:lnTo>
                  <a:pt x="16839" y="3588"/>
                </a:lnTo>
                <a:lnTo>
                  <a:pt x="16859" y="3561"/>
                </a:lnTo>
                <a:lnTo>
                  <a:pt x="16779" y="3400"/>
                </a:lnTo>
                <a:lnTo>
                  <a:pt x="16746" y="3290"/>
                </a:lnTo>
                <a:lnTo>
                  <a:pt x="16641" y="3186"/>
                </a:lnTo>
                <a:lnTo>
                  <a:pt x="16575" y="3189"/>
                </a:lnTo>
                <a:lnTo>
                  <a:pt x="16517" y="3132"/>
                </a:lnTo>
                <a:lnTo>
                  <a:pt x="16416" y="3091"/>
                </a:lnTo>
                <a:close/>
                <a:moveTo>
                  <a:pt x="17756" y="3091"/>
                </a:moveTo>
                <a:lnTo>
                  <a:pt x="17701" y="3101"/>
                </a:lnTo>
                <a:lnTo>
                  <a:pt x="17766" y="3168"/>
                </a:lnTo>
                <a:lnTo>
                  <a:pt x="17789" y="3216"/>
                </a:lnTo>
                <a:lnTo>
                  <a:pt x="17847" y="3233"/>
                </a:lnTo>
                <a:lnTo>
                  <a:pt x="17990" y="3313"/>
                </a:lnTo>
                <a:lnTo>
                  <a:pt x="18001" y="3295"/>
                </a:lnTo>
                <a:lnTo>
                  <a:pt x="17938" y="3233"/>
                </a:lnTo>
                <a:lnTo>
                  <a:pt x="17922" y="3193"/>
                </a:lnTo>
                <a:lnTo>
                  <a:pt x="17756" y="3091"/>
                </a:lnTo>
                <a:close/>
                <a:moveTo>
                  <a:pt x="14306" y="3488"/>
                </a:moveTo>
                <a:lnTo>
                  <a:pt x="14288" y="3575"/>
                </a:lnTo>
                <a:lnTo>
                  <a:pt x="14373" y="3695"/>
                </a:lnTo>
                <a:lnTo>
                  <a:pt x="14313" y="3747"/>
                </a:lnTo>
                <a:lnTo>
                  <a:pt x="14394" y="3868"/>
                </a:lnTo>
                <a:lnTo>
                  <a:pt x="14256" y="3906"/>
                </a:lnTo>
                <a:lnTo>
                  <a:pt x="14261" y="4000"/>
                </a:lnTo>
                <a:lnTo>
                  <a:pt x="14364" y="4085"/>
                </a:lnTo>
                <a:lnTo>
                  <a:pt x="14436" y="3985"/>
                </a:lnTo>
                <a:lnTo>
                  <a:pt x="14487" y="4003"/>
                </a:lnTo>
                <a:lnTo>
                  <a:pt x="14495" y="4120"/>
                </a:lnTo>
                <a:lnTo>
                  <a:pt x="14611" y="4030"/>
                </a:lnTo>
                <a:lnTo>
                  <a:pt x="14674" y="4120"/>
                </a:lnTo>
                <a:lnTo>
                  <a:pt x="14766" y="3976"/>
                </a:lnTo>
                <a:lnTo>
                  <a:pt x="14804" y="3908"/>
                </a:lnTo>
                <a:lnTo>
                  <a:pt x="14779" y="3843"/>
                </a:lnTo>
                <a:lnTo>
                  <a:pt x="14676" y="3626"/>
                </a:lnTo>
                <a:lnTo>
                  <a:pt x="14543" y="3508"/>
                </a:lnTo>
                <a:lnTo>
                  <a:pt x="14421" y="3534"/>
                </a:lnTo>
                <a:lnTo>
                  <a:pt x="14306" y="3488"/>
                </a:lnTo>
                <a:close/>
                <a:moveTo>
                  <a:pt x="16286" y="3570"/>
                </a:moveTo>
                <a:lnTo>
                  <a:pt x="16200" y="3615"/>
                </a:lnTo>
                <a:lnTo>
                  <a:pt x="16215" y="3682"/>
                </a:lnTo>
                <a:lnTo>
                  <a:pt x="16298" y="3771"/>
                </a:lnTo>
                <a:lnTo>
                  <a:pt x="16432" y="3933"/>
                </a:lnTo>
                <a:lnTo>
                  <a:pt x="16588" y="3961"/>
                </a:lnTo>
                <a:lnTo>
                  <a:pt x="16757" y="4104"/>
                </a:lnTo>
                <a:lnTo>
                  <a:pt x="16771" y="3997"/>
                </a:lnTo>
                <a:lnTo>
                  <a:pt x="16661" y="3807"/>
                </a:lnTo>
                <a:lnTo>
                  <a:pt x="16512" y="3687"/>
                </a:lnTo>
                <a:lnTo>
                  <a:pt x="16403" y="3653"/>
                </a:lnTo>
                <a:lnTo>
                  <a:pt x="16286" y="3570"/>
                </a:lnTo>
                <a:close/>
                <a:moveTo>
                  <a:pt x="10745" y="3658"/>
                </a:moveTo>
                <a:lnTo>
                  <a:pt x="10691" y="3667"/>
                </a:lnTo>
                <a:lnTo>
                  <a:pt x="10633" y="3685"/>
                </a:lnTo>
                <a:lnTo>
                  <a:pt x="10585" y="3697"/>
                </a:lnTo>
                <a:lnTo>
                  <a:pt x="10535" y="3709"/>
                </a:lnTo>
                <a:lnTo>
                  <a:pt x="10493" y="3755"/>
                </a:lnTo>
                <a:lnTo>
                  <a:pt x="10473" y="3745"/>
                </a:lnTo>
                <a:lnTo>
                  <a:pt x="10412" y="3774"/>
                </a:lnTo>
                <a:lnTo>
                  <a:pt x="10382" y="3801"/>
                </a:lnTo>
                <a:lnTo>
                  <a:pt x="10364" y="3832"/>
                </a:lnTo>
                <a:lnTo>
                  <a:pt x="10382" y="3915"/>
                </a:lnTo>
                <a:lnTo>
                  <a:pt x="10339" y="3881"/>
                </a:lnTo>
                <a:lnTo>
                  <a:pt x="10308" y="3881"/>
                </a:lnTo>
                <a:lnTo>
                  <a:pt x="10291" y="3945"/>
                </a:lnTo>
                <a:lnTo>
                  <a:pt x="10251" y="3980"/>
                </a:lnTo>
                <a:lnTo>
                  <a:pt x="10221" y="3990"/>
                </a:lnTo>
                <a:lnTo>
                  <a:pt x="10192" y="4027"/>
                </a:lnTo>
                <a:lnTo>
                  <a:pt x="10210" y="4077"/>
                </a:lnTo>
                <a:lnTo>
                  <a:pt x="10255" y="4115"/>
                </a:lnTo>
                <a:lnTo>
                  <a:pt x="10296" y="4172"/>
                </a:lnTo>
                <a:lnTo>
                  <a:pt x="10364" y="4213"/>
                </a:lnTo>
                <a:lnTo>
                  <a:pt x="10467" y="4176"/>
                </a:lnTo>
                <a:lnTo>
                  <a:pt x="10541" y="4174"/>
                </a:lnTo>
                <a:lnTo>
                  <a:pt x="10517" y="4243"/>
                </a:lnTo>
                <a:lnTo>
                  <a:pt x="10487" y="4233"/>
                </a:lnTo>
                <a:lnTo>
                  <a:pt x="10399" y="4248"/>
                </a:lnTo>
                <a:lnTo>
                  <a:pt x="10440" y="4323"/>
                </a:lnTo>
                <a:lnTo>
                  <a:pt x="10508" y="4370"/>
                </a:lnTo>
                <a:lnTo>
                  <a:pt x="10518" y="4425"/>
                </a:lnTo>
                <a:lnTo>
                  <a:pt x="10468" y="4477"/>
                </a:lnTo>
                <a:lnTo>
                  <a:pt x="10459" y="4544"/>
                </a:lnTo>
                <a:lnTo>
                  <a:pt x="10530" y="4559"/>
                </a:lnTo>
                <a:lnTo>
                  <a:pt x="10618" y="4646"/>
                </a:lnTo>
                <a:lnTo>
                  <a:pt x="10490" y="4604"/>
                </a:lnTo>
                <a:lnTo>
                  <a:pt x="10470" y="4620"/>
                </a:lnTo>
                <a:lnTo>
                  <a:pt x="10525" y="4730"/>
                </a:lnTo>
                <a:lnTo>
                  <a:pt x="10459" y="4782"/>
                </a:lnTo>
                <a:lnTo>
                  <a:pt x="10485" y="4857"/>
                </a:lnTo>
                <a:lnTo>
                  <a:pt x="10570" y="4847"/>
                </a:lnTo>
                <a:lnTo>
                  <a:pt x="10641" y="4852"/>
                </a:lnTo>
                <a:lnTo>
                  <a:pt x="10757" y="4794"/>
                </a:lnTo>
                <a:lnTo>
                  <a:pt x="10886" y="4804"/>
                </a:lnTo>
                <a:lnTo>
                  <a:pt x="10951" y="4675"/>
                </a:lnTo>
                <a:lnTo>
                  <a:pt x="10931" y="4640"/>
                </a:lnTo>
                <a:lnTo>
                  <a:pt x="10867" y="4668"/>
                </a:lnTo>
                <a:lnTo>
                  <a:pt x="10845" y="4636"/>
                </a:lnTo>
                <a:lnTo>
                  <a:pt x="10875" y="4573"/>
                </a:lnTo>
                <a:lnTo>
                  <a:pt x="10862" y="4509"/>
                </a:lnTo>
                <a:lnTo>
                  <a:pt x="10893" y="4447"/>
                </a:lnTo>
                <a:lnTo>
                  <a:pt x="10896" y="4383"/>
                </a:lnTo>
                <a:lnTo>
                  <a:pt x="10827" y="4323"/>
                </a:lnTo>
                <a:lnTo>
                  <a:pt x="10833" y="4290"/>
                </a:lnTo>
                <a:lnTo>
                  <a:pt x="10779" y="4288"/>
                </a:lnTo>
                <a:lnTo>
                  <a:pt x="10865" y="4236"/>
                </a:lnTo>
                <a:lnTo>
                  <a:pt x="10865" y="4199"/>
                </a:lnTo>
                <a:lnTo>
                  <a:pt x="10910" y="4149"/>
                </a:lnTo>
                <a:lnTo>
                  <a:pt x="10873" y="4017"/>
                </a:lnTo>
                <a:lnTo>
                  <a:pt x="10885" y="3958"/>
                </a:lnTo>
                <a:lnTo>
                  <a:pt x="10873" y="3851"/>
                </a:lnTo>
                <a:lnTo>
                  <a:pt x="10823" y="3878"/>
                </a:lnTo>
                <a:lnTo>
                  <a:pt x="10820" y="3839"/>
                </a:lnTo>
                <a:lnTo>
                  <a:pt x="10848" y="3784"/>
                </a:lnTo>
                <a:lnTo>
                  <a:pt x="10845" y="3702"/>
                </a:lnTo>
                <a:lnTo>
                  <a:pt x="10813" y="3670"/>
                </a:lnTo>
                <a:lnTo>
                  <a:pt x="10745" y="3658"/>
                </a:lnTo>
                <a:close/>
                <a:moveTo>
                  <a:pt x="6437" y="3903"/>
                </a:moveTo>
                <a:lnTo>
                  <a:pt x="6384" y="3935"/>
                </a:lnTo>
                <a:lnTo>
                  <a:pt x="6407" y="3978"/>
                </a:lnTo>
                <a:lnTo>
                  <a:pt x="6437" y="4030"/>
                </a:lnTo>
                <a:lnTo>
                  <a:pt x="6493" y="4055"/>
                </a:lnTo>
                <a:lnTo>
                  <a:pt x="6518" y="4047"/>
                </a:lnTo>
                <a:lnTo>
                  <a:pt x="6546" y="3963"/>
                </a:lnTo>
                <a:lnTo>
                  <a:pt x="6535" y="3928"/>
                </a:lnTo>
                <a:lnTo>
                  <a:pt x="6526" y="3926"/>
                </a:lnTo>
                <a:lnTo>
                  <a:pt x="6437" y="3903"/>
                </a:lnTo>
                <a:close/>
                <a:moveTo>
                  <a:pt x="10192" y="4127"/>
                </a:moveTo>
                <a:lnTo>
                  <a:pt x="10125" y="4144"/>
                </a:lnTo>
                <a:lnTo>
                  <a:pt x="10145" y="4177"/>
                </a:lnTo>
                <a:lnTo>
                  <a:pt x="10117" y="4193"/>
                </a:lnTo>
                <a:lnTo>
                  <a:pt x="10102" y="4243"/>
                </a:lnTo>
                <a:lnTo>
                  <a:pt x="10090" y="4315"/>
                </a:lnTo>
                <a:lnTo>
                  <a:pt x="10120" y="4383"/>
                </a:lnTo>
                <a:lnTo>
                  <a:pt x="10167" y="4430"/>
                </a:lnTo>
                <a:lnTo>
                  <a:pt x="10231" y="4420"/>
                </a:lnTo>
                <a:lnTo>
                  <a:pt x="10211" y="4467"/>
                </a:lnTo>
                <a:lnTo>
                  <a:pt x="10221" y="4524"/>
                </a:lnTo>
                <a:lnTo>
                  <a:pt x="10274" y="4583"/>
                </a:lnTo>
                <a:lnTo>
                  <a:pt x="10359" y="4589"/>
                </a:lnTo>
                <a:lnTo>
                  <a:pt x="10422" y="4566"/>
                </a:lnTo>
                <a:lnTo>
                  <a:pt x="10454" y="4434"/>
                </a:lnTo>
                <a:lnTo>
                  <a:pt x="10485" y="4377"/>
                </a:lnTo>
                <a:lnTo>
                  <a:pt x="10427" y="4338"/>
                </a:lnTo>
                <a:lnTo>
                  <a:pt x="10367" y="4243"/>
                </a:lnTo>
                <a:lnTo>
                  <a:pt x="10308" y="4224"/>
                </a:lnTo>
                <a:lnTo>
                  <a:pt x="10248" y="4203"/>
                </a:lnTo>
                <a:lnTo>
                  <a:pt x="10192" y="4127"/>
                </a:lnTo>
                <a:close/>
                <a:moveTo>
                  <a:pt x="9797" y="4465"/>
                </a:moveTo>
                <a:lnTo>
                  <a:pt x="9797" y="4526"/>
                </a:lnTo>
                <a:lnTo>
                  <a:pt x="9840" y="4564"/>
                </a:lnTo>
                <a:lnTo>
                  <a:pt x="9802" y="4613"/>
                </a:lnTo>
                <a:lnTo>
                  <a:pt x="9886" y="4618"/>
                </a:lnTo>
                <a:lnTo>
                  <a:pt x="9953" y="4668"/>
                </a:lnTo>
                <a:lnTo>
                  <a:pt x="10019" y="4683"/>
                </a:lnTo>
                <a:lnTo>
                  <a:pt x="9999" y="4616"/>
                </a:lnTo>
                <a:lnTo>
                  <a:pt x="9966" y="4541"/>
                </a:lnTo>
                <a:lnTo>
                  <a:pt x="9866" y="4486"/>
                </a:lnTo>
                <a:lnTo>
                  <a:pt x="9797" y="4465"/>
                </a:lnTo>
                <a:close/>
                <a:moveTo>
                  <a:pt x="10046" y="4524"/>
                </a:moveTo>
                <a:lnTo>
                  <a:pt x="10056" y="4591"/>
                </a:lnTo>
                <a:lnTo>
                  <a:pt x="10077" y="4650"/>
                </a:lnTo>
                <a:lnTo>
                  <a:pt x="10114" y="4683"/>
                </a:lnTo>
                <a:lnTo>
                  <a:pt x="10168" y="4645"/>
                </a:lnTo>
                <a:lnTo>
                  <a:pt x="10170" y="4584"/>
                </a:lnTo>
                <a:lnTo>
                  <a:pt x="10117" y="4534"/>
                </a:lnTo>
                <a:lnTo>
                  <a:pt x="10094" y="4526"/>
                </a:lnTo>
                <a:lnTo>
                  <a:pt x="10046" y="4524"/>
                </a:lnTo>
                <a:close/>
                <a:moveTo>
                  <a:pt x="9571" y="4527"/>
                </a:moveTo>
                <a:lnTo>
                  <a:pt x="9525" y="4573"/>
                </a:lnTo>
                <a:lnTo>
                  <a:pt x="9520" y="4596"/>
                </a:lnTo>
                <a:lnTo>
                  <a:pt x="9583" y="4601"/>
                </a:lnTo>
                <a:lnTo>
                  <a:pt x="9634" y="4573"/>
                </a:lnTo>
                <a:lnTo>
                  <a:pt x="9589" y="4537"/>
                </a:lnTo>
                <a:lnTo>
                  <a:pt x="9571" y="4527"/>
                </a:lnTo>
                <a:close/>
                <a:moveTo>
                  <a:pt x="9561" y="4641"/>
                </a:moveTo>
                <a:lnTo>
                  <a:pt x="9502" y="4653"/>
                </a:lnTo>
                <a:lnTo>
                  <a:pt x="9460" y="4700"/>
                </a:lnTo>
                <a:lnTo>
                  <a:pt x="9510" y="4759"/>
                </a:lnTo>
                <a:lnTo>
                  <a:pt x="9593" y="4718"/>
                </a:lnTo>
                <a:lnTo>
                  <a:pt x="9613" y="4670"/>
                </a:lnTo>
                <a:lnTo>
                  <a:pt x="9561" y="4641"/>
                </a:lnTo>
                <a:close/>
                <a:moveTo>
                  <a:pt x="10230" y="4675"/>
                </a:moveTo>
                <a:lnTo>
                  <a:pt x="10150" y="4683"/>
                </a:lnTo>
                <a:lnTo>
                  <a:pt x="10167" y="4727"/>
                </a:lnTo>
                <a:lnTo>
                  <a:pt x="10245" y="4727"/>
                </a:lnTo>
                <a:lnTo>
                  <a:pt x="10263" y="4720"/>
                </a:lnTo>
                <a:lnTo>
                  <a:pt x="10264" y="4702"/>
                </a:lnTo>
                <a:lnTo>
                  <a:pt x="10230" y="4675"/>
                </a:lnTo>
                <a:close/>
                <a:moveTo>
                  <a:pt x="9351" y="4702"/>
                </a:moveTo>
                <a:lnTo>
                  <a:pt x="9289" y="4717"/>
                </a:lnTo>
                <a:lnTo>
                  <a:pt x="9228" y="4703"/>
                </a:lnTo>
                <a:lnTo>
                  <a:pt x="9110" y="4790"/>
                </a:lnTo>
                <a:lnTo>
                  <a:pt x="8994" y="4894"/>
                </a:lnTo>
                <a:lnTo>
                  <a:pt x="9041" y="4943"/>
                </a:lnTo>
                <a:lnTo>
                  <a:pt x="9120" y="4933"/>
                </a:lnTo>
                <a:lnTo>
                  <a:pt x="9221" y="4877"/>
                </a:lnTo>
                <a:lnTo>
                  <a:pt x="9264" y="4876"/>
                </a:lnTo>
                <a:lnTo>
                  <a:pt x="9313" y="4824"/>
                </a:lnTo>
                <a:lnTo>
                  <a:pt x="9351" y="4702"/>
                </a:lnTo>
                <a:close/>
                <a:moveTo>
                  <a:pt x="10152" y="4792"/>
                </a:moveTo>
                <a:lnTo>
                  <a:pt x="10143" y="4861"/>
                </a:lnTo>
                <a:lnTo>
                  <a:pt x="10201" y="4906"/>
                </a:lnTo>
                <a:lnTo>
                  <a:pt x="10296" y="4914"/>
                </a:lnTo>
                <a:lnTo>
                  <a:pt x="10356" y="4980"/>
                </a:lnTo>
                <a:lnTo>
                  <a:pt x="10379" y="5058"/>
                </a:lnTo>
                <a:lnTo>
                  <a:pt x="10414" y="5147"/>
                </a:lnTo>
                <a:lnTo>
                  <a:pt x="10558" y="5175"/>
                </a:lnTo>
                <a:lnTo>
                  <a:pt x="10644" y="5179"/>
                </a:lnTo>
                <a:lnTo>
                  <a:pt x="10745" y="5154"/>
                </a:lnTo>
                <a:lnTo>
                  <a:pt x="10875" y="5092"/>
                </a:lnTo>
                <a:lnTo>
                  <a:pt x="10944" y="5093"/>
                </a:lnTo>
                <a:lnTo>
                  <a:pt x="11001" y="5038"/>
                </a:lnTo>
                <a:lnTo>
                  <a:pt x="11011" y="4986"/>
                </a:lnTo>
                <a:lnTo>
                  <a:pt x="10969" y="4926"/>
                </a:lnTo>
                <a:lnTo>
                  <a:pt x="10895" y="4882"/>
                </a:lnTo>
                <a:lnTo>
                  <a:pt x="10818" y="4894"/>
                </a:lnTo>
                <a:lnTo>
                  <a:pt x="10734" y="4933"/>
                </a:lnTo>
                <a:lnTo>
                  <a:pt x="10674" y="4985"/>
                </a:lnTo>
                <a:lnTo>
                  <a:pt x="10601" y="4986"/>
                </a:lnTo>
                <a:lnTo>
                  <a:pt x="10538" y="4993"/>
                </a:lnTo>
                <a:lnTo>
                  <a:pt x="10498" y="4959"/>
                </a:lnTo>
                <a:lnTo>
                  <a:pt x="10437" y="4933"/>
                </a:lnTo>
                <a:lnTo>
                  <a:pt x="10432" y="4871"/>
                </a:lnTo>
                <a:lnTo>
                  <a:pt x="10382" y="4824"/>
                </a:lnTo>
                <a:lnTo>
                  <a:pt x="10296" y="4839"/>
                </a:lnTo>
                <a:lnTo>
                  <a:pt x="10240" y="4792"/>
                </a:lnTo>
                <a:lnTo>
                  <a:pt x="10152" y="4792"/>
                </a:lnTo>
                <a:close/>
                <a:moveTo>
                  <a:pt x="9599" y="4866"/>
                </a:moveTo>
                <a:lnTo>
                  <a:pt x="9551" y="4924"/>
                </a:lnTo>
                <a:lnTo>
                  <a:pt x="9596" y="5087"/>
                </a:lnTo>
                <a:lnTo>
                  <a:pt x="9515" y="5068"/>
                </a:lnTo>
                <a:lnTo>
                  <a:pt x="9449" y="4964"/>
                </a:lnTo>
                <a:lnTo>
                  <a:pt x="9336" y="4894"/>
                </a:lnTo>
                <a:lnTo>
                  <a:pt x="9283" y="4934"/>
                </a:lnTo>
                <a:lnTo>
                  <a:pt x="9178" y="5085"/>
                </a:lnTo>
                <a:lnTo>
                  <a:pt x="9236" y="5124"/>
                </a:lnTo>
                <a:lnTo>
                  <a:pt x="9458" y="5129"/>
                </a:lnTo>
                <a:lnTo>
                  <a:pt x="9342" y="5192"/>
                </a:lnTo>
                <a:lnTo>
                  <a:pt x="9339" y="5247"/>
                </a:lnTo>
                <a:lnTo>
                  <a:pt x="9415" y="5251"/>
                </a:lnTo>
                <a:lnTo>
                  <a:pt x="9553" y="5189"/>
                </a:lnTo>
                <a:lnTo>
                  <a:pt x="9724" y="5169"/>
                </a:lnTo>
                <a:lnTo>
                  <a:pt x="9757" y="5090"/>
                </a:lnTo>
                <a:lnTo>
                  <a:pt x="9754" y="5008"/>
                </a:lnTo>
                <a:lnTo>
                  <a:pt x="9706" y="5000"/>
                </a:lnTo>
                <a:lnTo>
                  <a:pt x="9661" y="5026"/>
                </a:lnTo>
                <a:lnTo>
                  <a:pt x="9649" y="4966"/>
                </a:lnTo>
                <a:lnTo>
                  <a:pt x="9643" y="4887"/>
                </a:lnTo>
                <a:lnTo>
                  <a:pt x="9599" y="4866"/>
                </a:lnTo>
                <a:close/>
                <a:moveTo>
                  <a:pt x="10084" y="4872"/>
                </a:moveTo>
                <a:lnTo>
                  <a:pt x="10082" y="4894"/>
                </a:lnTo>
                <a:lnTo>
                  <a:pt x="10019" y="4889"/>
                </a:lnTo>
                <a:lnTo>
                  <a:pt x="9954" y="4949"/>
                </a:lnTo>
                <a:lnTo>
                  <a:pt x="9906" y="4946"/>
                </a:lnTo>
                <a:lnTo>
                  <a:pt x="9911" y="5073"/>
                </a:lnTo>
                <a:lnTo>
                  <a:pt x="9988" y="5057"/>
                </a:lnTo>
                <a:lnTo>
                  <a:pt x="9991" y="5154"/>
                </a:lnTo>
                <a:lnTo>
                  <a:pt x="10046" y="5179"/>
                </a:lnTo>
                <a:lnTo>
                  <a:pt x="10127" y="5155"/>
                </a:lnTo>
                <a:lnTo>
                  <a:pt x="10135" y="5030"/>
                </a:lnTo>
                <a:lnTo>
                  <a:pt x="10125" y="4944"/>
                </a:lnTo>
                <a:lnTo>
                  <a:pt x="10084" y="4872"/>
                </a:lnTo>
                <a:close/>
                <a:moveTo>
                  <a:pt x="10271" y="5030"/>
                </a:moveTo>
                <a:lnTo>
                  <a:pt x="10210" y="5083"/>
                </a:lnTo>
                <a:lnTo>
                  <a:pt x="10195" y="5160"/>
                </a:lnTo>
                <a:lnTo>
                  <a:pt x="10261" y="5197"/>
                </a:lnTo>
                <a:lnTo>
                  <a:pt x="10336" y="5201"/>
                </a:lnTo>
                <a:lnTo>
                  <a:pt x="10351" y="5132"/>
                </a:lnTo>
                <a:lnTo>
                  <a:pt x="10323" y="5082"/>
                </a:lnTo>
                <a:lnTo>
                  <a:pt x="10271" y="5030"/>
                </a:lnTo>
                <a:close/>
                <a:moveTo>
                  <a:pt x="5418" y="5053"/>
                </a:moveTo>
                <a:lnTo>
                  <a:pt x="5359" y="5090"/>
                </a:lnTo>
                <a:lnTo>
                  <a:pt x="5352" y="5114"/>
                </a:lnTo>
                <a:lnTo>
                  <a:pt x="5389" y="5157"/>
                </a:lnTo>
                <a:lnTo>
                  <a:pt x="5374" y="5199"/>
                </a:lnTo>
                <a:lnTo>
                  <a:pt x="5365" y="5266"/>
                </a:lnTo>
                <a:lnTo>
                  <a:pt x="5423" y="5284"/>
                </a:lnTo>
                <a:lnTo>
                  <a:pt x="5443" y="5276"/>
                </a:lnTo>
                <a:lnTo>
                  <a:pt x="5430" y="5206"/>
                </a:lnTo>
                <a:lnTo>
                  <a:pt x="5443" y="5132"/>
                </a:lnTo>
                <a:lnTo>
                  <a:pt x="5408" y="5109"/>
                </a:lnTo>
                <a:lnTo>
                  <a:pt x="5418" y="5053"/>
                </a:lnTo>
                <a:close/>
                <a:moveTo>
                  <a:pt x="11192" y="5155"/>
                </a:moveTo>
                <a:lnTo>
                  <a:pt x="11071" y="5177"/>
                </a:lnTo>
                <a:lnTo>
                  <a:pt x="11051" y="5194"/>
                </a:lnTo>
                <a:lnTo>
                  <a:pt x="11074" y="5253"/>
                </a:lnTo>
                <a:lnTo>
                  <a:pt x="11168" y="5318"/>
                </a:lnTo>
                <a:lnTo>
                  <a:pt x="11188" y="5323"/>
                </a:lnTo>
                <a:lnTo>
                  <a:pt x="11235" y="5281"/>
                </a:lnTo>
                <a:lnTo>
                  <a:pt x="11291" y="5266"/>
                </a:lnTo>
                <a:lnTo>
                  <a:pt x="11347" y="5249"/>
                </a:lnTo>
                <a:lnTo>
                  <a:pt x="11321" y="5209"/>
                </a:lnTo>
                <a:lnTo>
                  <a:pt x="11192" y="5155"/>
                </a:lnTo>
                <a:close/>
                <a:moveTo>
                  <a:pt x="8782" y="5164"/>
                </a:moveTo>
                <a:lnTo>
                  <a:pt x="8790" y="5274"/>
                </a:lnTo>
                <a:lnTo>
                  <a:pt x="8702" y="5371"/>
                </a:lnTo>
                <a:lnTo>
                  <a:pt x="8604" y="5495"/>
                </a:lnTo>
                <a:lnTo>
                  <a:pt x="8565" y="5544"/>
                </a:lnTo>
                <a:lnTo>
                  <a:pt x="8659" y="5664"/>
                </a:lnTo>
                <a:lnTo>
                  <a:pt x="8662" y="5745"/>
                </a:lnTo>
                <a:lnTo>
                  <a:pt x="8843" y="5695"/>
                </a:lnTo>
                <a:lnTo>
                  <a:pt x="8866" y="5624"/>
                </a:lnTo>
                <a:lnTo>
                  <a:pt x="8971" y="5519"/>
                </a:lnTo>
                <a:lnTo>
                  <a:pt x="9137" y="5423"/>
                </a:lnTo>
                <a:lnTo>
                  <a:pt x="9215" y="5392"/>
                </a:lnTo>
                <a:lnTo>
                  <a:pt x="9175" y="5313"/>
                </a:lnTo>
                <a:lnTo>
                  <a:pt x="9138" y="5258"/>
                </a:lnTo>
                <a:lnTo>
                  <a:pt x="9014" y="5226"/>
                </a:lnTo>
                <a:lnTo>
                  <a:pt x="8954" y="5177"/>
                </a:lnTo>
                <a:lnTo>
                  <a:pt x="8782" y="5164"/>
                </a:lnTo>
                <a:close/>
                <a:moveTo>
                  <a:pt x="10973" y="5209"/>
                </a:moveTo>
                <a:lnTo>
                  <a:pt x="10868" y="5311"/>
                </a:lnTo>
                <a:lnTo>
                  <a:pt x="10865" y="5455"/>
                </a:lnTo>
                <a:lnTo>
                  <a:pt x="10789" y="5363"/>
                </a:lnTo>
                <a:lnTo>
                  <a:pt x="10792" y="5247"/>
                </a:lnTo>
                <a:lnTo>
                  <a:pt x="10672" y="5323"/>
                </a:lnTo>
                <a:lnTo>
                  <a:pt x="10636" y="5402"/>
                </a:lnTo>
                <a:lnTo>
                  <a:pt x="10631" y="5559"/>
                </a:lnTo>
                <a:lnTo>
                  <a:pt x="10692" y="5725"/>
                </a:lnTo>
                <a:lnTo>
                  <a:pt x="10777" y="5708"/>
                </a:lnTo>
                <a:lnTo>
                  <a:pt x="10735" y="5798"/>
                </a:lnTo>
                <a:lnTo>
                  <a:pt x="10802" y="5847"/>
                </a:lnTo>
                <a:lnTo>
                  <a:pt x="10910" y="5850"/>
                </a:lnTo>
                <a:lnTo>
                  <a:pt x="11059" y="5867"/>
                </a:lnTo>
                <a:lnTo>
                  <a:pt x="11298" y="5840"/>
                </a:lnTo>
                <a:lnTo>
                  <a:pt x="11401" y="5783"/>
                </a:lnTo>
                <a:lnTo>
                  <a:pt x="11410" y="5725"/>
                </a:lnTo>
                <a:lnTo>
                  <a:pt x="11483" y="5763"/>
                </a:lnTo>
                <a:lnTo>
                  <a:pt x="11540" y="5753"/>
                </a:lnTo>
                <a:lnTo>
                  <a:pt x="11654" y="5829"/>
                </a:lnTo>
                <a:lnTo>
                  <a:pt x="11636" y="5884"/>
                </a:lnTo>
                <a:lnTo>
                  <a:pt x="11790" y="5891"/>
                </a:lnTo>
                <a:lnTo>
                  <a:pt x="11928" y="5927"/>
                </a:lnTo>
                <a:lnTo>
                  <a:pt x="11983" y="5971"/>
                </a:lnTo>
                <a:lnTo>
                  <a:pt x="12041" y="6033"/>
                </a:lnTo>
                <a:lnTo>
                  <a:pt x="12042" y="6227"/>
                </a:lnTo>
                <a:lnTo>
                  <a:pt x="12062" y="6318"/>
                </a:lnTo>
                <a:lnTo>
                  <a:pt x="12115" y="6366"/>
                </a:lnTo>
                <a:lnTo>
                  <a:pt x="11981" y="6446"/>
                </a:lnTo>
                <a:lnTo>
                  <a:pt x="11847" y="6500"/>
                </a:lnTo>
                <a:lnTo>
                  <a:pt x="11853" y="6641"/>
                </a:lnTo>
                <a:lnTo>
                  <a:pt x="11943" y="6676"/>
                </a:lnTo>
                <a:lnTo>
                  <a:pt x="12145" y="6567"/>
                </a:lnTo>
                <a:lnTo>
                  <a:pt x="12120" y="6518"/>
                </a:lnTo>
                <a:lnTo>
                  <a:pt x="12266" y="6555"/>
                </a:lnTo>
                <a:lnTo>
                  <a:pt x="12422" y="6591"/>
                </a:lnTo>
                <a:lnTo>
                  <a:pt x="12422" y="6647"/>
                </a:lnTo>
                <a:lnTo>
                  <a:pt x="12557" y="6686"/>
                </a:lnTo>
                <a:lnTo>
                  <a:pt x="12770" y="6703"/>
                </a:lnTo>
                <a:lnTo>
                  <a:pt x="13009" y="6659"/>
                </a:lnTo>
                <a:lnTo>
                  <a:pt x="12961" y="6611"/>
                </a:lnTo>
                <a:lnTo>
                  <a:pt x="12824" y="6557"/>
                </a:lnTo>
                <a:lnTo>
                  <a:pt x="12638" y="6472"/>
                </a:lnTo>
                <a:lnTo>
                  <a:pt x="12895" y="6505"/>
                </a:lnTo>
                <a:lnTo>
                  <a:pt x="13013" y="6497"/>
                </a:lnTo>
                <a:lnTo>
                  <a:pt x="12958" y="6371"/>
                </a:lnTo>
                <a:lnTo>
                  <a:pt x="12807" y="6246"/>
                </a:lnTo>
                <a:lnTo>
                  <a:pt x="12752" y="6219"/>
                </a:lnTo>
                <a:lnTo>
                  <a:pt x="12615" y="6197"/>
                </a:lnTo>
                <a:lnTo>
                  <a:pt x="12485" y="6143"/>
                </a:lnTo>
                <a:lnTo>
                  <a:pt x="12435" y="6051"/>
                </a:lnTo>
                <a:lnTo>
                  <a:pt x="12503" y="5988"/>
                </a:lnTo>
                <a:lnTo>
                  <a:pt x="12706" y="6080"/>
                </a:lnTo>
                <a:lnTo>
                  <a:pt x="12830" y="6098"/>
                </a:lnTo>
                <a:lnTo>
                  <a:pt x="12804" y="5859"/>
                </a:lnTo>
                <a:lnTo>
                  <a:pt x="12741" y="5745"/>
                </a:lnTo>
                <a:lnTo>
                  <a:pt x="12641" y="5792"/>
                </a:lnTo>
                <a:lnTo>
                  <a:pt x="12455" y="5706"/>
                </a:lnTo>
                <a:lnTo>
                  <a:pt x="12339" y="5725"/>
                </a:lnTo>
                <a:lnTo>
                  <a:pt x="12135" y="5698"/>
                </a:lnTo>
                <a:lnTo>
                  <a:pt x="12190" y="5574"/>
                </a:lnTo>
                <a:lnTo>
                  <a:pt x="12039" y="5462"/>
                </a:lnTo>
                <a:lnTo>
                  <a:pt x="11951" y="5427"/>
                </a:lnTo>
                <a:lnTo>
                  <a:pt x="11784" y="5430"/>
                </a:lnTo>
                <a:lnTo>
                  <a:pt x="11668" y="5358"/>
                </a:lnTo>
                <a:lnTo>
                  <a:pt x="11590" y="5435"/>
                </a:lnTo>
                <a:lnTo>
                  <a:pt x="11545" y="5371"/>
                </a:lnTo>
                <a:lnTo>
                  <a:pt x="11430" y="5326"/>
                </a:lnTo>
                <a:lnTo>
                  <a:pt x="11275" y="5291"/>
                </a:lnTo>
                <a:lnTo>
                  <a:pt x="11256" y="5371"/>
                </a:lnTo>
                <a:lnTo>
                  <a:pt x="11170" y="5453"/>
                </a:lnTo>
                <a:lnTo>
                  <a:pt x="11132" y="5346"/>
                </a:lnTo>
                <a:lnTo>
                  <a:pt x="10973" y="5209"/>
                </a:lnTo>
                <a:close/>
                <a:moveTo>
                  <a:pt x="10440" y="5268"/>
                </a:moveTo>
                <a:lnTo>
                  <a:pt x="10331" y="5278"/>
                </a:lnTo>
                <a:lnTo>
                  <a:pt x="10286" y="5331"/>
                </a:lnTo>
                <a:lnTo>
                  <a:pt x="10268" y="5405"/>
                </a:lnTo>
                <a:lnTo>
                  <a:pt x="10279" y="5489"/>
                </a:lnTo>
                <a:lnTo>
                  <a:pt x="10336" y="5634"/>
                </a:lnTo>
                <a:lnTo>
                  <a:pt x="10404" y="5633"/>
                </a:lnTo>
                <a:lnTo>
                  <a:pt x="10442" y="5497"/>
                </a:lnTo>
                <a:lnTo>
                  <a:pt x="10502" y="5453"/>
                </a:lnTo>
                <a:lnTo>
                  <a:pt x="10548" y="5291"/>
                </a:lnTo>
                <a:lnTo>
                  <a:pt x="10440" y="5268"/>
                </a:lnTo>
                <a:close/>
                <a:moveTo>
                  <a:pt x="10029" y="5356"/>
                </a:moveTo>
                <a:lnTo>
                  <a:pt x="9969" y="5442"/>
                </a:lnTo>
                <a:lnTo>
                  <a:pt x="10036" y="5551"/>
                </a:lnTo>
                <a:lnTo>
                  <a:pt x="9920" y="5534"/>
                </a:lnTo>
                <a:lnTo>
                  <a:pt x="9918" y="5589"/>
                </a:lnTo>
                <a:lnTo>
                  <a:pt x="10070" y="5715"/>
                </a:lnTo>
                <a:lnTo>
                  <a:pt x="10115" y="5778"/>
                </a:lnTo>
                <a:lnTo>
                  <a:pt x="10177" y="5788"/>
                </a:lnTo>
                <a:lnTo>
                  <a:pt x="10268" y="5711"/>
                </a:lnTo>
                <a:lnTo>
                  <a:pt x="10260" y="5557"/>
                </a:lnTo>
                <a:lnTo>
                  <a:pt x="10165" y="5492"/>
                </a:lnTo>
                <a:lnTo>
                  <a:pt x="10208" y="5407"/>
                </a:lnTo>
                <a:lnTo>
                  <a:pt x="10188" y="5358"/>
                </a:lnTo>
                <a:lnTo>
                  <a:pt x="10095" y="5388"/>
                </a:lnTo>
                <a:lnTo>
                  <a:pt x="10029" y="5356"/>
                </a:lnTo>
                <a:close/>
                <a:moveTo>
                  <a:pt x="9767" y="5400"/>
                </a:moveTo>
                <a:lnTo>
                  <a:pt x="9694" y="5405"/>
                </a:lnTo>
                <a:lnTo>
                  <a:pt x="9674" y="5428"/>
                </a:lnTo>
                <a:lnTo>
                  <a:pt x="9755" y="5549"/>
                </a:lnTo>
                <a:lnTo>
                  <a:pt x="9807" y="5437"/>
                </a:lnTo>
                <a:lnTo>
                  <a:pt x="9767" y="5400"/>
                </a:lnTo>
                <a:close/>
                <a:moveTo>
                  <a:pt x="9225" y="5420"/>
                </a:moveTo>
                <a:lnTo>
                  <a:pt x="9054" y="5500"/>
                </a:lnTo>
                <a:lnTo>
                  <a:pt x="8997" y="5562"/>
                </a:lnTo>
                <a:lnTo>
                  <a:pt x="8913" y="5680"/>
                </a:lnTo>
                <a:lnTo>
                  <a:pt x="9002" y="5741"/>
                </a:lnTo>
                <a:lnTo>
                  <a:pt x="9095" y="5753"/>
                </a:lnTo>
                <a:lnTo>
                  <a:pt x="8939" y="5800"/>
                </a:lnTo>
                <a:lnTo>
                  <a:pt x="8954" y="5869"/>
                </a:lnTo>
                <a:lnTo>
                  <a:pt x="9041" y="5886"/>
                </a:lnTo>
                <a:lnTo>
                  <a:pt x="9177" y="5889"/>
                </a:lnTo>
                <a:lnTo>
                  <a:pt x="9291" y="5942"/>
                </a:lnTo>
                <a:lnTo>
                  <a:pt x="9203" y="5964"/>
                </a:lnTo>
                <a:lnTo>
                  <a:pt x="9115" y="5946"/>
                </a:lnTo>
                <a:lnTo>
                  <a:pt x="9011" y="5961"/>
                </a:lnTo>
                <a:lnTo>
                  <a:pt x="8964" y="5974"/>
                </a:lnTo>
                <a:lnTo>
                  <a:pt x="9012" y="6123"/>
                </a:lnTo>
                <a:lnTo>
                  <a:pt x="9075" y="6112"/>
                </a:lnTo>
                <a:lnTo>
                  <a:pt x="9157" y="6170"/>
                </a:lnTo>
                <a:lnTo>
                  <a:pt x="9178" y="6256"/>
                </a:lnTo>
                <a:lnTo>
                  <a:pt x="9273" y="6252"/>
                </a:lnTo>
                <a:lnTo>
                  <a:pt x="9482" y="6235"/>
                </a:lnTo>
                <a:lnTo>
                  <a:pt x="9614" y="6180"/>
                </a:lnTo>
                <a:lnTo>
                  <a:pt x="9694" y="6172"/>
                </a:lnTo>
                <a:lnTo>
                  <a:pt x="9810" y="6219"/>
                </a:lnTo>
                <a:lnTo>
                  <a:pt x="9934" y="6244"/>
                </a:lnTo>
                <a:lnTo>
                  <a:pt x="9956" y="6179"/>
                </a:lnTo>
                <a:lnTo>
                  <a:pt x="9913" y="6112"/>
                </a:lnTo>
                <a:lnTo>
                  <a:pt x="10022" y="6093"/>
                </a:lnTo>
                <a:lnTo>
                  <a:pt x="10026" y="6016"/>
                </a:lnTo>
                <a:lnTo>
                  <a:pt x="9906" y="5937"/>
                </a:lnTo>
                <a:lnTo>
                  <a:pt x="9800" y="5854"/>
                </a:lnTo>
                <a:lnTo>
                  <a:pt x="9784" y="5731"/>
                </a:lnTo>
                <a:lnTo>
                  <a:pt x="9752" y="5564"/>
                </a:lnTo>
                <a:lnTo>
                  <a:pt x="9694" y="5494"/>
                </a:lnTo>
                <a:lnTo>
                  <a:pt x="9641" y="5465"/>
                </a:lnTo>
                <a:lnTo>
                  <a:pt x="9589" y="5489"/>
                </a:lnTo>
                <a:lnTo>
                  <a:pt x="9614" y="5666"/>
                </a:lnTo>
                <a:lnTo>
                  <a:pt x="9580" y="5736"/>
                </a:lnTo>
                <a:lnTo>
                  <a:pt x="9548" y="5566"/>
                </a:lnTo>
                <a:lnTo>
                  <a:pt x="9503" y="5507"/>
                </a:lnTo>
                <a:lnTo>
                  <a:pt x="9427" y="5589"/>
                </a:lnTo>
                <a:lnTo>
                  <a:pt x="9362" y="5497"/>
                </a:lnTo>
                <a:lnTo>
                  <a:pt x="9230" y="5536"/>
                </a:lnTo>
                <a:lnTo>
                  <a:pt x="9273" y="5458"/>
                </a:lnTo>
                <a:lnTo>
                  <a:pt x="9225" y="5420"/>
                </a:lnTo>
                <a:close/>
                <a:moveTo>
                  <a:pt x="5030" y="5715"/>
                </a:moveTo>
                <a:lnTo>
                  <a:pt x="5015" y="5785"/>
                </a:lnTo>
                <a:lnTo>
                  <a:pt x="5015" y="5847"/>
                </a:lnTo>
                <a:lnTo>
                  <a:pt x="5065" y="5865"/>
                </a:lnTo>
                <a:lnTo>
                  <a:pt x="5115" y="5810"/>
                </a:lnTo>
                <a:lnTo>
                  <a:pt x="5095" y="5753"/>
                </a:lnTo>
                <a:lnTo>
                  <a:pt x="5030" y="5715"/>
                </a:lnTo>
                <a:close/>
                <a:moveTo>
                  <a:pt x="11747" y="5959"/>
                </a:moveTo>
                <a:lnTo>
                  <a:pt x="11699" y="6004"/>
                </a:lnTo>
                <a:lnTo>
                  <a:pt x="11716" y="6105"/>
                </a:lnTo>
                <a:lnTo>
                  <a:pt x="11772" y="6180"/>
                </a:lnTo>
                <a:lnTo>
                  <a:pt x="11842" y="6143"/>
                </a:lnTo>
                <a:lnTo>
                  <a:pt x="11860" y="6078"/>
                </a:lnTo>
                <a:lnTo>
                  <a:pt x="11857" y="6053"/>
                </a:lnTo>
                <a:lnTo>
                  <a:pt x="11818" y="5984"/>
                </a:lnTo>
                <a:lnTo>
                  <a:pt x="11747" y="5959"/>
                </a:lnTo>
                <a:close/>
                <a:moveTo>
                  <a:pt x="10203" y="5983"/>
                </a:moveTo>
                <a:lnTo>
                  <a:pt x="10165" y="6061"/>
                </a:lnTo>
                <a:lnTo>
                  <a:pt x="10110" y="6120"/>
                </a:lnTo>
                <a:lnTo>
                  <a:pt x="10208" y="6192"/>
                </a:lnTo>
                <a:lnTo>
                  <a:pt x="10263" y="6169"/>
                </a:lnTo>
                <a:lnTo>
                  <a:pt x="10361" y="6212"/>
                </a:lnTo>
                <a:lnTo>
                  <a:pt x="10396" y="6145"/>
                </a:lnTo>
                <a:lnTo>
                  <a:pt x="10346" y="6083"/>
                </a:lnTo>
                <a:lnTo>
                  <a:pt x="10321" y="6053"/>
                </a:lnTo>
                <a:lnTo>
                  <a:pt x="10278" y="6026"/>
                </a:lnTo>
                <a:lnTo>
                  <a:pt x="10203" y="5983"/>
                </a:lnTo>
                <a:close/>
                <a:moveTo>
                  <a:pt x="11228" y="6606"/>
                </a:moveTo>
                <a:lnTo>
                  <a:pt x="11250" y="6771"/>
                </a:lnTo>
                <a:lnTo>
                  <a:pt x="11281" y="6912"/>
                </a:lnTo>
                <a:lnTo>
                  <a:pt x="11235" y="7016"/>
                </a:lnTo>
                <a:lnTo>
                  <a:pt x="11341" y="6972"/>
                </a:lnTo>
                <a:lnTo>
                  <a:pt x="11401" y="7069"/>
                </a:lnTo>
                <a:lnTo>
                  <a:pt x="11488" y="6947"/>
                </a:lnTo>
                <a:lnTo>
                  <a:pt x="11535" y="6833"/>
                </a:lnTo>
                <a:lnTo>
                  <a:pt x="11608" y="6899"/>
                </a:lnTo>
                <a:lnTo>
                  <a:pt x="11747" y="6902"/>
                </a:lnTo>
                <a:lnTo>
                  <a:pt x="11795" y="6825"/>
                </a:lnTo>
                <a:lnTo>
                  <a:pt x="11717" y="6786"/>
                </a:lnTo>
                <a:lnTo>
                  <a:pt x="11666" y="6818"/>
                </a:lnTo>
                <a:lnTo>
                  <a:pt x="11628" y="6738"/>
                </a:lnTo>
                <a:lnTo>
                  <a:pt x="11520" y="6711"/>
                </a:lnTo>
                <a:lnTo>
                  <a:pt x="11415" y="6674"/>
                </a:lnTo>
                <a:lnTo>
                  <a:pt x="11356" y="6641"/>
                </a:lnTo>
                <a:lnTo>
                  <a:pt x="11326" y="6678"/>
                </a:lnTo>
                <a:lnTo>
                  <a:pt x="11286" y="6606"/>
                </a:lnTo>
                <a:lnTo>
                  <a:pt x="11228" y="6606"/>
                </a:lnTo>
                <a:close/>
                <a:moveTo>
                  <a:pt x="5422" y="6833"/>
                </a:moveTo>
                <a:lnTo>
                  <a:pt x="5321" y="6837"/>
                </a:lnTo>
                <a:lnTo>
                  <a:pt x="5274" y="6914"/>
                </a:lnTo>
                <a:lnTo>
                  <a:pt x="5276" y="6981"/>
                </a:lnTo>
                <a:lnTo>
                  <a:pt x="5387" y="6981"/>
                </a:lnTo>
                <a:lnTo>
                  <a:pt x="5501" y="6956"/>
                </a:lnTo>
                <a:lnTo>
                  <a:pt x="5510" y="6885"/>
                </a:lnTo>
                <a:lnTo>
                  <a:pt x="5475" y="6840"/>
                </a:lnTo>
                <a:lnTo>
                  <a:pt x="5422" y="6833"/>
                </a:lnTo>
                <a:close/>
                <a:moveTo>
                  <a:pt x="11709" y="7011"/>
                </a:moveTo>
                <a:lnTo>
                  <a:pt x="11596" y="7043"/>
                </a:lnTo>
                <a:lnTo>
                  <a:pt x="11561" y="7141"/>
                </a:lnTo>
                <a:lnTo>
                  <a:pt x="11596" y="7183"/>
                </a:lnTo>
                <a:lnTo>
                  <a:pt x="11656" y="7172"/>
                </a:lnTo>
                <a:lnTo>
                  <a:pt x="11719" y="7046"/>
                </a:lnTo>
                <a:lnTo>
                  <a:pt x="11709" y="7011"/>
                </a:lnTo>
                <a:close/>
                <a:moveTo>
                  <a:pt x="11938" y="7044"/>
                </a:moveTo>
                <a:lnTo>
                  <a:pt x="11903" y="7051"/>
                </a:lnTo>
                <a:lnTo>
                  <a:pt x="11891" y="7113"/>
                </a:lnTo>
                <a:lnTo>
                  <a:pt x="11891" y="7126"/>
                </a:lnTo>
                <a:lnTo>
                  <a:pt x="11935" y="7172"/>
                </a:lnTo>
                <a:lnTo>
                  <a:pt x="11978" y="7173"/>
                </a:lnTo>
                <a:lnTo>
                  <a:pt x="11973" y="7073"/>
                </a:lnTo>
                <a:lnTo>
                  <a:pt x="11938" y="7044"/>
                </a:lnTo>
                <a:close/>
                <a:moveTo>
                  <a:pt x="14986" y="7709"/>
                </a:moveTo>
                <a:lnTo>
                  <a:pt x="14943" y="7733"/>
                </a:lnTo>
                <a:lnTo>
                  <a:pt x="14912" y="7841"/>
                </a:lnTo>
                <a:lnTo>
                  <a:pt x="14922" y="7970"/>
                </a:lnTo>
                <a:lnTo>
                  <a:pt x="15004" y="8289"/>
                </a:lnTo>
                <a:lnTo>
                  <a:pt x="14991" y="8439"/>
                </a:lnTo>
                <a:lnTo>
                  <a:pt x="15059" y="8456"/>
                </a:lnTo>
                <a:lnTo>
                  <a:pt x="15038" y="8553"/>
                </a:lnTo>
                <a:lnTo>
                  <a:pt x="15082" y="8590"/>
                </a:lnTo>
                <a:lnTo>
                  <a:pt x="15265" y="8464"/>
                </a:lnTo>
                <a:lnTo>
                  <a:pt x="15354" y="8381"/>
                </a:lnTo>
                <a:lnTo>
                  <a:pt x="15465" y="8352"/>
                </a:lnTo>
                <a:lnTo>
                  <a:pt x="15454" y="8476"/>
                </a:lnTo>
                <a:lnTo>
                  <a:pt x="15510" y="8439"/>
                </a:lnTo>
                <a:lnTo>
                  <a:pt x="15517" y="8222"/>
                </a:lnTo>
                <a:lnTo>
                  <a:pt x="15555" y="8222"/>
                </a:lnTo>
                <a:lnTo>
                  <a:pt x="15626" y="8364"/>
                </a:lnTo>
                <a:lnTo>
                  <a:pt x="15704" y="8345"/>
                </a:lnTo>
                <a:lnTo>
                  <a:pt x="15739" y="8305"/>
                </a:lnTo>
                <a:lnTo>
                  <a:pt x="15674" y="8139"/>
                </a:lnTo>
                <a:lnTo>
                  <a:pt x="15578" y="8067"/>
                </a:lnTo>
                <a:lnTo>
                  <a:pt x="15509" y="7995"/>
                </a:lnTo>
                <a:lnTo>
                  <a:pt x="15469" y="8071"/>
                </a:lnTo>
                <a:lnTo>
                  <a:pt x="15412" y="7937"/>
                </a:lnTo>
                <a:lnTo>
                  <a:pt x="15295" y="7959"/>
                </a:lnTo>
                <a:lnTo>
                  <a:pt x="15283" y="8027"/>
                </a:lnTo>
                <a:lnTo>
                  <a:pt x="15179" y="8046"/>
                </a:lnTo>
                <a:lnTo>
                  <a:pt x="15169" y="7969"/>
                </a:lnTo>
                <a:lnTo>
                  <a:pt x="15089" y="7979"/>
                </a:lnTo>
                <a:lnTo>
                  <a:pt x="15071" y="8076"/>
                </a:lnTo>
                <a:lnTo>
                  <a:pt x="15029" y="7895"/>
                </a:lnTo>
                <a:lnTo>
                  <a:pt x="15001" y="7763"/>
                </a:lnTo>
                <a:lnTo>
                  <a:pt x="14986" y="7709"/>
                </a:lnTo>
                <a:close/>
                <a:moveTo>
                  <a:pt x="6722" y="8401"/>
                </a:moveTo>
                <a:lnTo>
                  <a:pt x="6692" y="8454"/>
                </a:lnTo>
                <a:lnTo>
                  <a:pt x="6679" y="8540"/>
                </a:lnTo>
                <a:lnTo>
                  <a:pt x="6705" y="8615"/>
                </a:lnTo>
                <a:lnTo>
                  <a:pt x="6710" y="8711"/>
                </a:lnTo>
                <a:lnTo>
                  <a:pt x="6740" y="8816"/>
                </a:lnTo>
                <a:lnTo>
                  <a:pt x="6782" y="8831"/>
                </a:lnTo>
                <a:lnTo>
                  <a:pt x="6748" y="8654"/>
                </a:lnTo>
                <a:lnTo>
                  <a:pt x="6856" y="8463"/>
                </a:lnTo>
                <a:lnTo>
                  <a:pt x="6757" y="8441"/>
                </a:lnTo>
                <a:lnTo>
                  <a:pt x="6722" y="8401"/>
                </a:lnTo>
                <a:close/>
                <a:moveTo>
                  <a:pt x="14532" y="8473"/>
                </a:moveTo>
                <a:lnTo>
                  <a:pt x="14383" y="8510"/>
                </a:lnTo>
                <a:lnTo>
                  <a:pt x="14356" y="8543"/>
                </a:lnTo>
                <a:lnTo>
                  <a:pt x="14492" y="8567"/>
                </a:lnTo>
                <a:lnTo>
                  <a:pt x="14646" y="8541"/>
                </a:lnTo>
                <a:lnTo>
                  <a:pt x="14691" y="8508"/>
                </a:lnTo>
                <a:lnTo>
                  <a:pt x="14671" y="8479"/>
                </a:lnTo>
                <a:lnTo>
                  <a:pt x="14532" y="8473"/>
                </a:lnTo>
                <a:close/>
                <a:moveTo>
                  <a:pt x="14931" y="8960"/>
                </a:moveTo>
                <a:lnTo>
                  <a:pt x="14840" y="9024"/>
                </a:lnTo>
                <a:lnTo>
                  <a:pt x="14754" y="9047"/>
                </a:lnTo>
                <a:lnTo>
                  <a:pt x="14673" y="8987"/>
                </a:lnTo>
                <a:lnTo>
                  <a:pt x="14663" y="9062"/>
                </a:lnTo>
                <a:lnTo>
                  <a:pt x="14719" y="9104"/>
                </a:lnTo>
                <a:lnTo>
                  <a:pt x="14888" y="9094"/>
                </a:lnTo>
                <a:lnTo>
                  <a:pt x="14920" y="9061"/>
                </a:lnTo>
                <a:lnTo>
                  <a:pt x="14931" y="8960"/>
                </a:lnTo>
                <a:close/>
                <a:moveTo>
                  <a:pt x="6991" y="9188"/>
                </a:moveTo>
                <a:lnTo>
                  <a:pt x="6967" y="9226"/>
                </a:lnTo>
                <a:lnTo>
                  <a:pt x="6979" y="9340"/>
                </a:lnTo>
                <a:lnTo>
                  <a:pt x="7084" y="9407"/>
                </a:lnTo>
                <a:lnTo>
                  <a:pt x="7088" y="9466"/>
                </a:lnTo>
                <a:lnTo>
                  <a:pt x="7171" y="9560"/>
                </a:lnTo>
                <a:lnTo>
                  <a:pt x="7188" y="9635"/>
                </a:lnTo>
                <a:lnTo>
                  <a:pt x="7359" y="9769"/>
                </a:lnTo>
                <a:lnTo>
                  <a:pt x="7424" y="9759"/>
                </a:lnTo>
                <a:lnTo>
                  <a:pt x="7402" y="9643"/>
                </a:lnTo>
                <a:lnTo>
                  <a:pt x="7306" y="9536"/>
                </a:lnTo>
                <a:lnTo>
                  <a:pt x="7273" y="9434"/>
                </a:lnTo>
                <a:lnTo>
                  <a:pt x="7253" y="9359"/>
                </a:lnTo>
                <a:lnTo>
                  <a:pt x="7153" y="9310"/>
                </a:lnTo>
                <a:lnTo>
                  <a:pt x="7093" y="9263"/>
                </a:lnTo>
                <a:lnTo>
                  <a:pt x="6991" y="9188"/>
                </a:lnTo>
                <a:close/>
                <a:moveTo>
                  <a:pt x="1690" y="11921"/>
                </a:moveTo>
                <a:lnTo>
                  <a:pt x="1680" y="11926"/>
                </a:lnTo>
                <a:lnTo>
                  <a:pt x="1703" y="11989"/>
                </a:lnTo>
                <a:lnTo>
                  <a:pt x="1720" y="11986"/>
                </a:lnTo>
                <a:lnTo>
                  <a:pt x="1730" y="11947"/>
                </a:lnTo>
                <a:lnTo>
                  <a:pt x="1710" y="11921"/>
                </a:lnTo>
                <a:lnTo>
                  <a:pt x="1690" y="11921"/>
                </a:lnTo>
                <a:close/>
                <a:moveTo>
                  <a:pt x="1805" y="12157"/>
                </a:moveTo>
                <a:lnTo>
                  <a:pt x="1806" y="12167"/>
                </a:lnTo>
                <a:lnTo>
                  <a:pt x="1808" y="12215"/>
                </a:lnTo>
                <a:lnTo>
                  <a:pt x="1841" y="12256"/>
                </a:lnTo>
                <a:lnTo>
                  <a:pt x="1848" y="12264"/>
                </a:lnTo>
                <a:lnTo>
                  <a:pt x="1856" y="12261"/>
                </a:lnTo>
                <a:lnTo>
                  <a:pt x="1843" y="12180"/>
                </a:lnTo>
                <a:lnTo>
                  <a:pt x="1838" y="12162"/>
                </a:lnTo>
                <a:lnTo>
                  <a:pt x="1805" y="12157"/>
                </a:lnTo>
                <a:close/>
                <a:moveTo>
                  <a:pt x="1892" y="12318"/>
                </a:moveTo>
                <a:lnTo>
                  <a:pt x="1878" y="12329"/>
                </a:lnTo>
                <a:lnTo>
                  <a:pt x="1932" y="12388"/>
                </a:lnTo>
                <a:lnTo>
                  <a:pt x="1941" y="12373"/>
                </a:lnTo>
                <a:lnTo>
                  <a:pt x="1892" y="12318"/>
                </a:lnTo>
                <a:close/>
                <a:moveTo>
                  <a:pt x="1949" y="12415"/>
                </a:moveTo>
                <a:lnTo>
                  <a:pt x="1934" y="12418"/>
                </a:lnTo>
                <a:lnTo>
                  <a:pt x="1932" y="12428"/>
                </a:lnTo>
                <a:lnTo>
                  <a:pt x="1941" y="12453"/>
                </a:lnTo>
                <a:lnTo>
                  <a:pt x="1949" y="12502"/>
                </a:lnTo>
                <a:lnTo>
                  <a:pt x="1987" y="12525"/>
                </a:lnTo>
                <a:lnTo>
                  <a:pt x="2002" y="12514"/>
                </a:lnTo>
                <a:lnTo>
                  <a:pt x="1980" y="12465"/>
                </a:lnTo>
                <a:lnTo>
                  <a:pt x="1949" y="12415"/>
                </a:lnTo>
                <a:close/>
                <a:moveTo>
                  <a:pt x="1994" y="12606"/>
                </a:moveTo>
                <a:lnTo>
                  <a:pt x="1984" y="12614"/>
                </a:lnTo>
                <a:lnTo>
                  <a:pt x="1982" y="12652"/>
                </a:lnTo>
                <a:lnTo>
                  <a:pt x="1955" y="12661"/>
                </a:lnTo>
                <a:lnTo>
                  <a:pt x="1946" y="12673"/>
                </a:lnTo>
                <a:lnTo>
                  <a:pt x="1949" y="12746"/>
                </a:lnTo>
                <a:lnTo>
                  <a:pt x="1934" y="12786"/>
                </a:lnTo>
                <a:lnTo>
                  <a:pt x="1954" y="12833"/>
                </a:lnTo>
                <a:lnTo>
                  <a:pt x="1977" y="12822"/>
                </a:lnTo>
                <a:lnTo>
                  <a:pt x="2019" y="12830"/>
                </a:lnTo>
                <a:lnTo>
                  <a:pt x="2070" y="12835"/>
                </a:lnTo>
                <a:lnTo>
                  <a:pt x="2075" y="12828"/>
                </a:lnTo>
                <a:lnTo>
                  <a:pt x="2062" y="12748"/>
                </a:lnTo>
                <a:lnTo>
                  <a:pt x="2050" y="12711"/>
                </a:lnTo>
                <a:lnTo>
                  <a:pt x="2035" y="12681"/>
                </a:lnTo>
                <a:lnTo>
                  <a:pt x="2000" y="12616"/>
                </a:lnTo>
                <a:lnTo>
                  <a:pt x="1994" y="12606"/>
                </a:lnTo>
                <a:close/>
                <a:moveTo>
                  <a:pt x="14242" y="13311"/>
                </a:moveTo>
                <a:lnTo>
                  <a:pt x="14247" y="13331"/>
                </a:lnTo>
                <a:lnTo>
                  <a:pt x="14334" y="13374"/>
                </a:lnTo>
                <a:lnTo>
                  <a:pt x="14354" y="13466"/>
                </a:lnTo>
                <a:lnTo>
                  <a:pt x="14387" y="13478"/>
                </a:lnTo>
                <a:lnTo>
                  <a:pt x="14384" y="13344"/>
                </a:lnTo>
                <a:lnTo>
                  <a:pt x="14242" y="13311"/>
                </a:lnTo>
                <a:close/>
                <a:moveTo>
                  <a:pt x="14242" y="13349"/>
                </a:moveTo>
                <a:lnTo>
                  <a:pt x="14137" y="13381"/>
                </a:lnTo>
                <a:lnTo>
                  <a:pt x="14067" y="13419"/>
                </a:lnTo>
                <a:lnTo>
                  <a:pt x="14094" y="13481"/>
                </a:lnTo>
                <a:lnTo>
                  <a:pt x="14258" y="13393"/>
                </a:lnTo>
                <a:lnTo>
                  <a:pt x="14242" y="13349"/>
                </a:lnTo>
                <a:close/>
                <a:moveTo>
                  <a:pt x="14306" y="13642"/>
                </a:moveTo>
                <a:lnTo>
                  <a:pt x="14256" y="13652"/>
                </a:lnTo>
                <a:lnTo>
                  <a:pt x="14248" y="13774"/>
                </a:lnTo>
                <a:lnTo>
                  <a:pt x="14319" y="13805"/>
                </a:lnTo>
                <a:lnTo>
                  <a:pt x="14383" y="13890"/>
                </a:lnTo>
                <a:lnTo>
                  <a:pt x="14419" y="13867"/>
                </a:lnTo>
                <a:lnTo>
                  <a:pt x="14396" y="13766"/>
                </a:lnTo>
                <a:lnTo>
                  <a:pt x="14306" y="13642"/>
                </a:lnTo>
                <a:close/>
                <a:moveTo>
                  <a:pt x="16439" y="13930"/>
                </a:moveTo>
                <a:lnTo>
                  <a:pt x="16361" y="13959"/>
                </a:lnTo>
                <a:lnTo>
                  <a:pt x="16240" y="14022"/>
                </a:lnTo>
                <a:lnTo>
                  <a:pt x="16227" y="14057"/>
                </a:lnTo>
                <a:lnTo>
                  <a:pt x="16253" y="14123"/>
                </a:lnTo>
                <a:lnTo>
                  <a:pt x="16338" y="14069"/>
                </a:lnTo>
                <a:lnTo>
                  <a:pt x="16447" y="14009"/>
                </a:lnTo>
                <a:lnTo>
                  <a:pt x="16474" y="13947"/>
                </a:lnTo>
                <a:lnTo>
                  <a:pt x="16439" y="13930"/>
                </a:lnTo>
                <a:close/>
                <a:moveTo>
                  <a:pt x="15767" y="14057"/>
                </a:moveTo>
                <a:lnTo>
                  <a:pt x="15728" y="14083"/>
                </a:lnTo>
                <a:lnTo>
                  <a:pt x="15626" y="14083"/>
                </a:lnTo>
                <a:lnTo>
                  <a:pt x="15507" y="14138"/>
                </a:lnTo>
                <a:lnTo>
                  <a:pt x="15495" y="14175"/>
                </a:lnTo>
                <a:lnTo>
                  <a:pt x="15354" y="14210"/>
                </a:lnTo>
                <a:lnTo>
                  <a:pt x="15258" y="14243"/>
                </a:lnTo>
                <a:lnTo>
                  <a:pt x="15233" y="14305"/>
                </a:lnTo>
                <a:lnTo>
                  <a:pt x="15338" y="14289"/>
                </a:lnTo>
                <a:lnTo>
                  <a:pt x="15353" y="14352"/>
                </a:lnTo>
                <a:lnTo>
                  <a:pt x="15441" y="14391"/>
                </a:lnTo>
                <a:lnTo>
                  <a:pt x="15393" y="14453"/>
                </a:lnTo>
                <a:lnTo>
                  <a:pt x="15270" y="14491"/>
                </a:lnTo>
                <a:lnTo>
                  <a:pt x="15119" y="14531"/>
                </a:lnTo>
                <a:lnTo>
                  <a:pt x="15117" y="14590"/>
                </a:lnTo>
                <a:lnTo>
                  <a:pt x="15213" y="14605"/>
                </a:lnTo>
                <a:lnTo>
                  <a:pt x="15281" y="14543"/>
                </a:lnTo>
                <a:lnTo>
                  <a:pt x="15381" y="14513"/>
                </a:lnTo>
                <a:lnTo>
                  <a:pt x="15452" y="14469"/>
                </a:lnTo>
                <a:lnTo>
                  <a:pt x="15562" y="14449"/>
                </a:lnTo>
                <a:lnTo>
                  <a:pt x="15580" y="14493"/>
                </a:lnTo>
                <a:lnTo>
                  <a:pt x="15626" y="14500"/>
                </a:lnTo>
                <a:lnTo>
                  <a:pt x="15663" y="14359"/>
                </a:lnTo>
                <a:lnTo>
                  <a:pt x="15708" y="14312"/>
                </a:lnTo>
                <a:lnTo>
                  <a:pt x="15741" y="14340"/>
                </a:lnTo>
                <a:lnTo>
                  <a:pt x="15797" y="14302"/>
                </a:lnTo>
                <a:lnTo>
                  <a:pt x="15817" y="14258"/>
                </a:lnTo>
                <a:lnTo>
                  <a:pt x="15869" y="14242"/>
                </a:lnTo>
                <a:lnTo>
                  <a:pt x="15937" y="14200"/>
                </a:lnTo>
                <a:lnTo>
                  <a:pt x="16018" y="14198"/>
                </a:lnTo>
                <a:lnTo>
                  <a:pt x="16056" y="14104"/>
                </a:lnTo>
                <a:lnTo>
                  <a:pt x="15966" y="14083"/>
                </a:lnTo>
                <a:lnTo>
                  <a:pt x="15898" y="14109"/>
                </a:lnTo>
                <a:lnTo>
                  <a:pt x="15892" y="14059"/>
                </a:lnTo>
                <a:lnTo>
                  <a:pt x="15809" y="14103"/>
                </a:lnTo>
                <a:lnTo>
                  <a:pt x="15767" y="14057"/>
                </a:lnTo>
                <a:close/>
                <a:moveTo>
                  <a:pt x="14339" y="14128"/>
                </a:moveTo>
                <a:lnTo>
                  <a:pt x="14192" y="14200"/>
                </a:lnTo>
                <a:lnTo>
                  <a:pt x="14114" y="14158"/>
                </a:lnTo>
                <a:lnTo>
                  <a:pt x="13950" y="14150"/>
                </a:lnTo>
                <a:lnTo>
                  <a:pt x="13820" y="14188"/>
                </a:lnTo>
                <a:lnTo>
                  <a:pt x="13676" y="14218"/>
                </a:lnTo>
                <a:lnTo>
                  <a:pt x="13641" y="14248"/>
                </a:lnTo>
                <a:lnTo>
                  <a:pt x="13518" y="14302"/>
                </a:lnTo>
                <a:lnTo>
                  <a:pt x="13440" y="14359"/>
                </a:lnTo>
                <a:lnTo>
                  <a:pt x="13371" y="14419"/>
                </a:lnTo>
                <a:lnTo>
                  <a:pt x="13346" y="14491"/>
                </a:lnTo>
                <a:lnTo>
                  <a:pt x="13266" y="14568"/>
                </a:lnTo>
                <a:lnTo>
                  <a:pt x="13341" y="14565"/>
                </a:lnTo>
                <a:lnTo>
                  <a:pt x="13421" y="14525"/>
                </a:lnTo>
                <a:lnTo>
                  <a:pt x="13437" y="14476"/>
                </a:lnTo>
                <a:lnTo>
                  <a:pt x="13507" y="14454"/>
                </a:lnTo>
                <a:lnTo>
                  <a:pt x="13610" y="14330"/>
                </a:lnTo>
                <a:lnTo>
                  <a:pt x="13774" y="14290"/>
                </a:lnTo>
                <a:lnTo>
                  <a:pt x="13719" y="14352"/>
                </a:lnTo>
                <a:lnTo>
                  <a:pt x="13784" y="14369"/>
                </a:lnTo>
                <a:lnTo>
                  <a:pt x="14003" y="14329"/>
                </a:lnTo>
                <a:lnTo>
                  <a:pt x="14061" y="14349"/>
                </a:lnTo>
                <a:lnTo>
                  <a:pt x="14222" y="14344"/>
                </a:lnTo>
                <a:lnTo>
                  <a:pt x="14313" y="14305"/>
                </a:lnTo>
                <a:lnTo>
                  <a:pt x="14371" y="14389"/>
                </a:lnTo>
                <a:lnTo>
                  <a:pt x="14437" y="14418"/>
                </a:lnTo>
                <a:lnTo>
                  <a:pt x="14545" y="14391"/>
                </a:lnTo>
                <a:lnTo>
                  <a:pt x="14620" y="14411"/>
                </a:lnTo>
                <a:lnTo>
                  <a:pt x="14532" y="14545"/>
                </a:lnTo>
                <a:lnTo>
                  <a:pt x="14759" y="14441"/>
                </a:lnTo>
                <a:lnTo>
                  <a:pt x="14873" y="14411"/>
                </a:lnTo>
                <a:lnTo>
                  <a:pt x="14978" y="14361"/>
                </a:lnTo>
                <a:lnTo>
                  <a:pt x="15079" y="14295"/>
                </a:lnTo>
                <a:lnTo>
                  <a:pt x="15087" y="14248"/>
                </a:lnTo>
                <a:lnTo>
                  <a:pt x="14953" y="14230"/>
                </a:lnTo>
                <a:lnTo>
                  <a:pt x="14834" y="14268"/>
                </a:lnTo>
                <a:lnTo>
                  <a:pt x="14835" y="14217"/>
                </a:lnTo>
                <a:lnTo>
                  <a:pt x="14732" y="14220"/>
                </a:lnTo>
                <a:lnTo>
                  <a:pt x="14681" y="14242"/>
                </a:lnTo>
                <a:lnTo>
                  <a:pt x="14563" y="14203"/>
                </a:lnTo>
                <a:lnTo>
                  <a:pt x="14404" y="14148"/>
                </a:lnTo>
                <a:lnTo>
                  <a:pt x="14339" y="14128"/>
                </a:lnTo>
                <a:close/>
                <a:moveTo>
                  <a:pt x="17426" y="14685"/>
                </a:moveTo>
                <a:lnTo>
                  <a:pt x="17396" y="14699"/>
                </a:lnTo>
                <a:lnTo>
                  <a:pt x="17318" y="14773"/>
                </a:lnTo>
                <a:lnTo>
                  <a:pt x="17333" y="14829"/>
                </a:lnTo>
                <a:lnTo>
                  <a:pt x="17300" y="14898"/>
                </a:lnTo>
                <a:lnTo>
                  <a:pt x="17330" y="14895"/>
                </a:lnTo>
                <a:lnTo>
                  <a:pt x="17444" y="14801"/>
                </a:lnTo>
                <a:lnTo>
                  <a:pt x="17426" y="14685"/>
                </a:lnTo>
                <a:close/>
                <a:moveTo>
                  <a:pt x="14721" y="14736"/>
                </a:moveTo>
                <a:lnTo>
                  <a:pt x="14608" y="14762"/>
                </a:lnTo>
                <a:lnTo>
                  <a:pt x="14570" y="14769"/>
                </a:lnTo>
                <a:lnTo>
                  <a:pt x="14504" y="14806"/>
                </a:lnTo>
                <a:lnTo>
                  <a:pt x="14490" y="14851"/>
                </a:lnTo>
                <a:lnTo>
                  <a:pt x="14596" y="14878"/>
                </a:lnTo>
                <a:lnTo>
                  <a:pt x="14694" y="14871"/>
                </a:lnTo>
                <a:lnTo>
                  <a:pt x="14739" y="14824"/>
                </a:lnTo>
                <a:lnTo>
                  <a:pt x="14852" y="14778"/>
                </a:lnTo>
                <a:lnTo>
                  <a:pt x="14815" y="14742"/>
                </a:lnTo>
                <a:lnTo>
                  <a:pt x="14721" y="14736"/>
                </a:lnTo>
                <a:close/>
              </a:path>
            </a:pathLst>
          </a:custGeom>
          <a:solidFill>
            <a:srgbClr val="426AB3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4" name="Retângulo"/>
          <p:cNvSpPr/>
          <p:nvPr/>
        </p:nvSpPr>
        <p:spPr>
          <a:xfrm>
            <a:off x="5141" y="4547430"/>
            <a:ext cx="4765807" cy="20197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5" name="No Straw Challenge"/>
          <p:cNvSpPr txBox="1"/>
          <p:nvPr/>
        </p:nvSpPr>
        <p:spPr>
          <a:xfrm>
            <a:off x="254000" y="4691228"/>
            <a:ext cx="2212921" cy="3226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No Straw Challenge</a:t>
            </a:r>
          </a:p>
        </p:txBody>
      </p:sp>
      <p:sp>
        <p:nvSpPr>
          <p:cNvPr id="686" name="Team Challenge"/>
          <p:cNvSpPr txBox="1"/>
          <p:nvPr/>
        </p:nvSpPr>
        <p:spPr>
          <a:xfrm>
            <a:off x="254000" y="5038485"/>
            <a:ext cx="1317799" cy="2354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b="0" sz="1400"/>
            </a:lvl1pPr>
          </a:lstStyle>
          <a:p>
            <a:pPr/>
            <a:r>
              <a:t>Team Challenge</a:t>
            </a:r>
          </a:p>
        </p:txBody>
      </p:sp>
      <p:sp>
        <p:nvSpPr>
          <p:cNvPr id="687" name="Ends October 15"/>
          <p:cNvSpPr txBox="1"/>
          <p:nvPr/>
        </p:nvSpPr>
        <p:spPr>
          <a:xfrm>
            <a:off x="254000" y="5298494"/>
            <a:ext cx="1397098" cy="2354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b="0" sz="1400"/>
            </a:lvl1pPr>
          </a:lstStyle>
          <a:p>
            <a:pPr/>
            <a:r>
              <a:t>Ends October 15</a:t>
            </a:r>
          </a:p>
        </p:txBody>
      </p:sp>
      <p:sp>
        <p:nvSpPr>
          <p:cNvPr id="688" name="Score points by using as few straws as possible"/>
          <p:cNvSpPr txBox="1"/>
          <p:nvPr/>
        </p:nvSpPr>
        <p:spPr>
          <a:xfrm>
            <a:off x="254000" y="5647294"/>
            <a:ext cx="3862829" cy="2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b="0" sz="1400"/>
            </a:lvl1pPr>
          </a:lstStyle>
          <a:p>
            <a:pPr/>
            <a:r>
              <a:t>Score points by using as few straws as possible</a:t>
            </a:r>
          </a:p>
        </p:txBody>
      </p:sp>
      <p:sp>
        <p:nvSpPr>
          <p:cNvPr id="689" name="4 participants"/>
          <p:cNvSpPr txBox="1"/>
          <p:nvPr/>
        </p:nvSpPr>
        <p:spPr>
          <a:xfrm>
            <a:off x="3511830" y="6060915"/>
            <a:ext cx="1133422" cy="2354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b="0" sz="1400"/>
            </a:lvl1pPr>
          </a:lstStyle>
          <a:p>
            <a:pPr/>
            <a:r>
              <a:t>4 participants</a:t>
            </a:r>
          </a:p>
        </p:txBody>
      </p:sp>
      <p:grpSp>
        <p:nvGrpSpPr>
          <p:cNvPr id="692" name="Grupo"/>
          <p:cNvGrpSpPr/>
          <p:nvPr/>
        </p:nvGrpSpPr>
        <p:grpSpPr>
          <a:xfrm>
            <a:off x="254000" y="5975653"/>
            <a:ext cx="1732200" cy="405954"/>
            <a:chOff x="0" y="0"/>
            <a:chExt cx="1732199" cy="405953"/>
          </a:xfrm>
        </p:grpSpPr>
        <p:sp>
          <p:nvSpPr>
            <p:cNvPr id="690" name="Retângulo Arredondado"/>
            <p:cNvSpPr/>
            <p:nvPr/>
          </p:nvSpPr>
          <p:spPr>
            <a:xfrm>
              <a:off x="0" y="0"/>
              <a:ext cx="1732200" cy="405954"/>
            </a:xfrm>
            <a:prstGeom prst="roundRect">
              <a:avLst>
                <a:gd name="adj" fmla="val 22596"/>
              </a:avLst>
            </a:prstGeom>
            <a:solidFill>
              <a:srgbClr val="A0CC81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91" name="View Challenge"/>
            <p:cNvSpPr txBox="1"/>
            <p:nvPr/>
          </p:nvSpPr>
          <p:spPr>
            <a:xfrm>
              <a:off x="174275" y="55681"/>
              <a:ext cx="1383649" cy="2945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noAutofit/>
            </a:bodyPr>
            <a:lstStyle>
              <a:lvl1pPr>
                <a:defRPr b="0"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 Challenge</a:t>
              </a:r>
            </a:p>
          </p:txBody>
        </p:sp>
      </p:grpSp>
      <p:sp>
        <p:nvSpPr>
          <p:cNvPr id="693" name="Canudo"/>
          <p:cNvSpPr/>
          <p:nvPr/>
        </p:nvSpPr>
        <p:spPr>
          <a:xfrm rot="18576995">
            <a:off x="3745005" y="4515412"/>
            <a:ext cx="308486" cy="1448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9" h="21599" fill="norm" stroke="1" extrusionOk="0">
                <a:moveTo>
                  <a:pt x="2805" y="0"/>
                </a:moveTo>
                <a:cubicBezTo>
                  <a:pt x="2740" y="0"/>
                  <a:pt x="2679" y="7"/>
                  <a:pt x="2631" y="18"/>
                </a:cubicBezTo>
                <a:lnTo>
                  <a:pt x="64" y="623"/>
                </a:lnTo>
                <a:cubicBezTo>
                  <a:pt x="-31" y="646"/>
                  <a:pt x="-17" y="681"/>
                  <a:pt x="87" y="701"/>
                </a:cubicBezTo>
                <a:lnTo>
                  <a:pt x="12183" y="3032"/>
                </a:lnTo>
                <a:cubicBezTo>
                  <a:pt x="12190" y="3033"/>
                  <a:pt x="12200" y="3035"/>
                  <a:pt x="12207" y="3037"/>
                </a:cubicBezTo>
                <a:cubicBezTo>
                  <a:pt x="12899" y="3204"/>
                  <a:pt x="13501" y="3360"/>
                  <a:pt x="14024" y="3512"/>
                </a:cubicBezTo>
                <a:lnTo>
                  <a:pt x="17508" y="2961"/>
                </a:lnTo>
                <a:cubicBezTo>
                  <a:pt x="16882" y="2780"/>
                  <a:pt x="16170" y="2594"/>
                  <a:pt x="15359" y="2400"/>
                </a:cubicBezTo>
                <a:lnTo>
                  <a:pt x="15280" y="2381"/>
                </a:lnTo>
                <a:lnTo>
                  <a:pt x="2995" y="13"/>
                </a:lnTo>
                <a:cubicBezTo>
                  <a:pt x="2942" y="3"/>
                  <a:pt x="2870" y="-1"/>
                  <a:pt x="2805" y="0"/>
                </a:cubicBezTo>
                <a:close/>
                <a:moveTo>
                  <a:pt x="17951" y="3092"/>
                </a:moveTo>
                <a:lnTo>
                  <a:pt x="14458" y="3643"/>
                </a:lnTo>
                <a:cubicBezTo>
                  <a:pt x="14599" y="3687"/>
                  <a:pt x="14734" y="3730"/>
                  <a:pt x="14861" y="3773"/>
                </a:cubicBezTo>
                <a:lnTo>
                  <a:pt x="18551" y="3286"/>
                </a:lnTo>
                <a:cubicBezTo>
                  <a:pt x="18361" y="3222"/>
                  <a:pt x="18162" y="3157"/>
                  <a:pt x="17951" y="3092"/>
                </a:cubicBezTo>
                <a:close/>
                <a:moveTo>
                  <a:pt x="18946" y="3426"/>
                </a:moveTo>
                <a:lnTo>
                  <a:pt x="15249" y="3913"/>
                </a:lnTo>
                <a:cubicBezTo>
                  <a:pt x="15379" y="3962"/>
                  <a:pt x="15505" y="4012"/>
                  <a:pt x="15620" y="4061"/>
                </a:cubicBezTo>
                <a:lnTo>
                  <a:pt x="19499" y="3643"/>
                </a:lnTo>
                <a:cubicBezTo>
                  <a:pt x="19328" y="3570"/>
                  <a:pt x="19143" y="3499"/>
                  <a:pt x="18946" y="3426"/>
                </a:cubicBezTo>
                <a:close/>
                <a:moveTo>
                  <a:pt x="19823" y="3790"/>
                </a:moveTo>
                <a:lnTo>
                  <a:pt x="15936" y="4208"/>
                </a:lnTo>
                <a:cubicBezTo>
                  <a:pt x="16044" y="4262"/>
                  <a:pt x="16143" y="4316"/>
                  <a:pt x="16236" y="4371"/>
                </a:cubicBezTo>
                <a:lnTo>
                  <a:pt x="20281" y="4028"/>
                </a:lnTo>
                <a:cubicBezTo>
                  <a:pt x="20142" y="3947"/>
                  <a:pt x="19988" y="3869"/>
                  <a:pt x="19823" y="3790"/>
                </a:cubicBezTo>
                <a:close/>
                <a:moveTo>
                  <a:pt x="20526" y="4181"/>
                </a:moveTo>
                <a:lnTo>
                  <a:pt x="16473" y="4525"/>
                </a:lnTo>
                <a:cubicBezTo>
                  <a:pt x="16551" y="4581"/>
                  <a:pt x="16622" y="4639"/>
                  <a:pt x="16686" y="4697"/>
                </a:cubicBezTo>
                <a:lnTo>
                  <a:pt x="20858" y="4430"/>
                </a:lnTo>
                <a:cubicBezTo>
                  <a:pt x="20759" y="4346"/>
                  <a:pt x="20649" y="4263"/>
                  <a:pt x="20526" y="4181"/>
                </a:cubicBezTo>
                <a:close/>
                <a:moveTo>
                  <a:pt x="21024" y="4589"/>
                </a:moveTo>
                <a:lnTo>
                  <a:pt x="16844" y="4855"/>
                </a:lnTo>
                <a:cubicBezTo>
                  <a:pt x="16893" y="4911"/>
                  <a:pt x="16940" y="4967"/>
                  <a:pt x="16979" y="5025"/>
                </a:cubicBezTo>
                <a:lnTo>
                  <a:pt x="21237" y="4840"/>
                </a:lnTo>
                <a:cubicBezTo>
                  <a:pt x="21176" y="4754"/>
                  <a:pt x="21104" y="4671"/>
                  <a:pt x="21024" y="4589"/>
                </a:cubicBezTo>
                <a:close/>
                <a:moveTo>
                  <a:pt x="21340" y="5000"/>
                </a:moveTo>
                <a:lnTo>
                  <a:pt x="17074" y="5187"/>
                </a:lnTo>
                <a:cubicBezTo>
                  <a:pt x="17100" y="5240"/>
                  <a:pt x="17125" y="5293"/>
                  <a:pt x="17145" y="5349"/>
                </a:cubicBezTo>
                <a:lnTo>
                  <a:pt x="21458" y="5243"/>
                </a:lnTo>
                <a:cubicBezTo>
                  <a:pt x="21427" y="5160"/>
                  <a:pt x="21385" y="5079"/>
                  <a:pt x="21340" y="5000"/>
                </a:cubicBezTo>
                <a:close/>
                <a:moveTo>
                  <a:pt x="21506" y="5405"/>
                </a:moveTo>
                <a:lnTo>
                  <a:pt x="17192" y="5511"/>
                </a:lnTo>
                <a:cubicBezTo>
                  <a:pt x="17193" y="5513"/>
                  <a:pt x="17192" y="5515"/>
                  <a:pt x="17192" y="5518"/>
                </a:cubicBezTo>
                <a:lnTo>
                  <a:pt x="17192" y="5662"/>
                </a:lnTo>
                <a:lnTo>
                  <a:pt x="21529" y="5632"/>
                </a:lnTo>
                <a:lnTo>
                  <a:pt x="21529" y="5506"/>
                </a:lnTo>
                <a:lnTo>
                  <a:pt x="21529" y="5484"/>
                </a:lnTo>
                <a:cubicBezTo>
                  <a:pt x="21523" y="5457"/>
                  <a:pt x="21513" y="5431"/>
                  <a:pt x="21506" y="5405"/>
                </a:cubicBezTo>
                <a:close/>
                <a:moveTo>
                  <a:pt x="21529" y="5794"/>
                </a:moveTo>
                <a:lnTo>
                  <a:pt x="17192" y="5824"/>
                </a:lnTo>
                <a:lnTo>
                  <a:pt x="17232" y="21545"/>
                </a:lnTo>
                <a:cubicBezTo>
                  <a:pt x="17232" y="21575"/>
                  <a:pt x="17343" y="21599"/>
                  <a:pt x="17484" y="21599"/>
                </a:cubicBezTo>
                <a:lnTo>
                  <a:pt x="21316" y="21599"/>
                </a:lnTo>
                <a:cubicBezTo>
                  <a:pt x="21457" y="21599"/>
                  <a:pt x="21569" y="21573"/>
                  <a:pt x="21569" y="21543"/>
                </a:cubicBezTo>
                <a:lnTo>
                  <a:pt x="21529" y="5794"/>
                </a:lnTo>
                <a:close/>
              </a:path>
            </a:pathLst>
          </a:custGeom>
          <a:solidFill>
            <a:srgbClr val="426AB3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4" name="Retângulo"/>
          <p:cNvSpPr/>
          <p:nvPr/>
        </p:nvSpPr>
        <p:spPr>
          <a:xfrm>
            <a:off x="5141" y="6613207"/>
            <a:ext cx="4765808" cy="20197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5" name="Pick Up Trash Challenge"/>
          <p:cNvSpPr txBox="1"/>
          <p:nvPr/>
        </p:nvSpPr>
        <p:spPr>
          <a:xfrm>
            <a:off x="254000" y="6757005"/>
            <a:ext cx="2712412" cy="3226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Pick Up Trash Challenge</a:t>
            </a:r>
          </a:p>
        </p:txBody>
      </p:sp>
      <p:sp>
        <p:nvSpPr>
          <p:cNvPr id="696" name="Team Challenge"/>
          <p:cNvSpPr txBox="1"/>
          <p:nvPr/>
        </p:nvSpPr>
        <p:spPr>
          <a:xfrm>
            <a:off x="254000" y="7104262"/>
            <a:ext cx="1317799" cy="2354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b="0" sz="1400"/>
            </a:lvl1pPr>
          </a:lstStyle>
          <a:p>
            <a:pPr/>
            <a:r>
              <a:t>Team Challenge</a:t>
            </a:r>
          </a:p>
        </p:txBody>
      </p:sp>
      <p:sp>
        <p:nvSpPr>
          <p:cNvPr id="697" name="Ends October 24"/>
          <p:cNvSpPr txBox="1"/>
          <p:nvPr/>
        </p:nvSpPr>
        <p:spPr>
          <a:xfrm>
            <a:off x="254000" y="7372830"/>
            <a:ext cx="1397098" cy="2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b="0" sz="1400"/>
            </a:lvl1pPr>
          </a:lstStyle>
          <a:p>
            <a:pPr/>
            <a:r>
              <a:t>Ends October 24</a:t>
            </a:r>
          </a:p>
        </p:txBody>
      </p:sp>
      <p:sp>
        <p:nvSpPr>
          <p:cNvPr id="698" name="Score points by picking up trash and logging it"/>
          <p:cNvSpPr txBox="1"/>
          <p:nvPr/>
        </p:nvSpPr>
        <p:spPr>
          <a:xfrm>
            <a:off x="254000" y="7713071"/>
            <a:ext cx="3751704" cy="2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b="0" sz="1400"/>
            </a:lvl1pPr>
          </a:lstStyle>
          <a:p>
            <a:pPr/>
            <a:r>
              <a:t>Score points by picking up trash and logging it</a:t>
            </a:r>
          </a:p>
        </p:txBody>
      </p:sp>
      <p:sp>
        <p:nvSpPr>
          <p:cNvPr id="699" name="14 participants"/>
          <p:cNvSpPr txBox="1"/>
          <p:nvPr/>
        </p:nvSpPr>
        <p:spPr>
          <a:xfrm>
            <a:off x="3416040" y="8126692"/>
            <a:ext cx="1232278" cy="2354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b="0" sz="1400"/>
            </a:lvl1pPr>
          </a:lstStyle>
          <a:p>
            <a:pPr/>
            <a:r>
              <a:t>14 participants</a:t>
            </a:r>
          </a:p>
        </p:txBody>
      </p:sp>
      <p:grpSp>
        <p:nvGrpSpPr>
          <p:cNvPr id="702" name="Grupo"/>
          <p:cNvGrpSpPr/>
          <p:nvPr/>
        </p:nvGrpSpPr>
        <p:grpSpPr>
          <a:xfrm>
            <a:off x="254000" y="8041430"/>
            <a:ext cx="1732200" cy="405954"/>
            <a:chOff x="0" y="0"/>
            <a:chExt cx="1732199" cy="405953"/>
          </a:xfrm>
        </p:grpSpPr>
        <p:sp>
          <p:nvSpPr>
            <p:cNvPr id="700" name="Retângulo Arredondado"/>
            <p:cNvSpPr/>
            <p:nvPr/>
          </p:nvSpPr>
          <p:spPr>
            <a:xfrm>
              <a:off x="0" y="0"/>
              <a:ext cx="1732200" cy="405954"/>
            </a:xfrm>
            <a:prstGeom prst="roundRect">
              <a:avLst>
                <a:gd name="adj" fmla="val 22596"/>
              </a:avLst>
            </a:prstGeom>
            <a:solidFill>
              <a:srgbClr val="A0CC81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1" name="View Challenge"/>
            <p:cNvSpPr txBox="1"/>
            <p:nvPr/>
          </p:nvSpPr>
          <p:spPr>
            <a:xfrm>
              <a:off x="174275" y="55681"/>
              <a:ext cx="1383649" cy="2945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noAutofit/>
            </a:bodyPr>
            <a:lstStyle>
              <a:lvl1pPr>
                <a:defRPr b="0"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 Challenge</a:t>
              </a:r>
            </a:p>
          </p:txBody>
        </p:sp>
      </p:grpSp>
      <p:sp>
        <p:nvSpPr>
          <p:cNvPr id="703" name="Lixo"/>
          <p:cNvSpPr/>
          <p:nvPr/>
        </p:nvSpPr>
        <p:spPr>
          <a:xfrm>
            <a:off x="3903203" y="6763893"/>
            <a:ext cx="583052" cy="916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600" fill="norm" stroke="1" extrusionOk="0">
                <a:moveTo>
                  <a:pt x="15738" y="0"/>
                </a:moveTo>
                <a:cubicBezTo>
                  <a:pt x="15000" y="0"/>
                  <a:pt x="14261" y="180"/>
                  <a:pt x="13698" y="538"/>
                </a:cubicBezTo>
                <a:cubicBezTo>
                  <a:pt x="12571" y="1256"/>
                  <a:pt x="12571" y="2420"/>
                  <a:pt x="13698" y="3137"/>
                </a:cubicBezTo>
                <a:cubicBezTo>
                  <a:pt x="14825" y="3855"/>
                  <a:pt x="16652" y="3855"/>
                  <a:pt x="17779" y="3137"/>
                </a:cubicBezTo>
                <a:cubicBezTo>
                  <a:pt x="18906" y="2420"/>
                  <a:pt x="18906" y="1256"/>
                  <a:pt x="17779" y="538"/>
                </a:cubicBezTo>
                <a:cubicBezTo>
                  <a:pt x="17215" y="180"/>
                  <a:pt x="16477" y="0"/>
                  <a:pt x="15738" y="0"/>
                </a:cubicBezTo>
                <a:close/>
                <a:moveTo>
                  <a:pt x="12431" y="4060"/>
                </a:moveTo>
                <a:cubicBezTo>
                  <a:pt x="12375" y="4060"/>
                  <a:pt x="12329" y="4065"/>
                  <a:pt x="12277" y="4067"/>
                </a:cubicBezTo>
                <a:lnTo>
                  <a:pt x="11793" y="4070"/>
                </a:lnTo>
                <a:lnTo>
                  <a:pt x="11790" y="4074"/>
                </a:lnTo>
                <a:cubicBezTo>
                  <a:pt x="11397" y="4092"/>
                  <a:pt x="11041" y="4249"/>
                  <a:pt x="10921" y="4504"/>
                </a:cubicBezTo>
                <a:lnTo>
                  <a:pt x="7712" y="11274"/>
                </a:lnTo>
                <a:cubicBezTo>
                  <a:pt x="7555" y="11605"/>
                  <a:pt x="7850" y="11954"/>
                  <a:pt x="8369" y="12054"/>
                </a:cubicBezTo>
                <a:cubicBezTo>
                  <a:pt x="8463" y="12072"/>
                  <a:pt x="8558" y="12081"/>
                  <a:pt x="8652" y="12081"/>
                </a:cubicBezTo>
                <a:cubicBezTo>
                  <a:pt x="9074" y="12081"/>
                  <a:pt x="9465" y="11906"/>
                  <a:pt x="9593" y="11635"/>
                </a:cubicBezTo>
                <a:lnTo>
                  <a:pt x="11901" y="6764"/>
                </a:lnTo>
                <a:lnTo>
                  <a:pt x="12386" y="6772"/>
                </a:lnTo>
                <a:lnTo>
                  <a:pt x="12386" y="12631"/>
                </a:lnTo>
                <a:lnTo>
                  <a:pt x="12394" y="12631"/>
                </a:lnTo>
                <a:lnTo>
                  <a:pt x="12394" y="20611"/>
                </a:lnTo>
                <a:cubicBezTo>
                  <a:pt x="12394" y="21148"/>
                  <a:pt x="13075" y="21583"/>
                  <a:pt x="13918" y="21583"/>
                </a:cubicBezTo>
                <a:cubicBezTo>
                  <a:pt x="14761" y="21583"/>
                  <a:pt x="15444" y="21148"/>
                  <a:pt x="15444" y="20611"/>
                </a:cubicBezTo>
                <a:lnTo>
                  <a:pt x="15444" y="12631"/>
                </a:lnTo>
                <a:lnTo>
                  <a:pt x="16030" y="12631"/>
                </a:lnTo>
                <a:lnTo>
                  <a:pt x="16030" y="20611"/>
                </a:lnTo>
                <a:cubicBezTo>
                  <a:pt x="16030" y="21148"/>
                  <a:pt x="16713" y="21583"/>
                  <a:pt x="17556" y="21583"/>
                </a:cubicBezTo>
                <a:cubicBezTo>
                  <a:pt x="18399" y="21583"/>
                  <a:pt x="19083" y="21148"/>
                  <a:pt x="19083" y="20611"/>
                </a:cubicBezTo>
                <a:lnTo>
                  <a:pt x="19083" y="12631"/>
                </a:lnTo>
                <a:lnTo>
                  <a:pt x="19093" y="12631"/>
                </a:lnTo>
                <a:lnTo>
                  <a:pt x="19093" y="6772"/>
                </a:lnTo>
                <a:lnTo>
                  <a:pt x="19674" y="6772"/>
                </a:lnTo>
                <a:lnTo>
                  <a:pt x="19674" y="12383"/>
                </a:lnTo>
                <a:cubicBezTo>
                  <a:pt x="19674" y="12718"/>
                  <a:pt x="20101" y="12990"/>
                  <a:pt x="20628" y="12990"/>
                </a:cubicBezTo>
                <a:cubicBezTo>
                  <a:pt x="21154" y="12990"/>
                  <a:pt x="21582" y="12718"/>
                  <a:pt x="21582" y="12383"/>
                </a:cubicBezTo>
                <a:lnTo>
                  <a:pt x="21582" y="5603"/>
                </a:lnTo>
                <a:cubicBezTo>
                  <a:pt x="21600" y="5436"/>
                  <a:pt x="21598" y="4959"/>
                  <a:pt x="21054" y="4563"/>
                </a:cubicBezTo>
                <a:cubicBezTo>
                  <a:pt x="20738" y="4333"/>
                  <a:pt x="20133" y="4060"/>
                  <a:pt x="19040" y="4060"/>
                </a:cubicBezTo>
                <a:lnTo>
                  <a:pt x="15834" y="4060"/>
                </a:lnTo>
                <a:lnTo>
                  <a:pt x="15638" y="4060"/>
                </a:lnTo>
                <a:lnTo>
                  <a:pt x="13041" y="4060"/>
                </a:lnTo>
                <a:lnTo>
                  <a:pt x="12431" y="4060"/>
                </a:lnTo>
                <a:close/>
                <a:moveTo>
                  <a:pt x="6816" y="12941"/>
                </a:moveTo>
                <a:lnTo>
                  <a:pt x="5496" y="13097"/>
                </a:lnTo>
                <a:cubicBezTo>
                  <a:pt x="5404" y="13107"/>
                  <a:pt x="5344" y="13163"/>
                  <a:pt x="5361" y="13222"/>
                </a:cubicBezTo>
                <a:lnTo>
                  <a:pt x="5602" y="14062"/>
                </a:lnTo>
                <a:cubicBezTo>
                  <a:pt x="5619" y="14120"/>
                  <a:pt x="5706" y="14159"/>
                  <a:pt x="5798" y="14148"/>
                </a:cubicBezTo>
                <a:lnTo>
                  <a:pt x="7118" y="13994"/>
                </a:lnTo>
                <a:cubicBezTo>
                  <a:pt x="7210" y="13984"/>
                  <a:pt x="7270" y="13926"/>
                  <a:pt x="7253" y="13868"/>
                </a:cubicBezTo>
                <a:lnTo>
                  <a:pt x="7012" y="13029"/>
                </a:lnTo>
                <a:cubicBezTo>
                  <a:pt x="6995" y="12971"/>
                  <a:pt x="6908" y="12931"/>
                  <a:pt x="6816" y="12941"/>
                </a:cubicBezTo>
                <a:close/>
                <a:moveTo>
                  <a:pt x="1651" y="13966"/>
                </a:moveTo>
                <a:lnTo>
                  <a:pt x="0" y="14175"/>
                </a:lnTo>
                <a:lnTo>
                  <a:pt x="2313" y="21600"/>
                </a:lnTo>
                <a:lnTo>
                  <a:pt x="4346" y="21600"/>
                </a:lnTo>
                <a:lnTo>
                  <a:pt x="6153" y="21600"/>
                </a:lnTo>
                <a:lnTo>
                  <a:pt x="8183" y="21600"/>
                </a:lnTo>
                <a:lnTo>
                  <a:pt x="10499" y="14175"/>
                </a:lnTo>
                <a:lnTo>
                  <a:pt x="8848" y="13966"/>
                </a:lnTo>
                <a:lnTo>
                  <a:pt x="6803" y="20528"/>
                </a:lnTo>
                <a:lnTo>
                  <a:pt x="6153" y="20528"/>
                </a:lnTo>
                <a:lnTo>
                  <a:pt x="4346" y="20528"/>
                </a:lnTo>
                <a:lnTo>
                  <a:pt x="3697" y="20528"/>
                </a:lnTo>
                <a:lnTo>
                  <a:pt x="1651" y="13966"/>
                </a:lnTo>
                <a:close/>
                <a:moveTo>
                  <a:pt x="4669" y="14519"/>
                </a:moveTo>
                <a:cubicBezTo>
                  <a:pt x="4626" y="14514"/>
                  <a:pt x="4580" y="14519"/>
                  <a:pt x="4542" y="14536"/>
                </a:cubicBezTo>
                <a:lnTo>
                  <a:pt x="3442" y="15025"/>
                </a:lnTo>
                <a:cubicBezTo>
                  <a:pt x="3366" y="15060"/>
                  <a:pt x="3347" y="15127"/>
                  <a:pt x="3400" y="15176"/>
                </a:cubicBezTo>
                <a:lnTo>
                  <a:pt x="4168" y="15876"/>
                </a:lnTo>
                <a:cubicBezTo>
                  <a:pt x="4222" y="15925"/>
                  <a:pt x="4328" y="15937"/>
                  <a:pt x="4404" y="15903"/>
                </a:cubicBezTo>
                <a:lnTo>
                  <a:pt x="5504" y="15414"/>
                </a:lnTo>
                <a:cubicBezTo>
                  <a:pt x="5581" y="15380"/>
                  <a:pt x="5597" y="15312"/>
                  <a:pt x="5544" y="15263"/>
                </a:cubicBezTo>
                <a:lnTo>
                  <a:pt x="4778" y="14563"/>
                </a:lnTo>
                <a:cubicBezTo>
                  <a:pt x="4751" y="14539"/>
                  <a:pt x="4712" y="14524"/>
                  <a:pt x="4669" y="14519"/>
                </a:cubicBezTo>
                <a:close/>
                <a:moveTo>
                  <a:pt x="6214" y="16100"/>
                </a:moveTo>
                <a:cubicBezTo>
                  <a:pt x="6171" y="16097"/>
                  <a:pt x="6124" y="16105"/>
                  <a:pt x="6087" y="16122"/>
                </a:cubicBezTo>
                <a:lnTo>
                  <a:pt x="5019" y="16635"/>
                </a:lnTo>
                <a:cubicBezTo>
                  <a:pt x="4945" y="16671"/>
                  <a:pt x="4929" y="16740"/>
                  <a:pt x="4985" y="16787"/>
                </a:cubicBezTo>
                <a:lnTo>
                  <a:pt x="5793" y="17469"/>
                </a:lnTo>
                <a:cubicBezTo>
                  <a:pt x="5849" y="17516"/>
                  <a:pt x="5954" y="17525"/>
                  <a:pt x="6029" y="17489"/>
                </a:cubicBezTo>
                <a:lnTo>
                  <a:pt x="7099" y="16976"/>
                </a:lnTo>
                <a:cubicBezTo>
                  <a:pt x="7174" y="16940"/>
                  <a:pt x="7190" y="16872"/>
                  <a:pt x="7134" y="16824"/>
                </a:cubicBezTo>
                <a:lnTo>
                  <a:pt x="6326" y="16143"/>
                </a:lnTo>
                <a:cubicBezTo>
                  <a:pt x="6297" y="16119"/>
                  <a:pt x="6257" y="16104"/>
                  <a:pt x="6214" y="16100"/>
                </a:cubicBezTo>
                <a:close/>
              </a:path>
            </a:pathLst>
          </a:custGeom>
          <a:solidFill>
            <a:srgbClr val="426AB3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706" name="Grupo">
            <a:hlinkClick r:id="rId3" invalidUrl="" action="ppaction://hlinksldjump" tgtFrame="" tooltip="" history="1" highlightClick="0" endSnd="0"/>
          </p:cNvPr>
          <p:cNvGrpSpPr/>
          <p:nvPr/>
        </p:nvGrpSpPr>
        <p:grpSpPr>
          <a:xfrm>
            <a:off x="363776" y="9318007"/>
            <a:ext cx="1385389" cy="1740252"/>
            <a:chOff x="212526" y="0"/>
            <a:chExt cx="1385387" cy="1740251"/>
          </a:xfrm>
        </p:grpSpPr>
        <p:sp>
          <p:nvSpPr>
            <p:cNvPr id="704" name="Conífera"/>
            <p:cNvSpPr/>
            <p:nvPr/>
          </p:nvSpPr>
          <p:spPr>
            <a:xfrm>
              <a:off x="212526" y="0"/>
              <a:ext cx="230776" cy="390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621" y="0"/>
                  </a:moveTo>
                  <a:cubicBezTo>
                    <a:pt x="10617" y="23"/>
                    <a:pt x="10614" y="44"/>
                    <a:pt x="10610" y="67"/>
                  </a:cubicBezTo>
                  <a:cubicBezTo>
                    <a:pt x="10104" y="2030"/>
                    <a:pt x="9595" y="3050"/>
                    <a:pt x="9030" y="3538"/>
                  </a:cubicBezTo>
                  <a:cubicBezTo>
                    <a:pt x="9188" y="3538"/>
                    <a:pt x="9363" y="3511"/>
                    <a:pt x="9528" y="3474"/>
                  </a:cubicBezTo>
                  <a:cubicBezTo>
                    <a:pt x="8596" y="4832"/>
                    <a:pt x="7424" y="5534"/>
                    <a:pt x="6527" y="6163"/>
                  </a:cubicBezTo>
                  <a:cubicBezTo>
                    <a:pt x="6868" y="6119"/>
                    <a:pt x="7802" y="5974"/>
                    <a:pt x="8230" y="5855"/>
                  </a:cubicBezTo>
                  <a:cubicBezTo>
                    <a:pt x="7748" y="6276"/>
                    <a:pt x="6954" y="6634"/>
                    <a:pt x="6954" y="6634"/>
                  </a:cubicBezTo>
                  <a:cubicBezTo>
                    <a:pt x="7138" y="6619"/>
                    <a:pt x="7415" y="6600"/>
                    <a:pt x="7720" y="6547"/>
                  </a:cubicBezTo>
                  <a:cubicBezTo>
                    <a:pt x="7091" y="7137"/>
                    <a:pt x="6251" y="7713"/>
                    <a:pt x="5561" y="8125"/>
                  </a:cubicBezTo>
                  <a:cubicBezTo>
                    <a:pt x="5895" y="8116"/>
                    <a:pt x="6564" y="7999"/>
                    <a:pt x="7009" y="7907"/>
                  </a:cubicBezTo>
                  <a:cubicBezTo>
                    <a:pt x="6411" y="8446"/>
                    <a:pt x="4903" y="8893"/>
                    <a:pt x="4903" y="8893"/>
                  </a:cubicBezTo>
                  <a:cubicBezTo>
                    <a:pt x="5152" y="8900"/>
                    <a:pt x="5550" y="8913"/>
                    <a:pt x="5996" y="8867"/>
                  </a:cubicBezTo>
                  <a:cubicBezTo>
                    <a:pt x="4872" y="9638"/>
                    <a:pt x="3565" y="10259"/>
                    <a:pt x="2901" y="10510"/>
                  </a:cubicBezTo>
                  <a:cubicBezTo>
                    <a:pt x="3687" y="10533"/>
                    <a:pt x="4308" y="10479"/>
                    <a:pt x="4850" y="10385"/>
                  </a:cubicBezTo>
                  <a:cubicBezTo>
                    <a:pt x="4326" y="10617"/>
                    <a:pt x="3807" y="10772"/>
                    <a:pt x="3807" y="10772"/>
                  </a:cubicBezTo>
                  <a:cubicBezTo>
                    <a:pt x="4160" y="10781"/>
                    <a:pt x="4842" y="10804"/>
                    <a:pt x="5509" y="10615"/>
                  </a:cubicBezTo>
                  <a:cubicBezTo>
                    <a:pt x="4554" y="11187"/>
                    <a:pt x="3493" y="11637"/>
                    <a:pt x="2295" y="12014"/>
                  </a:cubicBezTo>
                  <a:cubicBezTo>
                    <a:pt x="3519" y="11959"/>
                    <a:pt x="4122" y="11979"/>
                    <a:pt x="4988" y="11829"/>
                  </a:cubicBezTo>
                  <a:cubicBezTo>
                    <a:pt x="4334" y="12189"/>
                    <a:pt x="3084" y="12413"/>
                    <a:pt x="3084" y="12413"/>
                  </a:cubicBezTo>
                  <a:cubicBezTo>
                    <a:pt x="3383" y="12449"/>
                    <a:pt x="3950" y="12522"/>
                    <a:pt x="4573" y="12429"/>
                  </a:cubicBezTo>
                  <a:cubicBezTo>
                    <a:pt x="3626" y="13059"/>
                    <a:pt x="2798" y="13430"/>
                    <a:pt x="1310" y="13941"/>
                  </a:cubicBezTo>
                  <a:cubicBezTo>
                    <a:pt x="2261" y="14037"/>
                    <a:pt x="3022" y="14027"/>
                    <a:pt x="3903" y="13855"/>
                  </a:cubicBezTo>
                  <a:cubicBezTo>
                    <a:pt x="3441" y="14122"/>
                    <a:pt x="2908" y="14377"/>
                    <a:pt x="2403" y="14495"/>
                  </a:cubicBezTo>
                  <a:cubicBezTo>
                    <a:pt x="2758" y="14526"/>
                    <a:pt x="3146" y="14544"/>
                    <a:pt x="3538" y="14548"/>
                  </a:cubicBezTo>
                  <a:cubicBezTo>
                    <a:pt x="2975" y="14915"/>
                    <a:pt x="1532" y="15372"/>
                    <a:pt x="690" y="15468"/>
                  </a:cubicBezTo>
                  <a:cubicBezTo>
                    <a:pt x="1469" y="15621"/>
                    <a:pt x="1944" y="15682"/>
                    <a:pt x="2829" y="15558"/>
                  </a:cubicBezTo>
                  <a:cubicBezTo>
                    <a:pt x="2034" y="16169"/>
                    <a:pt x="1577" y="16274"/>
                    <a:pt x="222" y="16735"/>
                  </a:cubicBezTo>
                  <a:cubicBezTo>
                    <a:pt x="549" y="16746"/>
                    <a:pt x="1657" y="16760"/>
                    <a:pt x="2445" y="16433"/>
                  </a:cubicBezTo>
                  <a:cubicBezTo>
                    <a:pt x="2217" y="16700"/>
                    <a:pt x="1683" y="16922"/>
                    <a:pt x="1285" y="17066"/>
                  </a:cubicBezTo>
                  <a:cubicBezTo>
                    <a:pt x="1615" y="17066"/>
                    <a:pt x="1944" y="17006"/>
                    <a:pt x="2229" y="16894"/>
                  </a:cubicBezTo>
                  <a:cubicBezTo>
                    <a:pt x="1771" y="17163"/>
                    <a:pt x="1238" y="17373"/>
                    <a:pt x="668" y="17513"/>
                  </a:cubicBezTo>
                  <a:cubicBezTo>
                    <a:pt x="1097" y="17560"/>
                    <a:pt x="2071" y="17636"/>
                    <a:pt x="2608" y="17472"/>
                  </a:cubicBezTo>
                  <a:lnTo>
                    <a:pt x="2638" y="17467"/>
                  </a:lnTo>
                  <a:cubicBezTo>
                    <a:pt x="2011" y="17862"/>
                    <a:pt x="825" y="18003"/>
                    <a:pt x="1" y="17923"/>
                  </a:cubicBezTo>
                  <a:cubicBezTo>
                    <a:pt x="-28" y="17962"/>
                    <a:pt x="714" y="18310"/>
                    <a:pt x="1542" y="18379"/>
                  </a:cubicBezTo>
                  <a:cubicBezTo>
                    <a:pt x="1245" y="18467"/>
                    <a:pt x="906" y="18513"/>
                    <a:pt x="582" y="18499"/>
                  </a:cubicBezTo>
                  <a:cubicBezTo>
                    <a:pt x="1481" y="18739"/>
                    <a:pt x="2039" y="18785"/>
                    <a:pt x="3029" y="18865"/>
                  </a:cubicBezTo>
                  <a:cubicBezTo>
                    <a:pt x="2588" y="19091"/>
                    <a:pt x="2010" y="19186"/>
                    <a:pt x="2010" y="19186"/>
                  </a:cubicBezTo>
                  <a:cubicBezTo>
                    <a:pt x="2010" y="19186"/>
                    <a:pt x="4186" y="19299"/>
                    <a:pt x="5315" y="19147"/>
                  </a:cubicBezTo>
                  <a:cubicBezTo>
                    <a:pt x="4988" y="19390"/>
                    <a:pt x="4449" y="19473"/>
                    <a:pt x="4449" y="19473"/>
                  </a:cubicBezTo>
                  <a:cubicBezTo>
                    <a:pt x="4449" y="19473"/>
                    <a:pt x="7074" y="19640"/>
                    <a:pt x="9273" y="19263"/>
                  </a:cubicBezTo>
                  <a:cubicBezTo>
                    <a:pt x="9277" y="19443"/>
                    <a:pt x="9306" y="21049"/>
                    <a:pt x="9306" y="21600"/>
                  </a:cubicBezTo>
                  <a:lnTo>
                    <a:pt x="11676" y="21600"/>
                  </a:lnTo>
                  <a:lnTo>
                    <a:pt x="11676" y="19306"/>
                  </a:lnTo>
                  <a:cubicBezTo>
                    <a:pt x="13874" y="19629"/>
                    <a:pt x="16600" y="19473"/>
                    <a:pt x="16600" y="19473"/>
                  </a:cubicBezTo>
                  <a:cubicBezTo>
                    <a:pt x="16600" y="19473"/>
                    <a:pt x="16072" y="19496"/>
                    <a:pt x="15235" y="19134"/>
                  </a:cubicBezTo>
                  <a:cubicBezTo>
                    <a:pt x="16407" y="19406"/>
                    <a:pt x="19038" y="19186"/>
                    <a:pt x="19038" y="19186"/>
                  </a:cubicBezTo>
                  <a:cubicBezTo>
                    <a:pt x="19038" y="19186"/>
                    <a:pt x="18653" y="19220"/>
                    <a:pt x="17768" y="18988"/>
                  </a:cubicBezTo>
                  <a:cubicBezTo>
                    <a:pt x="18677" y="19007"/>
                    <a:pt x="19389" y="19078"/>
                    <a:pt x="20696" y="18650"/>
                  </a:cubicBezTo>
                  <a:cubicBezTo>
                    <a:pt x="20282" y="18691"/>
                    <a:pt x="19763" y="18530"/>
                    <a:pt x="19409" y="18422"/>
                  </a:cubicBezTo>
                  <a:cubicBezTo>
                    <a:pt x="20354" y="18360"/>
                    <a:pt x="21572" y="17935"/>
                    <a:pt x="21540" y="17939"/>
                  </a:cubicBezTo>
                  <a:cubicBezTo>
                    <a:pt x="20708" y="18067"/>
                    <a:pt x="19853" y="18090"/>
                    <a:pt x="18701" y="17606"/>
                  </a:cubicBezTo>
                  <a:cubicBezTo>
                    <a:pt x="19559" y="17715"/>
                    <a:pt x="20457" y="17670"/>
                    <a:pt x="21169" y="17431"/>
                  </a:cubicBezTo>
                  <a:cubicBezTo>
                    <a:pt x="20119" y="17251"/>
                    <a:pt x="19385" y="17083"/>
                    <a:pt x="18565" y="16604"/>
                  </a:cubicBezTo>
                  <a:cubicBezTo>
                    <a:pt x="19761" y="16772"/>
                    <a:pt x="20162" y="16732"/>
                    <a:pt x="20682" y="16571"/>
                  </a:cubicBezTo>
                  <a:cubicBezTo>
                    <a:pt x="20036" y="16578"/>
                    <a:pt x="18647" y="16222"/>
                    <a:pt x="18269" y="15821"/>
                  </a:cubicBezTo>
                  <a:cubicBezTo>
                    <a:pt x="19042" y="15936"/>
                    <a:pt x="19570" y="15906"/>
                    <a:pt x="20079" y="15754"/>
                  </a:cubicBezTo>
                  <a:cubicBezTo>
                    <a:pt x="19023" y="15620"/>
                    <a:pt x="18390" y="15410"/>
                    <a:pt x="17588" y="14955"/>
                  </a:cubicBezTo>
                  <a:cubicBezTo>
                    <a:pt x="18238" y="15101"/>
                    <a:pt x="18942" y="15182"/>
                    <a:pt x="19774" y="15037"/>
                  </a:cubicBezTo>
                  <a:cubicBezTo>
                    <a:pt x="18784" y="14789"/>
                    <a:pt x="18079" y="14350"/>
                    <a:pt x="17546" y="14070"/>
                  </a:cubicBezTo>
                  <a:cubicBezTo>
                    <a:pt x="17990" y="14178"/>
                    <a:pt x="18474" y="14174"/>
                    <a:pt x="18892" y="14137"/>
                  </a:cubicBezTo>
                  <a:cubicBezTo>
                    <a:pt x="18497" y="14045"/>
                    <a:pt x="17366" y="13612"/>
                    <a:pt x="16984" y="13412"/>
                  </a:cubicBezTo>
                  <a:cubicBezTo>
                    <a:pt x="17588" y="13460"/>
                    <a:pt x="18896" y="13566"/>
                    <a:pt x="19589" y="13442"/>
                  </a:cubicBezTo>
                  <a:cubicBezTo>
                    <a:pt x="17842" y="12942"/>
                    <a:pt x="17114" y="12475"/>
                    <a:pt x="16218" y="11816"/>
                  </a:cubicBezTo>
                  <a:cubicBezTo>
                    <a:pt x="16859" y="12018"/>
                    <a:pt x="17237" y="12059"/>
                    <a:pt x="18224" y="12059"/>
                  </a:cubicBezTo>
                  <a:cubicBezTo>
                    <a:pt x="17782" y="11886"/>
                    <a:pt x="17111" y="11533"/>
                    <a:pt x="16467" y="11112"/>
                  </a:cubicBezTo>
                  <a:cubicBezTo>
                    <a:pt x="16979" y="11180"/>
                    <a:pt x="17420" y="11208"/>
                    <a:pt x="17685" y="11205"/>
                  </a:cubicBezTo>
                  <a:cubicBezTo>
                    <a:pt x="17685" y="11205"/>
                    <a:pt x="16799" y="10793"/>
                    <a:pt x="16151" y="10277"/>
                  </a:cubicBezTo>
                  <a:cubicBezTo>
                    <a:pt x="16784" y="10420"/>
                    <a:pt x="17190" y="10378"/>
                    <a:pt x="18427" y="10493"/>
                  </a:cubicBezTo>
                  <a:cubicBezTo>
                    <a:pt x="17776" y="10187"/>
                    <a:pt x="16523" y="9477"/>
                    <a:pt x="15468" y="8736"/>
                  </a:cubicBezTo>
                  <a:cubicBezTo>
                    <a:pt x="15724" y="8757"/>
                    <a:pt x="15940" y="8765"/>
                    <a:pt x="16096" y="8764"/>
                  </a:cubicBezTo>
                  <a:cubicBezTo>
                    <a:pt x="16096" y="8764"/>
                    <a:pt x="15264" y="8378"/>
                    <a:pt x="14623" y="7884"/>
                  </a:cubicBezTo>
                  <a:cubicBezTo>
                    <a:pt x="14846" y="7915"/>
                    <a:pt x="15095" y="7938"/>
                    <a:pt x="15393" y="8004"/>
                  </a:cubicBezTo>
                  <a:cubicBezTo>
                    <a:pt x="14734" y="7546"/>
                    <a:pt x="14285" y="7197"/>
                    <a:pt x="13959" y="6906"/>
                  </a:cubicBezTo>
                  <a:cubicBezTo>
                    <a:pt x="14222" y="6939"/>
                    <a:pt x="14447" y="6956"/>
                    <a:pt x="14607" y="6960"/>
                  </a:cubicBezTo>
                  <a:cubicBezTo>
                    <a:pt x="14607" y="6960"/>
                    <a:pt x="14113" y="6696"/>
                    <a:pt x="13621" y="6329"/>
                  </a:cubicBezTo>
                  <a:cubicBezTo>
                    <a:pt x="13992" y="6382"/>
                    <a:pt x="14609" y="6429"/>
                    <a:pt x="14856" y="6470"/>
                  </a:cubicBezTo>
                  <a:cubicBezTo>
                    <a:pt x="14010" y="5822"/>
                    <a:pt x="12722" y="4827"/>
                    <a:pt x="11894" y="3438"/>
                  </a:cubicBezTo>
                  <a:cubicBezTo>
                    <a:pt x="12080" y="3483"/>
                    <a:pt x="12282" y="3518"/>
                    <a:pt x="12464" y="3518"/>
                  </a:cubicBezTo>
                  <a:cubicBezTo>
                    <a:pt x="11894" y="3026"/>
                    <a:pt x="11126" y="1996"/>
                    <a:pt x="10621" y="0"/>
                  </a:cubicBezTo>
                  <a:close/>
                </a:path>
              </a:pathLst>
            </a:custGeom>
            <a:solidFill>
              <a:srgbClr val="8E8E93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5" name="My Forest"/>
            <p:cNvSpPr/>
            <p:nvPr/>
          </p:nvSpPr>
          <p:spPr>
            <a:xfrm>
              <a:off x="327913" y="47025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My Forest</a:t>
              </a:r>
            </a:p>
          </p:txBody>
        </p:sp>
      </p:grpSp>
      <p:grpSp>
        <p:nvGrpSpPr>
          <p:cNvPr id="709" name="Grupo">
            <a:hlinkClick r:id="rId4" invalidUrl="" action="ppaction://hlinksldjump" tgtFrame="" tooltip="" history="1" highlightClick="0" endSnd="0"/>
          </p:cNvPr>
          <p:cNvGrpSpPr/>
          <p:nvPr/>
        </p:nvGrpSpPr>
        <p:grpSpPr>
          <a:xfrm>
            <a:off x="1267328" y="9354648"/>
            <a:ext cx="329925" cy="546133"/>
            <a:chOff x="0" y="0"/>
            <a:chExt cx="329924" cy="546131"/>
          </a:xfrm>
        </p:grpSpPr>
        <p:sp>
          <p:nvSpPr>
            <p:cNvPr id="707" name="Balança"/>
            <p:cNvSpPr/>
            <p:nvPr/>
          </p:nvSpPr>
          <p:spPr>
            <a:xfrm>
              <a:off x="0" y="0"/>
              <a:ext cx="329925" cy="329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" y="0"/>
                  </a:moveTo>
                  <a:cubicBezTo>
                    <a:pt x="91" y="0"/>
                    <a:pt x="0" y="92"/>
                    <a:pt x="0" y="206"/>
                  </a:cubicBezTo>
                  <a:lnTo>
                    <a:pt x="0" y="1070"/>
                  </a:lnTo>
                  <a:cubicBezTo>
                    <a:pt x="0" y="1183"/>
                    <a:pt x="91" y="1274"/>
                    <a:pt x="204" y="1274"/>
                  </a:cubicBezTo>
                  <a:cubicBezTo>
                    <a:pt x="598" y="1274"/>
                    <a:pt x="3707" y="1274"/>
                    <a:pt x="7432" y="1274"/>
                  </a:cubicBezTo>
                  <a:lnTo>
                    <a:pt x="7432" y="3181"/>
                  </a:lnTo>
                  <a:lnTo>
                    <a:pt x="8705" y="3181"/>
                  </a:lnTo>
                  <a:lnTo>
                    <a:pt x="8705" y="1274"/>
                  </a:lnTo>
                  <a:cubicBezTo>
                    <a:pt x="10081" y="1274"/>
                    <a:pt x="11513" y="1274"/>
                    <a:pt x="12895" y="1274"/>
                  </a:cubicBezTo>
                  <a:lnTo>
                    <a:pt x="12895" y="3181"/>
                  </a:lnTo>
                  <a:lnTo>
                    <a:pt x="14168" y="3181"/>
                  </a:lnTo>
                  <a:lnTo>
                    <a:pt x="14168" y="1274"/>
                  </a:lnTo>
                  <a:cubicBezTo>
                    <a:pt x="17941" y="1274"/>
                    <a:pt x="21077" y="1274"/>
                    <a:pt x="21396" y="1274"/>
                  </a:cubicBezTo>
                  <a:cubicBezTo>
                    <a:pt x="21509" y="1274"/>
                    <a:pt x="21600" y="1183"/>
                    <a:pt x="21600" y="1070"/>
                  </a:cubicBezTo>
                  <a:lnTo>
                    <a:pt x="21600" y="206"/>
                  </a:lnTo>
                  <a:cubicBezTo>
                    <a:pt x="21600" y="92"/>
                    <a:pt x="21508" y="0"/>
                    <a:pt x="21389" y="0"/>
                  </a:cubicBezTo>
                  <a:lnTo>
                    <a:pt x="204" y="0"/>
                  </a:lnTo>
                  <a:close/>
                  <a:moveTo>
                    <a:pt x="4922" y="3554"/>
                  </a:moveTo>
                  <a:cubicBezTo>
                    <a:pt x="4630" y="3554"/>
                    <a:pt x="4382" y="3763"/>
                    <a:pt x="4333" y="4055"/>
                  </a:cubicBezTo>
                  <a:lnTo>
                    <a:pt x="2061" y="17923"/>
                  </a:lnTo>
                  <a:cubicBezTo>
                    <a:pt x="2013" y="18215"/>
                    <a:pt x="1868" y="18478"/>
                    <a:pt x="1646" y="18667"/>
                  </a:cubicBezTo>
                  <a:lnTo>
                    <a:pt x="204" y="19916"/>
                  </a:lnTo>
                  <a:cubicBezTo>
                    <a:pt x="80" y="20024"/>
                    <a:pt x="10" y="20174"/>
                    <a:pt x="10" y="20336"/>
                  </a:cubicBezTo>
                  <a:lnTo>
                    <a:pt x="10" y="21600"/>
                  </a:lnTo>
                  <a:lnTo>
                    <a:pt x="21600" y="21600"/>
                  </a:lnTo>
                  <a:lnTo>
                    <a:pt x="21600" y="20341"/>
                  </a:lnTo>
                  <a:cubicBezTo>
                    <a:pt x="21600" y="20179"/>
                    <a:pt x="21530" y="20024"/>
                    <a:pt x="21406" y="19916"/>
                  </a:cubicBezTo>
                  <a:lnTo>
                    <a:pt x="19966" y="18667"/>
                  </a:lnTo>
                  <a:cubicBezTo>
                    <a:pt x="19744" y="18473"/>
                    <a:pt x="19592" y="18209"/>
                    <a:pt x="19549" y="17923"/>
                  </a:cubicBezTo>
                  <a:lnTo>
                    <a:pt x="17277" y="4055"/>
                  </a:lnTo>
                  <a:cubicBezTo>
                    <a:pt x="17228" y="3769"/>
                    <a:pt x="16980" y="3554"/>
                    <a:pt x="16688" y="3554"/>
                  </a:cubicBezTo>
                  <a:lnTo>
                    <a:pt x="4922" y="3554"/>
                  </a:lnTo>
                  <a:close/>
                  <a:moveTo>
                    <a:pt x="10805" y="5692"/>
                  </a:moveTo>
                  <a:cubicBezTo>
                    <a:pt x="14000" y="5692"/>
                    <a:pt x="16585" y="8278"/>
                    <a:pt x="16585" y="11475"/>
                  </a:cubicBezTo>
                  <a:cubicBezTo>
                    <a:pt x="16585" y="14666"/>
                    <a:pt x="13995" y="17258"/>
                    <a:pt x="10805" y="17258"/>
                  </a:cubicBezTo>
                  <a:cubicBezTo>
                    <a:pt x="7615" y="17258"/>
                    <a:pt x="5025" y="14672"/>
                    <a:pt x="5025" y="11475"/>
                  </a:cubicBezTo>
                  <a:cubicBezTo>
                    <a:pt x="5025" y="8284"/>
                    <a:pt x="7610" y="5692"/>
                    <a:pt x="10805" y="5692"/>
                  </a:cubicBezTo>
                  <a:close/>
                  <a:moveTo>
                    <a:pt x="14357" y="7712"/>
                  </a:moveTo>
                  <a:lnTo>
                    <a:pt x="11168" y="10562"/>
                  </a:lnTo>
                  <a:cubicBezTo>
                    <a:pt x="10817" y="10422"/>
                    <a:pt x="10395" y="10492"/>
                    <a:pt x="10108" y="10778"/>
                  </a:cubicBezTo>
                  <a:cubicBezTo>
                    <a:pt x="9725" y="11161"/>
                    <a:pt x="9725" y="11783"/>
                    <a:pt x="10108" y="12167"/>
                  </a:cubicBezTo>
                  <a:cubicBezTo>
                    <a:pt x="10492" y="12550"/>
                    <a:pt x="11113" y="12550"/>
                    <a:pt x="11497" y="12167"/>
                  </a:cubicBezTo>
                  <a:cubicBezTo>
                    <a:pt x="11783" y="11881"/>
                    <a:pt x="11853" y="11464"/>
                    <a:pt x="11713" y="11107"/>
                  </a:cubicBezTo>
                  <a:lnTo>
                    <a:pt x="14561" y="7916"/>
                  </a:lnTo>
                  <a:lnTo>
                    <a:pt x="14357" y="7712"/>
                  </a:lnTo>
                  <a:close/>
                </a:path>
              </a:pathLst>
            </a:custGeom>
            <a:solidFill>
              <a:srgbClr val="8E8E93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08" name="Log"/>
            <p:cNvSpPr txBox="1"/>
            <p:nvPr/>
          </p:nvSpPr>
          <p:spPr>
            <a:xfrm>
              <a:off x="12308" y="321087"/>
              <a:ext cx="305309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Log</a:t>
              </a:r>
            </a:p>
          </p:txBody>
        </p:sp>
      </p:grpSp>
      <p:grpSp>
        <p:nvGrpSpPr>
          <p:cNvPr id="712" name="Grupo">
            <a:hlinkClick r:id="rId5" invalidUrl="" action="ppaction://hlinksldjump" tgtFrame="" tooltip="" history="1" highlightClick="0" endSnd="0"/>
          </p:cNvPr>
          <p:cNvGrpSpPr/>
          <p:nvPr/>
        </p:nvGrpSpPr>
        <p:grpSpPr>
          <a:xfrm>
            <a:off x="2023383" y="9352150"/>
            <a:ext cx="719202" cy="548631"/>
            <a:chOff x="0" y="0"/>
            <a:chExt cx="719201" cy="548630"/>
          </a:xfrm>
        </p:grpSpPr>
        <p:sp>
          <p:nvSpPr>
            <p:cNvPr id="710" name="Challenges"/>
            <p:cNvSpPr txBox="1"/>
            <p:nvPr/>
          </p:nvSpPr>
          <p:spPr>
            <a:xfrm>
              <a:off x="-1" y="323586"/>
              <a:ext cx="719202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pPr/>
              <a:r>
                <a:t>Challenges</a:t>
              </a:r>
            </a:p>
          </p:txBody>
        </p:sp>
        <p:sp>
          <p:nvSpPr>
            <p:cNvPr id="711" name="Troféu"/>
            <p:cNvSpPr/>
            <p:nvPr/>
          </p:nvSpPr>
          <p:spPr>
            <a:xfrm>
              <a:off x="242540" y="0"/>
              <a:ext cx="269642" cy="32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39" y="0"/>
                  </a:moveTo>
                  <a:cubicBezTo>
                    <a:pt x="4139" y="0"/>
                    <a:pt x="4149" y="623"/>
                    <a:pt x="4237" y="1589"/>
                  </a:cubicBezTo>
                  <a:cubicBezTo>
                    <a:pt x="2431" y="832"/>
                    <a:pt x="0" y="1725"/>
                    <a:pt x="0" y="3889"/>
                  </a:cubicBezTo>
                  <a:cubicBezTo>
                    <a:pt x="0" y="6026"/>
                    <a:pt x="2630" y="7372"/>
                    <a:pt x="4623" y="8623"/>
                  </a:cubicBezTo>
                  <a:cubicBezTo>
                    <a:pt x="6617" y="9874"/>
                    <a:pt x="5496" y="11300"/>
                    <a:pt x="5496" y="11300"/>
                  </a:cubicBezTo>
                  <a:cubicBezTo>
                    <a:pt x="5496" y="11300"/>
                    <a:pt x="5764" y="11446"/>
                    <a:pt x="6151" y="11655"/>
                  </a:cubicBezTo>
                  <a:cubicBezTo>
                    <a:pt x="6151" y="11655"/>
                    <a:pt x="6687" y="11060"/>
                    <a:pt x="6687" y="10290"/>
                  </a:cubicBezTo>
                  <a:cubicBezTo>
                    <a:pt x="6687" y="10138"/>
                    <a:pt x="6674" y="9995"/>
                    <a:pt x="6650" y="9857"/>
                  </a:cubicBezTo>
                  <a:cubicBezTo>
                    <a:pt x="7364" y="10917"/>
                    <a:pt x="8282" y="11742"/>
                    <a:pt x="9461" y="12100"/>
                  </a:cubicBezTo>
                  <a:lnTo>
                    <a:pt x="9461" y="14760"/>
                  </a:lnTo>
                  <a:lnTo>
                    <a:pt x="7250" y="14760"/>
                  </a:lnTo>
                  <a:lnTo>
                    <a:pt x="7250" y="18727"/>
                  </a:lnTo>
                  <a:lnTo>
                    <a:pt x="5761" y="18727"/>
                  </a:lnTo>
                  <a:lnTo>
                    <a:pt x="4147" y="20386"/>
                  </a:lnTo>
                  <a:lnTo>
                    <a:pt x="4127" y="20386"/>
                  </a:lnTo>
                  <a:lnTo>
                    <a:pt x="4127" y="21600"/>
                  </a:lnTo>
                  <a:lnTo>
                    <a:pt x="17475" y="21600"/>
                  </a:lnTo>
                  <a:lnTo>
                    <a:pt x="17475" y="20386"/>
                  </a:lnTo>
                  <a:lnTo>
                    <a:pt x="17455" y="20386"/>
                  </a:lnTo>
                  <a:lnTo>
                    <a:pt x="15839" y="18727"/>
                  </a:lnTo>
                  <a:lnTo>
                    <a:pt x="14352" y="18727"/>
                  </a:lnTo>
                  <a:lnTo>
                    <a:pt x="14352" y="14760"/>
                  </a:lnTo>
                  <a:lnTo>
                    <a:pt x="12141" y="14760"/>
                  </a:lnTo>
                  <a:lnTo>
                    <a:pt x="12141" y="12100"/>
                  </a:lnTo>
                  <a:cubicBezTo>
                    <a:pt x="13320" y="11742"/>
                    <a:pt x="14238" y="10917"/>
                    <a:pt x="14952" y="9857"/>
                  </a:cubicBezTo>
                  <a:cubicBezTo>
                    <a:pt x="14928" y="9994"/>
                    <a:pt x="14916" y="10138"/>
                    <a:pt x="14916" y="10290"/>
                  </a:cubicBezTo>
                  <a:cubicBezTo>
                    <a:pt x="14916" y="11060"/>
                    <a:pt x="15449" y="11655"/>
                    <a:pt x="15449" y="11655"/>
                  </a:cubicBezTo>
                  <a:cubicBezTo>
                    <a:pt x="15836" y="11446"/>
                    <a:pt x="16107" y="11300"/>
                    <a:pt x="16107" y="11300"/>
                  </a:cubicBezTo>
                  <a:cubicBezTo>
                    <a:pt x="16107" y="11300"/>
                    <a:pt x="14985" y="9874"/>
                    <a:pt x="16979" y="8623"/>
                  </a:cubicBezTo>
                  <a:cubicBezTo>
                    <a:pt x="18972" y="7372"/>
                    <a:pt x="21600" y="6026"/>
                    <a:pt x="21600" y="3889"/>
                  </a:cubicBezTo>
                  <a:cubicBezTo>
                    <a:pt x="21600" y="1725"/>
                    <a:pt x="19172" y="832"/>
                    <a:pt x="17365" y="1589"/>
                  </a:cubicBezTo>
                  <a:cubicBezTo>
                    <a:pt x="17453" y="623"/>
                    <a:pt x="17461" y="0"/>
                    <a:pt x="17461" y="0"/>
                  </a:cubicBezTo>
                  <a:lnTo>
                    <a:pt x="4139" y="0"/>
                  </a:lnTo>
                  <a:close/>
                  <a:moveTo>
                    <a:pt x="2780" y="2437"/>
                  </a:moveTo>
                  <a:cubicBezTo>
                    <a:pt x="3886" y="2437"/>
                    <a:pt x="4325" y="3145"/>
                    <a:pt x="4499" y="3649"/>
                  </a:cubicBezTo>
                  <a:cubicBezTo>
                    <a:pt x="4748" y="5174"/>
                    <a:pt x="5172" y="6946"/>
                    <a:pt x="5886" y="8488"/>
                  </a:cubicBezTo>
                  <a:cubicBezTo>
                    <a:pt x="5216" y="7814"/>
                    <a:pt x="4193" y="7247"/>
                    <a:pt x="3073" y="6490"/>
                  </a:cubicBezTo>
                  <a:cubicBezTo>
                    <a:pt x="229" y="4570"/>
                    <a:pt x="1195" y="2437"/>
                    <a:pt x="2780" y="2437"/>
                  </a:cubicBezTo>
                  <a:close/>
                  <a:moveTo>
                    <a:pt x="18822" y="2437"/>
                  </a:moveTo>
                  <a:cubicBezTo>
                    <a:pt x="20407" y="2437"/>
                    <a:pt x="21373" y="4570"/>
                    <a:pt x="18529" y="6490"/>
                  </a:cubicBezTo>
                  <a:cubicBezTo>
                    <a:pt x="17409" y="7247"/>
                    <a:pt x="16386" y="7814"/>
                    <a:pt x="15716" y="8488"/>
                  </a:cubicBezTo>
                  <a:cubicBezTo>
                    <a:pt x="16430" y="6947"/>
                    <a:pt x="16852" y="5174"/>
                    <a:pt x="17101" y="3649"/>
                  </a:cubicBezTo>
                  <a:cubicBezTo>
                    <a:pt x="17275" y="3145"/>
                    <a:pt x="17716" y="2437"/>
                    <a:pt x="18822" y="2437"/>
                  </a:cubicBezTo>
                  <a:close/>
                </a:path>
              </a:pathLst>
            </a:custGeom>
            <a:solidFill>
              <a:srgbClr val="5D87D0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715" name="Grupo">
            <a:hlinkClick r:id="rId6" invalidUrl="" action="ppaction://hlinksldjump" tgtFrame="" tooltip="" history="1" highlightClick="0" endSnd="0"/>
          </p:cNvPr>
          <p:cNvGrpSpPr/>
          <p:nvPr/>
        </p:nvGrpSpPr>
        <p:grpSpPr>
          <a:xfrm>
            <a:off x="2892291" y="9354358"/>
            <a:ext cx="888747" cy="546423"/>
            <a:chOff x="0" y="0"/>
            <a:chExt cx="888746" cy="546421"/>
          </a:xfrm>
        </p:grpSpPr>
        <p:sp>
          <p:nvSpPr>
            <p:cNvPr id="713" name="Achievements"/>
            <p:cNvSpPr txBox="1"/>
            <p:nvPr/>
          </p:nvSpPr>
          <p:spPr>
            <a:xfrm>
              <a:off x="0" y="321377"/>
              <a:ext cx="888747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Achievements</a:t>
              </a:r>
            </a:p>
          </p:txBody>
        </p:sp>
        <p:sp>
          <p:nvSpPr>
            <p:cNvPr id="714" name="Medalha"/>
            <p:cNvSpPr/>
            <p:nvPr/>
          </p:nvSpPr>
          <p:spPr>
            <a:xfrm>
              <a:off x="300896" y="0"/>
              <a:ext cx="281289" cy="33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29" y="11271"/>
                  </a:lnTo>
                  <a:lnTo>
                    <a:pt x="12787" y="11271"/>
                  </a:lnTo>
                  <a:lnTo>
                    <a:pt x="5892" y="0"/>
                  </a:lnTo>
                  <a:lnTo>
                    <a:pt x="0" y="0"/>
                  </a:lnTo>
                  <a:close/>
                  <a:moveTo>
                    <a:pt x="15706" y="0"/>
                  </a:moveTo>
                  <a:lnTo>
                    <a:pt x="10979" y="7729"/>
                  </a:lnTo>
                  <a:lnTo>
                    <a:pt x="12464" y="10154"/>
                  </a:lnTo>
                  <a:lnTo>
                    <a:pt x="12922" y="10154"/>
                  </a:lnTo>
                  <a:cubicBezTo>
                    <a:pt x="13146" y="10154"/>
                    <a:pt x="13358" y="10200"/>
                    <a:pt x="13546" y="10280"/>
                  </a:cubicBezTo>
                  <a:lnTo>
                    <a:pt x="21600" y="0"/>
                  </a:lnTo>
                  <a:lnTo>
                    <a:pt x="15706" y="0"/>
                  </a:lnTo>
                  <a:close/>
                  <a:moveTo>
                    <a:pt x="12630" y="10425"/>
                  </a:moveTo>
                  <a:lnTo>
                    <a:pt x="13038" y="11094"/>
                  </a:lnTo>
                  <a:cubicBezTo>
                    <a:pt x="13153" y="11133"/>
                    <a:pt x="13233" y="11227"/>
                    <a:pt x="13233" y="11338"/>
                  </a:cubicBezTo>
                  <a:lnTo>
                    <a:pt x="13233" y="11937"/>
                  </a:lnTo>
                  <a:cubicBezTo>
                    <a:pt x="13497" y="12038"/>
                    <a:pt x="13753" y="12155"/>
                    <a:pt x="13996" y="12285"/>
                  </a:cubicBezTo>
                  <a:lnTo>
                    <a:pt x="13996" y="11338"/>
                  </a:lnTo>
                  <a:cubicBezTo>
                    <a:pt x="13996" y="10835"/>
                    <a:pt x="13513" y="10425"/>
                    <a:pt x="12922" y="10425"/>
                  </a:cubicBezTo>
                  <a:lnTo>
                    <a:pt x="12630" y="10425"/>
                  </a:lnTo>
                  <a:close/>
                  <a:moveTo>
                    <a:pt x="7894" y="10567"/>
                  </a:moveTo>
                  <a:cubicBezTo>
                    <a:pt x="7593" y="10729"/>
                    <a:pt x="7392" y="11015"/>
                    <a:pt x="7392" y="11340"/>
                  </a:cubicBezTo>
                  <a:lnTo>
                    <a:pt x="7392" y="12368"/>
                  </a:lnTo>
                  <a:cubicBezTo>
                    <a:pt x="7634" y="12229"/>
                    <a:pt x="7888" y="12105"/>
                    <a:pt x="8153" y="11996"/>
                  </a:cubicBezTo>
                  <a:lnTo>
                    <a:pt x="8153" y="11338"/>
                  </a:lnTo>
                  <a:cubicBezTo>
                    <a:pt x="8153" y="11238"/>
                    <a:pt x="8221" y="11152"/>
                    <a:pt x="8318" y="11107"/>
                  </a:cubicBezTo>
                  <a:lnTo>
                    <a:pt x="7894" y="10567"/>
                  </a:lnTo>
                  <a:close/>
                  <a:moveTo>
                    <a:pt x="10767" y="11720"/>
                  </a:moveTo>
                  <a:cubicBezTo>
                    <a:pt x="7563" y="11720"/>
                    <a:pt x="4964" y="13930"/>
                    <a:pt x="4964" y="16659"/>
                  </a:cubicBezTo>
                  <a:cubicBezTo>
                    <a:pt x="4964" y="19388"/>
                    <a:pt x="7563" y="21600"/>
                    <a:pt x="10767" y="21600"/>
                  </a:cubicBezTo>
                  <a:cubicBezTo>
                    <a:pt x="13972" y="21600"/>
                    <a:pt x="16570" y="19388"/>
                    <a:pt x="16570" y="16659"/>
                  </a:cubicBezTo>
                  <a:cubicBezTo>
                    <a:pt x="16570" y="13930"/>
                    <a:pt x="13972" y="11720"/>
                    <a:pt x="10767" y="11720"/>
                  </a:cubicBezTo>
                  <a:close/>
                  <a:moveTo>
                    <a:pt x="10767" y="12800"/>
                  </a:moveTo>
                  <a:cubicBezTo>
                    <a:pt x="13267" y="12800"/>
                    <a:pt x="15302" y="14530"/>
                    <a:pt x="15302" y="16659"/>
                  </a:cubicBezTo>
                  <a:cubicBezTo>
                    <a:pt x="15302" y="18788"/>
                    <a:pt x="13268" y="20520"/>
                    <a:pt x="10767" y="20520"/>
                  </a:cubicBezTo>
                  <a:cubicBezTo>
                    <a:pt x="8267" y="20520"/>
                    <a:pt x="6233" y="18788"/>
                    <a:pt x="6233" y="16659"/>
                  </a:cubicBezTo>
                  <a:cubicBezTo>
                    <a:pt x="6233" y="14530"/>
                    <a:pt x="8267" y="12800"/>
                    <a:pt x="10767" y="12800"/>
                  </a:cubicBezTo>
                  <a:close/>
                  <a:moveTo>
                    <a:pt x="10767" y="13071"/>
                  </a:moveTo>
                  <a:cubicBezTo>
                    <a:pt x="8439" y="13071"/>
                    <a:pt x="6552" y="14677"/>
                    <a:pt x="6552" y="16659"/>
                  </a:cubicBezTo>
                  <a:cubicBezTo>
                    <a:pt x="6552" y="18641"/>
                    <a:pt x="8439" y="20248"/>
                    <a:pt x="10767" y="20248"/>
                  </a:cubicBezTo>
                  <a:cubicBezTo>
                    <a:pt x="13095" y="20248"/>
                    <a:pt x="14983" y="18641"/>
                    <a:pt x="14983" y="16659"/>
                  </a:cubicBezTo>
                  <a:cubicBezTo>
                    <a:pt x="14983" y="14677"/>
                    <a:pt x="13095" y="13071"/>
                    <a:pt x="10767" y="13071"/>
                  </a:cubicBezTo>
                  <a:close/>
                </a:path>
              </a:pathLst>
            </a:custGeom>
            <a:solidFill>
              <a:srgbClr val="8E8E91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718" name="Grupo">
            <a:hlinkClick r:id="rId7" invalidUrl="" action="ppaction://hlinksldjump" tgtFrame="" tooltip="" history="1" highlightClick="0" endSnd="0"/>
          </p:cNvPr>
          <p:cNvGrpSpPr/>
          <p:nvPr/>
        </p:nvGrpSpPr>
        <p:grpSpPr>
          <a:xfrm>
            <a:off x="3950570" y="9352149"/>
            <a:ext cx="672466" cy="548632"/>
            <a:chOff x="0" y="0"/>
            <a:chExt cx="672465" cy="548631"/>
          </a:xfrm>
        </p:grpSpPr>
        <p:sp>
          <p:nvSpPr>
            <p:cNvPr id="716" name="Emporium"/>
            <p:cNvSpPr txBox="1"/>
            <p:nvPr/>
          </p:nvSpPr>
          <p:spPr>
            <a:xfrm>
              <a:off x="0" y="323587"/>
              <a:ext cx="672465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Emporium</a:t>
              </a:r>
            </a:p>
          </p:txBody>
        </p:sp>
        <p:sp>
          <p:nvSpPr>
            <p:cNvPr id="717" name="Loja"/>
            <p:cNvSpPr/>
            <p:nvPr/>
          </p:nvSpPr>
          <p:spPr>
            <a:xfrm>
              <a:off x="136512" y="0"/>
              <a:ext cx="399441" cy="32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01" y="0"/>
                  </a:moveTo>
                  <a:lnTo>
                    <a:pt x="5901" y="3628"/>
                  </a:lnTo>
                  <a:lnTo>
                    <a:pt x="7055" y="3628"/>
                  </a:lnTo>
                  <a:lnTo>
                    <a:pt x="7055" y="4787"/>
                  </a:lnTo>
                  <a:lnTo>
                    <a:pt x="2174" y="4787"/>
                  </a:lnTo>
                  <a:lnTo>
                    <a:pt x="0" y="9742"/>
                  </a:lnTo>
                  <a:cubicBezTo>
                    <a:pt x="0" y="10276"/>
                    <a:pt x="355" y="10709"/>
                    <a:pt x="791" y="10709"/>
                  </a:cubicBezTo>
                  <a:cubicBezTo>
                    <a:pt x="1168" y="10709"/>
                    <a:pt x="1481" y="10387"/>
                    <a:pt x="1560" y="9955"/>
                  </a:cubicBezTo>
                  <a:cubicBezTo>
                    <a:pt x="1639" y="10387"/>
                    <a:pt x="1954" y="10709"/>
                    <a:pt x="2331" y="10709"/>
                  </a:cubicBezTo>
                  <a:cubicBezTo>
                    <a:pt x="2707" y="10709"/>
                    <a:pt x="3021" y="10387"/>
                    <a:pt x="3100" y="9955"/>
                  </a:cubicBezTo>
                  <a:cubicBezTo>
                    <a:pt x="3179" y="10387"/>
                    <a:pt x="3494" y="10709"/>
                    <a:pt x="3871" y="10709"/>
                  </a:cubicBezTo>
                  <a:cubicBezTo>
                    <a:pt x="4247" y="10709"/>
                    <a:pt x="4561" y="10387"/>
                    <a:pt x="4640" y="9955"/>
                  </a:cubicBezTo>
                  <a:cubicBezTo>
                    <a:pt x="4719" y="10387"/>
                    <a:pt x="5034" y="10709"/>
                    <a:pt x="5411" y="10709"/>
                  </a:cubicBezTo>
                  <a:cubicBezTo>
                    <a:pt x="5787" y="10709"/>
                    <a:pt x="6101" y="10387"/>
                    <a:pt x="6180" y="9955"/>
                  </a:cubicBezTo>
                  <a:cubicBezTo>
                    <a:pt x="6259" y="10387"/>
                    <a:pt x="6574" y="10709"/>
                    <a:pt x="6950" y="10709"/>
                  </a:cubicBezTo>
                  <a:cubicBezTo>
                    <a:pt x="7327" y="10709"/>
                    <a:pt x="7642" y="10387"/>
                    <a:pt x="7721" y="9955"/>
                  </a:cubicBezTo>
                  <a:cubicBezTo>
                    <a:pt x="7800" y="10387"/>
                    <a:pt x="8114" y="10709"/>
                    <a:pt x="8490" y="10709"/>
                  </a:cubicBezTo>
                  <a:cubicBezTo>
                    <a:pt x="8867" y="10709"/>
                    <a:pt x="9182" y="10387"/>
                    <a:pt x="9261" y="9955"/>
                  </a:cubicBezTo>
                  <a:cubicBezTo>
                    <a:pt x="9340" y="10387"/>
                    <a:pt x="9654" y="10709"/>
                    <a:pt x="10030" y="10709"/>
                  </a:cubicBezTo>
                  <a:cubicBezTo>
                    <a:pt x="10407" y="10709"/>
                    <a:pt x="10722" y="10387"/>
                    <a:pt x="10801" y="9955"/>
                  </a:cubicBezTo>
                  <a:cubicBezTo>
                    <a:pt x="10880" y="10387"/>
                    <a:pt x="11193" y="10709"/>
                    <a:pt x="11570" y="10709"/>
                  </a:cubicBezTo>
                  <a:cubicBezTo>
                    <a:pt x="11946" y="10709"/>
                    <a:pt x="12262" y="10387"/>
                    <a:pt x="12341" y="9955"/>
                  </a:cubicBezTo>
                  <a:cubicBezTo>
                    <a:pt x="12420" y="10387"/>
                    <a:pt x="12733" y="10709"/>
                    <a:pt x="13110" y="10709"/>
                  </a:cubicBezTo>
                  <a:cubicBezTo>
                    <a:pt x="13486" y="10709"/>
                    <a:pt x="13801" y="10387"/>
                    <a:pt x="13881" y="9955"/>
                  </a:cubicBezTo>
                  <a:cubicBezTo>
                    <a:pt x="13960" y="10387"/>
                    <a:pt x="14273" y="10709"/>
                    <a:pt x="14650" y="10709"/>
                  </a:cubicBezTo>
                  <a:cubicBezTo>
                    <a:pt x="15026" y="10709"/>
                    <a:pt x="15341" y="10387"/>
                    <a:pt x="15420" y="9955"/>
                  </a:cubicBezTo>
                  <a:cubicBezTo>
                    <a:pt x="15499" y="10387"/>
                    <a:pt x="15815" y="10709"/>
                    <a:pt x="16191" y="10709"/>
                  </a:cubicBezTo>
                  <a:cubicBezTo>
                    <a:pt x="16568" y="10709"/>
                    <a:pt x="16881" y="10387"/>
                    <a:pt x="16960" y="9955"/>
                  </a:cubicBezTo>
                  <a:cubicBezTo>
                    <a:pt x="17039" y="10387"/>
                    <a:pt x="17354" y="10709"/>
                    <a:pt x="17731" y="10709"/>
                  </a:cubicBezTo>
                  <a:cubicBezTo>
                    <a:pt x="18107" y="10709"/>
                    <a:pt x="18421" y="10387"/>
                    <a:pt x="18500" y="9955"/>
                  </a:cubicBezTo>
                  <a:cubicBezTo>
                    <a:pt x="18579" y="10387"/>
                    <a:pt x="18894" y="10709"/>
                    <a:pt x="19271" y="10709"/>
                  </a:cubicBezTo>
                  <a:cubicBezTo>
                    <a:pt x="19647" y="10709"/>
                    <a:pt x="19961" y="10387"/>
                    <a:pt x="20040" y="9955"/>
                  </a:cubicBezTo>
                  <a:cubicBezTo>
                    <a:pt x="20119" y="10387"/>
                    <a:pt x="20434" y="10709"/>
                    <a:pt x="20811" y="10709"/>
                  </a:cubicBezTo>
                  <a:cubicBezTo>
                    <a:pt x="21247" y="10709"/>
                    <a:pt x="21600" y="10276"/>
                    <a:pt x="21600" y="9742"/>
                  </a:cubicBezTo>
                  <a:lnTo>
                    <a:pt x="19428" y="4787"/>
                  </a:lnTo>
                  <a:lnTo>
                    <a:pt x="14545" y="4787"/>
                  </a:lnTo>
                  <a:lnTo>
                    <a:pt x="14545" y="3628"/>
                  </a:lnTo>
                  <a:lnTo>
                    <a:pt x="15699" y="3628"/>
                  </a:lnTo>
                  <a:lnTo>
                    <a:pt x="15699" y="0"/>
                  </a:lnTo>
                  <a:lnTo>
                    <a:pt x="5901" y="0"/>
                  </a:lnTo>
                  <a:close/>
                  <a:moveTo>
                    <a:pt x="7876" y="3628"/>
                  </a:moveTo>
                  <a:lnTo>
                    <a:pt x="13724" y="3628"/>
                  </a:lnTo>
                  <a:lnTo>
                    <a:pt x="13724" y="4787"/>
                  </a:lnTo>
                  <a:lnTo>
                    <a:pt x="7876" y="4787"/>
                  </a:lnTo>
                  <a:lnTo>
                    <a:pt x="7876" y="3628"/>
                  </a:lnTo>
                  <a:close/>
                  <a:moveTo>
                    <a:pt x="1224" y="11763"/>
                  </a:moveTo>
                  <a:lnTo>
                    <a:pt x="1224" y="19095"/>
                  </a:lnTo>
                  <a:lnTo>
                    <a:pt x="9484" y="19095"/>
                  </a:lnTo>
                  <a:lnTo>
                    <a:pt x="9484" y="13117"/>
                  </a:lnTo>
                  <a:lnTo>
                    <a:pt x="12116" y="13117"/>
                  </a:lnTo>
                  <a:lnTo>
                    <a:pt x="12116" y="19095"/>
                  </a:lnTo>
                  <a:lnTo>
                    <a:pt x="20377" y="19095"/>
                  </a:lnTo>
                  <a:lnTo>
                    <a:pt x="20377" y="11763"/>
                  </a:lnTo>
                  <a:lnTo>
                    <a:pt x="1224" y="11763"/>
                  </a:lnTo>
                  <a:close/>
                  <a:moveTo>
                    <a:pt x="2371" y="13117"/>
                  </a:moveTo>
                  <a:lnTo>
                    <a:pt x="5004" y="13117"/>
                  </a:lnTo>
                  <a:lnTo>
                    <a:pt x="5004" y="16302"/>
                  </a:lnTo>
                  <a:lnTo>
                    <a:pt x="2371" y="16302"/>
                  </a:lnTo>
                  <a:lnTo>
                    <a:pt x="2371" y="13117"/>
                  </a:lnTo>
                  <a:close/>
                  <a:moveTo>
                    <a:pt x="5928" y="13117"/>
                  </a:moveTo>
                  <a:lnTo>
                    <a:pt x="8561" y="13117"/>
                  </a:lnTo>
                  <a:lnTo>
                    <a:pt x="8561" y="16302"/>
                  </a:lnTo>
                  <a:lnTo>
                    <a:pt x="5928" y="16302"/>
                  </a:lnTo>
                  <a:lnTo>
                    <a:pt x="5928" y="13117"/>
                  </a:lnTo>
                  <a:close/>
                  <a:moveTo>
                    <a:pt x="13041" y="13117"/>
                  </a:moveTo>
                  <a:lnTo>
                    <a:pt x="15673" y="13117"/>
                  </a:lnTo>
                  <a:lnTo>
                    <a:pt x="15673" y="16302"/>
                  </a:lnTo>
                  <a:lnTo>
                    <a:pt x="13041" y="16302"/>
                  </a:lnTo>
                  <a:lnTo>
                    <a:pt x="13041" y="13117"/>
                  </a:lnTo>
                  <a:close/>
                  <a:moveTo>
                    <a:pt x="16598" y="13117"/>
                  </a:moveTo>
                  <a:lnTo>
                    <a:pt x="19230" y="13117"/>
                  </a:lnTo>
                  <a:lnTo>
                    <a:pt x="19230" y="16302"/>
                  </a:lnTo>
                  <a:lnTo>
                    <a:pt x="16598" y="16302"/>
                  </a:lnTo>
                  <a:lnTo>
                    <a:pt x="16598" y="13117"/>
                  </a:lnTo>
                  <a:close/>
                  <a:moveTo>
                    <a:pt x="11270" y="15428"/>
                  </a:moveTo>
                  <a:lnTo>
                    <a:pt x="11270" y="17177"/>
                  </a:lnTo>
                  <a:lnTo>
                    <a:pt x="11764" y="17177"/>
                  </a:lnTo>
                  <a:lnTo>
                    <a:pt x="11764" y="15428"/>
                  </a:lnTo>
                  <a:lnTo>
                    <a:pt x="11270" y="15428"/>
                  </a:lnTo>
                  <a:close/>
                  <a:moveTo>
                    <a:pt x="19" y="20290"/>
                  </a:moveTo>
                  <a:lnTo>
                    <a:pt x="19" y="21600"/>
                  </a:lnTo>
                  <a:lnTo>
                    <a:pt x="21581" y="21600"/>
                  </a:lnTo>
                  <a:lnTo>
                    <a:pt x="21581" y="20290"/>
                  </a:lnTo>
                  <a:lnTo>
                    <a:pt x="19" y="20290"/>
                  </a:lnTo>
                  <a:close/>
                </a:path>
              </a:pathLst>
            </a:custGeom>
            <a:solidFill>
              <a:srgbClr val="8D8E91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0CC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upo"/>
          <p:cNvGrpSpPr/>
          <p:nvPr/>
        </p:nvGrpSpPr>
        <p:grpSpPr>
          <a:xfrm>
            <a:off x="1470254" y="2060105"/>
            <a:ext cx="2130197" cy="1968501"/>
            <a:chOff x="292760" y="521611"/>
            <a:chExt cx="2130195" cy="1968500"/>
          </a:xfrm>
        </p:grpSpPr>
        <p:sp>
          <p:nvSpPr>
            <p:cNvPr id="126" name="green"/>
            <p:cNvSpPr/>
            <p:nvPr/>
          </p:nvSpPr>
          <p:spPr>
            <a:xfrm>
              <a:off x="1152956" y="122011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778933">
                <a:defRPr sz="6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green</a:t>
              </a:r>
            </a:p>
          </p:txBody>
        </p:sp>
        <p:sp>
          <p:nvSpPr>
            <p:cNvPr id="127" name="g"/>
            <p:cNvSpPr/>
            <p:nvPr/>
          </p:nvSpPr>
          <p:spPr>
            <a:xfrm>
              <a:off x="292760" y="52161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778933">
                <a:defRPr sz="6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129" name="Forma"/>
          <p:cNvSpPr/>
          <p:nvPr/>
        </p:nvSpPr>
        <p:spPr>
          <a:xfrm>
            <a:off x="1741241" y="1923779"/>
            <a:ext cx="583336" cy="559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fill="norm" stroke="1" extrusionOk="0">
                <a:moveTo>
                  <a:pt x="9839" y="0"/>
                </a:moveTo>
                <a:cubicBezTo>
                  <a:pt x="7320" y="0"/>
                  <a:pt x="4804" y="1008"/>
                  <a:pt x="2882" y="3018"/>
                </a:cubicBezTo>
                <a:cubicBezTo>
                  <a:pt x="-961" y="7038"/>
                  <a:pt x="-961" y="13559"/>
                  <a:pt x="2882" y="17579"/>
                </a:cubicBezTo>
                <a:cubicBezTo>
                  <a:pt x="6726" y="21600"/>
                  <a:pt x="12952" y="21600"/>
                  <a:pt x="16796" y="17579"/>
                </a:cubicBezTo>
                <a:cubicBezTo>
                  <a:pt x="20639" y="13559"/>
                  <a:pt x="20639" y="7038"/>
                  <a:pt x="16796" y="3018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784" y="2793"/>
                </a:moveTo>
                <a:cubicBezTo>
                  <a:pt x="9983" y="4179"/>
                  <a:pt x="10285" y="4896"/>
                  <a:pt x="10509" y="5238"/>
                </a:cubicBezTo>
                <a:cubicBezTo>
                  <a:pt x="10438" y="5238"/>
                  <a:pt x="10355" y="5212"/>
                  <a:pt x="10282" y="5180"/>
                </a:cubicBezTo>
                <a:cubicBezTo>
                  <a:pt x="10608" y="6145"/>
                  <a:pt x="11118" y="6840"/>
                  <a:pt x="11451" y="7290"/>
                </a:cubicBezTo>
                <a:cubicBezTo>
                  <a:pt x="11353" y="7262"/>
                  <a:pt x="11110" y="7225"/>
                  <a:pt x="10965" y="7187"/>
                </a:cubicBezTo>
                <a:cubicBezTo>
                  <a:pt x="11158" y="7443"/>
                  <a:pt x="11352" y="7631"/>
                  <a:pt x="11352" y="7631"/>
                </a:cubicBezTo>
                <a:cubicBezTo>
                  <a:pt x="11289" y="7629"/>
                  <a:pt x="11197" y="7616"/>
                  <a:pt x="11094" y="7593"/>
                </a:cubicBezTo>
                <a:cubicBezTo>
                  <a:pt x="11222" y="7795"/>
                  <a:pt x="11400" y="8034"/>
                  <a:pt x="11660" y="8352"/>
                </a:cubicBezTo>
                <a:cubicBezTo>
                  <a:pt x="11542" y="8307"/>
                  <a:pt x="11446" y="8290"/>
                  <a:pt x="11358" y="8268"/>
                </a:cubicBezTo>
                <a:cubicBezTo>
                  <a:pt x="11611" y="8611"/>
                  <a:pt x="11936" y="8880"/>
                  <a:pt x="11936" y="8880"/>
                </a:cubicBezTo>
                <a:cubicBezTo>
                  <a:pt x="11875" y="8881"/>
                  <a:pt x="11791" y="8875"/>
                  <a:pt x="11690" y="8860"/>
                </a:cubicBezTo>
                <a:cubicBezTo>
                  <a:pt x="12106" y="9376"/>
                  <a:pt x="12597" y="9871"/>
                  <a:pt x="12853" y="10083"/>
                </a:cubicBezTo>
                <a:cubicBezTo>
                  <a:pt x="12366" y="10003"/>
                  <a:pt x="12210" y="10035"/>
                  <a:pt x="11961" y="9935"/>
                </a:cubicBezTo>
                <a:cubicBezTo>
                  <a:pt x="12216" y="10294"/>
                  <a:pt x="12564" y="10579"/>
                  <a:pt x="12564" y="10579"/>
                </a:cubicBezTo>
                <a:cubicBezTo>
                  <a:pt x="12460" y="10580"/>
                  <a:pt x="12286" y="10561"/>
                  <a:pt x="12084" y="10514"/>
                </a:cubicBezTo>
                <a:cubicBezTo>
                  <a:pt x="12338" y="10807"/>
                  <a:pt x="12599" y="11050"/>
                  <a:pt x="12773" y="11171"/>
                </a:cubicBezTo>
                <a:cubicBezTo>
                  <a:pt x="12384" y="11171"/>
                  <a:pt x="12238" y="11144"/>
                  <a:pt x="11986" y="11003"/>
                </a:cubicBezTo>
                <a:cubicBezTo>
                  <a:pt x="12339" y="11461"/>
                  <a:pt x="12626" y="11789"/>
                  <a:pt x="13314" y="12136"/>
                </a:cubicBezTo>
                <a:cubicBezTo>
                  <a:pt x="13041" y="12222"/>
                  <a:pt x="12525" y="12143"/>
                  <a:pt x="12287" y="12110"/>
                </a:cubicBezTo>
                <a:cubicBezTo>
                  <a:pt x="12437" y="12249"/>
                  <a:pt x="12882" y="12554"/>
                  <a:pt x="13037" y="12618"/>
                </a:cubicBezTo>
                <a:cubicBezTo>
                  <a:pt x="12873" y="12644"/>
                  <a:pt x="12683" y="12642"/>
                  <a:pt x="12508" y="12567"/>
                </a:cubicBezTo>
                <a:cubicBezTo>
                  <a:pt x="12718" y="12761"/>
                  <a:pt x="12992" y="13071"/>
                  <a:pt x="13382" y="13242"/>
                </a:cubicBezTo>
                <a:cubicBezTo>
                  <a:pt x="13054" y="13343"/>
                  <a:pt x="12777" y="13286"/>
                  <a:pt x="12521" y="13185"/>
                </a:cubicBezTo>
                <a:cubicBezTo>
                  <a:pt x="12837" y="13501"/>
                  <a:pt x="13089" y="13645"/>
                  <a:pt x="13505" y="13738"/>
                </a:cubicBezTo>
                <a:cubicBezTo>
                  <a:pt x="13304" y="13844"/>
                  <a:pt x="13096" y="13863"/>
                  <a:pt x="12791" y="13783"/>
                </a:cubicBezTo>
                <a:cubicBezTo>
                  <a:pt x="12940" y="14061"/>
                  <a:pt x="13490" y="14309"/>
                  <a:pt x="13745" y="14304"/>
                </a:cubicBezTo>
                <a:cubicBezTo>
                  <a:pt x="13540" y="14416"/>
                  <a:pt x="13379" y="14447"/>
                  <a:pt x="12908" y="14330"/>
                </a:cubicBezTo>
                <a:cubicBezTo>
                  <a:pt x="13231" y="14663"/>
                  <a:pt x="13522" y="14778"/>
                  <a:pt x="13936" y="14903"/>
                </a:cubicBezTo>
                <a:cubicBezTo>
                  <a:pt x="13655" y="15069"/>
                  <a:pt x="13302" y="15101"/>
                  <a:pt x="12964" y="15025"/>
                </a:cubicBezTo>
                <a:cubicBezTo>
                  <a:pt x="13417" y="15361"/>
                  <a:pt x="13749" y="15345"/>
                  <a:pt x="14077" y="15256"/>
                </a:cubicBezTo>
                <a:cubicBezTo>
                  <a:pt x="14089" y="15253"/>
                  <a:pt x="13612" y="15548"/>
                  <a:pt x="13240" y="15591"/>
                </a:cubicBezTo>
                <a:cubicBezTo>
                  <a:pt x="13380" y="15667"/>
                  <a:pt x="13582" y="15780"/>
                  <a:pt x="13745" y="15752"/>
                </a:cubicBezTo>
                <a:cubicBezTo>
                  <a:pt x="13230" y="16049"/>
                  <a:pt x="12953" y="15997"/>
                  <a:pt x="12595" y="15984"/>
                </a:cubicBezTo>
                <a:cubicBezTo>
                  <a:pt x="12943" y="16145"/>
                  <a:pt x="13093" y="16125"/>
                  <a:pt x="13093" y="16125"/>
                </a:cubicBezTo>
                <a:cubicBezTo>
                  <a:pt x="13093" y="16125"/>
                  <a:pt x="12059" y="16276"/>
                  <a:pt x="11598" y="16087"/>
                </a:cubicBezTo>
                <a:cubicBezTo>
                  <a:pt x="11928" y="16338"/>
                  <a:pt x="12133" y="16325"/>
                  <a:pt x="12133" y="16325"/>
                </a:cubicBezTo>
                <a:cubicBezTo>
                  <a:pt x="12133" y="16325"/>
                  <a:pt x="11061" y="16433"/>
                  <a:pt x="10196" y="16209"/>
                </a:cubicBezTo>
                <a:lnTo>
                  <a:pt x="10196" y="17798"/>
                </a:lnTo>
                <a:lnTo>
                  <a:pt x="9261" y="17798"/>
                </a:lnTo>
                <a:cubicBezTo>
                  <a:pt x="9261" y="17416"/>
                  <a:pt x="9250" y="16301"/>
                  <a:pt x="9249" y="16177"/>
                </a:cubicBezTo>
                <a:cubicBezTo>
                  <a:pt x="8383" y="16438"/>
                  <a:pt x="7348" y="16325"/>
                  <a:pt x="7348" y="16325"/>
                </a:cubicBezTo>
                <a:cubicBezTo>
                  <a:pt x="7348" y="16325"/>
                  <a:pt x="7564" y="16269"/>
                  <a:pt x="7692" y="16099"/>
                </a:cubicBezTo>
                <a:cubicBezTo>
                  <a:pt x="7248" y="16205"/>
                  <a:pt x="6388" y="16125"/>
                  <a:pt x="6388" y="16125"/>
                </a:cubicBezTo>
                <a:cubicBezTo>
                  <a:pt x="6388" y="16125"/>
                  <a:pt x="6621" y="16057"/>
                  <a:pt x="6794" y="15900"/>
                </a:cubicBezTo>
                <a:cubicBezTo>
                  <a:pt x="6405" y="15845"/>
                  <a:pt x="6182" y="15816"/>
                  <a:pt x="5829" y="15649"/>
                </a:cubicBezTo>
                <a:cubicBezTo>
                  <a:pt x="5956" y="15659"/>
                  <a:pt x="6087" y="15627"/>
                  <a:pt x="6204" y="15565"/>
                </a:cubicBezTo>
                <a:cubicBezTo>
                  <a:pt x="5877" y="15518"/>
                  <a:pt x="5590" y="15271"/>
                  <a:pt x="5601" y="15244"/>
                </a:cubicBezTo>
                <a:cubicBezTo>
                  <a:pt x="5922" y="15299"/>
                  <a:pt x="6379" y="15202"/>
                  <a:pt x="6628" y="14935"/>
                </a:cubicBezTo>
                <a:cubicBezTo>
                  <a:pt x="6417" y="15049"/>
                  <a:pt x="6028" y="14993"/>
                  <a:pt x="5859" y="14961"/>
                </a:cubicBezTo>
                <a:cubicBezTo>
                  <a:pt x="6084" y="14864"/>
                  <a:pt x="6294" y="14716"/>
                  <a:pt x="6474" y="14529"/>
                </a:cubicBezTo>
                <a:cubicBezTo>
                  <a:pt x="6362" y="14607"/>
                  <a:pt x="6235" y="14651"/>
                  <a:pt x="6105" y="14652"/>
                </a:cubicBezTo>
                <a:cubicBezTo>
                  <a:pt x="6262" y="14552"/>
                  <a:pt x="6471" y="14393"/>
                  <a:pt x="6561" y="14208"/>
                </a:cubicBezTo>
                <a:cubicBezTo>
                  <a:pt x="6250" y="14435"/>
                  <a:pt x="5816" y="14428"/>
                  <a:pt x="5687" y="14420"/>
                </a:cubicBezTo>
                <a:cubicBezTo>
                  <a:pt x="6220" y="14100"/>
                  <a:pt x="6401" y="14027"/>
                  <a:pt x="6714" y="13603"/>
                </a:cubicBezTo>
                <a:cubicBezTo>
                  <a:pt x="6366" y="13689"/>
                  <a:pt x="6178" y="13644"/>
                  <a:pt x="5872" y="13538"/>
                </a:cubicBezTo>
                <a:cubicBezTo>
                  <a:pt x="6203" y="13471"/>
                  <a:pt x="6769" y="13156"/>
                  <a:pt x="6991" y="12901"/>
                </a:cubicBezTo>
                <a:cubicBezTo>
                  <a:pt x="6837" y="12899"/>
                  <a:pt x="6688" y="12884"/>
                  <a:pt x="6548" y="12863"/>
                </a:cubicBezTo>
                <a:cubicBezTo>
                  <a:pt x="6747" y="12781"/>
                  <a:pt x="6957" y="12604"/>
                  <a:pt x="7139" y="12419"/>
                </a:cubicBezTo>
                <a:cubicBezTo>
                  <a:pt x="6792" y="12538"/>
                  <a:pt x="6492" y="12544"/>
                  <a:pt x="6118" y="12477"/>
                </a:cubicBezTo>
                <a:cubicBezTo>
                  <a:pt x="6703" y="12122"/>
                  <a:pt x="7024" y="11865"/>
                  <a:pt x="7397" y="11428"/>
                </a:cubicBezTo>
                <a:cubicBezTo>
                  <a:pt x="7152" y="11492"/>
                  <a:pt x="6931" y="11440"/>
                  <a:pt x="6813" y="11415"/>
                </a:cubicBezTo>
                <a:cubicBezTo>
                  <a:pt x="6813" y="11415"/>
                  <a:pt x="7306" y="11260"/>
                  <a:pt x="7563" y="11010"/>
                </a:cubicBezTo>
                <a:cubicBezTo>
                  <a:pt x="7222" y="11114"/>
                  <a:pt x="6987" y="11100"/>
                  <a:pt x="6505" y="11138"/>
                </a:cubicBezTo>
                <a:cubicBezTo>
                  <a:pt x="6977" y="10876"/>
                  <a:pt x="7390" y="10564"/>
                  <a:pt x="7766" y="10167"/>
                </a:cubicBezTo>
                <a:cubicBezTo>
                  <a:pt x="7504" y="10298"/>
                  <a:pt x="7235" y="10282"/>
                  <a:pt x="7096" y="10276"/>
                </a:cubicBezTo>
                <a:cubicBezTo>
                  <a:pt x="7096" y="10276"/>
                  <a:pt x="7301" y="10167"/>
                  <a:pt x="7508" y="10006"/>
                </a:cubicBezTo>
                <a:cubicBezTo>
                  <a:pt x="7294" y="10072"/>
                  <a:pt x="7048" y="10112"/>
                  <a:pt x="6739" y="10096"/>
                </a:cubicBezTo>
                <a:cubicBezTo>
                  <a:pt x="7000" y="9922"/>
                  <a:pt x="7514" y="9493"/>
                  <a:pt x="7957" y="8957"/>
                </a:cubicBezTo>
                <a:cubicBezTo>
                  <a:pt x="7781" y="8989"/>
                  <a:pt x="7630" y="8974"/>
                  <a:pt x="7532" y="8970"/>
                </a:cubicBezTo>
                <a:cubicBezTo>
                  <a:pt x="7532" y="8970"/>
                  <a:pt x="8121" y="8662"/>
                  <a:pt x="8357" y="8288"/>
                </a:cubicBezTo>
                <a:cubicBezTo>
                  <a:pt x="8181" y="8352"/>
                  <a:pt x="7922" y="8429"/>
                  <a:pt x="7791" y="8436"/>
                </a:cubicBezTo>
                <a:cubicBezTo>
                  <a:pt x="8062" y="8150"/>
                  <a:pt x="8392" y="7752"/>
                  <a:pt x="8640" y="7342"/>
                </a:cubicBezTo>
                <a:cubicBezTo>
                  <a:pt x="8520" y="7379"/>
                  <a:pt x="8411" y="7390"/>
                  <a:pt x="8338" y="7400"/>
                </a:cubicBezTo>
                <a:cubicBezTo>
                  <a:pt x="8338" y="7400"/>
                  <a:pt x="8647" y="7152"/>
                  <a:pt x="8836" y="6859"/>
                </a:cubicBezTo>
                <a:cubicBezTo>
                  <a:pt x="8668" y="6942"/>
                  <a:pt x="8306" y="7048"/>
                  <a:pt x="8172" y="7078"/>
                </a:cubicBezTo>
                <a:cubicBezTo>
                  <a:pt x="8525" y="6641"/>
                  <a:pt x="8986" y="6149"/>
                  <a:pt x="9353" y="5206"/>
                </a:cubicBezTo>
                <a:cubicBezTo>
                  <a:pt x="9288" y="5231"/>
                  <a:pt x="9219" y="5251"/>
                  <a:pt x="9156" y="5251"/>
                </a:cubicBezTo>
                <a:cubicBezTo>
                  <a:pt x="9379" y="4912"/>
                  <a:pt x="9578" y="4202"/>
                  <a:pt x="9777" y="2838"/>
                </a:cubicBezTo>
                <a:cubicBezTo>
                  <a:pt x="9779" y="2822"/>
                  <a:pt x="9782" y="2809"/>
                  <a:pt x="9784" y="2793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defTabSz="778933"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How many people live in your household?"/>
          <p:cNvSpPr txBox="1"/>
          <p:nvPr/>
        </p:nvSpPr>
        <p:spPr>
          <a:xfrm>
            <a:off x="718300" y="4284693"/>
            <a:ext cx="3325900" cy="7038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778933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How many people live in your household? </a:t>
            </a:r>
          </a:p>
        </p:txBody>
      </p:sp>
      <p:sp>
        <p:nvSpPr>
          <p:cNvPr id="131" name="Triângulo"/>
          <p:cNvSpPr/>
          <p:nvPr/>
        </p:nvSpPr>
        <p:spPr>
          <a:xfrm rot="16200000">
            <a:off x="454208" y="5873033"/>
            <a:ext cx="1040940" cy="1040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Triângulo">
            <a:hlinkClick r:id="rId2" invalidUrl="" action="ppaction://hlinksldjump" tgtFrame="" tooltip="" history="1" highlightClick="0" endSnd="0"/>
          </p:cNvPr>
          <p:cNvSpPr/>
          <p:nvPr/>
        </p:nvSpPr>
        <p:spPr>
          <a:xfrm rot="16200000">
            <a:off x="3267352" y="5873033"/>
            <a:ext cx="1040940" cy="1040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0"/>
          <p:cNvSpPr/>
          <p:nvPr/>
        </p:nvSpPr>
        <p:spPr>
          <a:xfrm>
            <a:off x="1746250" y="5758503"/>
            <a:ext cx="1270000" cy="1270001"/>
          </a:xfrm>
          <a:prstGeom prst="roundRect">
            <a:avLst>
              <a:gd name="adj" fmla="val 15000"/>
            </a:avLst>
          </a:prstGeom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778933">
              <a:defRPr b="0" sz="6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4" name="Continue"/>
          <p:cNvSpPr txBox="1"/>
          <p:nvPr/>
        </p:nvSpPr>
        <p:spPr>
          <a:xfrm>
            <a:off x="931401" y="8889999"/>
            <a:ext cx="2899698" cy="5597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778933">
              <a:defRPr sz="3200">
                <a:solidFill>
                  <a:srgbClr val="5E5E5E"/>
                </a:solidFill>
              </a:defRPr>
            </a:lvl1pPr>
          </a:lstStyle>
          <a:p>
            <a:pPr/>
            <a:r>
              <a:t>Continue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188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dow"/>
          <p:cNvSpPr/>
          <p:nvPr/>
        </p:nvSpPr>
        <p:spPr>
          <a:xfrm>
            <a:off x="0" y="9261208"/>
            <a:ext cx="4762501" cy="12701"/>
          </a:xfrm>
          <a:prstGeom prst="rect">
            <a:avLst/>
          </a:prstGeom>
          <a:gradFill>
            <a:gsLst>
              <a:gs pos="34151">
                <a:srgbClr val="000000"/>
              </a:gs>
              <a:gs pos="45057">
                <a:srgbClr val="000102">
                  <a:alpha val="0"/>
                </a:srgbClr>
              </a:gs>
            </a:gsLst>
            <a:lin ang="5400000"/>
          </a:gra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sp>
        <p:nvSpPr>
          <p:cNvPr id="721" name="Background"/>
          <p:cNvSpPr/>
          <p:nvPr/>
        </p:nvSpPr>
        <p:spPr>
          <a:xfrm>
            <a:off x="0" y="9267366"/>
            <a:ext cx="4762501" cy="1041401"/>
          </a:xfrm>
          <a:prstGeom prst="rect">
            <a:avLst/>
          </a:prstGeom>
          <a:solidFill>
            <a:srgbClr val="F9F9F9"/>
          </a:soli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grpSp>
        <p:nvGrpSpPr>
          <p:cNvPr id="724" name="Navigation Bar - Child View"/>
          <p:cNvGrpSpPr/>
          <p:nvPr/>
        </p:nvGrpSpPr>
        <p:grpSpPr>
          <a:xfrm>
            <a:off x="6794" y="2899"/>
            <a:ext cx="4762501" cy="1130617"/>
            <a:chOff x="0" y="0"/>
            <a:chExt cx="4762500" cy="1130616"/>
          </a:xfrm>
        </p:grpSpPr>
        <p:sp>
          <p:nvSpPr>
            <p:cNvPr id="722" name="Shadow"/>
            <p:cNvSpPr/>
            <p:nvPr/>
          </p:nvSpPr>
          <p:spPr>
            <a:xfrm>
              <a:off x="0" y="1117916"/>
              <a:ext cx="4762500" cy="12701"/>
            </a:xfrm>
            <a:prstGeom prst="rect">
              <a:avLst/>
            </a:prstGeom>
            <a:gradFill flip="none" rotWithShape="1">
              <a:gsLst>
                <a:gs pos="34151">
                  <a:srgbClr val="000000"/>
                </a:gs>
                <a:gs pos="45057">
                  <a:srgbClr val="000102">
                    <a:alpha val="0"/>
                  </a:srgbClr>
                </a:gs>
              </a:gsLst>
              <a:lin ang="5400000" scaled="0"/>
            </a:gradFill>
            <a:ln w="3175" cap="flat">
              <a:noFill/>
              <a:miter lim="400000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 algn="l" defTabSz="917222">
                <a:spcBef>
                  <a:spcPts val="4500"/>
                </a:spcBef>
                <a:defRPr spc="36" sz="3600"/>
              </a:pPr>
            </a:p>
          </p:txBody>
        </p:sp>
        <p:sp>
          <p:nvSpPr>
            <p:cNvPr id="723" name="Background"/>
            <p:cNvSpPr/>
            <p:nvPr/>
          </p:nvSpPr>
          <p:spPr>
            <a:xfrm>
              <a:off x="0" y="0"/>
              <a:ext cx="4762500" cy="1117600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 algn="l" defTabSz="917222">
                <a:spcBef>
                  <a:spcPts val="4500"/>
                </a:spcBef>
                <a:defRPr spc="36" sz="3600"/>
              </a:pPr>
            </a:p>
          </p:txBody>
        </p:sp>
      </p:grpSp>
      <p:sp>
        <p:nvSpPr>
          <p:cNvPr id="725" name="Background"/>
          <p:cNvSpPr/>
          <p:nvPr/>
        </p:nvSpPr>
        <p:spPr>
          <a:xfrm>
            <a:off x="12700" y="544853"/>
            <a:ext cx="4762500" cy="558801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sp>
        <p:nvSpPr>
          <p:cNvPr id="726" name="Control Outline"/>
          <p:cNvSpPr/>
          <p:nvPr/>
        </p:nvSpPr>
        <p:spPr>
          <a:xfrm>
            <a:off x="942462" y="646453"/>
            <a:ext cx="2902976" cy="355601"/>
          </a:xfrm>
          <a:prstGeom prst="roundRect">
            <a:avLst>
              <a:gd name="adj" fmla="val 14258"/>
            </a:avLst>
          </a:prstGeom>
          <a:solidFill>
            <a:srgbClr val="5E87D0"/>
          </a:solidFill>
          <a:ln w="12700">
            <a:solidFill>
              <a:srgbClr val="007AFF"/>
            </a:solidFill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grpSp>
        <p:nvGrpSpPr>
          <p:cNvPr id="729" name="Segment 1">
            <a:hlinkClick r:id="rId2" invalidUrl="" action="ppaction://hlinksldjump" tgtFrame="" tooltip="" history="1" highlightClick="0" endSnd="0"/>
          </p:cNvPr>
          <p:cNvGrpSpPr/>
          <p:nvPr/>
        </p:nvGrpSpPr>
        <p:grpSpPr>
          <a:xfrm>
            <a:off x="946478" y="651876"/>
            <a:ext cx="1415957" cy="344755"/>
            <a:chOff x="0" y="0"/>
            <a:chExt cx="1415956" cy="344754"/>
          </a:xfrm>
        </p:grpSpPr>
        <p:sp>
          <p:nvSpPr>
            <p:cNvPr id="727" name="Background"/>
            <p:cNvSpPr/>
            <p:nvPr/>
          </p:nvSpPr>
          <p:spPr>
            <a:xfrm>
              <a:off x="0" y="0"/>
              <a:ext cx="1415957" cy="34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1" y="0"/>
                  </a:moveTo>
                  <a:cubicBezTo>
                    <a:pt x="815" y="0"/>
                    <a:pt x="646" y="12"/>
                    <a:pt x="471" y="241"/>
                  </a:cubicBezTo>
                  <a:cubicBezTo>
                    <a:pt x="279" y="532"/>
                    <a:pt x="128" y="1154"/>
                    <a:pt x="58" y="1953"/>
                  </a:cubicBezTo>
                  <a:cubicBezTo>
                    <a:pt x="2" y="2682"/>
                    <a:pt x="0" y="3373"/>
                    <a:pt x="0" y="4725"/>
                  </a:cubicBezTo>
                  <a:lnTo>
                    <a:pt x="0" y="16851"/>
                  </a:lnTo>
                  <a:cubicBezTo>
                    <a:pt x="0" y="18224"/>
                    <a:pt x="2" y="18918"/>
                    <a:pt x="58" y="19647"/>
                  </a:cubicBezTo>
                  <a:cubicBezTo>
                    <a:pt x="128" y="20446"/>
                    <a:pt x="279" y="21068"/>
                    <a:pt x="471" y="21359"/>
                  </a:cubicBezTo>
                  <a:cubicBezTo>
                    <a:pt x="647" y="21590"/>
                    <a:pt x="814" y="21600"/>
                    <a:pt x="1141" y="21600"/>
                  </a:cubicBezTo>
                  <a:lnTo>
                    <a:pt x="20454" y="21600"/>
                  </a:lnTo>
                  <a:cubicBezTo>
                    <a:pt x="20519" y="21600"/>
                    <a:pt x="20533" y="21554"/>
                    <a:pt x="20588" y="21552"/>
                  </a:cubicBezTo>
                  <a:lnTo>
                    <a:pt x="21600" y="21552"/>
                  </a:lnTo>
                  <a:lnTo>
                    <a:pt x="21600" y="16875"/>
                  </a:lnTo>
                  <a:lnTo>
                    <a:pt x="21600" y="4749"/>
                  </a:lnTo>
                  <a:lnTo>
                    <a:pt x="21600" y="48"/>
                  </a:lnTo>
                  <a:lnTo>
                    <a:pt x="20593" y="48"/>
                  </a:lnTo>
                  <a:cubicBezTo>
                    <a:pt x="20540" y="46"/>
                    <a:pt x="20525" y="0"/>
                    <a:pt x="20459" y="0"/>
                  </a:cubicBezTo>
                  <a:lnTo>
                    <a:pt x="1146" y="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algn="l" defTabSz="825500">
                <a:spcBef>
                  <a:spcPts val="4100"/>
                </a:spcBef>
                <a:defRPr spc="34" sz="3400"/>
              </a:pPr>
            </a:p>
          </p:txBody>
        </p:sp>
        <p:sp>
          <p:nvSpPr>
            <p:cNvPr id="728" name="Active"/>
            <p:cNvSpPr txBox="1"/>
            <p:nvPr/>
          </p:nvSpPr>
          <p:spPr>
            <a:xfrm>
              <a:off x="58025" y="29113"/>
              <a:ext cx="1312220" cy="31115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825500">
                <a:defRPr b="0" sz="1300">
                  <a:solidFill>
                    <a:srgbClr val="007AFF"/>
                  </a:solidFill>
                </a:defRPr>
              </a:lvl1pPr>
            </a:lstStyle>
            <a:p>
              <a:pPr/>
              <a:r>
                <a:t>Active</a:t>
              </a:r>
            </a:p>
          </p:txBody>
        </p:sp>
      </p:grpSp>
      <p:grpSp>
        <p:nvGrpSpPr>
          <p:cNvPr id="732" name="Segment 3"/>
          <p:cNvGrpSpPr/>
          <p:nvPr/>
        </p:nvGrpSpPr>
        <p:grpSpPr>
          <a:xfrm>
            <a:off x="2396864" y="643513"/>
            <a:ext cx="1473201" cy="355601"/>
            <a:chOff x="0" y="0"/>
            <a:chExt cx="1473200" cy="355600"/>
          </a:xfrm>
        </p:grpSpPr>
        <p:sp>
          <p:nvSpPr>
            <p:cNvPr id="730" name="Background"/>
            <p:cNvSpPr/>
            <p:nvPr/>
          </p:nvSpPr>
          <p:spPr>
            <a:xfrm flipH="1">
              <a:off x="0" y="0"/>
              <a:ext cx="1473200" cy="35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1" y="0"/>
                  </a:moveTo>
                  <a:cubicBezTo>
                    <a:pt x="815" y="0"/>
                    <a:pt x="646" y="12"/>
                    <a:pt x="471" y="241"/>
                  </a:cubicBezTo>
                  <a:cubicBezTo>
                    <a:pt x="279" y="532"/>
                    <a:pt x="128" y="1154"/>
                    <a:pt x="58" y="1953"/>
                  </a:cubicBezTo>
                  <a:cubicBezTo>
                    <a:pt x="2" y="2682"/>
                    <a:pt x="0" y="3373"/>
                    <a:pt x="0" y="4725"/>
                  </a:cubicBezTo>
                  <a:lnTo>
                    <a:pt x="0" y="16851"/>
                  </a:lnTo>
                  <a:cubicBezTo>
                    <a:pt x="0" y="18224"/>
                    <a:pt x="2" y="18918"/>
                    <a:pt x="58" y="19647"/>
                  </a:cubicBezTo>
                  <a:cubicBezTo>
                    <a:pt x="128" y="20446"/>
                    <a:pt x="279" y="21068"/>
                    <a:pt x="471" y="21359"/>
                  </a:cubicBezTo>
                  <a:cubicBezTo>
                    <a:pt x="647" y="21590"/>
                    <a:pt x="814" y="21600"/>
                    <a:pt x="1141" y="21600"/>
                  </a:cubicBezTo>
                  <a:lnTo>
                    <a:pt x="20454" y="21600"/>
                  </a:lnTo>
                  <a:cubicBezTo>
                    <a:pt x="20519" y="21600"/>
                    <a:pt x="20533" y="21554"/>
                    <a:pt x="20587" y="21552"/>
                  </a:cubicBezTo>
                  <a:lnTo>
                    <a:pt x="21600" y="21552"/>
                  </a:lnTo>
                  <a:lnTo>
                    <a:pt x="21600" y="16875"/>
                  </a:lnTo>
                  <a:lnTo>
                    <a:pt x="21600" y="4749"/>
                  </a:lnTo>
                  <a:lnTo>
                    <a:pt x="21600" y="48"/>
                  </a:lnTo>
                  <a:lnTo>
                    <a:pt x="20593" y="48"/>
                  </a:lnTo>
                  <a:cubicBezTo>
                    <a:pt x="20540" y="46"/>
                    <a:pt x="20525" y="0"/>
                    <a:pt x="20459" y="0"/>
                  </a:cubicBezTo>
                  <a:lnTo>
                    <a:pt x="1146" y="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5E87D0"/>
            </a:solidFill>
            <a:ln w="3175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algn="l" defTabSz="825500">
                <a:spcBef>
                  <a:spcPts val="4100"/>
                </a:spcBef>
                <a:defRPr spc="34" sz="3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1" name="Segment 3"/>
            <p:cNvSpPr txBox="1"/>
            <p:nvPr/>
          </p:nvSpPr>
          <p:spPr>
            <a:xfrm>
              <a:off x="53665" y="17329"/>
              <a:ext cx="1365870" cy="3209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825500">
                <a:defRPr b="0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Past</a:t>
              </a:r>
            </a:p>
          </p:txBody>
        </p:sp>
      </p:grpSp>
      <p:sp>
        <p:nvSpPr>
          <p:cNvPr id="733" name="Separator"/>
          <p:cNvSpPr/>
          <p:nvPr/>
        </p:nvSpPr>
        <p:spPr>
          <a:xfrm flipV="1">
            <a:off x="2410931" y="651876"/>
            <a:ext cx="1" cy="344755"/>
          </a:xfrm>
          <a:prstGeom prst="line">
            <a:avLst/>
          </a:prstGeom>
          <a:ln w="12700">
            <a:solidFill>
              <a:srgbClr val="007AFF"/>
            </a:solidFill>
            <a:miter lim="400000"/>
          </a:ln>
        </p:spPr>
        <p:txBody>
          <a:bodyPr lIns="0" tIns="0" rIns="0" bIns="0"/>
          <a:lstStyle/>
          <a:p>
            <a:pPr algn="l" defTabSz="825500">
              <a:spcBef>
                <a:spcPts val="4100"/>
              </a:spcBef>
              <a:buClr>
                <a:srgbClr val="FFFFFF">
                  <a:alpha val="0"/>
                </a:srgbClr>
              </a:buClr>
              <a:buSzPct val="25000"/>
              <a:buChar char="•"/>
              <a:defRPr spc="34" sz="3400"/>
            </a:pPr>
          </a:p>
        </p:txBody>
      </p:sp>
      <p:sp>
        <p:nvSpPr>
          <p:cNvPr id="734" name="Retângulo"/>
          <p:cNvSpPr/>
          <p:nvPr/>
        </p:nvSpPr>
        <p:spPr>
          <a:xfrm>
            <a:off x="-1654" y="1285363"/>
            <a:ext cx="4765808" cy="20197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5" name="No Palm Oil Challenge"/>
          <p:cNvSpPr txBox="1"/>
          <p:nvPr/>
        </p:nvSpPr>
        <p:spPr>
          <a:xfrm>
            <a:off x="254000" y="1429161"/>
            <a:ext cx="2487012" cy="3226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No Palm Oil Challenge</a:t>
            </a:r>
          </a:p>
        </p:txBody>
      </p:sp>
      <p:sp>
        <p:nvSpPr>
          <p:cNvPr id="736" name="Team Challenge"/>
          <p:cNvSpPr txBox="1"/>
          <p:nvPr/>
        </p:nvSpPr>
        <p:spPr>
          <a:xfrm>
            <a:off x="254000" y="1776418"/>
            <a:ext cx="1317799" cy="2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b="0" sz="1400"/>
            </a:lvl1pPr>
          </a:lstStyle>
          <a:p>
            <a:pPr/>
            <a:r>
              <a:t>Team Challenge</a:t>
            </a:r>
          </a:p>
        </p:txBody>
      </p:sp>
      <p:sp>
        <p:nvSpPr>
          <p:cNvPr id="737" name="Ended September 5"/>
          <p:cNvSpPr txBox="1"/>
          <p:nvPr/>
        </p:nvSpPr>
        <p:spPr>
          <a:xfrm>
            <a:off x="254000" y="2044985"/>
            <a:ext cx="1640862" cy="2354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b="0" sz="1400"/>
            </a:lvl1pPr>
          </a:lstStyle>
          <a:p>
            <a:pPr/>
            <a:r>
              <a:t>Ended September 5</a:t>
            </a:r>
          </a:p>
        </p:txBody>
      </p:sp>
      <p:sp>
        <p:nvSpPr>
          <p:cNvPr id="738" name="Great work."/>
          <p:cNvSpPr txBox="1"/>
          <p:nvPr/>
        </p:nvSpPr>
        <p:spPr>
          <a:xfrm>
            <a:off x="254000" y="2385226"/>
            <a:ext cx="975001" cy="2354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b="0" sz="1400"/>
            </a:lvl1pPr>
          </a:lstStyle>
          <a:p>
            <a:pPr/>
            <a:r>
              <a:t>Great work.</a:t>
            </a:r>
          </a:p>
        </p:txBody>
      </p:sp>
      <p:grpSp>
        <p:nvGrpSpPr>
          <p:cNvPr id="741" name="Grupo"/>
          <p:cNvGrpSpPr/>
          <p:nvPr/>
        </p:nvGrpSpPr>
        <p:grpSpPr>
          <a:xfrm>
            <a:off x="254000" y="2713585"/>
            <a:ext cx="1732200" cy="405955"/>
            <a:chOff x="0" y="0"/>
            <a:chExt cx="1732199" cy="405953"/>
          </a:xfrm>
        </p:grpSpPr>
        <p:sp>
          <p:nvSpPr>
            <p:cNvPr id="739" name="Retângulo Arredondado"/>
            <p:cNvSpPr/>
            <p:nvPr/>
          </p:nvSpPr>
          <p:spPr>
            <a:xfrm>
              <a:off x="0" y="0"/>
              <a:ext cx="1732200" cy="405954"/>
            </a:xfrm>
            <a:prstGeom prst="roundRect">
              <a:avLst>
                <a:gd name="adj" fmla="val 22596"/>
              </a:avLst>
            </a:prstGeom>
            <a:solidFill>
              <a:srgbClr val="A0CC81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40" name="View Challenge"/>
            <p:cNvSpPr txBox="1"/>
            <p:nvPr/>
          </p:nvSpPr>
          <p:spPr>
            <a:xfrm>
              <a:off x="174275" y="55681"/>
              <a:ext cx="1383649" cy="2945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noAutofit/>
            </a:bodyPr>
            <a:lstStyle>
              <a:lvl1pPr>
                <a:defRPr b="0"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 Challenge</a:t>
              </a:r>
            </a:p>
          </p:txBody>
        </p:sp>
      </p:grpSp>
      <p:sp>
        <p:nvSpPr>
          <p:cNvPr id="742" name="Retângulo"/>
          <p:cNvSpPr/>
          <p:nvPr/>
        </p:nvSpPr>
        <p:spPr>
          <a:xfrm>
            <a:off x="-1654" y="3457006"/>
            <a:ext cx="4765808" cy="201979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43" name="Plant Something Challenge"/>
          <p:cNvSpPr txBox="1"/>
          <p:nvPr/>
        </p:nvSpPr>
        <p:spPr>
          <a:xfrm>
            <a:off x="254000" y="3600804"/>
            <a:ext cx="3004105" cy="3226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Plant Something Challenge</a:t>
            </a:r>
          </a:p>
        </p:txBody>
      </p:sp>
      <p:sp>
        <p:nvSpPr>
          <p:cNvPr id="744" name="Team Challenge"/>
          <p:cNvSpPr txBox="1"/>
          <p:nvPr/>
        </p:nvSpPr>
        <p:spPr>
          <a:xfrm>
            <a:off x="254000" y="3948061"/>
            <a:ext cx="1317799" cy="2354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b="0" sz="1400"/>
            </a:lvl1pPr>
          </a:lstStyle>
          <a:p>
            <a:pPr/>
            <a:r>
              <a:t>Team Challenge</a:t>
            </a:r>
          </a:p>
        </p:txBody>
      </p:sp>
      <p:sp>
        <p:nvSpPr>
          <p:cNvPr id="745" name="Ended August 24"/>
          <p:cNvSpPr txBox="1"/>
          <p:nvPr/>
        </p:nvSpPr>
        <p:spPr>
          <a:xfrm>
            <a:off x="254000" y="4216628"/>
            <a:ext cx="1420212" cy="2354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b="0" sz="1400"/>
            </a:lvl1pPr>
          </a:lstStyle>
          <a:p>
            <a:pPr/>
            <a:r>
              <a:t>Ended August 24</a:t>
            </a:r>
          </a:p>
        </p:txBody>
      </p:sp>
      <p:sp>
        <p:nvSpPr>
          <p:cNvPr id="746" name="Congrats!"/>
          <p:cNvSpPr txBox="1"/>
          <p:nvPr/>
        </p:nvSpPr>
        <p:spPr>
          <a:xfrm>
            <a:off x="254000" y="4556869"/>
            <a:ext cx="826894" cy="2354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b="0" sz="1400"/>
            </a:lvl1pPr>
          </a:lstStyle>
          <a:p>
            <a:pPr/>
            <a:r>
              <a:t>Congrats!</a:t>
            </a:r>
          </a:p>
        </p:txBody>
      </p:sp>
      <p:grpSp>
        <p:nvGrpSpPr>
          <p:cNvPr id="749" name="Grupo"/>
          <p:cNvGrpSpPr/>
          <p:nvPr/>
        </p:nvGrpSpPr>
        <p:grpSpPr>
          <a:xfrm>
            <a:off x="254000" y="4885228"/>
            <a:ext cx="1732200" cy="405955"/>
            <a:chOff x="0" y="0"/>
            <a:chExt cx="1732199" cy="405953"/>
          </a:xfrm>
        </p:grpSpPr>
        <p:sp>
          <p:nvSpPr>
            <p:cNvPr id="747" name="Retângulo Arredondado"/>
            <p:cNvSpPr/>
            <p:nvPr/>
          </p:nvSpPr>
          <p:spPr>
            <a:xfrm>
              <a:off x="0" y="0"/>
              <a:ext cx="1732200" cy="405954"/>
            </a:xfrm>
            <a:prstGeom prst="roundRect">
              <a:avLst>
                <a:gd name="adj" fmla="val 22596"/>
              </a:avLst>
            </a:prstGeom>
            <a:solidFill>
              <a:srgbClr val="A0CC81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48" name="View Challenge"/>
            <p:cNvSpPr txBox="1"/>
            <p:nvPr/>
          </p:nvSpPr>
          <p:spPr>
            <a:xfrm>
              <a:off x="174275" y="55681"/>
              <a:ext cx="1383649" cy="2945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noAutofit/>
            </a:bodyPr>
            <a:lstStyle>
              <a:lvl1pPr>
                <a:defRPr b="0"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 Challenge</a:t>
              </a:r>
            </a:p>
          </p:txBody>
        </p:sp>
      </p:grpSp>
      <p:grpSp>
        <p:nvGrpSpPr>
          <p:cNvPr id="752" name="Grupo"/>
          <p:cNvGrpSpPr/>
          <p:nvPr/>
        </p:nvGrpSpPr>
        <p:grpSpPr>
          <a:xfrm>
            <a:off x="2770745" y="2713585"/>
            <a:ext cx="1732201" cy="405955"/>
            <a:chOff x="0" y="0"/>
            <a:chExt cx="1732199" cy="405953"/>
          </a:xfrm>
        </p:grpSpPr>
        <p:sp>
          <p:nvSpPr>
            <p:cNvPr id="750" name="Retângulo Arredondado"/>
            <p:cNvSpPr/>
            <p:nvPr/>
          </p:nvSpPr>
          <p:spPr>
            <a:xfrm>
              <a:off x="0" y="0"/>
              <a:ext cx="1732200" cy="405954"/>
            </a:xfrm>
            <a:prstGeom prst="roundRect">
              <a:avLst>
                <a:gd name="adj" fmla="val 22596"/>
              </a:avLst>
            </a:prstGeom>
            <a:solidFill>
              <a:srgbClr val="A0CC81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1" name="View Results"/>
            <p:cNvSpPr txBox="1"/>
            <p:nvPr/>
          </p:nvSpPr>
          <p:spPr>
            <a:xfrm>
              <a:off x="174275" y="55681"/>
              <a:ext cx="1383649" cy="2945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noAutofit/>
            </a:bodyPr>
            <a:lstStyle>
              <a:lvl1pPr>
                <a:defRPr b="0"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 Results</a:t>
              </a:r>
            </a:p>
          </p:txBody>
        </p:sp>
      </p:grpSp>
      <p:sp>
        <p:nvSpPr>
          <p:cNvPr id="753" name="Árvore Bonsai"/>
          <p:cNvSpPr/>
          <p:nvPr/>
        </p:nvSpPr>
        <p:spPr>
          <a:xfrm>
            <a:off x="2573641" y="3939221"/>
            <a:ext cx="2037804" cy="1537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9" h="21571" fill="norm" stroke="1" extrusionOk="0">
                <a:moveTo>
                  <a:pt x="11152" y="0"/>
                </a:moveTo>
                <a:cubicBezTo>
                  <a:pt x="11002" y="-7"/>
                  <a:pt x="10943" y="209"/>
                  <a:pt x="10959" y="380"/>
                </a:cubicBezTo>
                <a:cubicBezTo>
                  <a:pt x="10970" y="501"/>
                  <a:pt x="11007" y="522"/>
                  <a:pt x="11045" y="614"/>
                </a:cubicBezTo>
                <a:cubicBezTo>
                  <a:pt x="11056" y="643"/>
                  <a:pt x="11110" y="664"/>
                  <a:pt x="11110" y="693"/>
                </a:cubicBezTo>
                <a:cubicBezTo>
                  <a:pt x="11137" y="886"/>
                  <a:pt x="10863" y="829"/>
                  <a:pt x="10798" y="786"/>
                </a:cubicBezTo>
                <a:cubicBezTo>
                  <a:pt x="10755" y="758"/>
                  <a:pt x="10692" y="801"/>
                  <a:pt x="10681" y="858"/>
                </a:cubicBezTo>
                <a:cubicBezTo>
                  <a:pt x="10659" y="944"/>
                  <a:pt x="10658" y="1187"/>
                  <a:pt x="10620" y="1244"/>
                </a:cubicBezTo>
                <a:cubicBezTo>
                  <a:pt x="10518" y="1394"/>
                  <a:pt x="10390" y="1015"/>
                  <a:pt x="10401" y="900"/>
                </a:cubicBezTo>
                <a:cubicBezTo>
                  <a:pt x="10406" y="829"/>
                  <a:pt x="10363" y="778"/>
                  <a:pt x="10315" y="764"/>
                </a:cubicBezTo>
                <a:cubicBezTo>
                  <a:pt x="10175" y="721"/>
                  <a:pt x="10057" y="851"/>
                  <a:pt x="9934" y="822"/>
                </a:cubicBezTo>
                <a:cubicBezTo>
                  <a:pt x="9810" y="794"/>
                  <a:pt x="9832" y="602"/>
                  <a:pt x="9746" y="487"/>
                </a:cubicBezTo>
                <a:cubicBezTo>
                  <a:pt x="9714" y="437"/>
                  <a:pt x="9655" y="429"/>
                  <a:pt x="9612" y="472"/>
                </a:cubicBezTo>
                <a:cubicBezTo>
                  <a:pt x="9547" y="550"/>
                  <a:pt x="9520" y="643"/>
                  <a:pt x="9461" y="722"/>
                </a:cubicBezTo>
                <a:cubicBezTo>
                  <a:pt x="9310" y="936"/>
                  <a:pt x="9316" y="801"/>
                  <a:pt x="9165" y="822"/>
                </a:cubicBezTo>
                <a:cubicBezTo>
                  <a:pt x="9085" y="829"/>
                  <a:pt x="8999" y="880"/>
                  <a:pt x="8972" y="994"/>
                </a:cubicBezTo>
                <a:cubicBezTo>
                  <a:pt x="8945" y="1116"/>
                  <a:pt x="9015" y="1171"/>
                  <a:pt x="9036" y="1264"/>
                </a:cubicBezTo>
                <a:cubicBezTo>
                  <a:pt x="9090" y="1507"/>
                  <a:pt x="8811" y="1293"/>
                  <a:pt x="8704" y="1264"/>
                </a:cubicBezTo>
                <a:cubicBezTo>
                  <a:pt x="8553" y="1228"/>
                  <a:pt x="8404" y="1271"/>
                  <a:pt x="8425" y="1514"/>
                </a:cubicBezTo>
                <a:cubicBezTo>
                  <a:pt x="8436" y="1636"/>
                  <a:pt x="8613" y="1923"/>
                  <a:pt x="8538" y="1988"/>
                </a:cubicBezTo>
                <a:cubicBezTo>
                  <a:pt x="8484" y="2030"/>
                  <a:pt x="8258" y="1865"/>
                  <a:pt x="8189" y="1858"/>
                </a:cubicBezTo>
                <a:cubicBezTo>
                  <a:pt x="8124" y="1851"/>
                  <a:pt x="8081" y="1843"/>
                  <a:pt x="8027" y="1901"/>
                </a:cubicBezTo>
                <a:cubicBezTo>
                  <a:pt x="7947" y="1993"/>
                  <a:pt x="7935" y="2636"/>
                  <a:pt x="7715" y="2264"/>
                </a:cubicBezTo>
                <a:cubicBezTo>
                  <a:pt x="7651" y="2157"/>
                  <a:pt x="7699" y="2008"/>
                  <a:pt x="7603" y="1901"/>
                </a:cubicBezTo>
                <a:cubicBezTo>
                  <a:pt x="7533" y="1829"/>
                  <a:pt x="7441" y="1807"/>
                  <a:pt x="7366" y="1872"/>
                </a:cubicBezTo>
                <a:cubicBezTo>
                  <a:pt x="7334" y="1900"/>
                  <a:pt x="7324" y="1959"/>
                  <a:pt x="7297" y="1988"/>
                </a:cubicBezTo>
                <a:cubicBezTo>
                  <a:pt x="7206" y="2088"/>
                  <a:pt x="7259" y="2022"/>
                  <a:pt x="7173" y="1979"/>
                </a:cubicBezTo>
                <a:cubicBezTo>
                  <a:pt x="7109" y="1943"/>
                  <a:pt x="7070" y="1886"/>
                  <a:pt x="6995" y="1943"/>
                </a:cubicBezTo>
                <a:cubicBezTo>
                  <a:pt x="6915" y="2000"/>
                  <a:pt x="6937" y="2100"/>
                  <a:pt x="6926" y="2193"/>
                </a:cubicBezTo>
                <a:cubicBezTo>
                  <a:pt x="6932" y="2229"/>
                  <a:pt x="6943" y="2258"/>
                  <a:pt x="6953" y="2287"/>
                </a:cubicBezTo>
                <a:cubicBezTo>
                  <a:pt x="6926" y="2387"/>
                  <a:pt x="6878" y="2422"/>
                  <a:pt x="6814" y="2401"/>
                </a:cubicBezTo>
                <a:cubicBezTo>
                  <a:pt x="6750" y="2422"/>
                  <a:pt x="6701" y="2423"/>
                  <a:pt x="6636" y="2452"/>
                </a:cubicBezTo>
                <a:cubicBezTo>
                  <a:pt x="6588" y="2473"/>
                  <a:pt x="6571" y="2558"/>
                  <a:pt x="6592" y="2615"/>
                </a:cubicBezTo>
                <a:cubicBezTo>
                  <a:pt x="6646" y="2758"/>
                  <a:pt x="6755" y="2773"/>
                  <a:pt x="6868" y="2787"/>
                </a:cubicBezTo>
                <a:cubicBezTo>
                  <a:pt x="6911" y="2794"/>
                  <a:pt x="6953" y="2793"/>
                  <a:pt x="6990" y="2800"/>
                </a:cubicBezTo>
                <a:cubicBezTo>
                  <a:pt x="7017" y="2807"/>
                  <a:pt x="7179" y="2902"/>
                  <a:pt x="7083" y="2952"/>
                </a:cubicBezTo>
                <a:cubicBezTo>
                  <a:pt x="7040" y="2981"/>
                  <a:pt x="6915" y="2887"/>
                  <a:pt x="6861" y="2894"/>
                </a:cubicBezTo>
                <a:cubicBezTo>
                  <a:pt x="6678" y="2908"/>
                  <a:pt x="6679" y="3215"/>
                  <a:pt x="6502" y="3187"/>
                </a:cubicBezTo>
                <a:cubicBezTo>
                  <a:pt x="6341" y="3165"/>
                  <a:pt x="6276" y="3037"/>
                  <a:pt x="6136" y="3216"/>
                </a:cubicBezTo>
                <a:cubicBezTo>
                  <a:pt x="6061" y="3316"/>
                  <a:pt x="6089" y="3380"/>
                  <a:pt x="5960" y="3388"/>
                </a:cubicBezTo>
                <a:cubicBezTo>
                  <a:pt x="5885" y="3388"/>
                  <a:pt x="5815" y="3338"/>
                  <a:pt x="5740" y="3381"/>
                </a:cubicBezTo>
                <a:cubicBezTo>
                  <a:pt x="5600" y="3452"/>
                  <a:pt x="5611" y="3601"/>
                  <a:pt x="5611" y="3758"/>
                </a:cubicBezTo>
                <a:cubicBezTo>
                  <a:pt x="5611" y="3822"/>
                  <a:pt x="5643" y="3959"/>
                  <a:pt x="5557" y="4002"/>
                </a:cubicBezTo>
                <a:cubicBezTo>
                  <a:pt x="5552" y="4002"/>
                  <a:pt x="5466" y="3973"/>
                  <a:pt x="5450" y="3966"/>
                </a:cubicBezTo>
                <a:cubicBezTo>
                  <a:pt x="5380" y="3952"/>
                  <a:pt x="5309" y="3958"/>
                  <a:pt x="5245" y="4008"/>
                </a:cubicBezTo>
                <a:cubicBezTo>
                  <a:pt x="5143" y="4087"/>
                  <a:pt x="5128" y="4244"/>
                  <a:pt x="4988" y="4252"/>
                </a:cubicBezTo>
                <a:cubicBezTo>
                  <a:pt x="4897" y="4252"/>
                  <a:pt x="4858" y="4180"/>
                  <a:pt x="4756" y="4216"/>
                </a:cubicBezTo>
                <a:cubicBezTo>
                  <a:pt x="4713" y="4230"/>
                  <a:pt x="4686" y="4265"/>
                  <a:pt x="4681" y="4330"/>
                </a:cubicBezTo>
                <a:cubicBezTo>
                  <a:pt x="4659" y="4530"/>
                  <a:pt x="4724" y="4658"/>
                  <a:pt x="4869" y="4723"/>
                </a:cubicBezTo>
                <a:cubicBezTo>
                  <a:pt x="4944" y="4758"/>
                  <a:pt x="5025" y="4744"/>
                  <a:pt x="5100" y="4765"/>
                </a:cubicBezTo>
                <a:cubicBezTo>
                  <a:pt x="5240" y="4815"/>
                  <a:pt x="5257" y="4859"/>
                  <a:pt x="5310" y="5038"/>
                </a:cubicBezTo>
                <a:cubicBezTo>
                  <a:pt x="5353" y="5195"/>
                  <a:pt x="5411" y="5309"/>
                  <a:pt x="5545" y="5317"/>
                </a:cubicBezTo>
                <a:cubicBezTo>
                  <a:pt x="5744" y="5331"/>
                  <a:pt x="5901" y="4880"/>
                  <a:pt x="6067" y="5009"/>
                </a:cubicBezTo>
                <a:cubicBezTo>
                  <a:pt x="6132" y="5059"/>
                  <a:pt x="6153" y="5188"/>
                  <a:pt x="6223" y="5238"/>
                </a:cubicBezTo>
                <a:cubicBezTo>
                  <a:pt x="6288" y="5288"/>
                  <a:pt x="6373" y="5301"/>
                  <a:pt x="6443" y="5294"/>
                </a:cubicBezTo>
                <a:cubicBezTo>
                  <a:pt x="6615" y="5280"/>
                  <a:pt x="6727" y="5165"/>
                  <a:pt x="6851" y="5015"/>
                </a:cubicBezTo>
                <a:cubicBezTo>
                  <a:pt x="7109" y="4708"/>
                  <a:pt x="7125" y="5130"/>
                  <a:pt x="7302" y="5337"/>
                </a:cubicBezTo>
                <a:cubicBezTo>
                  <a:pt x="7442" y="5501"/>
                  <a:pt x="7609" y="5474"/>
                  <a:pt x="7727" y="5281"/>
                </a:cubicBezTo>
                <a:cubicBezTo>
                  <a:pt x="7791" y="5174"/>
                  <a:pt x="7806" y="5046"/>
                  <a:pt x="7828" y="4917"/>
                </a:cubicBezTo>
                <a:cubicBezTo>
                  <a:pt x="7849" y="4760"/>
                  <a:pt x="7952" y="4460"/>
                  <a:pt x="8032" y="4810"/>
                </a:cubicBezTo>
                <a:cubicBezTo>
                  <a:pt x="8081" y="5024"/>
                  <a:pt x="8032" y="5281"/>
                  <a:pt x="8225" y="5417"/>
                </a:cubicBezTo>
                <a:cubicBezTo>
                  <a:pt x="8317" y="5481"/>
                  <a:pt x="8398" y="5459"/>
                  <a:pt x="8462" y="5359"/>
                </a:cubicBezTo>
                <a:cubicBezTo>
                  <a:pt x="8500" y="5302"/>
                  <a:pt x="8505" y="5188"/>
                  <a:pt x="8543" y="5145"/>
                </a:cubicBezTo>
                <a:cubicBezTo>
                  <a:pt x="8634" y="5038"/>
                  <a:pt x="8635" y="5230"/>
                  <a:pt x="8694" y="5323"/>
                </a:cubicBezTo>
                <a:cubicBezTo>
                  <a:pt x="8764" y="5431"/>
                  <a:pt x="8832" y="5458"/>
                  <a:pt x="8929" y="5372"/>
                </a:cubicBezTo>
                <a:cubicBezTo>
                  <a:pt x="8998" y="5308"/>
                  <a:pt x="9009" y="5180"/>
                  <a:pt x="9090" y="5180"/>
                </a:cubicBezTo>
                <a:cubicBezTo>
                  <a:pt x="9181" y="5180"/>
                  <a:pt x="9161" y="5309"/>
                  <a:pt x="9236" y="5366"/>
                </a:cubicBezTo>
                <a:cubicBezTo>
                  <a:pt x="9349" y="5444"/>
                  <a:pt x="9407" y="5317"/>
                  <a:pt x="9456" y="5209"/>
                </a:cubicBezTo>
                <a:cubicBezTo>
                  <a:pt x="9628" y="4816"/>
                  <a:pt x="9595" y="5373"/>
                  <a:pt x="9675" y="5509"/>
                </a:cubicBezTo>
                <a:cubicBezTo>
                  <a:pt x="9751" y="5644"/>
                  <a:pt x="9875" y="5617"/>
                  <a:pt x="9956" y="5489"/>
                </a:cubicBezTo>
                <a:cubicBezTo>
                  <a:pt x="10009" y="5403"/>
                  <a:pt x="9997" y="5188"/>
                  <a:pt x="10056" y="5131"/>
                </a:cubicBezTo>
                <a:cubicBezTo>
                  <a:pt x="10201" y="4996"/>
                  <a:pt x="10298" y="5338"/>
                  <a:pt x="10374" y="5424"/>
                </a:cubicBezTo>
                <a:cubicBezTo>
                  <a:pt x="10524" y="5588"/>
                  <a:pt x="10669" y="5501"/>
                  <a:pt x="10803" y="5337"/>
                </a:cubicBezTo>
                <a:cubicBezTo>
                  <a:pt x="10884" y="5237"/>
                  <a:pt x="10933" y="5074"/>
                  <a:pt x="11013" y="4995"/>
                </a:cubicBezTo>
                <a:cubicBezTo>
                  <a:pt x="11228" y="5331"/>
                  <a:pt x="11404" y="5758"/>
                  <a:pt x="11426" y="6266"/>
                </a:cubicBezTo>
                <a:cubicBezTo>
                  <a:pt x="11464" y="7194"/>
                  <a:pt x="10239" y="7873"/>
                  <a:pt x="9085" y="8302"/>
                </a:cubicBezTo>
                <a:cubicBezTo>
                  <a:pt x="8983" y="8173"/>
                  <a:pt x="9058" y="8116"/>
                  <a:pt x="9133" y="7980"/>
                </a:cubicBezTo>
                <a:cubicBezTo>
                  <a:pt x="9262" y="7752"/>
                  <a:pt x="9225" y="7388"/>
                  <a:pt x="8962" y="7473"/>
                </a:cubicBezTo>
                <a:cubicBezTo>
                  <a:pt x="8839" y="7516"/>
                  <a:pt x="8371" y="7875"/>
                  <a:pt x="8506" y="7418"/>
                </a:cubicBezTo>
                <a:cubicBezTo>
                  <a:pt x="8554" y="7253"/>
                  <a:pt x="8683" y="7160"/>
                  <a:pt x="8667" y="6960"/>
                </a:cubicBezTo>
                <a:cubicBezTo>
                  <a:pt x="8656" y="6824"/>
                  <a:pt x="8581" y="6710"/>
                  <a:pt x="8479" y="6703"/>
                </a:cubicBezTo>
                <a:cubicBezTo>
                  <a:pt x="8307" y="6689"/>
                  <a:pt x="8247" y="6967"/>
                  <a:pt x="8113" y="6996"/>
                </a:cubicBezTo>
                <a:cubicBezTo>
                  <a:pt x="7968" y="7031"/>
                  <a:pt x="7915" y="6710"/>
                  <a:pt x="7754" y="6710"/>
                </a:cubicBezTo>
                <a:cubicBezTo>
                  <a:pt x="7625" y="6710"/>
                  <a:pt x="7543" y="6874"/>
                  <a:pt x="7479" y="7002"/>
                </a:cubicBezTo>
                <a:cubicBezTo>
                  <a:pt x="7398" y="7174"/>
                  <a:pt x="7313" y="7530"/>
                  <a:pt x="7146" y="7337"/>
                </a:cubicBezTo>
                <a:cubicBezTo>
                  <a:pt x="7023" y="7187"/>
                  <a:pt x="7039" y="6968"/>
                  <a:pt x="6846" y="6918"/>
                </a:cubicBezTo>
                <a:cubicBezTo>
                  <a:pt x="6765" y="6896"/>
                  <a:pt x="6684" y="6930"/>
                  <a:pt x="6609" y="6944"/>
                </a:cubicBezTo>
                <a:cubicBezTo>
                  <a:pt x="6486" y="6973"/>
                  <a:pt x="6508" y="6974"/>
                  <a:pt x="6465" y="6824"/>
                </a:cubicBezTo>
                <a:cubicBezTo>
                  <a:pt x="6411" y="6631"/>
                  <a:pt x="6330" y="6446"/>
                  <a:pt x="6153" y="6489"/>
                </a:cubicBezTo>
                <a:cubicBezTo>
                  <a:pt x="5981" y="6525"/>
                  <a:pt x="5873" y="6895"/>
                  <a:pt x="5701" y="6866"/>
                </a:cubicBezTo>
                <a:cubicBezTo>
                  <a:pt x="5486" y="6823"/>
                  <a:pt x="5702" y="6396"/>
                  <a:pt x="5632" y="6239"/>
                </a:cubicBezTo>
                <a:cubicBezTo>
                  <a:pt x="5541" y="6039"/>
                  <a:pt x="5369" y="6160"/>
                  <a:pt x="5240" y="6132"/>
                </a:cubicBezTo>
                <a:cubicBezTo>
                  <a:pt x="5063" y="6096"/>
                  <a:pt x="5073" y="5752"/>
                  <a:pt x="4891" y="5759"/>
                </a:cubicBezTo>
                <a:cubicBezTo>
                  <a:pt x="4815" y="5759"/>
                  <a:pt x="4741" y="5851"/>
                  <a:pt x="4671" y="5873"/>
                </a:cubicBezTo>
                <a:cubicBezTo>
                  <a:pt x="4590" y="5901"/>
                  <a:pt x="4493" y="5881"/>
                  <a:pt x="4412" y="5924"/>
                </a:cubicBezTo>
                <a:cubicBezTo>
                  <a:pt x="4294" y="5995"/>
                  <a:pt x="4268" y="6116"/>
                  <a:pt x="4317" y="6266"/>
                </a:cubicBezTo>
                <a:cubicBezTo>
                  <a:pt x="4349" y="6358"/>
                  <a:pt x="4638" y="6744"/>
                  <a:pt x="4359" y="6766"/>
                </a:cubicBezTo>
                <a:cubicBezTo>
                  <a:pt x="4251" y="6773"/>
                  <a:pt x="4225" y="6587"/>
                  <a:pt x="4161" y="6516"/>
                </a:cubicBezTo>
                <a:cubicBezTo>
                  <a:pt x="4107" y="6451"/>
                  <a:pt x="4021" y="6425"/>
                  <a:pt x="3951" y="6417"/>
                </a:cubicBezTo>
                <a:cubicBezTo>
                  <a:pt x="3827" y="6410"/>
                  <a:pt x="3736" y="6525"/>
                  <a:pt x="3629" y="6525"/>
                </a:cubicBezTo>
                <a:cubicBezTo>
                  <a:pt x="3376" y="6525"/>
                  <a:pt x="3570" y="6167"/>
                  <a:pt x="3457" y="5995"/>
                </a:cubicBezTo>
                <a:cubicBezTo>
                  <a:pt x="3361" y="5852"/>
                  <a:pt x="3214" y="5953"/>
                  <a:pt x="3128" y="6060"/>
                </a:cubicBezTo>
                <a:cubicBezTo>
                  <a:pt x="2973" y="6253"/>
                  <a:pt x="3011" y="6431"/>
                  <a:pt x="2979" y="6681"/>
                </a:cubicBezTo>
                <a:cubicBezTo>
                  <a:pt x="2920" y="7138"/>
                  <a:pt x="2726" y="6716"/>
                  <a:pt x="2554" y="6909"/>
                </a:cubicBezTo>
                <a:cubicBezTo>
                  <a:pt x="2517" y="6951"/>
                  <a:pt x="2523" y="7031"/>
                  <a:pt x="2491" y="7074"/>
                </a:cubicBezTo>
                <a:cubicBezTo>
                  <a:pt x="2319" y="7324"/>
                  <a:pt x="2270" y="7095"/>
                  <a:pt x="2210" y="6967"/>
                </a:cubicBezTo>
                <a:cubicBezTo>
                  <a:pt x="2146" y="6838"/>
                  <a:pt x="1990" y="6703"/>
                  <a:pt x="1866" y="6746"/>
                </a:cubicBezTo>
                <a:cubicBezTo>
                  <a:pt x="1673" y="6817"/>
                  <a:pt x="1786" y="7017"/>
                  <a:pt x="1700" y="7181"/>
                </a:cubicBezTo>
                <a:cubicBezTo>
                  <a:pt x="1587" y="7395"/>
                  <a:pt x="1394" y="7060"/>
                  <a:pt x="1249" y="7281"/>
                </a:cubicBezTo>
                <a:cubicBezTo>
                  <a:pt x="1163" y="7403"/>
                  <a:pt x="1201" y="7589"/>
                  <a:pt x="1212" y="7739"/>
                </a:cubicBezTo>
                <a:cubicBezTo>
                  <a:pt x="1244" y="8146"/>
                  <a:pt x="1034" y="7795"/>
                  <a:pt x="868" y="7866"/>
                </a:cubicBezTo>
                <a:cubicBezTo>
                  <a:pt x="798" y="7902"/>
                  <a:pt x="756" y="7982"/>
                  <a:pt x="723" y="8061"/>
                </a:cubicBezTo>
                <a:cubicBezTo>
                  <a:pt x="702" y="8118"/>
                  <a:pt x="713" y="8138"/>
                  <a:pt x="697" y="8181"/>
                </a:cubicBezTo>
                <a:cubicBezTo>
                  <a:pt x="600" y="8460"/>
                  <a:pt x="563" y="8403"/>
                  <a:pt x="396" y="8431"/>
                </a:cubicBezTo>
                <a:cubicBezTo>
                  <a:pt x="224" y="8460"/>
                  <a:pt x="19" y="8538"/>
                  <a:pt x="9" y="8824"/>
                </a:cubicBezTo>
                <a:cubicBezTo>
                  <a:pt x="9" y="8903"/>
                  <a:pt x="25" y="8939"/>
                  <a:pt x="52" y="9003"/>
                </a:cubicBezTo>
                <a:cubicBezTo>
                  <a:pt x="111" y="9153"/>
                  <a:pt x="197" y="9046"/>
                  <a:pt x="106" y="9289"/>
                </a:cubicBezTo>
                <a:cubicBezTo>
                  <a:pt x="47" y="9439"/>
                  <a:pt x="-66" y="9595"/>
                  <a:pt x="52" y="9760"/>
                </a:cubicBezTo>
                <a:cubicBezTo>
                  <a:pt x="154" y="9903"/>
                  <a:pt x="320" y="9839"/>
                  <a:pt x="438" y="9789"/>
                </a:cubicBezTo>
                <a:cubicBezTo>
                  <a:pt x="513" y="9760"/>
                  <a:pt x="653" y="9646"/>
                  <a:pt x="729" y="9646"/>
                </a:cubicBezTo>
                <a:cubicBezTo>
                  <a:pt x="825" y="9646"/>
                  <a:pt x="815" y="9724"/>
                  <a:pt x="885" y="9802"/>
                </a:cubicBezTo>
                <a:cubicBezTo>
                  <a:pt x="1019" y="9945"/>
                  <a:pt x="1121" y="9838"/>
                  <a:pt x="1239" y="9731"/>
                </a:cubicBezTo>
                <a:cubicBezTo>
                  <a:pt x="1298" y="9674"/>
                  <a:pt x="1394" y="9559"/>
                  <a:pt x="1485" y="9624"/>
                </a:cubicBezTo>
                <a:cubicBezTo>
                  <a:pt x="1577" y="9695"/>
                  <a:pt x="1524" y="9789"/>
                  <a:pt x="1502" y="9896"/>
                </a:cubicBezTo>
                <a:cubicBezTo>
                  <a:pt x="1475" y="10017"/>
                  <a:pt x="1454" y="10118"/>
                  <a:pt x="1470" y="10240"/>
                </a:cubicBezTo>
                <a:cubicBezTo>
                  <a:pt x="1481" y="10318"/>
                  <a:pt x="1534" y="10339"/>
                  <a:pt x="1588" y="10318"/>
                </a:cubicBezTo>
                <a:cubicBezTo>
                  <a:pt x="1695" y="10268"/>
                  <a:pt x="1819" y="10102"/>
                  <a:pt x="1927" y="10088"/>
                </a:cubicBezTo>
                <a:cubicBezTo>
                  <a:pt x="2109" y="10067"/>
                  <a:pt x="2066" y="10209"/>
                  <a:pt x="2147" y="10302"/>
                </a:cubicBezTo>
                <a:cubicBezTo>
                  <a:pt x="2292" y="10474"/>
                  <a:pt x="2448" y="10268"/>
                  <a:pt x="2544" y="10133"/>
                </a:cubicBezTo>
                <a:cubicBezTo>
                  <a:pt x="2673" y="9961"/>
                  <a:pt x="2609" y="9988"/>
                  <a:pt x="2711" y="10088"/>
                </a:cubicBezTo>
                <a:cubicBezTo>
                  <a:pt x="2764" y="10145"/>
                  <a:pt x="2791" y="10224"/>
                  <a:pt x="2872" y="10224"/>
                </a:cubicBezTo>
                <a:cubicBezTo>
                  <a:pt x="3044" y="10231"/>
                  <a:pt x="3017" y="9954"/>
                  <a:pt x="3140" y="9889"/>
                </a:cubicBezTo>
                <a:cubicBezTo>
                  <a:pt x="3328" y="9789"/>
                  <a:pt x="3456" y="10819"/>
                  <a:pt x="3822" y="10347"/>
                </a:cubicBezTo>
                <a:cubicBezTo>
                  <a:pt x="3891" y="10254"/>
                  <a:pt x="3924" y="10038"/>
                  <a:pt x="4031" y="10017"/>
                </a:cubicBezTo>
                <a:cubicBezTo>
                  <a:pt x="4123" y="9995"/>
                  <a:pt x="4160" y="10160"/>
                  <a:pt x="4251" y="10218"/>
                </a:cubicBezTo>
                <a:cubicBezTo>
                  <a:pt x="4316" y="10253"/>
                  <a:pt x="4392" y="10268"/>
                  <a:pt x="4456" y="10247"/>
                </a:cubicBezTo>
                <a:cubicBezTo>
                  <a:pt x="4580" y="10204"/>
                  <a:pt x="4692" y="9875"/>
                  <a:pt x="4815" y="9896"/>
                </a:cubicBezTo>
                <a:cubicBezTo>
                  <a:pt x="4928" y="9917"/>
                  <a:pt x="4912" y="10046"/>
                  <a:pt x="4971" y="10139"/>
                </a:cubicBezTo>
                <a:cubicBezTo>
                  <a:pt x="5020" y="10211"/>
                  <a:pt x="5073" y="10232"/>
                  <a:pt x="5142" y="10253"/>
                </a:cubicBezTo>
                <a:cubicBezTo>
                  <a:pt x="5142" y="10253"/>
                  <a:pt x="5144" y="10253"/>
                  <a:pt x="5149" y="10253"/>
                </a:cubicBezTo>
                <a:cubicBezTo>
                  <a:pt x="3667" y="11268"/>
                  <a:pt x="3108" y="12847"/>
                  <a:pt x="3548" y="14433"/>
                </a:cubicBezTo>
                <a:cubicBezTo>
                  <a:pt x="3951" y="15890"/>
                  <a:pt x="6148" y="16369"/>
                  <a:pt x="7888" y="16183"/>
                </a:cubicBezTo>
                <a:cubicBezTo>
                  <a:pt x="9628" y="15998"/>
                  <a:pt x="11211" y="16104"/>
                  <a:pt x="11770" y="18405"/>
                </a:cubicBezTo>
                <a:cubicBezTo>
                  <a:pt x="11491" y="19298"/>
                  <a:pt x="10749" y="18442"/>
                  <a:pt x="10379" y="19856"/>
                </a:cubicBezTo>
                <a:cubicBezTo>
                  <a:pt x="9369" y="20492"/>
                  <a:pt x="7973" y="20449"/>
                  <a:pt x="7334" y="21571"/>
                </a:cubicBezTo>
                <a:cubicBezTo>
                  <a:pt x="8768" y="21571"/>
                  <a:pt x="17157" y="21571"/>
                  <a:pt x="17157" y="21571"/>
                </a:cubicBezTo>
                <a:cubicBezTo>
                  <a:pt x="17157" y="21571"/>
                  <a:pt x="16877" y="20527"/>
                  <a:pt x="16201" y="19948"/>
                </a:cubicBezTo>
                <a:cubicBezTo>
                  <a:pt x="15750" y="18633"/>
                  <a:pt x="16410" y="17448"/>
                  <a:pt x="15288" y="15826"/>
                </a:cubicBezTo>
                <a:cubicBezTo>
                  <a:pt x="14165" y="14211"/>
                  <a:pt x="12324" y="13619"/>
                  <a:pt x="10063" y="13462"/>
                </a:cubicBezTo>
                <a:cubicBezTo>
                  <a:pt x="7802" y="13297"/>
                  <a:pt x="5680" y="14305"/>
                  <a:pt x="5745" y="12883"/>
                </a:cubicBezTo>
                <a:cubicBezTo>
                  <a:pt x="5788" y="11933"/>
                  <a:pt x="7474" y="11488"/>
                  <a:pt x="8618" y="11338"/>
                </a:cubicBezTo>
                <a:cubicBezTo>
                  <a:pt x="8994" y="11410"/>
                  <a:pt x="9896" y="11582"/>
                  <a:pt x="10830" y="11789"/>
                </a:cubicBezTo>
                <a:cubicBezTo>
                  <a:pt x="10830" y="11832"/>
                  <a:pt x="10809" y="11883"/>
                  <a:pt x="10750" y="11926"/>
                </a:cubicBezTo>
                <a:cubicBezTo>
                  <a:pt x="10680" y="11983"/>
                  <a:pt x="10572" y="11969"/>
                  <a:pt x="10513" y="12062"/>
                </a:cubicBezTo>
                <a:cubicBezTo>
                  <a:pt x="10443" y="12183"/>
                  <a:pt x="10492" y="12289"/>
                  <a:pt x="10562" y="12374"/>
                </a:cubicBezTo>
                <a:cubicBezTo>
                  <a:pt x="10460" y="12460"/>
                  <a:pt x="10310" y="12490"/>
                  <a:pt x="10283" y="12676"/>
                </a:cubicBezTo>
                <a:cubicBezTo>
                  <a:pt x="10267" y="12804"/>
                  <a:pt x="10326" y="12868"/>
                  <a:pt x="10412" y="12897"/>
                </a:cubicBezTo>
                <a:cubicBezTo>
                  <a:pt x="10536" y="12940"/>
                  <a:pt x="10749" y="12740"/>
                  <a:pt x="10835" y="12825"/>
                </a:cubicBezTo>
                <a:cubicBezTo>
                  <a:pt x="10927" y="12918"/>
                  <a:pt x="10873" y="13162"/>
                  <a:pt x="11018" y="13241"/>
                </a:cubicBezTo>
                <a:cubicBezTo>
                  <a:pt x="11104" y="13291"/>
                  <a:pt x="11174" y="13246"/>
                  <a:pt x="11233" y="13160"/>
                </a:cubicBezTo>
                <a:cubicBezTo>
                  <a:pt x="11297" y="13060"/>
                  <a:pt x="11282" y="12941"/>
                  <a:pt x="11416" y="12991"/>
                </a:cubicBezTo>
                <a:cubicBezTo>
                  <a:pt x="11464" y="13005"/>
                  <a:pt x="11496" y="13090"/>
                  <a:pt x="11550" y="13111"/>
                </a:cubicBezTo>
                <a:cubicBezTo>
                  <a:pt x="11663" y="13147"/>
                  <a:pt x="11743" y="13076"/>
                  <a:pt x="11802" y="12962"/>
                </a:cubicBezTo>
                <a:cubicBezTo>
                  <a:pt x="11839" y="12883"/>
                  <a:pt x="11846" y="12748"/>
                  <a:pt x="11916" y="12705"/>
                </a:cubicBezTo>
                <a:cubicBezTo>
                  <a:pt x="11997" y="12655"/>
                  <a:pt x="11958" y="12739"/>
                  <a:pt x="12017" y="12832"/>
                </a:cubicBezTo>
                <a:cubicBezTo>
                  <a:pt x="12081" y="12925"/>
                  <a:pt x="12179" y="12960"/>
                  <a:pt x="12265" y="12910"/>
                </a:cubicBezTo>
                <a:cubicBezTo>
                  <a:pt x="12410" y="12832"/>
                  <a:pt x="12457" y="12497"/>
                  <a:pt x="12554" y="12861"/>
                </a:cubicBezTo>
                <a:cubicBezTo>
                  <a:pt x="12591" y="13004"/>
                  <a:pt x="12635" y="13167"/>
                  <a:pt x="12764" y="13196"/>
                </a:cubicBezTo>
                <a:cubicBezTo>
                  <a:pt x="12919" y="13239"/>
                  <a:pt x="13033" y="12975"/>
                  <a:pt x="13178" y="13040"/>
                </a:cubicBezTo>
                <a:cubicBezTo>
                  <a:pt x="13275" y="13083"/>
                  <a:pt x="13286" y="13210"/>
                  <a:pt x="13420" y="13160"/>
                </a:cubicBezTo>
                <a:cubicBezTo>
                  <a:pt x="13565" y="13103"/>
                  <a:pt x="13574" y="12883"/>
                  <a:pt x="13682" y="12776"/>
                </a:cubicBezTo>
                <a:cubicBezTo>
                  <a:pt x="13816" y="12640"/>
                  <a:pt x="13817" y="12883"/>
                  <a:pt x="13935" y="12926"/>
                </a:cubicBezTo>
                <a:cubicBezTo>
                  <a:pt x="14026" y="12954"/>
                  <a:pt x="14090" y="12890"/>
                  <a:pt x="14138" y="12790"/>
                </a:cubicBezTo>
                <a:cubicBezTo>
                  <a:pt x="14154" y="12754"/>
                  <a:pt x="14177" y="12590"/>
                  <a:pt x="14204" y="12575"/>
                </a:cubicBezTo>
                <a:cubicBezTo>
                  <a:pt x="14220" y="12582"/>
                  <a:pt x="14241" y="12582"/>
                  <a:pt x="14257" y="12589"/>
                </a:cubicBezTo>
                <a:cubicBezTo>
                  <a:pt x="14316" y="12582"/>
                  <a:pt x="14327" y="12603"/>
                  <a:pt x="14289" y="12660"/>
                </a:cubicBezTo>
                <a:cubicBezTo>
                  <a:pt x="14289" y="12682"/>
                  <a:pt x="14257" y="12746"/>
                  <a:pt x="14257" y="12761"/>
                </a:cubicBezTo>
                <a:cubicBezTo>
                  <a:pt x="14241" y="12889"/>
                  <a:pt x="14267" y="12975"/>
                  <a:pt x="14375" y="13004"/>
                </a:cubicBezTo>
                <a:cubicBezTo>
                  <a:pt x="14418" y="13018"/>
                  <a:pt x="14466" y="12976"/>
                  <a:pt x="14504" y="12991"/>
                </a:cubicBezTo>
                <a:cubicBezTo>
                  <a:pt x="14654" y="13041"/>
                  <a:pt x="14526" y="13039"/>
                  <a:pt x="14606" y="13154"/>
                </a:cubicBezTo>
                <a:cubicBezTo>
                  <a:pt x="14698" y="13289"/>
                  <a:pt x="14794" y="13369"/>
                  <a:pt x="14939" y="13390"/>
                </a:cubicBezTo>
                <a:cubicBezTo>
                  <a:pt x="15025" y="13405"/>
                  <a:pt x="15148" y="13398"/>
                  <a:pt x="15185" y="13276"/>
                </a:cubicBezTo>
                <a:cubicBezTo>
                  <a:pt x="15239" y="13119"/>
                  <a:pt x="15068" y="13004"/>
                  <a:pt x="15095" y="12868"/>
                </a:cubicBezTo>
                <a:cubicBezTo>
                  <a:pt x="15111" y="12782"/>
                  <a:pt x="15293" y="12753"/>
                  <a:pt x="15346" y="12624"/>
                </a:cubicBezTo>
                <a:cubicBezTo>
                  <a:pt x="15373" y="12560"/>
                  <a:pt x="15373" y="12296"/>
                  <a:pt x="15481" y="12339"/>
                </a:cubicBezTo>
                <a:cubicBezTo>
                  <a:pt x="15513" y="12353"/>
                  <a:pt x="15529" y="12612"/>
                  <a:pt x="15561" y="12669"/>
                </a:cubicBezTo>
                <a:cubicBezTo>
                  <a:pt x="15642" y="12819"/>
                  <a:pt x="15692" y="12697"/>
                  <a:pt x="15783" y="12747"/>
                </a:cubicBezTo>
                <a:cubicBezTo>
                  <a:pt x="15869" y="12790"/>
                  <a:pt x="15830" y="13119"/>
                  <a:pt x="15927" y="13247"/>
                </a:cubicBezTo>
                <a:cubicBezTo>
                  <a:pt x="16126" y="13497"/>
                  <a:pt x="16206" y="13204"/>
                  <a:pt x="16286" y="13011"/>
                </a:cubicBezTo>
                <a:cubicBezTo>
                  <a:pt x="16335" y="12889"/>
                  <a:pt x="16287" y="12883"/>
                  <a:pt x="16411" y="12919"/>
                </a:cubicBezTo>
                <a:cubicBezTo>
                  <a:pt x="16464" y="12933"/>
                  <a:pt x="16486" y="12975"/>
                  <a:pt x="16545" y="12968"/>
                </a:cubicBezTo>
                <a:cubicBezTo>
                  <a:pt x="16679" y="12947"/>
                  <a:pt x="16685" y="12825"/>
                  <a:pt x="16696" y="12689"/>
                </a:cubicBezTo>
                <a:cubicBezTo>
                  <a:pt x="16701" y="12653"/>
                  <a:pt x="16668" y="12490"/>
                  <a:pt x="16706" y="12468"/>
                </a:cubicBezTo>
                <a:cubicBezTo>
                  <a:pt x="16711" y="12468"/>
                  <a:pt x="16787" y="12553"/>
                  <a:pt x="16781" y="12546"/>
                </a:cubicBezTo>
                <a:cubicBezTo>
                  <a:pt x="16830" y="12575"/>
                  <a:pt x="16867" y="12626"/>
                  <a:pt x="16921" y="12640"/>
                </a:cubicBezTo>
                <a:cubicBezTo>
                  <a:pt x="16980" y="12654"/>
                  <a:pt x="17040" y="12639"/>
                  <a:pt x="17099" y="12618"/>
                </a:cubicBezTo>
                <a:cubicBezTo>
                  <a:pt x="17125" y="12611"/>
                  <a:pt x="17152" y="12582"/>
                  <a:pt x="17179" y="12582"/>
                </a:cubicBezTo>
                <a:cubicBezTo>
                  <a:pt x="17303" y="12568"/>
                  <a:pt x="17318" y="12647"/>
                  <a:pt x="17355" y="12783"/>
                </a:cubicBezTo>
                <a:cubicBezTo>
                  <a:pt x="17404" y="12940"/>
                  <a:pt x="17436" y="13054"/>
                  <a:pt x="17592" y="13033"/>
                </a:cubicBezTo>
                <a:cubicBezTo>
                  <a:pt x="17710" y="13019"/>
                  <a:pt x="17759" y="12896"/>
                  <a:pt x="17877" y="13017"/>
                </a:cubicBezTo>
                <a:cubicBezTo>
                  <a:pt x="17931" y="13067"/>
                  <a:pt x="17941" y="13183"/>
                  <a:pt x="18000" y="13241"/>
                </a:cubicBezTo>
                <a:cubicBezTo>
                  <a:pt x="18080" y="13326"/>
                  <a:pt x="18183" y="13325"/>
                  <a:pt x="18263" y="13232"/>
                </a:cubicBezTo>
                <a:cubicBezTo>
                  <a:pt x="18312" y="13182"/>
                  <a:pt x="18323" y="13040"/>
                  <a:pt x="18366" y="13004"/>
                </a:cubicBezTo>
                <a:cubicBezTo>
                  <a:pt x="18468" y="12918"/>
                  <a:pt x="18522" y="13091"/>
                  <a:pt x="18602" y="13133"/>
                </a:cubicBezTo>
                <a:cubicBezTo>
                  <a:pt x="18656" y="13162"/>
                  <a:pt x="18710" y="13161"/>
                  <a:pt x="18763" y="13147"/>
                </a:cubicBezTo>
                <a:cubicBezTo>
                  <a:pt x="18887" y="13111"/>
                  <a:pt x="18891" y="12998"/>
                  <a:pt x="18998" y="13098"/>
                </a:cubicBezTo>
                <a:cubicBezTo>
                  <a:pt x="19100" y="13191"/>
                  <a:pt x="19127" y="13454"/>
                  <a:pt x="19294" y="13404"/>
                </a:cubicBezTo>
                <a:cubicBezTo>
                  <a:pt x="19460" y="13354"/>
                  <a:pt x="19429" y="13067"/>
                  <a:pt x="19542" y="12982"/>
                </a:cubicBezTo>
                <a:cubicBezTo>
                  <a:pt x="19612" y="12924"/>
                  <a:pt x="19859" y="13255"/>
                  <a:pt x="19972" y="13276"/>
                </a:cubicBezTo>
                <a:cubicBezTo>
                  <a:pt x="20009" y="13284"/>
                  <a:pt x="20052" y="13246"/>
                  <a:pt x="20062" y="13196"/>
                </a:cubicBezTo>
                <a:cubicBezTo>
                  <a:pt x="20095" y="13060"/>
                  <a:pt x="20085" y="12854"/>
                  <a:pt x="20214" y="12854"/>
                </a:cubicBezTo>
                <a:cubicBezTo>
                  <a:pt x="20305" y="12854"/>
                  <a:pt x="20439" y="13033"/>
                  <a:pt x="20514" y="13104"/>
                </a:cubicBezTo>
                <a:cubicBezTo>
                  <a:pt x="20637" y="13212"/>
                  <a:pt x="20750" y="13304"/>
                  <a:pt x="20900" y="13283"/>
                </a:cubicBezTo>
                <a:cubicBezTo>
                  <a:pt x="20948" y="13276"/>
                  <a:pt x="20981" y="13204"/>
                  <a:pt x="20970" y="13147"/>
                </a:cubicBezTo>
                <a:cubicBezTo>
                  <a:pt x="20944" y="12954"/>
                  <a:pt x="20841" y="12811"/>
                  <a:pt x="20986" y="12689"/>
                </a:cubicBezTo>
                <a:cubicBezTo>
                  <a:pt x="21050" y="12632"/>
                  <a:pt x="21114" y="12661"/>
                  <a:pt x="21147" y="12540"/>
                </a:cubicBezTo>
                <a:cubicBezTo>
                  <a:pt x="21222" y="12275"/>
                  <a:pt x="20933" y="12261"/>
                  <a:pt x="20912" y="12068"/>
                </a:cubicBezTo>
                <a:cubicBezTo>
                  <a:pt x="20890" y="11897"/>
                  <a:pt x="21056" y="11575"/>
                  <a:pt x="20836" y="11510"/>
                </a:cubicBezTo>
                <a:cubicBezTo>
                  <a:pt x="20761" y="11489"/>
                  <a:pt x="20734" y="11583"/>
                  <a:pt x="20675" y="11597"/>
                </a:cubicBezTo>
                <a:cubicBezTo>
                  <a:pt x="20546" y="11640"/>
                  <a:pt x="20551" y="11403"/>
                  <a:pt x="20497" y="11267"/>
                </a:cubicBezTo>
                <a:cubicBezTo>
                  <a:pt x="20470" y="11195"/>
                  <a:pt x="20411" y="11181"/>
                  <a:pt x="20363" y="11231"/>
                </a:cubicBezTo>
                <a:cubicBezTo>
                  <a:pt x="20282" y="11310"/>
                  <a:pt x="20234" y="11425"/>
                  <a:pt x="20180" y="11533"/>
                </a:cubicBezTo>
                <a:cubicBezTo>
                  <a:pt x="20153" y="11590"/>
                  <a:pt x="20079" y="11761"/>
                  <a:pt x="20004" y="11675"/>
                </a:cubicBezTo>
                <a:cubicBezTo>
                  <a:pt x="19982" y="11654"/>
                  <a:pt x="20003" y="11568"/>
                  <a:pt x="19982" y="11539"/>
                </a:cubicBezTo>
                <a:cubicBezTo>
                  <a:pt x="19901" y="11404"/>
                  <a:pt x="19842" y="11389"/>
                  <a:pt x="19745" y="11439"/>
                </a:cubicBezTo>
                <a:cubicBezTo>
                  <a:pt x="19729" y="11274"/>
                  <a:pt x="19838" y="11074"/>
                  <a:pt x="19623" y="11017"/>
                </a:cubicBezTo>
                <a:cubicBezTo>
                  <a:pt x="19542" y="10995"/>
                  <a:pt x="19456" y="11054"/>
                  <a:pt x="19381" y="11097"/>
                </a:cubicBezTo>
                <a:cubicBezTo>
                  <a:pt x="19338" y="11119"/>
                  <a:pt x="19273" y="11189"/>
                  <a:pt x="19230" y="11189"/>
                </a:cubicBezTo>
                <a:cubicBezTo>
                  <a:pt x="19090" y="11182"/>
                  <a:pt x="19188" y="10903"/>
                  <a:pt x="19220" y="10796"/>
                </a:cubicBezTo>
                <a:cubicBezTo>
                  <a:pt x="19241" y="10717"/>
                  <a:pt x="19198" y="10654"/>
                  <a:pt x="19144" y="10639"/>
                </a:cubicBezTo>
                <a:cubicBezTo>
                  <a:pt x="19005" y="10604"/>
                  <a:pt x="18945" y="10533"/>
                  <a:pt x="18854" y="10383"/>
                </a:cubicBezTo>
                <a:cubicBezTo>
                  <a:pt x="18817" y="10326"/>
                  <a:pt x="18747" y="10325"/>
                  <a:pt x="18715" y="10389"/>
                </a:cubicBezTo>
                <a:cubicBezTo>
                  <a:pt x="18634" y="10554"/>
                  <a:pt x="18516" y="10396"/>
                  <a:pt x="18414" y="10546"/>
                </a:cubicBezTo>
                <a:cubicBezTo>
                  <a:pt x="18366" y="10617"/>
                  <a:pt x="18381" y="10724"/>
                  <a:pt x="18344" y="10802"/>
                </a:cubicBezTo>
                <a:cubicBezTo>
                  <a:pt x="18258" y="10988"/>
                  <a:pt x="18033" y="10926"/>
                  <a:pt x="17985" y="10740"/>
                </a:cubicBezTo>
                <a:cubicBezTo>
                  <a:pt x="17942" y="10583"/>
                  <a:pt x="17984" y="10539"/>
                  <a:pt x="18070" y="10474"/>
                </a:cubicBezTo>
                <a:cubicBezTo>
                  <a:pt x="18146" y="10417"/>
                  <a:pt x="18129" y="10268"/>
                  <a:pt x="18043" y="10253"/>
                </a:cubicBezTo>
                <a:cubicBezTo>
                  <a:pt x="17850" y="10218"/>
                  <a:pt x="17871" y="10004"/>
                  <a:pt x="17726" y="9925"/>
                </a:cubicBezTo>
                <a:cubicBezTo>
                  <a:pt x="17651" y="9882"/>
                  <a:pt x="17597" y="9918"/>
                  <a:pt x="17538" y="9990"/>
                </a:cubicBezTo>
                <a:cubicBezTo>
                  <a:pt x="17404" y="10161"/>
                  <a:pt x="17361" y="10397"/>
                  <a:pt x="17130" y="10318"/>
                </a:cubicBezTo>
                <a:cubicBezTo>
                  <a:pt x="16835" y="10218"/>
                  <a:pt x="16995" y="9975"/>
                  <a:pt x="17038" y="9746"/>
                </a:cubicBezTo>
                <a:cubicBezTo>
                  <a:pt x="17054" y="9668"/>
                  <a:pt x="17023" y="9602"/>
                  <a:pt x="16964" y="9588"/>
                </a:cubicBezTo>
                <a:cubicBezTo>
                  <a:pt x="16878" y="9566"/>
                  <a:pt x="16834" y="9511"/>
                  <a:pt x="16797" y="9454"/>
                </a:cubicBezTo>
                <a:cubicBezTo>
                  <a:pt x="16872" y="9290"/>
                  <a:pt x="16947" y="9123"/>
                  <a:pt x="17011" y="8945"/>
                </a:cubicBezTo>
                <a:cubicBezTo>
                  <a:pt x="17054" y="8916"/>
                  <a:pt x="17097" y="8881"/>
                  <a:pt x="17146" y="8867"/>
                </a:cubicBezTo>
                <a:cubicBezTo>
                  <a:pt x="17328" y="8810"/>
                  <a:pt x="17399" y="9010"/>
                  <a:pt x="17555" y="9039"/>
                </a:cubicBezTo>
                <a:cubicBezTo>
                  <a:pt x="17641" y="9053"/>
                  <a:pt x="17716" y="9010"/>
                  <a:pt x="17780" y="8931"/>
                </a:cubicBezTo>
                <a:cubicBezTo>
                  <a:pt x="17823" y="8881"/>
                  <a:pt x="17856" y="8759"/>
                  <a:pt x="17909" y="8730"/>
                </a:cubicBezTo>
                <a:cubicBezTo>
                  <a:pt x="18006" y="8666"/>
                  <a:pt x="18114" y="8788"/>
                  <a:pt x="18200" y="8831"/>
                </a:cubicBezTo>
                <a:cubicBezTo>
                  <a:pt x="18307" y="8888"/>
                  <a:pt x="18408" y="8916"/>
                  <a:pt x="18515" y="8838"/>
                </a:cubicBezTo>
                <a:cubicBezTo>
                  <a:pt x="18676" y="8723"/>
                  <a:pt x="18731" y="8418"/>
                  <a:pt x="18956" y="8597"/>
                </a:cubicBezTo>
                <a:cubicBezTo>
                  <a:pt x="19112" y="8718"/>
                  <a:pt x="19219" y="9025"/>
                  <a:pt x="19418" y="8782"/>
                </a:cubicBezTo>
                <a:cubicBezTo>
                  <a:pt x="19456" y="8739"/>
                  <a:pt x="19471" y="8639"/>
                  <a:pt x="19509" y="8610"/>
                </a:cubicBezTo>
                <a:cubicBezTo>
                  <a:pt x="19611" y="8524"/>
                  <a:pt x="19676" y="8631"/>
                  <a:pt x="19762" y="8646"/>
                </a:cubicBezTo>
                <a:cubicBezTo>
                  <a:pt x="19832" y="8660"/>
                  <a:pt x="19939" y="8609"/>
                  <a:pt x="20041" y="8581"/>
                </a:cubicBezTo>
                <a:cubicBezTo>
                  <a:pt x="20105" y="8674"/>
                  <a:pt x="20170" y="8768"/>
                  <a:pt x="20255" y="8739"/>
                </a:cubicBezTo>
                <a:cubicBezTo>
                  <a:pt x="20363" y="8704"/>
                  <a:pt x="20336" y="8460"/>
                  <a:pt x="20422" y="8496"/>
                </a:cubicBezTo>
                <a:cubicBezTo>
                  <a:pt x="20545" y="8546"/>
                  <a:pt x="20547" y="8810"/>
                  <a:pt x="20724" y="8789"/>
                </a:cubicBezTo>
                <a:cubicBezTo>
                  <a:pt x="20853" y="8774"/>
                  <a:pt x="20853" y="8652"/>
                  <a:pt x="20885" y="8516"/>
                </a:cubicBezTo>
                <a:cubicBezTo>
                  <a:pt x="20933" y="8302"/>
                  <a:pt x="20954" y="8359"/>
                  <a:pt x="21132" y="8402"/>
                </a:cubicBezTo>
                <a:cubicBezTo>
                  <a:pt x="21196" y="8417"/>
                  <a:pt x="21255" y="8439"/>
                  <a:pt x="21320" y="8418"/>
                </a:cubicBezTo>
                <a:cubicBezTo>
                  <a:pt x="21465" y="8389"/>
                  <a:pt x="21534" y="8225"/>
                  <a:pt x="21459" y="8061"/>
                </a:cubicBezTo>
                <a:cubicBezTo>
                  <a:pt x="21389" y="7903"/>
                  <a:pt x="21013" y="7896"/>
                  <a:pt x="21051" y="7710"/>
                </a:cubicBezTo>
                <a:cubicBezTo>
                  <a:pt x="21062" y="7660"/>
                  <a:pt x="21168" y="7611"/>
                  <a:pt x="21195" y="7561"/>
                </a:cubicBezTo>
                <a:cubicBezTo>
                  <a:pt x="21222" y="7503"/>
                  <a:pt x="21245" y="7438"/>
                  <a:pt x="21234" y="7366"/>
                </a:cubicBezTo>
                <a:cubicBezTo>
                  <a:pt x="21169" y="6959"/>
                  <a:pt x="20681" y="7296"/>
                  <a:pt x="20509" y="7246"/>
                </a:cubicBezTo>
                <a:cubicBezTo>
                  <a:pt x="20321" y="7189"/>
                  <a:pt x="20423" y="6946"/>
                  <a:pt x="20272" y="6853"/>
                </a:cubicBezTo>
                <a:cubicBezTo>
                  <a:pt x="20041" y="6717"/>
                  <a:pt x="19961" y="7209"/>
                  <a:pt x="19703" y="6801"/>
                </a:cubicBezTo>
                <a:cubicBezTo>
                  <a:pt x="19591" y="6623"/>
                  <a:pt x="19547" y="6338"/>
                  <a:pt x="19364" y="6245"/>
                </a:cubicBezTo>
                <a:cubicBezTo>
                  <a:pt x="19300" y="6210"/>
                  <a:pt x="19241" y="6224"/>
                  <a:pt x="19176" y="6245"/>
                </a:cubicBezTo>
                <a:cubicBezTo>
                  <a:pt x="18988" y="6317"/>
                  <a:pt x="19036" y="6395"/>
                  <a:pt x="18864" y="6245"/>
                </a:cubicBezTo>
                <a:cubicBezTo>
                  <a:pt x="18735" y="6131"/>
                  <a:pt x="18683" y="6153"/>
                  <a:pt x="18554" y="6239"/>
                </a:cubicBezTo>
                <a:cubicBezTo>
                  <a:pt x="18441" y="6310"/>
                  <a:pt x="18462" y="6295"/>
                  <a:pt x="18398" y="6174"/>
                </a:cubicBezTo>
                <a:cubicBezTo>
                  <a:pt x="18349" y="6088"/>
                  <a:pt x="18350" y="5988"/>
                  <a:pt x="18280" y="5924"/>
                </a:cubicBezTo>
                <a:cubicBezTo>
                  <a:pt x="18124" y="5774"/>
                  <a:pt x="18048" y="5952"/>
                  <a:pt x="17924" y="6038"/>
                </a:cubicBezTo>
                <a:cubicBezTo>
                  <a:pt x="17736" y="6166"/>
                  <a:pt x="17802" y="5758"/>
                  <a:pt x="17614" y="5694"/>
                </a:cubicBezTo>
                <a:cubicBezTo>
                  <a:pt x="17533" y="5665"/>
                  <a:pt x="17506" y="5739"/>
                  <a:pt x="17431" y="5739"/>
                </a:cubicBezTo>
                <a:cubicBezTo>
                  <a:pt x="17302" y="5746"/>
                  <a:pt x="17248" y="5587"/>
                  <a:pt x="17141" y="5551"/>
                </a:cubicBezTo>
                <a:cubicBezTo>
                  <a:pt x="16990" y="5494"/>
                  <a:pt x="16904" y="5674"/>
                  <a:pt x="16818" y="5817"/>
                </a:cubicBezTo>
                <a:cubicBezTo>
                  <a:pt x="16775" y="5660"/>
                  <a:pt x="16739" y="5487"/>
                  <a:pt x="16588" y="5480"/>
                </a:cubicBezTo>
                <a:cubicBezTo>
                  <a:pt x="16395" y="5465"/>
                  <a:pt x="16345" y="5723"/>
                  <a:pt x="16313" y="5931"/>
                </a:cubicBezTo>
                <a:cubicBezTo>
                  <a:pt x="16302" y="6009"/>
                  <a:pt x="16302" y="6159"/>
                  <a:pt x="16259" y="6223"/>
                </a:cubicBezTo>
                <a:cubicBezTo>
                  <a:pt x="16222" y="6280"/>
                  <a:pt x="16061" y="6260"/>
                  <a:pt x="16040" y="6239"/>
                </a:cubicBezTo>
                <a:cubicBezTo>
                  <a:pt x="16023" y="6224"/>
                  <a:pt x="16019" y="6160"/>
                  <a:pt x="16003" y="6138"/>
                </a:cubicBezTo>
                <a:cubicBezTo>
                  <a:pt x="15970" y="6081"/>
                  <a:pt x="15922" y="6037"/>
                  <a:pt x="15868" y="6051"/>
                </a:cubicBezTo>
                <a:cubicBezTo>
                  <a:pt x="15809" y="6065"/>
                  <a:pt x="15788" y="6124"/>
                  <a:pt x="15761" y="6181"/>
                </a:cubicBezTo>
                <a:cubicBezTo>
                  <a:pt x="15670" y="6359"/>
                  <a:pt x="15701" y="6359"/>
                  <a:pt x="15610" y="6187"/>
                </a:cubicBezTo>
                <a:cubicBezTo>
                  <a:pt x="15524" y="6030"/>
                  <a:pt x="15407" y="5988"/>
                  <a:pt x="15299" y="6145"/>
                </a:cubicBezTo>
                <a:cubicBezTo>
                  <a:pt x="15230" y="6245"/>
                  <a:pt x="15218" y="6387"/>
                  <a:pt x="15185" y="6509"/>
                </a:cubicBezTo>
                <a:cubicBezTo>
                  <a:pt x="15142" y="6659"/>
                  <a:pt x="15138" y="6731"/>
                  <a:pt x="15009" y="6746"/>
                </a:cubicBezTo>
                <a:cubicBezTo>
                  <a:pt x="14869" y="6760"/>
                  <a:pt x="14928" y="6688"/>
                  <a:pt x="14853" y="6681"/>
                </a:cubicBezTo>
                <a:cubicBezTo>
                  <a:pt x="14633" y="6674"/>
                  <a:pt x="14713" y="7032"/>
                  <a:pt x="14558" y="7096"/>
                </a:cubicBezTo>
                <a:cubicBezTo>
                  <a:pt x="14482" y="7125"/>
                  <a:pt x="14418" y="7023"/>
                  <a:pt x="14343" y="7116"/>
                </a:cubicBezTo>
                <a:cubicBezTo>
                  <a:pt x="14295" y="7173"/>
                  <a:pt x="14301" y="7252"/>
                  <a:pt x="14306" y="7331"/>
                </a:cubicBezTo>
                <a:cubicBezTo>
                  <a:pt x="14311" y="7409"/>
                  <a:pt x="14348" y="7489"/>
                  <a:pt x="14348" y="7567"/>
                </a:cubicBezTo>
                <a:cubicBezTo>
                  <a:pt x="14343" y="7710"/>
                  <a:pt x="14337" y="7668"/>
                  <a:pt x="14245" y="7703"/>
                </a:cubicBezTo>
                <a:cubicBezTo>
                  <a:pt x="14165" y="7739"/>
                  <a:pt x="14113" y="7710"/>
                  <a:pt x="14064" y="7824"/>
                </a:cubicBezTo>
                <a:cubicBezTo>
                  <a:pt x="13984" y="8024"/>
                  <a:pt x="14111" y="8196"/>
                  <a:pt x="14245" y="8239"/>
                </a:cubicBezTo>
                <a:cubicBezTo>
                  <a:pt x="14326" y="8268"/>
                  <a:pt x="14392" y="8225"/>
                  <a:pt x="14440" y="8317"/>
                </a:cubicBezTo>
                <a:cubicBezTo>
                  <a:pt x="14478" y="8382"/>
                  <a:pt x="14451" y="8445"/>
                  <a:pt x="14472" y="8516"/>
                </a:cubicBezTo>
                <a:cubicBezTo>
                  <a:pt x="14499" y="8630"/>
                  <a:pt x="14552" y="8739"/>
                  <a:pt x="14643" y="8775"/>
                </a:cubicBezTo>
                <a:cubicBezTo>
                  <a:pt x="14718" y="8804"/>
                  <a:pt x="14800" y="8773"/>
                  <a:pt x="14870" y="8730"/>
                </a:cubicBezTo>
                <a:cubicBezTo>
                  <a:pt x="14913" y="8702"/>
                  <a:pt x="14949" y="8661"/>
                  <a:pt x="14992" y="8632"/>
                </a:cubicBezTo>
                <a:cubicBezTo>
                  <a:pt x="15073" y="8589"/>
                  <a:pt x="15196" y="8560"/>
                  <a:pt x="15266" y="8610"/>
                </a:cubicBezTo>
                <a:cubicBezTo>
                  <a:pt x="15309" y="8639"/>
                  <a:pt x="15347" y="8704"/>
                  <a:pt x="15390" y="8739"/>
                </a:cubicBezTo>
                <a:cubicBezTo>
                  <a:pt x="15573" y="8889"/>
                  <a:pt x="15691" y="8796"/>
                  <a:pt x="15847" y="8646"/>
                </a:cubicBezTo>
                <a:cubicBezTo>
                  <a:pt x="15911" y="8581"/>
                  <a:pt x="15997" y="8489"/>
                  <a:pt x="16088" y="8532"/>
                </a:cubicBezTo>
                <a:cubicBezTo>
                  <a:pt x="15981" y="8803"/>
                  <a:pt x="15842" y="9097"/>
                  <a:pt x="15675" y="9382"/>
                </a:cubicBezTo>
                <a:cubicBezTo>
                  <a:pt x="15643" y="9347"/>
                  <a:pt x="15605" y="9324"/>
                  <a:pt x="15556" y="9324"/>
                </a:cubicBezTo>
                <a:cubicBezTo>
                  <a:pt x="15481" y="9324"/>
                  <a:pt x="15444" y="9395"/>
                  <a:pt x="15380" y="9445"/>
                </a:cubicBezTo>
                <a:cubicBezTo>
                  <a:pt x="15375" y="9452"/>
                  <a:pt x="15321" y="9539"/>
                  <a:pt x="15305" y="9539"/>
                </a:cubicBezTo>
                <a:cubicBezTo>
                  <a:pt x="15106" y="9546"/>
                  <a:pt x="15229" y="9381"/>
                  <a:pt x="15229" y="9295"/>
                </a:cubicBezTo>
                <a:cubicBezTo>
                  <a:pt x="15229" y="9117"/>
                  <a:pt x="15224" y="8932"/>
                  <a:pt x="15058" y="8882"/>
                </a:cubicBezTo>
                <a:cubicBezTo>
                  <a:pt x="14881" y="8825"/>
                  <a:pt x="14820" y="8981"/>
                  <a:pt x="14724" y="9117"/>
                </a:cubicBezTo>
                <a:cubicBezTo>
                  <a:pt x="14659" y="9210"/>
                  <a:pt x="14552" y="9181"/>
                  <a:pt x="14514" y="9331"/>
                </a:cubicBezTo>
                <a:cubicBezTo>
                  <a:pt x="14498" y="9395"/>
                  <a:pt x="14558" y="9524"/>
                  <a:pt x="14531" y="9574"/>
                </a:cubicBezTo>
                <a:cubicBezTo>
                  <a:pt x="14493" y="9646"/>
                  <a:pt x="14349" y="9631"/>
                  <a:pt x="14311" y="9552"/>
                </a:cubicBezTo>
                <a:cubicBezTo>
                  <a:pt x="14289" y="9509"/>
                  <a:pt x="14311" y="9397"/>
                  <a:pt x="14311" y="9347"/>
                </a:cubicBezTo>
                <a:cubicBezTo>
                  <a:pt x="14300" y="9132"/>
                  <a:pt x="14214" y="8925"/>
                  <a:pt x="14052" y="8847"/>
                </a:cubicBezTo>
                <a:cubicBezTo>
                  <a:pt x="13934" y="8789"/>
                  <a:pt x="13838" y="8839"/>
                  <a:pt x="13801" y="9003"/>
                </a:cubicBezTo>
                <a:cubicBezTo>
                  <a:pt x="13769" y="9146"/>
                  <a:pt x="13854" y="9254"/>
                  <a:pt x="13693" y="9204"/>
                </a:cubicBezTo>
                <a:cubicBezTo>
                  <a:pt x="13607" y="9175"/>
                  <a:pt x="13591" y="9102"/>
                  <a:pt x="13489" y="9123"/>
                </a:cubicBezTo>
                <a:cubicBezTo>
                  <a:pt x="13317" y="9159"/>
                  <a:pt x="13333" y="9331"/>
                  <a:pt x="13322" y="9516"/>
                </a:cubicBezTo>
                <a:cubicBezTo>
                  <a:pt x="13317" y="9595"/>
                  <a:pt x="13312" y="9738"/>
                  <a:pt x="13264" y="9796"/>
                </a:cubicBezTo>
                <a:cubicBezTo>
                  <a:pt x="13167" y="9917"/>
                  <a:pt x="13064" y="9831"/>
                  <a:pt x="13037" y="9688"/>
                </a:cubicBezTo>
                <a:cubicBezTo>
                  <a:pt x="13016" y="9567"/>
                  <a:pt x="13097" y="9438"/>
                  <a:pt x="13059" y="9302"/>
                </a:cubicBezTo>
                <a:cubicBezTo>
                  <a:pt x="13011" y="9123"/>
                  <a:pt x="12898" y="9145"/>
                  <a:pt x="12790" y="9195"/>
                </a:cubicBezTo>
                <a:cubicBezTo>
                  <a:pt x="12683" y="9245"/>
                  <a:pt x="12748" y="9324"/>
                  <a:pt x="12571" y="9295"/>
                </a:cubicBezTo>
                <a:cubicBezTo>
                  <a:pt x="12533" y="9288"/>
                  <a:pt x="12489" y="9224"/>
                  <a:pt x="12446" y="9217"/>
                </a:cubicBezTo>
                <a:cubicBezTo>
                  <a:pt x="12382" y="9203"/>
                  <a:pt x="12313" y="9224"/>
                  <a:pt x="12265" y="9289"/>
                </a:cubicBezTo>
                <a:cubicBezTo>
                  <a:pt x="12217" y="9360"/>
                  <a:pt x="12216" y="9440"/>
                  <a:pt x="12221" y="9525"/>
                </a:cubicBezTo>
                <a:cubicBezTo>
                  <a:pt x="12227" y="9568"/>
                  <a:pt x="12248" y="9610"/>
                  <a:pt x="12248" y="9646"/>
                </a:cubicBezTo>
                <a:cubicBezTo>
                  <a:pt x="12254" y="9832"/>
                  <a:pt x="12183" y="9803"/>
                  <a:pt x="12070" y="9825"/>
                </a:cubicBezTo>
                <a:cubicBezTo>
                  <a:pt x="11947" y="9846"/>
                  <a:pt x="11861" y="9953"/>
                  <a:pt x="11904" y="10117"/>
                </a:cubicBezTo>
                <a:cubicBezTo>
                  <a:pt x="11937" y="10238"/>
                  <a:pt x="12045" y="10317"/>
                  <a:pt x="12104" y="10410"/>
                </a:cubicBezTo>
                <a:cubicBezTo>
                  <a:pt x="12109" y="10417"/>
                  <a:pt x="12114" y="10424"/>
                  <a:pt x="12119" y="10439"/>
                </a:cubicBezTo>
                <a:cubicBezTo>
                  <a:pt x="11942" y="10439"/>
                  <a:pt x="11759" y="10418"/>
                  <a:pt x="11582" y="10389"/>
                </a:cubicBezTo>
                <a:cubicBezTo>
                  <a:pt x="11152" y="10318"/>
                  <a:pt x="10745" y="10102"/>
                  <a:pt x="10278" y="9909"/>
                </a:cubicBezTo>
                <a:cubicBezTo>
                  <a:pt x="11229" y="9488"/>
                  <a:pt x="12070" y="8946"/>
                  <a:pt x="12366" y="8360"/>
                </a:cubicBezTo>
                <a:cubicBezTo>
                  <a:pt x="13037" y="7052"/>
                  <a:pt x="12743" y="5731"/>
                  <a:pt x="12507" y="5060"/>
                </a:cubicBezTo>
                <a:cubicBezTo>
                  <a:pt x="12571" y="4996"/>
                  <a:pt x="12614" y="4901"/>
                  <a:pt x="12619" y="4794"/>
                </a:cubicBezTo>
                <a:cubicBezTo>
                  <a:pt x="12630" y="4666"/>
                  <a:pt x="12528" y="4537"/>
                  <a:pt x="12646" y="4508"/>
                </a:cubicBezTo>
                <a:cubicBezTo>
                  <a:pt x="12689" y="4494"/>
                  <a:pt x="12807" y="4580"/>
                  <a:pt x="12839" y="4616"/>
                </a:cubicBezTo>
                <a:cubicBezTo>
                  <a:pt x="12930" y="4737"/>
                  <a:pt x="12930" y="4838"/>
                  <a:pt x="12876" y="4988"/>
                </a:cubicBezTo>
                <a:cubicBezTo>
                  <a:pt x="12817" y="5160"/>
                  <a:pt x="12706" y="5302"/>
                  <a:pt x="12802" y="5495"/>
                </a:cubicBezTo>
                <a:cubicBezTo>
                  <a:pt x="12942" y="5781"/>
                  <a:pt x="13200" y="5524"/>
                  <a:pt x="13366" y="5710"/>
                </a:cubicBezTo>
                <a:cubicBezTo>
                  <a:pt x="13468" y="5824"/>
                  <a:pt x="13543" y="6053"/>
                  <a:pt x="13698" y="5924"/>
                </a:cubicBezTo>
                <a:cubicBezTo>
                  <a:pt x="13752" y="5881"/>
                  <a:pt x="13774" y="5801"/>
                  <a:pt x="13796" y="5730"/>
                </a:cubicBezTo>
                <a:cubicBezTo>
                  <a:pt x="13871" y="5494"/>
                  <a:pt x="13934" y="5402"/>
                  <a:pt x="14133" y="5424"/>
                </a:cubicBezTo>
                <a:cubicBezTo>
                  <a:pt x="14300" y="5438"/>
                  <a:pt x="14450" y="5480"/>
                  <a:pt x="14568" y="5294"/>
                </a:cubicBezTo>
                <a:cubicBezTo>
                  <a:pt x="14589" y="5259"/>
                  <a:pt x="14591" y="5209"/>
                  <a:pt x="14574" y="5174"/>
                </a:cubicBezTo>
                <a:cubicBezTo>
                  <a:pt x="14537" y="5067"/>
                  <a:pt x="14483" y="4995"/>
                  <a:pt x="14413" y="4924"/>
                </a:cubicBezTo>
                <a:cubicBezTo>
                  <a:pt x="14376" y="4881"/>
                  <a:pt x="14310" y="4844"/>
                  <a:pt x="14272" y="4794"/>
                </a:cubicBezTo>
                <a:cubicBezTo>
                  <a:pt x="14181" y="4666"/>
                  <a:pt x="14262" y="4588"/>
                  <a:pt x="14380" y="4638"/>
                </a:cubicBezTo>
                <a:cubicBezTo>
                  <a:pt x="14552" y="4709"/>
                  <a:pt x="14617" y="5088"/>
                  <a:pt x="14826" y="5031"/>
                </a:cubicBezTo>
                <a:cubicBezTo>
                  <a:pt x="14923" y="5009"/>
                  <a:pt x="14988" y="4837"/>
                  <a:pt x="15085" y="4895"/>
                </a:cubicBezTo>
                <a:cubicBezTo>
                  <a:pt x="15192" y="4952"/>
                  <a:pt x="15201" y="5238"/>
                  <a:pt x="15239" y="5352"/>
                </a:cubicBezTo>
                <a:cubicBezTo>
                  <a:pt x="15298" y="5545"/>
                  <a:pt x="15434" y="5580"/>
                  <a:pt x="15568" y="5473"/>
                </a:cubicBezTo>
                <a:cubicBezTo>
                  <a:pt x="15654" y="5409"/>
                  <a:pt x="15690" y="5280"/>
                  <a:pt x="15749" y="5180"/>
                </a:cubicBezTo>
                <a:cubicBezTo>
                  <a:pt x="15857" y="4995"/>
                  <a:pt x="15959" y="5030"/>
                  <a:pt x="16120" y="5038"/>
                </a:cubicBezTo>
                <a:cubicBezTo>
                  <a:pt x="16292" y="5038"/>
                  <a:pt x="16458" y="5009"/>
                  <a:pt x="16555" y="4794"/>
                </a:cubicBezTo>
                <a:cubicBezTo>
                  <a:pt x="16630" y="4630"/>
                  <a:pt x="16615" y="4465"/>
                  <a:pt x="16464" y="4408"/>
                </a:cubicBezTo>
                <a:cubicBezTo>
                  <a:pt x="16389" y="4379"/>
                  <a:pt x="16298" y="4410"/>
                  <a:pt x="16223" y="4417"/>
                </a:cubicBezTo>
                <a:cubicBezTo>
                  <a:pt x="16040" y="4438"/>
                  <a:pt x="16083" y="4353"/>
                  <a:pt x="16169" y="4202"/>
                </a:cubicBezTo>
                <a:cubicBezTo>
                  <a:pt x="16201" y="4145"/>
                  <a:pt x="16184" y="4029"/>
                  <a:pt x="16125" y="4015"/>
                </a:cubicBezTo>
                <a:cubicBezTo>
                  <a:pt x="16066" y="3994"/>
                  <a:pt x="15863" y="4008"/>
                  <a:pt x="15847" y="3901"/>
                </a:cubicBezTo>
                <a:cubicBezTo>
                  <a:pt x="15906" y="3751"/>
                  <a:pt x="16099" y="3779"/>
                  <a:pt x="16083" y="3551"/>
                </a:cubicBezTo>
                <a:cubicBezTo>
                  <a:pt x="16072" y="3343"/>
                  <a:pt x="15943" y="3350"/>
                  <a:pt x="15825" y="3336"/>
                </a:cubicBezTo>
                <a:cubicBezTo>
                  <a:pt x="15583" y="3300"/>
                  <a:pt x="15777" y="3167"/>
                  <a:pt x="15739" y="2952"/>
                </a:cubicBezTo>
                <a:cubicBezTo>
                  <a:pt x="15712" y="2795"/>
                  <a:pt x="15600" y="2765"/>
                  <a:pt x="15492" y="2800"/>
                </a:cubicBezTo>
                <a:cubicBezTo>
                  <a:pt x="15380" y="2836"/>
                  <a:pt x="15352" y="2937"/>
                  <a:pt x="15315" y="2722"/>
                </a:cubicBezTo>
                <a:cubicBezTo>
                  <a:pt x="15298" y="2636"/>
                  <a:pt x="15316" y="2557"/>
                  <a:pt x="15273" y="2479"/>
                </a:cubicBezTo>
                <a:cubicBezTo>
                  <a:pt x="15144" y="2257"/>
                  <a:pt x="14944" y="2543"/>
                  <a:pt x="14831" y="2336"/>
                </a:cubicBezTo>
                <a:cubicBezTo>
                  <a:pt x="14767" y="2214"/>
                  <a:pt x="14810" y="2044"/>
                  <a:pt x="14665" y="1994"/>
                </a:cubicBezTo>
                <a:cubicBezTo>
                  <a:pt x="14515" y="1944"/>
                  <a:pt x="14407" y="2151"/>
                  <a:pt x="14272" y="2173"/>
                </a:cubicBezTo>
                <a:cubicBezTo>
                  <a:pt x="14084" y="2194"/>
                  <a:pt x="14129" y="1950"/>
                  <a:pt x="14145" y="1764"/>
                </a:cubicBezTo>
                <a:cubicBezTo>
                  <a:pt x="14156" y="1636"/>
                  <a:pt x="14172" y="1487"/>
                  <a:pt x="14145" y="1358"/>
                </a:cubicBezTo>
                <a:cubicBezTo>
                  <a:pt x="14113" y="1187"/>
                  <a:pt x="14054" y="1114"/>
                  <a:pt x="13930" y="1121"/>
                </a:cubicBezTo>
                <a:cubicBezTo>
                  <a:pt x="13806" y="1128"/>
                  <a:pt x="13629" y="1414"/>
                  <a:pt x="13532" y="1086"/>
                </a:cubicBezTo>
                <a:cubicBezTo>
                  <a:pt x="13484" y="914"/>
                  <a:pt x="13564" y="721"/>
                  <a:pt x="13559" y="550"/>
                </a:cubicBezTo>
                <a:cubicBezTo>
                  <a:pt x="13548" y="350"/>
                  <a:pt x="13436" y="208"/>
                  <a:pt x="13286" y="172"/>
                </a:cubicBezTo>
                <a:cubicBezTo>
                  <a:pt x="13119" y="130"/>
                  <a:pt x="13108" y="257"/>
                  <a:pt x="12995" y="364"/>
                </a:cubicBezTo>
                <a:cubicBezTo>
                  <a:pt x="12882" y="472"/>
                  <a:pt x="12732" y="364"/>
                  <a:pt x="12619" y="550"/>
                </a:cubicBezTo>
                <a:cubicBezTo>
                  <a:pt x="12598" y="585"/>
                  <a:pt x="12576" y="723"/>
                  <a:pt x="12549" y="737"/>
                </a:cubicBezTo>
                <a:cubicBezTo>
                  <a:pt x="12457" y="794"/>
                  <a:pt x="12394" y="580"/>
                  <a:pt x="12324" y="530"/>
                </a:cubicBezTo>
                <a:cubicBezTo>
                  <a:pt x="12254" y="480"/>
                  <a:pt x="12221" y="514"/>
                  <a:pt x="12146" y="514"/>
                </a:cubicBezTo>
                <a:cubicBezTo>
                  <a:pt x="12065" y="514"/>
                  <a:pt x="12028" y="702"/>
                  <a:pt x="11948" y="416"/>
                </a:cubicBezTo>
                <a:cubicBezTo>
                  <a:pt x="11937" y="380"/>
                  <a:pt x="11970" y="301"/>
                  <a:pt x="11970" y="251"/>
                </a:cubicBezTo>
                <a:cubicBezTo>
                  <a:pt x="11959" y="58"/>
                  <a:pt x="11856" y="-29"/>
                  <a:pt x="11716" y="14"/>
                </a:cubicBezTo>
                <a:cubicBezTo>
                  <a:pt x="11652" y="35"/>
                  <a:pt x="11605" y="109"/>
                  <a:pt x="11540" y="130"/>
                </a:cubicBezTo>
                <a:cubicBezTo>
                  <a:pt x="11438" y="173"/>
                  <a:pt x="11389" y="121"/>
                  <a:pt x="11303" y="85"/>
                </a:cubicBezTo>
                <a:cubicBezTo>
                  <a:pt x="11250" y="57"/>
                  <a:pt x="11211" y="8"/>
                  <a:pt x="11152" y="0"/>
                </a:cubicBezTo>
                <a:close/>
              </a:path>
            </a:pathLst>
          </a:custGeom>
          <a:solidFill>
            <a:srgbClr val="5E87D0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756" name="Grupo"/>
          <p:cNvGrpSpPr/>
          <p:nvPr/>
        </p:nvGrpSpPr>
        <p:grpSpPr>
          <a:xfrm>
            <a:off x="2770745" y="4885228"/>
            <a:ext cx="1732201" cy="405955"/>
            <a:chOff x="0" y="0"/>
            <a:chExt cx="1732199" cy="405953"/>
          </a:xfrm>
        </p:grpSpPr>
        <p:sp>
          <p:nvSpPr>
            <p:cNvPr id="754" name="Retângulo Arredondado"/>
            <p:cNvSpPr/>
            <p:nvPr/>
          </p:nvSpPr>
          <p:spPr>
            <a:xfrm>
              <a:off x="0" y="0"/>
              <a:ext cx="1732200" cy="405954"/>
            </a:xfrm>
            <a:prstGeom prst="roundRect">
              <a:avLst>
                <a:gd name="adj" fmla="val 22596"/>
              </a:avLst>
            </a:prstGeom>
            <a:solidFill>
              <a:srgbClr val="A0CC81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5" name="View Results"/>
            <p:cNvSpPr txBox="1"/>
            <p:nvPr/>
          </p:nvSpPr>
          <p:spPr>
            <a:xfrm>
              <a:off x="174275" y="55681"/>
              <a:ext cx="1383649" cy="29459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noAutofit/>
            </a:bodyPr>
            <a:lstStyle>
              <a:lvl1pPr>
                <a:defRPr b="0"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View Results</a:t>
              </a:r>
            </a:p>
          </p:txBody>
        </p:sp>
      </p:grpSp>
      <p:grpSp>
        <p:nvGrpSpPr>
          <p:cNvPr id="759" name="Grupo"/>
          <p:cNvGrpSpPr/>
          <p:nvPr/>
        </p:nvGrpSpPr>
        <p:grpSpPr>
          <a:xfrm>
            <a:off x="3071671" y="1435616"/>
            <a:ext cx="1130349" cy="1130617"/>
            <a:chOff x="0" y="0"/>
            <a:chExt cx="1130347" cy="1130616"/>
          </a:xfrm>
        </p:grpSpPr>
        <p:sp>
          <p:nvSpPr>
            <p:cNvPr id="757" name="Parada Obrigatória"/>
            <p:cNvSpPr/>
            <p:nvPr/>
          </p:nvSpPr>
          <p:spPr>
            <a:xfrm>
              <a:off x="0" y="0"/>
              <a:ext cx="1130348" cy="1130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27" y="0"/>
                  </a:moveTo>
                  <a:lnTo>
                    <a:pt x="0" y="6325"/>
                  </a:lnTo>
                  <a:lnTo>
                    <a:pt x="0" y="15270"/>
                  </a:lnTo>
                  <a:lnTo>
                    <a:pt x="6327" y="21600"/>
                  </a:lnTo>
                  <a:lnTo>
                    <a:pt x="15273" y="21600"/>
                  </a:lnTo>
                  <a:lnTo>
                    <a:pt x="21600" y="15275"/>
                  </a:lnTo>
                  <a:lnTo>
                    <a:pt x="21600" y="6325"/>
                  </a:lnTo>
                  <a:lnTo>
                    <a:pt x="15280" y="0"/>
                  </a:lnTo>
                  <a:lnTo>
                    <a:pt x="6327" y="0"/>
                  </a:lnTo>
                  <a:close/>
                  <a:moveTo>
                    <a:pt x="6645" y="767"/>
                  </a:moveTo>
                  <a:lnTo>
                    <a:pt x="14956" y="767"/>
                  </a:lnTo>
                  <a:lnTo>
                    <a:pt x="20832" y="6642"/>
                  </a:lnTo>
                  <a:lnTo>
                    <a:pt x="20832" y="14958"/>
                  </a:lnTo>
                  <a:lnTo>
                    <a:pt x="20838" y="14958"/>
                  </a:lnTo>
                  <a:lnTo>
                    <a:pt x="14961" y="20833"/>
                  </a:lnTo>
                  <a:lnTo>
                    <a:pt x="6645" y="20833"/>
                  </a:lnTo>
                  <a:lnTo>
                    <a:pt x="768" y="14958"/>
                  </a:lnTo>
                  <a:lnTo>
                    <a:pt x="768" y="6642"/>
                  </a:lnTo>
                  <a:lnTo>
                    <a:pt x="6645" y="767"/>
                  </a:lnTo>
                  <a:close/>
                  <a:moveTo>
                    <a:pt x="6920" y="1425"/>
                  </a:moveTo>
                  <a:lnTo>
                    <a:pt x="1425" y="6916"/>
                  </a:lnTo>
                  <a:lnTo>
                    <a:pt x="1425" y="14684"/>
                  </a:lnTo>
                  <a:lnTo>
                    <a:pt x="6920" y="20175"/>
                  </a:lnTo>
                  <a:lnTo>
                    <a:pt x="14687" y="20175"/>
                  </a:lnTo>
                  <a:lnTo>
                    <a:pt x="20180" y="14684"/>
                  </a:lnTo>
                  <a:lnTo>
                    <a:pt x="20180" y="6916"/>
                  </a:lnTo>
                  <a:lnTo>
                    <a:pt x="14687" y="1425"/>
                  </a:lnTo>
                  <a:lnTo>
                    <a:pt x="6920" y="1425"/>
                  </a:lnTo>
                  <a:close/>
                </a:path>
              </a:pathLst>
            </a:custGeom>
            <a:solidFill>
              <a:schemeClr val="accent5">
                <a:hueOff val="-82419"/>
                <a:satOff val="-9513"/>
                <a:lumOff val="-16343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8" name="Sinal de Pare"/>
            <p:cNvSpPr/>
            <p:nvPr/>
          </p:nvSpPr>
          <p:spPr>
            <a:xfrm>
              <a:off x="292807" y="129940"/>
              <a:ext cx="544733" cy="870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3" y="0"/>
                  </a:moveTo>
                  <a:cubicBezTo>
                    <a:pt x="9829" y="0"/>
                    <a:pt x="9040" y="496"/>
                    <a:pt x="9040" y="1105"/>
                  </a:cubicBezTo>
                  <a:lnTo>
                    <a:pt x="9040" y="10920"/>
                  </a:lnTo>
                  <a:lnTo>
                    <a:pt x="8048" y="10920"/>
                  </a:lnTo>
                  <a:lnTo>
                    <a:pt x="8048" y="2365"/>
                  </a:lnTo>
                  <a:cubicBezTo>
                    <a:pt x="8048" y="1756"/>
                    <a:pt x="7256" y="1263"/>
                    <a:pt x="6283" y="1263"/>
                  </a:cubicBezTo>
                  <a:cubicBezTo>
                    <a:pt x="5309" y="1263"/>
                    <a:pt x="4520" y="1756"/>
                    <a:pt x="4520" y="2365"/>
                  </a:cubicBezTo>
                  <a:lnTo>
                    <a:pt x="4520" y="10920"/>
                  </a:lnTo>
                  <a:lnTo>
                    <a:pt x="3528" y="10920"/>
                  </a:lnTo>
                  <a:lnTo>
                    <a:pt x="3528" y="5727"/>
                  </a:lnTo>
                  <a:cubicBezTo>
                    <a:pt x="3528" y="5118"/>
                    <a:pt x="2736" y="4622"/>
                    <a:pt x="1763" y="4622"/>
                  </a:cubicBezTo>
                  <a:cubicBezTo>
                    <a:pt x="789" y="4622"/>
                    <a:pt x="0" y="5118"/>
                    <a:pt x="0" y="5727"/>
                  </a:cubicBezTo>
                  <a:lnTo>
                    <a:pt x="0" y="14852"/>
                  </a:lnTo>
                  <a:cubicBezTo>
                    <a:pt x="0" y="18582"/>
                    <a:pt x="4832" y="21600"/>
                    <a:pt x="10786" y="21600"/>
                  </a:cubicBezTo>
                  <a:cubicBezTo>
                    <a:pt x="16741" y="21600"/>
                    <a:pt x="21573" y="18577"/>
                    <a:pt x="21573" y="14852"/>
                  </a:cubicBezTo>
                  <a:lnTo>
                    <a:pt x="21600" y="14852"/>
                  </a:lnTo>
                  <a:lnTo>
                    <a:pt x="21600" y="6172"/>
                  </a:lnTo>
                  <a:cubicBezTo>
                    <a:pt x="19653" y="6172"/>
                    <a:pt x="18072" y="7163"/>
                    <a:pt x="18072" y="8381"/>
                  </a:cubicBezTo>
                  <a:lnTo>
                    <a:pt x="18072" y="10920"/>
                  </a:lnTo>
                  <a:lnTo>
                    <a:pt x="17088" y="10920"/>
                  </a:lnTo>
                  <a:lnTo>
                    <a:pt x="17088" y="2365"/>
                  </a:lnTo>
                  <a:cubicBezTo>
                    <a:pt x="17088" y="1756"/>
                    <a:pt x="16296" y="1263"/>
                    <a:pt x="15323" y="1263"/>
                  </a:cubicBezTo>
                  <a:cubicBezTo>
                    <a:pt x="14349" y="1263"/>
                    <a:pt x="13560" y="1756"/>
                    <a:pt x="13560" y="2365"/>
                  </a:cubicBezTo>
                  <a:lnTo>
                    <a:pt x="13560" y="10920"/>
                  </a:lnTo>
                  <a:lnTo>
                    <a:pt x="12568" y="10920"/>
                  </a:lnTo>
                  <a:lnTo>
                    <a:pt x="12568" y="1105"/>
                  </a:lnTo>
                  <a:cubicBezTo>
                    <a:pt x="12568" y="496"/>
                    <a:pt x="11776" y="0"/>
                    <a:pt x="10803" y="0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762" name="Grupo">
            <a:hlinkClick r:id="rId3" invalidUrl="" action="ppaction://hlinksldjump" tgtFrame="" tooltip="" history="1" highlightClick="0" endSnd="0"/>
          </p:cNvPr>
          <p:cNvGrpSpPr/>
          <p:nvPr/>
        </p:nvGrpSpPr>
        <p:grpSpPr>
          <a:xfrm>
            <a:off x="363776" y="9318007"/>
            <a:ext cx="1385389" cy="1740252"/>
            <a:chOff x="212526" y="0"/>
            <a:chExt cx="1385387" cy="1740251"/>
          </a:xfrm>
        </p:grpSpPr>
        <p:sp>
          <p:nvSpPr>
            <p:cNvPr id="760" name="Conífera"/>
            <p:cNvSpPr/>
            <p:nvPr/>
          </p:nvSpPr>
          <p:spPr>
            <a:xfrm>
              <a:off x="212526" y="0"/>
              <a:ext cx="230776" cy="390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621" y="0"/>
                  </a:moveTo>
                  <a:cubicBezTo>
                    <a:pt x="10617" y="23"/>
                    <a:pt x="10614" y="44"/>
                    <a:pt x="10610" y="67"/>
                  </a:cubicBezTo>
                  <a:cubicBezTo>
                    <a:pt x="10104" y="2030"/>
                    <a:pt x="9595" y="3050"/>
                    <a:pt x="9030" y="3538"/>
                  </a:cubicBezTo>
                  <a:cubicBezTo>
                    <a:pt x="9188" y="3538"/>
                    <a:pt x="9363" y="3511"/>
                    <a:pt x="9528" y="3474"/>
                  </a:cubicBezTo>
                  <a:cubicBezTo>
                    <a:pt x="8596" y="4832"/>
                    <a:pt x="7424" y="5534"/>
                    <a:pt x="6527" y="6163"/>
                  </a:cubicBezTo>
                  <a:cubicBezTo>
                    <a:pt x="6868" y="6119"/>
                    <a:pt x="7802" y="5974"/>
                    <a:pt x="8230" y="5855"/>
                  </a:cubicBezTo>
                  <a:cubicBezTo>
                    <a:pt x="7748" y="6276"/>
                    <a:pt x="6954" y="6634"/>
                    <a:pt x="6954" y="6634"/>
                  </a:cubicBezTo>
                  <a:cubicBezTo>
                    <a:pt x="7138" y="6619"/>
                    <a:pt x="7415" y="6600"/>
                    <a:pt x="7720" y="6547"/>
                  </a:cubicBezTo>
                  <a:cubicBezTo>
                    <a:pt x="7091" y="7137"/>
                    <a:pt x="6251" y="7713"/>
                    <a:pt x="5561" y="8125"/>
                  </a:cubicBezTo>
                  <a:cubicBezTo>
                    <a:pt x="5895" y="8116"/>
                    <a:pt x="6564" y="7999"/>
                    <a:pt x="7009" y="7907"/>
                  </a:cubicBezTo>
                  <a:cubicBezTo>
                    <a:pt x="6411" y="8446"/>
                    <a:pt x="4903" y="8893"/>
                    <a:pt x="4903" y="8893"/>
                  </a:cubicBezTo>
                  <a:cubicBezTo>
                    <a:pt x="5152" y="8900"/>
                    <a:pt x="5550" y="8913"/>
                    <a:pt x="5996" y="8867"/>
                  </a:cubicBezTo>
                  <a:cubicBezTo>
                    <a:pt x="4872" y="9638"/>
                    <a:pt x="3565" y="10259"/>
                    <a:pt x="2901" y="10510"/>
                  </a:cubicBezTo>
                  <a:cubicBezTo>
                    <a:pt x="3687" y="10533"/>
                    <a:pt x="4308" y="10479"/>
                    <a:pt x="4850" y="10385"/>
                  </a:cubicBezTo>
                  <a:cubicBezTo>
                    <a:pt x="4326" y="10617"/>
                    <a:pt x="3807" y="10772"/>
                    <a:pt x="3807" y="10772"/>
                  </a:cubicBezTo>
                  <a:cubicBezTo>
                    <a:pt x="4160" y="10781"/>
                    <a:pt x="4842" y="10804"/>
                    <a:pt x="5509" y="10615"/>
                  </a:cubicBezTo>
                  <a:cubicBezTo>
                    <a:pt x="4554" y="11187"/>
                    <a:pt x="3493" y="11637"/>
                    <a:pt x="2295" y="12014"/>
                  </a:cubicBezTo>
                  <a:cubicBezTo>
                    <a:pt x="3519" y="11959"/>
                    <a:pt x="4122" y="11979"/>
                    <a:pt x="4988" y="11829"/>
                  </a:cubicBezTo>
                  <a:cubicBezTo>
                    <a:pt x="4334" y="12189"/>
                    <a:pt x="3084" y="12413"/>
                    <a:pt x="3084" y="12413"/>
                  </a:cubicBezTo>
                  <a:cubicBezTo>
                    <a:pt x="3383" y="12449"/>
                    <a:pt x="3950" y="12522"/>
                    <a:pt x="4573" y="12429"/>
                  </a:cubicBezTo>
                  <a:cubicBezTo>
                    <a:pt x="3626" y="13059"/>
                    <a:pt x="2798" y="13430"/>
                    <a:pt x="1310" y="13941"/>
                  </a:cubicBezTo>
                  <a:cubicBezTo>
                    <a:pt x="2261" y="14037"/>
                    <a:pt x="3022" y="14027"/>
                    <a:pt x="3903" y="13855"/>
                  </a:cubicBezTo>
                  <a:cubicBezTo>
                    <a:pt x="3441" y="14122"/>
                    <a:pt x="2908" y="14377"/>
                    <a:pt x="2403" y="14495"/>
                  </a:cubicBezTo>
                  <a:cubicBezTo>
                    <a:pt x="2758" y="14526"/>
                    <a:pt x="3146" y="14544"/>
                    <a:pt x="3538" y="14548"/>
                  </a:cubicBezTo>
                  <a:cubicBezTo>
                    <a:pt x="2975" y="14915"/>
                    <a:pt x="1532" y="15372"/>
                    <a:pt x="690" y="15468"/>
                  </a:cubicBezTo>
                  <a:cubicBezTo>
                    <a:pt x="1469" y="15621"/>
                    <a:pt x="1944" y="15682"/>
                    <a:pt x="2829" y="15558"/>
                  </a:cubicBezTo>
                  <a:cubicBezTo>
                    <a:pt x="2034" y="16169"/>
                    <a:pt x="1577" y="16274"/>
                    <a:pt x="222" y="16735"/>
                  </a:cubicBezTo>
                  <a:cubicBezTo>
                    <a:pt x="549" y="16746"/>
                    <a:pt x="1657" y="16760"/>
                    <a:pt x="2445" y="16433"/>
                  </a:cubicBezTo>
                  <a:cubicBezTo>
                    <a:pt x="2217" y="16700"/>
                    <a:pt x="1683" y="16922"/>
                    <a:pt x="1285" y="17066"/>
                  </a:cubicBezTo>
                  <a:cubicBezTo>
                    <a:pt x="1615" y="17066"/>
                    <a:pt x="1944" y="17006"/>
                    <a:pt x="2229" y="16894"/>
                  </a:cubicBezTo>
                  <a:cubicBezTo>
                    <a:pt x="1771" y="17163"/>
                    <a:pt x="1238" y="17373"/>
                    <a:pt x="668" y="17513"/>
                  </a:cubicBezTo>
                  <a:cubicBezTo>
                    <a:pt x="1097" y="17560"/>
                    <a:pt x="2071" y="17636"/>
                    <a:pt x="2608" y="17472"/>
                  </a:cubicBezTo>
                  <a:lnTo>
                    <a:pt x="2638" y="17467"/>
                  </a:lnTo>
                  <a:cubicBezTo>
                    <a:pt x="2011" y="17862"/>
                    <a:pt x="825" y="18003"/>
                    <a:pt x="1" y="17923"/>
                  </a:cubicBezTo>
                  <a:cubicBezTo>
                    <a:pt x="-28" y="17962"/>
                    <a:pt x="714" y="18310"/>
                    <a:pt x="1542" y="18379"/>
                  </a:cubicBezTo>
                  <a:cubicBezTo>
                    <a:pt x="1245" y="18467"/>
                    <a:pt x="906" y="18513"/>
                    <a:pt x="582" y="18499"/>
                  </a:cubicBezTo>
                  <a:cubicBezTo>
                    <a:pt x="1481" y="18739"/>
                    <a:pt x="2039" y="18785"/>
                    <a:pt x="3029" y="18865"/>
                  </a:cubicBezTo>
                  <a:cubicBezTo>
                    <a:pt x="2588" y="19091"/>
                    <a:pt x="2010" y="19186"/>
                    <a:pt x="2010" y="19186"/>
                  </a:cubicBezTo>
                  <a:cubicBezTo>
                    <a:pt x="2010" y="19186"/>
                    <a:pt x="4186" y="19299"/>
                    <a:pt x="5315" y="19147"/>
                  </a:cubicBezTo>
                  <a:cubicBezTo>
                    <a:pt x="4988" y="19390"/>
                    <a:pt x="4449" y="19473"/>
                    <a:pt x="4449" y="19473"/>
                  </a:cubicBezTo>
                  <a:cubicBezTo>
                    <a:pt x="4449" y="19473"/>
                    <a:pt x="7074" y="19640"/>
                    <a:pt x="9273" y="19263"/>
                  </a:cubicBezTo>
                  <a:cubicBezTo>
                    <a:pt x="9277" y="19443"/>
                    <a:pt x="9306" y="21049"/>
                    <a:pt x="9306" y="21600"/>
                  </a:cubicBezTo>
                  <a:lnTo>
                    <a:pt x="11676" y="21600"/>
                  </a:lnTo>
                  <a:lnTo>
                    <a:pt x="11676" y="19306"/>
                  </a:lnTo>
                  <a:cubicBezTo>
                    <a:pt x="13874" y="19629"/>
                    <a:pt x="16600" y="19473"/>
                    <a:pt x="16600" y="19473"/>
                  </a:cubicBezTo>
                  <a:cubicBezTo>
                    <a:pt x="16600" y="19473"/>
                    <a:pt x="16072" y="19496"/>
                    <a:pt x="15235" y="19134"/>
                  </a:cubicBezTo>
                  <a:cubicBezTo>
                    <a:pt x="16407" y="19406"/>
                    <a:pt x="19038" y="19186"/>
                    <a:pt x="19038" y="19186"/>
                  </a:cubicBezTo>
                  <a:cubicBezTo>
                    <a:pt x="19038" y="19186"/>
                    <a:pt x="18653" y="19220"/>
                    <a:pt x="17768" y="18988"/>
                  </a:cubicBezTo>
                  <a:cubicBezTo>
                    <a:pt x="18677" y="19007"/>
                    <a:pt x="19389" y="19078"/>
                    <a:pt x="20696" y="18650"/>
                  </a:cubicBezTo>
                  <a:cubicBezTo>
                    <a:pt x="20282" y="18691"/>
                    <a:pt x="19763" y="18530"/>
                    <a:pt x="19409" y="18422"/>
                  </a:cubicBezTo>
                  <a:cubicBezTo>
                    <a:pt x="20354" y="18360"/>
                    <a:pt x="21572" y="17935"/>
                    <a:pt x="21540" y="17939"/>
                  </a:cubicBezTo>
                  <a:cubicBezTo>
                    <a:pt x="20708" y="18067"/>
                    <a:pt x="19853" y="18090"/>
                    <a:pt x="18701" y="17606"/>
                  </a:cubicBezTo>
                  <a:cubicBezTo>
                    <a:pt x="19559" y="17715"/>
                    <a:pt x="20457" y="17670"/>
                    <a:pt x="21169" y="17431"/>
                  </a:cubicBezTo>
                  <a:cubicBezTo>
                    <a:pt x="20119" y="17251"/>
                    <a:pt x="19385" y="17083"/>
                    <a:pt x="18565" y="16604"/>
                  </a:cubicBezTo>
                  <a:cubicBezTo>
                    <a:pt x="19761" y="16772"/>
                    <a:pt x="20162" y="16732"/>
                    <a:pt x="20682" y="16571"/>
                  </a:cubicBezTo>
                  <a:cubicBezTo>
                    <a:pt x="20036" y="16578"/>
                    <a:pt x="18647" y="16222"/>
                    <a:pt x="18269" y="15821"/>
                  </a:cubicBezTo>
                  <a:cubicBezTo>
                    <a:pt x="19042" y="15936"/>
                    <a:pt x="19570" y="15906"/>
                    <a:pt x="20079" y="15754"/>
                  </a:cubicBezTo>
                  <a:cubicBezTo>
                    <a:pt x="19023" y="15620"/>
                    <a:pt x="18390" y="15410"/>
                    <a:pt x="17588" y="14955"/>
                  </a:cubicBezTo>
                  <a:cubicBezTo>
                    <a:pt x="18238" y="15101"/>
                    <a:pt x="18942" y="15182"/>
                    <a:pt x="19774" y="15037"/>
                  </a:cubicBezTo>
                  <a:cubicBezTo>
                    <a:pt x="18784" y="14789"/>
                    <a:pt x="18079" y="14350"/>
                    <a:pt x="17546" y="14070"/>
                  </a:cubicBezTo>
                  <a:cubicBezTo>
                    <a:pt x="17990" y="14178"/>
                    <a:pt x="18474" y="14174"/>
                    <a:pt x="18892" y="14137"/>
                  </a:cubicBezTo>
                  <a:cubicBezTo>
                    <a:pt x="18497" y="14045"/>
                    <a:pt x="17366" y="13612"/>
                    <a:pt x="16984" y="13412"/>
                  </a:cubicBezTo>
                  <a:cubicBezTo>
                    <a:pt x="17588" y="13460"/>
                    <a:pt x="18896" y="13566"/>
                    <a:pt x="19589" y="13442"/>
                  </a:cubicBezTo>
                  <a:cubicBezTo>
                    <a:pt x="17842" y="12942"/>
                    <a:pt x="17114" y="12475"/>
                    <a:pt x="16218" y="11816"/>
                  </a:cubicBezTo>
                  <a:cubicBezTo>
                    <a:pt x="16859" y="12018"/>
                    <a:pt x="17237" y="12059"/>
                    <a:pt x="18224" y="12059"/>
                  </a:cubicBezTo>
                  <a:cubicBezTo>
                    <a:pt x="17782" y="11886"/>
                    <a:pt x="17111" y="11533"/>
                    <a:pt x="16467" y="11112"/>
                  </a:cubicBezTo>
                  <a:cubicBezTo>
                    <a:pt x="16979" y="11180"/>
                    <a:pt x="17420" y="11208"/>
                    <a:pt x="17685" y="11205"/>
                  </a:cubicBezTo>
                  <a:cubicBezTo>
                    <a:pt x="17685" y="11205"/>
                    <a:pt x="16799" y="10793"/>
                    <a:pt x="16151" y="10277"/>
                  </a:cubicBezTo>
                  <a:cubicBezTo>
                    <a:pt x="16784" y="10420"/>
                    <a:pt x="17190" y="10378"/>
                    <a:pt x="18427" y="10493"/>
                  </a:cubicBezTo>
                  <a:cubicBezTo>
                    <a:pt x="17776" y="10187"/>
                    <a:pt x="16523" y="9477"/>
                    <a:pt x="15468" y="8736"/>
                  </a:cubicBezTo>
                  <a:cubicBezTo>
                    <a:pt x="15724" y="8757"/>
                    <a:pt x="15940" y="8765"/>
                    <a:pt x="16096" y="8764"/>
                  </a:cubicBezTo>
                  <a:cubicBezTo>
                    <a:pt x="16096" y="8764"/>
                    <a:pt x="15264" y="8378"/>
                    <a:pt x="14623" y="7884"/>
                  </a:cubicBezTo>
                  <a:cubicBezTo>
                    <a:pt x="14846" y="7915"/>
                    <a:pt x="15095" y="7938"/>
                    <a:pt x="15393" y="8004"/>
                  </a:cubicBezTo>
                  <a:cubicBezTo>
                    <a:pt x="14734" y="7546"/>
                    <a:pt x="14285" y="7197"/>
                    <a:pt x="13959" y="6906"/>
                  </a:cubicBezTo>
                  <a:cubicBezTo>
                    <a:pt x="14222" y="6939"/>
                    <a:pt x="14447" y="6956"/>
                    <a:pt x="14607" y="6960"/>
                  </a:cubicBezTo>
                  <a:cubicBezTo>
                    <a:pt x="14607" y="6960"/>
                    <a:pt x="14113" y="6696"/>
                    <a:pt x="13621" y="6329"/>
                  </a:cubicBezTo>
                  <a:cubicBezTo>
                    <a:pt x="13992" y="6382"/>
                    <a:pt x="14609" y="6429"/>
                    <a:pt x="14856" y="6470"/>
                  </a:cubicBezTo>
                  <a:cubicBezTo>
                    <a:pt x="14010" y="5822"/>
                    <a:pt x="12722" y="4827"/>
                    <a:pt x="11894" y="3438"/>
                  </a:cubicBezTo>
                  <a:cubicBezTo>
                    <a:pt x="12080" y="3483"/>
                    <a:pt x="12282" y="3518"/>
                    <a:pt x="12464" y="3518"/>
                  </a:cubicBezTo>
                  <a:cubicBezTo>
                    <a:pt x="11894" y="3026"/>
                    <a:pt x="11126" y="1996"/>
                    <a:pt x="10621" y="0"/>
                  </a:cubicBezTo>
                  <a:close/>
                </a:path>
              </a:pathLst>
            </a:custGeom>
            <a:solidFill>
              <a:srgbClr val="8E8E93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1" name="My Forest"/>
            <p:cNvSpPr/>
            <p:nvPr/>
          </p:nvSpPr>
          <p:spPr>
            <a:xfrm>
              <a:off x="327913" y="47025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My Forest</a:t>
              </a:r>
            </a:p>
          </p:txBody>
        </p:sp>
      </p:grpSp>
      <p:grpSp>
        <p:nvGrpSpPr>
          <p:cNvPr id="765" name="Grupo">
            <a:hlinkClick r:id="rId4" invalidUrl="" action="ppaction://hlinksldjump" tgtFrame="" tooltip="" history="1" highlightClick="0" endSnd="0"/>
          </p:cNvPr>
          <p:cNvGrpSpPr/>
          <p:nvPr/>
        </p:nvGrpSpPr>
        <p:grpSpPr>
          <a:xfrm>
            <a:off x="1267328" y="9354648"/>
            <a:ext cx="329925" cy="546133"/>
            <a:chOff x="0" y="0"/>
            <a:chExt cx="329924" cy="546131"/>
          </a:xfrm>
        </p:grpSpPr>
        <p:sp>
          <p:nvSpPr>
            <p:cNvPr id="763" name="Balança"/>
            <p:cNvSpPr/>
            <p:nvPr/>
          </p:nvSpPr>
          <p:spPr>
            <a:xfrm>
              <a:off x="0" y="0"/>
              <a:ext cx="329925" cy="329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" y="0"/>
                  </a:moveTo>
                  <a:cubicBezTo>
                    <a:pt x="91" y="0"/>
                    <a:pt x="0" y="92"/>
                    <a:pt x="0" y="206"/>
                  </a:cubicBezTo>
                  <a:lnTo>
                    <a:pt x="0" y="1070"/>
                  </a:lnTo>
                  <a:cubicBezTo>
                    <a:pt x="0" y="1183"/>
                    <a:pt x="91" y="1274"/>
                    <a:pt x="204" y="1274"/>
                  </a:cubicBezTo>
                  <a:cubicBezTo>
                    <a:pt x="598" y="1274"/>
                    <a:pt x="3707" y="1274"/>
                    <a:pt x="7432" y="1274"/>
                  </a:cubicBezTo>
                  <a:lnTo>
                    <a:pt x="7432" y="3181"/>
                  </a:lnTo>
                  <a:lnTo>
                    <a:pt x="8705" y="3181"/>
                  </a:lnTo>
                  <a:lnTo>
                    <a:pt x="8705" y="1274"/>
                  </a:lnTo>
                  <a:cubicBezTo>
                    <a:pt x="10081" y="1274"/>
                    <a:pt x="11513" y="1274"/>
                    <a:pt x="12895" y="1274"/>
                  </a:cubicBezTo>
                  <a:lnTo>
                    <a:pt x="12895" y="3181"/>
                  </a:lnTo>
                  <a:lnTo>
                    <a:pt x="14168" y="3181"/>
                  </a:lnTo>
                  <a:lnTo>
                    <a:pt x="14168" y="1274"/>
                  </a:lnTo>
                  <a:cubicBezTo>
                    <a:pt x="17941" y="1274"/>
                    <a:pt x="21077" y="1274"/>
                    <a:pt x="21396" y="1274"/>
                  </a:cubicBezTo>
                  <a:cubicBezTo>
                    <a:pt x="21509" y="1274"/>
                    <a:pt x="21600" y="1183"/>
                    <a:pt x="21600" y="1070"/>
                  </a:cubicBezTo>
                  <a:lnTo>
                    <a:pt x="21600" y="206"/>
                  </a:lnTo>
                  <a:cubicBezTo>
                    <a:pt x="21600" y="92"/>
                    <a:pt x="21508" y="0"/>
                    <a:pt x="21389" y="0"/>
                  </a:cubicBezTo>
                  <a:lnTo>
                    <a:pt x="204" y="0"/>
                  </a:lnTo>
                  <a:close/>
                  <a:moveTo>
                    <a:pt x="4922" y="3554"/>
                  </a:moveTo>
                  <a:cubicBezTo>
                    <a:pt x="4630" y="3554"/>
                    <a:pt x="4382" y="3763"/>
                    <a:pt x="4333" y="4055"/>
                  </a:cubicBezTo>
                  <a:lnTo>
                    <a:pt x="2061" y="17923"/>
                  </a:lnTo>
                  <a:cubicBezTo>
                    <a:pt x="2013" y="18215"/>
                    <a:pt x="1868" y="18478"/>
                    <a:pt x="1646" y="18667"/>
                  </a:cubicBezTo>
                  <a:lnTo>
                    <a:pt x="204" y="19916"/>
                  </a:lnTo>
                  <a:cubicBezTo>
                    <a:pt x="80" y="20024"/>
                    <a:pt x="10" y="20174"/>
                    <a:pt x="10" y="20336"/>
                  </a:cubicBezTo>
                  <a:lnTo>
                    <a:pt x="10" y="21600"/>
                  </a:lnTo>
                  <a:lnTo>
                    <a:pt x="21600" y="21600"/>
                  </a:lnTo>
                  <a:lnTo>
                    <a:pt x="21600" y="20341"/>
                  </a:lnTo>
                  <a:cubicBezTo>
                    <a:pt x="21600" y="20179"/>
                    <a:pt x="21530" y="20024"/>
                    <a:pt x="21406" y="19916"/>
                  </a:cubicBezTo>
                  <a:lnTo>
                    <a:pt x="19966" y="18667"/>
                  </a:lnTo>
                  <a:cubicBezTo>
                    <a:pt x="19744" y="18473"/>
                    <a:pt x="19592" y="18209"/>
                    <a:pt x="19549" y="17923"/>
                  </a:cubicBezTo>
                  <a:lnTo>
                    <a:pt x="17277" y="4055"/>
                  </a:lnTo>
                  <a:cubicBezTo>
                    <a:pt x="17228" y="3769"/>
                    <a:pt x="16980" y="3554"/>
                    <a:pt x="16688" y="3554"/>
                  </a:cubicBezTo>
                  <a:lnTo>
                    <a:pt x="4922" y="3554"/>
                  </a:lnTo>
                  <a:close/>
                  <a:moveTo>
                    <a:pt x="10805" y="5692"/>
                  </a:moveTo>
                  <a:cubicBezTo>
                    <a:pt x="14000" y="5692"/>
                    <a:pt x="16585" y="8278"/>
                    <a:pt x="16585" y="11475"/>
                  </a:cubicBezTo>
                  <a:cubicBezTo>
                    <a:pt x="16585" y="14666"/>
                    <a:pt x="13995" y="17258"/>
                    <a:pt x="10805" y="17258"/>
                  </a:cubicBezTo>
                  <a:cubicBezTo>
                    <a:pt x="7615" y="17258"/>
                    <a:pt x="5025" y="14672"/>
                    <a:pt x="5025" y="11475"/>
                  </a:cubicBezTo>
                  <a:cubicBezTo>
                    <a:pt x="5025" y="8284"/>
                    <a:pt x="7610" y="5692"/>
                    <a:pt x="10805" y="5692"/>
                  </a:cubicBezTo>
                  <a:close/>
                  <a:moveTo>
                    <a:pt x="14357" y="7712"/>
                  </a:moveTo>
                  <a:lnTo>
                    <a:pt x="11168" y="10562"/>
                  </a:lnTo>
                  <a:cubicBezTo>
                    <a:pt x="10817" y="10422"/>
                    <a:pt x="10395" y="10492"/>
                    <a:pt x="10108" y="10778"/>
                  </a:cubicBezTo>
                  <a:cubicBezTo>
                    <a:pt x="9725" y="11161"/>
                    <a:pt x="9725" y="11783"/>
                    <a:pt x="10108" y="12167"/>
                  </a:cubicBezTo>
                  <a:cubicBezTo>
                    <a:pt x="10492" y="12550"/>
                    <a:pt x="11113" y="12550"/>
                    <a:pt x="11497" y="12167"/>
                  </a:cubicBezTo>
                  <a:cubicBezTo>
                    <a:pt x="11783" y="11881"/>
                    <a:pt x="11853" y="11464"/>
                    <a:pt x="11713" y="11107"/>
                  </a:cubicBezTo>
                  <a:lnTo>
                    <a:pt x="14561" y="7916"/>
                  </a:lnTo>
                  <a:lnTo>
                    <a:pt x="14357" y="7712"/>
                  </a:lnTo>
                  <a:close/>
                </a:path>
              </a:pathLst>
            </a:custGeom>
            <a:solidFill>
              <a:srgbClr val="8E8E93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64" name="Log"/>
            <p:cNvSpPr txBox="1"/>
            <p:nvPr/>
          </p:nvSpPr>
          <p:spPr>
            <a:xfrm>
              <a:off x="12308" y="321087"/>
              <a:ext cx="305309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Log</a:t>
              </a:r>
            </a:p>
          </p:txBody>
        </p:sp>
      </p:grpSp>
      <p:grpSp>
        <p:nvGrpSpPr>
          <p:cNvPr id="768" name="Grupo">
            <a:hlinkClick r:id="rId2" invalidUrl="" action="ppaction://hlinksldjump" tgtFrame="" tooltip="" history="1" highlightClick="0" endSnd="0"/>
          </p:cNvPr>
          <p:cNvGrpSpPr/>
          <p:nvPr/>
        </p:nvGrpSpPr>
        <p:grpSpPr>
          <a:xfrm>
            <a:off x="2023383" y="9352150"/>
            <a:ext cx="719202" cy="548631"/>
            <a:chOff x="0" y="0"/>
            <a:chExt cx="719201" cy="548630"/>
          </a:xfrm>
        </p:grpSpPr>
        <p:sp>
          <p:nvSpPr>
            <p:cNvPr id="766" name="Challenges"/>
            <p:cNvSpPr txBox="1"/>
            <p:nvPr/>
          </p:nvSpPr>
          <p:spPr>
            <a:xfrm>
              <a:off x="-1" y="323586"/>
              <a:ext cx="719202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pPr/>
              <a:r>
                <a:t>Challenges</a:t>
              </a:r>
            </a:p>
          </p:txBody>
        </p:sp>
        <p:sp>
          <p:nvSpPr>
            <p:cNvPr id="767" name="Troféu"/>
            <p:cNvSpPr/>
            <p:nvPr/>
          </p:nvSpPr>
          <p:spPr>
            <a:xfrm>
              <a:off x="242540" y="0"/>
              <a:ext cx="269642" cy="32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39" y="0"/>
                  </a:moveTo>
                  <a:cubicBezTo>
                    <a:pt x="4139" y="0"/>
                    <a:pt x="4149" y="623"/>
                    <a:pt x="4237" y="1589"/>
                  </a:cubicBezTo>
                  <a:cubicBezTo>
                    <a:pt x="2431" y="832"/>
                    <a:pt x="0" y="1725"/>
                    <a:pt x="0" y="3889"/>
                  </a:cubicBezTo>
                  <a:cubicBezTo>
                    <a:pt x="0" y="6026"/>
                    <a:pt x="2630" y="7372"/>
                    <a:pt x="4623" y="8623"/>
                  </a:cubicBezTo>
                  <a:cubicBezTo>
                    <a:pt x="6617" y="9874"/>
                    <a:pt x="5496" y="11300"/>
                    <a:pt x="5496" y="11300"/>
                  </a:cubicBezTo>
                  <a:cubicBezTo>
                    <a:pt x="5496" y="11300"/>
                    <a:pt x="5764" y="11446"/>
                    <a:pt x="6151" y="11655"/>
                  </a:cubicBezTo>
                  <a:cubicBezTo>
                    <a:pt x="6151" y="11655"/>
                    <a:pt x="6687" y="11060"/>
                    <a:pt x="6687" y="10290"/>
                  </a:cubicBezTo>
                  <a:cubicBezTo>
                    <a:pt x="6687" y="10138"/>
                    <a:pt x="6674" y="9995"/>
                    <a:pt x="6650" y="9857"/>
                  </a:cubicBezTo>
                  <a:cubicBezTo>
                    <a:pt x="7364" y="10917"/>
                    <a:pt x="8282" y="11742"/>
                    <a:pt x="9461" y="12100"/>
                  </a:cubicBezTo>
                  <a:lnTo>
                    <a:pt x="9461" y="14760"/>
                  </a:lnTo>
                  <a:lnTo>
                    <a:pt x="7250" y="14760"/>
                  </a:lnTo>
                  <a:lnTo>
                    <a:pt x="7250" y="18727"/>
                  </a:lnTo>
                  <a:lnTo>
                    <a:pt x="5761" y="18727"/>
                  </a:lnTo>
                  <a:lnTo>
                    <a:pt x="4147" y="20386"/>
                  </a:lnTo>
                  <a:lnTo>
                    <a:pt x="4127" y="20386"/>
                  </a:lnTo>
                  <a:lnTo>
                    <a:pt x="4127" y="21600"/>
                  </a:lnTo>
                  <a:lnTo>
                    <a:pt x="17475" y="21600"/>
                  </a:lnTo>
                  <a:lnTo>
                    <a:pt x="17475" y="20386"/>
                  </a:lnTo>
                  <a:lnTo>
                    <a:pt x="17455" y="20386"/>
                  </a:lnTo>
                  <a:lnTo>
                    <a:pt x="15839" y="18727"/>
                  </a:lnTo>
                  <a:lnTo>
                    <a:pt x="14352" y="18727"/>
                  </a:lnTo>
                  <a:lnTo>
                    <a:pt x="14352" y="14760"/>
                  </a:lnTo>
                  <a:lnTo>
                    <a:pt x="12141" y="14760"/>
                  </a:lnTo>
                  <a:lnTo>
                    <a:pt x="12141" y="12100"/>
                  </a:lnTo>
                  <a:cubicBezTo>
                    <a:pt x="13320" y="11742"/>
                    <a:pt x="14238" y="10917"/>
                    <a:pt x="14952" y="9857"/>
                  </a:cubicBezTo>
                  <a:cubicBezTo>
                    <a:pt x="14928" y="9994"/>
                    <a:pt x="14916" y="10138"/>
                    <a:pt x="14916" y="10290"/>
                  </a:cubicBezTo>
                  <a:cubicBezTo>
                    <a:pt x="14916" y="11060"/>
                    <a:pt x="15449" y="11655"/>
                    <a:pt x="15449" y="11655"/>
                  </a:cubicBezTo>
                  <a:cubicBezTo>
                    <a:pt x="15836" y="11446"/>
                    <a:pt x="16107" y="11300"/>
                    <a:pt x="16107" y="11300"/>
                  </a:cubicBezTo>
                  <a:cubicBezTo>
                    <a:pt x="16107" y="11300"/>
                    <a:pt x="14985" y="9874"/>
                    <a:pt x="16979" y="8623"/>
                  </a:cubicBezTo>
                  <a:cubicBezTo>
                    <a:pt x="18972" y="7372"/>
                    <a:pt x="21600" y="6026"/>
                    <a:pt x="21600" y="3889"/>
                  </a:cubicBezTo>
                  <a:cubicBezTo>
                    <a:pt x="21600" y="1725"/>
                    <a:pt x="19172" y="832"/>
                    <a:pt x="17365" y="1589"/>
                  </a:cubicBezTo>
                  <a:cubicBezTo>
                    <a:pt x="17453" y="623"/>
                    <a:pt x="17461" y="0"/>
                    <a:pt x="17461" y="0"/>
                  </a:cubicBezTo>
                  <a:lnTo>
                    <a:pt x="4139" y="0"/>
                  </a:lnTo>
                  <a:close/>
                  <a:moveTo>
                    <a:pt x="2780" y="2437"/>
                  </a:moveTo>
                  <a:cubicBezTo>
                    <a:pt x="3886" y="2437"/>
                    <a:pt x="4325" y="3145"/>
                    <a:pt x="4499" y="3649"/>
                  </a:cubicBezTo>
                  <a:cubicBezTo>
                    <a:pt x="4748" y="5174"/>
                    <a:pt x="5172" y="6946"/>
                    <a:pt x="5886" y="8488"/>
                  </a:cubicBezTo>
                  <a:cubicBezTo>
                    <a:pt x="5216" y="7814"/>
                    <a:pt x="4193" y="7247"/>
                    <a:pt x="3073" y="6490"/>
                  </a:cubicBezTo>
                  <a:cubicBezTo>
                    <a:pt x="229" y="4570"/>
                    <a:pt x="1195" y="2437"/>
                    <a:pt x="2780" y="2437"/>
                  </a:cubicBezTo>
                  <a:close/>
                  <a:moveTo>
                    <a:pt x="18822" y="2437"/>
                  </a:moveTo>
                  <a:cubicBezTo>
                    <a:pt x="20407" y="2437"/>
                    <a:pt x="21373" y="4570"/>
                    <a:pt x="18529" y="6490"/>
                  </a:cubicBezTo>
                  <a:cubicBezTo>
                    <a:pt x="17409" y="7247"/>
                    <a:pt x="16386" y="7814"/>
                    <a:pt x="15716" y="8488"/>
                  </a:cubicBezTo>
                  <a:cubicBezTo>
                    <a:pt x="16430" y="6947"/>
                    <a:pt x="16852" y="5174"/>
                    <a:pt x="17101" y="3649"/>
                  </a:cubicBezTo>
                  <a:cubicBezTo>
                    <a:pt x="17275" y="3145"/>
                    <a:pt x="17716" y="2437"/>
                    <a:pt x="18822" y="2437"/>
                  </a:cubicBezTo>
                  <a:close/>
                </a:path>
              </a:pathLst>
            </a:custGeom>
            <a:solidFill>
              <a:srgbClr val="5E87D0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771" name="Grupo">
            <a:hlinkClick r:id="rId5" invalidUrl="" action="ppaction://hlinksldjump" tgtFrame="" tooltip="" history="1" highlightClick="0" endSnd="0"/>
          </p:cNvPr>
          <p:cNvGrpSpPr/>
          <p:nvPr/>
        </p:nvGrpSpPr>
        <p:grpSpPr>
          <a:xfrm>
            <a:off x="2892291" y="9354358"/>
            <a:ext cx="888747" cy="546423"/>
            <a:chOff x="0" y="0"/>
            <a:chExt cx="888746" cy="546421"/>
          </a:xfrm>
        </p:grpSpPr>
        <p:sp>
          <p:nvSpPr>
            <p:cNvPr id="769" name="Achievements"/>
            <p:cNvSpPr txBox="1"/>
            <p:nvPr/>
          </p:nvSpPr>
          <p:spPr>
            <a:xfrm>
              <a:off x="0" y="321377"/>
              <a:ext cx="888747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Achievements</a:t>
              </a:r>
            </a:p>
          </p:txBody>
        </p:sp>
        <p:sp>
          <p:nvSpPr>
            <p:cNvPr id="770" name="Medalha"/>
            <p:cNvSpPr/>
            <p:nvPr/>
          </p:nvSpPr>
          <p:spPr>
            <a:xfrm>
              <a:off x="300896" y="0"/>
              <a:ext cx="281289" cy="33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29" y="11271"/>
                  </a:lnTo>
                  <a:lnTo>
                    <a:pt x="12787" y="11271"/>
                  </a:lnTo>
                  <a:lnTo>
                    <a:pt x="5892" y="0"/>
                  </a:lnTo>
                  <a:lnTo>
                    <a:pt x="0" y="0"/>
                  </a:lnTo>
                  <a:close/>
                  <a:moveTo>
                    <a:pt x="15706" y="0"/>
                  </a:moveTo>
                  <a:lnTo>
                    <a:pt x="10979" y="7729"/>
                  </a:lnTo>
                  <a:lnTo>
                    <a:pt x="12464" y="10154"/>
                  </a:lnTo>
                  <a:lnTo>
                    <a:pt x="12922" y="10154"/>
                  </a:lnTo>
                  <a:cubicBezTo>
                    <a:pt x="13146" y="10154"/>
                    <a:pt x="13358" y="10200"/>
                    <a:pt x="13546" y="10280"/>
                  </a:cubicBezTo>
                  <a:lnTo>
                    <a:pt x="21600" y="0"/>
                  </a:lnTo>
                  <a:lnTo>
                    <a:pt x="15706" y="0"/>
                  </a:lnTo>
                  <a:close/>
                  <a:moveTo>
                    <a:pt x="12630" y="10425"/>
                  </a:moveTo>
                  <a:lnTo>
                    <a:pt x="13038" y="11094"/>
                  </a:lnTo>
                  <a:cubicBezTo>
                    <a:pt x="13153" y="11133"/>
                    <a:pt x="13233" y="11227"/>
                    <a:pt x="13233" y="11338"/>
                  </a:cubicBezTo>
                  <a:lnTo>
                    <a:pt x="13233" y="11937"/>
                  </a:lnTo>
                  <a:cubicBezTo>
                    <a:pt x="13497" y="12038"/>
                    <a:pt x="13753" y="12155"/>
                    <a:pt x="13996" y="12285"/>
                  </a:cubicBezTo>
                  <a:lnTo>
                    <a:pt x="13996" y="11338"/>
                  </a:lnTo>
                  <a:cubicBezTo>
                    <a:pt x="13996" y="10835"/>
                    <a:pt x="13513" y="10425"/>
                    <a:pt x="12922" y="10425"/>
                  </a:cubicBezTo>
                  <a:lnTo>
                    <a:pt x="12630" y="10425"/>
                  </a:lnTo>
                  <a:close/>
                  <a:moveTo>
                    <a:pt x="7894" y="10567"/>
                  </a:moveTo>
                  <a:cubicBezTo>
                    <a:pt x="7593" y="10729"/>
                    <a:pt x="7392" y="11015"/>
                    <a:pt x="7392" y="11340"/>
                  </a:cubicBezTo>
                  <a:lnTo>
                    <a:pt x="7392" y="12368"/>
                  </a:lnTo>
                  <a:cubicBezTo>
                    <a:pt x="7634" y="12229"/>
                    <a:pt x="7888" y="12105"/>
                    <a:pt x="8153" y="11996"/>
                  </a:cubicBezTo>
                  <a:lnTo>
                    <a:pt x="8153" y="11338"/>
                  </a:lnTo>
                  <a:cubicBezTo>
                    <a:pt x="8153" y="11238"/>
                    <a:pt x="8221" y="11152"/>
                    <a:pt x="8318" y="11107"/>
                  </a:cubicBezTo>
                  <a:lnTo>
                    <a:pt x="7894" y="10567"/>
                  </a:lnTo>
                  <a:close/>
                  <a:moveTo>
                    <a:pt x="10767" y="11720"/>
                  </a:moveTo>
                  <a:cubicBezTo>
                    <a:pt x="7563" y="11720"/>
                    <a:pt x="4964" y="13930"/>
                    <a:pt x="4964" y="16659"/>
                  </a:cubicBezTo>
                  <a:cubicBezTo>
                    <a:pt x="4964" y="19388"/>
                    <a:pt x="7563" y="21600"/>
                    <a:pt x="10767" y="21600"/>
                  </a:cubicBezTo>
                  <a:cubicBezTo>
                    <a:pt x="13972" y="21600"/>
                    <a:pt x="16570" y="19388"/>
                    <a:pt x="16570" y="16659"/>
                  </a:cubicBezTo>
                  <a:cubicBezTo>
                    <a:pt x="16570" y="13930"/>
                    <a:pt x="13972" y="11720"/>
                    <a:pt x="10767" y="11720"/>
                  </a:cubicBezTo>
                  <a:close/>
                  <a:moveTo>
                    <a:pt x="10767" y="12800"/>
                  </a:moveTo>
                  <a:cubicBezTo>
                    <a:pt x="13267" y="12800"/>
                    <a:pt x="15302" y="14530"/>
                    <a:pt x="15302" y="16659"/>
                  </a:cubicBezTo>
                  <a:cubicBezTo>
                    <a:pt x="15302" y="18788"/>
                    <a:pt x="13268" y="20520"/>
                    <a:pt x="10767" y="20520"/>
                  </a:cubicBezTo>
                  <a:cubicBezTo>
                    <a:pt x="8267" y="20520"/>
                    <a:pt x="6233" y="18788"/>
                    <a:pt x="6233" y="16659"/>
                  </a:cubicBezTo>
                  <a:cubicBezTo>
                    <a:pt x="6233" y="14530"/>
                    <a:pt x="8267" y="12800"/>
                    <a:pt x="10767" y="12800"/>
                  </a:cubicBezTo>
                  <a:close/>
                  <a:moveTo>
                    <a:pt x="10767" y="13071"/>
                  </a:moveTo>
                  <a:cubicBezTo>
                    <a:pt x="8439" y="13071"/>
                    <a:pt x="6552" y="14677"/>
                    <a:pt x="6552" y="16659"/>
                  </a:cubicBezTo>
                  <a:cubicBezTo>
                    <a:pt x="6552" y="18641"/>
                    <a:pt x="8439" y="20248"/>
                    <a:pt x="10767" y="20248"/>
                  </a:cubicBezTo>
                  <a:cubicBezTo>
                    <a:pt x="13095" y="20248"/>
                    <a:pt x="14983" y="18641"/>
                    <a:pt x="14983" y="16659"/>
                  </a:cubicBezTo>
                  <a:cubicBezTo>
                    <a:pt x="14983" y="14677"/>
                    <a:pt x="13095" y="13071"/>
                    <a:pt x="10767" y="13071"/>
                  </a:cubicBezTo>
                  <a:close/>
                </a:path>
              </a:pathLst>
            </a:custGeom>
            <a:solidFill>
              <a:srgbClr val="8E8E91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774" name="Grupo">
            <a:hlinkClick r:id="rId6" invalidUrl="" action="ppaction://hlinksldjump" tgtFrame="" tooltip="" history="1" highlightClick="0" endSnd="0"/>
          </p:cNvPr>
          <p:cNvGrpSpPr/>
          <p:nvPr/>
        </p:nvGrpSpPr>
        <p:grpSpPr>
          <a:xfrm>
            <a:off x="3950570" y="9352149"/>
            <a:ext cx="672466" cy="548632"/>
            <a:chOff x="0" y="0"/>
            <a:chExt cx="672465" cy="548631"/>
          </a:xfrm>
        </p:grpSpPr>
        <p:sp>
          <p:nvSpPr>
            <p:cNvPr id="772" name="Emporium"/>
            <p:cNvSpPr txBox="1"/>
            <p:nvPr/>
          </p:nvSpPr>
          <p:spPr>
            <a:xfrm>
              <a:off x="0" y="323587"/>
              <a:ext cx="672465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Emporium</a:t>
              </a:r>
            </a:p>
          </p:txBody>
        </p:sp>
        <p:sp>
          <p:nvSpPr>
            <p:cNvPr id="773" name="Loja"/>
            <p:cNvSpPr/>
            <p:nvPr/>
          </p:nvSpPr>
          <p:spPr>
            <a:xfrm>
              <a:off x="136512" y="0"/>
              <a:ext cx="399441" cy="32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01" y="0"/>
                  </a:moveTo>
                  <a:lnTo>
                    <a:pt x="5901" y="3628"/>
                  </a:lnTo>
                  <a:lnTo>
                    <a:pt x="7055" y="3628"/>
                  </a:lnTo>
                  <a:lnTo>
                    <a:pt x="7055" y="4787"/>
                  </a:lnTo>
                  <a:lnTo>
                    <a:pt x="2174" y="4787"/>
                  </a:lnTo>
                  <a:lnTo>
                    <a:pt x="0" y="9742"/>
                  </a:lnTo>
                  <a:cubicBezTo>
                    <a:pt x="0" y="10276"/>
                    <a:pt x="355" y="10709"/>
                    <a:pt x="791" y="10709"/>
                  </a:cubicBezTo>
                  <a:cubicBezTo>
                    <a:pt x="1168" y="10709"/>
                    <a:pt x="1481" y="10387"/>
                    <a:pt x="1560" y="9955"/>
                  </a:cubicBezTo>
                  <a:cubicBezTo>
                    <a:pt x="1639" y="10387"/>
                    <a:pt x="1954" y="10709"/>
                    <a:pt x="2331" y="10709"/>
                  </a:cubicBezTo>
                  <a:cubicBezTo>
                    <a:pt x="2707" y="10709"/>
                    <a:pt x="3021" y="10387"/>
                    <a:pt x="3100" y="9955"/>
                  </a:cubicBezTo>
                  <a:cubicBezTo>
                    <a:pt x="3179" y="10387"/>
                    <a:pt x="3494" y="10709"/>
                    <a:pt x="3871" y="10709"/>
                  </a:cubicBezTo>
                  <a:cubicBezTo>
                    <a:pt x="4247" y="10709"/>
                    <a:pt x="4561" y="10387"/>
                    <a:pt x="4640" y="9955"/>
                  </a:cubicBezTo>
                  <a:cubicBezTo>
                    <a:pt x="4719" y="10387"/>
                    <a:pt x="5034" y="10709"/>
                    <a:pt x="5411" y="10709"/>
                  </a:cubicBezTo>
                  <a:cubicBezTo>
                    <a:pt x="5787" y="10709"/>
                    <a:pt x="6101" y="10387"/>
                    <a:pt x="6180" y="9955"/>
                  </a:cubicBezTo>
                  <a:cubicBezTo>
                    <a:pt x="6259" y="10387"/>
                    <a:pt x="6574" y="10709"/>
                    <a:pt x="6950" y="10709"/>
                  </a:cubicBezTo>
                  <a:cubicBezTo>
                    <a:pt x="7327" y="10709"/>
                    <a:pt x="7642" y="10387"/>
                    <a:pt x="7721" y="9955"/>
                  </a:cubicBezTo>
                  <a:cubicBezTo>
                    <a:pt x="7800" y="10387"/>
                    <a:pt x="8114" y="10709"/>
                    <a:pt x="8490" y="10709"/>
                  </a:cubicBezTo>
                  <a:cubicBezTo>
                    <a:pt x="8867" y="10709"/>
                    <a:pt x="9182" y="10387"/>
                    <a:pt x="9261" y="9955"/>
                  </a:cubicBezTo>
                  <a:cubicBezTo>
                    <a:pt x="9340" y="10387"/>
                    <a:pt x="9654" y="10709"/>
                    <a:pt x="10030" y="10709"/>
                  </a:cubicBezTo>
                  <a:cubicBezTo>
                    <a:pt x="10407" y="10709"/>
                    <a:pt x="10722" y="10387"/>
                    <a:pt x="10801" y="9955"/>
                  </a:cubicBezTo>
                  <a:cubicBezTo>
                    <a:pt x="10880" y="10387"/>
                    <a:pt x="11193" y="10709"/>
                    <a:pt x="11570" y="10709"/>
                  </a:cubicBezTo>
                  <a:cubicBezTo>
                    <a:pt x="11946" y="10709"/>
                    <a:pt x="12262" y="10387"/>
                    <a:pt x="12341" y="9955"/>
                  </a:cubicBezTo>
                  <a:cubicBezTo>
                    <a:pt x="12420" y="10387"/>
                    <a:pt x="12733" y="10709"/>
                    <a:pt x="13110" y="10709"/>
                  </a:cubicBezTo>
                  <a:cubicBezTo>
                    <a:pt x="13486" y="10709"/>
                    <a:pt x="13801" y="10387"/>
                    <a:pt x="13881" y="9955"/>
                  </a:cubicBezTo>
                  <a:cubicBezTo>
                    <a:pt x="13960" y="10387"/>
                    <a:pt x="14273" y="10709"/>
                    <a:pt x="14650" y="10709"/>
                  </a:cubicBezTo>
                  <a:cubicBezTo>
                    <a:pt x="15026" y="10709"/>
                    <a:pt x="15341" y="10387"/>
                    <a:pt x="15420" y="9955"/>
                  </a:cubicBezTo>
                  <a:cubicBezTo>
                    <a:pt x="15499" y="10387"/>
                    <a:pt x="15815" y="10709"/>
                    <a:pt x="16191" y="10709"/>
                  </a:cubicBezTo>
                  <a:cubicBezTo>
                    <a:pt x="16568" y="10709"/>
                    <a:pt x="16881" y="10387"/>
                    <a:pt x="16960" y="9955"/>
                  </a:cubicBezTo>
                  <a:cubicBezTo>
                    <a:pt x="17039" y="10387"/>
                    <a:pt x="17354" y="10709"/>
                    <a:pt x="17731" y="10709"/>
                  </a:cubicBezTo>
                  <a:cubicBezTo>
                    <a:pt x="18107" y="10709"/>
                    <a:pt x="18421" y="10387"/>
                    <a:pt x="18500" y="9955"/>
                  </a:cubicBezTo>
                  <a:cubicBezTo>
                    <a:pt x="18579" y="10387"/>
                    <a:pt x="18894" y="10709"/>
                    <a:pt x="19271" y="10709"/>
                  </a:cubicBezTo>
                  <a:cubicBezTo>
                    <a:pt x="19647" y="10709"/>
                    <a:pt x="19961" y="10387"/>
                    <a:pt x="20040" y="9955"/>
                  </a:cubicBezTo>
                  <a:cubicBezTo>
                    <a:pt x="20119" y="10387"/>
                    <a:pt x="20434" y="10709"/>
                    <a:pt x="20811" y="10709"/>
                  </a:cubicBezTo>
                  <a:cubicBezTo>
                    <a:pt x="21247" y="10709"/>
                    <a:pt x="21600" y="10276"/>
                    <a:pt x="21600" y="9742"/>
                  </a:cubicBezTo>
                  <a:lnTo>
                    <a:pt x="19428" y="4787"/>
                  </a:lnTo>
                  <a:lnTo>
                    <a:pt x="14545" y="4787"/>
                  </a:lnTo>
                  <a:lnTo>
                    <a:pt x="14545" y="3628"/>
                  </a:lnTo>
                  <a:lnTo>
                    <a:pt x="15699" y="3628"/>
                  </a:lnTo>
                  <a:lnTo>
                    <a:pt x="15699" y="0"/>
                  </a:lnTo>
                  <a:lnTo>
                    <a:pt x="5901" y="0"/>
                  </a:lnTo>
                  <a:close/>
                  <a:moveTo>
                    <a:pt x="7876" y="3628"/>
                  </a:moveTo>
                  <a:lnTo>
                    <a:pt x="13724" y="3628"/>
                  </a:lnTo>
                  <a:lnTo>
                    <a:pt x="13724" y="4787"/>
                  </a:lnTo>
                  <a:lnTo>
                    <a:pt x="7876" y="4787"/>
                  </a:lnTo>
                  <a:lnTo>
                    <a:pt x="7876" y="3628"/>
                  </a:lnTo>
                  <a:close/>
                  <a:moveTo>
                    <a:pt x="1224" y="11763"/>
                  </a:moveTo>
                  <a:lnTo>
                    <a:pt x="1224" y="19095"/>
                  </a:lnTo>
                  <a:lnTo>
                    <a:pt x="9484" y="19095"/>
                  </a:lnTo>
                  <a:lnTo>
                    <a:pt x="9484" y="13117"/>
                  </a:lnTo>
                  <a:lnTo>
                    <a:pt x="12116" y="13117"/>
                  </a:lnTo>
                  <a:lnTo>
                    <a:pt x="12116" y="19095"/>
                  </a:lnTo>
                  <a:lnTo>
                    <a:pt x="20377" y="19095"/>
                  </a:lnTo>
                  <a:lnTo>
                    <a:pt x="20377" y="11763"/>
                  </a:lnTo>
                  <a:lnTo>
                    <a:pt x="1224" y="11763"/>
                  </a:lnTo>
                  <a:close/>
                  <a:moveTo>
                    <a:pt x="2371" y="13117"/>
                  </a:moveTo>
                  <a:lnTo>
                    <a:pt x="5004" y="13117"/>
                  </a:lnTo>
                  <a:lnTo>
                    <a:pt x="5004" y="16302"/>
                  </a:lnTo>
                  <a:lnTo>
                    <a:pt x="2371" y="16302"/>
                  </a:lnTo>
                  <a:lnTo>
                    <a:pt x="2371" y="13117"/>
                  </a:lnTo>
                  <a:close/>
                  <a:moveTo>
                    <a:pt x="5928" y="13117"/>
                  </a:moveTo>
                  <a:lnTo>
                    <a:pt x="8561" y="13117"/>
                  </a:lnTo>
                  <a:lnTo>
                    <a:pt x="8561" y="16302"/>
                  </a:lnTo>
                  <a:lnTo>
                    <a:pt x="5928" y="16302"/>
                  </a:lnTo>
                  <a:lnTo>
                    <a:pt x="5928" y="13117"/>
                  </a:lnTo>
                  <a:close/>
                  <a:moveTo>
                    <a:pt x="13041" y="13117"/>
                  </a:moveTo>
                  <a:lnTo>
                    <a:pt x="15673" y="13117"/>
                  </a:lnTo>
                  <a:lnTo>
                    <a:pt x="15673" y="16302"/>
                  </a:lnTo>
                  <a:lnTo>
                    <a:pt x="13041" y="16302"/>
                  </a:lnTo>
                  <a:lnTo>
                    <a:pt x="13041" y="13117"/>
                  </a:lnTo>
                  <a:close/>
                  <a:moveTo>
                    <a:pt x="16598" y="13117"/>
                  </a:moveTo>
                  <a:lnTo>
                    <a:pt x="19230" y="13117"/>
                  </a:lnTo>
                  <a:lnTo>
                    <a:pt x="19230" y="16302"/>
                  </a:lnTo>
                  <a:lnTo>
                    <a:pt x="16598" y="16302"/>
                  </a:lnTo>
                  <a:lnTo>
                    <a:pt x="16598" y="13117"/>
                  </a:lnTo>
                  <a:close/>
                  <a:moveTo>
                    <a:pt x="11270" y="15428"/>
                  </a:moveTo>
                  <a:lnTo>
                    <a:pt x="11270" y="17177"/>
                  </a:lnTo>
                  <a:lnTo>
                    <a:pt x="11764" y="17177"/>
                  </a:lnTo>
                  <a:lnTo>
                    <a:pt x="11764" y="15428"/>
                  </a:lnTo>
                  <a:lnTo>
                    <a:pt x="11270" y="15428"/>
                  </a:lnTo>
                  <a:close/>
                  <a:moveTo>
                    <a:pt x="19" y="20290"/>
                  </a:moveTo>
                  <a:lnTo>
                    <a:pt x="19" y="21600"/>
                  </a:lnTo>
                  <a:lnTo>
                    <a:pt x="21581" y="21600"/>
                  </a:lnTo>
                  <a:lnTo>
                    <a:pt x="21581" y="20290"/>
                  </a:lnTo>
                  <a:lnTo>
                    <a:pt x="19" y="20290"/>
                  </a:lnTo>
                  <a:close/>
                </a:path>
              </a:pathLst>
            </a:custGeom>
            <a:solidFill>
              <a:srgbClr val="8D8E91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188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dow"/>
          <p:cNvSpPr/>
          <p:nvPr/>
        </p:nvSpPr>
        <p:spPr>
          <a:xfrm>
            <a:off x="0" y="9261208"/>
            <a:ext cx="4762501" cy="12701"/>
          </a:xfrm>
          <a:prstGeom prst="rect">
            <a:avLst/>
          </a:prstGeom>
          <a:gradFill>
            <a:gsLst>
              <a:gs pos="34151">
                <a:srgbClr val="000000"/>
              </a:gs>
              <a:gs pos="45057">
                <a:srgbClr val="000102">
                  <a:alpha val="0"/>
                </a:srgbClr>
              </a:gs>
            </a:gsLst>
            <a:lin ang="5400000"/>
          </a:gra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sp>
        <p:nvSpPr>
          <p:cNvPr id="777" name="Background"/>
          <p:cNvSpPr/>
          <p:nvPr/>
        </p:nvSpPr>
        <p:spPr>
          <a:xfrm>
            <a:off x="0" y="9267366"/>
            <a:ext cx="4762501" cy="1041401"/>
          </a:xfrm>
          <a:prstGeom prst="rect">
            <a:avLst/>
          </a:prstGeom>
          <a:solidFill>
            <a:srgbClr val="F9F9F9"/>
          </a:soli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grpSp>
        <p:nvGrpSpPr>
          <p:cNvPr id="781" name="Navigation Bar - Modal"/>
          <p:cNvGrpSpPr/>
          <p:nvPr/>
        </p:nvGrpSpPr>
        <p:grpSpPr>
          <a:xfrm>
            <a:off x="0" y="-4460"/>
            <a:ext cx="4762501" cy="1130617"/>
            <a:chOff x="0" y="0"/>
            <a:chExt cx="4762500" cy="1130616"/>
          </a:xfrm>
        </p:grpSpPr>
        <p:sp>
          <p:nvSpPr>
            <p:cNvPr id="778" name="Shadow"/>
            <p:cNvSpPr/>
            <p:nvPr/>
          </p:nvSpPr>
          <p:spPr>
            <a:xfrm>
              <a:off x="0" y="1117916"/>
              <a:ext cx="4762500" cy="12701"/>
            </a:xfrm>
            <a:prstGeom prst="rect">
              <a:avLst/>
            </a:prstGeom>
            <a:gradFill flip="none" rotWithShape="1">
              <a:gsLst>
                <a:gs pos="34151">
                  <a:srgbClr val="000000"/>
                </a:gs>
                <a:gs pos="45057">
                  <a:srgbClr val="000102">
                    <a:alpha val="0"/>
                  </a:srgbClr>
                </a:gs>
              </a:gsLst>
              <a:lin ang="5400000" scaled="0"/>
            </a:gradFill>
            <a:ln w="3175" cap="flat">
              <a:noFill/>
              <a:miter lim="400000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 algn="l" defTabSz="917222">
                <a:spcBef>
                  <a:spcPts val="4500"/>
                </a:spcBef>
                <a:defRPr spc="36" sz="3600"/>
              </a:pPr>
            </a:p>
          </p:txBody>
        </p:sp>
        <p:sp>
          <p:nvSpPr>
            <p:cNvPr id="779" name="Background"/>
            <p:cNvSpPr/>
            <p:nvPr/>
          </p:nvSpPr>
          <p:spPr>
            <a:xfrm>
              <a:off x="0" y="0"/>
              <a:ext cx="4762500" cy="1117600"/>
            </a:xfrm>
            <a:prstGeom prst="rect">
              <a:avLst/>
            </a:prstGeom>
            <a:solidFill>
              <a:srgbClr val="F9F9F9"/>
            </a:solidFill>
            <a:ln w="3175" cap="flat">
              <a:noFill/>
              <a:miter lim="400000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 algn="l" defTabSz="917222">
                <a:spcBef>
                  <a:spcPts val="4500"/>
                </a:spcBef>
                <a:defRPr spc="36" sz="3600"/>
              </a:pPr>
            </a:p>
          </p:txBody>
        </p:sp>
        <p:sp>
          <p:nvSpPr>
            <p:cNvPr id="780" name="Achievements"/>
            <p:cNvSpPr txBox="1"/>
            <p:nvPr/>
          </p:nvSpPr>
          <p:spPr>
            <a:xfrm>
              <a:off x="1391207" y="655825"/>
              <a:ext cx="1991224" cy="35187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825500">
                <a:defRPr spc="-34" sz="1700"/>
              </a:lvl1pPr>
            </a:lstStyle>
            <a:p>
              <a:pPr/>
              <a:r>
                <a:t>Achievements</a:t>
              </a:r>
            </a:p>
          </p:txBody>
        </p:sp>
      </p:grpSp>
      <p:sp>
        <p:nvSpPr>
          <p:cNvPr id="782" name="Gold"/>
          <p:cNvSpPr txBox="1"/>
          <p:nvPr/>
        </p:nvSpPr>
        <p:spPr>
          <a:xfrm>
            <a:off x="818355" y="2695793"/>
            <a:ext cx="504873" cy="2726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Gold</a:t>
            </a:r>
          </a:p>
        </p:txBody>
      </p:sp>
      <p:sp>
        <p:nvSpPr>
          <p:cNvPr id="783" name="July 4, 2018"/>
          <p:cNvSpPr txBox="1"/>
          <p:nvPr/>
        </p:nvSpPr>
        <p:spPr>
          <a:xfrm>
            <a:off x="633519" y="2931919"/>
            <a:ext cx="874544" cy="210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b="0" sz="1200">
                <a:solidFill>
                  <a:srgbClr val="FFFFFF"/>
                </a:solidFill>
              </a:defRPr>
            </a:lvl1pPr>
          </a:lstStyle>
          <a:p>
            <a:pPr/>
            <a:r>
              <a:t>July 4, 2018</a:t>
            </a:r>
          </a:p>
        </p:txBody>
      </p:sp>
      <p:grpSp>
        <p:nvGrpSpPr>
          <p:cNvPr id="787" name="Grupo">
            <a:hlinkClick r:id="rId2" invalidUrl="" action="ppaction://hlinksldjump" tgtFrame="" tooltip="" history="1" highlightClick="0" endSnd="0"/>
          </p:cNvPr>
          <p:cNvGrpSpPr/>
          <p:nvPr/>
        </p:nvGrpSpPr>
        <p:grpSpPr>
          <a:xfrm>
            <a:off x="504158" y="1531188"/>
            <a:ext cx="1133267" cy="1133267"/>
            <a:chOff x="0" y="0"/>
            <a:chExt cx="1133265" cy="1133265"/>
          </a:xfrm>
        </p:grpSpPr>
        <p:sp>
          <p:nvSpPr>
            <p:cNvPr id="784" name="Círculo"/>
            <p:cNvSpPr/>
            <p:nvPr/>
          </p:nvSpPr>
          <p:spPr>
            <a:xfrm>
              <a:off x="0" y="0"/>
              <a:ext cx="1133266" cy="1133266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366961"/>
                    <a:satOff val="4172"/>
                    <a:lumOff val="11129"/>
                  </a:schemeClr>
                </a:gs>
                <a:gs pos="100000">
                  <a:schemeClr val="accent4">
                    <a:hueOff val="-1081314"/>
                    <a:satOff val="4338"/>
                    <a:lumOff val="-8931"/>
                  </a:schemeClr>
                </a:gs>
              </a:gsLst>
              <a:lin ang="5400000" scaled="0"/>
            </a:gra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5" name="Oval"/>
            <p:cNvSpPr/>
            <p:nvPr/>
          </p:nvSpPr>
          <p:spPr>
            <a:xfrm>
              <a:off x="103594" y="115971"/>
              <a:ext cx="926078" cy="901324"/>
            </a:xfrm>
            <a:prstGeom prst="ellipse">
              <a:avLst/>
            </a:prstGeom>
            <a:solidFill>
              <a:srgbClr val="FFCC00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6" name="Medalha"/>
            <p:cNvSpPr/>
            <p:nvPr/>
          </p:nvSpPr>
          <p:spPr>
            <a:xfrm>
              <a:off x="308664" y="279544"/>
              <a:ext cx="515938" cy="605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29" y="11271"/>
                  </a:lnTo>
                  <a:lnTo>
                    <a:pt x="12787" y="11271"/>
                  </a:lnTo>
                  <a:lnTo>
                    <a:pt x="5892" y="0"/>
                  </a:lnTo>
                  <a:lnTo>
                    <a:pt x="0" y="0"/>
                  </a:lnTo>
                  <a:close/>
                  <a:moveTo>
                    <a:pt x="15706" y="0"/>
                  </a:moveTo>
                  <a:lnTo>
                    <a:pt x="10979" y="7729"/>
                  </a:lnTo>
                  <a:lnTo>
                    <a:pt x="12464" y="10154"/>
                  </a:lnTo>
                  <a:lnTo>
                    <a:pt x="12922" y="10154"/>
                  </a:lnTo>
                  <a:cubicBezTo>
                    <a:pt x="13146" y="10154"/>
                    <a:pt x="13358" y="10200"/>
                    <a:pt x="13546" y="10280"/>
                  </a:cubicBezTo>
                  <a:lnTo>
                    <a:pt x="21600" y="0"/>
                  </a:lnTo>
                  <a:lnTo>
                    <a:pt x="15706" y="0"/>
                  </a:lnTo>
                  <a:close/>
                  <a:moveTo>
                    <a:pt x="12630" y="10425"/>
                  </a:moveTo>
                  <a:lnTo>
                    <a:pt x="13038" y="11094"/>
                  </a:lnTo>
                  <a:cubicBezTo>
                    <a:pt x="13153" y="11133"/>
                    <a:pt x="13233" y="11227"/>
                    <a:pt x="13233" y="11338"/>
                  </a:cubicBezTo>
                  <a:lnTo>
                    <a:pt x="13233" y="11937"/>
                  </a:lnTo>
                  <a:cubicBezTo>
                    <a:pt x="13497" y="12038"/>
                    <a:pt x="13753" y="12155"/>
                    <a:pt x="13996" y="12285"/>
                  </a:cubicBezTo>
                  <a:lnTo>
                    <a:pt x="13996" y="11338"/>
                  </a:lnTo>
                  <a:cubicBezTo>
                    <a:pt x="13996" y="10835"/>
                    <a:pt x="13513" y="10425"/>
                    <a:pt x="12922" y="10425"/>
                  </a:cubicBezTo>
                  <a:lnTo>
                    <a:pt x="12630" y="10425"/>
                  </a:lnTo>
                  <a:close/>
                  <a:moveTo>
                    <a:pt x="7894" y="10567"/>
                  </a:moveTo>
                  <a:cubicBezTo>
                    <a:pt x="7593" y="10729"/>
                    <a:pt x="7392" y="11015"/>
                    <a:pt x="7392" y="11340"/>
                  </a:cubicBezTo>
                  <a:lnTo>
                    <a:pt x="7392" y="12368"/>
                  </a:lnTo>
                  <a:cubicBezTo>
                    <a:pt x="7634" y="12229"/>
                    <a:pt x="7888" y="12105"/>
                    <a:pt x="8153" y="11996"/>
                  </a:cubicBezTo>
                  <a:lnTo>
                    <a:pt x="8153" y="11338"/>
                  </a:lnTo>
                  <a:cubicBezTo>
                    <a:pt x="8153" y="11238"/>
                    <a:pt x="8221" y="11152"/>
                    <a:pt x="8318" y="11107"/>
                  </a:cubicBezTo>
                  <a:lnTo>
                    <a:pt x="7894" y="10567"/>
                  </a:lnTo>
                  <a:close/>
                  <a:moveTo>
                    <a:pt x="10767" y="11720"/>
                  </a:moveTo>
                  <a:cubicBezTo>
                    <a:pt x="7563" y="11720"/>
                    <a:pt x="4964" y="13930"/>
                    <a:pt x="4964" y="16659"/>
                  </a:cubicBezTo>
                  <a:cubicBezTo>
                    <a:pt x="4964" y="19388"/>
                    <a:pt x="7563" y="21600"/>
                    <a:pt x="10767" y="21600"/>
                  </a:cubicBezTo>
                  <a:cubicBezTo>
                    <a:pt x="13972" y="21600"/>
                    <a:pt x="16570" y="19388"/>
                    <a:pt x="16570" y="16659"/>
                  </a:cubicBezTo>
                  <a:cubicBezTo>
                    <a:pt x="16570" y="13930"/>
                    <a:pt x="13972" y="11720"/>
                    <a:pt x="10767" y="11720"/>
                  </a:cubicBezTo>
                  <a:close/>
                  <a:moveTo>
                    <a:pt x="10767" y="12800"/>
                  </a:moveTo>
                  <a:cubicBezTo>
                    <a:pt x="13267" y="12800"/>
                    <a:pt x="15302" y="14530"/>
                    <a:pt x="15302" y="16659"/>
                  </a:cubicBezTo>
                  <a:cubicBezTo>
                    <a:pt x="15302" y="18788"/>
                    <a:pt x="13268" y="20520"/>
                    <a:pt x="10767" y="20520"/>
                  </a:cubicBezTo>
                  <a:cubicBezTo>
                    <a:pt x="8267" y="20520"/>
                    <a:pt x="6233" y="18788"/>
                    <a:pt x="6233" y="16659"/>
                  </a:cubicBezTo>
                  <a:cubicBezTo>
                    <a:pt x="6233" y="14530"/>
                    <a:pt x="8267" y="12800"/>
                    <a:pt x="10767" y="12800"/>
                  </a:cubicBezTo>
                  <a:close/>
                  <a:moveTo>
                    <a:pt x="10767" y="13071"/>
                  </a:moveTo>
                  <a:cubicBezTo>
                    <a:pt x="8439" y="13071"/>
                    <a:pt x="6552" y="14677"/>
                    <a:pt x="6552" y="16659"/>
                  </a:cubicBezTo>
                  <a:cubicBezTo>
                    <a:pt x="6552" y="18641"/>
                    <a:pt x="8439" y="20248"/>
                    <a:pt x="10767" y="20248"/>
                  </a:cubicBezTo>
                  <a:cubicBezTo>
                    <a:pt x="13095" y="20248"/>
                    <a:pt x="14983" y="18641"/>
                    <a:pt x="14983" y="16659"/>
                  </a:cubicBezTo>
                  <a:cubicBezTo>
                    <a:pt x="14983" y="14677"/>
                    <a:pt x="13095" y="13071"/>
                    <a:pt x="10767" y="1307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790" name="Grupo">
            <a:hlinkClick r:id="rId3" invalidUrl="" action="ppaction://hlinksldjump" tgtFrame="" tooltip="" history="1" highlightClick="0" endSnd="0"/>
          </p:cNvPr>
          <p:cNvGrpSpPr/>
          <p:nvPr/>
        </p:nvGrpSpPr>
        <p:grpSpPr>
          <a:xfrm>
            <a:off x="363776" y="9318007"/>
            <a:ext cx="1385389" cy="1740252"/>
            <a:chOff x="212526" y="0"/>
            <a:chExt cx="1385387" cy="1740251"/>
          </a:xfrm>
        </p:grpSpPr>
        <p:sp>
          <p:nvSpPr>
            <p:cNvPr id="788" name="Conífera"/>
            <p:cNvSpPr/>
            <p:nvPr/>
          </p:nvSpPr>
          <p:spPr>
            <a:xfrm>
              <a:off x="212526" y="0"/>
              <a:ext cx="230776" cy="390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621" y="0"/>
                  </a:moveTo>
                  <a:cubicBezTo>
                    <a:pt x="10617" y="23"/>
                    <a:pt x="10614" y="44"/>
                    <a:pt x="10610" y="67"/>
                  </a:cubicBezTo>
                  <a:cubicBezTo>
                    <a:pt x="10104" y="2030"/>
                    <a:pt x="9595" y="3050"/>
                    <a:pt x="9030" y="3538"/>
                  </a:cubicBezTo>
                  <a:cubicBezTo>
                    <a:pt x="9188" y="3538"/>
                    <a:pt x="9363" y="3511"/>
                    <a:pt x="9528" y="3474"/>
                  </a:cubicBezTo>
                  <a:cubicBezTo>
                    <a:pt x="8596" y="4832"/>
                    <a:pt x="7424" y="5534"/>
                    <a:pt x="6527" y="6163"/>
                  </a:cubicBezTo>
                  <a:cubicBezTo>
                    <a:pt x="6868" y="6119"/>
                    <a:pt x="7802" y="5974"/>
                    <a:pt x="8230" y="5855"/>
                  </a:cubicBezTo>
                  <a:cubicBezTo>
                    <a:pt x="7748" y="6276"/>
                    <a:pt x="6954" y="6634"/>
                    <a:pt x="6954" y="6634"/>
                  </a:cubicBezTo>
                  <a:cubicBezTo>
                    <a:pt x="7138" y="6619"/>
                    <a:pt x="7415" y="6600"/>
                    <a:pt x="7720" y="6547"/>
                  </a:cubicBezTo>
                  <a:cubicBezTo>
                    <a:pt x="7091" y="7137"/>
                    <a:pt x="6251" y="7713"/>
                    <a:pt x="5561" y="8125"/>
                  </a:cubicBezTo>
                  <a:cubicBezTo>
                    <a:pt x="5895" y="8116"/>
                    <a:pt x="6564" y="7999"/>
                    <a:pt x="7009" y="7907"/>
                  </a:cubicBezTo>
                  <a:cubicBezTo>
                    <a:pt x="6411" y="8446"/>
                    <a:pt x="4903" y="8893"/>
                    <a:pt x="4903" y="8893"/>
                  </a:cubicBezTo>
                  <a:cubicBezTo>
                    <a:pt x="5152" y="8900"/>
                    <a:pt x="5550" y="8913"/>
                    <a:pt x="5996" y="8867"/>
                  </a:cubicBezTo>
                  <a:cubicBezTo>
                    <a:pt x="4872" y="9638"/>
                    <a:pt x="3565" y="10259"/>
                    <a:pt x="2901" y="10510"/>
                  </a:cubicBezTo>
                  <a:cubicBezTo>
                    <a:pt x="3687" y="10533"/>
                    <a:pt x="4308" y="10479"/>
                    <a:pt x="4850" y="10385"/>
                  </a:cubicBezTo>
                  <a:cubicBezTo>
                    <a:pt x="4326" y="10617"/>
                    <a:pt x="3807" y="10772"/>
                    <a:pt x="3807" y="10772"/>
                  </a:cubicBezTo>
                  <a:cubicBezTo>
                    <a:pt x="4160" y="10781"/>
                    <a:pt x="4842" y="10804"/>
                    <a:pt x="5509" y="10615"/>
                  </a:cubicBezTo>
                  <a:cubicBezTo>
                    <a:pt x="4554" y="11187"/>
                    <a:pt x="3493" y="11637"/>
                    <a:pt x="2295" y="12014"/>
                  </a:cubicBezTo>
                  <a:cubicBezTo>
                    <a:pt x="3519" y="11959"/>
                    <a:pt x="4122" y="11979"/>
                    <a:pt x="4988" y="11829"/>
                  </a:cubicBezTo>
                  <a:cubicBezTo>
                    <a:pt x="4334" y="12189"/>
                    <a:pt x="3084" y="12413"/>
                    <a:pt x="3084" y="12413"/>
                  </a:cubicBezTo>
                  <a:cubicBezTo>
                    <a:pt x="3383" y="12449"/>
                    <a:pt x="3950" y="12522"/>
                    <a:pt x="4573" y="12429"/>
                  </a:cubicBezTo>
                  <a:cubicBezTo>
                    <a:pt x="3626" y="13059"/>
                    <a:pt x="2798" y="13430"/>
                    <a:pt x="1310" y="13941"/>
                  </a:cubicBezTo>
                  <a:cubicBezTo>
                    <a:pt x="2261" y="14037"/>
                    <a:pt x="3022" y="14027"/>
                    <a:pt x="3903" y="13855"/>
                  </a:cubicBezTo>
                  <a:cubicBezTo>
                    <a:pt x="3441" y="14122"/>
                    <a:pt x="2908" y="14377"/>
                    <a:pt x="2403" y="14495"/>
                  </a:cubicBezTo>
                  <a:cubicBezTo>
                    <a:pt x="2758" y="14526"/>
                    <a:pt x="3146" y="14544"/>
                    <a:pt x="3538" y="14548"/>
                  </a:cubicBezTo>
                  <a:cubicBezTo>
                    <a:pt x="2975" y="14915"/>
                    <a:pt x="1532" y="15372"/>
                    <a:pt x="690" y="15468"/>
                  </a:cubicBezTo>
                  <a:cubicBezTo>
                    <a:pt x="1469" y="15621"/>
                    <a:pt x="1944" y="15682"/>
                    <a:pt x="2829" y="15558"/>
                  </a:cubicBezTo>
                  <a:cubicBezTo>
                    <a:pt x="2034" y="16169"/>
                    <a:pt x="1577" y="16274"/>
                    <a:pt x="222" y="16735"/>
                  </a:cubicBezTo>
                  <a:cubicBezTo>
                    <a:pt x="549" y="16746"/>
                    <a:pt x="1657" y="16760"/>
                    <a:pt x="2445" y="16433"/>
                  </a:cubicBezTo>
                  <a:cubicBezTo>
                    <a:pt x="2217" y="16700"/>
                    <a:pt x="1683" y="16922"/>
                    <a:pt x="1285" y="17066"/>
                  </a:cubicBezTo>
                  <a:cubicBezTo>
                    <a:pt x="1615" y="17066"/>
                    <a:pt x="1944" y="17006"/>
                    <a:pt x="2229" y="16894"/>
                  </a:cubicBezTo>
                  <a:cubicBezTo>
                    <a:pt x="1771" y="17163"/>
                    <a:pt x="1238" y="17373"/>
                    <a:pt x="668" y="17513"/>
                  </a:cubicBezTo>
                  <a:cubicBezTo>
                    <a:pt x="1097" y="17560"/>
                    <a:pt x="2071" y="17636"/>
                    <a:pt x="2608" y="17472"/>
                  </a:cubicBezTo>
                  <a:lnTo>
                    <a:pt x="2638" y="17467"/>
                  </a:lnTo>
                  <a:cubicBezTo>
                    <a:pt x="2011" y="17862"/>
                    <a:pt x="825" y="18003"/>
                    <a:pt x="1" y="17923"/>
                  </a:cubicBezTo>
                  <a:cubicBezTo>
                    <a:pt x="-28" y="17962"/>
                    <a:pt x="714" y="18310"/>
                    <a:pt x="1542" y="18379"/>
                  </a:cubicBezTo>
                  <a:cubicBezTo>
                    <a:pt x="1245" y="18467"/>
                    <a:pt x="906" y="18513"/>
                    <a:pt x="582" y="18499"/>
                  </a:cubicBezTo>
                  <a:cubicBezTo>
                    <a:pt x="1481" y="18739"/>
                    <a:pt x="2039" y="18785"/>
                    <a:pt x="3029" y="18865"/>
                  </a:cubicBezTo>
                  <a:cubicBezTo>
                    <a:pt x="2588" y="19091"/>
                    <a:pt x="2010" y="19186"/>
                    <a:pt x="2010" y="19186"/>
                  </a:cubicBezTo>
                  <a:cubicBezTo>
                    <a:pt x="2010" y="19186"/>
                    <a:pt x="4186" y="19299"/>
                    <a:pt x="5315" y="19147"/>
                  </a:cubicBezTo>
                  <a:cubicBezTo>
                    <a:pt x="4988" y="19390"/>
                    <a:pt x="4449" y="19473"/>
                    <a:pt x="4449" y="19473"/>
                  </a:cubicBezTo>
                  <a:cubicBezTo>
                    <a:pt x="4449" y="19473"/>
                    <a:pt x="7074" y="19640"/>
                    <a:pt x="9273" y="19263"/>
                  </a:cubicBezTo>
                  <a:cubicBezTo>
                    <a:pt x="9277" y="19443"/>
                    <a:pt x="9306" y="21049"/>
                    <a:pt x="9306" y="21600"/>
                  </a:cubicBezTo>
                  <a:lnTo>
                    <a:pt x="11676" y="21600"/>
                  </a:lnTo>
                  <a:lnTo>
                    <a:pt x="11676" y="19306"/>
                  </a:lnTo>
                  <a:cubicBezTo>
                    <a:pt x="13874" y="19629"/>
                    <a:pt x="16600" y="19473"/>
                    <a:pt x="16600" y="19473"/>
                  </a:cubicBezTo>
                  <a:cubicBezTo>
                    <a:pt x="16600" y="19473"/>
                    <a:pt x="16072" y="19496"/>
                    <a:pt x="15235" y="19134"/>
                  </a:cubicBezTo>
                  <a:cubicBezTo>
                    <a:pt x="16407" y="19406"/>
                    <a:pt x="19038" y="19186"/>
                    <a:pt x="19038" y="19186"/>
                  </a:cubicBezTo>
                  <a:cubicBezTo>
                    <a:pt x="19038" y="19186"/>
                    <a:pt x="18653" y="19220"/>
                    <a:pt x="17768" y="18988"/>
                  </a:cubicBezTo>
                  <a:cubicBezTo>
                    <a:pt x="18677" y="19007"/>
                    <a:pt x="19389" y="19078"/>
                    <a:pt x="20696" y="18650"/>
                  </a:cubicBezTo>
                  <a:cubicBezTo>
                    <a:pt x="20282" y="18691"/>
                    <a:pt x="19763" y="18530"/>
                    <a:pt x="19409" y="18422"/>
                  </a:cubicBezTo>
                  <a:cubicBezTo>
                    <a:pt x="20354" y="18360"/>
                    <a:pt x="21572" y="17935"/>
                    <a:pt x="21540" y="17939"/>
                  </a:cubicBezTo>
                  <a:cubicBezTo>
                    <a:pt x="20708" y="18067"/>
                    <a:pt x="19853" y="18090"/>
                    <a:pt x="18701" y="17606"/>
                  </a:cubicBezTo>
                  <a:cubicBezTo>
                    <a:pt x="19559" y="17715"/>
                    <a:pt x="20457" y="17670"/>
                    <a:pt x="21169" y="17431"/>
                  </a:cubicBezTo>
                  <a:cubicBezTo>
                    <a:pt x="20119" y="17251"/>
                    <a:pt x="19385" y="17083"/>
                    <a:pt x="18565" y="16604"/>
                  </a:cubicBezTo>
                  <a:cubicBezTo>
                    <a:pt x="19761" y="16772"/>
                    <a:pt x="20162" y="16732"/>
                    <a:pt x="20682" y="16571"/>
                  </a:cubicBezTo>
                  <a:cubicBezTo>
                    <a:pt x="20036" y="16578"/>
                    <a:pt x="18647" y="16222"/>
                    <a:pt x="18269" y="15821"/>
                  </a:cubicBezTo>
                  <a:cubicBezTo>
                    <a:pt x="19042" y="15936"/>
                    <a:pt x="19570" y="15906"/>
                    <a:pt x="20079" y="15754"/>
                  </a:cubicBezTo>
                  <a:cubicBezTo>
                    <a:pt x="19023" y="15620"/>
                    <a:pt x="18390" y="15410"/>
                    <a:pt x="17588" y="14955"/>
                  </a:cubicBezTo>
                  <a:cubicBezTo>
                    <a:pt x="18238" y="15101"/>
                    <a:pt x="18942" y="15182"/>
                    <a:pt x="19774" y="15037"/>
                  </a:cubicBezTo>
                  <a:cubicBezTo>
                    <a:pt x="18784" y="14789"/>
                    <a:pt x="18079" y="14350"/>
                    <a:pt x="17546" y="14070"/>
                  </a:cubicBezTo>
                  <a:cubicBezTo>
                    <a:pt x="17990" y="14178"/>
                    <a:pt x="18474" y="14174"/>
                    <a:pt x="18892" y="14137"/>
                  </a:cubicBezTo>
                  <a:cubicBezTo>
                    <a:pt x="18497" y="14045"/>
                    <a:pt x="17366" y="13612"/>
                    <a:pt x="16984" y="13412"/>
                  </a:cubicBezTo>
                  <a:cubicBezTo>
                    <a:pt x="17588" y="13460"/>
                    <a:pt x="18896" y="13566"/>
                    <a:pt x="19589" y="13442"/>
                  </a:cubicBezTo>
                  <a:cubicBezTo>
                    <a:pt x="17842" y="12942"/>
                    <a:pt x="17114" y="12475"/>
                    <a:pt x="16218" y="11816"/>
                  </a:cubicBezTo>
                  <a:cubicBezTo>
                    <a:pt x="16859" y="12018"/>
                    <a:pt x="17237" y="12059"/>
                    <a:pt x="18224" y="12059"/>
                  </a:cubicBezTo>
                  <a:cubicBezTo>
                    <a:pt x="17782" y="11886"/>
                    <a:pt x="17111" y="11533"/>
                    <a:pt x="16467" y="11112"/>
                  </a:cubicBezTo>
                  <a:cubicBezTo>
                    <a:pt x="16979" y="11180"/>
                    <a:pt x="17420" y="11208"/>
                    <a:pt x="17685" y="11205"/>
                  </a:cubicBezTo>
                  <a:cubicBezTo>
                    <a:pt x="17685" y="11205"/>
                    <a:pt x="16799" y="10793"/>
                    <a:pt x="16151" y="10277"/>
                  </a:cubicBezTo>
                  <a:cubicBezTo>
                    <a:pt x="16784" y="10420"/>
                    <a:pt x="17190" y="10378"/>
                    <a:pt x="18427" y="10493"/>
                  </a:cubicBezTo>
                  <a:cubicBezTo>
                    <a:pt x="17776" y="10187"/>
                    <a:pt x="16523" y="9477"/>
                    <a:pt x="15468" y="8736"/>
                  </a:cubicBezTo>
                  <a:cubicBezTo>
                    <a:pt x="15724" y="8757"/>
                    <a:pt x="15940" y="8765"/>
                    <a:pt x="16096" y="8764"/>
                  </a:cubicBezTo>
                  <a:cubicBezTo>
                    <a:pt x="16096" y="8764"/>
                    <a:pt x="15264" y="8378"/>
                    <a:pt x="14623" y="7884"/>
                  </a:cubicBezTo>
                  <a:cubicBezTo>
                    <a:pt x="14846" y="7915"/>
                    <a:pt x="15095" y="7938"/>
                    <a:pt x="15393" y="8004"/>
                  </a:cubicBezTo>
                  <a:cubicBezTo>
                    <a:pt x="14734" y="7546"/>
                    <a:pt x="14285" y="7197"/>
                    <a:pt x="13959" y="6906"/>
                  </a:cubicBezTo>
                  <a:cubicBezTo>
                    <a:pt x="14222" y="6939"/>
                    <a:pt x="14447" y="6956"/>
                    <a:pt x="14607" y="6960"/>
                  </a:cubicBezTo>
                  <a:cubicBezTo>
                    <a:pt x="14607" y="6960"/>
                    <a:pt x="14113" y="6696"/>
                    <a:pt x="13621" y="6329"/>
                  </a:cubicBezTo>
                  <a:cubicBezTo>
                    <a:pt x="13992" y="6382"/>
                    <a:pt x="14609" y="6429"/>
                    <a:pt x="14856" y="6470"/>
                  </a:cubicBezTo>
                  <a:cubicBezTo>
                    <a:pt x="14010" y="5822"/>
                    <a:pt x="12722" y="4827"/>
                    <a:pt x="11894" y="3438"/>
                  </a:cubicBezTo>
                  <a:cubicBezTo>
                    <a:pt x="12080" y="3483"/>
                    <a:pt x="12282" y="3518"/>
                    <a:pt x="12464" y="3518"/>
                  </a:cubicBezTo>
                  <a:cubicBezTo>
                    <a:pt x="11894" y="3026"/>
                    <a:pt x="11126" y="1996"/>
                    <a:pt x="10621" y="0"/>
                  </a:cubicBezTo>
                  <a:close/>
                </a:path>
              </a:pathLst>
            </a:custGeom>
            <a:solidFill>
              <a:srgbClr val="8E8E93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89" name="My Forest"/>
            <p:cNvSpPr/>
            <p:nvPr/>
          </p:nvSpPr>
          <p:spPr>
            <a:xfrm>
              <a:off x="327913" y="47025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My Forest</a:t>
              </a:r>
            </a:p>
          </p:txBody>
        </p:sp>
      </p:grpSp>
      <p:grpSp>
        <p:nvGrpSpPr>
          <p:cNvPr id="793" name="Grupo">
            <a:hlinkClick r:id="rId4" invalidUrl="" action="ppaction://hlinksldjump" tgtFrame="" tooltip="" history="1" highlightClick="0" endSnd="0"/>
          </p:cNvPr>
          <p:cNvGrpSpPr/>
          <p:nvPr/>
        </p:nvGrpSpPr>
        <p:grpSpPr>
          <a:xfrm>
            <a:off x="1267328" y="9354648"/>
            <a:ext cx="329925" cy="546133"/>
            <a:chOff x="0" y="0"/>
            <a:chExt cx="329924" cy="546131"/>
          </a:xfrm>
        </p:grpSpPr>
        <p:sp>
          <p:nvSpPr>
            <p:cNvPr id="791" name="Balança"/>
            <p:cNvSpPr/>
            <p:nvPr/>
          </p:nvSpPr>
          <p:spPr>
            <a:xfrm>
              <a:off x="0" y="0"/>
              <a:ext cx="329925" cy="329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" y="0"/>
                  </a:moveTo>
                  <a:cubicBezTo>
                    <a:pt x="91" y="0"/>
                    <a:pt x="0" y="92"/>
                    <a:pt x="0" y="206"/>
                  </a:cubicBezTo>
                  <a:lnTo>
                    <a:pt x="0" y="1070"/>
                  </a:lnTo>
                  <a:cubicBezTo>
                    <a:pt x="0" y="1183"/>
                    <a:pt x="91" y="1274"/>
                    <a:pt x="204" y="1274"/>
                  </a:cubicBezTo>
                  <a:cubicBezTo>
                    <a:pt x="598" y="1274"/>
                    <a:pt x="3707" y="1274"/>
                    <a:pt x="7432" y="1274"/>
                  </a:cubicBezTo>
                  <a:lnTo>
                    <a:pt x="7432" y="3181"/>
                  </a:lnTo>
                  <a:lnTo>
                    <a:pt x="8705" y="3181"/>
                  </a:lnTo>
                  <a:lnTo>
                    <a:pt x="8705" y="1274"/>
                  </a:lnTo>
                  <a:cubicBezTo>
                    <a:pt x="10081" y="1274"/>
                    <a:pt x="11513" y="1274"/>
                    <a:pt x="12895" y="1274"/>
                  </a:cubicBezTo>
                  <a:lnTo>
                    <a:pt x="12895" y="3181"/>
                  </a:lnTo>
                  <a:lnTo>
                    <a:pt x="14168" y="3181"/>
                  </a:lnTo>
                  <a:lnTo>
                    <a:pt x="14168" y="1274"/>
                  </a:lnTo>
                  <a:cubicBezTo>
                    <a:pt x="17941" y="1274"/>
                    <a:pt x="21077" y="1274"/>
                    <a:pt x="21396" y="1274"/>
                  </a:cubicBezTo>
                  <a:cubicBezTo>
                    <a:pt x="21509" y="1274"/>
                    <a:pt x="21600" y="1183"/>
                    <a:pt x="21600" y="1070"/>
                  </a:cubicBezTo>
                  <a:lnTo>
                    <a:pt x="21600" y="206"/>
                  </a:lnTo>
                  <a:cubicBezTo>
                    <a:pt x="21600" y="92"/>
                    <a:pt x="21508" y="0"/>
                    <a:pt x="21389" y="0"/>
                  </a:cubicBezTo>
                  <a:lnTo>
                    <a:pt x="204" y="0"/>
                  </a:lnTo>
                  <a:close/>
                  <a:moveTo>
                    <a:pt x="4922" y="3554"/>
                  </a:moveTo>
                  <a:cubicBezTo>
                    <a:pt x="4630" y="3554"/>
                    <a:pt x="4382" y="3763"/>
                    <a:pt x="4333" y="4055"/>
                  </a:cubicBezTo>
                  <a:lnTo>
                    <a:pt x="2061" y="17923"/>
                  </a:lnTo>
                  <a:cubicBezTo>
                    <a:pt x="2013" y="18215"/>
                    <a:pt x="1868" y="18478"/>
                    <a:pt x="1646" y="18667"/>
                  </a:cubicBezTo>
                  <a:lnTo>
                    <a:pt x="204" y="19916"/>
                  </a:lnTo>
                  <a:cubicBezTo>
                    <a:pt x="80" y="20024"/>
                    <a:pt x="10" y="20174"/>
                    <a:pt x="10" y="20336"/>
                  </a:cubicBezTo>
                  <a:lnTo>
                    <a:pt x="10" y="21600"/>
                  </a:lnTo>
                  <a:lnTo>
                    <a:pt x="21600" y="21600"/>
                  </a:lnTo>
                  <a:lnTo>
                    <a:pt x="21600" y="20341"/>
                  </a:lnTo>
                  <a:cubicBezTo>
                    <a:pt x="21600" y="20179"/>
                    <a:pt x="21530" y="20024"/>
                    <a:pt x="21406" y="19916"/>
                  </a:cubicBezTo>
                  <a:lnTo>
                    <a:pt x="19966" y="18667"/>
                  </a:lnTo>
                  <a:cubicBezTo>
                    <a:pt x="19744" y="18473"/>
                    <a:pt x="19592" y="18209"/>
                    <a:pt x="19549" y="17923"/>
                  </a:cubicBezTo>
                  <a:lnTo>
                    <a:pt x="17277" y="4055"/>
                  </a:lnTo>
                  <a:cubicBezTo>
                    <a:pt x="17228" y="3769"/>
                    <a:pt x="16980" y="3554"/>
                    <a:pt x="16688" y="3554"/>
                  </a:cubicBezTo>
                  <a:lnTo>
                    <a:pt x="4922" y="3554"/>
                  </a:lnTo>
                  <a:close/>
                  <a:moveTo>
                    <a:pt x="10805" y="5692"/>
                  </a:moveTo>
                  <a:cubicBezTo>
                    <a:pt x="14000" y="5692"/>
                    <a:pt x="16585" y="8278"/>
                    <a:pt x="16585" y="11475"/>
                  </a:cubicBezTo>
                  <a:cubicBezTo>
                    <a:pt x="16585" y="14666"/>
                    <a:pt x="13995" y="17258"/>
                    <a:pt x="10805" y="17258"/>
                  </a:cubicBezTo>
                  <a:cubicBezTo>
                    <a:pt x="7615" y="17258"/>
                    <a:pt x="5025" y="14672"/>
                    <a:pt x="5025" y="11475"/>
                  </a:cubicBezTo>
                  <a:cubicBezTo>
                    <a:pt x="5025" y="8284"/>
                    <a:pt x="7610" y="5692"/>
                    <a:pt x="10805" y="5692"/>
                  </a:cubicBezTo>
                  <a:close/>
                  <a:moveTo>
                    <a:pt x="14357" y="7712"/>
                  </a:moveTo>
                  <a:lnTo>
                    <a:pt x="11168" y="10562"/>
                  </a:lnTo>
                  <a:cubicBezTo>
                    <a:pt x="10817" y="10422"/>
                    <a:pt x="10395" y="10492"/>
                    <a:pt x="10108" y="10778"/>
                  </a:cubicBezTo>
                  <a:cubicBezTo>
                    <a:pt x="9725" y="11161"/>
                    <a:pt x="9725" y="11783"/>
                    <a:pt x="10108" y="12167"/>
                  </a:cubicBezTo>
                  <a:cubicBezTo>
                    <a:pt x="10492" y="12550"/>
                    <a:pt x="11113" y="12550"/>
                    <a:pt x="11497" y="12167"/>
                  </a:cubicBezTo>
                  <a:cubicBezTo>
                    <a:pt x="11783" y="11881"/>
                    <a:pt x="11853" y="11464"/>
                    <a:pt x="11713" y="11107"/>
                  </a:cubicBezTo>
                  <a:lnTo>
                    <a:pt x="14561" y="7916"/>
                  </a:lnTo>
                  <a:lnTo>
                    <a:pt x="14357" y="7712"/>
                  </a:lnTo>
                  <a:close/>
                </a:path>
              </a:pathLst>
            </a:custGeom>
            <a:solidFill>
              <a:srgbClr val="8E8E93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2" name="Log"/>
            <p:cNvSpPr txBox="1"/>
            <p:nvPr/>
          </p:nvSpPr>
          <p:spPr>
            <a:xfrm>
              <a:off x="12308" y="321087"/>
              <a:ext cx="305309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Log</a:t>
              </a:r>
            </a:p>
          </p:txBody>
        </p:sp>
      </p:grpSp>
      <p:grpSp>
        <p:nvGrpSpPr>
          <p:cNvPr id="796" name="Grupo">
            <a:hlinkClick r:id="rId5" invalidUrl="" action="ppaction://hlinksldjump" tgtFrame="" tooltip="" history="1" highlightClick="0" endSnd="0"/>
          </p:cNvPr>
          <p:cNvGrpSpPr/>
          <p:nvPr/>
        </p:nvGrpSpPr>
        <p:grpSpPr>
          <a:xfrm>
            <a:off x="2023383" y="9352150"/>
            <a:ext cx="719202" cy="548631"/>
            <a:chOff x="0" y="0"/>
            <a:chExt cx="719201" cy="548630"/>
          </a:xfrm>
        </p:grpSpPr>
        <p:sp>
          <p:nvSpPr>
            <p:cNvPr id="794" name="Challenges"/>
            <p:cNvSpPr txBox="1"/>
            <p:nvPr/>
          </p:nvSpPr>
          <p:spPr>
            <a:xfrm>
              <a:off x="-1" y="323586"/>
              <a:ext cx="719202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Challenges</a:t>
              </a:r>
            </a:p>
          </p:txBody>
        </p:sp>
        <p:sp>
          <p:nvSpPr>
            <p:cNvPr id="795" name="Troféu"/>
            <p:cNvSpPr/>
            <p:nvPr/>
          </p:nvSpPr>
          <p:spPr>
            <a:xfrm>
              <a:off x="242540" y="0"/>
              <a:ext cx="269642" cy="32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39" y="0"/>
                  </a:moveTo>
                  <a:cubicBezTo>
                    <a:pt x="4139" y="0"/>
                    <a:pt x="4149" y="623"/>
                    <a:pt x="4237" y="1589"/>
                  </a:cubicBezTo>
                  <a:cubicBezTo>
                    <a:pt x="2431" y="832"/>
                    <a:pt x="0" y="1725"/>
                    <a:pt x="0" y="3889"/>
                  </a:cubicBezTo>
                  <a:cubicBezTo>
                    <a:pt x="0" y="6026"/>
                    <a:pt x="2630" y="7372"/>
                    <a:pt x="4623" y="8623"/>
                  </a:cubicBezTo>
                  <a:cubicBezTo>
                    <a:pt x="6617" y="9874"/>
                    <a:pt x="5496" y="11300"/>
                    <a:pt x="5496" y="11300"/>
                  </a:cubicBezTo>
                  <a:cubicBezTo>
                    <a:pt x="5496" y="11300"/>
                    <a:pt x="5764" y="11446"/>
                    <a:pt x="6151" y="11655"/>
                  </a:cubicBezTo>
                  <a:cubicBezTo>
                    <a:pt x="6151" y="11655"/>
                    <a:pt x="6687" y="11060"/>
                    <a:pt x="6687" y="10290"/>
                  </a:cubicBezTo>
                  <a:cubicBezTo>
                    <a:pt x="6687" y="10138"/>
                    <a:pt x="6674" y="9995"/>
                    <a:pt x="6650" y="9857"/>
                  </a:cubicBezTo>
                  <a:cubicBezTo>
                    <a:pt x="7364" y="10917"/>
                    <a:pt x="8282" y="11742"/>
                    <a:pt x="9461" y="12100"/>
                  </a:cubicBezTo>
                  <a:lnTo>
                    <a:pt x="9461" y="14760"/>
                  </a:lnTo>
                  <a:lnTo>
                    <a:pt x="7250" y="14760"/>
                  </a:lnTo>
                  <a:lnTo>
                    <a:pt x="7250" y="18727"/>
                  </a:lnTo>
                  <a:lnTo>
                    <a:pt x="5761" y="18727"/>
                  </a:lnTo>
                  <a:lnTo>
                    <a:pt x="4147" y="20386"/>
                  </a:lnTo>
                  <a:lnTo>
                    <a:pt x="4127" y="20386"/>
                  </a:lnTo>
                  <a:lnTo>
                    <a:pt x="4127" y="21600"/>
                  </a:lnTo>
                  <a:lnTo>
                    <a:pt x="17475" y="21600"/>
                  </a:lnTo>
                  <a:lnTo>
                    <a:pt x="17475" y="20386"/>
                  </a:lnTo>
                  <a:lnTo>
                    <a:pt x="17455" y="20386"/>
                  </a:lnTo>
                  <a:lnTo>
                    <a:pt x="15839" y="18727"/>
                  </a:lnTo>
                  <a:lnTo>
                    <a:pt x="14352" y="18727"/>
                  </a:lnTo>
                  <a:lnTo>
                    <a:pt x="14352" y="14760"/>
                  </a:lnTo>
                  <a:lnTo>
                    <a:pt x="12141" y="14760"/>
                  </a:lnTo>
                  <a:lnTo>
                    <a:pt x="12141" y="12100"/>
                  </a:lnTo>
                  <a:cubicBezTo>
                    <a:pt x="13320" y="11742"/>
                    <a:pt x="14238" y="10917"/>
                    <a:pt x="14952" y="9857"/>
                  </a:cubicBezTo>
                  <a:cubicBezTo>
                    <a:pt x="14928" y="9994"/>
                    <a:pt x="14916" y="10138"/>
                    <a:pt x="14916" y="10290"/>
                  </a:cubicBezTo>
                  <a:cubicBezTo>
                    <a:pt x="14916" y="11060"/>
                    <a:pt x="15449" y="11655"/>
                    <a:pt x="15449" y="11655"/>
                  </a:cubicBezTo>
                  <a:cubicBezTo>
                    <a:pt x="15836" y="11446"/>
                    <a:pt x="16107" y="11300"/>
                    <a:pt x="16107" y="11300"/>
                  </a:cubicBezTo>
                  <a:cubicBezTo>
                    <a:pt x="16107" y="11300"/>
                    <a:pt x="14985" y="9874"/>
                    <a:pt x="16979" y="8623"/>
                  </a:cubicBezTo>
                  <a:cubicBezTo>
                    <a:pt x="18972" y="7372"/>
                    <a:pt x="21600" y="6026"/>
                    <a:pt x="21600" y="3889"/>
                  </a:cubicBezTo>
                  <a:cubicBezTo>
                    <a:pt x="21600" y="1725"/>
                    <a:pt x="19172" y="832"/>
                    <a:pt x="17365" y="1589"/>
                  </a:cubicBezTo>
                  <a:cubicBezTo>
                    <a:pt x="17453" y="623"/>
                    <a:pt x="17461" y="0"/>
                    <a:pt x="17461" y="0"/>
                  </a:cubicBezTo>
                  <a:lnTo>
                    <a:pt x="4139" y="0"/>
                  </a:lnTo>
                  <a:close/>
                  <a:moveTo>
                    <a:pt x="2780" y="2437"/>
                  </a:moveTo>
                  <a:cubicBezTo>
                    <a:pt x="3886" y="2437"/>
                    <a:pt x="4325" y="3145"/>
                    <a:pt x="4499" y="3649"/>
                  </a:cubicBezTo>
                  <a:cubicBezTo>
                    <a:pt x="4748" y="5174"/>
                    <a:pt x="5172" y="6946"/>
                    <a:pt x="5886" y="8488"/>
                  </a:cubicBezTo>
                  <a:cubicBezTo>
                    <a:pt x="5216" y="7814"/>
                    <a:pt x="4193" y="7247"/>
                    <a:pt x="3073" y="6490"/>
                  </a:cubicBezTo>
                  <a:cubicBezTo>
                    <a:pt x="229" y="4570"/>
                    <a:pt x="1195" y="2437"/>
                    <a:pt x="2780" y="2437"/>
                  </a:cubicBezTo>
                  <a:close/>
                  <a:moveTo>
                    <a:pt x="18822" y="2437"/>
                  </a:moveTo>
                  <a:cubicBezTo>
                    <a:pt x="20407" y="2437"/>
                    <a:pt x="21373" y="4570"/>
                    <a:pt x="18529" y="6490"/>
                  </a:cubicBezTo>
                  <a:cubicBezTo>
                    <a:pt x="17409" y="7247"/>
                    <a:pt x="16386" y="7814"/>
                    <a:pt x="15716" y="8488"/>
                  </a:cubicBezTo>
                  <a:cubicBezTo>
                    <a:pt x="16430" y="6947"/>
                    <a:pt x="16852" y="5174"/>
                    <a:pt x="17101" y="3649"/>
                  </a:cubicBezTo>
                  <a:cubicBezTo>
                    <a:pt x="17275" y="3145"/>
                    <a:pt x="17716" y="2437"/>
                    <a:pt x="18822" y="2437"/>
                  </a:cubicBezTo>
                  <a:close/>
                </a:path>
              </a:pathLst>
            </a:custGeom>
            <a:solidFill>
              <a:srgbClr val="8E8E93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799" name="Grupo">
            <a:hlinkClick r:id="rId6" invalidUrl="" action="ppaction://hlinksldjump" tgtFrame="" tooltip="" history="1" highlightClick="0" endSnd="0"/>
          </p:cNvPr>
          <p:cNvGrpSpPr/>
          <p:nvPr/>
        </p:nvGrpSpPr>
        <p:grpSpPr>
          <a:xfrm>
            <a:off x="2892291" y="9354358"/>
            <a:ext cx="888747" cy="546423"/>
            <a:chOff x="0" y="0"/>
            <a:chExt cx="888746" cy="546421"/>
          </a:xfrm>
        </p:grpSpPr>
        <p:sp>
          <p:nvSpPr>
            <p:cNvPr id="797" name="Achievements"/>
            <p:cNvSpPr txBox="1"/>
            <p:nvPr/>
          </p:nvSpPr>
          <p:spPr>
            <a:xfrm>
              <a:off x="0" y="321377"/>
              <a:ext cx="888747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pPr/>
              <a:r>
                <a:t>Achievements</a:t>
              </a:r>
            </a:p>
          </p:txBody>
        </p:sp>
        <p:sp>
          <p:nvSpPr>
            <p:cNvPr id="798" name="Medalha"/>
            <p:cNvSpPr/>
            <p:nvPr/>
          </p:nvSpPr>
          <p:spPr>
            <a:xfrm>
              <a:off x="300896" y="0"/>
              <a:ext cx="281289" cy="33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29" y="11271"/>
                  </a:lnTo>
                  <a:lnTo>
                    <a:pt x="12787" y="11271"/>
                  </a:lnTo>
                  <a:lnTo>
                    <a:pt x="5892" y="0"/>
                  </a:lnTo>
                  <a:lnTo>
                    <a:pt x="0" y="0"/>
                  </a:lnTo>
                  <a:close/>
                  <a:moveTo>
                    <a:pt x="15706" y="0"/>
                  </a:moveTo>
                  <a:lnTo>
                    <a:pt x="10979" y="7729"/>
                  </a:lnTo>
                  <a:lnTo>
                    <a:pt x="12464" y="10154"/>
                  </a:lnTo>
                  <a:lnTo>
                    <a:pt x="12922" y="10154"/>
                  </a:lnTo>
                  <a:cubicBezTo>
                    <a:pt x="13146" y="10154"/>
                    <a:pt x="13358" y="10200"/>
                    <a:pt x="13546" y="10280"/>
                  </a:cubicBezTo>
                  <a:lnTo>
                    <a:pt x="21600" y="0"/>
                  </a:lnTo>
                  <a:lnTo>
                    <a:pt x="15706" y="0"/>
                  </a:lnTo>
                  <a:close/>
                  <a:moveTo>
                    <a:pt x="12630" y="10425"/>
                  </a:moveTo>
                  <a:lnTo>
                    <a:pt x="13038" y="11094"/>
                  </a:lnTo>
                  <a:cubicBezTo>
                    <a:pt x="13153" y="11133"/>
                    <a:pt x="13233" y="11227"/>
                    <a:pt x="13233" y="11338"/>
                  </a:cubicBezTo>
                  <a:lnTo>
                    <a:pt x="13233" y="11937"/>
                  </a:lnTo>
                  <a:cubicBezTo>
                    <a:pt x="13497" y="12038"/>
                    <a:pt x="13753" y="12155"/>
                    <a:pt x="13996" y="12285"/>
                  </a:cubicBezTo>
                  <a:lnTo>
                    <a:pt x="13996" y="11338"/>
                  </a:lnTo>
                  <a:cubicBezTo>
                    <a:pt x="13996" y="10835"/>
                    <a:pt x="13513" y="10425"/>
                    <a:pt x="12922" y="10425"/>
                  </a:cubicBezTo>
                  <a:lnTo>
                    <a:pt x="12630" y="10425"/>
                  </a:lnTo>
                  <a:close/>
                  <a:moveTo>
                    <a:pt x="7894" y="10567"/>
                  </a:moveTo>
                  <a:cubicBezTo>
                    <a:pt x="7593" y="10729"/>
                    <a:pt x="7392" y="11015"/>
                    <a:pt x="7392" y="11340"/>
                  </a:cubicBezTo>
                  <a:lnTo>
                    <a:pt x="7392" y="12368"/>
                  </a:lnTo>
                  <a:cubicBezTo>
                    <a:pt x="7634" y="12229"/>
                    <a:pt x="7888" y="12105"/>
                    <a:pt x="8153" y="11996"/>
                  </a:cubicBezTo>
                  <a:lnTo>
                    <a:pt x="8153" y="11338"/>
                  </a:lnTo>
                  <a:cubicBezTo>
                    <a:pt x="8153" y="11238"/>
                    <a:pt x="8221" y="11152"/>
                    <a:pt x="8318" y="11107"/>
                  </a:cubicBezTo>
                  <a:lnTo>
                    <a:pt x="7894" y="10567"/>
                  </a:lnTo>
                  <a:close/>
                  <a:moveTo>
                    <a:pt x="10767" y="11720"/>
                  </a:moveTo>
                  <a:cubicBezTo>
                    <a:pt x="7563" y="11720"/>
                    <a:pt x="4964" y="13930"/>
                    <a:pt x="4964" y="16659"/>
                  </a:cubicBezTo>
                  <a:cubicBezTo>
                    <a:pt x="4964" y="19388"/>
                    <a:pt x="7563" y="21600"/>
                    <a:pt x="10767" y="21600"/>
                  </a:cubicBezTo>
                  <a:cubicBezTo>
                    <a:pt x="13972" y="21600"/>
                    <a:pt x="16570" y="19388"/>
                    <a:pt x="16570" y="16659"/>
                  </a:cubicBezTo>
                  <a:cubicBezTo>
                    <a:pt x="16570" y="13930"/>
                    <a:pt x="13972" y="11720"/>
                    <a:pt x="10767" y="11720"/>
                  </a:cubicBezTo>
                  <a:close/>
                  <a:moveTo>
                    <a:pt x="10767" y="12800"/>
                  </a:moveTo>
                  <a:cubicBezTo>
                    <a:pt x="13267" y="12800"/>
                    <a:pt x="15302" y="14530"/>
                    <a:pt x="15302" y="16659"/>
                  </a:cubicBezTo>
                  <a:cubicBezTo>
                    <a:pt x="15302" y="18788"/>
                    <a:pt x="13268" y="20520"/>
                    <a:pt x="10767" y="20520"/>
                  </a:cubicBezTo>
                  <a:cubicBezTo>
                    <a:pt x="8267" y="20520"/>
                    <a:pt x="6233" y="18788"/>
                    <a:pt x="6233" y="16659"/>
                  </a:cubicBezTo>
                  <a:cubicBezTo>
                    <a:pt x="6233" y="14530"/>
                    <a:pt x="8267" y="12800"/>
                    <a:pt x="10767" y="12800"/>
                  </a:cubicBezTo>
                  <a:close/>
                  <a:moveTo>
                    <a:pt x="10767" y="13071"/>
                  </a:moveTo>
                  <a:cubicBezTo>
                    <a:pt x="8439" y="13071"/>
                    <a:pt x="6552" y="14677"/>
                    <a:pt x="6552" y="16659"/>
                  </a:cubicBezTo>
                  <a:cubicBezTo>
                    <a:pt x="6552" y="18641"/>
                    <a:pt x="8439" y="20248"/>
                    <a:pt x="10767" y="20248"/>
                  </a:cubicBezTo>
                  <a:cubicBezTo>
                    <a:pt x="13095" y="20248"/>
                    <a:pt x="14983" y="18641"/>
                    <a:pt x="14983" y="16659"/>
                  </a:cubicBezTo>
                  <a:cubicBezTo>
                    <a:pt x="14983" y="14677"/>
                    <a:pt x="13095" y="13071"/>
                    <a:pt x="10767" y="13071"/>
                  </a:cubicBezTo>
                  <a:close/>
                </a:path>
              </a:pathLst>
            </a:custGeom>
            <a:solidFill>
              <a:srgbClr val="5E87D0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02" name="Grupo">
            <a:hlinkClick r:id="rId7" invalidUrl="" action="ppaction://hlinksldjump" tgtFrame="" tooltip="" history="1" highlightClick="0" endSnd="0"/>
          </p:cNvPr>
          <p:cNvGrpSpPr/>
          <p:nvPr/>
        </p:nvGrpSpPr>
        <p:grpSpPr>
          <a:xfrm>
            <a:off x="3950570" y="9352149"/>
            <a:ext cx="672466" cy="548632"/>
            <a:chOff x="0" y="0"/>
            <a:chExt cx="672465" cy="548631"/>
          </a:xfrm>
        </p:grpSpPr>
        <p:sp>
          <p:nvSpPr>
            <p:cNvPr id="800" name="Emporium"/>
            <p:cNvSpPr txBox="1"/>
            <p:nvPr/>
          </p:nvSpPr>
          <p:spPr>
            <a:xfrm>
              <a:off x="0" y="323587"/>
              <a:ext cx="672465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Emporium</a:t>
              </a:r>
            </a:p>
          </p:txBody>
        </p:sp>
        <p:sp>
          <p:nvSpPr>
            <p:cNvPr id="801" name="Loja"/>
            <p:cNvSpPr/>
            <p:nvPr/>
          </p:nvSpPr>
          <p:spPr>
            <a:xfrm>
              <a:off x="136512" y="0"/>
              <a:ext cx="399441" cy="32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01" y="0"/>
                  </a:moveTo>
                  <a:lnTo>
                    <a:pt x="5901" y="3628"/>
                  </a:lnTo>
                  <a:lnTo>
                    <a:pt x="7055" y="3628"/>
                  </a:lnTo>
                  <a:lnTo>
                    <a:pt x="7055" y="4787"/>
                  </a:lnTo>
                  <a:lnTo>
                    <a:pt x="2174" y="4787"/>
                  </a:lnTo>
                  <a:lnTo>
                    <a:pt x="0" y="9742"/>
                  </a:lnTo>
                  <a:cubicBezTo>
                    <a:pt x="0" y="10276"/>
                    <a:pt x="355" y="10709"/>
                    <a:pt x="791" y="10709"/>
                  </a:cubicBezTo>
                  <a:cubicBezTo>
                    <a:pt x="1168" y="10709"/>
                    <a:pt x="1481" y="10387"/>
                    <a:pt x="1560" y="9955"/>
                  </a:cubicBezTo>
                  <a:cubicBezTo>
                    <a:pt x="1639" y="10387"/>
                    <a:pt x="1954" y="10709"/>
                    <a:pt x="2331" y="10709"/>
                  </a:cubicBezTo>
                  <a:cubicBezTo>
                    <a:pt x="2707" y="10709"/>
                    <a:pt x="3021" y="10387"/>
                    <a:pt x="3100" y="9955"/>
                  </a:cubicBezTo>
                  <a:cubicBezTo>
                    <a:pt x="3179" y="10387"/>
                    <a:pt x="3494" y="10709"/>
                    <a:pt x="3871" y="10709"/>
                  </a:cubicBezTo>
                  <a:cubicBezTo>
                    <a:pt x="4247" y="10709"/>
                    <a:pt x="4561" y="10387"/>
                    <a:pt x="4640" y="9955"/>
                  </a:cubicBezTo>
                  <a:cubicBezTo>
                    <a:pt x="4719" y="10387"/>
                    <a:pt x="5034" y="10709"/>
                    <a:pt x="5411" y="10709"/>
                  </a:cubicBezTo>
                  <a:cubicBezTo>
                    <a:pt x="5787" y="10709"/>
                    <a:pt x="6101" y="10387"/>
                    <a:pt x="6180" y="9955"/>
                  </a:cubicBezTo>
                  <a:cubicBezTo>
                    <a:pt x="6259" y="10387"/>
                    <a:pt x="6574" y="10709"/>
                    <a:pt x="6950" y="10709"/>
                  </a:cubicBezTo>
                  <a:cubicBezTo>
                    <a:pt x="7327" y="10709"/>
                    <a:pt x="7642" y="10387"/>
                    <a:pt x="7721" y="9955"/>
                  </a:cubicBezTo>
                  <a:cubicBezTo>
                    <a:pt x="7800" y="10387"/>
                    <a:pt x="8114" y="10709"/>
                    <a:pt x="8490" y="10709"/>
                  </a:cubicBezTo>
                  <a:cubicBezTo>
                    <a:pt x="8867" y="10709"/>
                    <a:pt x="9182" y="10387"/>
                    <a:pt x="9261" y="9955"/>
                  </a:cubicBezTo>
                  <a:cubicBezTo>
                    <a:pt x="9340" y="10387"/>
                    <a:pt x="9654" y="10709"/>
                    <a:pt x="10030" y="10709"/>
                  </a:cubicBezTo>
                  <a:cubicBezTo>
                    <a:pt x="10407" y="10709"/>
                    <a:pt x="10722" y="10387"/>
                    <a:pt x="10801" y="9955"/>
                  </a:cubicBezTo>
                  <a:cubicBezTo>
                    <a:pt x="10880" y="10387"/>
                    <a:pt x="11193" y="10709"/>
                    <a:pt x="11570" y="10709"/>
                  </a:cubicBezTo>
                  <a:cubicBezTo>
                    <a:pt x="11946" y="10709"/>
                    <a:pt x="12262" y="10387"/>
                    <a:pt x="12341" y="9955"/>
                  </a:cubicBezTo>
                  <a:cubicBezTo>
                    <a:pt x="12420" y="10387"/>
                    <a:pt x="12733" y="10709"/>
                    <a:pt x="13110" y="10709"/>
                  </a:cubicBezTo>
                  <a:cubicBezTo>
                    <a:pt x="13486" y="10709"/>
                    <a:pt x="13801" y="10387"/>
                    <a:pt x="13881" y="9955"/>
                  </a:cubicBezTo>
                  <a:cubicBezTo>
                    <a:pt x="13960" y="10387"/>
                    <a:pt x="14273" y="10709"/>
                    <a:pt x="14650" y="10709"/>
                  </a:cubicBezTo>
                  <a:cubicBezTo>
                    <a:pt x="15026" y="10709"/>
                    <a:pt x="15341" y="10387"/>
                    <a:pt x="15420" y="9955"/>
                  </a:cubicBezTo>
                  <a:cubicBezTo>
                    <a:pt x="15499" y="10387"/>
                    <a:pt x="15815" y="10709"/>
                    <a:pt x="16191" y="10709"/>
                  </a:cubicBezTo>
                  <a:cubicBezTo>
                    <a:pt x="16568" y="10709"/>
                    <a:pt x="16881" y="10387"/>
                    <a:pt x="16960" y="9955"/>
                  </a:cubicBezTo>
                  <a:cubicBezTo>
                    <a:pt x="17039" y="10387"/>
                    <a:pt x="17354" y="10709"/>
                    <a:pt x="17731" y="10709"/>
                  </a:cubicBezTo>
                  <a:cubicBezTo>
                    <a:pt x="18107" y="10709"/>
                    <a:pt x="18421" y="10387"/>
                    <a:pt x="18500" y="9955"/>
                  </a:cubicBezTo>
                  <a:cubicBezTo>
                    <a:pt x="18579" y="10387"/>
                    <a:pt x="18894" y="10709"/>
                    <a:pt x="19271" y="10709"/>
                  </a:cubicBezTo>
                  <a:cubicBezTo>
                    <a:pt x="19647" y="10709"/>
                    <a:pt x="19961" y="10387"/>
                    <a:pt x="20040" y="9955"/>
                  </a:cubicBezTo>
                  <a:cubicBezTo>
                    <a:pt x="20119" y="10387"/>
                    <a:pt x="20434" y="10709"/>
                    <a:pt x="20811" y="10709"/>
                  </a:cubicBezTo>
                  <a:cubicBezTo>
                    <a:pt x="21247" y="10709"/>
                    <a:pt x="21600" y="10276"/>
                    <a:pt x="21600" y="9742"/>
                  </a:cubicBezTo>
                  <a:lnTo>
                    <a:pt x="19428" y="4787"/>
                  </a:lnTo>
                  <a:lnTo>
                    <a:pt x="14545" y="4787"/>
                  </a:lnTo>
                  <a:lnTo>
                    <a:pt x="14545" y="3628"/>
                  </a:lnTo>
                  <a:lnTo>
                    <a:pt x="15699" y="3628"/>
                  </a:lnTo>
                  <a:lnTo>
                    <a:pt x="15699" y="0"/>
                  </a:lnTo>
                  <a:lnTo>
                    <a:pt x="5901" y="0"/>
                  </a:lnTo>
                  <a:close/>
                  <a:moveTo>
                    <a:pt x="7876" y="3628"/>
                  </a:moveTo>
                  <a:lnTo>
                    <a:pt x="13724" y="3628"/>
                  </a:lnTo>
                  <a:lnTo>
                    <a:pt x="13724" y="4787"/>
                  </a:lnTo>
                  <a:lnTo>
                    <a:pt x="7876" y="4787"/>
                  </a:lnTo>
                  <a:lnTo>
                    <a:pt x="7876" y="3628"/>
                  </a:lnTo>
                  <a:close/>
                  <a:moveTo>
                    <a:pt x="1224" y="11763"/>
                  </a:moveTo>
                  <a:lnTo>
                    <a:pt x="1224" y="19095"/>
                  </a:lnTo>
                  <a:lnTo>
                    <a:pt x="9484" y="19095"/>
                  </a:lnTo>
                  <a:lnTo>
                    <a:pt x="9484" y="13117"/>
                  </a:lnTo>
                  <a:lnTo>
                    <a:pt x="12116" y="13117"/>
                  </a:lnTo>
                  <a:lnTo>
                    <a:pt x="12116" y="19095"/>
                  </a:lnTo>
                  <a:lnTo>
                    <a:pt x="20377" y="19095"/>
                  </a:lnTo>
                  <a:lnTo>
                    <a:pt x="20377" y="11763"/>
                  </a:lnTo>
                  <a:lnTo>
                    <a:pt x="1224" y="11763"/>
                  </a:lnTo>
                  <a:close/>
                  <a:moveTo>
                    <a:pt x="2371" y="13117"/>
                  </a:moveTo>
                  <a:lnTo>
                    <a:pt x="5004" y="13117"/>
                  </a:lnTo>
                  <a:lnTo>
                    <a:pt x="5004" y="16302"/>
                  </a:lnTo>
                  <a:lnTo>
                    <a:pt x="2371" y="16302"/>
                  </a:lnTo>
                  <a:lnTo>
                    <a:pt x="2371" y="13117"/>
                  </a:lnTo>
                  <a:close/>
                  <a:moveTo>
                    <a:pt x="5928" y="13117"/>
                  </a:moveTo>
                  <a:lnTo>
                    <a:pt x="8561" y="13117"/>
                  </a:lnTo>
                  <a:lnTo>
                    <a:pt x="8561" y="16302"/>
                  </a:lnTo>
                  <a:lnTo>
                    <a:pt x="5928" y="16302"/>
                  </a:lnTo>
                  <a:lnTo>
                    <a:pt x="5928" y="13117"/>
                  </a:lnTo>
                  <a:close/>
                  <a:moveTo>
                    <a:pt x="13041" y="13117"/>
                  </a:moveTo>
                  <a:lnTo>
                    <a:pt x="15673" y="13117"/>
                  </a:lnTo>
                  <a:lnTo>
                    <a:pt x="15673" y="16302"/>
                  </a:lnTo>
                  <a:lnTo>
                    <a:pt x="13041" y="16302"/>
                  </a:lnTo>
                  <a:lnTo>
                    <a:pt x="13041" y="13117"/>
                  </a:lnTo>
                  <a:close/>
                  <a:moveTo>
                    <a:pt x="16598" y="13117"/>
                  </a:moveTo>
                  <a:lnTo>
                    <a:pt x="19230" y="13117"/>
                  </a:lnTo>
                  <a:lnTo>
                    <a:pt x="19230" y="16302"/>
                  </a:lnTo>
                  <a:lnTo>
                    <a:pt x="16598" y="16302"/>
                  </a:lnTo>
                  <a:lnTo>
                    <a:pt x="16598" y="13117"/>
                  </a:lnTo>
                  <a:close/>
                  <a:moveTo>
                    <a:pt x="11270" y="15428"/>
                  </a:moveTo>
                  <a:lnTo>
                    <a:pt x="11270" y="17177"/>
                  </a:lnTo>
                  <a:lnTo>
                    <a:pt x="11764" y="17177"/>
                  </a:lnTo>
                  <a:lnTo>
                    <a:pt x="11764" y="15428"/>
                  </a:lnTo>
                  <a:lnTo>
                    <a:pt x="11270" y="15428"/>
                  </a:lnTo>
                  <a:close/>
                  <a:moveTo>
                    <a:pt x="19" y="20290"/>
                  </a:moveTo>
                  <a:lnTo>
                    <a:pt x="19" y="21600"/>
                  </a:lnTo>
                  <a:lnTo>
                    <a:pt x="21581" y="21600"/>
                  </a:lnTo>
                  <a:lnTo>
                    <a:pt x="21581" y="20290"/>
                  </a:lnTo>
                  <a:lnTo>
                    <a:pt x="19" y="20290"/>
                  </a:lnTo>
                  <a:close/>
                </a:path>
              </a:pathLst>
            </a:custGeom>
            <a:solidFill>
              <a:srgbClr val="8D8E91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188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dow"/>
          <p:cNvSpPr/>
          <p:nvPr/>
        </p:nvSpPr>
        <p:spPr>
          <a:xfrm>
            <a:off x="0" y="9261208"/>
            <a:ext cx="4762501" cy="12701"/>
          </a:xfrm>
          <a:prstGeom prst="rect">
            <a:avLst/>
          </a:prstGeom>
          <a:gradFill>
            <a:gsLst>
              <a:gs pos="34151">
                <a:srgbClr val="000000"/>
              </a:gs>
              <a:gs pos="45057">
                <a:srgbClr val="000102">
                  <a:alpha val="0"/>
                </a:srgbClr>
              </a:gs>
            </a:gsLst>
            <a:lin ang="5400000"/>
          </a:gra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sp>
        <p:nvSpPr>
          <p:cNvPr id="805" name="Background"/>
          <p:cNvSpPr/>
          <p:nvPr/>
        </p:nvSpPr>
        <p:spPr>
          <a:xfrm>
            <a:off x="0" y="9267366"/>
            <a:ext cx="4762501" cy="1041401"/>
          </a:xfrm>
          <a:prstGeom prst="rect">
            <a:avLst/>
          </a:prstGeom>
          <a:solidFill>
            <a:srgbClr val="F9F9F9"/>
          </a:soli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sp>
        <p:nvSpPr>
          <p:cNvPr id="806" name="Gold"/>
          <p:cNvSpPr txBox="1"/>
          <p:nvPr/>
        </p:nvSpPr>
        <p:spPr>
          <a:xfrm>
            <a:off x="386555" y="5574705"/>
            <a:ext cx="504873" cy="2726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Gold</a:t>
            </a:r>
          </a:p>
        </p:txBody>
      </p:sp>
      <p:sp>
        <p:nvSpPr>
          <p:cNvPr id="807" name="You earned a gold medal in a recycling challenge. Awarded on July 4, 2018."/>
          <p:cNvSpPr txBox="1"/>
          <p:nvPr/>
        </p:nvSpPr>
        <p:spPr>
          <a:xfrm>
            <a:off x="391055" y="5885030"/>
            <a:ext cx="3612779" cy="3885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ctr">
            <a:spAutoFit/>
          </a:bodyPr>
          <a:lstStyle>
            <a:lvl1pPr algn="l">
              <a:defRPr b="0" sz="1200">
                <a:solidFill>
                  <a:srgbClr val="FFFFFF"/>
                </a:solidFill>
              </a:defRPr>
            </a:lvl1pPr>
          </a:lstStyle>
          <a:p>
            <a:pPr/>
            <a:r>
              <a:t>You earned a gold medal in a recycling challenge. Awarded on July 4, 2018. </a:t>
            </a:r>
          </a:p>
        </p:txBody>
      </p:sp>
      <p:grpSp>
        <p:nvGrpSpPr>
          <p:cNvPr id="811" name="Grupo"/>
          <p:cNvGrpSpPr/>
          <p:nvPr/>
        </p:nvGrpSpPr>
        <p:grpSpPr>
          <a:xfrm>
            <a:off x="655903" y="1706160"/>
            <a:ext cx="3450694" cy="3450695"/>
            <a:chOff x="0" y="0"/>
            <a:chExt cx="3450693" cy="3450693"/>
          </a:xfrm>
        </p:grpSpPr>
        <p:sp>
          <p:nvSpPr>
            <p:cNvPr id="808" name="Círculo"/>
            <p:cNvSpPr/>
            <p:nvPr/>
          </p:nvSpPr>
          <p:spPr>
            <a:xfrm>
              <a:off x="0" y="0"/>
              <a:ext cx="3450694" cy="3450694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hueOff val="366961"/>
                    <a:satOff val="4172"/>
                    <a:lumOff val="11129"/>
                  </a:schemeClr>
                </a:gs>
                <a:gs pos="100000">
                  <a:schemeClr val="accent4">
                    <a:hueOff val="-1081314"/>
                    <a:satOff val="4338"/>
                    <a:lumOff val="-8931"/>
                  </a:schemeClr>
                </a:gs>
              </a:gsLst>
              <a:lin ang="5400000" scaled="0"/>
            </a:gra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9" name="Oval"/>
            <p:cNvSpPr/>
            <p:nvPr/>
          </p:nvSpPr>
          <p:spPr>
            <a:xfrm>
              <a:off x="315435" y="353123"/>
              <a:ext cx="2819824" cy="2744447"/>
            </a:xfrm>
            <a:prstGeom prst="ellipse">
              <a:avLst/>
            </a:prstGeom>
            <a:solidFill>
              <a:srgbClr val="FFCC00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0" name="Medalha"/>
            <p:cNvSpPr/>
            <p:nvPr/>
          </p:nvSpPr>
          <p:spPr>
            <a:xfrm>
              <a:off x="939854" y="851187"/>
              <a:ext cx="1570985" cy="1844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29" y="11271"/>
                  </a:lnTo>
                  <a:lnTo>
                    <a:pt x="12787" y="11271"/>
                  </a:lnTo>
                  <a:lnTo>
                    <a:pt x="5892" y="0"/>
                  </a:lnTo>
                  <a:lnTo>
                    <a:pt x="0" y="0"/>
                  </a:lnTo>
                  <a:close/>
                  <a:moveTo>
                    <a:pt x="15706" y="0"/>
                  </a:moveTo>
                  <a:lnTo>
                    <a:pt x="10979" y="7729"/>
                  </a:lnTo>
                  <a:lnTo>
                    <a:pt x="12464" y="10154"/>
                  </a:lnTo>
                  <a:lnTo>
                    <a:pt x="12922" y="10154"/>
                  </a:lnTo>
                  <a:cubicBezTo>
                    <a:pt x="13146" y="10154"/>
                    <a:pt x="13358" y="10200"/>
                    <a:pt x="13546" y="10280"/>
                  </a:cubicBezTo>
                  <a:lnTo>
                    <a:pt x="21600" y="0"/>
                  </a:lnTo>
                  <a:lnTo>
                    <a:pt x="15706" y="0"/>
                  </a:lnTo>
                  <a:close/>
                  <a:moveTo>
                    <a:pt x="12630" y="10425"/>
                  </a:moveTo>
                  <a:lnTo>
                    <a:pt x="13038" y="11094"/>
                  </a:lnTo>
                  <a:cubicBezTo>
                    <a:pt x="13153" y="11133"/>
                    <a:pt x="13233" y="11227"/>
                    <a:pt x="13233" y="11338"/>
                  </a:cubicBezTo>
                  <a:lnTo>
                    <a:pt x="13233" y="11937"/>
                  </a:lnTo>
                  <a:cubicBezTo>
                    <a:pt x="13497" y="12038"/>
                    <a:pt x="13753" y="12155"/>
                    <a:pt x="13996" y="12285"/>
                  </a:cubicBezTo>
                  <a:lnTo>
                    <a:pt x="13996" y="11338"/>
                  </a:lnTo>
                  <a:cubicBezTo>
                    <a:pt x="13996" y="10835"/>
                    <a:pt x="13513" y="10425"/>
                    <a:pt x="12922" y="10425"/>
                  </a:cubicBezTo>
                  <a:lnTo>
                    <a:pt x="12630" y="10425"/>
                  </a:lnTo>
                  <a:close/>
                  <a:moveTo>
                    <a:pt x="7894" y="10567"/>
                  </a:moveTo>
                  <a:cubicBezTo>
                    <a:pt x="7593" y="10729"/>
                    <a:pt x="7392" y="11015"/>
                    <a:pt x="7392" y="11340"/>
                  </a:cubicBezTo>
                  <a:lnTo>
                    <a:pt x="7392" y="12368"/>
                  </a:lnTo>
                  <a:cubicBezTo>
                    <a:pt x="7634" y="12229"/>
                    <a:pt x="7888" y="12105"/>
                    <a:pt x="8153" y="11996"/>
                  </a:cubicBezTo>
                  <a:lnTo>
                    <a:pt x="8153" y="11338"/>
                  </a:lnTo>
                  <a:cubicBezTo>
                    <a:pt x="8153" y="11238"/>
                    <a:pt x="8221" y="11152"/>
                    <a:pt x="8318" y="11107"/>
                  </a:cubicBezTo>
                  <a:lnTo>
                    <a:pt x="7894" y="10567"/>
                  </a:lnTo>
                  <a:close/>
                  <a:moveTo>
                    <a:pt x="10767" y="11720"/>
                  </a:moveTo>
                  <a:cubicBezTo>
                    <a:pt x="7563" y="11720"/>
                    <a:pt x="4964" y="13930"/>
                    <a:pt x="4964" y="16659"/>
                  </a:cubicBezTo>
                  <a:cubicBezTo>
                    <a:pt x="4964" y="19388"/>
                    <a:pt x="7563" y="21600"/>
                    <a:pt x="10767" y="21600"/>
                  </a:cubicBezTo>
                  <a:cubicBezTo>
                    <a:pt x="13972" y="21600"/>
                    <a:pt x="16570" y="19388"/>
                    <a:pt x="16570" y="16659"/>
                  </a:cubicBezTo>
                  <a:cubicBezTo>
                    <a:pt x="16570" y="13930"/>
                    <a:pt x="13972" y="11720"/>
                    <a:pt x="10767" y="11720"/>
                  </a:cubicBezTo>
                  <a:close/>
                  <a:moveTo>
                    <a:pt x="10767" y="12800"/>
                  </a:moveTo>
                  <a:cubicBezTo>
                    <a:pt x="13267" y="12800"/>
                    <a:pt x="15302" y="14530"/>
                    <a:pt x="15302" y="16659"/>
                  </a:cubicBezTo>
                  <a:cubicBezTo>
                    <a:pt x="15302" y="18788"/>
                    <a:pt x="13268" y="20520"/>
                    <a:pt x="10767" y="20520"/>
                  </a:cubicBezTo>
                  <a:cubicBezTo>
                    <a:pt x="8267" y="20520"/>
                    <a:pt x="6233" y="18788"/>
                    <a:pt x="6233" y="16659"/>
                  </a:cubicBezTo>
                  <a:cubicBezTo>
                    <a:pt x="6233" y="14530"/>
                    <a:pt x="8267" y="12800"/>
                    <a:pt x="10767" y="12800"/>
                  </a:cubicBezTo>
                  <a:close/>
                  <a:moveTo>
                    <a:pt x="10767" y="13071"/>
                  </a:moveTo>
                  <a:cubicBezTo>
                    <a:pt x="8439" y="13071"/>
                    <a:pt x="6552" y="14677"/>
                    <a:pt x="6552" y="16659"/>
                  </a:cubicBezTo>
                  <a:cubicBezTo>
                    <a:pt x="6552" y="18641"/>
                    <a:pt x="8439" y="20248"/>
                    <a:pt x="10767" y="20248"/>
                  </a:cubicBezTo>
                  <a:cubicBezTo>
                    <a:pt x="13095" y="20248"/>
                    <a:pt x="14983" y="18641"/>
                    <a:pt x="14983" y="16659"/>
                  </a:cubicBezTo>
                  <a:cubicBezTo>
                    <a:pt x="14983" y="14677"/>
                    <a:pt x="13095" y="13071"/>
                    <a:pt x="10767" y="1307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14" name="Navigation Bar - Modal"/>
          <p:cNvGrpSpPr/>
          <p:nvPr/>
        </p:nvGrpSpPr>
        <p:grpSpPr>
          <a:xfrm>
            <a:off x="0" y="-4460"/>
            <a:ext cx="4762501" cy="1130617"/>
            <a:chOff x="0" y="0"/>
            <a:chExt cx="4762500" cy="1130616"/>
          </a:xfrm>
        </p:grpSpPr>
        <p:sp>
          <p:nvSpPr>
            <p:cNvPr id="812" name="Shadow"/>
            <p:cNvSpPr/>
            <p:nvPr/>
          </p:nvSpPr>
          <p:spPr>
            <a:xfrm>
              <a:off x="0" y="1117916"/>
              <a:ext cx="4762500" cy="12701"/>
            </a:xfrm>
            <a:prstGeom prst="rect">
              <a:avLst/>
            </a:prstGeom>
            <a:gradFill flip="none" rotWithShape="1">
              <a:gsLst>
                <a:gs pos="34151">
                  <a:srgbClr val="000000"/>
                </a:gs>
                <a:gs pos="45057">
                  <a:srgbClr val="000102">
                    <a:alpha val="0"/>
                  </a:srgbClr>
                </a:gs>
              </a:gsLst>
              <a:lin ang="5400000" scaled="0"/>
            </a:gradFill>
            <a:ln w="3175" cap="flat">
              <a:noFill/>
              <a:miter lim="400000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 algn="l" defTabSz="917222">
                <a:spcBef>
                  <a:spcPts val="4500"/>
                </a:spcBef>
                <a:defRPr spc="36" sz="3600"/>
              </a:pPr>
            </a:p>
          </p:txBody>
        </p:sp>
        <p:sp>
          <p:nvSpPr>
            <p:cNvPr id="813" name="Background"/>
            <p:cNvSpPr/>
            <p:nvPr/>
          </p:nvSpPr>
          <p:spPr>
            <a:xfrm>
              <a:off x="0" y="0"/>
              <a:ext cx="4762500" cy="1117600"/>
            </a:xfrm>
            <a:prstGeom prst="rect">
              <a:avLst/>
            </a:prstGeom>
            <a:solidFill>
              <a:srgbClr val="F9F9F9"/>
            </a:solidFill>
            <a:ln w="3175" cap="flat">
              <a:noFill/>
              <a:miter lim="400000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 algn="l" defTabSz="917222">
                <a:spcBef>
                  <a:spcPts val="4500"/>
                </a:spcBef>
                <a:defRPr spc="36" sz="3600"/>
              </a:pPr>
            </a:p>
          </p:txBody>
        </p:sp>
      </p:grpSp>
      <p:sp>
        <p:nvSpPr>
          <p:cNvPr id="815" name="Achievements">
            <a:hlinkClick r:id="rId2" invalidUrl="" action="ppaction://hlinksldjump" tgtFrame="" tooltip="" history="1" highlightClick="0" endSnd="0"/>
          </p:cNvPr>
          <p:cNvSpPr txBox="1"/>
          <p:nvPr/>
        </p:nvSpPr>
        <p:spPr>
          <a:xfrm>
            <a:off x="276060" y="637700"/>
            <a:ext cx="1804336" cy="3393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l" defTabSz="825500">
              <a:defRPr b="0" spc="-34" sz="1700">
                <a:solidFill>
                  <a:srgbClr val="007AFF"/>
                </a:solidFill>
              </a:defRPr>
            </a:lvl1pPr>
          </a:lstStyle>
          <a:p>
            <a:pPr/>
            <a:r>
              <a:t>Achievements</a:t>
            </a:r>
          </a:p>
        </p:txBody>
      </p:sp>
      <p:grpSp>
        <p:nvGrpSpPr>
          <p:cNvPr id="818" name="Left Chevron">
            <a:hlinkClick r:id="rId2" invalidUrl="" action="ppaction://hlinksldjump" tgtFrame="" tooltip="" history="1" highlightClick="0" endSnd="0"/>
          </p:cNvPr>
          <p:cNvGrpSpPr/>
          <p:nvPr/>
        </p:nvGrpSpPr>
        <p:grpSpPr>
          <a:xfrm>
            <a:off x="83300" y="663776"/>
            <a:ext cx="168177" cy="275857"/>
            <a:chOff x="0" y="-4923"/>
            <a:chExt cx="168176" cy="275855"/>
          </a:xfrm>
        </p:grpSpPr>
        <p:sp>
          <p:nvSpPr>
            <p:cNvPr id="816" name="Retângulo Arredondado"/>
            <p:cNvSpPr/>
            <p:nvPr/>
          </p:nvSpPr>
          <p:spPr>
            <a:xfrm rot="18900000">
              <a:off x="-13907" y="58240"/>
              <a:ext cx="195990" cy="41849"/>
            </a:xfrm>
            <a:prstGeom prst="roundRect">
              <a:avLst>
                <a:gd name="adj" fmla="val 50000"/>
              </a:avLst>
            </a:prstGeom>
            <a:solidFill>
              <a:srgbClr val="007AFF"/>
            </a:solidFill>
            <a:ln w="3175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algn="l" defTabSz="825500">
                <a:spcBef>
                  <a:spcPts val="4100"/>
                </a:spcBef>
                <a:defRPr spc="34" sz="3400"/>
              </a:pPr>
            </a:p>
          </p:txBody>
        </p:sp>
        <p:sp>
          <p:nvSpPr>
            <p:cNvPr id="817" name="Retângulo Arredondado"/>
            <p:cNvSpPr/>
            <p:nvPr/>
          </p:nvSpPr>
          <p:spPr>
            <a:xfrm rot="2700000">
              <a:off x="-13780" y="170537"/>
              <a:ext cx="189026" cy="39324"/>
            </a:xfrm>
            <a:prstGeom prst="roundRect">
              <a:avLst>
                <a:gd name="adj" fmla="val 50000"/>
              </a:avLst>
            </a:prstGeom>
            <a:solidFill>
              <a:srgbClr val="007AFF"/>
            </a:solidFill>
            <a:ln w="3175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algn="l" defTabSz="825500">
                <a:spcBef>
                  <a:spcPts val="4100"/>
                </a:spcBef>
                <a:defRPr spc="34" sz="3400"/>
              </a:pPr>
            </a:p>
          </p:txBody>
        </p:sp>
      </p:grpSp>
      <p:sp>
        <p:nvSpPr>
          <p:cNvPr id="819" name="Rewards"/>
          <p:cNvSpPr txBox="1"/>
          <p:nvPr/>
        </p:nvSpPr>
        <p:spPr>
          <a:xfrm>
            <a:off x="847206" y="6990332"/>
            <a:ext cx="903958" cy="2726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Rewards</a:t>
            </a:r>
          </a:p>
        </p:txBody>
      </p:sp>
      <p:grpSp>
        <p:nvGrpSpPr>
          <p:cNvPr id="822" name="Grupo"/>
          <p:cNvGrpSpPr/>
          <p:nvPr/>
        </p:nvGrpSpPr>
        <p:grpSpPr>
          <a:xfrm>
            <a:off x="937018" y="7266394"/>
            <a:ext cx="724335" cy="1225201"/>
            <a:chOff x="0" y="0"/>
            <a:chExt cx="724334" cy="1225200"/>
          </a:xfrm>
        </p:grpSpPr>
        <p:sp>
          <p:nvSpPr>
            <p:cNvPr id="820" name="Conífera"/>
            <p:cNvSpPr/>
            <p:nvPr/>
          </p:nvSpPr>
          <p:spPr>
            <a:xfrm>
              <a:off x="0" y="0"/>
              <a:ext cx="724335" cy="122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621" y="0"/>
                  </a:moveTo>
                  <a:cubicBezTo>
                    <a:pt x="10617" y="23"/>
                    <a:pt x="10614" y="44"/>
                    <a:pt x="10610" y="67"/>
                  </a:cubicBezTo>
                  <a:cubicBezTo>
                    <a:pt x="10104" y="2030"/>
                    <a:pt x="9595" y="3050"/>
                    <a:pt x="9030" y="3538"/>
                  </a:cubicBezTo>
                  <a:cubicBezTo>
                    <a:pt x="9188" y="3538"/>
                    <a:pt x="9363" y="3511"/>
                    <a:pt x="9528" y="3474"/>
                  </a:cubicBezTo>
                  <a:cubicBezTo>
                    <a:pt x="8596" y="4832"/>
                    <a:pt x="7424" y="5534"/>
                    <a:pt x="6527" y="6163"/>
                  </a:cubicBezTo>
                  <a:cubicBezTo>
                    <a:pt x="6868" y="6119"/>
                    <a:pt x="7802" y="5974"/>
                    <a:pt x="8230" y="5855"/>
                  </a:cubicBezTo>
                  <a:cubicBezTo>
                    <a:pt x="7748" y="6276"/>
                    <a:pt x="6954" y="6634"/>
                    <a:pt x="6954" y="6634"/>
                  </a:cubicBezTo>
                  <a:cubicBezTo>
                    <a:pt x="7138" y="6619"/>
                    <a:pt x="7415" y="6600"/>
                    <a:pt x="7720" y="6547"/>
                  </a:cubicBezTo>
                  <a:cubicBezTo>
                    <a:pt x="7091" y="7137"/>
                    <a:pt x="6251" y="7713"/>
                    <a:pt x="5561" y="8125"/>
                  </a:cubicBezTo>
                  <a:cubicBezTo>
                    <a:pt x="5895" y="8116"/>
                    <a:pt x="6564" y="7999"/>
                    <a:pt x="7009" y="7907"/>
                  </a:cubicBezTo>
                  <a:cubicBezTo>
                    <a:pt x="6411" y="8446"/>
                    <a:pt x="4903" y="8893"/>
                    <a:pt x="4903" y="8893"/>
                  </a:cubicBezTo>
                  <a:cubicBezTo>
                    <a:pt x="5152" y="8900"/>
                    <a:pt x="5550" y="8913"/>
                    <a:pt x="5996" y="8867"/>
                  </a:cubicBezTo>
                  <a:cubicBezTo>
                    <a:pt x="4872" y="9638"/>
                    <a:pt x="3565" y="10259"/>
                    <a:pt x="2901" y="10510"/>
                  </a:cubicBezTo>
                  <a:cubicBezTo>
                    <a:pt x="3687" y="10533"/>
                    <a:pt x="4308" y="10479"/>
                    <a:pt x="4850" y="10385"/>
                  </a:cubicBezTo>
                  <a:cubicBezTo>
                    <a:pt x="4326" y="10617"/>
                    <a:pt x="3807" y="10772"/>
                    <a:pt x="3807" y="10772"/>
                  </a:cubicBezTo>
                  <a:cubicBezTo>
                    <a:pt x="4160" y="10781"/>
                    <a:pt x="4842" y="10804"/>
                    <a:pt x="5509" y="10615"/>
                  </a:cubicBezTo>
                  <a:cubicBezTo>
                    <a:pt x="4554" y="11187"/>
                    <a:pt x="3493" y="11637"/>
                    <a:pt x="2295" y="12014"/>
                  </a:cubicBezTo>
                  <a:cubicBezTo>
                    <a:pt x="3519" y="11959"/>
                    <a:pt x="4122" y="11979"/>
                    <a:pt x="4988" y="11829"/>
                  </a:cubicBezTo>
                  <a:cubicBezTo>
                    <a:pt x="4334" y="12189"/>
                    <a:pt x="3084" y="12413"/>
                    <a:pt x="3084" y="12413"/>
                  </a:cubicBezTo>
                  <a:cubicBezTo>
                    <a:pt x="3383" y="12449"/>
                    <a:pt x="3950" y="12522"/>
                    <a:pt x="4573" y="12429"/>
                  </a:cubicBezTo>
                  <a:cubicBezTo>
                    <a:pt x="3626" y="13059"/>
                    <a:pt x="2798" y="13430"/>
                    <a:pt x="1310" y="13941"/>
                  </a:cubicBezTo>
                  <a:cubicBezTo>
                    <a:pt x="2261" y="14037"/>
                    <a:pt x="3022" y="14027"/>
                    <a:pt x="3903" y="13855"/>
                  </a:cubicBezTo>
                  <a:cubicBezTo>
                    <a:pt x="3441" y="14122"/>
                    <a:pt x="2908" y="14377"/>
                    <a:pt x="2403" y="14495"/>
                  </a:cubicBezTo>
                  <a:cubicBezTo>
                    <a:pt x="2758" y="14526"/>
                    <a:pt x="3146" y="14544"/>
                    <a:pt x="3538" y="14548"/>
                  </a:cubicBezTo>
                  <a:cubicBezTo>
                    <a:pt x="2975" y="14915"/>
                    <a:pt x="1532" y="15372"/>
                    <a:pt x="690" y="15468"/>
                  </a:cubicBezTo>
                  <a:cubicBezTo>
                    <a:pt x="1469" y="15621"/>
                    <a:pt x="1944" y="15682"/>
                    <a:pt x="2829" y="15558"/>
                  </a:cubicBezTo>
                  <a:cubicBezTo>
                    <a:pt x="2034" y="16169"/>
                    <a:pt x="1577" y="16274"/>
                    <a:pt x="222" y="16735"/>
                  </a:cubicBezTo>
                  <a:cubicBezTo>
                    <a:pt x="549" y="16746"/>
                    <a:pt x="1657" y="16760"/>
                    <a:pt x="2445" y="16433"/>
                  </a:cubicBezTo>
                  <a:cubicBezTo>
                    <a:pt x="2217" y="16700"/>
                    <a:pt x="1683" y="16922"/>
                    <a:pt x="1285" y="17066"/>
                  </a:cubicBezTo>
                  <a:cubicBezTo>
                    <a:pt x="1615" y="17066"/>
                    <a:pt x="1944" y="17006"/>
                    <a:pt x="2229" y="16894"/>
                  </a:cubicBezTo>
                  <a:cubicBezTo>
                    <a:pt x="1771" y="17163"/>
                    <a:pt x="1238" y="17373"/>
                    <a:pt x="668" y="17513"/>
                  </a:cubicBezTo>
                  <a:cubicBezTo>
                    <a:pt x="1097" y="17560"/>
                    <a:pt x="2071" y="17636"/>
                    <a:pt x="2608" y="17472"/>
                  </a:cubicBezTo>
                  <a:lnTo>
                    <a:pt x="2638" y="17467"/>
                  </a:lnTo>
                  <a:cubicBezTo>
                    <a:pt x="2011" y="17862"/>
                    <a:pt x="825" y="18003"/>
                    <a:pt x="1" y="17923"/>
                  </a:cubicBezTo>
                  <a:cubicBezTo>
                    <a:pt x="-28" y="17962"/>
                    <a:pt x="714" y="18310"/>
                    <a:pt x="1542" y="18379"/>
                  </a:cubicBezTo>
                  <a:cubicBezTo>
                    <a:pt x="1245" y="18467"/>
                    <a:pt x="906" y="18513"/>
                    <a:pt x="582" y="18499"/>
                  </a:cubicBezTo>
                  <a:cubicBezTo>
                    <a:pt x="1481" y="18739"/>
                    <a:pt x="2039" y="18785"/>
                    <a:pt x="3029" y="18865"/>
                  </a:cubicBezTo>
                  <a:cubicBezTo>
                    <a:pt x="2588" y="19091"/>
                    <a:pt x="2010" y="19186"/>
                    <a:pt x="2010" y="19186"/>
                  </a:cubicBezTo>
                  <a:cubicBezTo>
                    <a:pt x="2010" y="19186"/>
                    <a:pt x="4186" y="19299"/>
                    <a:pt x="5315" y="19147"/>
                  </a:cubicBezTo>
                  <a:cubicBezTo>
                    <a:pt x="4988" y="19390"/>
                    <a:pt x="4449" y="19473"/>
                    <a:pt x="4449" y="19473"/>
                  </a:cubicBezTo>
                  <a:cubicBezTo>
                    <a:pt x="4449" y="19473"/>
                    <a:pt x="7074" y="19640"/>
                    <a:pt x="9273" y="19263"/>
                  </a:cubicBezTo>
                  <a:cubicBezTo>
                    <a:pt x="9277" y="19443"/>
                    <a:pt x="9306" y="21049"/>
                    <a:pt x="9306" y="21600"/>
                  </a:cubicBezTo>
                  <a:lnTo>
                    <a:pt x="11676" y="21600"/>
                  </a:lnTo>
                  <a:lnTo>
                    <a:pt x="11676" y="19306"/>
                  </a:lnTo>
                  <a:cubicBezTo>
                    <a:pt x="13874" y="19629"/>
                    <a:pt x="16600" y="19473"/>
                    <a:pt x="16600" y="19473"/>
                  </a:cubicBezTo>
                  <a:cubicBezTo>
                    <a:pt x="16600" y="19473"/>
                    <a:pt x="16072" y="19496"/>
                    <a:pt x="15235" y="19134"/>
                  </a:cubicBezTo>
                  <a:cubicBezTo>
                    <a:pt x="16407" y="19406"/>
                    <a:pt x="19038" y="19186"/>
                    <a:pt x="19038" y="19186"/>
                  </a:cubicBezTo>
                  <a:cubicBezTo>
                    <a:pt x="19038" y="19186"/>
                    <a:pt x="18653" y="19220"/>
                    <a:pt x="17768" y="18988"/>
                  </a:cubicBezTo>
                  <a:cubicBezTo>
                    <a:pt x="18677" y="19007"/>
                    <a:pt x="19389" y="19078"/>
                    <a:pt x="20696" y="18650"/>
                  </a:cubicBezTo>
                  <a:cubicBezTo>
                    <a:pt x="20282" y="18691"/>
                    <a:pt x="19763" y="18530"/>
                    <a:pt x="19409" y="18422"/>
                  </a:cubicBezTo>
                  <a:cubicBezTo>
                    <a:pt x="20354" y="18360"/>
                    <a:pt x="21572" y="17935"/>
                    <a:pt x="21540" y="17939"/>
                  </a:cubicBezTo>
                  <a:cubicBezTo>
                    <a:pt x="20708" y="18067"/>
                    <a:pt x="19853" y="18090"/>
                    <a:pt x="18701" y="17606"/>
                  </a:cubicBezTo>
                  <a:cubicBezTo>
                    <a:pt x="19559" y="17715"/>
                    <a:pt x="20457" y="17670"/>
                    <a:pt x="21169" y="17431"/>
                  </a:cubicBezTo>
                  <a:cubicBezTo>
                    <a:pt x="20119" y="17251"/>
                    <a:pt x="19385" y="17083"/>
                    <a:pt x="18565" y="16604"/>
                  </a:cubicBezTo>
                  <a:cubicBezTo>
                    <a:pt x="19761" y="16772"/>
                    <a:pt x="20162" y="16732"/>
                    <a:pt x="20682" y="16571"/>
                  </a:cubicBezTo>
                  <a:cubicBezTo>
                    <a:pt x="20036" y="16578"/>
                    <a:pt x="18647" y="16222"/>
                    <a:pt x="18269" y="15821"/>
                  </a:cubicBezTo>
                  <a:cubicBezTo>
                    <a:pt x="19042" y="15936"/>
                    <a:pt x="19570" y="15906"/>
                    <a:pt x="20079" y="15754"/>
                  </a:cubicBezTo>
                  <a:cubicBezTo>
                    <a:pt x="19023" y="15620"/>
                    <a:pt x="18390" y="15410"/>
                    <a:pt x="17588" y="14955"/>
                  </a:cubicBezTo>
                  <a:cubicBezTo>
                    <a:pt x="18238" y="15101"/>
                    <a:pt x="18942" y="15182"/>
                    <a:pt x="19774" y="15037"/>
                  </a:cubicBezTo>
                  <a:cubicBezTo>
                    <a:pt x="18784" y="14789"/>
                    <a:pt x="18079" y="14350"/>
                    <a:pt x="17546" y="14070"/>
                  </a:cubicBezTo>
                  <a:cubicBezTo>
                    <a:pt x="17990" y="14178"/>
                    <a:pt x="18474" y="14174"/>
                    <a:pt x="18892" y="14137"/>
                  </a:cubicBezTo>
                  <a:cubicBezTo>
                    <a:pt x="18497" y="14045"/>
                    <a:pt x="17366" y="13612"/>
                    <a:pt x="16984" y="13412"/>
                  </a:cubicBezTo>
                  <a:cubicBezTo>
                    <a:pt x="17588" y="13460"/>
                    <a:pt x="18896" y="13566"/>
                    <a:pt x="19589" y="13442"/>
                  </a:cubicBezTo>
                  <a:cubicBezTo>
                    <a:pt x="17842" y="12942"/>
                    <a:pt x="17114" y="12475"/>
                    <a:pt x="16218" y="11816"/>
                  </a:cubicBezTo>
                  <a:cubicBezTo>
                    <a:pt x="16859" y="12018"/>
                    <a:pt x="17237" y="12059"/>
                    <a:pt x="18224" y="12059"/>
                  </a:cubicBezTo>
                  <a:cubicBezTo>
                    <a:pt x="17782" y="11886"/>
                    <a:pt x="17111" y="11533"/>
                    <a:pt x="16467" y="11112"/>
                  </a:cubicBezTo>
                  <a:cubicBezTo>
                    <a:pt x="16979" y="11180"/>
                    <a:pt x="17420" y="11208"/>
                    <a:pt x="17685" y="11205"/>
                  </a:cubicBezTo>
                  <a:cubicBezTo>
                    <a:pt x="17685" y="11205"/>
                    <a:pt x="16799" y="10793"/>
                    <a:pt x="16151" y="10277"/>
                  </a:cubicBezTo>
                  <a:cubicBezTo>
                    <a:pt x="16784" y="10420"/>
                    <a:pt x="17190" y="10378"/>
                    <a:pt x="18427" y="10493"/>
                  </a:cubicBezTo>
                  <a:cubicBezTo>
                    <a:pt x="17776" y="10187"/>
                    <a:pt x="16523" y="9477"/>
                    <a:pt x="15468" y="8736"/>
                  </a:cubicBezTo>
                  <a:cubicBezTo>
                    <a:pt x="15724" y="8757"/>
                    <a:pt x="15940" y="8765"/>
                    <a:pt x="16096" y="8764"/>
                  </a:cubicBezTo>
                  <a:cubicBezTo>
                    <a:pt x="16096" y="8764"/>
                    <a:pt x="15264" y="8378"/>
                    <a:pt x="14623" y="7884"/>
                  </a:cubicBezTo>
                  <a:cubicBezTo>
                    <a:pt x="14846" y="7915"/>
                    <a:pt x="15095" y="7938"/>
                    <a:pt x="15393" y="8004"/>
                  </a:cubicBezTo>
                  <a:cubicBezTo>
                    <a:pt x="14734" y="7546"/>
                    <a:pt x="14285" y="7197"/>
                    <a:pt x="13959" y="6906"/>
                  </a:cubicBezTo>
                  <a:cubicBezTo>
                    <a:pt x="14222" y="6939"/>
                    <a:pt x="14447" y="6956"/>
                    <a:pt x="14607" y="6960"/>
                  </a:cubicBezTo>
                  <a:cubicBezTo>
                    <a:pt x="14607" y="6960"/>
                    <a:pt x="14113" y="6696"/>
                    <a:pt x="13621" y="6329"/>
                  </a:cubicBezTo>
                  <a:cubicBezTo>
                    <a:pt x="13992" y="6382"/>
                    <a:pt x="14609" y="6429"/>
                    <a:pt x="14856" y="6470"/>
                  </a:cubicBezTo>
                  <a:cubicBezTo>
                    <a:pt x="14010" y="5822"/>
                    <a:pt x="12722" y="4827"/>
                    <a:pt x="11894" y="3438"/>
                  </a:cubicBezTo>
                  <a:cubicBezTo>
                    <a:pt x="12080" y="3483"/>
                    <a:pt x="12282" y="3518"/>
                    <a:pt x="12464" y="3518"/>
                  </a:cubicBezTo>
                  <a:cubicBezTo>
                    <a:pt x="11894" y="3026"/>
                    <a:pt x="11126" y="1996"/>
                    <a:pt x="10621" y="0"/>
                  </a:cubicBezTo>
                  <a:close/>
                </a:path>
              </a:pathLst>
            </a:custGeom>
            <a:solidFill>
              <a:srgbClr val="A0CC81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21" name="x 2"/>
            <p:cNvSpPr txBox="1"/>
            <p:nvPr/>
          </p:nvSpPr>
          <p:spPr>
            <a:xfrm>
              <a:off x="163096" y="645305"/>
              <a:ext cx="398142" cy="3473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8603" tIns="18603" rIns="18603" bIns="18603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 2</a:t>
              </a:r>
            </a:p>
          </p:txBody>
        </p:sp>
      </p:grpSp>
      <p:grpSp>
        <p:nvGrpSpPr>
          <p:cNvPr id="825" name="Grupo"/>
          <p:cNvGrpSpPr/>
          <p:nvPr/>
        </p:nvGrpSpPr>
        <p:grpSpPr>
          <a:xfrm>
            <a:off x="2836670" y="7383002"/>
            <a:ext cx="1027802" cy="1027039"/>
            <a:chOff x="0" y="0"/>
            <a:chExt cx="1027800" cy="1027038"/>
          </a:xfrm>
        </p:grpSpPr>
        <p:sp>
          <p:nvSpPr>
            <p:cNvPr id="823" name="Retângulo Arredondado"/>
            <p:cNvSpPr/>
            <p:nvPr/>
          </p:nvSpPr>
          <p:spPr>
            <a:xfrm>
              <a:off x="381" y="0"/>
              <a:ext cx="1027039" cy="1027039"/>
            </a:xfrm>
            <a:prstGeom prst="roundRect">
              <a:avLst>
                <a:gd name="adj" fmla="val 15000"/>
              </a:avLst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24" name="Rio"/>
            <p:cNvSpPr/>
            <p:nvPr/>
          </p:nvSpPr>
          <p:spPr>
            <a:xfrm>
              <a:off x="0" y="763"/>
              <a:ext cx="1027801" cy="1026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7" h="21568" fill="norm" stroke="1" extrusionOk="0">
                  <a:moveTo>
                    <a:pt x="9496" y="0"/>
                  </a:moveTo>
                  <a:cubicBezTo>
                    <a:pt x="9451" y="0"/>
                    <a:pt x="9440" y="80"/>
                    <a:pt x="9485" y="86"/>
                  </a:cubicBezTo>
                  <a:cubicBezTo>
                    <a:pt x="10244" y="237"/>
                    <a:pt x="13119" y="378"/>
                    <a:pt x="13758" y="1230"/>
                  </a:cubicBezTo>
                  <a:cubicBezTo>
                    <a:pt x="14311" y="1963"/>
                    <a:pt x="11009" y="2372"/>
                    <a:pt x="8344" y="3505"/>
                  </a:cubicBezTo>
                  <a:cubicBezTo>
                    <a:pt x="5499" y="4718"/>
                    <a:pt x="4439" y="6939"/>
                    <a:pt x="5504" y="8303"/>
                  </a:cubicBezTo>
                  <a:cubicBezTo>
                    <a:pt x="6570" y="9668"/>
                    <a:pt x="12015" y="11545"/>
                    <a:pt x="11075" y="13416"/>
                  </a:cubicBezTo>
                  <a:cubicBezTo>
                    <a:pt x="10135" y="15287"/>
                    <a:pt x="6566" y="15729"/>
                    <a:pt x="3434" y="17923"/>
                  </a:cubicBezTo>
                  <a:cubicBezTo>
                    <a:pt x="302" y="20118"/>
                    <a:pt x="0" y="21568"/>
                    <a:pt x="0" y="21568"/>
                  </a:cubicBezTo>
                  <a:lnTo>
                    <a:pt x="12371" y="21568"/>
                  </a:lnTo>
                  <a:cubicBezTo>
                    <a:pt x="13215" y="20851"/>
                    <a:pt x="14849" y="19670"/>
                    <a:pt x="16317" y="18651"/>
                  </a:cubicBezTo>
                  <a:cubicBezTo>
                    <a:pt x="18523" y="17120"/>
                    <a:pt x="21600" y="14381"/>
                    <a:pt x="19353" y="12014"/>
                  </a:cubicBezTo>
                  <a:cubicBezTo>
                    <a:pt x="16035" y="8531"/>
                    <a:pt x="10018" y="7796"/>
                    <a:pt x="10566" y="6152"/>
                  </a:cubicBezTo>
                  <a:cubicBezTo>
                    <a:pt x="11114" y="4507"/>
                    <a:pt x="17457" y="3457"/>
                    <a:pt x="16397" y="1365"/>
                  </a:cubicBezTo>
                  <a:cubicBezTo>
                    <a:pt x="15683" y="-32"/>
                    <a:pt x="11024" y="0"/>
                    <a:pt x="9496" y="0"/>
                  </a:cubicBezTo>
                  <a:close/>
                  <a:moveTo>
                    <a:pt x="8475" y="987"/>
                  </a:moveTo>
                  <a:cubicBezTo>
                    <a:pt x="8394" y="987"/>
                    <a:pt x="8329" y="1056"/>
                    <a:pt x="8329" y="1142"/>
                  </a:cubicBezTo>
                  <a:cubicBezTo>
                    <a:pt x="8329" y="1228"/>
                    <a:pt x="8394" y="1299"/>
                    <a:pt x="8475" y="1299"/>
                  </a:cubicBezTo>
                  <a:lnTo>
                    <a:pt x="11653" y="1299"/>
                  </a:lnTo>
                  <a:cubicBezTo>
                    <a:pt x="11733" y="1299"/>
                    <a:pt x="11797" y="1228"/>
                    <a:pt x="11797" y="1142"/>
                  </a:cubicBezTo>
                  <a:cubicBezTo>
                    <a:pt x="11797" y="1056"/>
                    <a:pt x="11733" y="987"/>
                    <a:pt x="11653" y="987"/>
                  </a:cubicBezTo>
                  <a:lnTo>
                    <a:pt x="8475" y="987"/>
                  </a:lnTo>
                  <a:close/>
                  <a:moveTo>
                    <a:pt x="7595" y="1708"/>
                  </a:moveTo>
                  <a:cubicBezTo>
                    <a:pt x="7515" y="1708"/>
                    <a:pt x="7449" y="1779"/>
                    <a:pt x="7449" y="1865"/>
                  </a:cubicBezTo>
                  <a:cubicBezTo>
                    <a:pt x="7449" y="1951"/>
                    <a:pt x="7515" y="2022"/>
                    <a:pt x="7595" y="2022"/>
                  </a:cubicBezTo>
                  <a:lnTo>
                    <a:pt x="10773" y="2022"/>
                  </a:lnTo>
                  <a:cubicBezTo>
                    <a:pt x="10853" y="2022"/>
                    <a:pt x="10917" y="1951"/>
                    <a:pt x="10917" y="1865"/>
                  </a:cubicBezTo>
                  <a:cubicBezTo>
                    <a:pt x="10917" y="1779"/>
                    <a:pt x="10853" y="1708"/>
                    <a:pt x="10773" y="1708"/>
                  </a:cubicBezTo>
                  <a:lnTo>
                    <a:pt x="7595" y="1708"/>
                  </a:lnTo>
                  <a:close/>
                  <a:moveTo>
                    <a:pt x="13677" y="5105"/>
                  </a:moveTo>
                  <a:cubicBezTo>
                    <a:pt x="13572" y="5105"/>
                    <a:pt x="13481" y="5197"/>
                    <a:pt x="13481" y="5316"/>
                  </a:cubicBezTo>
                  <a:cubicBezTo>
                    <a:pt x="13481" y="5435"/>
                    <a:pt x="13567" y="5527"/>
                    <a:pt x="13677" y="5527"/>
                  </a:cubicBezTo>
                  <a:lnTo>
                    <a:pt x="17488" y="5527"/>
                  </a:lnTo>
                  <a:cubicBezTo>
                    <a:pt x="17599" y="5527"/>
                    <a:pt x="17685" y="5435"/>
                    <a:pt x="17685" y="5316"/>
                  </a:cubicBezTo>
                  <a:cubicBezTo>
                    <a:pt x="17685" y="5197"/>
                    <a:pt x="17599" y="5105"/>
                    <a:pt x="17488" y="5105"/>
                  </a:cubicBezTo>
                  <a:lnTo>
                    <a:pt x="13677" y="5105"/>
                  </a:lnTo>
                  <a:close/>
                  <a:moveTo>
                    <a:pt x="12507" y="6103"/>
                  </a:moveTo>
                  <a:cubicBezTo>
                    <a:pt x="12397" y="6103"/>
                    <a:pt x="12311" y="6195"/>
                    <a:pt x="12311" y="6313"/>
                  </a:cubicBezTo>
                  <a:cubicBezTo>
                    <a:pt x="12311" y="6432"/>
                    <a:pt x="12397" y="6524"/>
                    <a:pt x="12507" y="6524"/>
                  </a:cubicBezTo>
                  <a:lnTo>
                    <a:pt x="16317" y="6524"/>
                  </a:lnTo>
                  <a:cubicBezTo>
                    <a:pt x="16422" y="6524"/>
                    <a:pt x="16513" y="6427"/>
                    <a:pt x="16513" y="6313"/>
                  </a:cubicBezTo>
                  <a:cubicBezTo>
                    <a:pt x="16513" y="6195"/>
                    <a:pt x="16427" y="6103"/>
                    <a:pt x="16317" y="6103"/>
                  </a:cubicBezTo>
                  <a:lnTo>
                    <a:pt x="12507" y="6103"/>
                  </a:lnTo>
                  <a:close/>
                  <a:moveTo>
                    <a:pt x="13657" y="7095"/>
                  </a:moveTo>
                  <a:cubicBezTo>
                    <a:pt x="13546" y="7095"/>
                    <a:pt x="13462" y="7187"/>
                    <a:pt x="13462" y="7306"/>
                  </a:cubicBezTo>
                  <a:cubicBezTo>
                    <a:pt x="13462" y="7425"/>
                    <a:pt x="13546" y="7517"/>
                    <a:pt x="13657" y="7517"/>
                  </a:cubicBezTo>
                  <a:lnTo>
                    <a:pt x="17468" y="7517"/>
                  </a:lnTo>
                  <a:cubicBezTo>
                    <a:pt x="17579" y="7517"/>
                    <a:pt x="17664" y="7425"/>
                    <a:pt x="17664" y="7306"/>
                  </a:cubicBezTo>
                  <a:cubicBezTo>
                    <a:pt x="17664" y="7187"/>
                    <a:pt x="17579" y="7095"/>
                    <a:pt x="17468" y="7095"/>
                  </a:cubicBezTo>
                  <a:lnTo>
                    <a:pt x="13657" y="7095"/>
                  </a:lnTo>
                  <a:close/>
                  <a:moveTo>
                    <a:pt x="3786" y="11502"/>
                  </a:moveTo>
                  <a:cubicBezTo>
                    <a:pt x="3650" y="11502"/>
                    <a:pt x="3539" y="11619"/>
                    <a:pt x="3539" y="11765"/>
                  </a:cubicBezTo>
                  <a:cubicBezTo>
                    <a:pt x="3539" y="11910"/>
                    <a:pt x="3650" y="12029"/>
                    <a:pt x="3786" y="12029"/>
                  </a:cubicBezTo>
                  <a:lnTo>
                    <a:pt x="7595" y="12029"/>
                  </a:lnTo>
                  <a:cubicBezTo>
                    <a:pt x="7731" y="12029"/>
                    <a:pt x="7842" y="11910"/>
                    <a:pt x="7842" y="11765"/>
                  </a:cubicBezTo>
                  <a:cubicBezTo>
                    <a:pt x="7842" y="11619"/>
                    <a:pt x="7731" y="11502"/>
                    <a:pt x="7595" y="11502"/>
                  </a:cubicBezTo>
                  <a:lnTo>
                    <a:pt x="3786" y="11502"/>
                  </a:lnTo>
                  <a:close/>
                  <a:moveTo>
                    <a:pt x="5193" y="12796"/>
                  </a:moveTo>
                  <a:cubicBezTo>
                    <a:pt x="5058" y="12796"/>
                    <a:pt x="4947" y="12913"/>
                    <a:pt x="4947" y="13059"/>
                  </a:cubicBezTo>
                  <a:cubicBezTo>
                    <a:pt x="4947" y="13204"/>
                    <a:pt x="5058" y="13323"/>
                    <a:pt x="5193" y="13323"/>
                  </a:cubicBezTo>
                  <a:lnTo>
                    <a:pt x="9003" y="13323"/>
                  </a:lnTo>
                  <a:cubicBezTo>
                    <a:pt x="9138" y="13323"/>
                    <a:pt x="9249" y="13204"/>
                    <a:pt x="9249" y="13059"/>
                  </a:cubicBezTo>
                  <a:cubicBezTo>
                    <a:pt x="9249" y="12913"/>
                    <a:pt x="9138" y="12796"/>
                    <a:pt x="9003" y="12796"/>
                  </a:cubicBezTo>
                  <a:lnTo>
                    <a:pt x="5193" y="12796"/>
                  </a:lnTo>
                  <a:close/>
                  <a:moveTo>
                    <a:pt x="3871" y="14090"/>
                  </a:moveTo>
                  <a:cubicBezTo>
                    <a:pt x="3735" y="14090"/>
                    <a:pt x="3624" y="14207"/>
                    <a:pt x="3624" y="14353"/>
                  </a:cubicBezTo>
                  <a:cubicBezTo>
                    <a:pt x="3624" y="14498"/>
                    <a:pt x="3735" y="14617"/>
                    <a:pt x="3871" y="14617"/>
                  </a:cubicBezTo>
                  <a:lnTo>
                    <a:pt x="7682" y="14617"/>
                  </a:lnTo>
                  <a:cubicBezTo>
                    <a:pt x="7817" y="14617"/>
                    <a:pt x="7927" y="14498"/>
                    <a:pt x="7927" y="14353"/>
                  </a:cubicBezTo>
                  <a:cubicBezTo>
                    <a:pt x="7927" y="14207"/>
                    <a:pt x="7817" y="14090"/>
                    <a:pt x="7682" y="14090"/>
                  </a:cubicBezTo>
                  <a:lnTo>
                    <a:pt x="3871" y="14090"/>
                  </a:lnTo>
                  <a:close/>
                </a:path>
              </a:pathLst>
            </a:custGeom>
            <a:solidFill>
              <a:srgbClr val="426AB3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826" name="Waterway"/>
          <p:cNvSpPr txBox="1"/>
          <p:nvPr/>
        </p:nvSpPr>
        <p:spPr>
          <a:xfrm>
            <a:off x="2824928" y="6990332"/>
            <a:ext cx="1005558" cy="2726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Waterway</a:t>
            </a:r>
          </a:p>
        </p:txBody>
      </p:sp>
      <p:grpSp>
        <p:nvGrpSpPr>
          <p:cNvPr id="829" name="Grupo">
            <a:hlinkClick r:id="rId3" invalidUrl="" action="ppaction://hlinksldjump" tgtFrame="" tooltip="" history="1" highlightClick="0" endSnd="0"/>
          </p:cNvPr>
          <p:cNvGrpSpPr/>
          <p:nvPr/>
        </p:nvGrpSpPr>
        <p:grpSpPr>
          <a:xfrm>
            <a:off x="363776" y="9318007"/>
            <a:ext cx="1385389" cy="1740252"/>
            <a:chOff x="212526" y="0"/>
            <a:chExt cx="1385387" cy="1740251"/>
          </a:xfrm>
        </p:grpSpPr>
        <p:sp>
          <p:nvSpPr>
            <p:cNvPr id="827" name="Conífera"/>
            <p:cNvSpPr/>
            <p:nvPr/>
          </p:nvSpPr>
          <p:spPr>
            <a:xfrm>
              <a:off x="212526" y="0"/>
              <a:ext cx="230776" cy="390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621" y="0"/>
                  </a:moveTo>
                  <a:cubicBezTo>
                    <a:pt x="10617" y="23"/>
                    <a:pt x="10614" y="44"/>
                    <a:pt x="10610" y="67"/>
                  </a:cubicBezTo>
                  <a:cubicBezTo>
                    <a:pt x="10104" y="2030"/>
                    <a:pt x="9595" y="3050"/>
                    <a:pt x="9030" y="3538"/>
                  </a:cubicBezTo>
                  <a:cubicBezTo>
                    <a:pt x="9188" y="3538"/>
                    <a:pt x="9363" y="3511"/>
                    <a:pt x="9528" y="3474"/>
                  </a:cubicBezTo>
                  <a:cubicBezTo>
                    <a:pt x="8596" y="4832"/>
                    <a:pt x="7424" y="5534"/>
                    <a:pt x="6527" y="6163"/>
                  </a:cubicBezTo>
                  <a:cubicBezTo>
                    <a:pt x="6868" y="6119"/>
                    <a:pt x="7802" y="5974"/>
                    <a:pt x="8230" y="5855"/>
                  </a:cubicBezTo>
                  <a:cubicBezTo>
                    <a:pt x="7748" y="6276"/>
                    <a:pt x="6954" y="6634"/>
                    <a:pt x="6954" y="6634"/>
                  </a:cubicBezTo>
                  <a:cubicBezTo>
                    <a:pt x="7138" y="6619"/>
                    <a:pt x="7415" y="6600"/>
                    <a:pt x="7720" y="6547"/>
                  </a:cubicBezTo>
                  <a:cubicBezTo>
                    <a:pt x="7091" y="7137"/>
                    <a:pt x="6251" y="7713"/>
                    <a:pt x="5561" y="8125"/>
                  </a:cubicBezTo>
                  <a:cubicBezTo>
                    <a:pt x="5895" y="8116"/>
                    <a:pt x="6564" y="7999"/>
                    <a:pt x="7009" y="7907"/>
                  </a:cubicBezTo>
                  <a:cubicBezTo>
                    <a:pt x="6411" y="8446"/>
                    <a:pt x="4903" y="8893"/>
                    <a:pt x="4903" y="8893"/>
                  </a:cubicBezTo>
                  <a:cubicBezTo>
                    <a:pt x="5152" y="8900"/>
                    <a:pt x="5550" y="8913"/>
                    <a:pt x="5996" y="8867"/>
                  </a:cubicBezTo>
                  <a:cubicBezTo>
                    <a:pt x="4872" y="9638"/>
                    <a:pt x="3565" y="10259"/>
                    <a:pt x="2901" y="10510"/>
                  </a:cubicBezTo>
                  <a:cubicBezTo>
                    <a:pt x="3687" y="10533"/>
                    <a:pt x="4308" y="10479"/>
                    <a:pt x="4850" y="10385"/>
                  </a:cubicBezTo>
                  <a:cubicBezTo>
                    <a:pt x="4326" y="10617"/>
                    <a:pt x="3807" y="10772"/>
                    <a:pt x="3807" y="10772"/>
                  </a:cubicBezTo>
                  <a:cubicBezTo>
                    <a:pt x="4160" y="10781"/>
                    <a:pt x="4842" y="10804"/>
                    <a:pt x="5509" y="10615"/>
                  </a:cubicBezTo>
                  <a:cubicBezTo>
                    <a:pt x="4554" y="11187"/>
                    <a:pt x="3493" y="11637"/>
                    <a:pt x="2295" y="12014"/>
                  </a:cubicBezTo>
                  <a:cubicBezTo>
                    <a:pt x="3519" y="11959"/>
                    <a:pt x="4122" y="11979"/>
                    <a:pt x="4988" y="11829"/>
                  </a:cubicBezTo>
                  <a:cubicBezTo>
                    <a:pt x="4334" y="12189"/>
                    <a:pt x="3084" y="12413"/>
                    <a:pt x="3084" y="12413"/>
                  </a:cubicBezTo>
                  <a:cubicBezTo>
                    <a:pt x="3383" y="12449"/>
                    <a:pt x="3950" y="12522"/>
                    <a:pt x="4573" y="12429"/>
                  </a:cubicBezTo>
                  <a:cubicBezTo>
                    <a:pt x="3626" y="13059"/>
                    <a:pt x="2798" y="13430"/>
                    <a:pt x="1310" y="13941"/>
                  </a:cubicBezTo>
                  <a:cubicBezTo>
                    <a:pt x="2261" y="14037"/>
                    <a:pt x="3022" y="14027"/>
                    <a:pt x="3903" y="13855"/>
                  </a:cubicBezTo>
                  <a:cubicBezTo>
                    <a:pt x="3441" y="14122"/>
                    <a:pt x="2908" y="14377"/>
                    <a:pt x="2403" y="14495"/>
                  </a:cubicBezTo>
                  <a:cubicBezTo>
                    <a:pt x="2758" y="14526"/>
                    <a:pt x="3146" y="14544"/>
                    <a:pt x="3538" y="14548"/>
                  </a:cubicBezTo>
                  <a:cubicBezTo>
                    <a:pt x="2975" y="14915"/>
                    <a:pt x="1532" y="15372"/>
                    <a:pt x="690" y="15468"/>
                  </a:cubicBezTo>
                  <a:cubicBezTo>
                    <a:pt x="1469" y="15621"/>
                    <a:pt x="1944" y="15682"/>
                    <a:pt x="2829" y="15558"/>
                  </a:cubicBezTo>
                  <a:cubicBezTo>
                    <a:pt x="2034" y="16169"/>
                    <a:pt x="1577" y="16274"/>
                    <a:pt x="222" y="16735"/>
                  </a:cubicBezTo>
                  <a:cubicBezTo>
                    <a:pt x="549" y="16746"/>
                    <a:pt x="1657" y="16760"/>
                    <a:pt x="2445" y="16433"/>
                  </a:cubicBezTo>
                  <a:cubicBezTo>
                    <a:pt x="2217" y="16700"/>
                    <a:pt x="1683" y="16922"/>
                    <a:pt x="1285" y="17066"/>
                  </a:cubicBezTo>
                  <a:cubicBezTo>
                    <a:pt x="1615" y="17066"/>
                    <a:pt x="1944" y="17006"/>
                    <a:pt x="2229" y="16894"/>
                  </a:cubicBezTo>
                  <a:cubicBezTo>
                    <a:pt x="1771" y="17163"/>
                    <a:pt x="1238" y="17373"/>
                    <a:pt x="668" y="17513"/>
                  </a:cubicBezTo>
                  <a:cubicBezTo>
                    <a:pt x="1097" y="17560"/>
                    <a:pt x="2071" y="17636"/>
                    <a:pt x="2608" y="17472"/>
                  </a:cubicBezTo>
                  <a:lnTo>
                    <a:pt x="2638" y="17467"/>
                  </a:lnTo>
                  <a:cubicBezTo>
                    <a:pt x="2011" y="17862"/>
                    <a:pt x="825" y="18003"/>
                    <a:pt x="1" y="17923"/>
                  </a:cubicBezTo>
                  <a:cubicBezTo>
                    <a:pt x="-28" y="17962"/>
                    <a:pt x="714" y="18310"/>
                    <a:pt x="1542" y="18379"/>
                  </a:cubicBezTo>
                  <a:cubicBezTo>
                    <a:pt x="1245" y="18467"/>
                    <a:pt x="906" y="18513"/>
                    <a:pt x="582" y="18499"/>
                  </a:cubicBezTo>
                  <a:cubicBezTo>
                    <a:pt x="1481" y="18739"/>
                    <a:pt x="2039" y="18785"/>
                    <a:pt x="3029" y="18865"/>
                  </a:cubicBezTo>
                  <a:cubicBezTo>
                    <a:pt x="2588" y="19091"/>
                    <a:pt x="2010" y="19186"/>
                    <a:pt x="2010" y="19186"/>
                  </a:cubicBezTo>
                  <a:cubicBezTo>
                    <a:pt x="2010" y="19186"/>
                    <a:pt x="4186" y="19299"/>
                    <a:pt x="5315" y="19147"/>
                  </a:cubicBezTo>
                  <a:cubicBezTo>
                    <a:pt x="4988" y="19390"/>
                    <a:pt x="4449" y="19473"/>
                    <a:pt x="4449" y="19473"/>
                  </a:cubicBezTo>
                  <a:cubicBezTo>
                    <a:pt x="4449" y="19473"/>
                    <a:pt x="7074" y="19640"/>
                    <a:pt x="9273" y="19263"/>
                  </a:cubicBezTo>
                  <a:cubicBezTo>
                    <a:pt x="9277" y="19443"/>
                    <a:pt x="9306" y="21049"/>
                    <a:pt x="9306" y="21600"/>
                  </a:cubicBezTo>
                  <a:lnTo>
                    <a:pt x="11676" y="21600"/>
                  </a:lnTo>
                  <a:lnTo>
                    <a:pt x="11676" y="19306"/>
                  </a:lnTo>
                  <a:cubicBezTo>
                    <a:pt x="13874" y="19629"/>
                    <a:pt x="16600" y="19473"/>
                    <a:pt x="16600" y="19473"/>
                  </a:cubicBezTo>
                  <a:cubicBezTo>
                    <a:pt x="16600" y="19473"/>
                    <a:pt x="16072" y="19496"/>
                    <a:pt x="15235" y="19134"/>
                  </a:cubicBezTo>
                  <a:cubicBezTo>
                    <a:pt x="16407" y="19406"/>
                    <a:pt x="19038" y="19186"/>
                    <a:pt x="19038" y="19186"/>
                  </a:cubicBezTo>
                  <a:cubicBezTo>
                    <a:pt x="19038" y="19186"/>
                    <a:pt x="18653" y="19220"/>
                    <a:pt x="17768" y="18988"/>
                  </a:cubicBezTo>
                  <a:cubicBezTo>
                    <a:pt x="18677" y="19007"/>
                    <a:pt x="19389" y="19078"/>
                    <a:pt x="20696" y="18650"/>
                  </a:cubicBezTo>
                  <a:cubicBezTo>
                    <a:pt x="20282" y="18691"/>
                    <a:pt x="19763" y="18530"/>
                    <a:pt x="19409" y="18422"/>
                  </a:cubicBezTo>
                  <a:cubicBezTo>
                    <a:pt x="20354" y="18360"/>
                    <a:pt x="21572" y="17935"/>
                    <a:pt x="21540" y="17939"/>
                  </a:cubicBezTo>
                  <a:cubicBezTo>
                    <a:pt x="20708" y="18067"/>
                    <a:pt x="19853" y="18090"/>
                    <a:pt x="18701" y="17606"/>
                  </a:cubicBezTo>
                  <a:cubicBezTo>
                    <a:pt x="19559" y="17715"/>
                    <a:pt x="20457" y="17670"/>
                    <a:pt x="21169" y="17431"/>
                  </a:cubicBezTo>
                  <a:cubicBezTo>
                    <a:pt x="20119" y="17251"/>
                    <a:pt x="19385" y="17083"/>
                    <a:pt x="18565" y="16604"/>
                  </a:cubicBezTo>
                  <a:cubicBezTo>
                    <a:pt x="19761" y="16772"/>
                    <a:pt x="20162" y="16732"/>
                    <a:pt x="20682" y="16571"/>
                  </a:cubicBezTo>
                  <a:cubicBezTo>
                    <a:pt x="20036" y="16578"/>
                    <a:pt x="18647" y="16222"/>
                    <a:pt x="18269" y="15821"/>
                  </a:cubicBezTo>
                  <a:cubicBezTo>
                    <a:pt x="19042" y="15936"/>
                    <a:pt x="19570" y="15906"/>
                    <a:pt x="20079" y="15754"/>
                  </a:cubicBezTo>
                  <a:cubicBezTo>
                    <a:pt x="19023" y="15620"/>
                    <a:pt x="18390" y="15410"/>
                    <a:pt x="17588" y="14955"/>
                  </a:cubicBezTo>
                  <a:cubicBezTo>
                    <a:pt x="18238" y="15101"/>
                    <a:pt x="18942" y="15182"/>
                    <a:pt x="19774" y="15037"/>
                  </a:cubicBezTo>
                  <a:cubicBezTo>
                    <a:pt x="18784" y="14789"/>
                    <a:pt x="18079" y="14350"/>
                    <a:pt x="17546" y="14070"/>
                  </a:cubicBezTo>
                  <a:cubicBezTo>
                    <a:pt x="17990" y="14178"/>
                    <a:pt x="18474" y="14174"/>
                    <a:pt x="18892" y="14137"/>
                  </a:cubicBezTo>
                  <a:cubicBezTo>
                    <a:pt x="18497" y="14045"/>
                    <a:pt x="17366" y="13612"/>
                    <a:pt x="16984" y="13412"/>
                  </a:cubicBezTo>
                  <a:cubicBezTo>
                    <a:pt x="17588" y="13460"/>
                    <a:pt x="18896" y="13566"/>
                    <a:pt x="19589" y="13442"/>
                  </a:cubicBezTo>
                  <a:cubicBezTo>
                    <a:pt x="17842" y="12942"/>
                    <a:pt x="17114" y="12475"/>
                    <a:pt x="16218" y="11816"/>
                  </a:cubicBezTo>
                  <a:cubicBezTo>
                    <a:pt x="16859" y="12018"/>
                    <a:pt x="17237" y="12059"/>
                    <a:pt x="18224" y="12059"/>
                  </a:cubicBezTo>
                  <a:cubicBezTo>
                    <a:pt x="17782" y="11886"/>
                    <a:pt x="17111" y="11533"/>
                    <a:pt x="16467" y="11112"/>
                  </a:cubicBezTo>
                  <a:cubicBezTo>
                    <a:pt x="16979" y="11180"/>
                    <a:pt x="17420" y="11208"/>
                    <a:pt x="17685" y="11205"/>
                  </a:cubicBezTo>
                  <a:cubicBezTo>
                    <a:pt x="17685" y="11205"/>
                    <a:pt x="16799" y="10793"/>
                    <a:pt x="16151" y="10277"/>
                  </a:cubicBezTo>
                  <a:cubicBezTo>
                    <a:pt x="16784" y="10420"/>
                    <a:pt x="17190" y="10378"/>
                    <a:pt x="18427" y="10493"/>
                  </a:cubicBezTo>
                  <a:cubicBezTo>
                    <a:pt x="17776" y="10187"/>
                    <a:pt x="16523" y="9477"/>
                    <a:pt x="15468" y="8736"/>
                  </a:cubicBezTo>
                  <a:cubicBezTo>
                    <a:pt x="15724" y="8757"/>
                    <a:pt x="15940" y="8765"/>
                    <a:pt x="16096" y="8764"/>
                  </a:cubicBezTo>
                  <a:cubicBezTo>
                    <a:pt x="16096" y="8764"/>
                    <a:pt x="15264" y="8378"/>
                    <a:pt x="14623" y="7884"/>
                  </a:cubicBezTo>
                  <a:cubicBezTo>
                    <a:pt x="14846" y="7915"/>
                    <a:pt x="15095" y="7938"/>
                    <a:pt x="15393" y="8004"/>
                  </a:cubicBezTo>
                  <a:cubicBezTo>
                    <a:pt x="14734" y="7546"/>
                    <a:pt x="14285" y="7197"/>
                    <a:pt x="13959" y="6906"/>
                  </a:cubicBezTo>
                  <a:cubicBezTo>
                    <a:pt x="14222" y="6939"/>
                    <a:pt x="14447" y="6956"/>
                    <a:pt x="14607" y="6960"/>
                  </a:cubicBezTo>
                  <a:cubicBezTo>
                    <a:pt x="14607" y="6960"/>
                    <a:pt x="14113" y="6696"/>
                    <a:pt x="13621" y="6329"/>
                  </a:cubicBezTo>
                  <a:cubicBezTo>
                    <a:pt x="13992" y="6382"/>
                    <a:pt x="14609" y="6429"/>
                    <a:pt x="14856" y="6470"/>
                  </a:cubicBezTo>
                  <a:cubicBezTo>
                    <a:pt x="14010" y="5822"/>
                    <a:pt x="12722" y="4827"/>
                    <a:pt x="11894" y="3438"/>
                  </a:cubicBezTo>
                  <a:cubicBezTo>
                    <a:pt x="12080" y="3483"/>
                    <a:pt x="12282" y="3518"/>
                    <a:pt x="12464" y="3518"/>
                  </a:cubicBezTo>
                  <a:cubicBezTo>
                    <a:pt x="11894" y="3026"/>
                    <a:pt x="11126" y="1996"/>
                    <a:pt x="10621" y="0"/>
                  </a:cubicBezTo>
                  <a:close/>
                </a:path>
              </a:pathLst>
            </a:custGeom>
            <a:solidFill>
              <a:srgbClr val="8E8E93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28" name="My Forest"/>
            <p:cNvSpPr/>
            <p:nvPr/>
          </p:nvSpPr>
          <p:spPr>
            <a:xfrm>
              <a:off x="327913" y="47025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My Forest</a:t>
              </a:r>
            </a:p>
          </p:txBody>
        </p:sp>
      </p:grpSp>
      <p:grpSp>
        <p:nvGrpSpPr>
          <p:cNvPr id="832" name="Grupo">
            <a:hlinkClick r:id="rId4" invalidUrl="" action="ppaction://hlinksldjump" tgtFrame="" tooltip="" history="1" highlightClick="0" endSnd="0"/>
          </p:cNvPr>
          <p:cNvGrpSpPr/>
          <p:nvPr/>
        </p:nvGrpSpPr>
        <p:grpSpPr>
          <a:xfrm>
            <a:off x="1267328" y="9354648"/>
            <a:ext cx="329925" cy="546133"/>
            <a:chOff x="0" y="0"/>
            <a:chExt cx="329924" cy="546131"/>
          </a:xfrm>
        </p:grpSpPr>
        <p:sp>
          <p:nvSpPr>
            <p:cNvPr id="830" name="Balança"/>
            <p:cNvSpPr/>
            <p:nvPr/>
          </p:nvSpPr>
          <p:spPr>
            <a:xfrm>
              <a:off x="0" y="0"/>
              <a:ext cx="329925" cy="329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" y="0"/>
                  </a:moveTo>
                  <a:cubicBezTo>
                    <a:pt x="91" y="0"/>
                    <a:pt x="0" y="92"/>
                    <a:pt x="0" y="206"/>
                  </a:cubicBezTo>
                  <a:lnTo>
                    <a:pt x="0" y="1070"/>
                  </a:lnTo>
                  <a:cubicBezTo>
                    <a:pt x="0" y="1183"/>
                    <a:pt x="91" y="1274"/>
                    <a:pt x="204" y="1274"/>
                  </a:cubicBezTo>
                  <a:cubicBezTo>
                    <a:pt x="598" y="1274"/>
                    <a:pt x="3707" y="1274"/>
                    <a:pt x="7432" y="1274"/>
                  </a:cubicBezTo>
                  <a:lnTo>
                    <a:pt x="7432" y="3181"/>
                  </a:lnTo>
                  <a:lnTo>
                    <a:pt x="8705" y="3181"/>
                  </a:lnTo>
                  <a:lnTo>
                    <a:pt x="8705" y="1274"/>
                  </a:lnTo>
                  <a:cubicBezTo>
                    <a:pt x="10081" y="1274"/>
                    <a:pt x="11513" y="1274"/>
                    <a:pt x="12895" y="1274"/>
                  </a:cubicBezTo>
                  <a:lnTo>
                    <a:pt x="12895" y="3181"/>
                  </a:lnTo>
                  <a:lnTo>
                    <a:pt x="14168" y="3181"/>
                  </a:lnTo>
                  <a:lnTo>
                    <a:pt x="14168" y="1274"/>
                  </a:lnTo>
                  <a:cubicBezTo>
                    <a:pt x="17941" y="1274"/>
                    <a:pt x="21077" y="1274"/>
                    <a:pt x="21396" y="1274"/>
                  </a:cubicBezTo>
                  <a:cubicBezTo>
                    <a:pt x="21509" y="1274"/>
                    <a:pt x="21600" y="1183"/>
                    <a:pt x="21600" y="1070"/>
                  </a:cubicBezTo>
                  <a:lnTo>
                    <a:pt x="21600" y="206"/>
                  </a:lnTo>
                  <a:cubicBezTo>
                    <a:pt x="21600" y="92"/>
                    <a:pt x="21508" y="0"/>
                    <a:pt x="21389" y="0"/>
                  </a:cubicBezTo>
                  <a:lnTo>
                    <a:pt x="204" y="0"/>
                  </a:lnTo>
                  <a:close/>
                  <a:moveTo>
                    <a:pt x="4922" y="3554"/>
                  </a:moveTo>
                  <a:cubicBezTo>
                    <a:pt x="4630" y="3554"/>
                    <a:pt x="4382" y="3763"/>
                    <a:pt x="4333" y="4055"/>
                  </a:cubicBezTo>
                  <a:lnTo>
                    <a:pt x="2061" y="17923"/>
                  </a:lnTo>
                  <a:cubicBezTo>
                    <a:pt x="2013" y="18215"/>
                    <a:pt x="1868" y="18478"/>
                    <a:pt x="1646" y="18667"/>
                  </a:cubicBezTo>
                  <a:lnTo>
                    <a:pt x="204" y="19916"/>
                  </a:lnTo>
                  <a:cubicBezTo>
                    <a:pt x="80" y="20024"/>
                    <a:pt x="10" y="20174"/>
                    <a:pt x="10" y="20336"/>
                  </a:cubicBezTo>
                  <a:lnTo>
                    <a:pt x="10" y="21600"/>
                  </a:lnTo>
                  <a:lnTo>
                    <a:pt x="21600" y="21600"/>
                  </a:lnTo>
                  <a:lnTo>
                    <a:pt x="21600" y="20341"/>
                  </a:lnTo>
                  <a:cubicBezTo>
                    <a:pt x="21600" y="20179"/>
                    <a:pt x="21530" y="20024"/>
                    <a:pt x="21406" y="19916"/>
                  </a:cubicBezTo>
                  <a:lnTo>
                    <a:pt x="19966" y="18667"/>
                  </a:lnTo>
                  <a:cubicBezTo>
                    <a:pt x="19744" y="18473"/>
                    <a:pt x="19592" y="18209"/>
                    <a:pt x="19549" y="17923"/>
                  </a:cubicBezTo>
                  <a:lnTo>
                    <a:pt x="17277" y="4055"/>
                  </a:lnTo>
                  <a:cubicBezTo>
                    <a:pt x="17228" y="3769"/>
                    <a:pt x="16980" y="3554"/>
                    <a:pt x="16688" y="3554"/>
                  </a:cubicBezTo>
                  <a:lnTo>
                    <a:pt x="4922" y="3554"/>
                  </a:lnTo>
                  <a:close/>
                  <a:moveTo>
                    <a:pt x="10805" y="5692"/>
                  </a:moveTo>
                  <a:cubicBezTo>
                    <a:pt x="14000" y="5692"/>
                    <a:pt x="16585" y="8278"/>
                    <a:pt x="16585" y="11475"/>
                  </a:cubicBezTo>
                  <a:cubicBezTo>
                    <a:pt x="16585" y="14666"/>
                    <a:pt x="13995" y="17258"/>
                    <a:pt x="10805" y="17258"/>
                  </a:cubicBezTo>
                  <a:cubicBezTo>
                    <a:pt x="7615" y="17258"/>
                    <a:pt x="5025" y="14672"/>
                    <a:pt x="5025" y="11475"/>
                  </a:cubicBezTo>
                  <a:cubicBezTo>
                    <a:pt x="5025" y="8284"/>
                    <a:pt x="7610" y="5692"/>
                    <a:pt x="10805" y="5692"/>
                  </a:cubicBezTo>
                  <a:close/>
                  <a:moveTo>
                    <a:pt x="14357" y="7712"/>
                  </a:moveTo>
                  <a:lnTo>
                    <a:pt x="11168" y="10562"/>
                  </a:lnTo>
                  <a:cubicBezTo>
                    <a:pt x="10817" y="10422"/>
                    <a:pt x="10395" y="10492"/>
                    <a:pt x="10108" y="10778"/>
                  </a:cubicBezTo>
                  <a:cubicBezTo>
                    <a:pt x="9725" y="11161"/>
                    <a:pt x="9725" y="11783"/>
                    <a:pt x="10108" y="12167"/>
                  </a:cubicBezTo>
                  <a:cubicBezTo>
                    <a:pt x="10492" y="12550"/>
                    <a:pt x="11113" y="12550"/>
                    <a:pt x="11497" y="12167"/>
                  </a:cubicBezTo>
                  <a:cubicBezTo>
                    <a:pt x="11783" y="11881"/>
                    <a:pt x="11853" y="11464"/>
                    <a:pt x="11713" y="11107"/>
                  </a:cubicBezTo>
                  <a:lnTo>
                    <a:pt x="14561" y="7916"/>
                  </a:lnTo>
                  <a:lnTo>
                    <a:pt x="14357" y="7712"/>
                  </a:lnTo>
                  <a:close/>
                </a:path>
              </a:pathLst>
            </a:custGeom>
            <a:solidFill>
              <a:srgbClr val="8E8E93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1" name="Log"/>
            <p:cNvSpPr txBox="1"/>
            <p:nvPr/>
          </p:nvSpPr>
          <p:spPr>
            <a:xfrm>
              <a:off x="12308" y="321087"/>
              <a:ext cx="305309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Log</a:t>
              </a:r>
            </a:p>
          </p:txBody>
        </p:sp>
      </p:grpSp>
      <p:grpSp>
        <p:nvGrpSpPr>
          <p:cNvPr id="835" name="Grupo">
            <a:hlinkClick r:id="rId5" invalidUrl="" action="ppaction://hlinksldjump" tgtFrame="" tooltip="" history="1" highlightClick="0" endSnd="0"/>
          </p:cNvPr>
          <p:cNvGrpSpPr/>
          <p:nvPr/>
        </p:nvGrpSpPr>
        <p:grpSpPr>
          <a:xfrm>
            <a:off x="2023383" y="9352150"/>
            <a:ext cx="719202" cy="548631"/>
            <a:chOff x="0" y="0"/>
            <a:chExt cx="719201" cy="548630"/>
          </a:xfrm>
        </p:grpSpPr>
        <p:sp>
          <p:nvSpPr>
            <p:cNvPr id="833" name="Challenges"/>
            <p:cNvSpPr txBox="1"/>
            <p:nvPr/>
          </p:nvSpPr>
          <p:spPr>
            <a:xfrm>
              <a:off x="-1" y="323586"/>
              <a:ext cx="719202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Challenges</a:t>
              </a:r>
            </a:p>
          </p:txBody>
        </p:sp>
        <p:sp>
          <p:nvSpPr>
            <p:cNvPr id="834" name="Troféu"/>
            <p:cNvSpPr/>
            <p:nvPr/>
          </p:nvSpPr>
          <p:spPr>
            <a:xfrm>
              <a:off x="242540" y="0"/>
              <a:ext cx="269642" cy="32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39" y="0"/>
                  </a:moveTo>
                  <a:cubicBezTo>
                    <a:pt x="4139" y="0"/>
                    <a:pt x="4149" y="623"/>
                    <a:pt x="4237" y="1589"/>
                  </a:cubicBezTo>
                  <a:cubicBezTo>
                    <a:pt x="2431" y="832"/>
                    <a:pt x="0" y="1725"/>
                    <a:pt x="0" y="3889"/>
                  </a:cubicBezTo>
                  <a:cubicBezTo>
                    <a:pt x="0" y="6026"/>
                    <a:pt x="2630" y="7372"/>
                    <a:pt x="4623" y="8623"/>
                  </a:cubicBezTo>
                  <a:cubicBezTo>
                    <a:pt x="6617" y="9874"/>
                    <a:pt x="5496" y="11300"/>
                    <a:pt x="5496" y="11300"/>
                  </a:cubicBezTo>
                  <a:cubicBezTo>
                    <a:pt x="5496" y="11300"/>
                    <a:pt x="5764" y="11446"/>
                    <a:pt x="6151" y="11655"/>
                  </a:cubicBezTo>
                  <a:cubicBezTo>
                    <a:pt x="6151" y="11655"/>
                    <a:pt x="6687" y="11060"/>
                    <a:pt x="6687" y="10290"/>
                  </a:cubicBezTo>
                  <a:cubicBezTo>
                    <a:pt x="6687" y="10138"/>
                    <a:pt x="6674" y="9995"/>
                    <a:pt x="6650" y="9857"/>
                  </a:cubicBezTo>
                  <a:cubicBezTo>
                    <a:pt x="7364" y="10917"/>
                    <a:pt x="8282" y="11742"/>
                    <a:pt x="9461" y="12100"/>
                  </a:cubicBezTo>
                  <a:lnTo>
                    <a:pt x="9461" y="14760"/>
                  </a:lnTo>
                  <a:lnTo>
                    <a:pt x="7250" y="14760"/>
                  </a:lnTo>
                  <a:lnTo>
                    <a:pt x="7250" y="18727"/>
                  </a:lnTo>
                  <a:lnTo>
                    <a:pt x="5761" y="18727"/>
                  </a:lnTo>
                  <a:lnTo>
                    <a:pt x="4147" y="20386"/>
                  </a:lnTo>
                  <a:lnTo>
                    <a:pt x="4127" y="20386"/>
                  </a:lnTo>
                  <a:lnTo>
                    <a:pt x="4127" y="21600"/>
                  </a:lnTo>
                  <a:lnTo>
                    <a:pt x="17475" y="21600"/>
                  </a:lnTo>
                  <a:lnTo>
                    <a:pt x="17475" y="20386"/>
                  </a:lnTo>
                  <a:lnTo>
                    <a:pt x="17455" y="20386"/>
                  </a:lnTo>
                  <a:lnTo>
                    <a:pt x="15839" y="18727"/>
                  </a:lnTo>
                  <a:lnTo>
                    <a:pt x="14352" y="18727"/>
                  </a:lnTo>
                  <a:lnTo>
                    <a:pt x="14352" y="14760"/>
                  </a:lnTo>
                  <a:lnTo>
                    <a:pt x="12141" y="14760"/>
                  </a:lnTo>
                  <a:lnTo>
                    <a:pt x="12141" y="12100"/>
                  </a:lnTo>
                  <a:cubicBezTo>
                    <a:pt x="13320" y="11742"/>
                    <a:pt x="14238" y="10917"/>
                    <a:pt x="14952" y="9857"/>
                  </a:cubicBezTo>
                  <a:cubicBezTo>
                    <a:pt x="14928" y="9994"/>
                    <a:pt x="14916" y="10138"/>
                    <a:pt x="14916" y="10290"/>
                  </a:cubicBezTo>
                  <a:cubicBezTo>
                    <a:pt x="14916" y="11060"/>
                    <a:pt x="15449" y="11655"/>
                    <a:pt x="15449" y="11655"/>
                  </a:cubicBezTo>
                  <a:cubicBezTo>
                    <a:pt x="15836" y="11446"/>
                    <a:pt x="16107" y="11300"/>
                    <a:pt x="16107" y="11300"/>
                  </a:cubicBezTo>
                  <a:cubicBezTo>
                    <a:pt x="16107" y="11300"/>
                    <a:pt x="14985" y="9874"/>
                    <a:pt x="16979" y="8623"/>
                  </a:cubicBezTo>
                  <a:cubicBezTo>
                    <a:pt x="18972" y="7372"/>
                    <a:pt x="21600" y="6026"/>
                    <a:pt x="21600" y="3889"/>
                  </a:cubicBezTo>
                  <a:cubicBezTo>
                    <a:pt x="21600" y="1725"/>
                    <a:pt x="19172" y="832"/>
                    <a:pt x="17365" y="1589"/>
                  </a:cubicBezTo>
                  <a:cubicBezTo>
                    <a:pt x="17453" y="623"/>
                    <a:pt x="17461" y="0"/>
                    <a:pt x="17461" y="0"/>
                  </a:cubicBezTo>
                  <a:lnTo>
                    <a:pt x="4139" y="0"/>
                  </a:lnTo>
                  <a:close/>
                  <a:moveTo>
                    <a:pt x="2780" y="2437"/>
                  </a:moveTo>
                  <a:cubicBezTo>
                    <a:pt x="3886" y="2437"/>
                    <a:pt x="4325" y="3145"/>
                    <a:pt x="4499" y="3649"/>
                  </a:cubicBezTo>
                  <a:cubicBezTo>
                    <a:pt x="4748" y="5174"/>
                    <a:pt x="5172" y="6946"/>
                    <a:pt x="5886" y="8488"/>
                  </a:cubicBezTo>
                  <a:cubicBezTo>
                    <a:pt x="5216" y="7814"/>
                    <a:pt x="4193" y="7247"/>
                    <a:pt x="3073" y="6490"/>
                  </a:cubicBezTo>
                  <a:cubicBezTo>
                    <a:pt x="229" y="4570"/>
                    <a:pt x="1195" y="2437"/>
                    <a:pt x="2780" y="2437"/>
                  </a:cubicBezTo>
                  <a:close/>
                  <a:moveTo>
                    <a:pt x="18822" y="2437"/>
                  </a:moveTo>
                  <a:cubicBezTo>
                    <a:pt x="20407" y="2437"/>
                    <a:pt x="21373" y="4570"/>
                    <a:pt x="18529" y="6490"/>
                  </a:cubicBezTo>
                  <a:cubicBezTo>
                    <a:pt x="17409" y="7247"/>
                    <a:pt x="16386" y="7814"/>
                    <a:pt x="15716" y="8488"/>
                  </a:cubicBezTo>
                  <a:cubicBezTo>
                    <a:pt x="16430" y="6947"/>
                    <a:pt x="16852" y="5174"/>
                    <a:pt x="17101" y="3649"/>
                  </a:cubicBezTo>
                  <a:cubicBezTo>
                    <a:pt x="17275" y="3145"/>
                    <a:pt x="17716" y="2437"/>
                    <a:pt x="18822" y="2437"/>
                  </a:cubicBezTo>
                  <a:close/>
                </a:path>
              </a:pathLst>
            </a:custGeom>
            <a:solidFill>
              <a:srgbClr val="8E8E93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38" name="Grupo">
            <a:hlinkClick r:id="rId2" invalidUrl="" action="ppaction://hlinksldjump" tgtFrame="" tooltip="" history="1" highlightClick="0" endSnd="0"/>
          </p:cNvPr>
          <p:cNvGrpSpPr/>
          <p:nvPr/>
        </p:nvGrpSpPr>
        <p:grpSpPr>
          <a:xfrm>
            <a:off x="2892291" y="9354358"/>
            <a:ext cx="888747" cy="546423"/>
            <a:chOff x="0" y="0"/>
            <a:chExt cx="888746" cy="546421"/>
          </a:xfrm>
        </p:grpSpPr>
        <p:sp>
          <p:nvSpPr>
            <p:cNvPr id="836" name="Achievements"/>
            <p:cNvSpPr txBox="1"/>
            <p:nvPr/>
          </p:nvSpPr>
          <p:spPr>
            <a:xfrm>
              <a:off x="0" y="321377"/>
              <a:ext cx="888747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pPr/>
              <a:r>
                <a:t>Achievements</a:t>
              </a:r>
            </a:p>
          </p:txBody>
        </p:sp>
        <p:sp>
          <p:nvSpPr>
            <p:cNvPr id="837" name="Medalha"/>
            <p:cNvSpPr/>
            <p:nvPr/>
          </p:nvSpPr>
          <p:spPr>
            <a:xfrm>
              <a:off x="300896" y="0"/>
              <a:ext cx="281289" cy="33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29" y="11271"/>
                  </a:lnTo>
                  <a:lnTo>
                    <a:pt x="12787" y="11271"/>
                  </a:lnTo>
                  <a:lnTo>
                    <a:pt x="5892" y="0"/>
                  </a:lnTo>
                  <a:lnTo>
                    <a:pt x="0" y="0"/>
                  </a:lnTo>
                  <a:close/>
                  <a:moveTo>
                    <a:pt x="15706" y="0"/>
                  </a:moveTo>
                  <a:lnTo>
                    <a:pt x="10979" y="7729"/>
                  </a:lnTo>
                  <a:lnTo>
                    <a:pt x="12464" y="10154"/>
                  </a:lnTo>
                  <a:lnTo>
                    <a:pt x="12922" y="10154"/>
                  </a:lnTo>
                  <a:cubicBezTo>
                    <a:pt x="13146" y="10154"/>
                    <a:pt x="13358" y="10200"/>
                    <a:pt x="13546" y="10280"/>
                  </a:cubicBezTo>
                  <a:lnTo>
                    <a:pt x="21600" y="0"/>
                  </a:lnTo>
                  <a:lnTo>
                    <a:pt x="15706" y="0"/>
                  </a:lnTo>
                  <a:close/>
                  <a:moveTo>
                    <a:pt x="12630" y="10425"/>
                  </a:moveTo>
                  <a:lnTo>
                    <a:pt x="13038" y="11094"/>
                  </a:lnTo>
                  <a:cubicBezTo>
                    <a:pt x="13153" y="11133"/>
                    <a:pt x="13233" y="11227"/>
                    <a:pt x="13233" y="11338"/>
                  </a:cubicBezTo>
                  <a:lnTo>
                    <a:pt x="13233" y="11937"/>
                  </a:lnTo>
                  <a:cubicBezTo>
                    <a:pt x="13497" y="12038"/>
                    <a:pt x="13753" y="12155"/>
                    <a:pt x="13996" y="12285"/>
                  </a:cubicBezTo>
                  <a:lnTo>
                    <a:pt x="13996" y="11338"/>
                  </a:lnTo>
                  <a:cubicBezTo>
                    <a:pt x="13996" y="10835"/>
                    <a:pt x="13513" y="10425"/>
                    <a:pt x="12922" y="10425"/>
                  </a:cubicBezTo>
                  <a:lnTo>
                    <a:pt x="12630" y="10425"/>
                  </a:lnTo>
                  <a:close/>
                  <a:moveTo>
                    <a:pt x="7894" y="10567"/>
                  </a:moveTo>
                  <a:cubicBezTo>
                    <a:pt x="7593" y="10729"/>
                    <a:pt x="7392" y="11015"/>
                    <a:pt x="7392" y="11340"/>
                  </a:cubicBezTo>
                  <a:lnTo>
                    <a:pt x="7392" y="12368"/>
                  </a:lnTo>
                  <a:cubicBezTo>
                    <a:pt x="7634" y="12229"/>
                    <a:pt x="7888" y="12105"/>
                    <a:pt x="8153" y="11996"/>
                  </a:cubicBezTo>
                  <a:lnTo>
                    <a:pt x="8153" y="11338"/>
                  </a:lnTo>
                  <a:cubicBezTo>
                    <a:pt x="8153" y="11238"/>
                    <a:pt x="8221" y="11152"/>
                    <a:pt x="8318" y="11107"/>
                  </a:cubicBezTo>
                  <a:lnTo>
                    <a:pt x="7894" y="10567"/>
                  </a:lnTo>
                  <a:close/>
                  <a:moveTo>
                    <a:pt x="10767" y="11720"/>
                  </a:moveTo>
                  <a:cubicBezTo>
                    <a:pt x="7563" y="11720"/>
                    <a:pt x="4964" y="13930"/>
                    <a:pt x="4964" y="16659"/>
                  </a:cubicBezTo>
                  <a:cubicBezTo>
                    <a:pt x="4964" y="19388"/>
                    <a:pt x="7563" y="21600"/>
                    <a:pt x="10767" y="21600"/>
                  </a:cubicBezTo>
                  <a:cubicBezTo>
                    <a:pt x="13972" y="21600"/>
                    <a:pt x="16570" y="19388"/>
                    <a:pt x="16570" y="16659"/>
                  </a:cubicBezTo>
                  <a:cubicBezTo>
                    <a:pt x="16570" y="13930"/>
                    <a:pt x="13972" y="11720"/>
                    <a:pt x="10767" y="11720"/>
                  </a:cubicBezTo>
                  <a:close/>
                  <a:moveTo>
                    <a:pt x="10767" y="12800"/>
                  </a:moveTo>
                  <a:cubicBezTo>
                    <a:pt x="13267" y="12800"/>
                    <a:pt x="15302" y="14530"/>
                    <a:pt x="15302" y="16659"/>
                  </a:cubicBezTo>
                  <a:cubicBezTo>
                    <a:pt x="15302" y="18788"/>
                    <a:pt x="13268" y="20520"/>
                    <a:pt x="10767" y="20520"/>
                  </a:cubicBezTo>
                  <a:cubicBezTo>
                    <a:pt x="8267" y="20520"/>
                    <a:pt x="6233" y="18788"/>
                    <a:pt x="6233" y="16659"/>
                  </a:cubicBezTo>
                  <a:cubicBezTo>
                    <a:pt x="6233" y="14530"/>
                    <a:pt x="8267" y="12800"/>
                    <a:pt x="10767" y="12800"/>
                  </a:cubicBezTo>
                  <a:close/>
                  <a:moveTo>
                    <a:pt x="10767" y="13071"/>
                  </a:moveTo>
                  <a:cubicBezTo>
                    <a:pt x="8439" y="13071"/>
                    <a:pt x="6552" y="14677"/>
                    <a:pt x="6552" y="16659"/>
                  </a:cubicBezTo>
                  <a:cubicBezTo>
                    <a:pt x="6552" y="18641"/>
                    <a:pt x="8439" y="20248"/>
                    <a:pt x="10767" y="20248"/>
                  </a:cubicBezTo>
                  <a:cubicBezTo>
                    <a:pt x="13095" y="20248"/>
                    <a:pt x="14983" y="18641"/>
                    <a:pt x="14983" y="16659"/>
                  </a:cubicBezTo>
                  <a:cubicBezTo>
                    <a:pt x="14983" y="14677"/>
                    <a:pt x="13095" y="13071"/>
                    <a:pt x="10767" y="13071"/>
                  </a:cubicBezTo>
                  <a:close/>
                </a:path>
              </a:pathLst>
            </a:custGeom>
            <a:solidFill>
              <a:srgbClr val="5E87D0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41" name="Grupo">
            <a:hlinkClick r:id="rId6" invalidUrl="" action="ppaction://hlinksldjump" tgtFrame="" tooltip="" history="1" highlightClick="0" endSnd="0"/>
          </p:cNvPr>
          <p:cNvGrpSpPr/>
          <p:nvPr/>
        </p:nvGrpSpPr>
        <p:grpSpPr>
          <a:xfrm>
            <a:off x="3950570" y="9352149"/>
            <a:ext cx="672466" cy="548632"/>
            <a:chOff x="0" y="0"/>
            <a:chExt cx="672465" cy="548631"/>
          </a:xfrm>
        </p:grpSpPr>
        <p:sp>
          <p:nvSpPr>
            <p:cNvPr id="839" name="Emporium"/>
            <p:cNvSpPr txBox="1"/>
            <p:nvPr/>
          </p:nvSpPr>
          <p:spPr>
            <a:xfrm>
              <a:off x="0" y="323587"/>
              <a:ext cx="672465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Emporium</a:t>
              </a:r>
            </a:p>
          </p:txBody>
        </p:sp>
        <p:sp>
          <p:nvSpPr>
            <p:cNvPr id="840" name="Loja"/>
            <p:cNvSpPr/>
            <p:nvPr/>
          </p:nvSpPr>
          <p:spPr>
            <a:xfrm>
              <a:off x="136512" y="0"/>
              <a:ext cx="399441" cy="32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01" y="0"/>
                  </a:moveTo>
                  <a:lnTo>
                    <a:pt x="5901" y="3628"/>
                  </a:lnTo>
                  <a:lnTo>
                    <a:pt x="7055" y="3628"/>
                  </a:lnTo>
                  <a:lnTo>
                    <a:pt x="7055" y="4787"/>
                  </a:lnTo>
                  <a:lnTo>
                    <a:pt x="2174" y="4787"/>
                  </a:lnTo>
                  <a:lnTo>
                    <a:pt x="0" y="9742"/>
                  </a:lnTo>
                  <a:cubicBezTo>
                    <a:pt x="0" y="10276"/>
                    <a:pt x="355" y="10709"/>
                    <a:pt x="791" y="10709"/>
                  </a:cubicBezTo>
                  <a:cubicBezTo>
                    <a:pt x="1168" y="10709"/>
                    <a:pt x="1481" y="10387"/>
                    <a:pt x="1560" y="9955"/>
                  </a:cubicBezTo>
                  <a:cubicBezTo>
                    <a:pt x="1639" y="10387"/>
                    <a:pt x="1954" y="10709"/>
                    <a:pt x="2331" y="10709"/>
                  </a:cubicBezTo>
                  <a:cubicBezTo>
                    <a:pt x="2707" y="10709"/>
                    <a:pt x="3021" y="10387"/>
                    <a:pt x="3100" y="9955"/>
                  </a:cubicBezTo>
                  <a:cubicBezTo>
                    <a:pt x="3179" y="10387"/>
                    <a:pt x="3494" y="10709"/>
                    <a:pt x="3871" y="10709"/>
                  </a:cubicBezTo>
                  <a:cubicBezTo>
                    <a:pt x="4247" y="10709"/>
                    <a:pt x="4561" y="10387"/>
                    <a:pt x="4640" y="9955"/>
                  </a:cubicBezTo>
                  <a:cubicBezTo>
                    <a:pt x="4719" y="10387"/>
                    <a:pt x="5034" y="10709"/>
                    <a:pt x="5411" y="10709"/>
                  </a:cubicBezTo>
                  <a:cubicBezTo>
                    <a:pt x="5787" y="10709"/>
                    <a:pt x="6101" y="10387"/>
                    <a:pt x="6180" y="9955"/>
                  </a:cubicBezTo>
                  <a:cubicBezTo>
                    <a:pt x="6259" y="10387"/>
                    <a:pt x="6574" y="10709"/>
                    <a:pt x="6950" y="10709"/>
                  </a:cubicBezTo>
                  <a:cubicBezTo>
                    <a:pt x="7327" y="10709"/>
                    <a:pt x="7642" y="10387"/>
                    <a:pt x="7721" y="9955"/>
                  </a:cubicBezTo>
                  <a:cubicBezTo>
                    <a:pt x="7800" y="10387"/>
                    <a:pt x="8114" y="10709"/>
                    <a:pt x="8490" y="10709"/>
                  </a:cubicBezTo>
                  <a:cubicBezTo>
                    <a:pt x="8867" y="10709"/>
                    <a:pt x="9182" y="10387"/>
                    <a:pt x="9261" y="9955"/>
                  </a:cubicBezTo>
                  <a:cubicBezTo>
                    <a:pt x="9340" y="10387"/>
                    <a:pt x="9654" y="10709"/>
                    <a:pt x="10030" y="10709"/>
                  </a:cubicBezTo>
                  <a:cubicBezTo>
                    <a:pt x="10407" y="10709"/>
                    <a:pt x="10722" y="10387"/>
                    <a:pt x="10801" y="9955"/>
                  </a:cubicBezTo>
                  <a:cubicBezTo>
                    <a:pt x="10880" y="10387"/>
                    <a:pt x="11193" y="10709"/>
                    <a:pt x="11570" y="10709"/>
                  </a:cubicBezTo>
                  <a:cubicBezTo>
                    <a:pt x="11946" y="10709"/>
                    <a:pt x="12262" y="10387"/>
                    <a:pt x="12341" y="9955"/>
                  </a:cubicBezTo>
                  <a:cubicBezTo>
                    <a:pt x="12420" y="10387"/>
                    <a:pt x="12733" y="10709"/>
                    <a:pt x="13110" y="10709"/>
                  </a:cubicBezTo>
                  <a:cubicBezTo>
                    <a:pt x="13486" y="10709"/>
                    <a:pt x="13801" y="10387"/>
                    <a:pt x="13881" y="9955"/>
                  </a:cubicBezTo>
                  <a:cubicBezTo>
                    <a:pt x="13960" y="10387"/>
                    <a:pt x="14273" y="10709"/>
                    <a:pt x="14650" y="10709"/>
                  </a:cubicBezTo>
                  <a:cubicBezTo>
                    <a:pt x="15026" y="10709"/>
                    <a:pt x="15341" y="10387"/>
                    <a:pt x="15420" y="9955"/>
                  </a:cubicBezTo>
                  <a:cubicBezTo>
                    <a:pt x="15499" y="10387"/>
                    <a:pt x="15815" y="10709"/>
                    <a:pt x="16191" y="10709"/>
                  </a:cubicBezTo>
                  <a:cubicBezTo>
                    <a:pt x="16568" y="10709"/>
                    <a:pt x="16881" y="10387"/>
                    <a:pt x="16960" y="9955"/>
                  </a:cubicBezTo>
                  <a:cubicBezTo>
                    <a:pt x="17039" y="10387"/>
                    <a:pt x="17354" y="10709"/>
                    <a:pt x="17731" y="10709"/>
                  </a:cubicBezTo>
                  <a:cubicBezTo>
                    <a:pt x="18107" y="10709"/>
                    <a:pt x="18421" y="10387"/>
                    <a:pt x="18500" y="9955"/>
                  </a:cubicBezTo>
                  <a:cubicBezTo>
                    <a:pt x="18579" y="10387"/>
                    <a:pt x="18894" y="10709"/>
                    <a:pt x="19271" y="10709"/>
                  </a:cubicBezTo>
                  <a:cubicBezTo>
                    <a:pt x="19647" y="10709"/>
                    <a:pt x="19961" y="10387"/>
                    <a:pt x="20040" y="9955"/>
                  </a:cubicBezTo>
                  <a:cubicBezTo>
                    <a:pt x="20119" y="10387"/>
                    <a:pt x="20434" y="10709"/>
                    <a:pt x="20811" y="10709"/>
                  </a:cubicBezTo>
                  <a:cubicBezTo>
                    <a:pt x="21247" y="10709"/>
                    <a:pt x="21600" y="10276"/>
                    <a:pt x="21600" y="9742"/>
                  </a:cubicBezTo>
                  <a:lnTo>
                    <a:pt x="19428" y="4787"/>
                  </a:lnTo>
                  <a:lnTo>
                    <a:pt x="14545" y="4787"/>
                  </a:lnTo>
                  <a:lnTo>
                    <a:pt x="14545" y="3628"/>
                  </a:lnTo>
                  <a:lnTo>
                    <a:pt x="15699" y="3628"/>
                  </a:lnTo>
                  <a:lnTo>
                    <a:pt x="15699" y="0"/>
                  </a:lnTo>
                  <a:lnTo>
                    <a:pt x="5901" y="0"/>
                  </a:lnTo>
                  <a:close/>
                  <a:moveTo>
                    <a:pt x="7876" y="3628"/>
                  </a:moveTo>
                  <a:lnTo>
                    <a:pt x="13724" y="3628"/>
                  </a:lnTo>
                  <a:lnTo>
                    <a:pt x="13724" y="4787"/>
                  </a:lnTo>
                  <a:lnTo>
                    <a:pt x="7876" y="4787"/>
                  </a:lnTo>
                  <a:lnTo>
                    <a:pt x="7876" y="3628"/>
                  </a:lnTo>
                  <a:close/>
                  <a:moveTo>
                    <a:pt x="1224" y="11763"/>
                  </a:moveTo>
                  <a:lnTo>
                    <a:pt x="1224" y="19095"/>
                  </a:lnTo>
                  <a:lnTo>
                    <a:pt x="9484" y="19095"/>
                  </a:lnTo>
                  <a:lnTo>
                    <a:pt x="9484" y="13117"/>
                  </a:lnTo>
                  <a:lnTo>
                    <a:pt x="12116" y="13117"/>
                  </a:lnTo>
                  <a:lnTo>
                    <a:pt x="12116" y="19095"/>
                  </a:lnTo>
                  <a:lnTo>
                    <a:pt x="20377" y="19095"/>
                  </a:lnTo>
                  <a:lnTo>
                    <a:pt x="20377" y="11763"/>
                  </a:lnTo>
                  <a:lnTo>
                    <a:pt x="1224" y="11763"/>
                  </a:lnTo>
                  <a:close/>
                  <a:moveTo>
                    <a:pt x="2371" y="13117"/>
                  </a:moveTo>
                  <a:lnTo>
                    <a:pt x="5004" y="13117"/>
                  </a:lnTo>
                  <a:lnTo>
                    <a:pt x="5004" y="16302"/>
                  </a:lnTo>
                  <a:lnTo>
                    <a:pt x="2371" y="16302"/>
                  </a:lnTo>
                  <a:lnTo>
                    <a:pt x="2371" y="13117"/>
                  </a:lnTo>
                  <a:close/>
                  <a:moveTo>
                    <a:pt x="5928" y="13117"/>
                  </a:moveTo>
                  <a:lnTo>
                    <a:pt x="8561" y="13117"/>
                  </a:lnTo>
                  <a:lnTo>
                    <a:pt x="8561" y="16302"/>
                  </a:lnTo>
                  <a:lnTo>
                    <a:pt x="5928" y="16302"/>
                  </a:lnTo>
                  <a:lnTo>
                    <a:pt x="5928" y="13117"/>
                  </a:lnTo>
                  <a:close/>
                  <a:moveTo>
                    <a:pt x="13041" y="13117"/>
                  </a:moveTo>
                  <a:lnTo>
                    <a:pt x="15673" y="13117"/>
                  </a:lnTo>
                  <a:lnTo>
                    <a:pt x="15673" y="16302"/>
                  </a:lnTo>
                  <a:lnTo>
                    <a:pt x="13041" y="16302"/>
                  </a:lnTo>
                  <a:lnTo>
                    <a:pt x="13041" y="13117"/>
                  </a:lnTo>
                  <a:close/>
                  <a:moveTo>
                    <a:pt x="16598" y="13117"/>
                  </a:moveTo>
                  <a:lnTo>
                    <a:pt x="19230" y="13117"/>
                  </a:lnTo>
                  <a:lnTo>
                    <a:pt x="19230" y="16302"/>
                  </a:lnTo>
                  <a:lnTo>
                    <a:pt x="16598" y="16302"/>
                  </a:lnTo>
                  <a:lnTo>
                    <a:pt x="16598" y="13117"/>
                  </a:lnTo>
                  <a:close/>
                  <a:moveTo>
                    <a:pt x="11270" y="15428"/>
                  </a:moveTo>
                  <a:lnTo>
                    <a:pt x="11270" y="17177"/>
                  </a:lnTo>
                  <a:lnTo>
                    <a:pt x="11764" y="17177"/>
                  </a:lnTo>
                  <a:lnTo>
                    <a:pt x="11764" y="15428"/>
                  </a:lnTo>
                  <a:lnTo>
                    <a:pt x="11270" y="15428"/>
                  </a:lnTo>
                  <a:close/>
                  <a:moveTo>
                    <a:pt x="19" y="20290"/>
                  </a:moveTo>
                  <a:lnTo>
                    <a:pt x="19" y="21600"/>
                  </a:lnTo>
                  <a:lnTo>
                    <a:pt x="21581" y="21600"/>
                  </a:lnTo>
                  <a:lnTo>
                    <a:pt x="21581" y="20290"/>
                  </a:lnTo>
                  <a:lnTo>
                    <a:pt x="19" y="20290"/>
                  </a:lnTo>
                  <a:close/>
                </a:path>
              </a:pathLst>
            </a:custGeom>
            <a:solidFill>
              <a:srgbClr val="8D8E91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400">
        <p:dissolve/>
      </p:transition>
    </mc:Choice>
    <mc:Fallback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188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Retângulo Arredondado"/>
          <p:cNvSpPr/>
          <p:nvPr/>
        </p:nvSpPr>
        <p:spPr>
          <a:xfrm>
            <a:off x="4546600" y="8386636"/>
            <a:ext cx="1093373" cy="1042488"/>
          </a:xfrm>
          <a:prstGeom prst="roundRect">
            <a:avLst>
              <a:gd name="adj" fmla="val 20511"/>
            </a:avLst>
          </a:prstGeom>
          <a:solidFill>
            <a:srgbClr val="FFFFFF">
              <a:alpha val="85425"/>
            </a:srgbClr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44" name="Retângulo Arredondado"/>
          <p:cNvSpPr/>
          <p:nvPr/>
        </p:nvSpPr>
        <p:spPr>
          <a:xfrm>
            <a:off x="4546600" y="5452073"/>
            <a:ext cx="1093373" cy="1042487"/>
          </a:xfrm>
          <a:prstGeom prst="roundRect">
            <a:avLst>
              <a:gd name="adj" fmla="val 20511"/>
            </a:avLst>
          </a:prstGeom>
          <a:solidFill>
            <a:srgbClr val="FFFFFF">
              <a:alpha val="85425"/>
            </a:srgbClr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45" name="Retângulo Arredondado"/>
          <p:cNvSpPr/>
          <p:nvPr/>
        </p:nvSpPr>
        <p:spPr>
          <a:xfrm>
            <a:off x="4546600" y="6904794"/>
            <a:ext cx="1093373" cy="1042488"/>
          </a:xfrm>
          <a:prstGeom prst="roundRect">
            <a:avLst>
              <a:gd name="adj" fmla="val 20511"/>
            </a:avLst>
          </a:prstGeom>
          <a:solidFill>
            <a:srgbClr val="FFFFFF">
              <a:alpha val="85425"/>
            </a:srgbClr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46" name="Retângulo Arredondado"/>
          <p:cNvSpPr/>
          <p:nvPr/>
        </p:nvSpPr>
        <p:spPr>
          <a:xfrm>
            <a:off x="281638" y="8460262"/>
            <a:ext cx="1093374" cy="1042488"/>
          </a:xfrm>
          <a:prstGeom prst="roundRect">
            <a:avLst>
              <a:gd name="adj" fmla="val 20511"/>
            </a:avLst>
          </a:prstGeom>
          <a:solidFill>
            <a:srgbClr val="FFFFFF">
              <a:alpha val="85425"/>
            </a:srgbClr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47" name="Rabbit"/>
          <p:cNvSpPr txBox="1"/>
          <p:nvPr/>
        </p:nvSpPr>
        <p:spPr>
          <a:xfrm>
            <a:off x="1722714" y="8581898"/>
            <a:ext cx="947544" cy="3969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Rabbit</a:t>
            </a:r>
          </a:p>
        </p:txBody>
      </p:sp>
      <p:sp>
        <p:nvSpPr>
          <p:cNvPr id="848" name="Type: Ground"/>
          <p:cNvSpPr txBox="1"/>
          <p:nvPr/>
        </p:nvSpPr>
        <p:spPr>
          <a:xfrm>
            <a:off x="1722714" y="8968816"/>
            <a:ext cx="1269514" cy="260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b="0" sz="1600">
                <a:solidFill>
                  <a:srgbClr val="FFFFFF"/>
                </a:solidFill>
              </a:defRPr>
            </a:lvl1pPr>
          </a:lstStyle>
          <a:p>
            <a:pPr/>
            <a:r>
              <a:t>Type: Ground</a:t>
            </a:r>
          </a:p>
        </p:txBody>
      </p:sp>
      <p:sp>
        <p:nvSpPr>
          <p:cNvPr id="849" name="10 Points"/>
          <p:cNvSpPr/>
          <p:nvPr/>
        </p:nvSpPr>
        <p:spPr>
          <a:xfrm>
            <a:off x="3272539" y="8725659"/>
            <a:ext cx="917488" cy="472923"/>
          </a:xfrm>
          <a:prstGeom prst="roundRect">
            <a:avLst>
              <a:gd name="adj" fmla="val 50000"/>
            </a:avLst>
          </a:prstGeom>
          <a:solidFill>
            <a:srgbClr val="E5E5EA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ctr"/>
          <a:lstStyle>
            <a:lvl1pPr>
              <a:defRPr b="0" sz="1200">
                <a:solidFill>
                  <a:srgbClr val="007AFF"/>
                </a:solidFill>
              </a:defRPr>
            </a:lvl1pPr>
          </a:lstStyle>
          <a:p>
            <a:pPr/>
            <a:r>
              <a:t>10 Points</a:t>
            </a:r>
          </a:p>
        </p:txBody>
      </p:sp>
      <p:sp>
        <p:nvSpPr>
          <p:cNvPr id="850" name="Coelho"/>
          <p:cNvSpPr/>
          <p:nvPr/>
        </p:nvSpPr>
        <p:spPr>
          <a:xfrm>
            <a:off x="357985" y="8675044"/>
            <a:ext cx="861683" cy="906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15" h="21208" fill="norm" stroke="1" extrusionOk="0">
                <a:moveTo>
                  <a:pt x="10210" y="0"/>
                </a:moveTo>
                <a:cubicBezTo>
                  <a:pt x="9556" y="-13"/>
                  <a:pt x="9380" y="416"/>
                  <a:pt x="9455" y="1046"/>
                </a:cubicBezTo>
                <a:cubicBezTo>
                  <a:pt x="9571" y="2017"/>
                  <a:pt x="10078" y="4648"/>
                  <a:pt x="12499" y="6197"/>
                </a:cubicBezTo>
                <a:cubicBezTo>
                  <a:pt x="12642" y="6287"/>
                  <a:pt x="12670" y="6482"/>
                  <a:pt x="12560" y="6604"/>
                </a:cubicBezTo>
                <a:cubicBezTo>
                  <a:pt x="12147" y="7071"/>
                  <a:pt x="12142" y="7803"/>
                  <a:pt x="12197" y="8355"/>
                </a:cubicBezTo>
                <a:cubicBezTo>
                  <a:pt x="12213" y="8535"/>
                  <a:pt x="12054" y="8685"/>
                  <a:pt x="11866" y="8658"/>
                </a:cubicBezTo>
                <a:cubicBezTo>
                  <a:pt x="6209" y="8000"/>
                  <a:pt x="656" y="10419"/>
                  <a:pt x="1492" y="18312"/>
                </a:cubicBezTo>
                <a:cubicBezTo>
                  <a:pt x="1509" y="18450"/>
                  <a:pt x="1421" y="18619"/>
                  <a:pt x="1277" y="18614"/>
                </a:cubicBezTo>
                <a:cubicBezTo>
                  <a:pt x="969" y="18598"/>
                  <a:pt x="464" y="18175"/>
                  <a:pt x="134" y="18657"/>
                </a:cubicBezTo>
                <a:cubicBezTo>
                  <a:pt x="-356" y="19368"/>
                  <a:pt x="568" y="21219"/>
                  <a:pt x="1845" y="21208"/>
                </a:cubicBezTo>
                <a:cubicBezTo>
                  <a:pt x="3298" y="21203"/>
                  <a:pt x="11437" y="21208"/>
                  <a:pt x="12400" y="21208"/>
                </a:cubicBezTo>
                <a:cubicBezTo>
                  <a:pt x="13363" y="21208"/>
                  <a:pt x="13033" y="20451"/>
                  <a:pt x="12510" y="20058"/>
                </a:cubicBezTo>
                <a:cubicBezTo>
                  <a:pt x="12146" y="19787"/>
                  <a:pt x="11641" y="19528"/>
                  <a:pt x="11013" y="19315"/>
                </a:cubicBezTo>
                <a:cubicBezTo>
                  <a:pt x="10755" y="19230"/>
                  <a:pt x="10755" y="18875"/>
                  <a:pt x="11013" y="18785"/>
                </a:cubicBezTo>
                <a:cubicBezTo>
                  <a:pt x="11707" y="18541"/>
                  <a:pt x="12318" y="18280"/>
                  <a:pt x="12687" y="18110"/>
                </a:cubicBezTo>
                <a:cubicBezTo>
                  <a:pt x="12868" y="18025"/>
                  <a:pt x="13083" y="18143"/>
                  <a:pt x="13100" y="18339"/>
                </a:cubicBezTo>
                <a:cubicBezTo>
                  <a:pt x="13193" y="19214"/>
                  <a:pt x="13518" y="21203"/>
                  <a:pt x="14553" y="21203"/>
                </a:cubicBezTo>
                <a:cubicBezTo>
                  <a:pt x="15356" y="21203"/>
                  <a:pt x="15581" y="21203"/>
                  <a:pt x="16225" y="21203"/>
                </a:cubicBezTo>
                <a:cubicBezTo>
                  <a:pt x="16868" y="21203"/>
                  <a:pt x="16468" y="20386"/>
                  <a:pt x="15543" y="19998"/>
                </a:cubicBezTo>
                <a:cubicBezTo>
                  <a:pt x="14712" y="19648"/>
                  <a:pt x="15504" y="17193"/>
                  <a:pt x="15674" y="16705"/>
                </a:cubicBezTo>
                <a:cubicBezTo>
                  <a:pt x="15691" y="16651"/>
                  <a:pt x="15730" y="16604"/>
                  <a:pt x="15774" y="16572"/>
                </a:cubicBezTo>
                <a:cubicBezTo>
                  <a:pt x="16082" y="16344"/>
                  <a:pt x="17349" y="15363"/>
                  <a:pt x="17910" y="14042"/>
                </a:cubicBezTo>
                <a:cubicBezTo>
                  <a:pt x="18411" y="12870"/>
                  <a:pt x="18350" y="11782"/>
                  <a:pt x="18300" y="11352"/>
                </a:cubicBezTo>
                <a:cubicBezTo>
                  <a:pt x="18284" y="11235"/>
                  <a:pt x="18350" y="11125"/>
                  <a:pt x="18460" y="11072"/>
                </a:cubicBezTo>
                <a:cubicBezTo>
                  <a:pt x="18873" y="10876"/>
                  <a:pt x="19532" y="10832"/>
                  <a:pt x="19852" y="10339"/>
                </a:cubicBezTo>
                <a:cubicBezTo>
                  <a:pt x="20374" y="9554"/>
                  <a:pt x="21244" y="8774"/>
                  <a:pt x="20787" y="8085"/>
                </a:cubicBezTo>
                <a:cubicBezTo>
                  <a:pt x="20545" y="7719"/>
                  <a:pt x="20386" y="7645"/>
                  <a:pt x="19379" y="6802"/>
                </a:cubicBezTo>
                <a:cubicBezTo>
                  <a:pt x="18592" y="6139"/>
                  <a:pt x="18663" y="5268"/>
                  <a:pt x="15586" y="4748"/>
                </a:cubicBezTo>
                <a:cubicBezTo>
                  <a:pt x="15460" y="4727"/>
                  <a:pt x="15345" y="4669"/>
                  <a:pt x="15306" y="4552"/>
                </a:cubicBezTo>
                <a:cubicBezTo>
                  <a:pt x="15301" y="4531"/>
                  <a:pt x="15301" y="4509"/>
                  <a:pt x="15301" y="4483"/>
                </a:cubicBezTo>
                <a:cubicBezTo>
                  <a:pt x="15345" y="3263"/>
                  <a:pt x="14844" y="1592"/>
                  <a:pt x="13925" y="680"/>
                </a:cubicBezTo>
                <a:cubicBezTo>
                  <a:pt x="12857" y="-381"/>
                  <a:pt x="12449" y="-68"/>
                  <a:pt x="12339" y="759"/>
                </a:cubicBezTo>
                <a:cubicBezTo>
                  <a:pt x="12213" y="685"/>
                  <a:pt x="12086" y="616"/>
                  <a:pt x="11954" y="552"/>
                </a:cubicBezTo>
                <a:cubicBezTo>
                  <a:pt x="11168" y="174"/>
                  <a:pt x="10603" y="8"/>
                  <a:pt x="10210" y="0"/>
                </a:cubicBezTo>
                <a:close/>
              </a:path>
            </a:pathLst>
          </a:custGeom>
          <a:solidFill>
            <a:srgbClr val="8E8E93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51" name="Shadow"/>
          <p:cNvSpPr/>
          <p:nvPr/>
        </p:nvSpPr>
        <p:spPr>
          <a:xfrm>
            <a:off x="0" y="9261208"/>
            <a:ext cx="4762501" cy="12701"/>
          </a:xfrm>
          <a:prstGeom prst="rect">
            <a:avLst/>
          </a:prstGeom>
          <a:gradFill>
            <a:gsLst>
              <a:gs pos="34151">
                <a:srgbClr val="000000"/>
              </a:gs>
              <a:gs pos="45057">
                <a:srgbClr val="000102">
                  <a:alpha val="0"/>
                </a:srgbClr>
              </a:gs>
            </a:gsLst>
            <a:lin ang="5400000"/>
          </a:gra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sp>
        <p:nvSpPr>
          <p:cNvPr id="852" name="Background"/>
          <p:cNvSpPr/>
          <p:nvPr/>
        </p:nvSpPr>
        <p:spPr>
          <a:xfrm>
            <a:off x="0" y="9267366"/>
            <a:ext cx="4762501" cy="1041401"/>
          </a:xfrm>
          <a:prstGeom prst="rect">
            <a:avLst/>
          </a:prstGeom>
          <a:solidFill>
            <a:srgbClr val="F9F9F9"/>
          </a:soli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grpSp>
        <p:nvGrpSpPr>
          <p:cNvPr id="855" name="Navigation Bar - Child View"/>
          <p:cNvGrpSpPr/>
          <p:nvPr/>
        </p:nvGrpSpPr>
        <p:grpSpPr>
          <a:xfrm>
            <a:off x="6794" y="2899"/>
            <a:ext cx="4762501" cy="1130617"/>
            <a:chOff x="0" y="0"/>
            <a:chExt cx="4762500" cy="1130616"/>
          </a:xfrm>
        </p:grpSpPr>
        <p:sp>
          <p:nvSpPr>
            <p:cNvPr id="853" name="Shadow"/>
            <p:cNvSpPr/>
            <p:nvPr/>
          </p:nvSpPr>
          <p:spPr>
            <a:xfrm>
              <a:off x="0" y="1117916"/>
              <a:ext cx="4762500" cy="12701"/>
            </a:xfrm>
            <a:prstGeom prst="rect">
              <a:avLst/>
            </a:prstGeom>
            <a:gradFill flip="none" rotWithShape="1">
              <a:gsLst>
                <a:gs pos="34151">
                  <a:srgbClr val="000000"/>
                </a:gs>
                <a:gs pos="45057">
                  <a:srgbClr val="000102">
                    <a:alpha val="0"/>
                  </a:srgbClr>
                </a:gs>
              </a:gsLst>
              <a:lin ang="5400000" scaled="0"/>
            </a:gradFill>
            <a:ln w="3175" cap="flat">
              <a:noFill/>
              <a:miter lim="400000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 algn="l" defTabSz="917222">
                <a:spcBef>
                  <a:spcPts val="4500"/>
                </a:spcBef>
                <a:defRPr spc="36" sz="3600"/>
              </a:pPr>
            </a:p>
          </p:txBody>
        </p:sp>
        <p:sp>
          <p:nvSpPr>
            <p:cNvPr id="854" name="Background"/>
            <p:cNvSpPr/>
            <p:nvPr/>
          </p:nvSpPr>
          <p:spPr>
            <a:xfrm>
              <a:off x="0" y="0"/>
              <a:ext cx="4762500" cy="1117600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 algn="l" defTabSz="917222">
                <a:spcBef>
                  <a:spcPts val="4500"/>
                </a:spcBef>
                <a:defRPr spc="36" sz="3600"/>
              </a:pPr>
            </a:p>
          </p:txBody>
        </p:sp>
      </p:grpSp>
      <p:sp>
        <p:nvSpPr>
          <p:cNvPr id="856" name="Background"/>
          <p:cNvSpPr/>
          <p:nvPr/>
        </p:nvSpPr>
        <p:spPr>
          <a:xfrm>
            <a:off x="12700" y="544853"/>
            <a:ext cx="4762500" cy="558801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sp>
        <p:nvSpPr>
          <p:cNvPr id="857" name="Control Outline"/>
          <p:cNvSpPr/>
          <p:nvPr/>
        </p:nvSpPr>
        <p:spPr>
          <a:xfrm>
            <a:off x="942462" y="646453"/>
            <a:ext cx="2902976" cy="355601"/>
          </a:xfrm>
          <a:prstGeom prst="roundRect">
            <a:avLst>
              <a:gd name="adj" fmla="val 14258"/>
            </a:avLst>
          </a:prstGeom>
          <a:solidFill>
            <a:srgbClr val="FFFFFF"/>
          </a:solidFill>
          <a:ln w="12700">
            <a:solidFill>
              <a:srgbClr val="007AFF"/>
            </a:solidFill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grpSp>
        <p:nvGrpSpPr>
          <p:cNvPr id="860" name="Segment 3">
            <a:hlinkClick r:id="rId2" invalidUrl="" action="ppaction://hlinksldjump" tgtFrame="" tooltip="" history="1" highlightClick="0" endSnd="0"/>
          </p:cNvPr>
          <p:cNvGrpSpPr/>
          <p:nvPr/>
        </p:nvGrpSpPr>
        <p:grpSpPr>
          <a:xfrm>
            <a:off x="2389468" y="646453"/>
            <a:ext cx="1460501" cy="355601"/>
            <a:chOff x="19050" y="0"/>
            <a:chExt cx="1460500" cy="355600"/>
          </a:xfrm>
        </p:grpSpPr>
        <p:sp>
          <p:nvSpPr>
            <p:cNvPr id="858" name="Background"/>
            <p:cNvSpPr/>
            <p:nvPr/>
          </p:nvSpPr>
          <p:spPr>
            <a:xfrm flipH="1">
              <a:off x="19050" y="0"/>
              <a:ext cx="1460500" cy="35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1" y="0"/>
                  </a:moveTo>
                  <a:cubicBezTo>
                    <a:pt x="815" y="0"/>
                    <a:pt x="646" y="12"/>
                    <a:pt x="471" y="241"/>
                  </a:cubicBezTo>
                  <a:cubicBezTo>
                    <a:pt x="279" y="532"/>
                    <a:pt x="128" y="1154"/>
                    <a:pt x="58" y="1953"/>
                  </a:cubicBezTo>
                  <a:cubicBezTo>
                    <a:pt x="2" y="2682"/>
                    <a:pt x="0" y="3373"/>
                    <a:pt x="0" y="4725"/>
                  </a:cubicBezTo>
                  <a:lnTo>
                    <a:pt x="0" y="16851"/>
                  </a:lnTo>
                  <a:cubicBezTo>
                    <a:pt x="0" y="18224"/>
                    <a:pt x="2" y="18918"/>
                    <a:pt x="58" y="19647"/>
                  </a:cubicBezTo>
                  <a:cubicBezTo>
                    <a:pt x="128" y="20446"/>
                    <a:pt x="279" y="21068"/>
                    <a:pt x="471" y="21359"/>
                  </a:cubicBezTo>
                  <a:cubicBezTo>
                    <a:pt x="647" y="21590"/>
                    <a:pt x="814" y="21600"/>
                    <a:pt x="1141" y="21600"/>
                  </a:cubicBezTo>
                  <a:lnTo>
                    <a:pt x="20454" y="21600"/>
                  </a:lnTo>
                  <a:cubicBezTo>
                    <a:pt x="20519" y="21600"/>
                    <a:pt x="20533" y="21554"/>
                    <a:pt x="20587" y="21552"/>
                  </a:cubicBezTo>
                  <a:lnTo>
                    <a:pt x="21600" y="21552"/>
                  </a:lnTo>
                  <a:lnTo>
                    <a:pt x="21600" y="16875"/>
                  </a:lnTo>
                  <a:lnTo>
                    <a:pt x="21600" y="4749"/>
                  </a:lnTo>
                  <a:lnTo>
                    <a:pt x="21600" y="48"/>
                  </a:lnTo>
                  <a:lnTo>
                    <a:pt x="20593" y="48"/>
                  </a:lnTo>
                  <a:cubicBezTo>
                    <a:pt x="20540" y="46"/>
                    <a:pt x="20525" y="0"/>
                    <a:pt x="20459" y="0"/>
                  </a:cubicBezTo>
                  <a:lnTo>
                    <a:pt x="1146" y="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007AFF">
                <a:alpha val="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algn="l" defTabSz="825500">
                <a:spcBef>
                  <a:spcPts val="4100"/>
                </a:spcBef>
                <a:defRPr spc="34" sz="3400"/>
              </a:pPr>
            </a:p>
          </p:txBody>
        </p:sp>
        <p:sp>
          <p:nvSpPr>
            <p:cNvPr id="859" name="Segment 3"/>
            <p:cNvSpPr txBox="1"/>
            <p:nvPr/>
          </p:nvSpPr>
          <p:spPr>
            <a:xfrm>
              <a:off x="84952" y="17329"/>
              <a:ext cx="1354096" cy="3209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825500">
                <a:defRPr b="0" sz="1300">
                  <a:solidFill>
                    <a:srgbClr val="007AFF"/>
                  </a:solidFill>
                </a:defRPr>
              </a:lvl1pPr>
            </a:lstStyle>
            <a:p>
              <a:pPr/>
              <a:r>
                <a:t>Contribute</a:t>
              </a:r>
            </a:p>
          </p:txBody>
        </p:sp>
      </p:grpSp>
      <p:grpSp>
        <p:nvGrpSpPr>
          <p:cNvPr id="863" name="Segment 1"/>
          <p:cNvGrpSpPr/>
          <p:nvPr/>
        </p:nvGrpSpPr>
        <p:grpSpPr>
          <a:xfrm>
            <a:off x="936906" y="646453"/>
            <a:ext cx="1473201" cy="355601"/>
            <a:chOff x="0" y="0"/>
            <a:chExt cx="1473200" cy="355600"/>
          </a:xfrm>
        </p:grpSpPr>
        <p:sp>
          <p:nvSpPr>
            <p:cNvPr id="861" name="Background"/>
            <p:cNvSpPr/>
            <p:nvPr/>
          </p:nvSpPr>
          <p:spPr>
            <a:xfrm>
              <a:off x="0" y="0"/>
              <a:ext cx="1473200" cy="35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1" y="0"/>
                  </a:moveTo>
                  <a:cubicBezTo>
                    <a:pt x="815" y="0"/>
                    <a:pt x="646" y="12"/>
                    <a:pt x="471" y="241"/>
                  </a:cubicBezTo>
                  <a:cubicBezTo>
                    <a:pt x="279" y="532"/>
                    <a:pt x="128" y="1154"/>
                    <a:pt x="58" y="1953"/>
                  </a:cubicBezTo>
                  <a:cubicBezTo>
                    <a:pt x="2" y="2682"/>
                    <a:pt x="0" y="3373"/>
                    <a:pt x="0" y="4725"/>
                  </a:cubicBezTo>
                  <a:lnTo>
                    <a:pt x="0" y="16851"/>
                  </a:lnTo>
                  <a:cubicBezTo>
                    <a:pt x="0" y="18224"/>
                    <a:pt x="2" y="18918"/>
                    <a:pt x="58" y="19647"/>
                  </a:cubicBezTo>
                  <a:cubicBezTo>
                    <a:pt x="128" y="20446"/>
                    <a:pt x="279" y="21068"/>
                    <a:pt x="471" y="21359"/>
                  </a:cubicBezTo>
                  <a:cubicBezTo>
                    <a:pt x="647" y="21590"/>
                    <a:pt x="814" y="21600"/>
                    <a:pt x="1141" y="21600"/>
                  </a:cubicBezTo>
                  <a:lnTo>
                    <a:pt x="20454" y="21600"/>
                  </a:lnTo>
                  <a:cubicBezTo>
                    <a:pt x="20519" y="21600"/>
                    <a:pt x="20533" y="21554"/>
                    <a:pt x="20587" y="21552"/>
                  </a:cubicBezTo>
                  <a:lnTo>
                    <a:pt x="21600" y="21552"/>
                  </a:lnTo>
                  <a:lnTo>
                    <a:pt x="21600" y="16875"/>
                  </a:lnTo>
                  <a:lnTo>
                    <a:pt x="21600" y="4749"/>
                  </a:lnTo>
                  <a:lnTo>
                    <a:pt x="21600" y="48"/>
                  </a:lnTo>
                  <a:lnTo>
                    <a:pt x="20593" y="48"/>
                  </a:lnTo>
                  <a:cubicBezTo>
                    <a:pt x="20540" y="46"/>
                    <a:pt x="20525" y="0"/>
                    <a:pt x="20459" y="0"/>
                  </a:cubicBezTo>
                  <a:lnTo>
                    <a:pt x="1146" y="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5E87D0"/>
            </a:solidFill>
            <a:ln w="3175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algn="l" defTabSz="825500">
                <a:spcBef>
                  <a:spcPts val="4100"/>
                </a:spcBef>
                <a:defRPr spc="34" sz="3400"/>
              </a:pPr>
            </a:p>
          </p:txBody>
        </p:sp>
        <p:sp>
          <p:nvSpPr>
            <p:cNvPr id="862" name="Spend Points"/>
            <p:cNvSpPr txBox="1"/>
            <p:nvPr/>
          </p:nvSpPr>
          <p:spPr>
            <a:xfrm>
              <a:off x="53965" y="17329"/>
              <a:ext cx="1365270" cy="3209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825500">
                <a:defRPr b="0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Spend Points</a:t>
              </a:r>
            </a:p>
          </p:txBody>
        </p:sp>
      </p:grpSp>
      <p:sp>
        <p:nvSpPr>
          <p:cNvPr id="864" name="Separator"/>
          <p:cNvSpPr/>
          <p:nvPr/>
        </p:nvSpPr>
        <p:spPr>
          <a:xfrm flipV="1">
            <a:off x="2410931" y="651876"/>
            <a:ext cx="1" cy="344755"/>
          </a:xfrm>
          <a:prstGeom prst="line">
            <a:avLst/>
          </a:prstGeom>
          <a:ln w="12700">
            <a:solidFill>
              <a:srgbClr val="007AFF"/>
            </a:solidFill>
            <a:miter lim="400000"/>
          </a:ln>
        </p:spPr>
        <p:txBody>
          <a:bodyPr lIns="0" tIns="0" rIns="0" bIns="0"/>
          <a:lstStyle/>
          <a:p>
            <a:pPr algn="l" defTabSz="825500">
              <a:spcBef>
                <a:spcPts val="4100"/>
              </a:spcBef>
              <a:buClr>
                <a:srgbClr val="FFFFFF">
                  <a:alpha val="0"/>
                </a:srgbClr>
              </a:buClr>
              <a:buSzPct val="25000"/>
              <a:buChar char="•"/>
              <a:defRPr spc="34" sz="3400"/>
            </a:pPr>
          </a:p>
        </p:txBody>
      </p:sp>
      <p:sp>
        <p:nvSpPr>
          <p:cNvPr id="865" name="Retângulo Arredondado"/>
          <p:cNvSpPr/>
          <p:nvPr/>
        </p:nvSpPr>
        <p:spPr>
          <a:xfrm>
            <a:off x="330481" y="2017475"/>
            <a:ext cx="4000422" cy="2550639"/>
          </a:xfrm>
          <a:prstGeom prst="roundRect">
            <a:avLst>
              <a:gd name="adj" fmla="val 14766"/>
            </a:avLst>
          </a:prstGeom>
          <a:solidFill>
            <a:srgbClr val="FFFFFF">
              <a:alpha val="85105"/>
            </a:srgbClr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66" name="Retângulo Arredondado"/>
          <p:cNvSpPr/>
          <p:nvPr/>
        </p:nvSpPr>
        <p:spPr>
          <a:xfrm>
            <a:off x="4541948" y="2017475"/>
            <a:ext cx="4000422" cy="2550639"/>
          </a:xfrm>
          <a:prstGeom prst="roundRect">
            <a:avLst>
              <a:gd name="adj" fmla="val 14766"/>
            </a:avLst>
          </a:prstGeom>
          <a:solidFill>
            <a:srgbClr val="FFFFFF">
              <a:alpha val="85425"/>
            </a:srgbClr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67" name="Featured"/>
          <p:cNvSpPr txBox="1"/>
          <p:nvPr/>
        </p:nvSpPr>
        <p:spPr>
          <a:xfrm>
            <a:off x="306777" y="1453362"/>
            <a:ext cx="1342870" cy="3966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Featured</a:t>
            </a:r>
          </a:p>
        </p:txBody>
      </p:sp>
      <p:sp>
        <p:nvSpPr>
          <p:cNvPr id="868" name="Pine Tree"/>
          <p:cNvSpPr txBox="1"/>
          <p:nvPr/>
        </p:nvSpPr>
        <p:spPr>
          <a:xfrm>
            <a:off x="691237" y="2431589"/>
            <a:ext cx="1393466" cy="3966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/>
          </a:lstStyle>
          <a:p>
            <a:pPr/>
            <a:r>
              <a:t>Pine Tree</a:t>
            </a:r>
          </a:p>
        </p:txBody>
      </p:sp>
      <p:sp>
        <p:nvSpPr>
          <p:cNvPr id="869" name="Conífera"/>
          <p:cNvSpPr/>
          <p:nvPr/>
        </p:nvSpPr>
        <p:spPr>
          <a:xfrm>
            <a:off x="2722654" y="2368082"/>
            <a:ext cx="1093374" cy="1849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1" h="21600" fill="norm" stroke="1" extrusionOk="0">
                <a:moveTo>
                  <a:pt x="10621" y="0"/>
                </a:moveTo>
                <a:cubicBezTo>
                  <a:pt x="10617" y="23"/>
                  <a:pt x="10614" y="44"/>
                  <a:pt x="10610" y="67"/>
                </a:cubicBezTo>
                <a:cubicBezTo>
                  <a:pt x="10104" y="2030"/>
                  <a:pt x="9595" y="3050"/>
                  <a:pt x="9030" y="3538"/>
                </a:cubicBezTo>
                <a:cubicBezTo>
                  <a:pt x="9188" y="3538"/>
                  <a:pt x="9363" y="3511"/>
                  <a:pt x="9528" y="3474"/>
                </a:cubicBezTo>
                <a:cubicBezTo>
                  <a:pt x="8596" y="4832"/>
                  <a:pt x="7424" y="5534"/>
                  <a:pt x="6527" y="6163"/>
                </a:cubicBezTo>
                <a:cubicBezTo>
                  <a:pt x="6868" y="6119"/>
                  <a:pt x="7802" y="5974"/>
                  <a:pt x="8230" y="5855"/>
                </a:cubicBezTo>
                <a:cubicBezTo>
                  <a:pt x="7748" y="6276"/>
                  <a:pt x="6954" y="6634"/>
                  <a:pt x="6954" y="6634"/>
                </a:cubicBezTo>
                <a:cubicBezTo>
                  <a:pt x="7138" y="6619"/>
                  <a:pt x="7415" y="6600"/>
                  <a:pt x="7720" y="6547"/>
                </a:cubicBezTo>
                <a:cubicBezTo>
                  <a:pt x="7091" y="7137"/>
                  <a:pt x="6251" y="7713"/>
                  <a:pt x="5561" y="8125"/>
                </a:cubicBezTo>
                <a:cubicBezTo>
                  <a:pt x="5895" y="8116"/>
                  <a:pt x="6564" y="7999"/>
                  <a:pt x="7009" y="7907"/>
                </a:cubicBezTo>
                <a:cubicBezTo>
                  <a:pt x="6411" y="8446"/>
                  <a:pt x="4903" y="8893"/>
                  <a:pt x="4903" y="8893"/>
                </a:cubicBezTo>
                <a:cubicBezTo>
                  <a:pt x="5152" y="8900"/>
                  <a:pt x="5550" y="8913"/>
                  <a:pt x="5996" y="8867"/>
                </a:cubicBezTo>
                <a:cubicBezTo>
                  <a:pt x="4872" y="9638"/>
                  <a:pt x="3565" y="10259"/>
                  <a:pt x="2901" y="10510"/>
                </a:cubicBezTo>
                <a:cubicBezTo>
                  <a:pt x="3687" y="10533"/>
                  <a:pt x="4308" y="10479"/>
                  <a:pt x="4850" y="10385"/>
                </a:cubicBezTo>
                <a:cubicBezTo>
                  <a:pt x="4326" y="10617"/>
                  <a:pt x="3807" y="10772"/>
                  <a:pt x="3807" y="10772"/>
                </a:cubicBezTo>
                <a:cubicBezTo>
                  <a:pt x="4160" y="10781"/>
                  <a:pt x="4842" y="10804"/>
                  <a:pt x="5509" y="10615"/>
                </a:cubicBezTo>
                <a:cubicBezTo>
                  <a:pt x="4554" y="11187"/>
                  <a:pt x="3493" y="11637"/>
                  <a:pt x="2295" y="12014"/>
                </a:cubicBezTo>
                <a:cubicBezTo>
                  <a:pt x="3519" y="11959"/>
                  <a:pt x="4122" y="11979"/>
                  <a:pt x="4988" y="11829"/>
                </a:cubicBezTo>
                <a:cubicBezTo>
                  <a:pt x="4334" y="12189"/>
                  <a:pt x="3084" y="12413"/>
                  <a:pt x="3084" y="12413"/>
                </a:cubicBezTo>
                <a:cubicBezTo>
                  <a:pt x="3383" y="12449"/>
                  <a:pt x="3950" y="12522"/>
                  <a:pt x="4573" y="12429"/>
                </a:cubicBezTo>
                <a:cubicBezTo>
                  <a:pt x="3626" y="13059"/>
                  <a:pt x="2798" y="13430"/>
                  <a:pt x="1310" y="13941"/>
                </a:cubicBezTo>
                <a:cubicBezTo>
                  <a:pt x="2261" y="14037"/>
                  <a:pt x="3022" y="14027"/>
                  <a:pt x="3903" y="13855"/>
                </a:cubicBezTo>
                <a:cubicBezTo>
                  <a:pt x="3441" y="14122"/>
                  <a:pt x="2908" y="14377"/>
                  <a:pt x="2403" y="14495"/>
                </a:cubicBezTo>
                <a:cubicBezTo>
                  <a:pt x="2758" y="14526"/>
                  <a:pt x="3146" y="14544"/>
                  <a:pt x="3538" y="14548"/>
                </a:cubicBezTo>
                <a:cubicBezTo>
                  <a:pt x="2975" y="14915"/>
                  <a:pt x="1532" y="15372"/>
                  <a:pt x="690" y="15468"/>
                </a:cubicBezTo>
                <a:cubicBezTo>
                  <a:pt x="1469" y="15621"/>
                  <a:pt x="1944" y="15682"/>
                  <a:pt x="2829" y="15558"/>
                </a:cubicBezTo>
                <a:cubicBezTo>
                  <a:pt x="2034" y="16169"/>
                  <a:pt x="1577" y="16274"/>
                  <a:pt x="222" y="16735"/>
                </a:cubicBezTo>
                <a:cubicBezTo>
                  <a:pt x="549" y="16746"/>
                  <a:pt x="1657" y="16760"/>
                  <a:pt x="2445" y="16433"/>
                </a:cubicBezTo>
                <a:cubicBezTo>
                  <a:pt x="2217" y="16700"/>
                  <a:pt x="1683" y="16922"/>
                  <a:pt x="1285" y="17066"/>
                </a:cubicBezTo>
                <a:cubicBezTo>
                  <a:pt x="1615" y="17066"/>
                  <a:pt x="1944" y="17006"/>
                  <a:pt x="2229" y="16894"/>
                </a:cubicBezTo>
                <a:cubicBezTo>
                  <a:pt x="1771" y="17163"/>
                  <a:pt x="1238" y="17373"/>
                  <a:pt x="668" y="17513"/>
                </a:cubicBezTo>
                <a:cubicBezTo>
                  <a:pt x="1097" y="17560"/>
                  <a:pt x="2071" y="17636"/>
                  <a:pt x="2608" y="17472"/>
                </a:cubicBezTo>
                <a:lnTo>
                  <a:pt x="2638" y="17467"/>
                </a:lnTo>
                <a:cubicBezTo>
                  <a:pt x="2011" y="17862"/>
                  <a:pt x="825" y="18003"/>
                  <a:pt x="1" y="17923"/>
                </a:cubicBezTo>
                <a:cubicBezTo>
                  <a:pt x="-28" y="17962"/>
                  <a:pt x="714" y="18310"/>
                  <a:pt x="1542" y="18379"/>
                </a:cubicBezTo>
                <a:cubicBezTo>
                  <a:pt x="1245" y="18467"/>
                  <a:pt x="906" y="18513"/>
                  <a:pt x="582" y="18499"/>
                </a:cubicBezTo>
                <a:cubicBezTo>
                  <a:pt x="1481" y="18739"/>
                  <a:pt x="2039" y="18785"/>
                  <a:pt x="3029" y="18865"/>
                </a:cubicBezTo>
                <a:cubicBezTo>
                  <a:pt x="2588" y="19091"/>
                  <a:pt x="2010" y="19186"/>
                  <a:pt x="2010" y="19186"/>
                </a:cubicBezTo>
                <a:cubicBezTo>
                  <a:pt x="2010" y="19186"/>
                  <a:pt x="4186" y="19299"/>
                  <a:pt x="5315" y="19147"/>
                </a:cubicBezTo>
                <a:cubicBezTo>
                  <a:pt x="4988" y="19390"/>
                  <a:pt x="4449" y="19473"/>
                  <a:pt x="4449" y="19473"/>
                </a:cubicBezTo>
                <a:cubicBezTo>
                  <a:pt x="4449" y="19473"/>
                  <a:pt x="7074" y="19640"/>
                  <a:pt x="9273" y="19263"/>
                </a:cubicBezTo>
                <a:cubicBezTo>
                  <a:pt x="9277" y="19443"/>
                  <a:pt x="9306" y="21049"/>
                  <a:pt x="9306" y="21600"/>
                </a:cubicBezTo>
                <a:lnTo>
                  <a:pt x="11676" y="21600"/>
                </a:lnTo>
                <a:lnTo>
                  <a:pt x="11676" y="19306"/>
                </a:lnTo>
                <a:cubicBezTo>
                  <a:pt x="13874" y="19629"/>
                  <a:pt x="16600" y="19473"/>
                  <a:pt x="16600" y="19473"/>
                </a:cubicBezTo>
                <a:cubicBezTo>
                  <a:pt x="16600" y="19473"/>
                  <a:pt x="16072" y="19496"/>
                  <a:pt x="15235" y="19134"/>
                </a:cubicBezTo>
                <a:cubicBezTo>
                  <a:pt x="16407" y="19406"/>
                  <a:pt x="19038" y="19186"/>
                  <a:pt x="19038" y="19186"/>
                </a:cubicBezTo>
                <a:cubicBezTo>
                  <a:pt x="19038" y="19186"/>
                  <a:pt x="18653" y="19220"/>
                  <a:pt x="17768" y="18988"/>
                </a:cubicBezTo>
                <a:cubicBezTo>
                  <a:pt x="18677" y="19007"/>
                  <a:pt x="19389" y="19078"/>
                  <a:pt x="20696" y="18650"/>
                </a:cubicBezTo>
                <a:cubicBezTo>
                  <a:pt x="20282" y="18691"/>
                  <a:pt x="19763" y="18530"/>
                  <a:pt x="19409" y="18422"/>
                </a:cubicBezTo>
                <a:cubicBezTo>
                  <a:pt x="20354" y="18360"/>
                  <a:pt x="21572" y="17935"/>
                  <a:pt x="21540" y="17939"/>
                </a:cubicBezTo>
                <a:cubicBezTo>
                  <a:pt x="20708" y="18067"/>
                  <a:pt x="19853" y="18090"/>
                  <a:pt x="18701" y="17606"/>
                </a:cubicBezTo>
                <a:cubicBezTo>
                  <a:pt x="19559" y="17715"/>
                  <a:pt x="20457" y="17670"/>
                  <a:pt x="21169" y="17431"/>
                </a:cubicBezTo>
                <a:cubicBezTo>
                  <a:pt x="20119" y="17251"/>
                  <a:pt x="19385" y="17083"/>
                  <a:pt x="18565" y="16604"/>
                </a:cubicBezTo>
                <a:cubicBezTo>
                  <a:pt x="19761" y="16772"/>
                  <a:pt x="20162" y="16732"/>
                  <a:pt x="20682" y="16571"/>
                </a:cubicBezTo>
                <a:cubicBezTo>
                  <a:pt x="20036" y="16578"/>
                  <a:pt x="18647" y="16222"/>
                  <a:pt x="18269" y="15821"/>
                </a:cubicBezTo>
                <a:cubicBezTo>
                  <a:pt x="19042" y="15936"/>
                  <a:pt x="19570" y="15906"/>
                  <a:pt x="20079" y="15754"/>
                </a:cubicBezTo>
                <a:cubicBezTo>
                  <a:pt x="19023" y="15620"/>
                  <a:pt x="18390" y="15410"/>
                  <a:pt x="17588" y="14955"/>
                </a:cubicBezTo>
                <a:cubicBezTo>
                  <a:pt x="18238" y="15101"/>
                  <a:pt x="18942" y="15182"/>
                  <a:pt x="19774" y="15037"/>
                </a:cubicBezTo>
                <a:cubicBezTo>
                  <a:pt x="18784" y="14789"/>
                  <a:pt x="18079" y="14350"/>
                  <a:pt x="17546" y="14070"/>
                </a:cubicBezTo>
                <a:cubicBezTo>
                  <a:pt x="17990" y="14178"/>
                  <a:pt x="18474" y="14174"/>
                  <a:pt x="18892" y="14137"/>
                </a:cubicBezTo>
                <a:cubicBezTo>
                  <a:pt x="18497" y="14045"/>
                  <a:pt x="17366" y="13612"/>
                  <a:pt x="16984" y="13412"/>
                </a:cubicBezTo>
                <a:cubicBezTo>
                  <a:pt x="17588" y="13460"/>
                  <a:pt x="18896" y="13566"/>
                  <a:pt x="19589" y="13442"/>
                </a:cubicBezTo>
                <a:cubicBezTo>
                  <a:pt x="17842" y="12942"/>
                  <a:pt x="17114" y="12475"/>
                  <a:pt x="16218" y="11816"/>
                </a:cubicBezTo>
                <a:cubicBezTo>
                  <a:pt x="16859" y="12018"/>
                  <a:pt x="17237" y="12059"/>
                  <a:pt x="18224" y="12059"/>
                </a:cubicBezTo>
                <a:cubicBezTo>
                  <a:pt x="17782" y="11886"/>
                  <a:pt x="17111" y="11533"/>
                  <a:pt x="16467" y="11112"/>
                </a:cubicBezTo>
                <a:cubicBezTo>
                  <a:pt x="16979" y="11180"/>
                  <a:pt x="17420" y="11208"/>
                  <a:pt x="17685" y="11205"/>
                </a:cubicBezTo>
                <a:cubicBezTo>
                  <a:pt x="17685" y="11205"/>
                  <a:pt x="16799" y="10793"/>
                  <a:pt x="16151" y="10277"/>
                </a:cubicBezTo>
                <a:cubicBezTo>
                  <a:pt x="16784" y="10420"/>
                  <a:pt x="17190" y="10378"/>
                  <a:pt x="18427" y="10493"/>
                </a:cubicBezTo>
                <a:cubicBezTo>
                  <a:pt x="17776" y="10187"/>
                  <a:pt x="16523" y="9477"/>
                  <a:pt x="15468" y="8736"/>
                </a:cubicBezTo>
                <a:cubicBezTo>
                  <a:pt x="15724" y="8757"/>
                  <a:pt x="15940" y="8765"/>
                  <a:pt x="16096" y="8764"/>
                </a:cubicBezTo>
                <a:cubicBezTo>
                  <a:pt x="16096" y="8764"/>
                  <a:pt x="15264" y="8378"/>
                  <a:pt x="14623" y="7884"/>
                </a:cubicBezTo>
                <a:cubicBezTo>
                  <a:pt x="14846" y="7915"/>
                  <a:pt x="15095" y="7938"/>
                  <a:pt x="15393" y="8004"/>
                </a:cubicBezTo>
                <a:cubicBezTo>
                  <a:pt x="14734" y="7546"/>
                  <a:pt x="14285" y="7197"/>
                  <a:pt x="13959" y="6906"/>
                </a:cubicBezTo>
                <a:cubicBezTo>
                  <a:pt x="14222" y="6939"/>
                  <a:pt x="14447" y="6956"/>
                  <a:pt x="14607" y="6960"/>
                </a:cubicBezTo>
                <a:cubicBezTo>
                  <a:pt x="14607" y="6960"/>
                  <a:pt x="14113" y="6696"/>
                  <a:pt x="13621" y="6329"/>
                </a:cubicBezTo>
                <a:cubicBezTo>
                  <a:pt x="13992" y="6382"/>
                  <a:pt x="14609" y="6429"/>
                  <a:pt x="14856" y="6470"/>
                </a:cubicBezTo>
                <a:cubicBezTo>
                  <a:pt x="14010" y="5822"/>
                  <a:pt x="12722" y="4827"/>
                  <a:pt x="11894" y="3438"/>
                </a:cubicBezTo>
                <a:cubicBezTo>
                  <a:pt x="12080" y="3483"/>
                  <a:pt x="12282" y="3518"/>
                  <a:pt x="12464" y="3518"/>
                </a:cubicBezTo>
                <a:cubicBezTo>
                  <a:pt x="11894" y="3026"/>
                  <a:pt x="11126" y="1996"/>
                  <a:pt x="10621" y="0"/>
                </a:cubicBezTo>
                <a:close/>
              </a:path>
            </a:pathLst>
          </a:custGeom>
          <a:solidFill>
            <a:srgbClr val="54906A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70" name="genus: Pinus"/>
          <p:cNvSpPr txBox="1"/>
          <p:nvPr/>
        </p:nvSpPr>
        <p:spPr>
          <a:xfrm>
            <a:off x="698393" y="3414767"/>
            <a:ext cx="1767039" cy="2851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ctr">
            <a:spAutoFit/>
          </a:bodyPr>
          <a:lstStyle>
            <a:lvl1pPr algn="l">
              <a:defRPr b="0" sz="1700">
                <a:solidFill>
                  <a:srgbClr val="5E5E5E"/>
                </a:solidFill>
              </a:defRPr>
            </a:lvl1pPr>
          </a:lstStyle>
          <a:p>
            <a:pPr/>
            <a:r>
              <a:t>genus: Pinus</a:t>
            </a:r>
          </a:p>
        </p:txBody>
      </p:sp>
      <p:sp>
        <p:nvSpPr>
          <p:cNvPr id="871" name="species: 126"/>
          <p:cNvSpPr txBox="1"/>
          <p:nvPr/>
        </p:nvSpPr>
        <p:spPr>
          <a:xfrm>
            <a:off x="698393" y="3725737"/>
            <a:ext cx="1767039" cy="2851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ctr">
            <a:spAutoFit/>
          </a:bodyPr>
          <a:lstStyle>
            <a:lvl1pPr algn="l">
              <a:defRPr b="0" sz="1700">
                <a:solidFill>
                  <a:srgbClr val="5E5E5E"/>
                </a:solidFill>
              </a:defRPr>
            </a:lvl1pPr>
          </a:lstStyle>
          <a:p>
            <a:pPr/>
            <a:r>
              <a:t>species: 126</a:t>
            </a:r>
          </a:p>
        </p:txBody>
      </p:sp>
      <p:sp>
        <p:nvSpPr>
          <p:cNvPr id="872" name="New Items We Love"/>
          <p:cNvSpPr txBox="1"/>
          <p:nvPr/>
        </p:nvSpPr>
        <p:spPr>
          <a:xfrm>
            <a:off x="254000" y="5055079"/>
            <a:ext cx="2195547" cy="3226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New Items We Love</a:t>
            </a:r>
          </a:p>
        </p:txBody>
      </p:sp>
      <p:sp>
        <p:nvSpPr>
          <p:cNvPr id="873" name="Retângulo Arredondado"/>
          <p:cNvSpPr/>
          <p:nvPr/>
        </p:nvSpPr>
        <p:spPr>
          <a:xfrm>
            <a:off x="280240" y="5525698"/>
            <a:ext cx="1093374" cy="1042488"/>
          </a:xfrm>
          <a:prstGeom prst="roundRect">
            <a:avLst>
              <a:gd name="adj" fmla="val 20511"/>
            </a:avLst>
          </a:prstGeom>
          <a:solidFill>
            <a:srgbClr val="FFFFFF">
              <a:alpha val="85425"/>
            </a:srgbClr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74" name="Peixe-dourado"/>
          <p:cNvSpPr/>
          <p:nvPr/>
        </p:nvSpPr>
        <p:spPr>
          <a:xfrm>
            <a:off x="340455" y="5715508"/>
            <a:ext cx="947544" cy="662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1" h="20478" fill="norm" stroke="1" extrusionOk="0">
                <a:moveTo>
                  <a:pt x="11734" y="3"/>
                </a:moveTo>
                <a:cubicBezTo>
                  <a:pt x="11436" y="-38"/>
                  <a:pt x="11152" y="276"/>
                  <a:pt x="11125" y="724"/>
                </a:cubicBezTo>
                <a:cubicBezTo>
                  <a:pt x="11027" y="2210"/>
                  <a:pt x="11677" y="4026"/>
                  <a:pt x="10485" y="4934"/>
                </a:cubicBezTo>
                <a:cubicBezTo>
                  <a:pt x="9221" y="5900"/>
                  <a:pt x="8906" y="7504"/>
                  <a:pt x="9551" y="8778"/>
                </a:cubicBezTo>
                <a:cubicBezTo>
                  <a:pt x="9582" y="8836"/>
                  <a:pt x="9560" y="8925"/>
                  <a:pt x="9514" y="8947"/>
                </a:cubicBezTo>
                <a:cubicBezTo>
                  <a:pt x="7373" y="10104"/>
                  <a:pt x="3983" y="2532"/>
                  <a:pt x="376" y="3520"/>
                </a:cubicBezTo>
                <a:cubicBezTo>
                  <a:pt x="236" y="3557"/>
                  <a:pt x="150" y="3769"/>
                  <a:pt x="206" y="3959"/>
                </a:cubicBezTo>
                <a:cubicBezTo>
                  <a:pt x="490" y="4948"/>
                  <a:pt x="1476" y="5704"/>
                  <a:pt x="1883" y="5982"/>
                </a:cubicBezTo>
                <a:cubicBezTo>
                  <a:pt x="1945" y="6026"/>
                  <a:pt x="1939" y="6149"/>
                  <a:pt x="1872" y="6179"/>
                </a:cubicBezTo>
                <a:cubicBezTo>
                  <a:pt x="1439" y="6384"/>
                  <a:pt x="386" y="6933"/>
                  <a:pt x="139" y="7636"/>
                </a:cubicBezTo>
                <a:cubicBezTo>
                  <a:pt x="-914" y="10623"/>
                  <a:pt x="4329" y="9678"/>
                  <a:pt x="5707" y="11720"/>
                </a:cubicBezTo>
                <a:cubicBezTo>
                  <a:pt x="5748" y="11786"/>
                  <a:pt x="5757" y="11882"/>
                  <a:pt x="5721" y="11963"/>
                </a:cubicBezTo>
                <a:cubicBezTo>
                  <a:pt x="5045" y="13456"/>
                  <a:pt x="4273" y="16759"/>
                  <a:pt x="5186" y="18845"/>
                </a:cubicBezTo>
                <a:cubicBezTo>
                  <a:pt x="6254" y="21283"/>
                  <a:pt x="5840" y="15566"/>
                  <a:pt x="8430" y="14226"/>
                </a:cubicBezTo>
                <a:cubicBezTo>
                  <a:pt x="9246" y="13808"/>
                  <a:pt x="9664" y="13031"/>
                  <a:pt x="9875" y="12299"/>
                </a:cubicBezTo>
                <a:cubicBezTo>
                  <a:pt x="9906" y="12204"/>
                  <a:pt x="9999" y="12213"/>
                  <a:pt x="10025" y="12315"/>
                </a:cubicBezTo>
                <a:cubicBezTo>
                  <a:pt x="10134" y="12798"/>
                  <a:pt x="10330" y="13405"/>
                  <a:pt x="10686" y="13976"/>
                </a:cubicBezTo>
                <a:cubicBezTo>
                  <a:pt x="10722" y="14035"/>
                  <a:pt x="10707" y="14131"/>
                  <a:pt x="10656" y="14152"/>
                </a:cubicBezTo>
                <a:cubicBezTo>
                  <a:pt x="10057" y="14438"/>
                  <a:pt x="9334" y="14950"/>
                  <a:pt x="8859" y="15887"/>
                </a:cubicBezTo>
                <a:cubicBezTo>
                  <a:pt x="8328" y="16926"/>
                  <a:pt x="8348" y="18032"/>
                  <a:pt x="9179" y="17710"/>
                </a:cubicBezTo>
                <a:cubicBezTo>
                  <a:pt x="9246" y="17681"/>
                  <a:pt x="9298" y="17783"/>
                  <a:pt x="9267" y="17871"/>
                </a:cubicBezTo>
                <a:cubicBezTo>
                  <a:pt x="8746" y="19247"/>
                  <a:pt x="9411" y="21562"/>
                  <a:pt x="10051" y="19900"/>
                </a:cubicBezTo>
                <a:cubicBezTo>
                  <a:pt x="10933" y="17623"/>
                  <a:pt x="12064" y="16423"/>
                  <a:pt x="12957" y="15793"/>
                </a:cubicBezTo>
                <a:cubicBezTo>
                  <a:pt x="13044" y="15727"/>
                  <a:pt x="13143" y="15705"/>
                  <a:pt x="13241" y="15727"/>
                </a:cubicBezTo>
                <a:cubicBezTo>
                  <a:pt x="13452" y="15771"/>
                  <a:pt x="13684" y="15799"/>
                  <a:pt x="13921" y="15807"/>
                </a:cubicBezTo>
                <a:cubicBezTo>
                  <a:pt x="14004" y="15814"/>
                  <a:pt x="14050" y="15945"/>
                  <a:pt x="13998" y="16040"/>
                </a:cubicBezTo>
                <a:cubicBezTo>
                  <a:pt x="13513" y="16941"/>
                  <a:pt x="13148" y="18063"/>
                  <a:pt x="14144" y="17587"/>
                </a:cubicBezTo>
                <a:cubicBezTo>
                  <a:pt x="14933" y="17206"/>
                  <a:pt x="15350" y="16489"/>
                  <a:pt x="15547" y="15866"/>
                </a:cubicBezTo>
                <a:cubicBezTo>
                  <a:pt x="15583" y="15756"/>
                  <a:pt x="15656" y="15675"/>
                  <a:pt x="15743" y="15660"/>
                </a:cubicBezTo>
                <a:cubicBezTo>
                  <a:pt x="18999" y="14965"/>
                  <a:pt x="20686" y="12086"/>
                  <a:pt x="20629" y="11208"/>
                </a:cubicBezTo>
                <a:cubicBezTo>
                  <a:pt x="20572" y="10351"/>
                  <a:pt x="18637" y="5989"/>
                  <a:pt x="15340" y="5220"/>
                </a:cubicBezTo>
                <a:cubicBezTo>
                  <a:pt x="15268" y="5205"/>
                  <a:pt x="15211" y="5133"/>
                  <a:pt x="15190" y="5030"/>
                </a:cubicBezTo>
                <a:cubicBezTo>
                  <a:pt x="14870" y="3346"/>
                  <a:pt x="14039" y="1097"/>
                  <a:pt x="11862" y="42"/>
                </a:cubicBezTo>
                <a:cubicBezTo>
                  <a:pt x="11819" y="21"/>
                  <a:pt x="11777" y="9"/>
                  <a:pt x="11734" y="3"/>
                </a:cubicBez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  <a:alpha val="68208"/>
            </a:schemeClr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75" name="Goldfish"/>
          <p:cNvSpPr txBox="1"/>
          <p:nvPr/>
        </p:nvSpPr>
        <p:spPr>
          <a:xfrm>
            <a:off x="1722714" y="5647334"/>
            <a:ext cx="1184373" cy="3969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Goldfish</a:t>
            </a:r>
          </a:p>
        </p:txBody>
      </p:sp>
      <p:sp>
        <p:nvSpPr>
          <p:cNvPr id="876" name="Type: Water"/>
          <p:cNvSpPr txBox="1"/>
          <p:nvPr/>
        </p:nvSpPr>
        <p:spPr>
          <a:xfrm>
            <a:off x="1722714" y="6034252"/>
            <a:ext cx="1118740" cy="260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b="0" sz="1600">
                <a:solidFill>
                  <a:srgbClr val="FFFFFF"/>
                </a:solidFill>
              </a:defRPr>
            </a:lvl1pPr>
          </a:lstStyle>
          <a:p>
            <a:pPr/>
            <a:r>
              <a:t>Type: Water</a:t>
            </a:r>
          </a:p>
        </p:txBody>
      </p:sp>
      <p:sp>
        <p:nvSpPr>
          <p:cNvPr id="877" name="5 Points"/>
          <p:cNvSpPr/>
          <p:nvPr/>
        </p:nvSpPr>
        <p:spPr>
          <a:xfrm>
            <a:off x="3272539" y="5791095"/>
            <a:ext cx="917488" cy="472923"/>
          </a:xfrm>
          <a:prstGeom prst="roundRect">
            <a:avLst>
              <a:gd name="adj" fmla="val 50000"/>
            </a:avLst>
          </a:prstGeom>
          <a:solidFill>
            <a:srgbClr val="E5E5EA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ctr"/>
          <a:lstStyle>
            <a:lvl1pPr>
              <a:defRPr b="0" sz="1200">
                <a:solidFill>
                  <a:srgbClr val="007AFF"/>
                </a:solidFill>
              </a:defRPr>
            </a:lvl1pPr>
          </a:lstStyle>
          <a:p>
            <a:pPr/>
            <a:r>
              <a:t>5 Points</a:t>
            </a:r>
          </a:p>
        </p:txBody>
      </p:sp>
      <p:sp>
        <p:nvSpPr>
          <p:cNvPr id="878" name="Retângulo Arredondado"/>
          <p:cNvSpPr/>
          <p:nvPr/>
        </p:nvSpPr>
        <p:spPr>
          <a:xfrm>
            <a:off x="281638" y="6978420"/>
            <a:ext cx="1093374" cy="1042488"/>
          </a:xfrm>
          <a:prstGeom prst="roundRect">
            <a:avLst>
              <a:gd name="adj" fmla="val 20511"/>
            </a:avLst>
          </a:prstGeom>
          <a:solidFill>
            <a:srgbClr val="FFFFFF">
              <a:alpha val="85425"/>
            </a:srgbClr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79" name="Grass"/>
          <p:cNvSpPr txBox="1"/>
          <p:nvPr/>
        </p:nvSpPr>
        <p:spPr>
          <a:xfrm>
            <a:off x="1722714" y="7100056"/>
            <a:ext cx="851227" cy="39697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b="0">
                <a:solidFill>
                  <a:srgbClr val="FFFFFF"/>
                </a:solidFill>
              </a:defRPr>
            </a:lvl1pPr>
          </a:lstStyle>
          <a:p>
            <a:pPr/>
            <a:r>
              <a:t>Grass</a:t>
            </a:r>
          </a:p>
        </p:txBody>
      </p:sp>
      <p:sp>
        <p:nvSpPr>
          <p:cNvPr id="880" name="Type: Ground"/>
          <p:cNvSpPr txBox="1"/>
          <p:nvPr/>
        </p:nvSpPr>
        <p:spPr>
          <a:xfrm>
            <a:off x="1722714" y="7486974"/>
            <a:ext cx="1269514" cy="260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 algn="l">
              <a:defRPr b="0" sz="1600">
                <a:solidFill>
                  <a:srgbClr val="FFFFFF"/>
                </a:solidFill>
              </a:defRPr>
            </a:lvl1pPr>
          </a:lstStyle>
          <a:p>
            <a:pPr/>
            <a:r>
              <a:t>Type: Ground</a:t>
            </a:r>
          </a:p>
        </p:txBody>
      </p:sp>
      <p:sp>
        <p:nvSpPr>
          <p:cNvPr id="881" name="5 Points"/>
          <p:cNvSpPr/>
          <p:nvPr/>
        </p:nvSpPr>
        <p:spPr>
          <a:xfrm>
            <a:off x="3272539" y="7243817"/>
            <a:ext cx="917488" cy="472923"/>
          </a:xfrm>
          <a:prstGeom prst="roundRect">
            <a:avLst>
              <a:gd name="adj" fmla="val 50000"/>
            </a:avLst>
          </a:prstGeom>
          <a:solidFill>
            <a:srgbClr val="E5E5EA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ctr"/>
          <a:lstStyle>
            <a:lvl1pPr>
              <a:defRPr b="0" sz="1200">
                <a:solidFill>
                  <a:srgbClr val="007AFF"/>
                </a:solidFill>
              </a:defRPr>
            </a:lvl1pPr>
          </a:lstStyle>
          <a:p>
            <a:pPr/>
            <a:r>
              <a:t>5 Points</a:t>
            </a:r>
          </a:p>
        </p:txBody>
      </p:sp>
      <p:sp>
        <p:nvSpPr>
          <p:cNvPr id="882" name="Grama"/>
          <p:cNvSpPr/>
          <p:nvPr/>
        </p:nvSpPr>
        <p:spPr>
          <a:xfrm>
            <a:off x="429953" y="7223544"/>
            <a:ext cx="796743" cy="797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258" y="0"/>
                </a:moveTo>
                <a:cubicBezTo>
                  <a:pt x="7235" y="3053"/>
                  <a:pt x="9465" y="11094"/>
                  <a:pt x="8315" y="21600"/>
                </a:cubicBezTo>
                <a:cubicBezTo>
                  <a:pt x="8546" y="21600"/>
                  <a:pt x="8775" y="21600"/>
                  <a:pt x="8994" y="21600"/>
                </a:cubicBezTo>
                <a:cubicBezTo>
                  <a:pt x="9872" y="21600"/>
                  <a:pt x="10583" y="21600"/>
                  <a:pt x="10583" y="21600"/>
                </a:cubicBezTo>
                <a:cubicBezTo>
                  <a:pt x="10996" y="21600"/>
                  <a:pt x="11266" y="21600"/>
                  <a:pt x="11266" y="21600"/>
                </a:cubicBezTo>
                <a:cubicBezTo>
                  <a:pt x="11266" y="21600"/>
                  <a:pt x="11726" y="19302"/>
                  <a:pt x="12016" y="16222"/>
                </a:cubicBezTo>
                <a:cubicBezTo>
                  <a:pt x="12018" y="19335"/>
                  <a:pt x="12273" y="21600"/>
                  <a:pt x="12273" y="21600"/>
                </a:cubicBezTo>
                <a:cubicBezTo>
                  <a:pt x="12273" y="21600"/>
                  <a:pt x="12368" y="21600"/>
                  <a:pt x="12536" y="21600"/>
                </a:cubicBezTo>
                <a:cubicBezTo>
                  <a:pt x="12536" y="21600"/>
                  <a:pt x="13427" y="21600"/>
                  <a:pt x="14359" y="21600"/>
                </a:cubicBezTo>
                <a:cubicBezTo>
                  <a:pt x="14620" y="21600"/>
                  <a:pt x="14884" y="21600"/>
                  <a:pt x="15133" y="21600"/>
                </a:cubicBezTo>
                <a:cubicBezTo>
                  <a:pt x="15208" y="21600"/>
                  <a:pt x="15283" y="21600"/>
                  <a:pt x="15354" y="21600"/>
                </a:cubicBezTo>
                <a:cubicBezTo>
                  <a:pt x="15798" y="21600"/>
                  <a:pt x="16835" y="21600"/>
                  <a:pt x="17719" y="21600"/>
                </a:cubicBezTo>
                <a:cubicBezTo>
                  <a:pt x="15772" y="12227"/>
                  <a:pt x="18765" y="5225"/>
                  <a:pt x="19788" y="2530"/>
                </a:cubicBezTo>
                <a:cubicBezTo>
                  <a:pt x="15621" y="6890"/>
                  <a:pt x="15069" y="15195"/>
                  <a:pt x="15066" y="19252"/>
                </a:cubicBezTo>
                <a:cubicBezTo>
                  <a:pt x="14220" y="10582"/>
                  <a:pt x="16307" y="6504"/>
                  <a:pt x="17258" y="4248"/>
                </a:cubicBezTo>
                <a:cubicBezTo>
                  <a:pt x="15479" y="5742"/>
                  <a:pt x="14366" y="8273"/>
                  <a:pt x="13670" y="10946"/>
                </a:cubicBezTo>
                <a:cubicBezTo>
                  <a:pt x="14032" y="6459"/>
                  <a:pt x="15179" y="2786"/>
                  <a:pt x="16337" y="236"/>
                </a:cubicBezTo>
                <a:cubicBezTo>
                  <a:pt x="13757" y="2634"/>
                  <a:pt x="12663" y="7069"/>
                  <a:pt x="12244" y="11279"/>
                </a:cubicBezTo>
                <a:cubicBezTo>
                  <a:pt x="12212" y="7664"/>
                  <a:pt x="11663" y="4009"/>
                  <a:pt x="9894" y="2004"/>
                </a:cubicBezTo>
                <a:cubicBezTo>
                  <a:pt x="10306" y="4049"/>
                  <a:pt x="11108" y="8525"/>
                  <a:pt x="10399" y="14592"/>
                </a:cubicBezTo>
                <a:cubicBezTo>
                  <a:pt x="10017" y="9372"/>
                  <a:pt x="8978" y="2701"/>
                  <a:pt x="6258" y="0"/>
                </a:cubicBezTo>
                <a:close/>
                <a:moveTo>
                  <a:pt x="3557" y="2004"/>
                </a:moveTo>
                <a:cubicBezTo>
                  <a:pt x="3959" y="3154"/>
                  <a:pt x="4706" y="4841"/>
                  <a:pt x="5303" y="7205"/>
                </a:cubicBezTo>
                <a:cubicBezTo>
                  <a:pt x="4575" y="8849"/>
                  <a:pt x="4111" y="10785"/>
                  <a:pt x="3818" y="12696"/>
                </a:cubicBezTo>
                <a:cubicBezTo>
                  <a:pt x="3754" y="10213"/>
                  <a:pt x="3231" y="7657"/>
                  <a:pt x="1786" y="5678"/>
                </a:cubicBezTo>
                <a:cubicBezTo>
                  <a:pt x="3206" y="12539"/>
                  <a:pt x="2400" y="17299"/>
                  <a:pt x="0" y="21600"/>
                </a:cubicBezTo>
                <a:cubicBezTo>
                  <a:pt x="706" y="21600"/>
                  <a:pt x="2401" y="21600"/>
                  <a:pt x="2401" y="21600"/>
                </a:cubicBezTo>
                <a:cubicBezTo>
                  <a:pt x="2458" y="21600"/>
                  <a:pt x="2968" y="20136"/>
                  <a:pt x="3362" y="18012"/>
                </a:cubicBezTo>
                <a:cubicBezTo>
                  <a:pt x="3303" y="20129"/>
                  <a:pt x="3392" y="21600"/>
                  <a:pt x="3392" y="21600"/>
                </a:cubicBezTo>
                <a:cubicBezTo>
                  <a:pt x="3392" y="21600"/>
                  <a:pt x="4422" y="21600"/>
                  <a:pt x="5536" y="21600"/>
                </a:cubicBezTo>
                <a:cubicBezTo>
                  <a:pt x="5577" y="21600"/>
                  <a:pt x="5617" y="21600"/>
                  <a:pt x="5658" y="21600"/>
                </a:cubicBezTo>
                <a:cubicBezTo>
                  <a:pt x="6772" y="21600"/>
                  <a:pt x="7803" y="21600"/>
                  <a:pt x="7803" y="21600"/>
                </a:cubicBezTo>
                <a:cubicBezTo>
                  <a:pt x="7803" y="21600"/>
                  <a:pt x="8408" y="13047"/>
                  <a:pt x="6426" y="6885"/>
                </a:cubicBezTo>
                <a:cubicBezTo>
                  <a:pt x="6726" y="5765"/>
                  <a:pt x="7037" y="4871"/>
                  <a:pt x="7300" y="4248"/>
                </a:cubicBezTo>
                <a:cubicBezTo>
                  <a:pt x="6826" y="4685"/>
                  <a:pt x="6408" y="5211"/>
                  <a:pt x="6039" y="5802"/>
                </a:cubicBezTo>
                <a:cubicBezTo>
                  <a:pt x="5427" y="4253"/>
                  <a:pt x="4621" y="2918"/>
                  <a:pt x="3557" y="2004"/>
                </a:cubicBezTo>
                <a:close/>
                <a:moveTo>
                  <a:pt x="19814" y="5678"/>
                </a:moveTo>
                <a:cubicBezTo>
                  <a:pt x="15706" y="11307"/>
                  <a:pt x="19048" y="21600"/>
                  <a:pt x="19199" y="21600"/>
                </a:cubicBezTo>
                <a:cubicBezTo>
                  <a:pt x="19199" y="21600"/>
                  <a:pt x="20894" y="21600"/>
                  <a:pt x="21600" y="21600"/>
                </a:cubicBezTo>
                <a:cubicBezTo>
                  <a:pt x="19200" y="17299"/>
                  <a:pt x="18394" y="12539"/>
                  <a:pt x="19814" y="5678"/>
                </a:cubicBezTo>
                <a:close/>
                <a:moveTo>
                  <a:pt x="5813" y="9681"/>
                </a:moveTo>
                <a:cubicBezTo>
                  <a:pt x="6290" y="12658"/>
                  <a:pt x="6417" y="16443"/>
                  <a:pt x="5605" y="21205"/>
                </a:cubicBezTo>
                <a:cubicBezTo>
                  <a:pt x="5007" y="16723"/>
                  <a:pt x="5279" y="12748"/>
                  <a:pt x="5813" y="9681"/>
                </a:cubicBezTo>
                <a:close/>
              </a:path>
            </a:pathLst>
          </a:custGeom>
          <a:solidFill>
            <a:srgbClr val="A0CC81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3" name="Cão Passeando"/>
          <p:cNvSpPr/>
          <p:nvPr/>
        </p:nvSpPr>
        <p:spPr>
          <a:xfrm>
            <a:off x="4590530" y="5788958"/>
            <a:ext cx="996210" cy="518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7" h="21509" fill="norm" stroke="1" extrusionOk="0">
                <a:moveTo>
                  <a:pt x="17931" y="2"/>
                </a:moveTo>
                <a:cubicBezTo>
                  <a:pt x="17336" y="38"/>
                  <a:pt x="16698" y="493"/>
                  <a:pt x="16068" y="1689"/>
                </a:cubicBezTo>
                <a:cubicBezTo>
                  <a:pt x="16186" y="1930"/>
                  <a:pt x="16313" y="2125"/>
                  <a:pt x="16441" y="2284"/>
                </a:cubicBezTo>
                <a:cubicBezTo>
                  <a:pt x="15766" y="3326"/>
                  <a:pt x="15087" y="4314"/>
                  <a:pt x="14370" y="4351"/>
                </a:cubicBezTo>
                <a:cubicBezTo>
                  <a:pt x="13456" y="4398"/>
                  <a:pt x="9238" y="2766"/>
                  <a:pt x="6838" y="3954"/>
                </a:cubicBezTo>
                <a:cubicBezTo>
                  <a:pt x="6395" y="3529"/>
                  <a:pt x="4877" y="2536"/>
                  <a:pt x="2806" y="6174"/>
                </a:cubicBezTo>
                <a:cubicBezTo>
                  <a:pt x="704" y="9865"/>
                  <a:pt x="1047" y="3269"/>
                  <a:pt x="0" y="3269"/>
                </a:cubicBezTo>
                <a:cubicBezTo>
                  <a:pt x="121" y="8590"/>
                  <a:pt x="1616" y="10379"/>
                  <a:pt x="2967" y="8121"/>
                </a:cubicBezTo>
                <a:cubicBezTo>
                  <a:pt x="4007" y="6382"/>
                  <a:pt x="4758" y="5524"/>
                  <a:pt x="5403" y="5527"/>
                </a:cubicBezTo>
                <a:cubicBezTo>
                  <a:pt x="4005" y="8330"/>
                  <a:pt x="4026" y="10362"/>
                  <a:pt x="4014" y="12733"/>
                </a:cubicBezTo>
                <a:cubicBezTo>
                  <a:pt x="4001" y="15208"/>
                  <a:pt x="3166" y="14594"/>
                  <a:pt x="3099" y="16328"/>
                </a:cubicBezTo>
                <a:cubicBezTo>
                  <a:pt x="3031" y="18062"/>
                  <a:pt x="2082" y="20181"/>
                  <a:pt x="3266" y="21509"/>
                </a:cubicBezTo>
                <a:cubicBezTo>
                  <a:pt x="3266" y="21509"/>
                  <a:pt x="3667" y="20842"/>
                  <a:pt x="3554" y="19942"/>
                </a:cubicBezTo>
                <a:cubicBezTo>
                  <a:pt x="3442" y="19043"/>
                  <a:pt x="3597" y="16840"/>
                  <a:pt x="6028" y="12983"/>
                </a:cubicBezTo>
                <a:cubicBezTo>
                  <a:pt x="6433" y="14595"/>
                  <a:pt x="7484" y="14769"/>
                  <a:pt x="7649" y="16065"/>
                </a:cubicBezTo>
                <a:cubicBezTo>
                  <a:pt x="7814" y="17360"/>
                  <a:pt x="7499" y="17821"/>
                  <a:pt x="8024" y="18886"/>
                </a:cubicBezTo>
                <a:cubicBezTo>
                  <a:pt x="8549" y="19951"/>
                  <a:pt x="9044" y="21383"/>
                  <a:pt x="9464" y="21470"/>
                </a:cubicBezTo>
                <a:cubicBezTo>
                  <a:pt x="9884" y="21556"/>
                  <a:pt x="10199" y="21470"/>
                  <a:pt x="10319" y="21470"/>
                </a:cubicBezTo>
                <a:cubicBezTo>
                  <a:pt x="10319" y="21470"/>
                  <a:pt x="10259" y="20295"/>
                  <a:pt x="9899" y="20209"/>
                </a:cubicBezTo>
                <a:cubicBezTo>
                  <a:pt x="9539" y="20122"/>
                  <a:pt x="8908" y="18857"/>
                  <a:pt x="8923" y="16497"/>
                </a:cubicBezTo>
                <a:cubicBezTo>
                  <a:pt x="8938" y="14137"/>
                  <a:pt x="9419" y="16351"/>
                  <a:pt x="9179" y="12207"/>
                </a:cubicBezTo>
                <a:cubicBezTo>
                  <a:pt x="10253" y="12207"/>
                  <a:pt x="11512" y="13002"/>
                  <a:pt x="12640" y="13653"/>
                </a:cubicBezTo>
                <a:cubicBezTo>
                  <a:pt x="12566" y="14593"/>
                  <a:pt x="12723" y="15388"/>
                  <a:pt x="12771" y="16360"/>
                </a:cubicBezTo>
                <a:cubicBezTo>
                  <a:pt x="12837" y="17709"/>
                  <a:pt x="12119" y="18601"/>
                  <a:pt x="11807" y="19185"/>
                </a:cubicBezTo>
                <a:cubicBezTo>
                  <a:pt x="11494" y="19768"/>
                  <a:pt x="11576" y="21509"/>
                  <a:pt x="11576" y="21509"/>
                </a:cubicBezTo>
                <a:cubicBezTo>
                  <a:pt x="11576" y="21509"/>
                  <a:pt x="11685" y="21507"/>
                  <a:pt x="12034" y="21492"/>
                </a:cubicBezTo>
                <a:cubicBezTo>
                  <a:pt x="12430" y="21476"/>
                  <a:pt x="12560" y="20025"/>
                  <a:pt x="12932" y="19133"/>
                </a:cubicBezTo>
                <a:cubicBezTo>
                  <a:pt x="13303" y="18241"/>
                  <a:pt x="13823" y="18619"/>
                  <a:pt x="14011" y="16903"/>
                </a:cubicBezTo>
                <a:cubicBezTo>
                  <a:pt x="14082" y="16254"/>
                  <a:pt x="14244" y="15345"/>
                  <a:pt x="14419" y="14459"/>
                </a:cubicBezTo>
                <a:cubicBezTo>
                  <a:pt x="14840" y="14539"/>
                  <a:pt x="15185" y="14459"/>
                  <a:pt x="15421" y="14108"/>
                </a:cubicBezTo>
                <a:cubicBezTo>
                  <a:pt x="15421" y="14108"/>
                  <a:pt x="16050" y="16995"/>
                  <a:pt x="16224" y="18070"/>
                </a:cubicBezTo>
                <a:cubicBezTo>
                  <a:pt x="16397" y="19145"/>
                  <a:pt x="16555" y="19804"/>
                  <a:pt x="16793" y="19867"/>
                </a:cubicBezTo>
                <a:cubicBezTo>
                  <a:pt x="17031" y="19930"/>
                  <a:pt x="17177" y="21421"/>
                  <a:pt x="17177" y="21421"/>
                </a:cubicBezTo>
                <a:cubicBezTo>
                  <a:pt x="17177" y="21421"/>
                  <a:pt x="18322" y="21437"/>
                  <a:pt x="18801" y="21444"/>
                </a:cubicBezTo>
                <a:cubicBezTo>
                  <a:pt x="18866" y="20640"/>
                  <a:pt x="18518" y="20426"/>
                  <a:pt x="18079" y="20241"/>
                </a:cubicBezTo>
                <a:cubicBezTo>
                  <a:pt x="17639" y="20056"/>
                  <a:pt x="17280" y="16121"/>
                  <a:pt x="17040" y="13185"/>
                </a:cubicBezTo>
                <a:cubicBezTo>
                  <a:pt x="16891" y="11358"/>
                  <a:pt x="17701" y="9042"/>
                  <a:pt x="18226" y="7143"/>
                </a:cubicBezTo>
                <a:cubicBezTo>
                  <a:pt x="18751" y="5243"/>
                  <a:pt x="19067" y="5634"/>
                  <a:pt x="20373" y="5664"/>
                </a:cubicBezTo>
                <a:cubicBezTo>
                  <a:pt x="21600" y="5692"/>
                  <a:pt x="21557" y="3343"/>
                  <a:pt x="21557" y="3343"/>
                </a:cubicBezTo>
                <a:cubicBezTo>
                  <a:pt x="21557" y="3343"/>
                  <a:pt x="21232" y="3044"/>
                  <a:pt x="20507" y="2651"/>
                </a:cubicBezTo>
                <a:cubicBezTo>
                  <a:pt x="19816" y="2277"/>
                  <a:pt x="19907" y="1270"/>
                  <a:pt x="19907" y="1270"/>
                </a:cubicBezTo>
                <a:cubicBezTo>
                  <a:pt x="19391" y="605"/>
                  <a:pt x="18696" y="-44"/>
                  <a:pt x="17931" y="2"/>
                </a:cubicBezTo>
                <a:close/>
              </a:path>
            </a:pathLst>
          </a:custGeom>
          <a:solidFill>
            <a:srgbClr val="FFCC00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4" name="Vento"/>
          <p:cNvSpPr/>
          <p:nvPr/>
        </p:nvSpPr>
        <p:spPr>
          <a:xfrm>
            <a:off x="4604628" y="7025046"/>
            <a:ext cx="996210" cy="831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586" fill="norm" stroke="1" extrusionOk="0">
                <a:moveTo>
                  <a:pt x="11007" y="3"/>
                </a:moveTo>
                <a:cubicBezTo>
                  <a:pt x="10519" y="-14"/>
                  <a:pt x="10178" y="40"/>
                  <a:pt x="10143" y="46"/>
                </a:cubicBezTo>
                <a:cubicBezTo>
                  <a:pt x="9825" y="98"/>
                  <a:pt x="9605" y="450"/>
                  <a:pt x="9648" y="830"/>
                </a:cubicBezTo>
                <a:cubicBezTo>
                  <a:pt x="9692" y="1210"/>
                  <a:pt x="9984" y="1474"/>
                  <a:pt x="10301" y="1422"/>
                </a:cubicBezTo>
                <a:cubicBezTo>
                  <a:pt x="10319" y="1419"/>
                  <a:pt x="12142" y="1155"/>
                  <a:pt x="13202" y="2265"/>
                </a:cubicBezTo>
                <a:cubicBezTo>
                  <a:pt x="13739" y="2827"/>
                  <a:pt x="14011" y="3682"/>
                  <a:pt x="14008" y="4804"/>
                </a:cubicBezTo>
                <a:lnTo>
                  <a:pt x="14008" y="4830"/>
                </a:lnTo>
                <a:cubicBezTo>
                  <a:pt x="14009" y="4842"/>
                  <a:pt x="14024" y="6068"/>
                  <a:pt x="13259" y="7015"/>
                </a:cubicBezTo>
                <a:cubicBezTo>
                  <a:pt x="12615" y="7814"/>
                  <a:pt x="11591" y="8215"/>
                  <a:pt x="10224" y="8212"/>
                </a:cubicBezTo>
                <a:lnTo>
                  <a:pt x="581" y="8212"/>
                </a:lnTo>
                <a:cubicBezTo>
                  <a:pt x="260" y="8212"/>
                  <a:pt x="0" y="8524"/>
                  <a:pt x="0" y="8908"/>
                </a:cubicBezTo>
                <a:cubicBezTo>
                  <a:pt x="0" y="9291"/>
                  <a:pt x="260" y="9603"/>
                  <a:pt x="581" y="9603"/>
                </a:cubicBezTo>
                <a:lnTo>
                  <a:pt x="10222" y="9603"/>
                </a:lnTo>
                <a:cubicBezTo>
                  <a:pt x="11918" y="9606"/>
                  <a:pt x="13221" y="9062"/>
                  <a:pt x="14093" y="7982"/>
                </a:cubicBezTo>
                <a:cubicBezTo>
                  <a:pt x="15162" y="6657"/>
                  <a:pt x="15171" y="5000"/>
                  <a:pt x="15168" y="4798"/>
                </a:cubicBezTo>
                <a:cubicBezTo>
                  <a:pt x="15169" y="3260"/>
                  <a:pt x="14766" y="2055"/>
                  <a:pt x="13966" y="1218"/>
                </a:cubicBezTo>
                <a:cubicBezTo>
                  <a:pt x="13047" y="255"/>
                  <a:pt x="11820" y="32"/>
                  <a:pt x="11007" y="3"/>
                </a:cubicBezTo>
                <a:close/>
                <a:moveTo>
                  <a:pt x="18476" y="6734"/>
                </a:moveTo>
                <a:cubicBezTo>
                  <a:pt x="18113" y="6721"/>
                  <a:pt x="17862" y="6760"/>
                  <a:pt x="17835" y="6765"/>
                </a:cubicBezTo>
                <a:cubicBezTo>
                  <a:pt x="17519" y="6817"/>
                  <a:pt x="17297" y="7166"/>
                  <a:pt x="17339" y="7545"/>
                </a:cubicBezTo>
                <a:cubicBezTo>
                  <a:pt x="17382" y="7925"/>
                  <a:pt x="17674" y="8191"/>
                  <a:pt x="17991" y="8141"/>
                </a:cubicBezTo>
                <a:cubicBezTo>
                  <a:pt x="18003" y="8140"/>
                  <a:pt x="19225" y="7959"/>
                  <a:pt x="19926" y="8697"/>
                </a:cubicBezTo>
                <a:cubicBezTo>
                  <a:pt x="20272" y="9062"/>
                  <a:pt x="20439" y="9601"/>
                  <a:pt x="20437" y="10347"/>
                </a:cubicBezTo>
                <a:lnTo>
                  <a:pt x="20439" y="10373"/>
                </a:lnTo>
                <a:cubicBezTo>
                  <a:pt x="20439" y="10381"/>
                  <a:pt x="20449" y="11166"/>
                  <a:pt x="19953" y="11780"/>
                </a:cubicBezTo>
                <a:cubicBezTo>
                  <a:pt x="19530" y="12304"/>
                  <a:pt x="18848" y="12570"/>
                  <a:pt x="17928" y="12570"/>
                </a:cubicBezTo>
                <a:cubicBezTo>
                  <a:pt x="17923" y="12570"/>
                  <a:pt x="17919" y="12570"/>
                  <a:pt x="17915" y="12570"/>
                </a:cubicBezTo>
                <a:lnTo>
                  <a:pt x="581" y="12546"/>
                </a:lnTo>
                <a:cubicBezTo>
                  <a:pt x="261" y="12546"/>
                  <a:pt x="1" y="12858"/>
                  <a:pt x="0" y="13242"/>
                </a:cubicBezTo>
                <a:cubicBezTo>
                  <a:pt x="0" y="13625"/>
                  <a:pt x="259" y="13936"/>
                  <a:pt x="579" y="13937"/>
                </a:cubicBezTo>
                <a:lnTo>
                  <a:pt x="17913" y="13959"/>
                </a:lnTo>
                <a:cubicBezTo>
                  <a:pt x="17919" y="13959"/>
                  <a:pt x="17924" y="13959"/>
                  <a:pt x="17930" y="13959"/>
                </a:cubicBezTo>
                <a:cubicBezTo>
                  <a:pt x="19175" y="13959"/>
                  <a:pt x="20136" y="13552"/>
                  <a:pt x="20786" y="12746"/>
                </a:cubicBezTo>
                <a:cubicBezTo>
                  <a:pt x="21582" y="11760"/>
                  <a:pt x="21600" y="10526"/>
                  <a:pt x="21598" y="10345"/>
                </a:cubicBezTo>
                <a:cubicBezTo>
                  <a:pt x="21599" y="9190"/>
                  <a:pt x="21292" y="8281"/>
                  <a:pt x="20685" y="7646"/>
                </a:cubicBezTo>
                <a:cubicBezTo>
                  <a:pt x="19996" y="6924"/>
                  <a:pt x="19082" y="6757"/>
                  <a:pt x="18476" y="6734"/>
                </a:cubicBezTo>
                <a:close/>
                <a:moveTo>
                  <a:pt x="15068" y="16652"/>
                </a:moveTo>
                <a:lnTo>
                  <a:pt x="579" y="16666"/>
                </a:lnTo>
                <a:cubicBezTo>
                  <a:pt x="259" y="16666"/>
                  <a:pt x="0" y="16977"/>
                  <a:pt x="0" y="17361"/>
                </a:cubicBezTo>
                <a:cubicBezTo>
                  <a:pt x="1" y="17745"/>
                  <a:pt x="260" y="18055"/>
                  <a:pt x="581" y="18055"/>
                </a:cubicBezTo>
                <a:lnTo>
                  <a:pt x="15070" y="18040"/>
                </a:lnTo>
                <a:cubicBezTo>
                  <a:pt x="15073" y="18040"/>
                  <a:pt x="15076" y="18040"/>
                  <a:pt x="15078" y="18040"/>
                </a:cubicBezTo>
                <a:cubicBezTo>
                  <a:pt x="15565" y="18040"/>
                  <a:pt x="15920" y="18171"/>
                  <a:pt x="16133" y="18426"/>
                </a:cubicBezTo>
                <a:cubicBezTo>
                  <a:pt x="16371" y="18712"/>
                  <a:pt x="16372" y="19087"/>
                  <a:pt x="16372" y="19092"/>
                </a:cubicBezTo>
                <a:lnTo>
                  <a:pt x="16372" y="19118"/>
                </a:lnTo>
                <a:cubicBezTo>
                  <a:pt x="16373" y="19486"/>
                  <a:pt x="16297" y="19746"/>
                  <a:pt x="16140" y="19912"/>
                </a:cubicBezTo>
                <a:cubicBezTo>
                  <a:pt x="15853" y="20215"/>
                  <a:pt x="15324" y="20212"/>
                  <a:pt x="15144" y="20185"/>
                </a:cubicBezTo>
                <a:cubicBezTo>
                  <a:pt x="14828" y="20135"/>
                  <a:pt x="14538" y="20400"/>
                  <a:pt x="14494" y="20779"/>
                </a:cubicBezTo>
                <a:cubicBezTo>
                  <a:pt x="14451" y="21160"/>
                  <a:pt x="14671" y="21509"/>
                  <a:pt x="14989" y="21562"/>
                </a:cubicBezTo>
                <a:cubicBezTo>
                  <a:pt x="15025" y="21568"/>
                  <a:pt x="15152" y="21586"/>
                  <a:pt x="15330" y="21586"/>
                </a:cubicBezTo>
                <a:cubicBezTo>
                  <a:pt x="15730" y="21586"/>
                  <a:pt x="16392" y="21493"/>
                  <a:pt x="16901" y="20961"/>
                </a:cubicBezTo>
                <a:cubicBezTo>
                  <a:pt x="17189" y="20659"/>
                  <a:pt x="17533" y="20097"/>
                  <a:pt x="17533" y="19124"/>
                </a:cubicBezTo>
                <a:cubicBezTo>
                  <a:pt x="17535" y="18965"/>
                  <a:pt x="17519" y="18144"/>
                  <a:pt x="16976" y="17472"/>
                </a:cubicBezTo>
                <a:cubicBezTo>
                  <a:pt x="16535" y="16926"/>
                  <a:pt x="15897" y="16646"/>
                  <a:pt x="15068" y="16652"/>
                </a:cubicBezTo>
                <a:close/>
              </a:path>
            </a:pathLst>
          </a:custGeom>
          <a:solidFill>
            <a:srgbClr val="5E87D0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5" name="Cacto"/>
          <p:cNvSpPr/>
          <p:nvPr/>
        </p:nvSpPr>
        <p:spPr>
          <a:xfrm>
            <a:off x="4887262" y="8494893"/>
            <a:ext cx="402746" cy="934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4" fill="norm" stroke="1" extrusionOk="0">
                <a:moveTo>
                  <a:pt x="10974" y="1"/>
                </a:moveTo>
                <a:cubicBezTo>
                  <a:pt x="9446" y="-26"/>
                  <a:pt x="8183" y="503"/>
                  <a:pt x="8183" y="1155"/>
                </a:cubicBezTo>
                <a:lnTo>
                  <a:pt x="8183" y="14352"/>
                </a:lnTo>
                <a:cubicBezTo>
                  <a:pt x="8183" y="14465"/>
                  <a:pt x="7968" y="14558"/>
                  <a:pt x="7705" y="14558"/>
                </a:cubicBezTo>
                <a:lnTo>
                  <a:pt x="6668" y="14558"/>
                </a:lnTo>
                <a:cubicBezTo>
                  <a:pt x="5953" y="14558"/>
                  <a:pt x="5376" y="14309"/>
                  <a:pt x="5376" y="14002"/>
                </a:cubicBezTo>
                <a:lnTo>
                  <a:pt x="5376" y="8809"/>
                </a:lnTo>
                <a:cubicBezTo>
                  <a:pt x="5376" y="8156"/>
                  <a:pt x="4124" y="7633"/>
                  <a:pt x="2596" y="7654"/>
                </a:cubicBezTo>
                <a:cubicBezTo>
                  <a:pt x="1130" y="7676"/>
                  <a:pt x="0" y="8210"/>
                  <a:pt x="0" y="8836"/>
                </a:cubicBezTo>
                <a:lnTo>
                  <a:pt x="0" y="14364"/>
                </a:lnTo>
                <a:cubicBezTo>
                  <a:pt x="0" y="15750"/>
                  <a:pt x="2606" y="16872"/>
                  <a:pt x="5826" y="16872"/>
                </a:cubicBezTo>
                <a:lnTo>
                  <a:pt x="7705" y="16872"/>
                </a:lnTo>
                <a:cubicBezTo>
                  <a:pt x="7968" y="16872"/>
                  <a:pt x="8183" y="16962"/>
                  <a:pt x="8183" y="17076"/>
                </a:cubicBezTo>
                <a:lnTo>
                  <a:pt x="8183" y="21380"/>
                </a:lnTo>
                <a:cubicBezTo>
                  <a:pt x="8183" y="21488"/>
                  <a:pt x="8382" y="21574"/>
                  <a:pt x="8633" y="21574"/>
                </a:cubicBezTo>
                <a:lnTo>
                  <a:pt x="13104" y="21574"/>
                </a:lnTo>
                <a:cubicBezTo>
                  <a:pt x="13355" y="21574"/>
                  <a:pt x="13558" y="21488"/>
                  <a:pt x="13558" y="21380"/>
                </a:cubicBezTo>
                <a:lnTo>
                  <a:pt x="13558" y="14050"/>
                </a:lnTo>
                <a:cubicBezTo>
                  <a:pt x="13558" y="13937"/>
                  <a:pt x="13769" y="13845"/>
                  <a:pt x="14032" y="13845"/>
                </a:cubicBezTo>
                <a:lnTo>
                  <a:pt x="15774" y="13845"/>
                </a:lnTo>
                <a:cubicBezTo>
                  <a:pt x="18994" y="13845"/>
                  <a:pt x="21600" y="12723"/>
                  <a:pt x="21600" y="11337"/>
                </a:cubicBezTo>
                <a:lnTo>
                  <a:pt x="21600" y="6694"/>
                </a:lnTo>
                <a:cubicBezTo>
                  <a:pt x="21600" y="6041"/>
                  <a:pt x="20333" y="5519"/>
                  <a:pt x="18805" y="5546"/>
                </a:cubicBezTo>
                <a:cubicBezTo>
                  <a:pt x="17339" y="5567"/>
                  <a:pt x="16213" y="6100"/>
                  <a:pt x="16213" y="6726"/>
                </a:cubicBezTo>
                <a:lnTo>
                  <a:pt x="16213" y="10981"/>
                </a:lnTo>
                <a:cubicBezTo>
                  <a:pt x="16213" y="11289"/>
                  <a:pt x="15635" y="11537"/>
                  <a:pt x="14921" y="11537"/>
                </a:cubicBezTo>
                <a:lnTo>
                  <a:pt x="14032" y="11537"/>
                </a:lnTo>
                <a:cubicBezTo>
                  <a:pt x="13769" y="11537"/>
                  <a:pt x="13558" y="11445"/>
                  <a:pt x="13558" y="11332"/>
                </a:cubicBezTo>
                <a:lnTo>
                  <a:pt x="13558" y="1187"/>
                </a:lnTo>
                <a:cubicBezTo>
                  <a:pt x="13558" y="556"/>
                  <a:pt x="12428" y="23"/>
                  <a:pt x="10974" y="1"/>
                </a:cubicBezTo>
                <a:close/>
              </a:path>
            </a:pathLst>
          </a:custGeom>
          <a:solidFill>
            <a:srgbClr val="A0CC81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889" name="Grupo"/>
          <p:cNvGrpSpPr/>
          <p:nvPr/>
        </p:nvGrpSpPr>
        <p:grpSpPr>
          <a:xfrm>
            <a:off x="248690" y="4905548"/>
            <a:ext cx="4214321" cy="3383757"/>
            <a:chOff x="0" y="0"/>
            <a:chExt cx="4214320" cy="3383756"/>
          </a:xfrm>
        </p:grpSpPr>
        <p:sp>
          <p:nvSpPr>
            <p:cNvPr id="886" name="Linha"/>
            <p:cNvSpPr/>
            <p:nvPr/>
          </p:nvSpPr>
          <p:spPr>
            <a:xfrm>
              <a:off x="0" y="0"/>
              <a:ext cx="4214321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87" name="Linha"/>
            <p:cNvSpPr/>
            <p:nvPr/>
          </p:nvSpPr>
          <p:spPr>
            <a:xfrm>
              <a:off x="0" y="1853009"/>
              <a:ext cx="421432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88" name="Linha"/>
            <p:cNvSpPr/>
            <p:nvPr/>
          </p:nvSpPr>
          <p:spPr>
            <a:xfrm>
              <a:off x="0" y="3383756"/>
              <a:ext cx="4214321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92" name="Grupo">
            <a:hlinkClick r:id="rId3" invalidUrl="" action="ppaction://hlinksldjump" tgtFrame="" tooltip="" history="1" highlightClick="0" endSnd="0"/>
          </p:cNvPr>
          <p:cNvGrpSpPr/>
          <p:nvPr/>
        </p:nvGrpSpPr>
        <p:grpSpPr>
          <a:xfrm>
            <a:off x="363776" y="9318007"/>
            <a:ext cx="1385389" cy="1740252"/>
            <a:chOff x="212526" y="0"/>
            <a:chExt cx="1385387" cy="1740251"/>
          </a:xfrm>
        </p:grpSpPr>
        <p:sp>
          <p:nvSpPr>
            <p:cNvPr id="890" name="Conífera"/>
            <p:cNvSpPr/>
            <p:nvPr/>
          </p:nvSpPr>
          <p:spPr>
            <a:xfrm>
              <a:off x="212526" y="0"/>
              <a:ext cx="230776" cy="390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621" y="0"/>
                  </a:moveTo>
                  <a:cubicBezTo>
                    <a:pt x="10617" y="23"/>
                    <a:pt x="10614" y="44"/>
                    <a:pt x="10610" y="67"/>
                  </a:cubicBezTo>
                  <a:cubicBezTo>
                    <a:pt x="10104" y="2030"/>
                    <a:pt x="9595" y="3050"/>
                    <a:pt x="9030" y="3538"/>
                  </a:cubicBezTo>
                  <a:cubicBezTo>
                    <a:pt x="9188" y="3538"/>
                    <a:pt x="9363" y="3511"/>
                    <a:pt x="9528" y="3474"/>
                  </a:cubicBezTo>
                  <a:cubicBezTo>
                    <a:pt x="8596" y="4832"/>
                    <a:pt x="7424" y="5534"/>
                    <a:pt x="6527" y="6163"/>
                  </a:cubicBezTo>
                  <a:cubicBezTo>
                    <a:pt x="6868" y="6119"/>
                    <a:pt x="7802" y="5974"/>
                    <a:pt x="8230" y="5855"/>
                  </a:cubicBezTo>
                  <a:cubicBezTo>
                    <a:pt x="7748" y="6276"/>
                    <a:pt x="6954" y="6634"/>
                    <a:pt x="6954" y="6634"/>
                  </a:cubicBezTo>
                  <a:cubicBezTo>
                    <a:pt x="7138" y="6619"/>
                    <a:pt x="7415" y="6600"/>
                    <a:pt x="7720" y="6547"/>
                  </a:cubicBezTo>
                  <a:cubicBezTo>
                    <a:pt x="7091" y="7137"/>
                    <a:pt x="6251" y="7713"/>
                    <a:pt x="5561" y="8125"/>
                  </a:cubicBezTo>
                  <a:cubicBezTo>
                    <a:pt x="5895" y="8116"/>
                    <a:pt x="6564" y="7999"/>
                    <a:pt x="7009" y="7907"/>
                  </a:cubicBezTo>
                  <a:cubicBezTo>
                    <a:pt x="6411" y="8446"/>
                    <a:pt x="4903" y="8893"/>
                    <a:pt x="4903" y="8893"/>
                  </a:cubicBezTo>
                  <a:cubicBezTo>
                    <a:pt x="5152" y="8900"/>
                    <a:pt x="5550" y="8913"/>
                    <a:pt x="5996" y="8867"/>
                  </a:cubicBezTo>
                  <a:cubicBezTo>
                    <a:pt x="4872" y="9638"/>
                    <a:pt x="3565" y="10259"/>
                    <a:pt x="2901" y="10510"/>
                  </a:cubicBezTo>
                  <a:cubicBezTo>
                    <a:pt x="3687" y="10533"/>
                    <a:pt x="4308" y="10479"/>
                    <a:pt x="4850" y="10385"/>
                  </a:cubicBezTo>
                  <a:cubicBezTo>
                    <a:pt x="4326" y="10617"/>
                    <a:pt x="3807" y="10772"/>
                    <a:pt x="3807" y="10772"/>
                  </a:cubicBezTo>
                  <a:cubicBezTo>
                    <a:pt x="4160" y="10781"/>
                    <a:pt x="4842" y="10804"/>
                    <a:pt x="5509" y="10615"/>
                  </a:cubicBezTo>
                  <a:cubicBezTo>
                    <a:pt x="4554" y="11187"/>
                    <a:pt x="3493" y="11637"/>
                    <a:pt x="2295" y="12014"/>
                  </a:cubicBezTo>
                  <a:cubicBezTo>
                    <a:pt x="3519" y="11959"/>
                    <a:pt x="4122" y="11979"/>
                    <a:pt x="4988" y="11829"/>
                  </a:cubicBezTo>
                  <a:cubicBezTo>
                    <a:pt x="4334" y="12189"/>
                    <a:pt x="3084" y="12413"/>
                    <a:pt x="3084" y="12413"/>
                  </a:cubicBezTo>
                  <a:cubicBezTo>
                    <a:pt x="3383" y="12449"/>
                    <a:pt x="3950" y="12522"/>
                    <a:pt x="4573" y="12429"/>
                  </a:cubicBezTo>
                  <a:cubicBezTo>
                    <a:pt x="3626" y="13059"/>
                    <a:pt x="2798" y="13430"/>
                    <a:pt x="1310" y="13941"/>
                  </a:cubicBezTo>
                  <a:cubicBezTo>
                    <a:pt x="2261" y="14037"/>
                    <a:pt x="3022" y="14027"/>
                    <a:pt x="3903" y="13855"/>
                  </a:cubicBezTo>
                  <a:cubicBezTo>
                    <a:pt x="3441" y="14122"/>
                    <a:pt x="2908" y="14377"/>
                    <a:pt x="2403" y="14495"/>
                  </a:cubicBezTo>
                  <a:cubicBezTo>
                    <a:pt x="2758" y="14526"/>
                    <a:pt x="3146" y="14544"/>
                    <a:pt x="3538" y="14548"/>
                  </a:cubicBezTo>
                  <a:cubicBezTo>
                    <a:pt x="2975" y="14915"/>
                    <a:pt x="1532" y="15372"/>
                    <a:pt x="690" y="15468"/>
                  </a:cubicBezTo>
                  <a:cubicBezTo>
                    <a:pt x="1469" y="15621"/>
                    <a:pt x="1944" y="15682"/>
                    <a:pt x="2829" y="15558"/>
                  </a:cubicBezTo>
                  <a:cubicBezTo>
                    <a:pt x="2034" y="16169"/>
                    <a:pt x="1577" y="16274"/>
                    <a:pt x="222" y="16735"/>
                  </a:cubicBezTo>
                  <a:cubicBezTo>
                    <a:pt x="549" y="16746"/>
                    <a:pt x="1657" y="16760"/>
                    <a:pt x="2445" y="16433"/>
                  </a:cubicBezTo>
                  <a:cubicBezTo>
                    <a:pt x="2217" y="16700"/>
                    <a:pt x="1683" y="16922"/>
                    <a:pt x="1285" y="17066"/>
                  </a:cubicBezTo>
                  <a:cubicBezTo>
                    <a:pt x="1615" y="17066"/>
                    <a:pt x="1944" y="17006"/>
                    <a:pt x="2229" y="16894"/>
                  </a:cubicBezTo>
                  <a:cubicBezTo>
                    <a:pt x="1771" y="17163"/>
                    <a:pt x="1238" y="17373"/>
                    <a:pt x="668" y="17513"/>
                  </a:cubicBezTo>
                  <a:cubicBezTo>
                    <a:pt x="1097" y="17560"/>
                    <a:pt x="2071" y="17636"/>
                    <a:pt x="2608" y="17472"/>
                  </a:cubicBezTo>
                  <a:lnTo>
                    <a:pt x="2638" y="17467"/>
                  </a:lnTo>
                  <a:cubicBezTo>
                    <a:pt x="2011" y="17862"/>
                    <a:pt x="825" y="18003"/>
                    <a:pt x="1" y="17923"/>
                  </a:cubicBezTo>
                  <a:cubicBezTo>
                    <a:pt x="-28" y="17962"/>
                    <a:pt x="714" y="18310"/>
                    <a:pt x="1542" y="18379"/>
                  </a:cubicBezTo>
                  <a:cubicBezTo>
                    <a:pt x="1245" y="18467"/>
                    <a:pt x="906" y="18513"/>
                    <a:pt x="582" y="18499"/>
                  </a:cubicBezTo>
                  <a:cubicBezTo>
                    <a:pt x="1481" y="18739"/>
                    <a:pt x="2039" y="18785"/>
                    <a:pt x="3029" y="18865"/>
                  </a:cubicBezTo>
                  <a:cubicBezTo>
                    <a:pt x="2588" y="19091"/>
                    <a:pt x="2010" y="19186"/>
                    <a:pt x="2010" y="19186"/>
                  </a:cubicBezTo>
                  <a:cubicBezTo>
                    <a:pt x="2010" y="19186"/>
                    <a:pt x="4186" y="19299"/>
                    <a:pt x="5315" y="19147"/>
                  </a:cubicBezTo>
                  <a:cubicBezTo>
                    <a:pt x="4988" y="19390"/>
                    <a:pt x="4449" y="19473"/>
                    <a:pt x="4449" y="19473"/>
                  </a:cubicBezTo>
                  <a:cubicBezTo>
                    <a:pt x="4449" y="19473"/>
                    <a:pt x="7074" y="19640"/>
                    <a:pt x="9273" y="19263"/>
                  </a:cubicBezTo>
                  <a:cubicBezTo>
                    <a:pt x="9277" y="19443"/>
                    <a:pt x="9306" y="21049"/>
                    <a:pt x="9306" y="21600"/>
                  </a:cubicBezTo>
                  <a:lnTo>
                    <a:pt x="11676" y="21600"/>
                  </a:lnTo>
                  <a:lnTo>
                    <a:pt x="11676" y="19306"/>
                  </a:lnTo>
                  <a:cubicBezTo>
                    <a:pt x="13874" y="19629"/>
                    <a:pt x="16600" y="19473"/>
                    <a:pt x="16600" y="19473"/>
                  </a:cubicBezTo>
                  <a:cubicBezTo>
                    <a:pt x="16600" y="19473"/>
                    <a:pt x="16072" y="19496"/>
                    <a:pt x="15235" y="19134"/>
                  </a:cubicBezTo>
                  <a:cubicBezTo>
                    <a:pt x="16407" y="19406"/>
                    <a:pt x="19038" y="19186"/>
                    <a:pt x="19038" y="19186"/>
                  </a:cubicBezTo>
                  <a:cubicBezTo>
                    <a:pt x="19038" y="19186"/>
                    <a:pt x="18653" y="19220"/>
                    <a:pt x="17768" y="18988"/>
                  </a:cubicBezTo>
                  <a:cubicBezTo>
                    <a:pt x="18677" y="19007"/>
                    <a:pt x="19389" y="19078"/>
                    <a:pt x="20696" y="18650"/>
                  </a:cubicBezTo>
                  <a:cubicBezTo>
                    <a:pt x="20282" y="18691"/>
                    <a:pt x="19763" y="18530"/>
                    <a:pt x="19409" y="18422"/>
                  </a:cubicBezTo>
                  <a:cubicBezTo>
                    <a:pt x="20354" y="18360"/>
                    <a:pt x="21572" y="17935"/>
                    <a:pt x="21540" y="17939"/>
                  </a:cubicBezTo>
                  <a:cubicBezTo>
                    <a:pt x="20708" y="18067"/>
                    <a:pt x="19853" y="18090"/>
                    <a:pt x="18701" y="17606"/>
                  </a:cubicBezTo>
                  <a:cubicBezTo>
                    <a:pt x="19559" y="17715"/>
                    <a:pt x="20457" y="17670"/>
                    <a:pt x="21169" y="17431"/>
                  </a:cubicBezTo>
                  <a:cubicBezTo>
                    <a:pt x="20119" y="17251"/>
                    <a:pt x="19385" y="17083"/>
                    <a:pt x="18565" y="16604"/>
                  </a:cubicBezTo>
                  <a:cubicBezTo>
                    <a:pt x="19761" y="16772"/>
                    <a:pt x="20162" y="16732"/>
                    <a:pt x="20682" y="16571"/>
                  </a:cubicBezTo>
                  <a:cubicBezTo>
                    <a:pt x="20036" y="16578"/>
                    <a:pt x="18647" y="16222"/>
                    <a:pt x="18269" y="15821"/>
                  </a:cubicBezTo>
                  <a:cubicBezTo>
                    <a:pt x="19042" y="15936"/>
                    <a:pt x="19570" y="15906"/>
                    <a:pt x="20079" y="15754"/>
                  </a:cubicBezTo>
                  <a:cubicBezTo>
                    <a:pt x="19023" y="15620"/>
                    <a:pt x="18390" y="15410"/>
                    <a:pt x="17588" y="14955"/>
                  </a:cubicBezTo>
                  <a:cubicBezTo>
                    <a:pt x="18238" y="15101"/>
                    <a:pt x="18942" y="15182"/>
                    <a:pt x="19774" y="15037"/>
                  </a:cubicBezTo>
                  <a:cubicBezTo>
                    <a:pt x="18784" y="14789"/>
                    <a:pt x="18079" y="14350"/>
                    <a:pt x="17546" y="14070"/>
                  </a:cubicBezTo>
                  <a:cubicBezTo>
                    <a:pt x="17990" y="14178"/>
                    <a:pt x="18474" y="14174"/>
                    <a:pt x="18892" y="14137"/>
                  </a:cubicBezTo>
                  <a:cubicBezTo>
                    <a:pt x="18497" y="14045"/>
                    <a:pt x="17366" y="13612"/>
                    <a:pt x="16984" y="13412"/>
                  </a:cubicBezTo>
                  <a:cubicBezTo>
                    <a:pt x="17588" y="13460"/>
                    <a:pt x="18896" y="13566"/>
                    <a:pt x="19589" y="13442"/>
                  </a:cubicBezTo>
                  <a:cubicBezTo>
                    <a:pt x="17842" y="12942"/>
                    <a:pt x="17114" y="12475"/>
                    <a:pt x="16218" y="11816"/>
                  </a:cubicBezTo>
                  <a:cubicBezTo>
                    <a:pt x="16859" y="12018"/>
                    <a:pt x="17237" y="12059"/>
                    <a:pt x="18224" y="12059"/>
                  </a:cubicBezTo>
                  <a:cubicBezTo>
                    <a:pt x="17782" y="11886"/>
                    <a:pt x="17111" y="11533"/>
                    <a:pt x="16467" y="11112"/>
                  </a:cubicBezTo>
                  <a:cubicBezTo>
                    <a:pt x="16979" y="11180"/>
                    <a:pt x="17420" y="11208"/>
                    <a:pt x="17685" y="11205"/>
                  </a:cubicBezTo>
                  <a:cubicBezTo>
                    <a:pt x="17685" y="11205"/>
                    <a:pt x="16799" y="10793"/>
                    <a:pt x="16151" y="10277"/>
                  </a:cubicBezTo>
                  <a:cubicBezTo>
                    <a:pt x="16784" y="10420"/>
                    <a:pt x="17190" y="10378"/>
                    <a:pt x="18427" y="10493"/>
                  </a:cubicBezTo>
                  <a:cubicBezTo>
                    <a:pt x="17776" y="10187"/>
                    <a:pt x="16523" y="9477"/>
                    <a:pt x="15468" y="8736"/>
                  </a:cubicBezTo>
                  <a:cubicBezTo>
                    <a:pt x="15724" y="8757"/>
                    <a:pt x="15940" y="8765"/>
                    <a:pt x="16096" y="8764"/>
                  </a:cubicBezTo>
                  <a:cubicBezTo>
                    <a:pt x="16096" y="8764"/>
                    <a:pt x="15264" y="8378"/>
                    <a:pt x="14623" y="7884"/>
                  </a:cubicBezTo>
                  <a:cubicBezTo>
                    <a:pt x="14846" y="7915"/>
                    <a:pt x="15095" y="7938"/>
                    <a:pt x="15393" y="8004"/>
                  </a:cubicBezTo>
                  <a:cubicBezTo>
                    <a:pt x="14734" y="7546"/>
                    <a:pt x="14285" y="7197"/>
                    <a:pt x="13959" y="6906"/>
                  </a:cubicBezTo>
                  <a:cubicBezTo>
                    <a:pt x="14222" y="6939"/>
                    <a:pt x="14447" y="6956"/>
                    <a:pt x="14607" y="6960"/>
                  </a:cubicBezTo>
                  <a:cubicBezTo>
                    <a:pt x="14607" y="6960"/>
                    <a:pt x="14113" y="6696"/>
                    <a:pt x="13621" y="6329"/>
                  </a:cubicBezTo>
                  <a:cubicBezTo>
                    <a:pt x="13992" y="6382"/>
                    <a:pt x="14609" y="6429"/>
                    <a:pt x="14856" y="6470"/>
                  </a:cubicBezTo>
                  <a:cubicBezTo>
                    <a:pt x="14010" y="5822"/>
                    <a:pt x="12722" y="4827"/>
                    <a:pt x="11894" y="3438"/>
                  </a:cubicBezTo>
                  <a:cubicBezTo>
                    <a:pt x="12080" y="3483"/>
                    <a:pt x="12282" y="3518"/>
                    <a:pt x="12464" y="3518"/>
                  </a:cubicBezTo>
                  <a:cubicBezTo>
                    <a:pt x="11894" y="3026"/>
                    <a:pt x="11126" y="1996"/>
                    <a:pt x="10621" y="0"/>
                  </a:cubicBezTo>
                  <a:close/>
                </a:path>
              </a:pathLst>
            </a:custGeom>
            <a:solidFill>
              <a:srgbClr val="8E8E93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1" name="My Forest"/>
            <p:cNvSpPr/>
            <p:nvPr/>
          </p:nvSpPr>
          <p:spPr>
            <a:xfrm>
              <a:off x="327913" y="47025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My Forest</a:t>
              </a:r>
            </a:p>
          </p:txBody>
        </p:sp>
      </p:grpSp>
      <p:grpSp>
        <p:nvGrpSpPr>
          <p:cNvPr id="895" name="Grupo">
            <a:hlinkClick r:id="rId4" invalidUrl="" action="ppaction://hlinksldjump" tgtFrame="" tooltip="" history="1" highlightClick="0" endSnd="0"/>
          </p:cNvPr>
          <p:cNvGrpSpPr/>
          <p:nvPr/>
        </p:nvGrpSpPr>
        <p:grpSpPr>
          <a:xfrm>
            <a:off x="1267328" y="9354648"/>
            <a:ext cx="329925" cy="546133"/>
            <a:chOff x="0" y="0"/>
            <a:chExt cx="329924" cy="546131"/>
          </a:xfrm>
        </p:grpSpPr>
        <p:sp>
          <p:nvSpPr>
            <p:cNvPr id="893" name="Balança"/>
            <p:cNvSpPr/>
            <p:nvPr/>
          </p:nvSpPr>
          <p:spPr>
            <a:xfrm>
              <a:off x="0" y="0"/>
              <a:ext cx="329925" cy="329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" y="0"/>
                  </a:moveTo>
                  <a:cubicBezTo>
                    <a:pt x="91" y="0"/>
                    <a:pt x="0" y="92"/>
                    <a:pt x="0" y="206"/>
                  </a:cubicBezTo>
                  <a:lnTo>
                    <a:pt x="0" y="1070"/>
                  </a:lnTo>
                  <a:cubicBezTo>
                    <a:pt x="0" y="1183"/>
                    <a:pt x="91" y="1274"/>
                    <a:pt x="204" y="1274"/>
                  </a:cubicBezTo>
                  <a:cubicBezTo>
                    <a:pt x="598" y="1274"/>
                    <a:pt x="3707" y="1274"/>
                    <a:pt x="7432" y="1274"/>
                  </a:cubicBezTo>
                  <a:lnTo>
                    <a:pt x="7432" y="3181"/>
                  </a:lnTo>
                  <a:lnTo>
                    <a:pt x="8705" y="3181"/>
                  </a:lnTo>
                  <a:lnTo>
                    <a:pt x="8705" y="1274"/>
                  </a:lnTo>
                  <a:cubicBezTo>
                    <a:pt x="10081" y="1274"/>
                    <a:pt x="11513" y="1274"/>
                    <a:pt x="12895" y="1274"/>
                  </a:cubicBezTo>
                  <a:lnTo>
                    <a:pt x="12895" y="3181"/>
                  </a:lnTo>
                  <a:lnTo>
                    <a:pt x="14168" y="3181"/>
                  </a:lnTo>
                  <a:lnTo>
                    <a:pt x="14168" y="1274"/>
                  </a:lnTo>
                  <a:cubicBezTo>
                    <a:pt x="17941" y="1274"/>
                    <a:pt x="21077" y="1274"/>
                    <a:pt x="21396" y="1274"/>
                  </a:cubicBezTo>
                  <a:cubicBezTo>
                    <a:pt x="21509" y="1274"/>
                    <a:pt x="21600" y="1183"/>
                    <a:pt x="21600" y="1070"/>
                  </a:cubicBezTo>
                  <a:lnTo>
                    <a:pt x="21600" y="206"/>
                  </a:lnTo>
                  <a:cubicBezTo>
                    <a:pt x="21600" y="92"/>
                    <a:pt x="21508" y="0"/>
                    <a:pt x="21389" y="0"/>
                  </a:cubicBezTo>
                  <a:lnTo>
                    <a:pt x="204" y="0"/>
                  </a:lnTo>
                  <a:close/>
                  <a:moveTo>
                    <a:pt x="4922" y="3554"/>
                  </a:moveTo>
                  <a:cubicBezTo>
                    <a:pt x="4630" y="3554"/>
                    <a:pt x="4382" y="3763"/>
                    <a:pt x="4333" y="4055"/>
                  </a:cubicBezTo>
                  <a:lnTo>
                    <a:pt x="2061" y="17923"/>
                  </a:lnTo>
                  <a:cubicBezTo>
                    <a:pt x="2013" y="18215"/>
                    <a:pt x="1868" y="18478"/>
                    <a:pt x="1646" y="18667"/>
                  </a:cubicBezTo>
                  <a:lnTo>
                    <a:pt x="204" y="19916"/>
                  </a:lnTo>
                  <a:cubicBezTo>
                    <a:pt x="80" y="20024"/>
                    <a:pt x="10" y="20174"/>
                    <a:pt x="10" y="20336"/>
                  </a:cubicBezTo>
                  <a:lnTo>
                    <a:pt x="10" y="21600"/>
                  </a:lnTo>
                  <a:lnTo>
                    <a:pt x="21600" y="21600"/>
                  </a:lnTo>
                  <a:lnTo>
                    <a:pt x="21600" y="20341"/>
                  </a:lnTo>
                  <a:cubicBezTo>
                    <a:pt x="21600" y="20179"/>
                    <a:pt x="21530" y="20024"/>
                    <a:pt x="21406" y="19916"/>
                  </a:cubicBezTo>
                  <a:lnTo>
                    <a:pt x="19966" y="18667"/>
                  </a:lnTo>
                  <a:cubicBezTo>
                    <a:pt x="19744" y="18473"/>
                    <a:pt x="19592" y="18209"/>
                    <a:pt x="19549" y="17923"/>
                  </a:cubicBezTo>
                  <a:lnTo>
                    <a:pt x="17277" y="4055"/>
                  </a:lnTo>
                  <a:cubicBezTo>
                    <a:pt x="17228" y="3769"/>
                    <a:pt x="16980" y="3554"/>
                    <a:pt x="16688" y="3554"/>
                  </a:cubicBezTo>
                  <a:lnTo>
                    <a:pt x="4922" y="3554"/>
                  </a:lnTo>
                  <a:close/>
                  <a:moveTo>
                    <a:pt x="10805" y="5692"/>
                  </a:moveTo>
                  <a:cubicBezTo>
                    <a:pt x="14000" y="5692"/>
                    <a:pt x="16585" y="8278"/>
                    <a:pt x="16585" y="11475"/>
                  </a:cubicBezTo>
                  <a:cubicBezTo>
                    <a:pt x="16585" y="14666"/>
                    <a:pt x="13995" y="17258"/>
                    <a:pt x="10805" y="17258"/>
                  </a:cubicBezTo>
                  <a:cubicBezTo>
                    <a:pt x="7615" y="17258"/>
                    <a:pt x="5025" y="14672"/>
                    <a:pt x="5025" y="11475"/>
                  </a:cubicBezTo>
                  <a:cubicBezTo>
                    <a:pt x="5025" y="8284"/>
                    <a:pt x="7610" y="5692"/>
                    <a:pt x="10805" y="5692"/>
                  </a:cubicBezTo>
                  <a:close/>
                  <a:moveTo>
                    <a:pt x="14357" y="7712"/>
                  </a:moveTo>
                  <a:lnTo>
                    <a:pt x="11168" y="10562"/>
                  </a:lnTo>
                  <a:cubicBezTo>
                    <a:pt x="10817" y="10422"/>
                    <a:pt x="10395" y="10492"/>
                    <a:pt x="10108" y="10778"/>
                  </a:cubicBezTo>
                  <a:cubicBezTo>
                    <a:pt x="9725" y="11161"/>
                    <a:pt x="9725" y="11783"/>
                    <a:pt x="10108" y="12167"/>
                  </a:cubicBezTo>
                  <a:cubicBezTo>
                    <a:pt x="10492" y="12550"/>
                    <a:pt x="11113" y="12550"/>
                    <a:pt x="11497" y="12167"/>
                  </a:cubicBezTo>
                  <a:cubicBezTo>
                    <a:pt x="11783" y="11881"/>
                    <a:pt x="11853" y="11464"/>
                    <a:pt x="11713" y="11107"/>
                  </a:cubicBezTo>
                  <a:lnTo>
                    <a:pt x="14561" y="7916"/>
                  </a:lnTo>
                  <a:lnTo>
                    <a:pt x="14357" y="7712"/>
                  </a:lnTo>
                  <a:close/>
                </a:path>
              </a:pathLst>
            </a:custGeom>
            <a:solidFill>
              <a:srgbClr val="8E8E93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94" name="Log"/>
            <p:cNvSpPr txBox="1"/>
            <p:nvPr/>
          </p:nvSpPr>
          <p:spPr>
            <a:xfrm>
              <a:off x="12308" y="321087"/>
              <a:ext cx="305309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Log</a:t>
              </a:r>
            </a:p>
          </p:txBody>
        </p:sp>
      </p:grpSp>
      <p:grpSp>
        <p:nvGrpSpPr>
          <p:cNvPr id="898" name="Grupo">
            <a:hlinkClick r:id="rId5" invalidUrl="" action="ppaction://hlinksldjump" tgtFrame="" tooltip="" history="1" highlightClick="0" endSnd="0"/>
          </p:cNvPr>
          <p:cNvGrpSpPr/>
          <p:nvPr/>
        </p:nvGrpSpPr>
        <p:grpSpPr>
          <a:xfrm>
            <a:off x="2023383" y="9352150"/>
            <a:ext cx="719202" cy="548631"/>
            <a:chOff x="0" y="0"/>
            <a:chExt cx="719201" cy="548630"/>
          </a:xfrm>
        </p:grpSpPr>
        <p:sp>
          <p:nvSpPr>
            <p:cNvPr id="896" name="Challenges"/>
            <p:cNvSpPr txBox="1"/>
            <p:nvPr/>
          </p:nvSpPr>
          <p:spPr>
            <a:xfrm>
              <a:off x="-1" y="323586"/>
              <a:ext cx="719202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Challenges</a:t>
              </a:r>
            </a:p>
          </p:txBody>
        </p:sp>
        <p:sp>
          <p:nvSpPr>
            <p:cNvPr id="897" name="Troféu"/>
            <p:cNvSpPr/>
            <p:nvPr/>
          </p:nvSpPr>
          <p:spPr>
            <a:xfrm>
              <a:off x="242540" y="0"/>
              <a:ext cx="269642" cy="32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39" y="0"/>
                  </a:moveTo>
                  <a:cubicBezTo>
                    <a:pt x="4139" y="0"/>
                    <a:pt x="4149" y="623"/>
                    <a:pt x="4237" y="1589"/>
                  </a:cubicBezTo>
                  <a:cubicBezTo>
                    <a:pt x="2431" y="832"/>
                    <a:pt x="0" y="1725"/>
                    <a:pt x="0" y="3889"/>
                  </a:cubicBezTo>
                  <a:cubicBezTo>
                    <a:pt x="0" y="6026"/>
                    <a:pt x="2630" y="7372"/>
                    <a:pt x="4623" y="8623"/>
                  </a:cubicBezTo>
                  <a:cubicBezTo>
                    <a:pt x="6617" y="9874"/>
                    <a:pt x="5496" y="11300"/>
                    <a:pt x="5496" y="11300"/>
                  </a:cubicBezTo>
                  <a:cubicBezTo>
                    <a:pt x="5496" y="11300"/>
                    <a:pt x="5764" y="11446"/>
                    <a:pt x="6151" y="11655"/>
                  </a:cubicBezTo>
                  <a:cubicBezTo>
                    <a:pt x="6151" y="11655"/>
                    <a:pt x="6687" y="11060"/>
                    <a:pt x="6687" y="10290"/>
                  </a:cubicBezTo>
                  <a:cubicBezTo>
                    <a:pt x="6687" y="10138"/>
                    <a:pt x="6674" y="9995"/>
                    <a:pt x="6650" y="9857"/>
                  </a:cubicBezTo>
                  <a:cubicBezTo>
                    <a:pt x="7364" y="10917"/>
                    <a:pt x="8282" y="11742"/>
                    <a:pt x="9461" y="12100"/>
                  </a:cubicBezTo>
                  <a:lnTo>
                    <a:pt x="9461" y="14760"/>
                  </a:lnTo>
                  <a:lnTo>
                    <a:pt x="7250" y="14760"/>
                  </a:lnTo>
                  <a:lnTo>
                    <a:pt x="7250" y="18727"/>
                  </a:lnTo>
                  <a:lnTo>
                    <a:pt x="5761" y="18727"/>
                  </a:lnTo>
                  <a:lnTo>
                    <a:pt x="4147" y="20386"/>
                  </a:lnTo>
                  <a:lnTo>
                    <a:pt x="4127" y="20386"/>
                  </a:lnTo>
                  <a:lnTo>
                    <a:pt x="4127" y="21600"/>
                  </a:lnTo>
                  <a:lnTo>
                    <a:pt x="17475" y="21600"/>
                  </a:lnTo>
                  <a:lnTo>
                    <a:pt x="17475" y="20386"/>
                  </a:lnTo>
                  <a:lnTo>
                    <a:pt x="17455" y="20386"/>
                  </a:lnTo>
                  <a:lnTo>
                    <a:pt x="15839" y="18727"/>
                  </a:lnTo>
                  <a:lnTo>
                    <a:pt x="14352" y="18727"/>
                  </a:lnTo>
                  <a:lnTo>
                    <a:pt x="14352" y="14760"/>
                  </a:lnTo>
                  <a:lnTo>
                    <a:pt x="12141" y="14760"/>
                  </a:lnTo>
                  <a:lnTo>
                    <a:pt x="12141" y="12100"/>
                  </a:lnTo>
                  <a:cubicBezTo>
                    <a:pt x="13320" y="11742"/>
                    <a:pt x="14238" y="10917"/>
                    <a:pt x="14952" y="9857"/>
                  </a:cubicBezTo>
                  <a:cubicBezTo>
                    <a:pt x="14928" y="9994"/>
                    <a:pt x="14916" y="10138"/>
                    <a:pt x="14916" y="10290"/>
                  </a:cubicBezTo>
                  <a:cubicBezTo>
                    <a:pt x="14916" y="11060"/>
                    <a:pt x="15449" y="11655"/>
                    <a:pt x="15449" y="11655"/>
                  </a:cubicBezTo>
                  <a:cubicBezTo>
                    <a:pt x="15836" y="11446"/>
                    <a:pt x="16107" y="11300"/>
                    <a:pt x="16107" y="11300"/>
                  </a:cubicBezTo>
                  <a:cubicBezTo>
                    <a:pt x="16107" y="11300"/>
                    <a:pt x="14985" y="9874"/>
                    <a:pt x="16979" y="8623"/>
                  </a:cubicBezTo>
                  <a:cubicBezTo>
                    <a:pt x="18972" y="7372"/>
                    <a:pt x="21600" y="6026"/>
                    <a:pt x="21600" y="3889"/>
                  </a:cubicBezTo>
                  <a:cubicBezTo>
                    <a:pt x="21600" y="1725"/>
                    <a:pt x="19172" y="832"/>
                    <a:pt x="17365" y="1589"/>
                  </a:cubicBezTo>
                  <a:cubicBezTo>
                    <a:pt x="17453" y="623"/>
                    <a:pt x="17461" y="0"/>
                    <a:pt x="17461" y="0"/>
                  </a:cubicBezTo>
                  <a:lnTo>
                    <a:pt x="4139" y="0"/>
                  </a:lnTo>
                  <a:close/>
                  <a:moveTo>
                    <a:pt x="2780" y="2437"/>
                  </a:moveTo>
                  <a:cubicBezTo>
                    <a:pt x="3886" y="2437"/>
                    <a:pt x="4325" y="3145"/>
                    <a:pt x="4499" y="3649"/>
                  </a:cubicBezTo>
                  <a:cubicBezTo>
                    <a:pt x="4748" y="5174"/>
                    <a:pt x="5172" y="6946"/>
                    <a:pt x="5886" y="8488"/>
                  </a:cubicBezTo>
                  <a:cubicBezTo>
                    <a:pt x="5216" y="7814"/>
                    <a:pt x="4193" y="7247"/>
                    <a:pt x="3073" y="6490"/>
                  </a:cubicBezTo>
                  <a:cubicBezTo>
                    <a:pt x="229" y="4570"/>
                    <a:pt x="1195" y="2437"/>
                    <a:pt x="2780" y="2437"/>
                  </a:cubicBezTo>
                  <a:close/>
                  <a:moveTo>
                    <a:pt x="18822" y="2437"/>
                  </a:moveTo>
                  <a:cubicBezTo>
                    <a:pt x="20407" y="2437"/>
                    <a:pt x="21373" y="4570"/>
                    <a:pt x="18529" y="6490"/>
                  </a:cubicBezTo>
                  <a:cubicBezTo>
                    <a:pt x="17409" y="7247"/>
                    <a:pt x="16386" y="7814"/>
                    <a:pt x="15716" y="8488"/>
                  </a:cubicBezTo>
                  <a:cubicBezTo>
                    <a:pt x="16430" y="6947"/>
                    <a:pt x="16852" y="5174"/>
                    <a:pt x="17101" y="3649"/>
                  </a:cubicBezTo>
                  <a:cubicBezTo>
                    <a:pt x="17275" y="3145"/>
                    <a:pt x="17716" y="2437"/>
                    <a:pt x="18822" y="2437"/>
                  </a:cubicBezTo>
                  <a:close/>
                </a:path>
              </a:pathLst>
            </a:custGeom>
            <a:solidFill>
              <a:srgbClr val="8E8E93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901" name="Grupo">
            <a:hlinkClick r:id="rId6" invalidUrl="" action="ppaction://hlinksldjump" tgtFrame="" tooltip="" history="1" highlightClick="0" endSnd="0"/>
          </p:cNvPr>
          <p:cNvGrpSpPr/>
          <p:nvPr/>
        </p:nvGrpSpPr>
        <p:grpSpPr>
          <a:xfrm>
            <a:off x="2892291" y="9354358"/>
            <a:ext cx="888747" cy="546423"/>
            <a:chOff x="0" y="0"/>
            <a:chExt cx="888746" cy="546421"/>
          </a:xfrm>
        </p:grpSpPr>
        <p:sp>
          <p:nvSpPr>
            <p:cNvPr id="899" name="Achievements"/>
            <p:cNvSpPr txBox="1"/>
            <p:nvPr/>
          </p:nvSpPr>
          <p:spPr>
            <a:xfrm>
              <a:off x="0" y="321377"/>
              <a:ext cx="888747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Achievements</a:t>
              </a:r>
            </a:p>
          </p:txBody>
        </p:sp>
        <p:sp>
          <p:nvSpPr>
            <p:cNvPr id="900" name="Medalha"/>
            <p:cNvSpPr/>
            <p:nvPr/>
          </p:nvSpPr>
          <p:spPr>
            <a:xfrm>
              <a:off x="300896" y="0"/>
              <a:ext cx="281289" cy="33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29" y="11271"/>
                  </a:lnTo>
                  <a:lnTo>
                    <a:pt x="12787" y="11271"/>
                  </a:lnTo>
                  <a:lnTo>
                    <a:pt x="5892" y="0"/>
                  </a:lnTo>
                  <a:lnTo>
                    <a:pt x="0" y="0"/>
                  </a:lnTo>
                  <a:close/>
                  <a:moveTo>
                    <a:pt x="15706" y="0"/>
                  </a:moveTo>
                  <a:lnTo>
                    <a:pt x="10979" y="7729"/>
                  </a:lnTo>
                  <a:lnTo>
                    <a:pt x="12464" y="10154"/>
                  </a:lnTo>
                  <a:lnTo>
                    <a:pt x="12922" y="10154"/>
                  </a:lnTo>
                  <a:cubicBezTo>
                    <a:pt x="13146" y="10154"/>
                    <a:pt x="13358" y="10200"/>
                    <a:pt x="13546" y="10280"/>
                  </a:cubicBezTo>
                  <a:lnTo>
                    <a:pt x="21600" y="0"/>
                  </a:lnTo>
                  <a:lnTo>
                    <a:pt x="15706" y="0"/>
                  </a:lnTo>
                  <a:close/>
                  <a:moveTo>
                    <a:pt x="12630" y="10425"/>
                  </a:moveTo>
                  <a:lnTo>
                    <a:pt x="13038" y="11094"/>
                  </a:lnTo>
                  <a:cubicBezTo>
                    <a:pt x="13153" y="11133"/>
                    <a:pt x="13233" y="11227"/>
                    <a:pt x="13233" y="11338"/>
                  </a:cubicBezTo>
                  <a:lnTo>
                    <a:pt x="13233" y="11937"/>
                  </a:lnTo>
                  <a:cubicBezTo>
                    <a:pt x="13497" y="12038"/>
                    <a:pt x="13753" y="12155"/>
                    <a:pt x="13996" y="12285"/>
                  </a:cubicBezTo>
                  <a:lnTo>
                    <a:pt x="13996" y="11338"/>
                  </a:lnTo>
                  <a:cubicBezTo>
                    <a:pt x="13996" y="10835"/>
                    <a:pt x="13513" y="10425"/>
                    <a:pt x="12922" y="10425"/>
                  </a:cubicBezTo>
                  <a:lnTo>
                    <a:pt x="12630" y="10425"/>
                  </a:lnTo>
                  <a:close/>
                  <a:moveTo>
                    <a:pt x="7894" y="10567"/>
                  </a:moveTo>
                  <a:cubicBezTo>
                    <a:pt x="7593" y="10729"/>
                    <a:pt x="7392" y="11015"/>
                    <a:pt x="7392" y="11340"/>
                  </a:cubicBezTo>
                  <a:lnTo>
                    <a:pt x="7392" y="12368"/>
                  </a:lnTo>
                  <a:cubicBezTo>
                    <a:pt x="7634" y="12229"/>
                    <a:pt x="7888" y="12105"/>
                    <a:pt x="8153" y="11996"/>
                  </a:cubicBezTo>
                  <a:lnTo>
                    <a:pt x="8153" y="11338"/>
                  </a:lnTo>
                  <a:cubicBezTo>
                    <a:pt x="8153" y="11238"/>
                    <a:pt x="8221" y="11152"/>
                    <a:pt x="8318" y="11107"/>
                  </a:cubicBezTo>
                  <a:lnTo>
                    <a:pt x="7894" y="10567"/>
                  </a:lnTo>
                  <a:close/>
                  <a:moveTo>
                    <a:pt x="10767" y="11720"/>
                  </a:moveTo>
                  <a:cubicBezTo>
                    <a:pt x="7563" y="11720"/>
                    <a:pt x="4964" y="13930"/>
                    <a:pt x="4964" y="16659"/>
                  </a:cubicBezTo>
                  <a:cubicBezTo>
                    <a:pt x="4964" y="19388"/>
                    <a:pt x="7563" y="21600"/>
                    <a:pt x="10767" y="21600"/>
                  </a:cubicBezTo>
                  <a:cubicBezTo>
                    <a:pt x="13972" y="21600"/>
                    <a:pt x="16570" y="19388"/>
                    <a:pt x="16570" y="16659"/>
                  </a:cubicBezTo>
                  <a:cubicBezTo>
                    <a:pt x="16570" y="13930"/>
                    <a:pt x="13972" y="11720"/>
                    <a:pt x="10767" y="11720"/>
                  </a:cubicBezTo>
                  <a:close/>
                  <a:moveTo>
                    <a:pt x="10767" y="12800"/>
                  </a:moveTo>
                  <a:cubicBezTo>
                    <a:pt x="13267" y="12800"/>
                    <a:pt x="15302" y="14530"/>
                    <a:pt x="15302" y="16659"/>
                  </a:cubicBezTo>
                  <a:cubicBezTo>
                    <a:pt x="15302" y="18788"/>
                    <a:pt x="13268" y="20520"/>
                    <a:pt x="10767" y="20520"/>
                  </a:cubicBezTo>
                  <a:cubicBezTo>
                    <a:pt x="8267" y="20520"/>
                    <a:pt x="6233" y="18788"/>
                    <a:pt x="6233" y="16659"/>
                  </a:cubicBezTo>
                  <a:cubicBezTo>
                    <a:pt x="6233" y="14530"/>
                    <a:pt x="8267" y="12800"/>
                    <a:pt x="10767" y="12800"/>
                  </a:cubicBezTo>
                  <a:close/>
                  <a:moveTo>
                    <a:pt x="10767" y="13071"/>
                  </a:moveTo>
                  <a:cubicBezTo>
                    <a:pt x="8439" y="13071"/>
                    <a:pt x="6552" y="14677"/>
                    <a:pt x="6552" y="16659"/>
                  </a:cubicBezTo>
                  <a:cubicBezTo>
                    <a:pt x="6552" y="18641"/>
                    <a:pt x="8439" y="20248"/>
                    <a:pt x="10767" y="20248"/>
                  </a:cubicBezTo>
                  <a:cubicBezTo>
                    <a:pt x="13095" y="20248"/>
                    <a:pt x="14983" y="18641"/>
                    <a:pt x="14983" y="16659"/>
                  </a:cubicBezTo>
                  <a:cubicBezTo>
                    <a:pt x="14983" y="14677"/>
                    <a:pt x="13095" y="13071"/>
                    <a:pt x="10767" y="13071"/>
                  </a:cubicBezTo>
                  <a:close/>
                </a:path>
              </a:pathLst>
            </a:custGeom>
            <a:solidFill>
              <a:srgbClr val="8E8E93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904" name="Grupo">
            <a:hlinkClick r:id="rId7" invalidUrl="" action="ppaction://hlinksldjump" tgtFrame="" tooltip="" history="1" highlightClick="0" endSnd="0"/>
          </p:cNvPr>
          <p:cNvGrpSpPr/>
          <p:nvPr/>
        </p:nvGrpSpPr>
        <p:grpSpPr>
          <a:xfrm>
            <a:off x="3950570" y="9352149"/>
            <a:ext cx="672466" cy="548632"/>
            <a:chOff x="0" y="0"/>
            <a:chExt cx="672465" cy="548631"/>
          </a:xfrm>
        </p:grpSpPr>
        <p:sp>
          <p:nvSpPr>
            <p:cNvPr id="902" name="Emporium"/>
            <p:cNvSpPr txBox="1"/>
            <p:nvPr/>
          </p:nvSpPr>
          <p:spPr>
            <a:xfrm>
              <a:off x="0" y="323587"/>
              <a:ext cx="672465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pPr/>
              <a:r>
                <a:t>Emporium</a:t>
              </a:r>
            </a:p>
          </p:txBody>
        </p:sp>
        <p:sp>
          <p:nvSpPr>
            <p:cNvPr id="903" name="Loja"/>
            <p:cNvSpPr/>
            <p:nvPr/>
          </p:nvSpPr>
          <p:spPr>
            <a:xfrm>
              <a:off x="136512" y="0"/>
              <a:ext cx="399441" cy="32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01" y="0"/>
                  </a:moveTo>
                  <a:lnTo>
                    <a:pt x="5901" y="3628"/>
                  </a:lnTo>
                  <a:lnTo>
                    <a:pt x="7055" y="3628"/>
                  </a:lnTo>
                  <a:lnTo>
                    <a:pt x="7055" y="4787"/>
                  </a:lnTo>
                  <a:lnTo>
                    <a:pt x="2174" y="4787"/>
                  </a:lnTo>
                  <a:lnTo>
                    <a:pt x="0" y="9742"/>
                  </a:lnTo>
                  <a:cubicBezTo>
                    <a:pt x="0" y="10276"/>
                    <a:pt x="355" y="10709"/>
                    <a:pt x="791" y="10709"/>
                  </a:cubicBezTo>
                  <a:cubicBezTo>
                    <a:pt x="1168" y="10709"/>
                    <a:pt x="1481" y="10387"/>
                    <a:pt x="1560" y="9955"/>
                  </a:cubicBezTo>
                  <a:cubicBezTo>
                    <a:pt x="1639" y="10387"/>
                    <a:pt x="1954" y="10709"/>
                    <a:pt x="2331" y="10709"/>
                  </a:cubicBezTo>
                  <a:cubicBezTo>
                    <a:pt x="2707" y="10709"/>
                    <a:pt x="3021" y="10387"/>
                    <a:pt x="3100" y="9955"/>
                  </a:cubicBezTo>
                  <a:cubicBezTo>
                    <a:pt x="3179" y="10387"/>
                    <a:pt x="3494" y="10709"/>
                    <a:pt x="3871" y="10709"/>
                  </a:cubicBezTo>
                  <a:cubicBezTo>
                    <a:pt x="4247" y="10709"/>
                    <a:pt x="4561" y="10387"/>
                    <a:pt x="4640" y="9955"/>
                  </a:cubicBezTo>
                  <a:cubicBezTo>
                    <a:pt x="4719" y="10387"/>
                    <a:pt x="5034" y="10709"/>
                    <a:pt x="5411" y="10709"/>
                  </a:cubicBezTo>
                  <a:cubicBezTo>
                    <a:pt x="5787" y="10709"/>
                    <a:pt x="6101" y="10387"/>
                    <a:pt x="6180" y="9955"/>
                  </a:cubicBezTo>
                  <a:cubicBezTo>
                    <a:pt x="6259" y="10387"/>
                    <a:pt x="6574" y="10709"/>
                    <a:pt x="6950" y="10709"/>
                  </a:cubicBezTo>
                  <a:cubicBezTo>
                    <a:pt x="7327" y="10709"/>
                    <a:pt x="7642" y="10387"/>
                    <a:pt x="7721" y="9955"/>
                  </a:cubicBezTo>
                  <a:cubicBezTo>
                    <a:pt x="7800" y="10387"/>
                    <a:pt x="8114" y="10709"/>
                    <a:pt x="8490" y="10709"/>
                  </a:cubicBezTo>
                  <a:cubicBezTo>
                    <a:pt x="8867" y="10709"/>
                    <a:pt x="9182" y="10387"/>
                    <a:pt x="9261" y="9955"/>
                  </a:cubicBezTo>
                  <a:cubicBezTo>
                    <a:pt x="9340" y="10387"/>
                    <a:pt x="9654" y="10709"/>
                    <a:pt x="10030" y="10709"/>
                  </a:cubicBezTo>
                  <a:cubicBezTo>
                    <a:pt x="10407" y="10709"/>
                    <a:pt x="10722" y="10387"/>
                    <a:pt x="10801" y="9955"/>
                  </a:cubicBezTo>
                  <a:cubicBezTo>
                    <a:pt x="10880" y="10387"/>
                    <a:pt x="11193" y="10709"/>
                    <a:pt x="11570" y="10709"/>
                  </a:cubicBezTo>
                  <a:cubicBezTo>
                    <a:pt x="11946" y="10709"/>
                    <a:pt x="12262" y="10387"/>
                    <a:pt x="12341" y="9955"/>
                  </a:cubicBezTo>
                  <a:cubicBezTo>
                    <a:pt x="12420" y="10387"/>
                    <a:pt x="12733" y="10709"/>
                    <a:pt x="13110" y="10709"/>
                  </a:cubicBezTo>
                  <a:cubicBezTo>
                    <a:pt x="13486" y="10709"/>
                    <a:pt x="13801" y="10387"/>
                    <a:pt x="13881" y="9955"/>
                  </a:cubicBezTo>
                  <a:cubicBezTo>
                    <a:pt x="13960" y="10387"/>
                    <a:pt x="14273" y="10709"/>
                    <a:pt x="14650" y="10709"/>
                  </a:cubicBezTo>
                  <a:cubicBezTo>
                    <a:pt x="15026" y="10709"/>
                    <a:pt x="15341" y="10387"/>
                    <a:pt x="15420" y="9955"/>
                  </a:cubicBezTo>
                  <a:cubicBezTo>
                    <a:pt x="15499" y="10387"/>
                    <a:pt x="15815" y="10709"/>
                    <a:pt x="16191" y="10709"/>
                  </a:cubicBezTo>
                  <a:cubicBezTo>
                    <a:pt x="16568" y="10709"/>
                    <a:pt x="16881" y="10387"/>
                    <a:pt x="16960" y="9955"/>
                  </a:cubicBezTo>
                  <a:cubicBezTo>
                    <a:pt x="17039" y="10387"/>
                    <a:pt x="17354" y="10709"/>
                    <a:pt x="17731" y="10709"/>
                  </a:cubicBezTo>
                  <a:cubicBezTo>
                    <a:pt x="18107" y="10709"/>
                    <a:pt x="18421" y="10387"/>
                    <a:pt x="18500" y="9955"/>
                  </a:cubicBezTo>
                  <a:cubicBezTo>
                    <a:pt x="18579" y="10387"/>
                    <a:pt x="18894" y="10709"/>
                    <a:pt x="19271" y="10709"/>
                  </a:cubicBezTo>
                  <a:cubicBezTo>
                    <a:pt x="19647" y="10709"/>
                    <a:pt x="19961" y="10387"/>
                    <a:pt x="20040" y="9955"/>
                  </a:cubicBezTo>
                  <a:cubicBezTo>
                    <a:pt x="20119" y="10387"/>
                    <a:pt x="20434" y="10709"/>
                    <a:pt x="20811" y="10709"/>
                  </a:cubicBezTo>
                  <a:cubicBezTo>
                    <a:pt x="21247" y="10709"/>
                    <a:pt x="21600" y="10276"/>
                    <a:pt x="21600" y="9742"/>
                  </a:cubicBezTo>
                  <a:lnTo>
                    <a:pt x="19428" y="4787"/>
                  </a:lnTo>
                  <a:lnTo>
                    <a:pt x="14545" y="4787"/>
                  </a:lnTo>
                  <a:lnTo>
                    <a:pt x="14545" y="3628"/>
                  </a:lnTo>
                  <a:lnTo>
                    <a:pt x="15699" y="3628"/>
                  </a:lnTo>
                  <a:lnTo>
                    <a:pt x="15699" y="0"/>
                  </a:lnTo>
                  <a:lnTo>
                    <a:pt x="5901" y="0"/>
                  </a:lnTo>
                  <a:close/>
                  <a:moveTo>
                    <a:pt x="7876" y="3628"/>
                  </a:moveTo>
                  <a:lnTo>
                    <a:pt x="13724" y="3628"/>
                  </a:lnTo>
                  <a:lnTo>
                    <a:pt x="13724" y="4787"/>
                  </a:lnTo>
                  <a:lnTo>
                    <a:pt x="7876" y="4787"/>
                  </a:lnTo>
                  <a:lnTo>
                    <a:pt x="7876" y="3628"/>
                  </a:lnTo>
                  <a:close/>
                  <a:moveTo>
                    <a:pt x="1224" y="11763"/>
                  </a:moveTo>
                  <a:lnTo>
                    <a:pt x="1224" y="19095"/>
                  </a:lnTo>
                  <a:lnTo>
                    <a:pt x="9484" y="19095"/>
                  </a:lnTo>
                  <a:lnTo>
                    <a:pt x="9484" y="13117"/>
                  </a:lnTo>
                  <a:lnTo>
                    <a:pt x="12116" y="13117"/>
                  </a:lnTo>
                  <a:lnTo>
                    <a:pt x="12116" y="19095"/>
                  </a:lnTo>
                  <a:lnTo>
                    <a:pt x="20377" y="19095"/>
                  </a:lnTo>
                  <a:lnTo>
                    <a:pt x="20377" y="11763"/>
                  </a:lnTo>
                  <a:lnTo>
                    <a:pt x="1224" y="11763"/>
                  </a:lnTo>
                  <a:close/>
                  <a:moveTo>
                    <a:pt x="2371" y="13117"/>
                  </a:moveTo>
                  <a:lnTo>
                    <a:pt x="5004" y="13117"/>
                  </a:lnTo>
                  <a:lnTo>
                    <a:pt x="5004" y="16302"/>
                  </a:lnTo>
                  <a:lnTo>
                    <a:pt x="2371" y="16302"/>
                  </a:lnTo>
                  <a:lnTo>
                    <a:pt x="2371" y="13117"/>
                  </a:lnTo>
                  <a:close/>
                  <a:moveTo>
                    <a:pt x="5928" y="13117"/>
                  </a:moveTo>
                  <a:lnTo>
                    <a:pt x="8561" y="13117"/>
                  </a:lnTo>
                  <a:lnTo>
                    <a:pt x="8561" y="16302"/>
                  </a:lnTo>
                  <a:lnTo>
                    <a:pt x="5928" y="16302"/>
                  </a:lnTo>
                  <a:lnTo>
                    <a:pt x="5928" y="13117"/>
                  </a:lnTo>
                  <a:close/>
                  <a:moveTo>
                    <a:pt x="13041" y="13117"/>
                  </a:moveTo>
                  <a:lnTo>
                    <a:pt x="15673" y="13117"/>
                  </a:lnTo>
                  <a:lnTo>
                    <a:pt x="15673" y="16302"/>
                  </a:lnTo>
                  <a:lnTo>
                    <a:pt x="13041" y="16302"/>
                  </a:lnTo>
                  <a:lnTo>
                    <a:pt x="13041" y="13117"/>
                  </a:lnTo>
                  <a:close/>
                  <a:moveTo>
                    <a:pt x="16598" y="13117"/>
                  </a:moveTo>
                  <a:lnTo>
                    <a:pt x="19230" y="13117"/>
                  </a:lnTo>
                  <a:lnTo>
                    <a:pt x="19230" y="16302"/>
                  </a:lnTo>
                  <a:lnTo>
                    <a:pt x="16598" y="16302"/>
                  </a:lnTo>
                  <a:lnTo>
                    <a:pt x="16598" y="13117"/>
                  </a:lnTo>
                  <a:close/>
                  <a:moveTo>
                    <a:pt x="11270" y="15428"/>
                  </a:moveTo>
                  <a:lnTo>
                    <a:pt x="11270" y="17177"/>
                  </a:lnTo>
                  <a:lnTo>
                    <a:pt x="11764" y="17177"/>
                  </a:lnTo>
                  <a:lnTo>
                    <a:pt x="11764" y="15428"/>
                  </a:lnTo>
                  <a:lnTo>
                    <a:pt x="11270" y="15428"/>
                  </a:lnTo>
                  <a:close/>
                  <a:moveTo>
                    <a:pt x="19" y="20290"/>
                  </a:moveTo>
                  <a:lnTo>
                    <a:pt x="19" y="21600"/>
                  </a:lnTo>
                  <a:lnTo>
                    <a:pt x="21581" y="21600"/>
                  </a:lnTo>
                  <a:lnTo>
                    <a:pt x="21581" y="20290"/>
                  </a:lnTo>
                  <a:lnTo>
                    <a:pt x="19" y="20290"/>
                  </a:lnTo>
                  <a:close/>
                </a:path>
              </a:pathLst>
            </a:custGeom>
            <a:solidFill>
              <a:srgbClr val="5E87D0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188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Retângulo"/>
          <p:cNvSpPr/>
          <p:nvPr/>
        </p:nvSpPr>
        <p:spPr>
          <a:xfrm>
            <a:off x="-4280" y="7853970"/>
            <a:ext cx="4766298" cy="307716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7" name="Donate"/>
          <p:cNvSpPr txBox="1"/>
          <p:nvPr/>
        </p:nvSpPr>
        <p:spPr>
          <a:xfrm>
            <a:off x="254000" y="8029203"/>
            <a:ext cx="4263738" cy="3226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Donate</a:t>
            </a:r>
          </a:p>
        </p:txBody>
      </p:sp>
      <p:sp>
        <p:nvSpPr>
          <p:cNvPr id="908" name="Retângulo Arredondado"/>
          <p:cNvSpPr/>
          <p:nvPr/>
        </p:nvSpPr>
        <p:spPr>
          <a:xfrm>
            <a:off x="278883" y="8683991"/>
            <a:ext cx="635227" cy="635001"/>
          </a:xfrm>
          <a:prstGeom prst="roundRect">
            <a:avLst>
              <a:gd name="adj" fmla="val 18305"/>
            </a:avLst>
          </a:prstGeom>
          <a:solidFill>
            <a:srgbClr val="EFEFF4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9" name="Great causes to donate to."/>
          <p:cNvSpPr txBox="1"/>
          <p:nvPr/>
        </p:nvSpPr>
        <p:spPr>
          <a:xfrm>
            <a:off x="254000" y="8334305"/>
            <a:ext cx="4263738" cy="210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ctr">
            <a:spAutoFit/>
          </a:bodyPr>
          <a:lstStyle>
            <a:lvl1pPr algn="l">
              <a:defRPr b="0" sz="1200">
                <a:solidFill>
                  <a:srgbClr val="5E5E5E"/>
                </a:solidFill>
              </a:defRPr>
            </a:lvl1pPr>
          </a:lstStyle>
          <a:p>
            <a:pPr/>
            <a:r>
              <a:t>Great causes to donate to.</a:t>
            </a:r>
          </a:p>
        </p:txBody>
      </p:sp>
      <p:sp>
        <p:nvSpPr>
          <p:cNvPr id="910" name="See All &gt;"/>
          <p:cNvSpPr txBox="1"/>
          <p:nvPr/>
        </p:nvSpPr>
        <p:spPr>
          <a:xfrm>
            <a:off x="3934955" y="8085171"/>
            <a:ext cx="724335" cy="210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ctr">
            <a:spAutoFit/>
          </a:bodyPr>
          <a:lstStyle>
            <a:lvl1pPr algn="l">
              <a:defRPr b="0" sz="1200"/>
            </a:lvl1pPr>
          </a:lstStyle>
          <a:p>
            <a:pPr/>
            <a:r>
              <a:t>See All &gt;</a:t>
            </a:r>
          </a:p>
        </p:txBody>
      </p:sp>
      <p:sp>
        <p:nvSpPr>
          <p:cNvPr id="911" name="Environmental Defense Fund"/>
          <p:cNvSpPr txBox="1"/>
          <p:nvPr/>
        </p:nvSpPr>
        <p:spPr>
          <a:xfrm>
            <a:off x="1067478" y="8807221"/>
            <a:ext cx="1460501" cy="3885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ctr">
            <a:spAutoFit/>
          </a:bodyPr>
          <a:lstStyle>
            <a:lvl1pPr algn="l">
              <a:defRPr b="0" sz="1200">
                <a:solidFill>
                  <a:srgbClr val="5E5E5E"/>
                </a:solidFill>
              </a:defRPr>
            </a:lvl1pPr>
          </a:lstStyle>
          <a:p>
            <a:pPr/>
            <a:r>
              <a:t>Environmental Defense Fund</a:t>
            </a:r>
          </a:p>
        </p:txBody>
      </p:sp>
      <p:sp>
        <p:nvSpPr>
          <p:cNvPr id="912" name="Linha"/>
          <p:cNvSpPr/>
          <p:nvPr/>
        </p:nvSpPr>
        <p:spPr>
          <a:xfrm>
            <a:off x="343088" y="9369335"/>
            <a:ext cx="2515107" cy="1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13" name="Retângulo Arredondado"/>
          <p:cNvSpPr/>
          <p:nvPr/>
        </p:nvSpPr>
        <p:spPr>
          <a:xfrm>
            <a:off x="3421195" y="8680757"/>
            <a:ext cx="635227" cy="635001"/>
          </a:xfrm>
          <a:prstGeom prst="roundRect">
            <a:avLst>
              <a:gd name="adj" fmla="val 18305"/>
            </a:avLst>
          </a:prstGeom>
          <a:solidFill>
            <a:srgbClr val="D1D1D6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14" name="Sierra Club…"/>
          <p:cNvSpPr txBox="1"/>
          <p:nvPr/>
        </p:nvSpPr>
        <p:spPr>
          <a:xfrm>
            <a:off x="4197034" y="8803987"/>
            <a:ext cx="1460501" cy="3885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ctr">
            <a:spAutoFit/>
          </a:bodyPr>
          <a:lstStyle/>
          <a:p>
            <a:pPr algn="l">
              <a:defRPr b="0" sz="1200">
                <a:solidFill>
                  <a:srgbClr val="5E5E5E"/>
                </a:solidFill>
              </a:defRPr>
            </a:pPr>
            <a:r>
              <a:t>Sierra Club</a:t>
            </a:r>
          </a:p>
          <a:p>
            <a:pPr algn="l">
              <a:defRPr b="0" sz="1200">
                <a:solidFill>
                  <a:srgbClr val="5E5E5E"/>
                </a:solidFill>
              </a:defRPr>
            </a:pPr>
            <a:r>
              <a:t>Foundation</a:t>
            </a:r>
          </a:p>
        </p:txBody>
      </p:sp>
      <p:pic>
        <p:nvPicPr>
          <p:cNvPr id="915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0975" y="8767181"/>
            <a:ext cx="381310" cy="586631"/>
          </a:xfrm>
          <a:prstGeom prst="rect">
            <a:avLst/>
          </a:prstGeom>
          <a:ln w="3175">
            <a:miter lim="400000"/>
          </a:ln>
        </p:spPr>
      </p:pic>
      <p:sp>
        <p:nvSpPr>
          <p:cNvPr id="916" name="Retângulo"/>
          <p:cNvSpPr/>
          <p:nvPr/>
        </p:nvSpPr>
        <p:spPr>
          <a:xfrm>
            <a:off x="-3090" y="4696111"/>
            <a:ext cx="4766298" cy="3077167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17" name="Shadow"/>
          <p:cNvSpPr/>
          <p:nvPr/>
        </p:nvSpPr>
        <p:spPr>
          <a:xfrm>
            <a:off x="0" y="9261208"/>
            <a:ext cx="4762501" cy="12701"/>
          </a:xfrm>
          <a:prstGeom prst="rect">
            <a:avLst/>
          </a:prstGeom>
          <a:gradFill>
            <a:gsLst>
              <a:gs pos="34151">
                <a:srgbClr val="000000"/>
              </a:gs>
              <a:gs pos="45057">
                <a:srgbClr val="000102">
                  <a:alpha val="0"/>
                </a:srgbClr>
              </a:gs>
            </a:gsLst>
            <a:lin ang="5400000"/>
          </a:gra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sp>
        <p:nvSpPr>
          <p:cNvPr id="918" name="Background"/>
          <p:cNvSpPr/>
          <p:nvPr/>
        </p:nvSpPr>
        <p:spPr>
          <a:xfrm>
            <a:off x="0" y="9267366"/>
            <a:ext cx="4762501" cy="1041401"/>
          </a:xfrm>
          <a:prstGeom prst="rect">
            <a:avLst/>
          </a:prstGeom>
          <a:solidFill>
            <a:srgbClr val="F9F9F9"/>
          </a:soli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grpSp>
        <p:nvGrpSpPr>
          <p:cNvPr id="921" name="Navigation Bar - Child View"/>
          <p:cNvGrpSpPr/>
          <p:nvPr/>
        </p:nvGrpSpPr>
        <p:grpSpPr>
          <a:xfrm>
            <a:off x="6794" y="2899"/>
            <a:ext cx="4762501" cy="1130617"/>
            <a:chOff x="0" y="0"/>
            <a:chExt cx="4762500" cy="1130616"/>
          </a:xfrm>
        </p:grpSpPr>
        <p:sp>
          <p:nvSpPr>
            <p:cNvPr id="919" name="Shadow"/>
            <p:cNvSpPr/>
            <p:nvPr/>
          </p:nvSpPr>
          <p:spPr>
            <a:xfrm>
              <a:off x="0" y="1117916"/>
              <a:ext cx="4762500" cy="12701"/>
            </a:xfrm>
            <a:prstGeom prst="rect">
              <a:avLst/>
            </a:prstGeom>
            <a:gradFill flip="none" rotWithShape="1">
              <a:gsLst>
                <a:gs pos="34151">
                  <a:srgbClr val="000000"/>
                </a:gs>
                <a:gs pos="45057">
                  <a:srgbClr val="000102">
                    <a:alpha val="0"/>
                  </a:srgbClr>
                </a:gs>
              </a:gsLst>
              <a:lin ang="5400000" scaled="0"/>
            </a:gradFill>
            <a:ln w="3175" cap="flat">
              <a:noFill/>
              <a:miter lim="400000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 algn="l" defTabSz="917222">
                <a:spcBef>
                  <a:spcPts val="4500"/>
                </a:spcBef>
                <a:defRPr spc="36" sz="3600"/>
              </a:pPr>
            </a:p>
          </p:txBody>
        </p:sp>
        <p:sp>
          <p:nvSpPr>
            <p:cNvPr id="920" name="Background"/>
            <p:cNvSpPr/>
            <p:nvPr/>
          </p:nvSpPr>
          <p:spPr>
            <a:xfrm>
              <a:off x="0" y="0"/>
              <a:ext cx="4762500" cy="1117600"/>
            </a:xfrm>
            <a:prstGeom prst="rect">
              <a:avLst/>
            </a:pr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 algn="l" defTabSz="917222">
                <a:spcBef>
                  <a:spcPts val="4500"/>
                </a:spcBef>
                <a:defRPr spc="36" sz="3600"/>
              </a:pPr>
            </a:p>
          </p:txBody>
        </p:sp>
      </p:grpSp>
      <p:sp>
        <p:nvSpPr>
          <p:cNvPr id="922" name="Background"/>
          <p:cNvSpPr/>
          <p:nvPr/>
        </p:nvSpPr>
        <p:spPr>
          <a:xfrm>
            <a:off x="12700" y="544853"/>
            <a:ext cx="4762500" cy="558801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sp>
        <p:nvSpPr>
          <p:cNvPr id="923" name="Control Outline"/>
          <p:cNvSpPr/>
          <p:nvPr/>
        </p:nvSpPr>
        <p:spPr>
          <a:xfrm>
            <a:off x="942462" y="646453"/>
            <a:ext cx="2902976" cy="355601"/>
          </a:xfrm>
          <a:prstGeom prst="roundRect">
            <a:avLst>
              <a:gd name="adj" fmla="val 14258"/>
            </a:avLst>
          </a:prstGeom>
          <a:solidFill>
            <a:srgbClr val="FFFFFF"/>
          </a:solidFill>
          <a:ln w="12700">
            <a:solidFill>
              <a:srgbClr val="007AFF"/>
            </a:solidFill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grpSp>
        <p:nvGrpSpPr>
          <p:cNvPr id="926" name="Segment 3"/>
          <p:cNvGrpSpPr/>
          <p:nvPr/>
        </p:nvGrpSpPr>
        <p:grpSpPr>
          <a:xfrm>
            <a:off x="2389468" y="646453"/>
            <a:ext cx="1460501" cy="355601"/>
            <a:chOff x="19050" y="0"/>
            <a:chExt cx="1460500" cy="355600"/>
          </a:xfrm>
        </p:grpSpPr>
        <p:sp>
          <p:nvSpPr>
            <p:cNvPr id="924" name="Background"/>
            <p:cNvSpPr/>
            <p:nvPr/>
          </p:nvSpPr>
          <p:spPr>
            <a:xfrm flipH="1">
              <a:off x="19050" y="0"/>
              <a:ext cx="1460500" cy="35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1" y="0"/>
                  </a:moveTo>
                  <a:cubicBezTo>
                    <a:pt x="815" y="0"/>
                    <a:pt x="646" y="12"/>
                    <a:pt x="471" y="241"/>
                  </a:cubicBezTo>
                  <a:cubicBezTo>
                    <a:pt x="279" y="532"/>
                    <a:pt x="128" y="1154"/>
                    <a:pt x="58" y="1953"/>
                  </a:cubicBezTo>
                  <a:cubicBezTo>
                    <a:pt x="2" y="2682"/>
                    <a:pt x="0" y="3373"/>
                    <a:pt x="0" y="4725"/>
                  </a:cubicBezTo>
                  <a:lnTo>
                    <a:pt x="0" y="16851"/>
                  </a:lnTo>
                  <a:cubicBezTo>
                    <a:pt x="0" y="18224"/>
                    <a:pt x="2" y="18918"/>
                    <a:pt x="58" y="19647"/>
                  </a:cubicBezTo>
                  <a:cubicBezTo>
                    <a:pt x="128" y="20446"/>
                    <a:pt x="279" y="21068"/>
                    <a:pt x="471" y="21359"/>
                  </a:cubicBezTo>
                  <a:cubicBezTo>
                    <a:pt x="647" y="21590"/>
                    <a:pt x="814" y="21600"/>
                    <a:pt x="1141" y="21600"/>
                  </a:cubicBezTo>
                  <a:lnTo>
                    <a:pt x="20454" y="21600"/>
                  </a:lnTo>
                  <a:cubicBezTo>
                    <a:pt x="20519" y="21600"/>
                    <a:pt x="20533" y="21554"/>
                    <a:pt x="20587" y="21552"/>
                  </a:cubicBezTo>
                  <a:lnTo>
                    <a:pt x="21600" y="21552"/>
                  </a:lnTo>
                  <a:lnTo>
                    <a:pt x="21600" y="16875"/>
                  </a:lnTo>
                  <a:lnTo>
                    <a:pt x="21600" y="4749"/>
                  </a:lnTo>
                  <a:lnTo>
                    <a:pt x="21600" y="48"/>
                  </a:lnTo>
                  <a:lnTo>
                    <a:pt x="20593" y="48"/>
                  </a:lnTo>
                  <a:cubicBezTo>
                    <a:pt x="20540" y="46"/>
                    <a:pt x="20525" y="0"/>
                    <a:pt x="20459" y="0"/>
                  </a:cubicBezTo>
                  <a:lnTo>
                    <a:pt x="1146" y="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5E87D0"/>
            </a:solidFill>
            <a:ln w="3175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algn="l" defTabSz="825500">
                <a:spcBef>
                  <a:spcPts val="4100"/>
                </a:spcBef>
                <a:defRPr spc="34" sz="3400"/>
              </a:pPr>
            </a:p>
          </p:txBody>
        </p:sp>
        <p:sp>
          <p:nvSpPr>
            <p:cNvPr id="925" name="Segment 3"/>
            <p:cNvSpPr txBox="1"/>
            <p:nvPr/>
          </p:nvSpPr>
          <p:spPr>
            <a:xfrm>
              <a:off x="72252" y="17329"/>
              <a:ext cx="1354096" cy="3209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825500">
                <a:defRPr b="0" sz="13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Contribute</a:t>
              </a:r>
            </a:p>
          </p:txBody>
        </p:sp>
      </p:grpSp>
      <p:grpSp>
        <p:nvGrpSpPr>
          <p:cNvPr id="929" name="Segment 1">
            <a:hlinkClick r:id="rId3" invalidUrl="" action="ppaction://hlinksldjump" tgtFrame="" tooltip="" history="1" highlightClick="0" endSnd="0"/>
          </p:cNvPr>
          <p:cNvGrpSpPr/>
          <p:nvPr/>
        </p:nvGrpSpPr>
        <p:grpSpPr>
          <a:xfrm>
            <a:off x="969171" y="657130"/>
            <a:ext cx="1409845" cy="327594"/>
            <a:chOff x="0" y="0"/>
            <a:chExt cx="1409843" cy="327593"/>
          </a:xfrm>
        </p:grpSpPr>
        <p:sp>
          <p:nvSpPr>
            <p:cNvPr id="927" name="Background"/>
            <p:cNvSpPr/>
            <p:nvPr/>
          </p:nvSpPr>
          <p:spPr>
            <a:xfrm>
              <a:off x="0" y="0"/>
              <a:ext cx="1409844" cy="318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1" y="0"/>
                  </a:moveTo>
                  <a:cubicBezTo>
                    <a:pt x="815" y="0"/>
                    <a:pt x="646" y="12"/>
                    <a:pt x="471" y="241"/>
                  </a:cubicBezTo>
                  <a:cubicBezTo>
                    <a:pt x="279" y="532"/>
                    <a:pt x="128" y="1154"/>
                    <a:pt x="58" y="1953"/>
                  </a:cubicBezTo>
                  <a:cubicBezTo>
                    <a:pt x="2" y="2682"/>
                    <a:pt x="0" y="3373"/>
                    <a:pt x="0" y="4725"/>
                  </a:cubicBezTo>
                  <a:lnTo>
                    <a:pt x="0" y="16851"/>
                  </a:lnTo>
                  <a:cubicBezTo>
                    <a:pt x="0" y="18224"/>
                    <a:pt x="2" y="18918"/>
                    <a:pt x="58" y="19647"/>
                  </a:cubicBezTo>
                  <a:cubicBezTo>
                    <a:pt x="128" y="20446"/>
                    <a:pt x="279" y="21068"/>
                    <a:pt x="471" y="21359"/>
                  </a:cubicBezTo>
                  <a:cubicBezTo>
                    <a:pt x="647" y="21590"/>
                    <a:pt x="814" y="21600"/>
                    <a:pt x="1141" y="21600"/>
                  </a:cubicBezTo>
                  <a:lnTo>
                    <a:pt x="20454" y="21600"/>
                  </a:lnTo>
                  <a:cubicBezTo>
                    <a:pt x="20519" y="21600"/>
                    <a:pt x="20533" y="21554"/>
                    <a:pt x="20587" y="21552"/>
                  </a:cubicBezTo>
                  <a:lnTo>
                    <a:pt x="21600" y="21552"/>
                  </a:lnTo>
                  <a:lnTo>
                    <a:pt x="21600" y="16875"/>
                  </a:lnTo>
                  <a:lnTo>
                    <a:pt x="21600" y="4749"/>
                  </a:lnTo>
                  <a:lnTo>
                    <a:pt x="21600" y="48"/>
                  </a:lnTo>
                  <a:lnTo>
                    <a:pt x="20593" y="48"/>
                  </a:lnTo>
                  <a:cubicBezTo>
                    <a:pt x="20540" y="46"/>
                    <a:pt x="20525" y="0"/>
                    <a:pt x="20459" y="0"/>
                  </a:cubicBezTo>
                  <a:lnTo>
                    <a:pt x="1146" y="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57150" tIns="57150" rIns="57150" bIns="57150" numCol="1" anchor="ctr">
              <a:noAutofit/>
            </a:bodyPr>
            <a:lstStyle/>
            <a:p>
              <a:pPr algn="l" defTabSz="825500">
                <a:spcBef>
                  <a:spcPts val="4100"/>
                </a:spcBef>
                <a:defRPr spc="34" sz="3400"/>
              </a:pPr>
            </a:p>
          </p:txBody>
        </p:sp>
        <p:sp>
          <p:nvSpPr>
            <p:cNvPr id="928" name="Spend Points"/>
            <p:cNvSpPr txBox="1"/>
            <p:nvPr/>
          </p:nvSpPr>
          <p:spPr>
            <a:xfrm>
              <a:off x="28106" y="6653"/>
              <a:ext cx="1365269" cy="32094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defTabSz="825500">
                <a:defRPr b="0" sz="1300">
                  <a:solidFill>
                    <a:srgbClr val="007AFF"/>
                  </a:solidFill>
                </a:defRPr>
              </a:lvl1pPr>
            </a:lstStyle>
            <a:p>
              <a:pPr/>
              <a:r>
                <a:t>Spend Points</a:t>
              </a:r>
            </a:p>
          </p:txBody>
        </p:sp>
      </p:grpSp>
      <p:sp>
        <p:nvSpPr>
          <p:cNvPr id="930" name="Separator"/>
          <p:cNvSpPr/>
          <p:nvPr/>
        </p:nvSpPr>
        <p:spPr>
          <a:xfrm flipV="1">
            <a:off x="2410931" y="651876"/>
            <a:ext cx="1" cy="344755"/>
          </a:xfrm>
          <a:prstGeom prst="line">
            <a:avLst/>
          </a:prstGeom>
          <a:ln w="12700">
            <a:solidFill>
              <a:srgbClr val="007AFF"/>
            </a:solidFill>
            <a:miter lim="400000"/>
          </a:ln>
        </p:spPr>
        <p:txBody>
          <a:bodyPr lIns="0" tIns="0" rIns="0" bIns="0"/>
          <a:lstStyle/>
          <a:p>
            <a:pPr algn="l" defTabSz="825500">
              <a:spcBef>
                <a:spcPts val="4100"/>
              </a:spcBef>
              <a:buClr>
                <a:srgbClr val="FFFFFF">
                  <a:alpha val="0"/>
                </a:srgbClr>
              </a:buClr>
              <a:buSzPct val="25000"/>
              <a:buChar char="•"/>
              <a:defRPr spc="34" sz="3400"/>
            </a:pPr>
          </a:p>
        </p:txBody>
      </p:sp>
      <p:sp>
        <p:nvSpPr>
          <p:cNvPr id="931" name="Eco Ads"/>
          <p:cNvSpPr txBox="1"/>
          <p:nvPr/>
        </p:nvSpPr>
        <p:spPr>
          <a:xfrm>
            <a:off x="254000" y="4871343"/>
            <a:ext cx="4263738" cy="3226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Eco Ads</a:t>
            </a:r>
          </a:p>
        </p:txBody>
      </p:sp>
      <p:sp>
        <p:nvSpPr>
          <p:cNvPr id="932" name="Retângulo Arredondado"/>
          <p:cNvSpPr/>
          <p:nvPr/>
        </p:nvSpPr>
        <p:spPr>
          <a:xfrm>
            <a:off x="278883" y="5526131"/>
            <a:ext cx="635227" cy="635001"/>
          </a:xfrm>
          <a:prstGeom prst="roundRect">
            <a:avLst>
              <a:gd name="adj" fmla="val 18305"/>
            </a:avLst>
          </a:prstGeom>
          <a:solidFill>
            <a:schemeClr val="accent1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33" name="Retângulo Arredondado"/>
          <p:cNvSpPr/>
          <p:nvPr/>
        </p:nvSpPr>
        <p:spPr>
          <a:xfrm>
            <a:off x="278996" y="6256306"/>
            <a:ext cx="635001" cy="635001"/>
          </a:xfrm>
          <a:prstGeom prst="roundRect">
            <a:avLst>
              <a:gd name="adj" fmla="val 18305"/>
            </a:avLst>
          </a:prstGeom>
          <a:solidFill>
            <a:schemeClr val="accent3">
              <a:hueOff val="914337"/>
              <a:satOff val="31515"/>
              <a:lumOff val="-30790"/>
            </a:schemeClr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34" name="Retângulo Arredondado"/>
          <p:cNvSpPr/>
          <p:nvPr/>
        </p:nvSpPr>
        <p:spPr>
          <a:xfrm>
            <a:off x="3421308" y="5514430"/>
            <a:ext cx="635001" cy="635001"/>
          </a:xfrm>
          <a:prstGeom prst="roundRect">
            <a:avLst>
              <a:gd name="adj" fmla="val 18305"/>
            </a:avLst>
          </a:prstGeom>
          <a:solidFill>
            <a:srgbClr val="D6D5D5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35" name="Proceeds from ads support reforestation efforts."/>
          <p:cNvSpPr txBox="1"/>
          <p:nvPr/>
        </p:nvSpPr>
        <p:spPr>
          <a:xfrm>
            <a:off x="254000" y="5176445"/>
            <a:ext cx="4263738" cy="210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ctr">
            <a:spAutoFit/>
          </a:bodyPr>
          <a:lstStyle>
            <a:lvl1pPr algn="l">
              <a:defRPr b="0" sz="1200">
                <a:solidFill>
                  <a:srgbClr val="5E5E5E"/>
                </a:solidFill>
              </a:defRPr>
            </a:lvl1pPr>
          </a:lstStyle>
          <a:p>
            <a:pPr/>
            <a:r>
              <a:t>Proceeds from ads support reforestation efforts.</a:t>
            </a:r>
          </a:p>
        </p:txBody>
      </p:sp>
      <p:sp>
        <p:nvSpPr>
          <p:cNvPr id="936" name="See All &gt;"/>
          <p:cNvSpPr txBox="1"/>
          <p:nvPr/>
        </p:nvSpPr>
        <p:spPr>
          <a:xfrm>
            <a:off x="3923445" y="4927311"/>
            <a:ext cx="724335" cy="210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ctr">
            <a:spAutoFit/>
          </a:bodyPr>
          <a:lstStyle>
            <a:lvl1pPr algn="l">
              <a:defRPr b="0" sz="1200"/>
            </a:lvl1pPr>
          </a:lstStyle>
          <a:p>
            <a:pPr/>
            <a:r>
              <a:t>See All &gt;</a:t>
            </a:r>
          </a:p>
        </p:txBody>
      </p:sp>
      <p:sp>
        <p:nvSpPr>
          <p:cNvPr id="937" name="Clean Water"/>
          <p:cNvSpPr txBox="1"/>
          <p:nvPr/>
        </p:nvSpPr>
        <p:spPr>
          <a:xfrm>
            <a:off x="1055968" y="5738261"/>
            <a:ext cx="1358405" cy="210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ctr">
            <a:spAutoFit/>
          </a:bodyPr>
          <a:lstStyle>
            <a:lvl1pPr algn="l">
              <a:defRPr b="0" sz="1200">
                <a:solidFill>
                  <a:srgbClr val="5E5E5E"/>
                </a:solidFill>
              </a:defRPr>
            </a:lvl1pPr>
          </a:lstStyle>
          <a:p>
            <a:pPr/>
            <a:r>
              <a:t>Clean Water</a:t>
            </a:r>
          </a:p>
        </p:txBody>
      </p:sp>
      <p:grpSp>
        <p:nvGrpSpPr>
          <p:cNvPr id="940" name="Grupo"/>
          <p:cNvGrpSpPr/>
          <p:nvPr/>
        </p:nvGrpSpPr>
        <p:grpSpPr>
          <a:xfrm>
            <a:off x="2476459" y="5653279"/>
            <a:ext cx="381001" cy="380705"/>
            <a:chOff x="0" y="0"/>
            <a:chExt cx="381000" cy="380704"/>
          </a:xfrm>
        </p:grpSpPr>
        <p:sp>
          <p:nvSpPr>
            <p:cNvPr id="938" name="Círculo"/>
            <p:cNvSpPr/>
            <p:nvPr/>
          </p:nvSpPr>
          <p:spPr>
            <a:xfrm>
              <a:off x="0" y="-1"/>
              <a:ext cx="381001" cy="380706"/>
            </a:xfrm>
            <a:prstGeom prst="ellipse">
              <a:avLst/>
            </a:prstGeom>
            <a:noFill/>
            <a:ln w="127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9" name="Triângulo"/>
            <p:cNvSpPr/>
            <p:nvPr/>
          </p:nvSpPr>
          <p:spPr>
            <a:xfrm rot="5400000">
              <a:off x="116705" y="102431"/>
              <a:ext cx="175707" cy="175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hueOff val="114395"/>
                <a:lumOff val="-2497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41" name="Linha"/>
          <p:cNvSpPr/>
          <p:nvPr/>
        </p:nvSpPr>
        <p:spPr>
          <a:xfrm>
            <a:off x="331579" y="6211475"/>
            <a:ext cx="2515107" cy="1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42" name="Linha"/>
          <p:cNvSpPr/>
          <p:nvPr/>
        </p:nvSpPr>
        <p:spPr>
          <a:xfrm>
            <a:off x="331579" y="6939130"/>
            <a:ext cx="2515107" cy="1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43" name="Buy a Hybrid…"/>
          <p:cNvSpPr txBox="1"/>
          <p:nvPr/>
        </p:nvSpPr>
        <p:spPr>
          <a:xfrm>
            <a:off x="1055968" y="6362252"/>
            <a:ext cx="1358405" cy="3885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ctr">
            <a:spAutoFit/>
          </a:bodyPr>
          <a:lstStyle/>
          <a:p>
            <a:pPr algn="l">
              <a:defRPr b="0" sz="1200">
                <a:solidFill>
                  <a:srgbClr val="5E5E5E"/>
                </a:solidFill>
              </a:defRPr>
            </a:pPr>
            <a:r>
              <a:t>Buy a Hybrid </a:t>
            </a:r>
          </a:p>
          <a:p>
            <a:pPr algn="l">
              <a:defRPr b="0" sz="1200">
                <a:solidFill>
                  <a:srgbClr val="5E5E5E"/>
                </a:solidFill>
              </a:defRPr>
            </a:pPr>
            <a:r>
              <a:t>Vehicle</a:t>
            </a:r>
          </a:p>
        </p:txBody>
      </p:sp>
      <p:sp>
        <p:nvSpPr>
          <p:cNvPr id="944" name="Liam - An Innovation Story"/>
          <p:cNvSpPr txBox="1"/>
          <p:nvPr/>
        </p:nvSpPr>
        <p:spPr>
          <a:xfrm>
            <a:off x="1055968" y="7075142"/>
            <a:ext cx="1358405" cy="3885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ctr">
            <a:spAutoFit/>
          </a:bodyPr>
          <a:lstStyle>
            <a:lvl1pPr algn="l">
              <a:defRPr b="0" sz="1200">
                <a:solidFill>
                  <a:srgbClr val="5E5E5E"/>
                </a:solidFill>
              </a:defRPr>
            </a:lvl1pPr>
          </a:lstStyle>
          <a:p>
            <a:pPr/>
            <a:r>
              <a:t>Liam - An Innovation Story</a:t>
            </a:r>
          </a:p>
        </p:txBody>
      </p:sp>
      <p:sp>
        <p:nvSpPr>
          <p:cNvPr id="945" name="Carro"/>
          <p:cNvSpPr/>
          <p:nvPr/>
        </p:nvSpPr>
        <p:spPr>
          <a:xfrm>
            <a:off x="296127" y="6466302"/>
            <a:ext cx="583474" cy="215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76" y="0"/>
                </a:moveTo>
                <a:cubicBezTo>
                  <a:pt x="6226" y="0"/>
                  <a:pt x="5884" y="295"/>
                  <a:pt x="5598" y="845"/>
                </a:cubicBezTo>
                <a:cubicBezTo>
                  <a:pt x="4938" y="2115"/>
                  <a:pt x="3969" y="5290"/>
                  <a:pt x="3633" y="5871"/>
                </a:cubicBezTo>
                <a:cubicBezTo>
                  <a:pt x="3493" y="6112"/>
                  <a:pt x="3340" y="6291"/>
                  <a:pt x="3176" y="6344"/>
                </a:cubicBezTo>
                <a:lnTo>
                  <a:pt x="1095" y="7538"/>
                </a:lnTo>
                <a:cubicBezTo>
                  <a:pt x="742" y="7653"/>
                  <a:pt x="478" y="8466"/>
                  <a:pt x="477" y="9431"/>
                </a:cubicBezTo>
                <a:lnTo>
                  <a:pt x="476" y="11765"/>
                </a:lnTo>
                <a:lnTo>
                  <a:pt x="386" y="11765"/>
                </a:lnTo>
                <a:cubicBezTo>
                  <a:pt x="173" y="11765"/>
                  <a:pt x="0" y="12234"/>
                  <a:pt x="0" y="12812"/>
                </a:cubicBezTo>
                <a:lnTo>
                  <a:pt x="0" y="17084"/>
                </a:lnTo>
                <a:cubicBezTo>
                  <a:pt x="0" y="17662"/>
                  <a:pt x="173" y="18132"/>
                  <a:pt x="386" y="18132"/>
                </a:cubicBezTo>
                <a:lnTo>
                  <a:pt x="1314" y="18132"/>
                </a:lnTo>
                <a:lnTo>
                  <a:pt x="2131" y="18132"/>
                </a:lnTo>
                <a:cubicBezTo>
                  <a:pt x="2103" y="17765"/>
                  <a:pt x="2089" y="17382"/>
                  <a:pt x="2089" y="16992"/>
                </a:cubicBezTo>
                <a:cubicBezTo>
                  <a:pt x="2089" y="13890"/>
                  <a:pt x="3016" y="11379"/>
                  <a:pt x="4159" y="11379"/>
                </a:cubicBezTo>
                <a:cubicBezTo>
                  <a:pt x="5302" y="11379"/>
                  <a:pt x="6229" y="13890"/>
                  <a:pt x="6229" y="16992"/>
                </a:cubicBezTo>
                <a:cubicBezTo>
                  <a:pt x="6229" y="17382"/>
                  <a:pt x="6215" y="17765"/>
                  <a:pt x="6187" y="18132"/>
                </a:cubicBezTo>
                <a:lnTo>
                  <a:pt x="15164" y="18132"/>
                </a:lnTo>
                <a:cubicBezTo>
                  <a:pt x="15136" y="17765"/>
                  <a:pt x="15122" y="17382"/>
                  <a:pt x="15122" y="16992"/>
                </a:cubicBezTo>
                <a:cubicBezTo>
                  <a:pt x="15122" y="13890"/>
                  <a:pt x="16047" y="11379"/>
                  <a:pt x="17190" y="11379"/>
                </a:cubicBezTo>
                <a:cubicBezTo>
                  <a:pt x="18333" y="11379"/>
                  <a:pt x="19260" y="13890"/>
                  <a:pt x="19260" y="16992"/>
                </a:cubicBezTo>
                <a:cubicBezTo>
                  <a:pt x="19260" y="17405"/>
                  <a:pt x="19244" y="17809"/>
                  <a:pt x="19213" y="18196"/>
                </a:cubicBezTo>
                <a:lnTo>
                  <a:pt x="20288" y="18196"/>
                </a:lnTo>
                <a:lnTo>
                  <a:pt x="20933" y="18196"/>
                </a:lnTo>
                <a:lnTo>
                  <a:pt x="21216" y="18196"/>
                </a:lnTo>
                <a:cubicBezTo>
                  <a:pt x="21429" y="18196"/>
                  <a:pt x="21600" y="17727"/>
                  <a:pt x="21600" y="17149"/>
                </a:cubicBezTo>
                <a:lnTo>
                  <a:pt x="21600" y="12876"/>
                </a:lnTo>
                <a:cubicBezTo>
                  <a:pt x="21600" y="12298"/>
                  <a:pt x="21429" y="11829"/>
                  <a:pt x="21216" y="11829"/>
                </a:cubicBezTo>
                <a:lnTo>
                  <a:pt x="21123" y="11829"/>
                </a:lnTo>
                <a:lnTo>
                  <a:pt x="21123" y="10547"/>
                </a:lnTo>
                <a:cubicBezTo>
                  <a:pt x="21122" y="9984"/>
                  <a:pt x="20977" y="9502"/>
                  <a:pt x="20774" y="9390"/>
                </a:cubicBezTo>
                <a:cubicBezTo>
                  <a:pt x="19830" y="8871"/>
                  <a:pt x="16833" y="7290"/>
                  <a:pt x="15856" y="6776"/>
                </a:cubicBezTo>
                <a:cubicBezTo>
                  <a:pt x="15652" y="6669"/>
                  <a:pt x="15467" y="6407"/>
                  <a:pt x="15318" y="6013"/>
                </a:cubicBezTo>
                <a:cubicBezTo>
                  <a:pt x="14863" y="4811"/>
                  <a:pt x="13848" y="2126"/>
                  <a:pt x="13422" y="997"/>
                </a:cubicBezTo>
                <a:cubicBezTo>
                  <a:pt x="13177" y="346"/>
                  <a:pt x="12823" y="0"/>
                  <a:pt x="12408" y="0"/>
                </a:cubicBezTo>
                <a:lnTo>
                  <a:pt x="8713" y="0"/>
                </a:lnTo>
                <a:lnTo>
                  <a:pt x="6576" y="0"/>
                </a:lnTo>
                <a:close/>
                <a:moveTo>
                  <a:pt x="7100" y="1507"/>
                </a:moveTo>
                <a:lnTo>
                  <a:pt x="8901" y="1507"/>
                </a:lnTo>
                <a:cubicBezTo>
                  <a:pt x="9005" y="1507"/>
                  <a:pt x="9091" y="1729"/>
                  <a:pt x="9095" y="2012"/>
                </a:cubicBezTo>
                <a:lnTo>
                  <a:pt x="9165" y="6280"/>
                </a:lnTo>
                <a:cubicBezTo>
                  <a:pt x="9171" y="6638"/>
                  <a:pt x="9065" y="6937"/>
                  <a:pt x="8933" y="6937"/>
                </a:cubicBezTo>
                <a:lnTo>
                  <a:pt x="5932" y="6937"/>
                </a:lnTo>
                <a:cubicBezTo>
                  <a:pt x="5781" y="6937"/>
                  <a:pt x="5677" y="6527"/>
                  <a:pt x="5732" y="6146"/>
                </a:cubicBezTo>
                <a:lnTo>
                  <a:pt x="6361" y="2742"/>
                </a:lnTo>
                <a:cubicBezTo>
                  <a:pt x="6502" y="1984"/>
                  <a:pt x="6787" y="1507"/>
                  <a:pt x="7100" y="1507"/>
                </a:cubicBezTo>
                <a:close/>
                <a:moveTo>
                  <a:pt x="9960" y="1507"/>
                </a:moveTo>
                <a:lnTo>
                  <a:pt x="12525" y="1507"/>
                </a:lnTo>
                <a:cubicBezTo>
                  <a:pt x="12815" y="1507"/>
                  <a:pt x="13055" y="1783"/>
                  <a:pt x="13205" y="2288"/>
                </a:cubicBezTo>
                <a:lnTo>
                  <a:pt x="14353" y="6142"/>
                </a:lnTo>
                <a:cubicBezTo>
                  <a:pt x="14434" y="6412"/>
                  <a:pt x="14288" y="6937"/>
                  <a:pt x="14133" y="6937"/>
                </a:cubicBezTo>
                <a:lnTo>
                  <a:pt x="10196" y="6937"/>
                </a:lnTo>
                <a:cubicBezTo>
                  <a:pt x="10065" y="6937"/>
                  <a:pt x="9960" y="6688"/>
                  <a:pt x="9947" y="6339"/>
                </a:cubicBezTo>
                <a:lnTo>
                  <a:pt x="9779" y="2044"/>
                </a:lnTo>
                <a:cubicBezTo>
                  <a:pt x="9768" y="1766"/>
                  <a:pt x="9856" y="1507"/>
                  <a:pt x="9960" y="1507"/>
                </a:cubicBezTo>
                <a:close/>
                <a:moveTo>
                  <a:pt x="4159" y="12389"/>
                </a:moveTo>
                <a:cubicBezTo>
                  <a:pt x="3222" y="12389"/>
                  <a:pt x="2463" y="14450"/>
                  <a:pt x="2463" y="16992"/>
                </a:cubicBezTo>
                <a:cubicBezTo>
                  <a:pt x="2463" y="19535"/>
                  <a:pt x="3222" y="21600"/>
                  <a:pt x="4159" y="21600"/>
                </a:cubicBezTo>
                <a:cubicBezTo>
                  <a:pt x="5096" y="21600"/>
                  <a:pt x="5855" y="19535"/>
                  <a:pt x="5855" y="16992"/>
                </a:cubicBezTo>
                <a:cubicBezTo>
                  <a:pt x="5855" y="14450"/>
                  <a:pt x="5096" y="12389"/>
                  <a:pt x="4159" y="12389"/>
                </a:cubicBezTo>
                <a:close/>
                <a:moveTo>
                  <a:pt x="17190" y="12389"/>
                </a:moveTo>
                <a:cubicBezTo>
                  <a:pt x="16253" y="12389"/>
                  <a:pt x="15494" y="14450"/>
                  <a:pt x="15494" y="16992"/>
                </a:cubicBezTo>
                <a:cubicBezTo>
                  <a:pt x="15494" y="19535"/>
                  <a:pt x="16253" y="21600"/>
                  <a:pt x="17190" y="21600"/>
                </a:cubicBezTo>
                <a:cubicBezTo>
                  <a:pt x="18127" y="21600"/>
                  <a:pt x="18888" y="19535"/>
                  <a:pt x="18888" y="16992"/>
                </a:cubicBezTo>
                <a:cubicBezTo>
                  <a:pt x="18888" y="14450"/>
                  <a:pt x="18127" y="12389"/>
                  <a:pt x="17190" y="12389"/>
                </a:cubicBezTo>
                <a:close/>
                <a:moveTo>
                  <a:pt x="4159" y="14829"/>
                </a:moveTo>
                <a:cubicBezTo>
                  <a:pt x="4599" y="14829"/>
                  <a:pt x="4956" y="15798"/>
                  <a:pt x="4956" y="16992"/>
                </a:cubicBezTo>
                <a:cubicBezTo>
                  <a:pt x="4956" y="18187"/>
                  <a:pt x="4599" y="19156"/>
                  <a:pt x="4159" y="19156"/>
                </a:cubicBezTo>
                <a:cubicBezTo>
                  <a:pt x="3719" y="19156"/>
                  <a:pt x="3362" y="18187"/>
                  <a:pt x="3362" y="16992"/>
                </a:cubicBezTo>
                <a:cubicBezTo>
                  <a:pt x="3362" y="15798"/>
                  <a:pt x="3719" y="14829"/>
                  <a:pt x="4159" y="14829"/>
                </a:cubicBezTo>
                <a:close/>
                <a:moveTo>
                  <a:pt x="17190" y="14829"/>
                </a:moveTo>
                <a:cubicBezTo>
                  <a:pt x="17630" y="14829"/>
                  <a:pt x="17987" y="15798"/>
                  <a:pt x="17987" y="16992"/>
                </a:cubicBezTo>
                <a:cubicBezTo>
                  <a:pt x="17987" y="18187"/>
                  <a:pt x="17630" y="19156"/>
                  <a:pt x="17190" y="19156"/>
                </a:cubicBezTo>
                <a:cubicBezTo>
                  <a:pt x="16750" y="19156"/>
                  <a:pt x="16393" y="18187"/>
                  <a:pt x="16393" y="16992"/>
                </a:cubicBezTo>
                <a:cubicBezTo>
                  <a:pt x="16393" y="15798"/>
                  <a:pt x="16750" y="14829"/>
                  <a:pt x="17190" y="14829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46" name="Água"/>
          <p:cNvSpPr/>
          <p:nvPr/>
        </p:nvSpPr>
        <p:spPr>
          <a:xfrm>
            <a:off x="313256" y="5762090"/>
            <a:ext cx="549217" cy="190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3728"/>
                </a:lnTo>
                <a:cubicBezTo>
                  <a:pt x="292" y="3728"/>
                  <a:pt x="665" y="4209"/>
                  <a:pt x="1059" y="4708"/>
                </a:cubicBezTo>
                <a:cubicBezTo>
                  <a:pt x="1551" y="5332"/>
                  <a:pt x="2109" y="6053"/>
                  <a:pt x="2703" y="6053"/>
                </a:cubicBezTo>
                <a:cubicBezTo>
                  <a:pt x="3287" y="6053"/>
                  <a:pt x="3802" y="5365"/>
                  <a:pt x="4256" y="4757"/>
                </a:cubicBezTo>
                <a:cubicBezTo>
                  <a:pt x="4656" y="4226"/>
                  <a:pt x="5034" y="3728"/>
                  <a:pt x="5402" y="3728"/>
                </a:cubicBezTo>
                <a:cubicBezTo>
                  <a:pt x="5769" y="3728"/>
                  <a:pt x="6142" y="4226"/>
                  <a:pt x="6542" y="4757"/>
                </a:cubicBezTo>
                <a:cubicBezTo>
                  <a:pt x="6996" y="5365"/>
                  <a:pt x="7516" y="6053"/>
                  <a:pt x="8105" y="6053"/>
                </a:cubicBezTo>
                <a:cubicBezTo>
                  <a:pt x="8689" y="6053"/>
                  <a:pt x="9186" y="5380"/>
                  <a:pt x="9624" y="4771"/>
                </a:cubicBezTo>
                <a:cubicBezTo>
                  <a:pt x="10019" y="4225"/>
                  <a:pt x="10392" y="3728"/>
                  <a:pt x="10803" y="3728"/>
                </a:cubicBezTo>
                <a:cubicBezTo>
                  <a:pt x="11187" y="3728"/>
                  <a:pt x="11512" y="4178"/>
                  <a:pt x="11885" y="4708"/>
                </a:cubicBezTo>
                <a:cubicBezTo>
                  <a:pt x="12328" y="5332"/>
                  <a:pt x="12837" y="6053"/>
                  <a:pt x="13502" y="6053"/>
                </a:cubicBezTo>
                <a:cubicBezTo>
                  <a:pt x="14172" y="6053"/>
                  <a:pt x="14690" y="5333"/>
                  <a:pt x="15144" y="4693"/>
                </a:cubicBezTo>
                <a:cubicBezTo>
                  <a:pt x="15517" y="4179"/>
                  <a:pt x="15836" y="3728"/>
                  <a:pt x="16198" y="3728"/>
                </a:cubicBezTo>
                <a:cubicBezTo>
                  <a:pt x="16566" y="3728"/>
                  <a:pt x="16902" y="4182"/>
                  <a:pt x="17291" y="4727"/>
                </a:cubicBezTo>
                <a:cubicBezTo>
                  <a:pt x="17746" y="5351"/>
                  <a:pt x="18264" y="6053"/>
                  <a:pt x="18902" y="6053"/>
                </a:cubicBezTo>
                <a:cubicBezTo>
                  <a:pt x="19556" y="6053"/>
                  <a:pt x="20113" y="5319"/>
                  <a:pt x="20605" y="4664"/>
                </a:cubicBezTo>
                <a:cubicBezTo>
                  <a:pt x="20972" y="4181"/>
                  <a:pt x="21319" y="3728"/>
                  <a:pt x="21600" y="3728"/>
                </a:cubicBezTo>
                <a:lnTo>
                  <a:pt x="21600" y="0"/>
                </a:lnTo>
                <a:cubicBezTo>
                  <a:pt x="21038" y="0"/>
                  <a:pt x="20547" y="653"/>
                  <a:pt x="20071" y="1277"/>
                </a:cubicBezTo>
                <a:cubicBezTo>
                  <a:pt x="19655" y="1807"/>
                  <a:pt x="19270" y="2325"/>
                  <a:pt x="18897" y="2325"/>
                </a:cubicBezTo>
                <a:cubicBezTo>
                  <a:pt x="18551" y="2325"/>
                  <a:pt x="18221" y="1870"/>
                  <a:pt x="17842" y="1355"/>
                </a:cubicBezTo>
                <a:cubicBezTo>
                  <a:pt x="17377" y="715"/>
                  <a:pt x="16853" y="0"/>
                  <a:pt x="16198" y="0"/>
                </a:cubicBezTo>
                <a:cubicBezTo>
                  <a:pt x="15544" y="0"/>
                  <a:pt x="15037" y="716"/>
                  <a:pt x="14583" y="1340"/>
                </a:cubicBezTo>
                <a:cubicBezTo>
                  <a:pt x="14205" y="1871"/>
                  <a:pt x="13875" y="2325"/>
                  <a:pt x="13502" y="2325"/>
                </a:cubicBezTo>
                <a:cubicBezTo>
                  <a:pt x="13134" y="2325"/>
                  <a:pt x="12820" y="1870"/>
                  <a:pt x="12452" y="1355"/>
                </a:cubicBezTo>
                <a:cubicBezTo>
                  <a:pt x="11998" y="715"/>
                  <a:pt x="11485" y="0"/>
                  <a:pt x="10803" y="0"/>
                </a:cubicBezTo>
                <a:cubicBezTo>
                  <a:pt x="10106" y="0"/>
                  <a:pt x="9554" y="749"/>
                  <a:pt x="9073" y="1404"/>
                </a:cubicBezTo>
                <a:cubicBezTo>
                  <a:pt x="8711" y="1903"/>
                  <a:pt x="8402" y="2325"/>
                  <a:pt x="8105" y="2325"/>
                </a:cubicBezTo>
                <a:cubicBezTo>
                  <a:pt x="7802" y="2325"/>
                  <a:pt x="7467" y="1889"/>
                  <a:pt x="7083" y="1374"/>
                </a:cubicBezTo>
                <a:cubicBezTo>
                  <a:pt x="6602" y="735"/>
                  <a:pt x="6050" y="0"/>
                  <a:pt x="5402" y="0"/>
                </a:cubicBezTo>
                <a:cubicBezTo>
                  <a:pt x="4747" y="0"/>
                  <a:pt x="4202" y="735"/>
                  <a:pt x="3715" y="1374"/>
                </a:cubicBezTo>
                <a:cubicBezTo>
                  <a:pt x="3348" y="1858"/>
                  <a:pt x="3001" y="2325"/>
                  <a:pt x="2703" y="2325"/>
                </a:cubicBezTo>
                <a:cubicBezTo>
                  <a:pt x="2384" y="2325"/>
                  <a:pt x="1996" y="1827"/>
                  <a:pt x="1585" y="1296"/>
                </a:cubicBezTo>
                <a:cubicBezTo>
                  <a:pt x="1082" y="657"/>
                  <a:pt x="568" y="0"/>
                  <a:pt x="0" y="0"/>
                </a:cubicBezTo>
                <a:close/>
                <a:moveTo>
                  <a:pt x="0" y="7769"/>
                </a:moveTo>
                <a:lnTo>
                  <a:pt x="0" y="11492"/>
                </a:lnTo>
                <a:cubicBezTo>
                  <a:pt x="292" y="11492"/>
                  <a:pt x="665" y="11977"/>
                  <a:pt x="1059" y="12477"/>
                </a:cubicBezTo>
                <a:cubicBezTo>
                  <a:pt x="1551" y="13100"/>
                  <a:pt x="2109" y="13817"/>
                  <a:pt x="2703" y="13817"/>
                </a:cubicBezTo>
                <a:cubicBezTo>
                  <a:pt x="3287" y="13817"/>
                  <a:pt x="3802" y="13133"/>
                  <a:pt x="4256" y="12525"/>
                </a:cubicBezTo>
                <a:cubicBezTo>
                  <a:pt x="4656" y="11995"/>
                  <a:pt x="5034" y="11492"/>
                  <a:pt x="5402" y="11492"/>
                </a:cubicBezTo>
                <a:cubicBezTo>
                  <a:pt x="5769" y="11492"/>
                  <a:pt x="6142" y="11995"/>
                  <a:pt x="6542" y="12525"/>
                </a:cubicBezTo>
                <a:cubicBezTo>
                  <a:pt x="6996" y="13133"/>
                  <a:pt x="7516" y="13817"/>
                  <a:pt x="8105" y="13817"/>
                </a:cubicBezTo>
                <a:cubicBezTo>
                  <a:pt x="8689" y="13817"/>
                  <a:pt x="9186" y="13148"/>
                  <a:pt x="9624" y="12540"/>
                </a:cubicBezTo>
                <a:cubicBezTo>
                  <a:pt x="10019" y="11994"/>
                  <a:pt x="10392" y="11492"/>
                  <a:pt x="10803" y="11492"/>
                </a:cubicBezTo>
                <a:cubicBezTo>
                  <a:pt x="11187" y="11492"/>
                  <a:pt x="11512" y="11946"/>
                  <a:pt x="11885" y="12477"/>
                </a:cubicBezTo>
                <a:cubicBezTo>
                  <a:pt x="12328" y="13100"/>
                  <a:pt x="12837" y="13817"/>
                  <a:pt x="13502" y="13817"/>
                </a:cubicBezTo>
                <a:cubicBezTo>
                  <a:pt x="14172" y="13817"/>
                  <a:pt x="14690" y="13101"/>
                  <a:pt x="15144" y="12462"/>
                </a:cubicBezTo>
                <a:cubicBezTo>
                  <a:pt x="15517" y="11947"/>
                  <a:pt x="15836" y="11492"/>
                  <a:pt x="16198" y="11492"/>
                </a:cubicBezTo>
                <a:cubicBezTo>
                  <a:pt x="16566" y="11492"/>
                  <a:pt x="16902" y="11945"/>
                  <a:pt x="17291" y="12491"/>
                </a:cubicBezTo>
                <a:cubicBezTo>
                  <a:pt x="17746" y="13115"/>
                  <a:pt x="18264" y="13817"/>
                  <a:pt x="18902" y="13817"/>
                </a:cubicBezTo>
                <a:cubicBezTo>
                  <a:pt x="19556" y="13817"/>
                  <a:pt x="20113" y="13083"/>
                  <a:pt x="20605" y="12428"/>
                </a:cubicBezTo>
                <a:cubicBezTo>
                  <a:pt x="20972" y="11944"/>
                  <a:pt x="21319" y="11492"/>
                  <a:pt x="21600" y="11492"/>
                </a:cubicBezTo>
                <a:lnTo>
                  <a:pt x="21600" y="7769"/>
                </a:lnTo>
                <a:cubicBezTo>
                  <a:pt x="21038" y="7769"/>
                  <a:pt x="20547" y="8422"/>
                  <a:pt x="20071" y="9045"/>
                </a:cubicBezTo>
                <a:cubicBezTo>
                  <a:pt x="19655" y="9591"/>
                  <a:pt x="19270" y="10088"/>
                  <a:pt x="18897" y="10088"/>
                </a:cubicBezTo>
                <a:cubicBezTo>
                  <a:pt x="18551" y="10088"/>
                  <a:pt x="18221" y="9638"/>
                  <a:pt x="17842" y="9123"/>
                </a:cubicBezTo>
                <a:cubicBezTo>
                  <a:pt x="17377" y="8484"/>
                  <a:pt x="16853" y="7769"/>
                  <a:pt x="16198" y="7769"/>
                </a:cubicBezTo>
                <a:cubicBezTo>
                  <a:pt x="15544" y="7769"/>
                  <a:pt x="15037" y="8485"/>
                  <a:pt x="14583" y="9109"/>
                </a:cubicBezTo>
                <a:cubicBezTo>
                  <a:pt x="14205" y="9639"/>
                  <a:pt x="13875" y="10088"/>
                  <a:pt x="13502" y="10088"/>
                </a:cubicBezTo>
                <a:cubicBezTo>
                  <a:pt x="13134" y="10088"/>
                  <a:pt x="12820" y="9638"/>
                  <a:pt x="12452" y="9123"/>
                </a:cubicBezTo>
                <a:cubicBezTo>
                  <a:pt x="11998" y="8484"/>
                  <a:pt x="11485" y="7769"/>
                  <a:pt x="10803" y="7769"/>
                </a:cubicBezTo>
                <a:cubicBezTo>
                  <a:pt x="10106" y="7769"/>
                  <a:pt x="9554" y="8517"/>
                  <a:pt x="9073" y="9172"/>
                </a:cubicBezTo>
                <a:cubicBezTo>
                  <a:pt x="8711" y="9671"/>
                  <a:pt x="8402" y="10088"/>
                  <a:pt x="8105" y="10088"/>
                </a:cubicBezTo>
                <a:cubicBezTo>
                  <a:pt x="7802" y="10088"/>
                  <a:pt x="7467" y="9653"/>
                  <a:pt x="7083" y="9138"/>
                </a:cubicBezTo>
                <a:cubicBezTo>
                  <a:pt x="6602" y="8499"/>
                  <a:pt x="6050" y="7769"/>
                  <a:pt x="5402" y="7769"/>
                </a:cubicBezTo>
                <a:cubicBezTo>
                  <a:pt x="4747" y="7769"/>
                  <a:pt x="4202" y="8499"/>
                  <a:pt x="3715" y="9138"/>
                </a:cubicBezTo>
                <a:cubicBezTo>
                  <a:pt x="3348" y="9622"/>
                  <a:pt x="3001" y="10088"/>
                  <a:pt x="2703" y="10088"/>
                </a:cubicBezTo>
                <a:cubicBezTo>
                  <a:pt x="2384" y="10088"/>
                  <a:pt x="1996" y="9590"/>
                  <a:pt x="1585" y="9060"/>
                </a:cubicBezTo>
                <a:cubicBezTo>
                  <a:pt x="1082" y="8421"/>
                  <a:pt x="568" y="7769"/>
                  <a:pt x="0" y="7769"/>
                </a:cubicBezTo>
                <a:close/>
                <a:moveTo>
                  <a:pt x="0" y="15547"/>
                </a:moveTo>
                <a:lnTo>
                  <a:pt x="0" y="19275"/>
                </a:lnTo>
                <a:cubicBezTo>
                  <a:pt x="292" y="19275"/>
                  <a:pt x="665" y="19761"/>
                  <a:pt x="1059" y="20260"/>
                </a:cubicBezTo>
                <a:cubicBezTo>
                  <a:pt x="1551" y="20884"/>
                  <a:pt x="2109" y="21600"/>
                  <a:pt x="2703" y="21600"/>
                </a:cubicBezTo>
                <a:cubicBezTo>
                  <a:pt x="3287" y="21600"/>
                  <a:pt x="3802" y="20912"/>
                  <a:pt x="4256" y="20304"/>
                </a:cubicBezTo>
                <a:cubicBezTo>
                  <a:pt x="4656" y="19773"/>
                  <a:pt x="5034" y="19275"/>
                  <a:pt x="5402" y="19275"/>
                </a:cubicBezTo>
                <a:cubicBezTo>
                  <a:pt x="5769" y="19275"/>
                  <a:pt x="6142" y="19773"/>
                  <a:pt x="6542" y="20304"/>
                </a:cubicBezTo>
                <a:cubicBezTo>
                  <a:pt x="6996" y="20912"/>
                  <a:pt x="7516" y="21600"/>
                  <a:pt x="8105" y="21600"/>
                </a:cubicBezTo>
                <a:cubicBezTo>
                  <a:pt x="8689" y="21600"/>
                  <a:pt x="9186" y="20931"/>
                  <a:pt x="9624" y="20323"/>
                </a:cubicBezTo>
                <a:cubicBezTo>
                  <a:pt x="10019" y="19777"/>
                  <a:pt x="10392" y="19275"/>
                  <a:pt x="10803" y="19275"/>
                </a:cubicBezTo>
                <a:cubicBezTo>
                  <a:pt x="11187" y="19275"/>
                  <a:pt x="11512" y="19729"/>
                  <a:pt x="11885" y="20260"/>
                </a:cubicBezTo>
                <a:cubicBezTo>
                  <a:pt x="12328" y="20884"/>
                  <a:pt x="12837" y="21600"/>
                  <a:pt x="13502" y="21600"/>
                </a:cubicBezTo>
                <a:cubicBezTo>
                  <a:pt x="14172" y="21600"/>
                  <a:pt x="14690" y="20885"/>
                  <a:pt x="15144" y="20245"/>
                </a:cubicBezTo>
                <a:cubicBezTo>
                  <a:pt x="15517" y="19730"/>
                  <a:pt x="15836" y="19275"/>
                  <a:pt x="16198" y="19275"/>
                </a:cubicBezTo>
                <a:cubicBezTo>
                  <a:pt x="16566" y="19275"/>
                  <a:pt x="16902" y="19729"/>
                  <a:pt x="17291" y="20274"/>
                </a:cubicBezTo>
                <a:cubicBezTo>
                  <a:pt x="17746" y="20898"/>
                  <a:pt x="18264" y="21600"/>
                  <a:pt x="18902" y="21600"/>
                </a:cubicBezTo>
                <a:cubicBezTo>
                  <a:pt x="19556" y="21600"/>
                  <a:pt x="20113" y="20866"/>
                  <a:pt x="20605" y="20211"/>
                </a:cubicBezTo>
                <a:cubicBezTo>
                  <a:pt x="20972" y="19728"/>
                  <a:pt x="21319" y="19275"/>
                  <a:pt x="21600" y="19275"/>
                </a:cubicBezTo>
                <a:lnTo>
                  <a:pt x="21600" y="15547"/>
                </a:lnTo>
                <a:cubicBezTo>
                  <a:pt x="21038" y="15547"/>
                  <a:pt x="20547" y="16205"/>
                  <a:pt x="20071" y="16829"/>
                </a:cubicBezTo>
                <a:cubicBezTo>
                  <a:pt x="19655" y="17359"/>
                  <a:pt x="19270" y="17872"/>
                  <a:pt x="18897" y="17872"/>
                </a:cubicBezTo>
                <a:cubicBezTo>
                  <a:pt x="18551" y="17872"/>
                  <a:pt x="18221" y="17421"/>
                  <a:pt x="17842" y="16907"/>
                </a:cubicBezTo>
                <a:cubicBezTo>
                  <a:pt x="17377" y="16267"/>
                  <a:pt x="16853" y="15547"/>
                  <a:pt x="16198" y="15547"/>
                </a:cubicBezTo>
                <a:cubicBezTo>
                  <a:pt x="15544" y="15547"/>
                  <a:pt x="15037" y="16268"/>
                  <a:pt x="14583" y="16892"/>
                </a:cubicBezTo>
                <a:cubicBezTo>
                  <a:pt x="14205" y="17422"/>
                  <a:pt x="13875" y="17872"/>
                  <a:pt x="13502" y="17872"/>
                </a:cubicBezTo>
                <a:cubicBezTo>
                  <a:pt x="13134" y="17872"/>
                  <a:pt x="12820" y="17421"/>
                  <a:pt x="12452" y="16907"/>
                </a:cubicBezTo>
                <a:cubicBezTo>
                  <a:pt x="11998" y="16267"/>
                  <a:pt x="11485" y="15547"/>
                  <a:pt x="10803" y="15547"/>
                </a:cubicBezTo>
                <a:cubicBezTo>
                  <a:pt x="10106" y="15547"/>
                  <a:pt x="9554" y="16296"/>
                  <a:pt x="9073" y="16951"/>
                </a:cubicBezTo>
                <a:cubicBezTo>
                  <a:pt x="8711" y="17450"/>
                  <a:pt x="8402" y="17872"/>
                  <a:pt x="8105" y="17872"/>
                </a:cubicBezTo>
                <a:cubicBezTo>
                  <a:pt x="7802" y="17872"/>
                  <a:pt x="7467" y="17436"/>
                  <a:pt x="7083" y="16921"/>
                </a:cubicBezTo>
                <a:cubicBezTo>
                  <a:pt x="6602" y="16282"/>
                  <a:pt x="6051" y="15547"/>
                  <a:pt x="5402" y="15547"/>
                </a:cubicBezTo>
                <a:cubicBezTo>
                  <a:pt x="4747" y="15547"/>
                  <a:pt x="4202" y="16282"/>
                  <a:pt x="3715" y="16921"/>
                </a:cubicBezTo>
                <a:cubicBezTo>
                  <a:pt x="3348" y="17405"/>
                  <a:pt x="3001" y="17872"/>
                  <a:pt x="2703" y="17872"/>
                </a:cubicBezTo>
                <a:cubicBezTo>
                  <a:pt x="2384" y="17872"/>
                  <a:pt x="1996" y="17374"/>
                  <a:pt x="1585" y="16843"/>
                </a:cubicBezTo>
                <a:cubicBezTo>
                  <a:pt x="1082" y="16204"/>
                  <a:pt x="568" y="15547"/>
                  <a:pt x="0" y="15547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47" name="Arranha-céu"/>
          <p:cNvSpPr/>
          <p:nvPr/>
        </p:nvSpPr>
        <p:spPr>
          <a:xfrm>
            <a:off x="3564707" y="5818713"/>
            <a:ext cx="57865" cy="329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800" y="0"/>
                  <a:pt x="9877" y="1061"/>
                  <a:pt x="9877" y="3122"/>
                </a:cubicBezTo>
                <a:cubicBezTo>
                  <a:pt x="9877" y="3917"/>
                  <a:pt x="9877" y="4866"/>
                  <a:pt x="9877" y="5096"/>
                </a:cubicBezTo>
                <a:lnTo>
                  <a:pt x="5626" y="5096"/>
                </a:lnTo>
                <a:lnTo>
                  <a:pt x="5626" y="5570"/>
                </a:lnTo>
                <a:lnTo>
                  <a:pt x="4049" y="5570"/>
                </a:lnTo>
                <a:lnTo>
                  <a:pt x="0" y="21600"/>
                </a:lnTo>
                <a:lnTo>
                  <a:pt x="21600" y="21600"/>
                </a:lnTo>
                <a:lnTo>
                  <a:pt x="17551" y="5570"/>
                </a:lnTo>
                <a:lnTo>
                  <a:pt x="15974" y="5570"/>
                </a:lnTo>
                <a:lnTo>
                  <a:pt x="15974" y="5096"/>
                </a:lnTo>
                <a:lnTo>
                  <a:pt x="11723" y="5096"/>
                </a:lnTo>
                <a:cubicBezTo>
                  <a:pt x="11723" y="4866"/>
                  <a:pt x="11723" y="3917"/>
                  <a:pt x="11723" y="3122"/>
                </a:cubicBezTo>
                <a:cubicBezTo>
                  <a:pt x="11723" y="1061"/>
                  <a:pt x="10800" y="0"/>
                  <a:pt x="10800" y="0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48" name="Forma"/>
          <p:cNvSpPr/>
          <p:nvPr/>
        </p:nvSpPr>
        <p:spPr>
          <a:xfrm>
            <a:off x="3537063" y="5545821"/>
            <a:ext cx="515370" cy="366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9" h="21381" fill="norm" stroke="1" extrusionOk="0">
                <a:moveTo>
                  <a:pt x="1670" y="20813"/>
                </a:moveTo>
                <a:cubicBezTo>
                  <a:pt x="1150" y="19271"/>
                  <a:pt x="747" y="17657"/>
                  <a:pt x="465" y="15998"/>
                </a:cubicBezTo>
                <a:cubicBezTo>
                  <a:pt x="198" y="14418"/>
                  <a:pt x="42" y="12806"/>
                  <a:pt x="1" y="11183"/>
                </a:cubicBezTo>
                <a:cubicBezTo>
                  <a:pt x="-31" y="9696"/>
                  <a:pt x="494" y="8292"/>
                  <a:pt x="1388" y="7476"/>
                </a:cubicBezTo>
                <a:cubicBezTo>
                  <a:pt x="1896" y="7013"/>
                  <a:pt x="2494" y="6776"/>
                  <a:pt x="3101" y="6799"/>
                </a:cubicBezTo>
                <a:cubicBezTo>
                  <a:pt x="3760" y="4919"/>
                  <a:pt x="4897" y="3449"/>
                  <a:pt x="6292" y="2674"/>
                </a:cubicBezTo>
                <a:cubicBezTo>
                  <a:pt x="7473" y="2018"/>
                  <a:pt x="8773" y="1901"/>
                  <a:pt x="10005" y="2340"/>
                </a:cubicBezTo>
                <a:cubicBezTo>
                  <a:pt x="10869" y="1176"/>
                  <a:pt x="11964" y="402"/>
                  <a:pt x="13148" y="119"/>
                </a:cubicBezTo>
                <a:cubicBezTo>
                  <a:pt x="14218" y="-136"/>
                  <a:pt x="15318" y="21"/>
                  <a:pt x="16328" y="572"/>
                </a:cubicBezTo>
                <a:cubicBezTo>
                  <a:pt x="16960" y="168"/>
                  <a:pt x="17653" y="-20"/>
                  <a:pt x="18348" y="24"/>
                </a:cubicBezTo>
                <a:cubicBezTo>
                  <a:pt x="19060" y="70"/>
                  <a:pt x="19754" y="358"/>
                  <a:pt x="20368" y="863"/>
                </a:cubicBezTo>
                <a:cubicBezTo>
                  <a:pt x="20652" y="1528"/>
                  <a:pt x="20895" y="2224"/>
                  <a:pt x="21095" y="2945"/>
                </a:cubicBezTo>
                <a:cubicBezTo>
                  <a:pt x="21299" y="3679"/>
                  <a:pt x="21458" y="4437"/>
                  <a:pt x="21569" y="5209"/>
                </a:cubicBezTo>
                <a:lnTo>
                  <a:pt x="21548" y="11807"/>
                </a:lnTo>
                <a:cubicBezTo>
                  <a:pt x="20476" y="12489"/>
                  <a:pt x="19292" y="12760"/>
                  <a:pt x="18119" y="12590"/>
                </a:cubicBezTo>
                <a:cubicBezTo>
                  <a:pt x="16866" y="12409"/>
                  <a:pt x="15677" y="11734"/>
                  <a:pt x="14690" y="10644"/>
                </a:cubicBezTo>
                <a:cubicBezTo>
                  <a:pt x="14047" y="11566"/>
                  <a:pt x="13176" y="12112"/>
                  <a:pt x="12255" y="12170"/>
                </a:cubicBezTo>
                <a:cubicBezTo>
                  <a:pt x="11142" y="12240"/>
                  <a:pt x="10066" y="11598"/>
                  <a:pt x="9335" y="10427"/>
                </a:cubicBezTo>
                <a:cubicBezTo>
                  <a:pt x="8837" y="11662"/>
                  <a:pt x="8215" y="12793"/>
                  <a:pt x="7490" y="13785"/>
                </a:cubicBezTo>
                <a:cubicBezTo>
                  <a:pt x="6683" y="14887"/>
                  <a:pt x="5757" y="15806"/>
                  <a:pt x="4745" y="16507"/>
                </a:cubicBezTo>
                <a:cubicBezTo>
                  <a:pt x="4907" y="17578"/>
                  <a:pt x="4715" y="18695"/>
                  <a:pt x="4223" y="19549"/>
                </a:cubicBezTo>
                <a:cubicBezTo>
                  <a:pt x="3778" y="20322"/>
                  <a:pt x="3126" y="20809"/>
                  <a:pt x="2418" y="20896"/>
                </a:cubicBezTo>
                <a:cubicBezTo>
                  <a:pt x="2498" y="21031"/>
                  <a:pt x="2476" y="21234"/>
                  <a:pt x="2370" y="21330"/>
                </a:cubicBezTo>
                <a:cubicBezTo>
                  <a:pt x="2221" y="21464"/>
                  <a:pt x="2024" y="21319"/>
                  <a:pt x="2020" y="21072"/>
                </a:cubicBezTo>
                <a:lnTo>
                  <a:pt x="1670" y="20813"/>
                </a:lnTo>
                <a:close/>
              </a:path>
            </a:pathLst>
          </a:custGeom>
          <a:solidFill>
            <a:srgbClr val="8E8E93"/>
          </a:solidFill>
          <a:ln w="12700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49" name="Retângulo Arredondado"/>
          <p:cNvSpPr/>
          <p:nvPr/>
        </p:nvSpPr>
        <p:spPr>
          <a:xfrm>
            <a:off x="278883" y="6985336"/>
            <a:ext cx="635227" cy="635001"/>
          </a:xfrm>
          <a:prstGeom prst="roundRect">
            <a:avLst>
              <a:gd name="adj" fmla="val 1830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50" name="Retângulo Arredondado"/>
          <p:cNvSpPr/>
          <p:nvPr/>
        </p:nvSpPr>
        <p:spPr>
          <a:xfrm>
            <a:off x="3421308" y="6253072"/>
            <a:ext cx="635001" cy="635001"/>
          </a:xfrm>
          <a:prstGeom prst="roundRect">
            <a:avLst>
              <a:gd name="adj" fmla="val 18305"/>
            </a:avLst>
          </a:prstGeom>
          <a:solidFill>
            <a:schemeClr val="accent3">
              <a:alpha val="48814"/>
            </a:schemeClr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51" name="Retângulo Arredondado"/>
          <p:cNvSpPr/>
          <p:nvPr/>
        </p:nvSpPr>
        <p:spPr>
          <a:xfrm>
            <a:off x="3421308" y="6980546"/>
            <a:ext cx="635001" cy="635001"/>
          </a:xfrm>
          <a:prstGeom prst="roundRect">
            <a:avLst>
              <a:gd name="adj" fmla="val 18305"/>
            </a:avLst>
          </a:prstGeom>
          <a:solidFill>
            <a:schemeClr val="accent5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52" name="Can coal be clean?"/>
          <p:cNvSpPr txBox="1"/>
          <p:nvPr/>
        </p:nvSpPr>
        <p:spPr>
          <a:xfrm>
            <a:off x="4185525" y="5735028"/>
            <a:ext cx="1460501" cy="210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ctr">
            <a:spAutoFit/>
          </a:bodyPr>
          <a:lstStyle>
            <a:lvl1pPr algn="l">
              <a:defRPr b="0" sz="1200">
                <a:solidFill>
                  <a:srgbClr val="5E5E5E"/>
                </a:solidFill>
              </a:defRPr>
            </a:lvl1pPr>
          </a:lstStyle>
          <a:p>
            <a:pPr/>
            <a:r>
              <a:t>Can coal be clean? </a:t>
            </a:r>
          </a:p>
        </p:txBody>
      </p:sp>
      <p:grpSp>
        <p:nvGrpSpPr>
          <p:cNvPr id="955" name="Grupo"/>
          <p:cNvGrpSpPr/>
          <p:nvPr/>
        </p:nvGrpSpPr>
        <p:grpSpPr>
          <a:xfrm>
            <a:off x="5567915" y="5650046"/>
            <a:ext cx="344187" cy="380705"/>
            <a:chOff x="0" y="0"/>
            <a:chExt cx="344185" cy="380704"/>
          </a:xfrm>
        </p:grpSpPr>
        <p:sp>
          <p:nvSpPr>
            <p:cNvPr id="953" name="Oval"/>
            <p:cNvSpPr/>
            <p:nvPr/>
          </p:nvSpPr>
          <p:spPr>
            <a:xfrm>
              <a:off x="0" y="0"/>
              <a:ext cx="344186" cy="380705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54" name="Triângulo"/>
            <p:cNvSpPr/>
            <p:nvPr/>
          </p:nvSpPr>
          <p:spPr>
            <a:xfrm rot="5400000">
              <a:off x="96939" y="110926"/>
              <a:ext cx="175707" cy="158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56" name="Linha"/>
          <p:cNvSpPr/>
          <p:nvPr/>
        </p:nvSpPr>
        <p:spPr>
          <a:xfrm>
            <a:off x="3423035" y="6208241"/>
            <a:ext cx="2515107" cy="1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57" name="Linha"/>
          <p:cNvSpPr/>
          <p:nvPr/>
        </p:nvSpPr>
        <p:spPr>
          <a:xfrm>
            <a:off x="3423035" y="6935896"/>
            <a:ext cx="2515107" cy="1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960" name="Grupo"/>
          <p:cNvGrpSpPr/>
          <p:nvPr/>
        </p:nvGrpSpPr>
        <p:grpSpPr>
          <a:xfrm>
            <a:off x="5567915" y="6380220"/>
            <a:ext cx="344187" cy="380706"/>
            <a:chOff x="0" y="0"/>
            <a:chExt cx="344185" cy="380704"/>
          </a:xfrm>
        </p:grpSpPr>
        <p:sp>
          <p:nvSpPr>
            <p:cNvPr id="958" name="Oval"/>
            <p:cNvSpPr/>
            <p:nvPr/>
          </p:nvSpPr>
          <p:spPr>
            <a:xfrm>
              <a:off x="0" y="0"/>
              <a:ext cx="344186" cy="380705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59" name="Triângulo"/>
            <p:cNvSpPr/>
            <p:nvPr/>
          </p:nvSpPr>
          <p:spPr>
            <a:xfrm rot="5400000">
              <a:off x="96939" y="110926"/>
              <a:ext cx="175707" cy="158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963" name="Grupo"/>
          <p:cNvGrpSpPr/>
          <p:nvPr/>
        </p:nvGrpSpPr>
        <p:grpSpPr>
          <a:xfrm>
            <a:off x="5567915" y="7110868"/>
            <a:ext cx="344187" cy="380705"/>
            <a:chOff x="0" y="0"/>
            <a:chExt cx="344185" cy="380704"/>
          </a:xfrm>
        </p:grpSpPr>
        <p:sp>
          <p:nvSpPr>
            <p:cNvPr id="961" name="Oval"/>
            <p:cNvSpPr/>
            <p:nvPr/>
          </p:nvSpPr>
          <p:spPr>
            <a:xfrm>
              <a:off x="0" y="0"/>
              <a:ext cx="344186" cy="380705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62" name="Triângulo"/>
            <p:cNvSpPr/>
            <p:nvPr/>
          </p:nvSpPr>
          <p:spPr>
            <a:xfrm rot="5400000">
              <a:off x="96939" y="110926"/>
              <a:ext cx="175707" cy="158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64" name="Ferns and you"/>
          <p:cNvSpPr txBox="1"/>
          <p:nvPr/>
        </p:nvSpPr>
        <p:spPr>
          <a:xfrm>
            <a:off x="4185525" y="6447918"/>
            <a:ext cx="1460501" cy="2107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ctr">
            <a:spAutoFit/>
          </a:bodyPr>
          <a:lstStyle>
            <a:lvl1pPr algn="l">
              <a:defRPr b="0" sz="1200">
                <a:solidFill>
                  <a:srgbClr val="5E5E5E"/>
                </a:solidFill>
              </a:defRPr>
            </a:lvl1pPr>
          </a:lstStyle>
          <a:p>
            <a:pPr/>
            <a:r>
              <a:t>Ferns and you</a:t>
            </a:r>
          </a:p>
        </p:txBody>
      </p:sp>
      <p:sp>
        <p:nvSpPr>
          <p:cNvPr id="965" name="Policy Matters"/>
          <p:cNvSpPr txBox="1"/>
          <p:nvPr/>
        </p:nvSpPr>
        <p:spPr>
          <a:xfrm>
            <a:off x="4185525" y="7160809"/>
            <a:ext cx="1460501" cy="2107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ctr">
            <a:spAutoFit/>
          </a:bodyPr>
          <a:lstStyle>
            <a:lvl1pPr algn="l">
              <a:defRPr b="0" sz="1200">
                <a:solidFill>
                  <a:srgbClr val="5E5E5E"/>
                </a:solidFill>
              </a:defRPr>
            </a:lvl1pPr>
          </a:lstStyle>
          <a:p>
            <a:pPr/>
            <a:r>
              <a:t>Policy Matters</a:t>
            </a:r>
          </a:p>
        </p:txBody>
      </p:sp>
      <p:sp>
        <p:nvSpPr>
          <p:cNvPr id="966" name="Robô"/>
          <p:cNvSpPr/>
          <p:nvPr/>
        </p:nvSpPr>
        <p:spPr>
          <a:xfrm>
            <a:off x="438887" y="7066248"/>
            <a:ext cx="320973" cy="4796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7636" y="0"/>
                </a:moveTo>
                <a:cubicBezTo>
                  <a:pt x="7308" y="0"/>
                  <a:pt x="7042" y="178"/>
                  <a:pt x="7042" y="398"/>
                </a:cubicBezTo>
                <a:lnTo>
                  <a:pt x="7042" y="1269"/>
                </a:lnTo>
                <a:cubicBezTo>
                  <a:pt x="7042" y="1360"/>
                  <a:pt x="6932" y="1434"/>
                  <a:pt x="6796" y="1434"/>
                </a:cubicBezTo>
                <a:lnTo>
                  <a:pt x="6444" y="1434"/>
                </a:lnTo>
                <a:cubicBezTo>
                  <a:pt x="6308" y="1434"/>
                  <a:pt x="6197" y="1509"/>
                  <a:pt x="6197" y="1600"/>
                </a:cubicBezTo>
                <a:lnTo>
                  <a:pt x="6197" y="2450"/>
                </a:lnTo>
                <a:cubicBezTo>
                  <a:pt x="6197" y="2541"/>
                  <a:pt x="6308" y="2614"/>
                  <a:pt x="6444" y="2614"/>
                </a:cubicBezTo>
                <a:lnTo>
                  <a:pt x="6796" y="2614"/>
                </a:lnTo>
                <a:cubicBezTo>
                  <a:pt x="6932" y="2614"/>
                  <a:pt x="7042" y="2688"/>
                  <a:pt x="7042" y="2779"/>
                </a:cubicBezTo>
                <a:lnTo>
                  <a:pt x="7042" y="4048"/>
                </a:lnTo>
                <a:lnTo>
                  <a:pt x="4708" y="4048"/>
                </a:lnTo>
                <a:cubicBezTo>
                  <a:pt x="4373" y="4048"/>
                  <a:pt x="4102" y="4230"/>
                  <a:pt x="4102" y="4455"/>
                </a:cubicBezTo>
                <a:lnTo>
                  <a:pt x="4102" y="5592"/>
                </a:lnTo>
                <a:lnTo>
                  <a:pt x="3470" y="5592"/>
                </a:lnTo>
                <a:lnTo>
                  <a:pt x="3470" y="5197"/>
                </a:lnTo>
                <a:cubicBezTo>
                  <a:pt x="3470" y="5006"/>
                  <a:pt x="3238" y="4850"/>
                  <a:pt x="2952" y="4850"/>
                </a:cubicBezTo>
                <a:lnTo>
                  <a:pt x="575" y="4850"/>
                </a:lnTo>
                <a:cubicBezTo>
                  <a:pt x="289" y="4850"/>
                  <a:pt x="57" y="5006"/>
                  <a:pt x="57" y="5197"/>
                </a:cubicBezTo>
                <a:lnTo>
                  <a:pt x="57" y="9364"/>
                </a:lnTo>
                <a:cubicBezTo>
                  <a:pt x="57" y="9530"/>
                  <a:pt x="233" y="9669"/>
                  <a:pt x="464" y="9703"/>
                </a:cubicBezTo>
                <a:lnTo>
                  <a:pt x="464" y="10395"/>
                </a:lnTo>
                <a:cubicBezTo>
                  <a:pt x="233" y="10429"/>
                  <a:pt x="57" y="10568"/>
                  <a:pt x="57" y="10734"/>
                </a:cubicBezTo>
                <a:lnTo>
                  <a:pt x="57" y="13326"/>
                </a:lnTo>
                <a:cubicBezTo>
                  <a:pt x="57" y="13518"/>
                  <a:pt x="290" y="13672"/>
                  <a:pt x="575" y="13672"/>
                </a:cubicBezTo>
                <a:lnTo>
                  <a:pt x="771" y="13672"/>
                </a:lnTo>
                <a:lnTo>
                  <a:pt x="117" y="14205"/>
                </a:lnTo>
                <a:cubicBezTo>
                  <a:pt x="10" y="14293"/>
                  <a:pt x="-27" y="14412"/>
                  <a:pt x="19" y="14521"/>
                </a:cubicBezTo>
                <a:lnTo>
                  <a:pt x="480" y="15614"/>
                </a:lnTo>
                <a:cubicBezTo>
                  <a:pt x="506" y="15676"/>
                  <a:pt x="590" y="15719"/>
                  <a:pt x="686" y="15719"/>
                </a:cubicBezTo>
                <a:lnTo>
                  <a:pt x="1020" y="15719"/>
                </a:lnTo>
                <a:cubicBezTo>
                  <a:pt x="1138" y="15719"/>
                  <a:pt x="1234" y="15655"/>
                  <a:pt x="1234" y="15576"/>
                </a:cubicBezTo>
                <a:lnTo>
                  <a:pt x="1234" y="14788"/>
                </a:lnTo>
                <a:cubicBezTo>
                  <a:pt x="1234" y="14591"/>
                  <a:pt x="1472" y="14431"/>
                  <a:pt x="1765" y="14431"/>
                </a:cubicBezTo>
                <a:cubicBezTo>
                  <a:pt x="2058" y="14431"/>
                  <a:pt x="2293" y="14591"/>
                  <a:pt x="2293" y="14788"/>
                </a:cubicBezTo>
                <a:lnTo>
                  <a:pt x="2293" y="15576"/>
                </a:lnTo>
                <a:cubicBezTo>
                  <a:pt x="2293" y="15655"/>
                  <a:pt x="2389" y="15719"/>
                  <a:pt x="2507" y="15719"/>
                </a:cubicBezTo>
                <a:lnTo>
                  <a:pt x="2842" y="15719"/>
                </a:lnTo>
                <a:cubicBezTo>
                  <a:pt x="2937" y="15719"/>
                  <a:pt x="3022" y="15676"/>
                  <a:pt x="3048" y="15614"/>
                </a:cubicBezTo>
                <a:lnTo>
                  <a:pt x="3508" y="14521"/>
                </a:lnTo>
                <a:cubicBezTo>
                  <a:pt x="3554" y="14412"/>
                  <a:pt x="3518" y="14293"/>
                  <a:pt x="3410" y="14205"/>
                </a:cubicBezTo>
                <a:lnTo>
                  <a:pt x="2756" y="13672"/>
                </a:lnTo>
                <a:lnTo>
                  <a:pt x="2952" y="13672"/>
                </a:lnTo>
                <a:cubicBezTo>
                  <a:pt x="3238" y="13672"/>
                  <a:pt x="3470" y="13518"/>
                  <a:pt x="3470" y="13326"/>
                </a:cubicBezTo>
                <a:lnTo>
                  <a:pt x="3470" y="10734"/>
                </a:lnTo>
                <a:cubicBezTo>
                  <a:pt x="3470" y="10568"/>
                  <a:pt x="3297" y="10429"/>
                  <a:pt x="3065" y="10395"/>
                </a:cubicBezTo>
                <a:lnTo>
                  <a:pt x="3065" y="9703"/>
                </a:lnTo>
                <a:cubicBezTo>
                  <a:pt x="3297" y="9669"/>
                  <a:pt x="3470" y="9530"/>
                  <a:pt x="3470" y="9364"/>
                </a:cubicBezTo>
                <a:lnTo>
                  <a:pt x="3470" y="7843"/>
                </a:lnTo>
                <a:lnTo>
                  <a:pt x="4102" y="7843"/>
                </a:lnTo>
                <a:lnTo>
                  <a:pt x="4102" y="13265"/>
                </a:lnTo>
                <a:cubicBezTo>
                  <a:pt x="4102" y="13490"/>
                  <a:pt x="4373" y="13672"/>
                  <a:pt x="4708" y="13672"/>
                </a:cubicBezTo>
                <a:lnTo>
                  <a:pt x="5367" y="13672"/>
                </a:lnTo>
                <a:lnTo>
                  <a:pt x="5367" y="19636"/>
                </a:lnTo>
                <a:cubicBezTo>
                  <a:pt x="5367" y="19764"/>
                  <a:pt x="5302" y="19890"/>
                  <a:pt x="5186" y="19992"/>
                </a:cubicBezTo>
                <a:lnTo>
                  <a:pt x="4326" y="20751"/>
                </a:lnTo>
                <a:cubicBezTo>
                  <a:pt x="4210" y="20853"/>
                  <a:pt x="4145" y="20979"/>
                  <a:pt x="4145" y="21107"/>
                </a:cubicBezTo>
                <a:lnTo>
                  <a:pt x="4145" y="21327"/>
                </a:lnTo>
                <a:cubicBezTo>
                  <a:pt x="4145" y="21477"/>
                  <a:pt x="4328" y="21600"/>
                  <a:pt x="4552" y="21600"/>
                </a:cubicBezTo>
                <a:lnTo>
                  <a:pt x="9040" y="21600"/>
                </a:lnTo>
                <a:cubicBezTo>
                  <a:pt x="9264" y="21600"/>
                  <a:pt x="9447" y="21477"/>
                  <a:pt x="9447" y="21327"/>
                </a:cubicBezTo>
                <a:lnTo>
                  <a:pt x="9447" y="13672"/>
                </a:lnTo>
                <a:lnTo>
                  <a:pt x="12099" y="13672"/>
                </a:lnTo>
                <a:lnTo>
                  <a:pt x="12099" y="21327"/>
                </a:lnTo>
                <a:cubicBezTo>
                  <a:pt x="12099" y="21477"/>
                  <a:pt x="12282" y="21600"/>
                  <a:pt x="12506" y="21600"/>
                </a:cubicBezTo>
                <a:lnTo>
                  <a:pt x="16994" y="21600"/>
                </a:lnTo>
                <a:cubicBezTo>
                  <a:pt x="17218" y="21600"/>
                  <a:pt x="17399" y="21477"/>
                  <a:pt x="17399" y="21327"/>
                </a:cubicBezTo>
                <a:lnTo>
                  <a:pt x="17399" y="21107"/>
                </a:lnTo>
                <a:cubicBezTo>
                  <a:pt x="17399" y="20979"/>
                  <a:pt x="17336" y="20853"/>
                  <a:pt x="17220" y="20751"/>
                </a:cubicBezTo>
                <a:lnTo>
                  <a:pt x="16357" y="19992"/>
                </a:lnTo>
                <a:cubicBezTo>
                  <a:pt x="16241" y="19890"/>
                  <a:pt x="16179" y="19764"/>
                  <a:pt x="16179" y="19636"/>
                </a:cubicBezTo>
                <a:lnTo>
                  <a:pt x="16179" y="13672"/>
                </a:lnTo>
                <a:lnTo>
                  <a:pt x="16838" y="13672"/>
                </a:lnTo>
                <a:cubicBezTo>
                  <a:pt x="17173" y="13672"/>
                  <a:pt x="17444" y="13490"/>
                  <a:pt x="17444" y="13265"/>
                </a:cubicBezTo>
                <a:lnTo>
                  <a:pt x="17444" y="7843"/>
                </a:lnTo>
                <a:lnTo>
                  <a:pt x="18075" y="7843"/>
                </a:lnTo>
                <a:lnTo>
                  <a:pt x="18075" y="9364"/>
                </a:lnTo>
                <a:cubicBezTo>
                  <a:pt x="18075" y="9530"/>
                  <a:pt x="18249" y="9669"/>
                  <a:pt x="18480" y="9703"/>
                </a:cubicBezTo>
                <a:lnTo>
                  <a:pt x="18480" y="10395"/>
                </a:lnTo>
                <a:cubicBezTo>
                  <a:pt x="18249" y="10429"/>
                  <a:pt x="18075" y="10568"/>
                  <a:pt x="18075" y="10734"/>
                </a:cubicBezTo>
                <a:lnTo>
                  <a:pt x="18075" y="13326"/>
                </a:lnTo>
                <a:cubicBezTo>
                  <a:pt x="18075" y="13518"/>
                  <a:pt x="18308" y="13672"/>
                  <a:pt x="18594" y="13672"/>
                </a:cubicBezTo>
                <a:lnTo>
                  <a:pt x="18790" y="13672"/>
                </a:lnTo>
                <a:lnTo>
                  <a:pt x="18136" y="14205"/>
                </a:lnTo>
                <a:cubicBezTo>
                  <a:pt x="18028" y="14293"/>
                  <a:pt x="17991" y="14412"/>
                  <a:pt x="18038" y="14521"/>
                </a:cubicBezTo>
                <a:lnTo>
                  <a:pt x="18498" y="15614"/>
                </a:lnTo>
                <a:cubicBezTo>
                  <a:pt x="18524" y="15676"/>
                  <a:pt x="18609" y="15719"/>
                  <a:pt x="18704" y="15719"/>
                </a:cubicBezTo>
                <a:lnTo>
                  <a:pt x="19039" y="15719"/>
                </a:lnTo>
                <a:cubicBezTo>
                  <a:pt x="19157" y="15719"/>
                  <a:pt x="19250" y="15655"/>
                  <a:pt x="19250" y="15576"/>
                </a:cubicBezTo>
                <a:lnTo>
                  <a:pt x="19250" y="14788"/>
                </a:lnTo>
                <a:cubicBezTo>
                  <a:pt x="19250" y="14591"/>
                  <a:pt x="19488" y="14431"/>
                  <a:pt x="19781" y="14431"/>
                </a:cubicBezTo>
                <a:cubicBezTo>
                  <a:pt x="20074" y="14431"/>
                  <a:pt x="20312" y="14591"/>
                  <a:pt x="20312" y="14788"/>
                </a:cubicBezTo>
                <a:lnTo>
                  <a:pt x="20312" y="15576"/>
                </a:lnTo>
                <a:cubicBezTo>
                  <a:pt x="20312" y="15655"/>
                  <a:pt x="20408" y="15719"/>
                  <a:pt x="20525" y="15719"/>
                </a:cubicBezTo>
                <a:lnTo>
                  <a:pt x="20860" y="15719"/>
                </a:lnTo>
                <a:cubicBezTo>
                  <a:pt x="20955" y="15719"/>
                  <a:pt x="21038" y="15676"/>
                  <a:pt x="21064" y="15614"/>
                </a:cubicBezTo>
                <a:lnTo>
                  <a:pt x="21527" y="14521"/>
                </a:lnTo>
                <a:cubicBezTo>
                  <a:pt x="21573" y="14412"/>
                  <a:pt x="21536" y="14293"/>
                  <a:pt x="21429" y="14205"/>
                </a:cubicBezTo>
                <a:lnTo>
                  <a:pt x="20775" y="13672"/>
                </a:lnTo>
                <a:lnTo>
                  <a:pt x="20971" y="13672"/>
                </a:lnTo>
                <a:cubicBezTo>
                  <a:pt x="21256" y="13672"/>
                  <a:pt x="21489" y="13518"/>
                  <a:pt x="21489" y="13326"/>
                </a:cubicBezTo>
                <a:lnTo>
                  <a:pt x="21489" y="10734"/>
                </a:lnTo>
                <a:cubicBezTo>
                  <a:pt x="21489" y="10568"/>
                  <a:pt x="21313" y="10429"/>
                  <a:pt x="21081" y="10395"/>
                </a:cubicBezTo>
                <a:lnTo>
                  <a:pt x="21081" y="9703"/>
                </a:lnTo>
                <a:cubicBezTo>
                  <a:pt x="21313" y="9669"/>
                  <a:pt x="21489" y="9530"/>
                  <a:pt x="21489" y="9364"/>
                </a:cubicBezTo>
                <a:lnTo>
                  <a:pt x="21489" y="5197"/>
                </a:lnTo>
                <a:cubicBezTo>
                  <a:pt x="21489" y="5006"/>
                  <a:pt x="21256" y="4850"/>
                  <a:pt x="20971" y="4850"/>
                </a:cubicBezTo>
                <a:lnTo>
                  <a:pt x="18594" y="4850"/>
                </a:lnTo>
                <a:cubicBezTo>
                  <a:pt x="18308" y="4850"/>
                  <a:pt x="18075" y="5006"/>
                  <a:pt x="18075" y="5197"/>
                </a:cubicBezTo>
                <a:lnTo>
                  <a:pt x="18075" y="5592"/>
                </a:lnTo>
                <a:lnTo>
                  <a:pt x="17444" y="5592"/>
                </a:lnTo>
                <a:lnTo>
                  <a:pt x="17444" y="4455"/>
                </a:lnTo>
                <a:cubicBezTo>
                  <a:pt x="17444" y="4230"/>
                  <a:pt x="17173" y="4048"/>
                  <a:pt x="16838" y="4048"/>
                </a:cubicBezTo>
                <a:lnTo>
                  <a:pt x="14503" y="4048"/>
                </a:lnTo>
                <a:lnTo>
                  <a:pt x="14503" y="2779"/>
                </a:lnTo>
                <a:cubicBezTo>
                  <a:pt x="14503" y="2688"/>
                  <a:pt x="14614" y="2614"/>
                  <a:pt x="14750" y="2614"/>
                </a:cubicBezTo>
                <a:lnTo>
                  <a:pt x="15102" y="2614"/>
                </a:lnTo>
                <a:cubicBezTo>
                  <a:pt x="15238" y="2614"/>
                  <a:pt x="15349" y="2541"/>
                  <a:pt x="15349" y="2450"/>
                </a:cubicBezTo>
                <a:lnTo>
                  <a:pt x="15349" y="1600"/>
                </a:lnTo>
                <a:cubicBezTo>
                  <a:pt x="15349" y="1509"/>
                  <a:pt x="15238" y="1434"/>
                  <a:pt x="15102" y="1434"/>
                </a:cubicBezTo>
                <a:lnTo>
                  <a:pt x="14750" y="1434"/>
                </a:lnTo>
                <a:cubicBezTo>
                  <a:pt x="14614" y="1434"/>
                  <a:pt x="14503" y="1360"/>
                  <a:pt x="14503" y="1269"/>
                </a:cubicBezTo>
                <a:lnTo>
                  <a:pt x="14503" y="398"/>
                </a:lnTo>
                <a:cubicBezTo>
                  <a:pt x="14503" y="178"/>
                  <a:pt x="14238" y="0"/>
                  <a:pt x="13910" y="0"/>
                </a:cubicBezTo>
                <a:lnTo>
                  <a:pt x="7636" y="0"/>
                </a:lnTo>
                <a:close/>
                <a:moveTo>
                  <a:pt x="9228" y="1434"/>
                </a:moveTo>
                <a:cubicBezTo>
                  <a:pt x="9713" y="1434"/>
                  <a:pt x="10106" y="1700"/>
                  <a:pt x="10106" y="2025"/>
                </a:cubicBezTo>
                <a:cubicBezTo>
                  <a:pt x="10106" y="2350"/>
                  <a:pt x="9713" y="2614"/>
                  <a:pt x="9228" y="2614"/>
                </a:cubicBezTo>
                <a:cubicBezTo>
                  <a:pt x="8743" y="2614"/>
                  <a:pt x="8351" y="2350"/>
                  <a:pt x="8351" y="2025"/>
                </a:cubicBezTo>
                <a:cubicBezTo>
                  <a:pt x="8351" y="1700"/>
                  <a:pt x="8743" y="1434"/>
                  <a:pt x="9228" y="1434"/>
                </a:cubicBezTo>
                <a:close/>
                <a:moveTo>
                  <a:pt x="12317" y="1434"/>
                </a:moveTo>
                <a:cubicBezTo>
                  <a:pt x="12802" y="1434"/>
                  <a:pt x="13195" y="1700"/>
                  <a:pt x="13195" y="2025"/>
                </a:cubicBezTo>
                <a:cubicBezTo>
                  <a:pt x="13195" y="2350"/>
                  <a:pt x="12802" y="2614"/>
                  <a:pt x="12317" y="2614"/>
                </a:cubicBezTo>
                <a:cubicBezTo>
                  <a:pt x="11832" y="2614"/>
                  <a:pt x="11440" y="2350"/>
                  <a:pt x="11440" y="2025"/>
                </a:cubicBezTo>
                <a:cubicBezTo>
                  <a:pt x="11440" y="1700"/>
                  <a:pt x="11832" y="1434"/>
                  <a:pt x="12317" y="1434"/>
                </a:cubicBezTo>
                <a:close/>
                <a:moveTo>
                  <a:pt x="8091" y="5474"/>
                </a:moveTo>
                <a:lnTo>
                  <a:pt x="13454" y="5474"/>
                </a:lnTo>
                <a:lnTo>
                  <a:pt x="13454" y="7795"/>
                </a:lnTo>
                <a:lnTo>
                  <a:pt x="8091" y="7795"/>
                </a:lnTo>
                <a:lnTo>
                  <a:pt x="8091" y="5474"/>
                </a:lnTo>
                <a:close/>
                <a:moveTo>
                  <a:pt x="8688" y="8716"/>
                </a:moveTo>
                <a:cubicBezTo>
                  <a:pt x="9016" y="8716"/>
                  <a:pt x="9281" y="8895"/>
                  <a:pt x="9281" y="9116"/>
                </a:cubicBezTo>
                <a:cubicBezTo>
                  <a:pt x="9281" y="9336"/>
                  <a:pt x="9016" y="9514"/>
                  <a:pt x="8688" y="9514"/>
                </a:cubicBezTo>
                <a:cubicBezTo>
                  <a:pt x="8359" y="9514"/>
                  <a:pt x="8091" y="9336"/>
                  <a:pt x="8091" y="9116"/>
                </a:cubicBezTo>
                <a:cubicBezTo>
                  <a:pt x="8091" y="8895"/>
                  <a:pt x="8359" y="8716"/>
                  <a:pt x="8688" y="8716"/>
                </a:cubicBezTo>
                <a:close/>
                <a:moveTo>
                  <a:pt x="10773" y="8716"/>
                </a:moveTo>
                <a:cubicBezTo>
                  <a:pt x="11102" y="8716"/>
                  <a:pt x="11369" y="8895"/>
                  <a:pt x="11369" y="9116"/>
                </a:cubicBezTo>
                <a:cubicBezTo>
                  <a:pt x="11369" y="9336"/>
                  <a:pt x="11102" y="9514"/>
                  <a:pt x="10773" y="9514"/>
                </a:cubicBezTo>
                <a:cubicBezTo>
                  <a:pt x="10444" y="9514"/>
                  <a:pt x="10177" y="9336"/>
                  <a:pt x="10177" y="9116"/>
                </a:cubicBezTo>
                <a:cubicBezTo>
                  <a:pt x="10177" y="8895"/>
                  <a:pt x="10444" y="8716"/>
                  <a:pt x="10773" y="8716"/>
                </a:cubicBezTo>
                <a:close/>
                <a:moveTo>
                  <a:pt x="12858" y="8716"/>
                </a:moveTo>
                <a:cubicBezTo>
                  <a:pt x="13187" y="8716"/>
                  <a:pt x="13454" y="8895"/>
                  <a:pt x="13454" y="9116"/>
                </a:cubicBezTo>
                <a:cubicBezTo>
                  <a:pt x="13454" y="9336"/>
                  <a:pt x="13187" y="9514"/>
                  <a:pt x="12858" y="9514"/>
                </a:cubicBezTo>
                <a:cubicBezTo>
                  <a:pt x="12530" y="9514"/>
                  <a:pt x="12265" y="9336"/>
                  <a:pt x="12265" y="9116"/>
                </a:cubicBezTo>
                <a:cubicBezTo>
                  <a:pt x="12265" y="8895"/>
                  <a:pt x="12530" y="8716"/>
                  <a:pt x="12858" y="8716"/>
                </a:cubicBezTo>
                <a:close/>
                <a:moveTo>
                  <a:pt x="10773" y="10277"/>
                </a:moveTo>
                <a:cubicBezTo>
                  <a:pt x="11801" y="10277"/>
                  <a:pt x="12768" y="10545"/>
                  <a:pt x="13495" y="11033"/>
                </a:cubicBezTo>
                <a:lnTo>
                  <a:pt x="11917" y="12093"/>
                </a:lnTo>
                <a:cubicBezTo>
                  <a:pt x="11612" y="11888"/>
                  <a:pt x="11205" y="11774"/>
                  <a:pt x="10773" y="11774"/>
                </a:cubicBezTo>
                <a:cubicBezTo>
                  <a:pt x="10341" y="11774"/>
                  <a:pt x="9934" y="11888"/>
                  <a:pt x="9628" y="12093"/>
                </a:cubicBezTo>
                <a:lnTo>
                  <a:pt x="8051" y="11033"/>
                </a:lnTo>
                <a:cubicBezTo>
                  <a:pt x="8778" y="10545"/>
                  <a:pt x="9745" y="10277"/>
                  <a:pt x="10773" y="10277"/>
                </a:cubicBez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67" name="Samambaia"/>
          <p:cNvSpPr/>
          <p:nvPr/>
        </p:nvSpPr>
        <p:spPr>
          <a:xfrm>
            <a:off x="3487647" y="6300736"/>
            <a:ext cx="484946" cy="481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7" h="21564" fill="norm" stroke="1" extrusionOk="0">
                <a:moveTo>
                  <a:pt x="1131" y="0"/>
                </a:moveTo>
                <a:cubicBezTo>
                  <a:pt x="1068" y="7"/>
                  <a:pt x="966" y="73"/>
                  <a:pt x="964" y="147"/>
                </a:cubicBezTo>
                <a:cubicBezTo>
                  <a:pt x="955" y="622"/>
                  <a:pt x="1126" y="1146"/>
                  <a:pt x="1266" y="1596"/>
                </a:cubicBezTo>
                <a:cubicBezTo>
                  <a:pt x="1347" y="1857"/>
                  <a:pt x="1449" y="2074"/>
                  <a:pt x="1560" y="2248"/>
                </a:cubicBezTo>
                <a:cubicBezTo>
                  <a:pt x="1375" y="2153"/>
                  <a:pt x="1061" y="2027"/>
                  <a:pt x="594" y="2005"/>
                </a:cubicBezTo>
                <a:cubicBezTo>
                  <a:pt x="368" y="1995"/>
                  <a:pt x="143" y="1857"/>
                  <a:pt x="144" y="1855"/>
                </a:cubicBezTo>
                <a:cubicBezTo>
                  <a:pt x="145" y="1860"/>
                  <a:pt x="151" y="2591"/>
                  <a:pt x="968" y="2706"/>
                </a:cubicBezTo>
                <a:cubicBezTo>
                  <a:pt x="1456" y="2779"/>
                  <a:pt x="1638" y="2764"/>
                  <a:pt x="1715" y="2740"/>
                </a:cubicBezTo>
                <a:cubicBezTo>
                  <a:pt x="1781" y="2948"/>
                  <a:pt x="1856" y="3150"/>
                  <a:pt x="1933" y="3350"/>
                </a:cubicBezTo>
                <a:cubicBezTo>
                  <a:pt x="1876" y="3342"/>
                  <a:pt x="1827" y="3333"/>
                  <a:pt x="1677" y="3333"/>
                </a:cubicBezTo>
                <a:cubicBezTo>
                  <a:pt x="1420" y="3334"/>
                  <a:pt x="1084" y="3363"/>
                  <a:pt x="765" y="3481"/>
                </a:cubicBezTo>
                <a:cubicBezTo>
                  <a:pt x="426" y="3607"/>
                  <a:pt x="0" y="3467"/>
                  <a:pt x="0" y="3466"/>
                </a:cubicBezTo>
                <a:cubicBezTo>
                  <a:pt x="1" y="3472"/>
                  <a:pt x="48" y="4259"/>
                  <a:pt x="1093" y="3994"/>
                </a:cubicBezTo>
                <a:cubicBezTo>
                  <a:pt x="1801" y="3824"/>
                  <a:pt x="2003" y="3732"/>
                  <a:pt x="2067" y="3687"/>
                </a:cubicBezTo>
                <a:cubicBezTo>
                  <a:pt x="2147" y="3873"/>
                  <a:pt x="2231" y="4057"/>
                  <a:pt x="2320" y="4236"/>
                </a:cubicBezTo>
                <a:cubicBezTo>
                  <a:pt x="2043" y="4260"/>
                  <a:pt x="1536" y="4332"/>
                  <a:pt x="1038" y="4582"/>
                </a:cubicBezTo>
                <a:cubicBezTo>
                  <a:pt x="484" y="4859"/>
                  <a:pt x="261" y="4876"/>
                  <a:pt x="261" y="4875"/>
                </a:cubicBezTo>
                <a:cubicBezTo>
                  <a:pt x="261" y="4881"/>
                  <a:pt x="384" y="5482"/>
                  <a:pt x="1496" y="5010"/>
                </a:cubicBezTo>
                <a:cubicBezTo>
                  <a:pt x="2160" y="4737"/>
                  <a:pt x="2392" y="4611"/>
                  <a:pt x="2485" y="4546"/>
                </a:cubicBezTo>
                <a:cubicBezTo>
                  <a:pt x="2583" y="4730"/>
                  <a:pt x="2684" y="4913"/>
                  <a:pt x="2791" y="5091"/>
                </a:cubicBezTo>
                <a:cubicBezTo>
                  <a:pt x="2420" y="5158"/>
                  <a:pt x="1691" y="5330"/>
                  <a:pt x="1304" y="5675"/>
                </a:cubicBezTo>
                <a:cubicBezTo>
                  <a:pt x="765" y="6143"/>
                  <a:pt x="543" y="6050"/>
                  <a:pt x="544" y="6049"/>
                </a:cubicBezTo>
                <a:cubicBezTo>
                  <a:pt x="542" y="6057"/>
                  <a:pt x="659" y="6687"/>
                  <a:pt x="1912" y="6026"/>
                </a:cubicBezTo>
                <a:cubicBezTo>
                  <a:pt x="2602" y="5670"/>
                  <a:pt x="2875" y="5499"/>
                  <a:pt x="2994" y="5411"/>
                </a:cubicBezTo>
                <a:cubicBezTo>
                  <a:pt x="3107" y="5586"/>
                  <a:pt x="3226" y="5757"/>
                  <a:pt x="3348" y="5926"/>
                </a:cubicBezTo>
                <a:cubicBezTo>
                  <a:pt x="2926" y="6040"/>
                  <a:pt x="2079" y="6311"/>
                  <a:pt x="1661" y="6720"/>
                </a:cubicBezTo>
                <a:cubicBezTo>
                  <a:pt x="1087" y="7267"/>
                  <a:pt x="809" y="7204"/>
                  <a:pt x="810" y="7203"/>
                </a:cubicBezTo>
                <a:cubicBezTo>
                  <a:pt x="807" y="7211"/>
                  <a:pt x="1037" y="7826"/>
                  <a:pt x="2420" y="6998"/>
                </a:cubicBezTo>
                <a:cubicBezTo>
                  <a:pt x="3130" y="6579"/>
                  <a:pt x="3443" y="6365"/>
                  <a:pt x="3586" y="6253"/>
                </a:cubicBezTo>
                <a:cubicBezTo>
                  <a:pt x="3722" y="6432"/>
                  <a:pt x="3863" y="6608"/>
                  <a:pt x="4008" y="6780"/>
                </a:cubicBezTo>
                <a:cubicBezTo>
                  <a:pt x="3577" y="6918"/>
                  <a:pt x="2601" y="7273"/>
                  <a:pt x="2136" y="7759"/>
                </a:cubicBezTo>
                <a:cubicBezTo>
                  <a:pt x="1532" y="8374"/>
                  <a:pt x="1200" y="8339"/>
                  <a:pt x="1201" y="8339"/>
                </a:cubicBezTo>
                <a:cubicBezTo>
                  <a:pt x="1198" y="8347"/>
                  <a:pt x="1545" y="8944"/>
                  <a:pt x="3049" y="7972"/>
                </a:cubicBezTo>
                <a:cubicBezTo>
                  <a:pt x="3796" y="7495"/>
                  <a:pt x="4140" y="7245"/>
                  <a:pt x="4299" y="7112"/>
                </a:cubicBezTo>
                <a:cubicBezTo>
                  <a:pt x="4443" y="7275"/>
                  <a:pt x="4589" y="7436"/>
                  <a:pt x="4739" y="7594"/>
                </a:cubicBezTo>
                <a:cubicBezTo>
                  <a:pt x="4337" y="7720"/>
                  <a:pt x="3497" y="8046"/>
                  <a:pt x="2695" y="8752"/>
                </a:cubicBezTo>
                <a:cubicBezTo>
                  <a:pt x="2005" y="9360"/>
                  <a:pt x="1680" y="9415"/>
                  <a:pt x="1681" y="9416"/>
                </a:cubicBezTo>
                <a:cubicBezTo>
                  <a:pt x="1678" y="9423"/>
                  <a:pt x="2142" y="10002"/>
                  <a:pt x="3762" y="8907"/>
                </a:cubicBezTo>
                <a:cubicBezTo>
                  <a:pt x="4550" y="8378"/>
                  <a:pt x="4912" y="8103"/>
                  <a:pt x="5083" y="7953"/>
                </a:cubicBezTo>
                <a:cubicBezTo>
                  <a:pt x="5232" y="8103"/>
                  <a:pt x="5385" y="8251"/>
                  <a:pt x="5538" y="8398"/>
                </a:cubicBezTo>
                <a:cubicBezTo>
                  <a:pt x="5113" y="8563"/>
                  <a:pt x="4223" y="8965"/>
                  <a:pt x="3312" y="9687"/>
                </a:cubicBezTo>
                <a:cubicBezTo>
                  <a:pt x="2551" y="10290"/>
                  <a:pt x="2218" y="10421"/>
                  <a:pt x="2219" y="10422"/>
                </a:cubicBezTo>
                <a:cubicBezTo>
                  <a:pt x="2216" y="10428"/>
                  <a:pt x="2796" y="10993"/>
                  <a:pt x="4525" y="9793"/>
                </a:cubicBezTo>
                <a:cubicBezTo>
                  <a:pt x="5363" y="9215"/>
                  <a:pt x="5743" y="8915"/>
                  <a:pt x="5925" y="8752"/>
                </a:cubicBezTo>
                <a:cubicBezTo>
                  <a:pt x="6113" y="8925"/>
                  <a:pt x="6302" y="9098"/>
                  <a:pt x="6494" y="9267"/>
                </a:cubicBezTo>
                <a:cubicBezTo>
                  <a:pt x="6006" y="9451"/>
                  <a:pt x="4952" y="9909"/>
                  <a:pt x="4093" y="10674"/>
                </a:cubicBezTo>
                <a:cubicBezTo>
                  <a:pt x="3334" y="11351"/>
                  <a:pt x="2925" y="11463"/>
                  <a:pt x="2925" y="11465"/>
                </a:cubicBezTo>
                <a:cubicBezTo>
                  <a:pt x="2923" y="11470"/>
                  <a:pt x="3614" y="12021"/>
                  <a:pt x="5454" y="10743"/>
                </a:cubicBezTo>
                <a:cubicBezTo>
                  <a:pt x="6344" y="10125"/>
                  <a:pt x="6733" y="9815"/>
                  <a:pt x="6922" y="9643"/>
                </a:cubicBezTo>
                <a:cubicBezTo>
                  <a:pt x="7114" y="9809"/>
                  <a:pt x="7309" y="9973"/>
                  <a:pt x="7504" y="10137"/>
                </a:cubicBezTo>
                <a:cubicBezTo>
                  <a:pt x="7034" y="10327"/>
                  <a:pt x="5941" y="10837"/>
                  <a:pt x="4858" y="11763"/>
                </a:cubicBezTo>
                <a:cubicBezTo>
                  <a:pt x="4033" y="12469"/>
                  <a:pt x="3595" y="12650"/>
                  <a:pt x="3596" y="12652"/>
                </a:cubicBezTo>
                <a:cubicBezTo>
                  <a:pt x="3594" y="12655"/>
                  <a:pt x="4444" y="13201"/>
                  <a:pt x="6416" y="11776"/>
                </a:cubicBezTo>
                <a:cubicBezTo>
                  <a:pt x="7374" y="11079"/>
                  <a:pt x="7789" y="10729"/>
                  <a:pt x="7982" y="10540"/>
                </a:cubicBezTo>
                <a:cubicBezTo>
                  <a:pt x="8229" y="10744"/>
                  <a:pt x="8475" y="10948"/>
                  <a:pt x="8722" y="11153"/>
                </a:cubicBezTo>
                <a:cubicBezTo>
                  <a:pt x="8194" y="11323"/>
                  <a:pt x="6958" y="11808"/>
                  <a:pt x="5781" y="12819"/>
                </a:cubicBezTo>
                <a:cubicBezTo>
                  <a:pt x="4907" y="13570"/>
                  <a:pt x="4388" y="13721"/>
                  <a:pt x="4388" y="13724"/>
                </a:cubicBezTo>
                <a:cubicBezTo>
                  <a:pt x="4389" y="13725"/>
                  <a:pt x="5316" y="14304"/>
                  <a:pt x="7493" y="12868"/>
                </a:cubicBezTo>
                <a:cubicBezTo>
                  <a:pt x="8587" y="12141"/>
                  <a:pt x="9046" y="11782"/>
                  <a:pt x="9251" y="11593"/>
                </a:cubicBezTo>
                <a:cubicBezTo>
                  <a:pt x="9497" y="11798"/>
                  <a:pt x="9739" y="12005"/>
                  <a:pt x="9982" y="12213"/>
                </a:cubicBezTo>
                <a:cubicBezTo>
                  <a:pt x="9426" y="12340"/>
                  <a:pt x="8196" y="12746"/>
                  <a:pt x="6754" y="13889"/>
                </a:cubicBezTo>
                <a:cubicBezTo>
                  <a:pt x="5799" y="14646"/>
                  <a:pt x="5226" y="14790"/>
                  <a:pt x="5227" y="14794"/>
                </a:cubicBezTo>
                <a:cubicBezTo>
                  <a:pt x="5231" y="14793"/>
                  <a:pt x="6211" y="15420"/>
                  <a:pt x="8594" y="14002"/>
                </a:cubicBezTo>
                <a:cubicBezTo>
                  <a:pt x="9826" y="13261"/>
                  <a:pt x="10332" y="12898"/>
                  <a:pt x="10551" y="12710"/>
                </a:cubicBezTo>
                <a:cubicBezTo>
                  <a:pt x="10826" y="12953"/>
                  <a:pt x="11099" y="13199"/>
                  <a:pt x="11363" y="13449"/>
                </a:cubicBezTo>
                <a:cubicBezTo>
                  <a:pt x="10758" y="13591"/>
                  <a:pt x="9280" y="14037"/>
                  <a:pt x="7814" y="15035"/>
                </a:cubicBezTo>
                <a:cubicBezTo>
                  <a:pt x="6752" y="15758"/>
                  <a:pt x="6154" y="15908"/>
                  <a:pt x="6155" y="15913"/>
                </a:cubicBezTo>
                <a:cubicBezTo>
                  <a:pt x="6163" y="15909"/>
                  <a:pt x="7159" y="16607"/>
                  <a:pt x="9747" y="15249"/>
                </a:cubicBezTo>
                <a:cubicBezTo>
                  <a:pt x="11147" y="14505"/>
                  <a:pt x="11681" y="14156"/>
                  <a:pt x="11905" y="13977"/>
                </a:cubicBezTo>
                <a:cubicBezTo>
                  <a:pt x="12185" y="14260"/>
                  <a:pt x="12455" y="14549"/>
                  <a:pt x="12716" y="14846"/>
                </a:cubicBezTo>
                <a:cubicBezTo>
                  <a:pt x="12172" y="14906"/>
                  <a:pt x="10651" y="15200"/>
                  <a:pt x="8853" y="16316"/>
                </a:cubicBezTo>
                <a:cubicBezTo>
                  <a:pt x="7701" y="17031"/>
                  <a:pt x="7067" y="17139"/>
                  <a:pt x="7067" y="17145"/>
                </a:cubicBezTo>
                <a:cubicBezTo>
                  <a:pt x="7080" y="17138"/>
                  <a:pt x="8048" y="17936"/>
                  <a:pt x="10828" y="16683"/>
                </a:cubicBezTo>
                <a:cubicBezTo>
                  <a:pt x="12392" y="15965"/>
                  <a:pt x="12985" y="15619"/>
                  <a:pt x="13216" y="15448"/>
                </a:cubicBezTo>
                <a:cubicBezTo>
                  <a:pt x="13478" y="15777"/>
                  <a:pt x="13728" y="16115"/>
                  <a:pt x="13957" y="16467"/>
                </a:cubicBezTo>
                <a:cubicBezTo>
                  <a:pt x="13469" y="16482"/>
                  <a:pt x="11776" y="16686"/>
                  <a:pt x="9814" y="17749"/>
                </a:cubicBezTo>
                <a:cubicBezTo>
                  <a:pt x="8556" y="18431"/>
                  <a:pt x="7911" y="18453"/>
                  <a:pt x="7910" y="18460"/>
                </a:cubicBezTo>
                <a:cubicBezTo>
                  <a:pt x="7929" y="18449"/>
                  <a:pt x="8812" y="19391"/>
                  <a:pt x="11763" y="18300"/>
                </a:cubicBezTo>
                <a:cubicBezTo>
                  <a:pt x="13525" y="17631"/>
                  <a:pt x="14145" y="17307"/>
                  <a:pt x="14366" y="17150"/>
                </a:cubicBezTo>
                <a:cubicBezTo>
                  <a:pt x="14582" y="17535"/>
                  <a:pt x="14778" y="17934"/>
                  <a:pt x="14947" y="18351"/>
                </a:cubicBezTo>
                <a:cubicBezTo>
                  <a:pt x="14842" y="18337"/>
                  <a:pt x="14688" y="18326"/>
                  <a:pt x="14481" y="18331"/>
                </a:cubicBezTo>
                <a:cubicBezTo>
                  <a:pt x="13771" y="18347"/>
                  <a:pt x="12470" y="18540"/>
                  <a:pt x="10603" y="19358"/>
                </a:cubicBezTo>
                <a:cubicBezTo>
                  <a:pt x="9225" y="19963"/>
                  <a:pt x="8606" y="19917"/>
                  <a:pt x="8603" y="19926"/>
                </a:cubicBezTo>
                <a:cubicBezTo>
                  <a:pt x="8630" y="19910"/>
                  <a:pt x="9160" y="20991"/>
                  <a:pt x="12264" y="20225"/>
                </a:cubicBezTo>
                <a:cubicBezTo>
                  <a:pt x="14205" y="19745"/>
                  <a:pt x="14992" y="19291"/>
                  <a:pt x="15229" y="19131"/>
                </a:cubicBezTo>
                <a:cubicBezTo>
                  <a:pt x="15466" y="19883"/>
                  <a:pt x="15626" y="20689"/>
                  <a:pt x="15691" y="21562"/>
                </a:cubicBezTo>
                <a:cubicBezTo>
                  <a:pt x="15691" y="21562"/>
                  <a:pt x="16024" y="21598"/>
                  <a:pt x="16182" y="21323"/>
                </a:cubicBezTo>
                <a:cubicBezTo>
                  <a:pt x="16111" y="20471"/>
                  <a:pt x="15951" y="19686"/>
                  <a:pt x="15725" y="18949"/>
                </a:cubicBezTo>
                <a:cubicBezTo>
                  <a:pt x="16090" y="18857"/>
                  <a:pt x="16853" y="18648"/>
                  <a:pt x="18392" y="18012"/>
                </a:cubicBezTo>
                <a:cubicBezTo>
                  <a:pt x="21600" y="16688"/>
                  <a:pt x="20985" y="15166"/>
                  <a:pt x="20943" y="15200"/>
                </a:cubicBezTo>
                <a:cubicBezTo>
                  <a:pt x="20945" y="15206"/>
                  <a:pt x="20619" y="15776"/>
                  <a:pt x="19076" y="16187"/>
                </a:cubicBezTo>
                <a:cubicBezTo>
                  <a:pt x="17072" y="16722"/>
                  <a:pt x="15922" y="17643"/>
                  <a:pt x="15430" y="18103"/>
                </a:cubicBezTo>
                <a:cubicBezTo>
                  <a:pt x="15262" y="17686"/>
                  <a:pt x="15068" y="17287"/>
                  <a:pt x="14857" y="16902"/>
                </a:cubicBezTo>
                <a:cubicBezTo>
                  <a:pt x="15271" y="16788"/>
                  <a:pt x="16200" y="16516"/>
                  <a:pt x="17453" y="15928"/>
                </a:cubicBezTo>
                <a:cubicBezTo>
                  <a:pt x="20350" y="14568"/>
                  <a:pt x="19548" y="13070"/>
                  <a:pt x="19519" y="13094"/>
                </a:cubicBezTo>
                <a:cubicBezTo>
                  <a:pt x="19521" y="13099"/>
                  <a:pt x="19362" y="13789"/>
                  <a:pt x="17852" y="14275"/>
                </a:cubicBezTo>
                <a:cubicBezTo>
                  <a:pt x="15934" y="14892"/>
                  <a:pt x="14884" y="15764"/>
                  <a:pt x="14438" y="16196"/>
                </a:cubicBezTo>
                <a:cubicBezTo>
                  <a:pt x="14206" y="15834"/>
                  <a:pt x="13956" y="15487"/>
                  <a:pt x="13691" y="15150"/>
                </a:cubicBezTo>
                <a:cubicBezTo>
                  <a:pt x="14077" y="14998"/>
                  <a:pt x="14952" y="14646"/>
                  <a:pt x="16077" y="14041"/>
                </a:cubicBezTo>
                <a:cubicBezTo>
                  <a:pt x="18633" y="12666"/>
                  <a:pt x="17870" y="11334"/>
                  <a:pt x="17859" y="11355"/>
                </a:cubicBezTo>
                <a:cubicBezTo>
                  <a:pt x="17574" y="11876"/>
                  <a:pt x="17295" y="11834"/>
                  <a:pt x="15903" y="12556"/>
                </a:cubicBezTo>
                <a:cubicBezTo>
                  <a:pt x="14467" y="13302"/>
                  <a:pt x="13596" y="14153"/>
                  <a:pt x="13211" y="14567"/>
                </a:cubicBezTo>
                <a:cubicBezTo>
                  <a:pt x="12945" y="14259"/>
                  <a:pt x="12669" y="13958"/>
                  <a:pt x="12381" y="13667"/>
                </a:cubicBezTo>
                <a:cubicBezTo>
                  <a:pt x="12713" y="13520"/>
                  <a:pt x="13400" y="13201"/>
                  <a:pt x="14634" y="12447"/>
                </a:cubicBezTo>
                <a:cubicBezTo>
                  <a:pt x="16731" y="11165"/>
                  <a:pt x="16106" y="9898"/>
                  <a:pt x="16095" y="9908"/>
                </a:cubicBezTo>
                <a:cubicBezTo>
                  <a:pt x="16097" y="9912"/>
                  <a:pt x="15961" y="10322"/>
                  <a:pt x="14624" y="10959"/>
                </a:cubicBezTo>
                <a:cubicBezTo>
                  <a:pt x="13142" y="11665"/>
                  <a:pt x="12222" y="12706"/>
                  <a:pt x="11859" y="13155"/>
                </a:cubicBezTo>
                <a:cubicBezTo>
                  <a:pt x="11594" y="12903"/>
                  <a:pt x="11318" y="12659"/>
                  <a:pt x="11042" y="12415"/>
                </a:cubicBezTo>
                <a:cubicBezTo>
                  <a:pt x="11352" y="12268"/>
                  <a:pt x="11906" y="11963"/>
                  <a:pt x="13008" y="11252"/>
                </a:cubicBezTo>
                <a:cubicBezTo>
                  <a:pt x="15333" y="9766"/>
                  <a:pt x="14315" y="8666"/>
                  <a:pt x="14311" y="8671"/>
                </a:cubicBezTo>
                <a:cubicBezTo>
                  <a:pt x="14312" y="8674"/>
                  <a:pt x="14041" y="9266"/>
                  <a:pt x="12854" y="10012"/>
                </a:cubicBezTo>
                <a:cubicBezTo>
                  <a:pt x="11765" y="10697"/>
                  <a:pt x="10887" y="11559"/>
                  <a:pt x="10507" y="11946"/>
                </a:cubicBezTo>
                <a:cubicBezTo>
                  <a:pt x="10246" y="11723"/>
                  <a:pt x="9982" y="11502"/>
                  <a:pt x="9716" y="11283"/>
                </a:cubicBezTo>
                <a:cubicBezTo>
                  <a:pt x="10002" y="11129"/>
                  <a:pt x="10504" y="10818"/>
                  <a:pt x="11484" y="10122"/>
                </a:cubicBezTo>
                <a:cubicBezTo>
                  <a:pt x="13599" y="8630"/>
                  <a:pt x="12636" y="7648"/>
                  <a:pt x="12636" y="7650"/>
                </a:cubicBezTo>
                <a:cubicBezTo>
                  <a:pt x="12636" y="7653"/>
                  <a:pt x="12456" y="8116"/>
                  <a:pt x="11358" y="8823"/>
                </a:cubicBezTo>
                <a:cubicBezTo>
                  <a:pt x="10396" y="9442"/>
                  <a:pt x="9548" y="10417"/>
                  <a:pt x="9189" y="10846"/>
                </a:cubicBezTo>
                <a:cubicBezTo>
                  <a:pt x="8933" y="10637"/>
                  <a:pt x="8680" y="10425"/>
                  <a:pt x="8424" y="10216"/>
                </a:cubicBezTo>
                <a:cubicBezTo>
                  <a:pt x="8687" y="10058"/>
                  <a:pt x="9136" y="9752"/>
                  <a:pt x="9993" y="9087"/>
                </a:cubicBezTo>
                <a:cubicBezTo>
                  <a:pt x="11903" y="7615"/>
                  <a:pt x="11028" y="6724"/>
                  <a:pt x="11031" y="6723"/>
                </a:cubicBezTo>
                <a:cubicBezTo>
                  <a:pt x="11031" y="6726"/>
                  <a:pt x="10838" y="7307"/>
                  <a:pt x="9832" y="7967"/>
                </a:cubicBezTo>
                <a:cubicBezTo>
                  <a:pt x="8824" y="8627"/>
                  <a:pt x="8201" y="9401"/>
                  <a:pt x="7915" y="9798"/>
                </a:cubicBezTo>
                <a:cubicBezTo>
                  <a:pt x="7721" y="9639"/>
                  <a:pt x="7524" y="9481"/>
                  <a:pt x="7333" y="9320"/>
                </a:cubicBezTo>
                <a:cubicBezTo>
                  <a:pt x="7557" y="9167"/>
                  <a:pt x="7939" y="8872"/>
                  <a:pt x="8665" y="8231"/>
                </a:cubicBezTo>
                <a:cubicBezTo>
                  <a:pt x="10279" y="6806"/>
                  <a:pt x="9529" y="5877"/>
                  <a:pt x="9533" y="5877"/>
                </a:cubicBezTo>
                <a:cubicBezTo>
                  <a:pt x="9533" y="5879"/>
                  <a:pt x="9367" y="6324"/>
                  <a:pt x="8541" y="7008"/>
                </a:cubicBezTo>
                <a:cubicBezTo>
                  <a:pt x="7834" y="7595"/>
                  <a:pt x="7223" y="8530"/>
                  <a:pt x="6915" y="8964"/>
                </a:cubicBezTo>
                <a:cubicBezTo>
                  <a:pt x="6711" y="8789"/>
                  <a:pt x="6512" y="8612"/>
                  <a:pt x="6313" y="8433"/>
                </a:cubicBezTo>
                <a:cubicBezTo>
                  <a:pt x="6562" y="8311"/>
                  <a:pt x="6976" y="8051"/>
                  <a:pt x="7607" y="7321"/>
                </a:cubicBezTo>
                <a:cubicBezTo>
                  <a:pt x="8944" y="5775"/>
                  <a:pt x="8252" y="5101"/>
                  <a:pt x="8258" y="5102"/>
                </a:cubicBezTo>
                <a:cubicBezTo>
                  <a:pt x="8257" y="5104"/>
                  <a:pt x="8156" y="5518"/>
                  <a:pt x="7445" y="6211"/>
                </a:cubicBezTo>
                <a:cubicBezTo>
                  <a:pt x="6795" y="6844"/>
                  <a:pt x="6166" y="7763"/>
                  <a:pt x="5936" y="8098"/>
                </a:cubicBezTo>
                <a:cubicBezTo>
                  <a:pt x="5772" y="7946"/>
                  <a:pt x="5610" y="7792"/>
                  <a:pt x="5450" y="7636"/>
                </a:cubicBezTo>
                <a:cubicBezTo>
                  <a:pt x="5673" y="7479"/>
                  <a:pt x="6045" y="7167"/>
                  <a:pt x="6582" y="6506"/>
                </a:cubicBezTo>
                <a:cubicBezTo>
                  <a:pt x="7796" y="5013"/>
                  <a:pt x="7122" y="4348"/>
                  <a:pt x="7127" y="4349"/>
                </a:cubicBezTo>
                <a:cubicBezTo>
                  <a:pt x="7127" y="4351"/>
                  <a:pt x="7005" y="4779"/>
                  <a:pt x="6369" y="5446"/>
                </a:cubicBezTo>
                <a:cubicBezTo>
                  <a:pt x="5780" y="6063"/>
                  <a:pt x="5293" y="6932"/>
                  <a:pt x="5100" y="7284"/>
                </a:cubicBezTo>
                <a:cubicBezTo>
                  <a:pt x="4924" y="7105"/>
                  <a:pt x="4752" y="6922"/>
                  <a:pt x="4584" y="6737"/>
                </a:cubicBezTo>
                <a:cubicBezTo>
                  <a:pt x="4771" y="6584"/>
                  <a:pt x="5280" y="6162"/>
                  <a:pt x="5644" y="5643"/>
                </a:cubicBezTo>
                <a:cubicBezTo>
                  <a:pt x="6676" y="4175"/>
                  <a:pt x="6160" y="3644"/>
                  <a:pt x="6165" y="3647"/>
                </a:cubicBezTo>
                <a:cubicBezTo>
                  <a:pt x="6164" y="3648"/>
                  <a:pt x="6120" y="4110"/>
                  <a:pt x="5509" y="4713"/>
                </a:cubicBezTo>
                <a:cubicBezTo>
                  <a:pt x="4989" y="5238"/>
                  <a:pt x="4495" y="6146"/>
                  <a:pt x="4330" y="6454"/>
                </a:cubicBezTo>
                <a:cubicBezTo>
                  <a:pt x="4181" y="6282"/>
                  <a:pt x="4036" y="6107"/>
                  <a:pt x="3896" y="5930"/>
                </a:cubicBezTo>
                <a:cubicBezTo>
                  <a:pt x="4070" y="5821"/>
                  <a:pt x="4413" y="5558"/>
                  <a:pt x="4909" y="4883"/>
                </a:cubicBezTo>
                <a:cubicBezTo>
                  <a:pt x="5900" y="3533"/>
                  <a:pt x="5425" y="3048"/>
                  <a:pt x="5427" y="3052"/>
                </a:cubicBezTo>
                <a:cubicBezTo>
                  <a:pt x="5427" y="3052"/>
                  <a:pt x="5401" y="3441"/>
                  <a:pt x="4835" y="3973"/>
                </a:cubicBezTo>
                <a:cubicBezTo>
                  <a:pt x="4337" y="4450"/>
                  <a:pt x="3822" y="5379"/>
                  <a:pt x="3679" y="5641"/>
                </a:cubicBezTo>
                <a:cubicBezTo>
                  <a:pt x="3553" y="5473"/>
                  <a:pt x="3430" y="5303"/>
                  <a:pt x="3312" y="5129"/>
                </a:cubicBezTo>
                <a:cubicBezTo>
                  <a:pt x="3475" y="5036"/>
                  <a:pt x="3799" y="4809"/>
                  <a:pt x="4276" y="4226"/>
                </a:cubicBezTo>
                <a:cubicBezTo>
                  <a:pt x="5234" y="3055"/>
                  <a:pt x="4788" y="2499"/>
                  <a:pt x="4790" y="2504"/>
                </a:cubicBezTo>
                <a:cubicBezTo>
                  <a:pt x="4789" y="2504"/>
                  <a:pt x="4764" y="2853"/>
                  <a:pt x="4230" y="3323"/>
                </a:cubicBezTo>
                <a:cubicBezTo>
                  <a:pt x="3766" y="3735"/>
                  <a:pt x="3273" y="4567"/>
                  <a:pt x="3119" y="4834"/>
                </a:cubicBezTo>
                <a:cubicBezTo>
                  <a:pt x="3008" y="4660"/>
                  <a:pt x="2903" y="4481"/>
                  <a:pt x="2801" y="4300"/>
                </a:cubicBezTo>
                <a:cubicBezTo>
                  <a:pt x="2948" y="4249"/>
                  <a:pt x="3205" y="4064"/>
                  <a:pt x="3651" y="3475"/>
                </a:cubicBezTo>
                <a:cubicBezTo>
                  <a:pt x="4477" y="2376"/>
                  <a:pt x="4068" y="1894"/>
                  <a:pt x="4067" y="1899"/>
                </a:cubicBezTo>
                <a:cubicBezTo>
                  <a:pt x="4067" y="1899"/>
                  <a:pt x="4045" y="2249"/>
                  <a:pt x="3558" y="2669"/>
                </a:cubicBezTo>
                <a:cubicBezTo>
                  <a:pt x="3151" y="3020"/>
                  <a:pt x="2753" y="3662"/>
                  <a:pt x="2596" y="3928"/>
                </a:cubicBezTo>
                <a:cubicBezTo>
                  <a:pt x="2507" y="3757"/>
                  <a:pt x="2423" y="3583"/>
                  <a:pt x="2343" y="3406"/>
                </a:cubicBezTo>
                <a:cubicBezTo>
                  <a:pt x="2470" y="3326"/>
                  <a:pt x="2676" y="3142"/>
                  <a:pt x="3021" y="2689"/>
                </a:cubicBezTo>
                <a:cubicBezTo>
                  <a:pt x="3732" y="1758"/>
                  <a:pt x="3289" y="1328"/>
                  <a:pt x="3286" y="1333"/>
                </a:cubicBezTo>
                <a:cubicBezTo>
                  <a:pt x="3285" y="1333"/>
                  <a:pt x="3298" y="1600"/>
                  <a:pt x="2902" y="2010"/>
                </a:cubicBezTo>
                <a:cubicBezTo>
                  <a:pt x="2620" y="2299"/>
                  <a:pt x="2358" y="2735"/>
                  <a:pt x="2188" y="3035"/>
                </a:cubicBezTo>
                <a:cubicBezTo>
                  <a:pt x="2124" y="2876"/>
                  <a:pt x="2059" y="2718"/>
                  <a:pt x="2002" y="2555"/>
                </a:cubicBezTo>
                <a:cubicBezTo>
                  <a:pt x="2098" y="2477"/>
                  <a:pt x="2242" y="2328"/>
                  <a:pt x="2526" y="1904"/>
                </a:cubicBezTo>
                <a:cubicBezTo>
                  <a:pt x="3107" y="1035"/>
                  <a:pt x="2615" y="749"/>
                  <a:pt x="2610" y="754"/>
                </a:cubicBezTo>
                <a:cubicBezTo>
                  <a:pt x="2610" y="753"/>
                  <a:pt x="2670" y="868"/>
                  <a:pt x="2359" y="1230"/>
                </a:cubicBezTo>
                <a:cubicBezTo>
                  <a:pt x="2147" y="1468"/>
                  <a:pt x="1972" y="1819"/>
                  <a:pt x="1853" y="2080"/>
                </a:cubicBezTo>
                <a:cubicBezTo>
                  <a:pt x="1841" y="2038"/>
                  <a:pt x="1828" y="1997"/>
                  <a:pt x="1816" y="1955"/>
                </a:cubicBezTo>
                <a:cubicBezTo>
                  <a:pt x="1760" y="1674"/>
                  <a:pt x="1692" y="1386"/>
                  <a:pt x="1602" y="1090"/>
                </a:cubicBezTo>
                <a:cubicBezTo>
                  <a:pt x="1463" y="632"/>
                  <a:pt x="1317" y="256"/>
                  <a:pt x="1175" y="16"/>
                </a:cubicBezTo>
                <a:cubicBezTo>
                  <a:pt x="1168" y="3"/>
                  <a:pt x="1152" y="-2"/>
                  <a:pt x="1131" y="0"/>
                </a:cubicBez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</a:schemeClr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68" name="Edifício da Corte"/>
          <p:cNvSpPr/>
          <p:nvPr/>
        </p:nvSpPr>
        <p:spPr>
          <a:xfrm>
            <a:off x="3543325" y="7076862"/>
            <a:ext cx="385101" cy="385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158" y="3613"/>
                </a:lnTo>
                <a:lnTo>
                  <a:pt x="1158" y="4293"/>
                </a:lnTo>
                <a:lnTo>
                  <a:pt x="20444" y="4293"/>
                </a:lnTo>
                <a:lnTo>
                  <a:pt x="20444" y="3613"/>
                </a:lnTo>
                <a:lnTo>
                  <a:pt x="10800" y="0"/>
                </a:lnTo>
                <a:close/>
                <a:moveTo>
                  <a:pt x="2354" y="4683"/>
                </a:moveTo>
                <a:lnTo>
                  <a:pt x="2354" y="6036"/>
                </a:lnTo>
                <a:lnTo>
                  <a:pt x="3269" y="6036"/>
                </a:lnTo>
                <a:lnTo>
                  <a:pt x="3269" y="6676"/>
                </a:lnTo>
                <a:cubicBezTo>
                  <a:pt x="3553" y="6676"/>
                  <a:pt x="3618" y="7023"/>
                  <a:pt x="3618" y="7023"/>
                </a:cubicBezTo>
                <a:lnTo>
                  <a:pt x="3618" y="15657"/>
                </a:lnTo>
                <a:lnTo>
                  <a:pt x="3346" y="15657"/>
                </a:lnTo>
                <a:lnTo>
                  <a:pt x="3346" y="16762"/>
                </a:lnTo>
                <a:lnTo>
                  <a:pt x="2354" y="16762"/>
                </a:lnTo>
                <a:lnTo>
                  <a:pt x="2354" y="18115"/>
                </a:lnTo>
                <a:lnTo>
                  <a:pt x="19246" y="18115"/>
                </a:lnTo>
                <a:lnTo>
                  <a:pt x="19246" y="16762"/>
                </a:lnTo>
                <a:lnTo>
                  <a:pt x="18254" y="16762"/>
                </a:lnTo>
                <a:lnTo>
                  <a:pt x="18254" y="15657"/>
                </a:lnTo>
                <a:lnTo>
                  <a:pt x="17984" y="15657"/>
                </a:lnTo>
                <a:lnTo>
                  <a:pt x="17984" y="7023"/>
                </a:lnTo>
                <a:cubicBezTo>
                  <a:pt x="17984" y="7023"/>
                  <a:pt x="18049" y="6676"/>
                  <a:pt x="18333" y="6676"/>
                </a:cubicBezTo>
                <a:lnTo>
                  <a:pt x="18333" y="6036"/>
                </a:lnTo>
                <a:lnTo>
                  <a:pt x="19246" y="6036"/>
                </a:lnTo>
                <a:lnTo>
                  <a:pt x="19246" y="4683"/>
                </a:lnTo>
                <a:lnTo>
                  <a:pt x="2354" y="4683"/>
                </a:lnTo>
                <a:close/>
                <a:moveTo>
                  <a:pt x="5670" y="6036"/>
                </a:moveTo>
                <a:lnTo>
                  <a:pt x="7489" y="6036"/>
                </a:lnTo>
                <a:lnTo>
                  <a:pt x="7489" y="6676"/>
                </a:lnTo>
                <a:cubicBezTo>
                  <a:pt x="7773" y="6676"/>
                  <a:pt x="7838" y="7023"/>
                  <a:pt x="7838" y="7023"/>
                </a:cubicBezTo>
                <a:lnTo>
                  <a:pt x="7838" y="15657"/>
                </a:lnTo>
                <a:lnTo>
                  <a:pt x="7568" y="15657"/>
                </a:lnTo>
                <a:lnTo>
                  <a:pt x="7568" y="16762"/>
                </a:lnTo>
                <a:lnTo>
                  <a:pt x="5591" y="16762"/>
                </a:lnTo>
                <a:lnTo>
                  <a:pt x="5591" y="15657"/>
                </a:lnTo>
                <a:lnTo>
                  <a:pt x="5321" y="15657"/>
                </a:lnTo>
                <a:lnTo>
                  <a:pt x="5321" y="7023"/>
                </a:lnTo>
                <a:cubicBezTo>
                  <a:pt x="5321" y="7023"/>
                  <a:pt x="5386" y="6676"/>
                  <a:pt x="5670" y="6676"/>
                </a:cubicBezTo>
                <a:lnTo>
                  <a:pt x="5670" y="6036"/>
                </a:lnTo>
                <a:close/>
                <a:moveTo>
                  <a:pt x="9890" y="6036"/>
                </a:moveTo>
                <a:lnTo>
                  <a:pt x="11710" y="6036"/>
                </a:lnTo>
                <a:lnTo>
                  <a:pt x="11710" y="6676"/>
                </a:lnTo>
                <a:cubicBezTo>
                  <a:pt x="11993" y="6676"/>
                  <a:pt x="12059" y="7023"/>
                  <a:pt x="12059" y="7023"/>
                </a:cubicBezTo>
                <a:lnTo>
                  <a:pt x="12059" y="15657"/>
                </a:lnTo>
                <a:lnTo>
                  <a:pt x="11789" y="15657"/>
                </a:lnTo>
                <a:lnTo>
                  <a:pt x="11789" y="16762"/>
                </a:lnTo>
                <a:lnTo>
                  <a:pt x="9813" y="16762"/>
                </a:lnTo>
                <a:lnTo>
                  <a:pt x="9813" y="15657"/>
                </a:lnTo>
                <a:lnTo>
                  <a:pt x="9541" y="15657"/>
                </a:lnTo>
                <a:lnTo>
                  <a:pt x="9541" y="7023"/>
                </a:lnTo>
                <a:cubicBezTo>
                  <a:pt x="9541" y="7023"/>
                  <a:pt x="9607" y="6676"/>
                  <a:pt x="9890" y="6676"/>
                </a:cubicBezTo>
                <a:lnTo>
                  <a:pt x="9890" y="6036"/>
                </a:lnTo>
                <a:close/>
                <a:moveTo>
                  <a:pt x="14113" y="6036"/>
                </a:moveTo>
                <a:lnTo>
                  <a:pt x="15932" y="6036"/>
                </a:lnTo>
                <a:lnTo>
                  <a:pt x="15932" y="6676"/>
                </a:lnTo>
                <a:cubicBezTo>
                  <a:pt x="16216" y="6676"/>
                  <a:pt x="16281" y="7023"/>
                  <a:pt x="16281" y="7023"/>
                </a:cubicBezTo>
                <a:lnTo>
                  <a:pt x="16281" y="15657"/>
                </a:lnTo>
                <a:lnTo>
                  <a:pt x="16009" y="15657"/>
                </a:lnTo>
                <a:lnTo>
                  <a:pt x="16009" y="16762"/>
                </a:lnTo>
                <a:lnTo>
                  <a:pt x="14033" y="16762"/>
                </a:lnTo>
                <a:lnTo>
                  <a:pt x="14033" y="15657"/>
                </a:lnTo>
                <a:lnTo>
                  <a:pt x="13763" y="15657"/>
                </a:lnTo>
                <a:lnTo>
                  <a:pt x="13763" y="7023"/>
                </a:lnTo>
                <a:cubicBezTo>
                  <a:pt x="13763" y="7023"/>
                  <a:pt x="13829" y="6676"/>
                  <a:pt x="14113" y="6676"/>
                </a:cubicBezTo>
                <a:lnTo>
                  <a:pt x="14113" y="6036"/>
                </a:lnTo>
                <a:close/>
                <a:moveTo>
                  <a:pt x="1158" y="18505"/>
                </a:moveTo>
                <a:lnTo>
                  <a:pt x="1158" y="19859"/>
                </a:lnTo>
                <a:lnTo>
                  <a:pt x="20444" y="19859"/>
                </a:lnTo>
                <a:lnTo>
                  <a:pt x="20444" y="18505"/>
                </a:lnTo>
                <a:lnTo>
                  <a:pt x="1158" y="18505"/>
                </a:lnTo>
                <a:close/>
                <a:moveTo>
                  <a:pt x="0" y="2024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0247"/>
                </a:lnTo>
                <a:lnTo>
                  <a:pt x="0" y="20247"/>
                </a:ln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969" name="header.png" descr="head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4282" y="1117084"/>
            <a:ext cx="4771064" cy="3578297"/>
          </a:xfrm>
          <a:prstGeom prst="rect">
            <a:avLst/>
          </a:prstGeom>
          <a:ln w="3175">
            <a:miter lim="400000"/>
          </a:ln>
        </p:spPr>
      </p:pic>
      <p:sp>
        <p:nvSpPr>
          <p:cNvPr id="970" name="Retângulo"/>
          <p:cNvSpPr/>
          <p:nvPr/>
        </p:nvSpPr>
        <p:spPr>
          <a:xfrm>
            <a:off x="3664" y="3722591"/>
            <a:ext cx="4755172" cy="731098"/>
          </a:xfrm>
          <a:prstGeom prst="rect">
            <a:avLst/>
          </a:prstGeom>
          <a:solidFill>
            <a:srgbClr val="929292">
              <a:alpha val="38265"/>
            </a:srgbClr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71" name="Featured Eco-Friendly Products"/>
          <p:cNvSpPr txBox="1"/>
          <p:nvPr/>
        </p:nvSpPr>
        <p:spPr>
          <a:xfrm>
            <a:off x="253662" y="3892585"/>
            <a:ext cx="4263738" cy="3473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603" tIns="18603" rIns="18603" bIns="18603" anchor="ctr">
            <a:spAutoFit/>
          </a:bodyPr>
          <a:lstStyle>
            <a:lvl1pPr algn="l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Featured Eco-Friendly Products</a:t>
            </a:r>
          </a:p>
        </p:txBody>
      </p:sp>
      <p:pic>
        <p:nvPicPr>
          <p:cNvPr id="972" name="Imagem" descr="Imagem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9279" y="8793730"/>
            <a:ext cx="577170" cy="398248"/>
          </a:xfrm>
          <a:prstGeom prst="rect">
            <a:avLst/>
          </a:prstGeom>
          <a:ln w="3175">
            <a:miter lim="400000"/>
          </a:ln>
        </p:spPr>
      </p:pic>
      <p:grpSp>
        <p:nvGrpSpPr>
          <p:cNvPr id="975" name="Grupo"/>
          <p:cNvGrpSpPr/>
          <p:nvPr/>
        </p:nvGrpSpPr>
        <p:grpSpPr>
          <a:xfrm>
            <a:off x="2476459" y="6412898"/>
            <a:ext cx="381001" cy="380705"/>
            <a:chOff x="0" y="0"/>
            <a:chExt cx="381000" cy="380704"/>
          </a:xfrm>
        </p:grpSpPr>
        <p:sp>
          <p:nvSpPr>
            <p:cNvPr id="973" name="Círculo"/>
            <p:cNvSpPr/>
            <p:nvPr/>
          </p:nvSpPr>
          <p:spPr>
            <a:xfrm>
              <a:off x="0" y="-1"/>
              <a:ext cx="381001" cy="380706"/>
            </a:xfrm>
            <a:prstGeom prst="ellipse">
              <a:avLst/>
            </a:prstGeom>
            <a:noFill/>
            <a:ln w="127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4" name="Triângulo"/>
            <p:cNvSpPr/>
            <p:nvPr/>
          </p:nvSpPr>
          <p:spPr>
            <a:xfrm rot="5400000">
              <a:off x="116705" y="102431"/>
              <a:ext cx="175707" cy="175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hueOff val="114395"/>
                <a:lumOff val="-2497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978" name="Grupo"/>
          <p:cNvGrpSpPr/>
          <p:nvPr/>
        </p:nvGrpSpPr>
        <p:grpSpPr>
          <a:xfrm>
            <a:off x="2476459" y="7114970"/>
            <a:ext cx="381001" cy="380705"/>
            <a:chOff x="0" y="0"/>
            <a:chExt cx="381000" cy="380704"/>
          </a:xfrm>
        </p:grpSpPr>
        <p:sp>
          <p:nvSpPr>
            <p:cNvPr id="976" name="Círculo"/>
            <p:cNvSpPr/>
            <p:nvPr/>
          </p:nvSpPr>
          <p:spPr>
            <a:xfrm>
              <a:off x="0" y="-1"/>
              <a:ext cx="381001" cy="380706"/>
            </a:xfrm>
            <a:prstGeom prst="ellipse">
              <a:avLst/>
            </a:prstGeom>
            <a:noFill/>
            <a:ln w="127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77" name="Triângulo"/>
            <p:cNvSpPr/>
            <p:nvPr/>
          </p:nvSpPr>
          <p:spPr>
            <a:xfrm rot="5400000">
              <a:off x="116705" y="102431"/>
              <a:ext cx="175707" cy="175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hueOff val="114395"/>
                <a:lumOff val="-2497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79" name="Background"/>
          <p:cNvSpPr/>
          <p:nvPr/>
        </p:nvSpPr>
        <p:spPr>
          <a:xfrm>
            <a:off x="0" y="9267366"/>
            <a:ext cx="4762501" cy="1041401"/>
          </a:xfrm>
          <a:prstGeom prst="rect">
            <a:avLst/>
          </a:prstGeom>
          <a:solidFill>
            <a:srgbClr val="F9F9F9"/>
          </a:soli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grpSp>
        <p:nvGrpSpPr>
          <p:cNvPr id="982" name="Grupo">
            <a:hlinkClick r:id="rId6" invalidUrl="" action="ppaction://hlinksldjump" tgtFrame="" tooltip="" history="1" highlightClick="0" endSnd="0"/>
          </p:cNvPr>
          <p:cNvGrpSpPr/>
          <p:nvPr/>
        </p:nvGrpSpPr>
        <p:grpSpPr>
          <a:xfrm>
            <a:off x="363776" y="9318007"/>
            <a:ext cx="1385389" cy="1740252"/>
            <a:chOff x="212526" y="0"/>
            <a:chExt cx="1385387" cy="1740251"/>
          </a:xfrm>
        </p:grpSpPr>
        <p:sp>
          <p:nvSpPr>
            <p:cNvPr id="980" name="Conífera"/>
            <p:cNvSpPr/>
            <p:nvPr/>
          </p:nvSpPr>
          <p:spPr>
            <a:xfrm>
              <a:off x="212526" y="0"/>
              <a:ext cx="230776" cy="390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621" y="0"/>
                  </a:moveTo>
                  <a:cubicBezTo>
                    <a:pt x="10617" y="23"/>
                    <a:pt x="10614" y="44"/>
                    <a:pt x="10610" y="67"/>
                  </a:cubicBezTo>
                  <a:cubicBezTo>
                    <a:pt x="10104" y="2030"/>
                    <a:pt x="9595" y="3050"/>
                    <a:pt x="9030" y="3538"/>
                  </a:cubicBezTo>
                  <a:cubicBezTo>
                    <a:pt x="9188" y="3538"/>
                    <a:pt x="9363" y="3511"/>
                    <a:pt x="9528" y="3474"/>
                  </a:cubicBezTo>
                  <a:cubicBezTo>
                    <a:pt x="8596" y="4832"/>
                    <a:pt x="7424" y="5534"/>
                    <a:pt x="6527" y="6163"/>
                  </a:cubicBezTo>
                  <a:cubicBezTo>
                    <a:pt x="6868" y="6119"/>
                    <a:pt x="7802" y="5974"/>
                    <a:pt x="8230" y="5855"/>
                  </a:cubicBezTo>
                  <a:cubicBezTo>
                    <a:pt x="7748" y="6276"/>
                    <a:pt x="6954" y="6634"/>
                    <a:pt x="6954" y="6634"/>
                  </a:cubicBezTo>
                  <a:cubicBezTo>
                    <a:pt x="7138" y="6619"/>
                    <a:pt x="7415" y="6600"/>
                    <a:pt x="7720" y="6547"/>
                  </a:cubicBezTo>
                  <a:cubicBezTo>
                    <a:pt x="7091" y="7137"/>
                    <a:pt x="6251" y="7713"/>
                    <a:pt x="5561" y="8125"/>
                  </a:cubicBezTo>
                  <a:cubicBezTo>
                    <a:pt x="5895" y="8116"/>
                    <a:pt x="6564" y="7999"/>
                    <a:pt x="7009" y="7907"/>
                  </a:cubicBezTo>
                  <a:cubicBezTo>
                    <a:pt x="6411" y="8446"/>
                    <a:pt x="4903" y="8893"/>
                    <a:pt x="4903" y="8893"/>
                  </a:cubicBezTo>
                  <a:cubicBezTo>
                    <a:pt x="5152" y="8900"/>
                    <a:pt x="5550" y="8913"/>
                    <a:pt x="5996" y="8867"/>
                  </a:cubicBezTo>
                  <a:cubicBezTo>
                    <a:pt x="4872" y="9638"/>
                    <a:pt x="3565" y="10259"/>
                    <a:pt x="2901" y="10510"/>
                  </a:cubicBezTo>
                  <a:cubicBezTo>
                    <a:pt x="3687" y="10533"/>
                    <a:pt x="4308" y="10479"/>
                    <a:pt x="4850" y="10385"/>
                  </a:cubicBezTo>
                  <a:cubicBezTo>
                    <a:pt x="4326" y="10617"/>
                    <a:pt x="3807" y="10772"/>
                    <a:pt x="3807" y="10772"/>
                  </a:cubicBezTo>
                  <a:cubicBezTo>
                    <a:pt x="4160" y="10781"/>
                    <a:pt x="4842" y="10804"/>
                    <a:pt x="5509" y="10615"/>
                  </a:cubicBezTo>
                  <a:cubicBezTo>
                    <a:pt x="4554" y="11187"/>
                    <a:pt x="3493" y="11637"/>
                    <a:pt x="2295" y="12014"/>
                  </a:cubicBezTo>
                  <a:cubicBezTo>
                    <a:pt x="3519" y="11959"/>
                    <a:pt x="4122" y="11979"/>
                    <a:pt x="4988" y="11829"/>
                  </a:cubicBezTo>
                  <a:cubicBezTo>
                    <a:pt x="4334" y="12189"/>
                    <a:pt x="3084" y="12413"/>
                    <a:pt x="3084" y="12413"/>
                  </a:cubicBezTo>
                  <a:cubicBezTo>
                    <a:pt x="3383" y="12449"/>
                    <a:pt x="3950" y="12522"/>
                    <a:pt x="4573" y="12429"/>
                  </a:cubicBezTo>
                  <a:cubicBezTo>
                    <a:pt x="3626" y="13059"/>
                    <a:pt x="2798" y="13430"/>
                    <a:pt x="1310" y="13941"/>
                  </a:cubicBezTo>
                  <a:cubicBezTo>
                    <a:pt x="2261" y="14037"/>
                    <a:pt x="3022" y="14027"/>
                    <a:pt x="3903" y="13855"/>
                  </a:cubicBezTo>
                  <a:cubicBezTo>
                    <a:pt x="3441" y="14122"/>
                    <a:pt x="2908" y="14377"/>
                    <a:pt x="2403" y="14495"/>
                  </a:cubicBezTo>
                  <a:cubicBezTo>
                    <a:pt x="2758" y="14526"/>
                    <a:pt x="3146" y="14544"/>
                    <a:pt x="3538" y="14548"/>
                  </a:cubicBezTo>
                  <a:cubicBezTo>
                    <a:pt x="2975" y="14915"/>
                    <a:pt x="1532" y="15372"/>
                    <a:pt x="690" y="15468"/>
                  </a:cubicBezTo>
                  <a:cubicBezTo>
                    <a:pt x="1469" y="15621"/>
                    <a:pt x="1944" y="15682"/>
                    <a:pt x="2829" y="15558"/>
                  </a:cubicBezTo>
                  <a:cubicBezTo>
                    <a:pt x="2034" y="16169"/>
                    <a:pt x="1577" y="16274"/>
                    <a:pt x="222" y="16735"/>
                  </a:cubicBezTo>
                  <a:cubicBezTo>
                    <a:pt x="549" y="16746"/>
                    <a:pt x="1657" y="16760"/>
                    <a:pt x="2445" y="16433"/>
                  </a:cubicBezTo>
                  <a:cubicBezTo>
                    <a:pt x="2217" y="16700"/>
                    <a:pt x="1683" y="16922"/>
                    <a:pt x="1285" y="17066"/>
                  </a:cubicBezTo>
                  <a:cubicBezTo>
                    <a:pt x="1615" y="17066"/>
                    <a:pt x="1944" y="17006"/>
                    <a:pt x="2229" y="16894"/>
                  </a:cubicBezTo>
                  <a:cubicBezTo>
                    <a:pt x="1771" y="17163"/>
                    <a:pt x="1238" y="17373"/>
                    <a:pt x="668" y="17513"/>
                  </a:cubicBezTo>
                  <a:cubicBezTo>
                    <a:pt x="1097" y="17560"/>
                    <a:pt x="2071" y="17636"/>
                    <a:pt x="2608" y="17472"/>
                  </a:cubicBezTo>
                  <a:lnTo>
                    <a:pt x="2638" y="17467"/>
                  </a:lnTo>
                  <a:cubicBezTo>
                    <a:pt x="2011" y="17862"/>
                    <a:pt x="825" y="18003"/>
                    <a:pt x="1" y="17923"/>
                  </a:cubicBezTo>
                  <a:cubicBezTo>
                    <a:pt x="-28" y="17962"/>
                    <a:pt x="714" y="18310"/>
                    <a:pt x="1542" y="18379"/>
                  </a:cubicBezTo>
                  <a:cubicBezTo>
                    <a:pt x="1245" y="18467"/>
                    <a:pt x="906" y="18513"/>
                    <a:pt x="582" y="18499"/>
                  </a:cubicBezTo>
                  <a:cubicBezTo>
                    <a:pt x="1481" y="18739"/>
                    <a:pt x="2039" y="18785"/>
                    <a:pt x="3029" y="18865"/>
                  </a:cubicBezTo>
                  <a:cubicBezTo>
                    <a:pt x="2588" y="19091"/>
                    <a:pt x="2010" y="19186"/>
                    <a:pt x="2010" y="19186"/>
                  </a:cubicBezTo>
                  <a:cubicBezTo>
                    <a:pt x="2010" y="19186"/>
                    <a:pt x="4186" y="19299"/>
                    <a:pt x="5315" y="19147"/>
                  </a:cubicBezTo>
                  <a:cubicBezTo>
                    <a:pt x="4988" y="19390"/>
                    <a:pt x="4449" y="19473"/>
                    <a:pt x="4449" y="19473"/>
                  </a:cubicBezTo>
                  <a:cubicBezTo>
                    <a:pt x="4449" y="19473"/>
                    <a:pt x="7074" y="19640"/>
                    <a:pt x="9273" y="19263"/>
                  </a:cubicBezTo>
                  <a:cubicBezTo>
                    <a:pt x="9277" y="19443"/>
                    <a:pt x="9306" y="21049"/>
                    <a:pt x="9306" y="21600"/>
                  </a:cubicBezTo>
                  <a:lnTo>
                    <a:pt x="11676" y="21600"/>
                  </a:lnTo>
                  <a:lnTo>
                    <a:pt x="11676" y="19306"/>
                  </a:lnTo>
                  <a:cubicBezTo>
                    <a:pt x="13874" y="19629"/>
                    <a:pt x="16600" y="19473"/>
                    <a:pt x="16600" y="19473"/>
                  </a:cubicBezTo>
                  <a:cubicBezTo>
                    <a:pt x="16600" y="19473"/>
                    <a:pt x="16072" y="19496"/>
                    <a:pt x="15235" y="19134"/>
                  </a:cubicBezTo>
                  <a:cubicBezTo>
                    <a:pt x="16407" y="19406"/>
                    <a:pt x="19038" y="19186"/>
                    <a:pt x="19038" y="19186"/>
                  </a:cubicBezTo>
                  <a:cubicBezTo>
                    <a:pt x="19038" y="19186"/>
                    <a:pt x="18653" y="19220"/>
                    <a:pt x="17768" y="18988"/>
                  </a:cubicBezTo>
                  <a:cubicBezTo>
                    <a:pt x="18677" y="19007"/>
                    <a:pt x="19389" y="19078"/>
                    <a:pt x="20696" y="18650"/>
                  </a:cubicBezTo>
                  <a:cubicBezTo>
                    <a:pt x="20282" y="18691"/>
                    <a:pt x="19763" y="18530"/>
                    <a:pt x="19409" y="18422"/>
                  </a:cubicBezTo>
                  <a:cubicBezTo>
                    <a:pt x="20354" y="18360"/>
                    <a:pt x="21572" y="17935"/>
                    <a:pt x="21540" y="17939"/>
                  </a:cubicBezTo>
                  <a:cubicBezTo>
                    <a:pt x="20708" y="18067"/>
                    <a:pt x="19853" y="18090"/>
                    <a:pt x="18701" y="17606"/>
                  </a:cubicBezTo>
                  <a:cubicBezTo>
                    <a:pt x="19559" y="17715"/>
                    <a:pt x="20457" y="17670"/>
                    <a:pt x="21169" y="17431"/>
                  </a:cubicBezTo>
                  <a:cubicBezTo>
                    <a:pt x="20119" y="17251"/>
                    <a:pt x="19385" y="17083"/>
                    <a:pt x="18565" y="16604"/>
                  </a:cubicBezTo>
                  <a:cubicBezTo>
                    <a:pt x="19761" y="16772"/>
                    <a:pt x="20162" y="16732"/>
                    <a:pt x="20682" y="16571"/>
                  </a:cubicBezTo>
                  <a:cubicBezTo>
                    <a:pt x="20036" y="16578"/>
                    <a:pt x="18647" y="16222"/>
                    <a:pt x="18269" y="15821"/>
                  </a:cubicBezTo>
                  <a:cubicBezTo>
                    <a:pt x="19042" y="15936"/>
                    <a:pt x="19570" y="15906"/>
                    <a:pt x="20079" y="15754"/>
                  </a:cubicBezTo>
                  <a:cubicBezTo>
                    <a:pt x="19023" y="15620"/>
                    <a:pt x="18390" y="15410"/>
                    <a:pt x="17588" y="14955"/>
                  </a:cubicBezTo>
                  <a:cubicBezTo>
                    <a:pt x="18238" y="15101"/>
                    <a:pt x="18942" y="15182"/>
                    <a:pt x="19774" y="15037"/>
                  </a:cubicBezTo>
                  <a:cubicBezTo>
                    <a:pt x="18784" y="14789"/>
                    <a:pt x="18079" y="14350"/>
                    <a:pt x="17546" y="14070"/>
                  </a:cubicBezTo>
                  <a:cubicBezTo>
                    <a:pt x="17990" y="14178"/>
                    <a:pt x="18474" y="14174"/>
                    <a:pt x="18892" y="14137"/>
                  </a:cubicBezTo>
                  <a:cubicBezTo>
                    <a:pt x="18497" y="14045"/>
                    <a:pt x="17366" y="13612"/>
                    <a:pt x="16984" y="13412"/>
                  </a:cubicBezTo>
                  <a:cubicBezTo>
                    <a:pt x="17588" y="13460"/>
                    <a:pt x="18896" y="13566"/>
                    <a:pt x="19589" y="13442"/>
                  </a:cubicBezTo>
                  <a:cubicBezTo>
                    <a:pt x="17842" y="12942"/>
                    <a:pt x="17114" y="12475"/>
                    <a:pt x="16218" y="11816"/>
                  </a:cubicBezTo>
                  <a:cubicBezTo>
                    <a:pt x="16859" y="12018"/>
                    <a:pt x="17237" y="12059"/>
                    <a:pt x="18224" y="12059"/>
                  </a:cubicBezTo>
                  <a:cubicBezTo>
                    <a:pt x="17782" y="11886"/>
                    <a:pt x="17111" y="11533"/>
                    <a:pt x="16467" y="11112"/>
                  </a:cubicBezTo>
                  <a:cubicBezTo>
                    <a:pt x="16979" y="11180"/>
                    <a:pt x="17420" y="11208"/>
                    <a:pt x="17685" y="11205"/>
                  </a:cubicBezTo>
                  <a:cubicBezTo>
                    <a:pt x="17685" y="11205"/>
                    <a:pt x="16799" y="10793"/>
                    <a:pt x="16151" y="10277"/>
                  </a:cubicBezTo>
                  <a:cubicBezTo>
                    <a:pt x="16784" y="10420"/>
                    <a:pt x="17190" y="10378"/>
                    <a:pt x="18427" y="10493"/>
                  </a:cubicBezTo>
                  <a:cubicBezTo>
                    <a:pt x="17776" y="10187"/>
                    <a:pt x="16523" y="9477"/>
                    <a:pt x="15468" y="8736"/>
                  </a:cubicBezTo>
                  <a:cubicBezTo>
                    <a:pt x="15724" y="8757"/>
                    <a:pt x="15940" y="8765"/>
                    <a:pt x="16096" y="8764"/>
                  </a:cubicBezTo>
                  <a:cubicBezTo>
                    <a:pt x="16096" y="8764"/>
                    <a:pt x="15264" y="8378"/>
                    <a:pt x="14623" y="7884"/>
                  </a:cubicBezTo>
                  <a:cubicBezTo>
                    <a:pt x="14846" y="7915"/>
                    <a:pt x="15095" y="7938"/>
                    <a:pt x="15393" y="8004"/>
                  </a:cubicBezTo>
                  <a:cubicBezTo>
                    <a:pt x="14734" y="7546"/>
                    <a:pt x="14285" y="7197"/>
                    <a:pt x="13959" y="6906"/>
                  </a:cubicBezTo>
                  <a:cubicBezTo>
                    <a:pt x="14222" y="6939"/>
                    <a:pt x="14447" y="6956"/>
                    <a:pt x="14607" y="6960"/>
                  </a:cubicBezTo>
                  <a:cubicBezTo>
                    <a:pt x="14607" y="6960"/>
                    <a:pt x="14113" y="6696"/>
                    <a:pt x="13621" y="6329"/>
                  </a:cubicBezTo>
                  <a:cubicBezTo>
                    <a:pt x="13992" y="6382"/>
                    <a:pt x="14609" y="6429"/>
                    <a:pt x="14856" y="6470"/>
                  </a:cubicBezTo>
                  <a:cubicBezTo>
                    <a:pt x="14010" y="5822"/>
                    <a:pt x="12722" y="4827"/>
                    <a:pt x="11894" y="3438"/>
                  </a:cubicBezTo>
                  <a:cubicBezTo>
                    <a:pt x="12080" y="3483"/>
                    <a:pt x="12282" y="3518"/>
                    <a:pt x="12464" y="3518"/>
                  </a:cubicBezTo>
                  <a:cubicBezTo>
                    <a:pt x="11894" y="3026"/>
                    <a:pt x="11126" y="1996"/>
                    <a:pt x="10621" y="0"/>
                  </a:cubicBezTo>
                  <a:close/>
                </a:path>
              </a:pathLst>
            </a:custGeom>
            <a:solidFill>
              <a:srgbClr val="8E8E93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1" name="My Forest"/>
            <p:cNvSpPr/>
            <p:nvPr/>
          </p:nvSpPr>
          <p:spPr>
            <a:xfrm>
              <a:off x="327913" y="47025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My Forest</a:t>
              </a:r>
            </a:p>
          </p:txBody>
        </p:sp>
      </p:grpSp>
      <p:grpSp>
        <p:nvGrpSpPr>
          <p:cNvPr id="985" name="Grupo">
            <a:hlinkClick r:id="rId7" invalidUrl="" action="ppaction://hlinksldjump" tgtFrame="" tooltip="" history="1" highlightClick="0" endSnd="0"/>
          </p:cNvPr>
          <p:cNvGrpSpPr/>
          <p:nvPr/>
        </p:nvGrpSpPr>
        <p:grpSpPr>
          <a:xfrm>
            <a:off x="1267328" y="9354648"/>
            <a:ext cx="329925" cy="546133"/>
            <a:chOff x="0" y="0"/>
            <a:chExt cx="329924" cy="546131"/>
          </a:xfrm>
        </p:grpSpPr>
        <p:sp>
          <p:nvSpPr>
            <p:cNvPr id="983" name="Balança"/>
            <p:cNvSpPr/>
            <p:nvPr/>
          </p:nvSpPr>
          <p:spPr>
            <a:xfrm>
              <a:off x="0" y="0"/>
              <a:ext cx="329925" cy="329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" y="0"/>
                  </a:moveTo>
                  <a:cubicBezTo>
                    <a:pt x="91" y="0"/>
                    <a:pt x="0" y="92"/>
                    <a:pt x="0" y="206"/>
                  </a:cubicBezTo>
                  <a:lnTo>
                    <a:pt x="0" y="1070"/>
                  </a:lnTo>
                  <a:cubicBezTo>
                    <a:pt x="0" y="1183"/>
                    <a:pt x="91" y="1274"/>
                    <a:pt x="204" y="1274"/>
                  </a:cubicBezTo>
                  <a:cubicBezTo>
                    <a:pt x="598" y="1274"/>
                    <a:pt x="3707" y="1274"/>
                    <a:pt x="7432" y="1274"/>
                  </a:cubicBezTo>
                  <a:lnTo>
                    <a:pt x="7432" y="3181"/>
                  </a:lnTo>
                  <a:lnTo>
                    <a:pt x="8705" y="3181"/>
                  </a:lnTo>
                  <a:lnTo>
                    <a:pt x="8705" y="1274"/>
                  </a:lnTo>
                  <a:cubicBezTo>
                    <a:pt x="10081" y="1274"/>
                    <a:pt x="11513" y="1274"/>
                    <a:pt x="12895" y="1274"/>
                  </a:cubicBezTo>
                  <a:lnTo>
                    <a:pt x="12895" y="3181"/>
                  </a:lnTo>
                  <a:lnTo>
                    <a:pt x="14168" y="3181"/>
                  </a:lnTo>
                  <a:lnTo>
                    <a:pt x="14168" y="1274"/>
                  </a:lnTo>
                  <a:cubicBezTo>
                    <a:pt x="17941" y="1274"/>
                    <a:pt x="21077" y="1274"/>
                    <a:pt x="21396" y="1274"/>
                  </a:cubicBezTo>
                  <a:cubicBezTo>
                    <a:pt x="21509" y="1274"/>
                    <a:pt x="21600" y="1183"/>
                    <a:pt x="21600" y="1070"/>
                  </a:cubicBezTo>
                  <a:lnTo>
                    <a:pt x="21600" y="206"/>
                  </a:lnTo>
                  <a:cubicBezTo>
                    <a:pt x="21600" y="92"/>
                    <a:pt x="21508" y="0"/>
                    <a:pt x="21389" y="0"/>
                  </a:cubicBezTo>
                  <a:lnTo>
                    <a:pt x="204" y="0"/>
                  </a:lnTo>
                  <a:close/>
                  <a:moveTo>
                    <a:pt x="4922" y="3554"/>
                  </a:moveTo>
                  <a:cubicBezTo>
                    <a:pt x="4630" y="3554"/>
                    <a:pt x="4382" y="3763"/>
                    <a:pt x="4333" y="4055"/>
                  </a:cubicBezTo>
                  <a:lnTo>
                    <a:pt x="2061" y="17923"/>
                  </a:lnTo>
                  <a:cubicBezTo>
                    <a:pt x="2013" y="18215"/>
                    <a:pt x="1868" y="18478"/>
                    <a:pt x="1646" y="18667"/>
                  </a:cubicBezTo>
                  <a:lnTo>
                    <a:pt x="204" y="19916"/>
                  </a:lnTo>
                  <a:cubicBezTo>
                    <a:pt x="80" y="20024"/>
                    <a:pt x="10" y="20174"/>
                    <a:pt x="10" y="20336"/>
                  </a:cubicBezTo>
                  <a:lnTo>
                    <a:pt x="10" y="21600"/>
                  </a:lnTo>
                  <a:lnTo>
                    <a:pt x="21600" y="21600"/>
                  </a:lnTo>
                  <a:lnTo>
                    <a:pt x="21600" y="20341"/>
                  </a:lnTo>
                  <a:cubicBezTo>
                    <a:pt x="21600" y="20179"/>
                    <a:pt x="21530" y="20024"/>
                    <a:pt x="21406" y="19916"/>
                  </a:cubicBezTo>
                  <a:lnTo>
                    <a:pt x="19966" y="18667"/>
                  </a:lnTo>
                  <a:cubicBezTo>
                    <a:pt x="19744" y="18473"/>
                    <a:pt x="19592" y="18209"/>
                    <a:pt x="19549" y="17923"/>
                  </a:cubicBezTo>
                  <a:lnTo>
                    <a:pt x="17277" y="4055"/>
                  </a:lnTo>
                  <a:cubicBezTo>
                    <a:pt x="17228" y="3769"/>
                    <a:pt x="16980" y="3554"/>
                    <a:pt x="16688" y="3554"/>
                  </a:cubicBezTo>
                  <a:lnTo>
                    <a:pt x="4922" y="3554"/>
                  </a:lnTo>
                  <a:close/>
                  <a:moveTo>
                    <a:pt x="10805" y="5692"/>
                  </a:moveTo>
                  <a:cubicBezTo>
                    <a:pt x="14000" y="5692"/>
                    <a:pt x="16585" y="8278"/>
                    <a:pt x="16585" y="11475"/>
                  </a:cubicBezTo>
                  <a:cubicBezTo>
                    <a:pt x="16585" y="14666"/>
                    <a:pt x="13995" y="17258"/>
                    <a:pt x="10805" y="17258"/>
                  </a:cubicBezTo>
                  <a:cubicBezTo>
                    <a:pt x="7615" y="17258"/>
                    <a:pt x="5025" y="14672"/>
                    <a:pt x="5025" y="11475"/>
                  </a:cubicBezTo>
                  <a:cubicBezTo>
                    <a:pt x="5025" y="8284"/>
                    <a:pt x="7610" y="5692"/>
                    <a:pt x="10805" y="5692"/>
                  </a:cubicBezTo>
                  <a:close/>
                  <a:moveTo>
                    <a:pt x="14357" y="7712"/>
                  </a:moveTo>
                  <a:lnTo>
                    <a:pt x="11168" y="10562"/>
                  </a:lnTo>
                  <a:cubicBezTo>
                    <a:pt x="10817" y="10422"/>
                    <a:pt x="10395" y="10492"/>
                    <a:pt x="10108" y="10778"/>
                  </a:cubicBezTo>
                  <a:cubicBezTo>
                    <a:pt x="9725" y="11161"/>
                    <a:pt x="9725" y="11783"/>
                    <a:pt x="10108" y="12167"/>
                  </a:cubicBezTo>
                  <a:cubicBezTo>
                    <a:pt x="10492" y="12550"/>
                    <a:pt x="11113" y="12550"/>
                    <a:pt x="11497" y="12167"/>
                  </a:cubicBezTo>
                  <a:cubicBezTo>
                    <a:pt x="11783" y="11881"/>
                    <a:pt x="11853" y="11464"/>
                    <a:pt x="11713" y="11107"/>
                  </a:cubicBezTo>
                  <a:lnTo>
                    <a:pt x="14561" y="7916"/>
                  </a:lnTo>
                  <a:lnTo>
                    <a:pt x="14357" y="7712"/>
                  </a:lnTo>
                  <a:close/>
                </a:path>
              </a:pathLst>
            </a:custGeom>
            <a:solidFill>
              <a:srgbClr val="8E8E93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84" name="Log"/>
            <p:cNvSpPr txBox="1"/>
            <p:nvPr/>
          </p:nvSpPr>
          <p:spPr>
            <a:xfrm>
              <a:off x="12308" y="321087"/>
              <a:ext cx="305309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Log</a:t>
              </a:r>
            </a:p>
          </p:txBody>
        </p:sp>
      </p:grpSp>
      <p:grpSp>
        <p:nvGrpSpPr>
          <p:cNvPr id="988" name="Grupo">
            <a:hlinkClick r:id="rId8" invalidUrl="" action="ppaction://hlinksldjump" tgtFrame="" tooltip="" history="1" highlightClick="0" endSnd="0"/>
          </p:cNvPr>
          <p:cNvGrpSpPr/>
          <p:nvPr/>
        </p:nvGrpSpPr>
        <p:grpSpPr>
          <a:xfrm>
            <a:off x="2023383" y="9352150"/>
            <a:ext cx="719202" cy="548631"/>
            <a:chOff x="0" y="0"/>
            <a:chExt cx="719201" cy="548630"/>
          </a:xfrm>
        </p:grpSpPr>
        <p:sp>
          <p:nvSpPr>
            <p:cNvPr id="986" name="Challenges"/>
            <p:cNvSpPr txBox="1"/>
            <p:nvPr/>
          </p:nvSpPr>
          <p:spPr>
            <a:xfrm>
              <a:off x="-1" y="323586"/>
              <a:ext cx="719202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Challenges</a:t>
              </a:r>
            </a:p>
          </p:txBody>
        </p:sp>
        <p:sp>
          <p:nvSpPr>
            <p:cNvPr id="987" name="Troféu"/>
            <p:cNvSpPr/>
            <p:nvPr/>
          </p:nvSpPr>
          <p:spPr>
            <a:xfrm>
              <a:off x="242540" y="0"/>
              <a:ext cx="269642" cy="32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39" y="0"/>
                  </a:moveTo>
                  <a:cubicBezTo>
                    <a:pt x="4139" y="0"/>
                    <a:pt x="4149" y="623"/>
                    <a:pt x="4237" y="1589"/>
                  </a:cubicBezTo>
                  <a:cubicBezTo>
                    <a:pt x="2431" y="832"/>
                    <a:pt x="0" y="1725"/>
                    <a:pt x="0" y="3889"/>
                  </a:cubicBezTo>
                  <a:cubicBezTo>
                    <a:pt x="0" y="6026"/>
                    <a:pt x="2630" y="7372"/>
                    <a:pt x="4623" y="8623"/>
                  </a:cubicBezTo>
                  <a:cubicBezTo>
                    <a:pt x="6617" y="9874"/>
                    <a:pt x="5496" y="11300"/>
                    <a:pt x="5496" y="11300"/>
                  </a:cubicBezTo>
                  <a:cubicBezTo>
                    <a:pt x="5496" y="11300"/>
                    <a:pt x="5764" y="11446"/>
                    <a:pt x="6151" y="11655"/>
                  </a:cubicBezTo>
                  <a:cubicBezTo>
                    <a:pt x="6151" y="11655"/>
                    <a:pt x="6687" y="11060"/>
                    <a:pt x="6687" y="10290"/>
                  </a:cubicBezTo>
                  <a:cubicBezTo>
                    <a:pt x="6687" y="10138"/>
                    <a:pt x="6674" y="9995"/>
                    <a:pt x="6650" y="9857"/>
                  </a:cubicBezTo>
                  <a:cubicBezTo>
                    <a:pt x="7364" y="10917"/>
                    <a:pt x="8282" y="11742"/>
                    <a:pt x="9461" y="12100"/>
                  </a:cubicBezTo>
                  <a:lnTo>
                    <a:pt x="9461" y="14760"/>
                  </a:lnTo>
                  <a:lnTo>
                    <a:pt x="7250" y="14760"/>
                  </a:lnTo>
                  <a:lnTo>
                    <a:pt x="7250" y="18727"/>
                  </a:lnTo>
                  <a:lnTo>
                    <a:pt x="5761" y="18727"/>
                  </a:lnTo>
                  <a:lnTo>
                    <a:pt x="4147" y="20386"/>
                  </a:lnTo>
                  <a:lnTo>
                    <a:pt x="4127" y="20386"/>
                  </a:lnTo>
                  <a:lnTo>
                    <a:pt x="4127" y="21600"/>
                  </a:lnTo>
                  <a:lnTo>
                    <a:pt x="17475" y="21600"/>
                  </a:lnTo>
                  <a:lnTo>
                    <a:pt x="17475" y="20386"/>
                  </a:lnTo>
                  <a:lnTo>
                    <a:pt x="17455" y="20386"/>
                  </a:lnTo>
                  <a:lnTo>
                    <a:pt x="15839" y="18727"/>
                  </a:lnTo>
                  <a:lnTo>
                    <a:pt x="14352" y="18727"/>
                  </a:lnTo>
                  <a:lnTo>
                    <a:pt x="14352" y="14760"/>
                  </a:lnTo>
                  <a:lnTo>
                    <a:pt x="12141" y="14760"/>
                  </a:lnTo>
                  <a:lnTo>
                    <a:pt x="12141" y="12100"/>
                  </a:lnTo>
                  <a:cubicBezTo>
                    <a:pt x="13320" y="11742"/>
                    <a:pt x="14238" y="10917"/>
                    <a:pt x="14952" y="9857"/>
                  </a:cubicBezTo>
                  <a:cubicBezTo>
                    <a:pt x="14928" y="9994"/>
                    <a:pt x="14916" y="10138"/>
                    <a:pt x="14916" y="10290"/>
                  </a:cubicBezTo>
                  <a:cubicBezTo>
                    <a:pt x="14916" y="11060"/>
                    <a:pt x="15449" y="11655"/>
                    <a:pt x="15449" y="11655"/>
                  </a:cubicBezTo>
                  <a:cubicBezTo>
                    <a:pt x="15836" y="11446"/>
                    <a:pt x="16107" y="11300"/>
                    <a:pt x="16107" y="11300"/>
                  </a:cubicBezTo>
                  <a:cubicBezTo>
                    <a:pt x="16107" y="11300"/>
                    <a:pt x="14985" y="9874"/>
                    <a:pt x="16979" y="8623"/>
                  </a:cubicBezTo>
                  <a:cubicBezTo>
                    <a:pt x="18972" y="7372"/>
                    <a:pt x="21600" y="6026"/>
                    <a:pt x="21600" y="3889"/>
                  </a:cubicBezTo>
                  <a:cubicBezTo>
                    <a:pt x="21600" y="1725"/>
                    <a:pt x="19172" y="832"/>
                    <a:pt x="17365" y="1589"/>
                  </a:cubicBezTo>
                  <a:cubicBezTo>
                    <a:pt x="17453" y="623"/>
                    <a:pt x="17461" y="0"/>
                    <a:pt x="17461" y="0"/>
                  </a:cubicBezTo>
                  <a:lnTo>
                    <a:pt x="4139" y="0"/>
                  </a:lnTo>
                  <a:close/>
                  <a:moveTo>
                    <a:pt x="2780" y="2437"/>
                  </a:moveTo>
                  <a:cubicBezTo>
                    <a:pt x="3886" y="2437"/>
                    <a:pt x="4325" y="3145"/>
                    <a:pt x="4499" y="3649"/>
                  </a:cubicBezTo>
                  <a:cubicBezTo>
                    <a:pt x="4748" y="5174"/>
                    <a:pt x="5172" y="6946"/>
                    <a:pt x="5886" y="8488"/>
                  </a:cubicBezTo>
                  <a:cubicBezTo>
                    <a:pt x="5216" y="7814"/>
                    <a:pt x="4193" y="7247"/>
                    <a:pt x="3073" y="6490"/>
                  </a:cubicBezTo>
                  <a:cubicBezTo>
                    <a:pt x="229" y="4570"/>
                    <a:pt x="1195" y="2437"/>
                    <a:pt x="2780" y="2437"/>
                  </a:cubicBezTo>
                  <a:close/>
                  <a:moveTo>
                    <a:pt x="18822" y="2437"/>
                  </a:moveTo>
                  <a:cubicBezTo>
                    <a:pt x="20407" y="2437"/>
                    <a:pt x="21373" y="4570"/>
                    <a:pt x="18529" y="6490"/>
                  </a:cubicBezTo>
                  <a:cubicBezTo>
                    <a:pt x="17409" y="7247"/>
                    <a:pt x="16386" y="7814"/>
                    <a:pt x="15716" y="8488"/>
                  </a:cubicBezTo>
                  <a:cubicBezTo>
                    <a:pt x="16430" y="6947"/>
                    <a:pt x="16852" y="5174"/>
                    <a:pt x="17101" y="3649"/>
                  </a:cubicBezTo>
                  <a:cubicBezTo>
                    <a:pt x="17275" y="3145"/>
                    <a:pt x="17716" y="2437"/>
                    <a:pt x="18822" y="2437"/>
                  </a:cubicBezTo>
                  <a:close/>
                </a:path>
              </a:pathLst>
            </a:custGeom>
            <a:solidFill>
              <a:srgbClr val="8E8E93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991" name="Grupo">
            <a:hlinkClick r:id="rId9" invalidUrl="" action="ppaction://hlinksldjump" tgtFrame="" tooltip="" history="1" highlightClick="0" endSnd="0"/>
          </p:cNvPr>
          <p:cNvGrpSpPr/>
          <p:nvPr/>
        </p:nvGrpSpPr>
        <p:grpSpPr>
          <a:xfrm>
            <a:off x="2892291" y="9354358"/>
            <a:ext cx="888747" cy="546423"/>
            <a:chOff x="0" y="0"/>
            <a:chExt cx="888746" cy="546421"/>
          </a:xfrm>
        </p:grpSpPr>
        <p:sp>
          <p:nvSpPr>
            <p:cNvPr id="989" name="Achievements"/>
            <p:cNvSpPr txBox="1"/>
            <p:nvPr/>
          </p:nvSpPr>
          <p:spPr>
            <a:xfrm>
              <a:off x="0" y="321377"/>
              <a:ext cx="888747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Achievements</a:t>
              </a:r>
            </a:p>
          </p:txBody>
        </p:sp>
        <p:sp>
          <p:nvSpPr>
            <p:cNvPr id="990" name="Medalha"/>
            <p:cNvSpPr/>
            <p:nvPr/>
          </p:nvSpPr>
          <p:spPr>
            <a:xfrm>
              <a:off x="300896" y="0"/>
              <a:ext cx="281289" cy="33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29" y="11271"/>
                  </a:lnTo>
                  <a:lnTo>
                    <a:pt x="12787" y="11271"/>
                  </a:lnTo>
                  <a:lnTo>
                    <a:pt x="5892" y="0"/>
                  </a:lnTo>
                  <a:lnTo>
                    <a:pt x="0" y="0"/>
                  </a:lnTo>
                  <a:close/>
                  <a:moveTo>
                    <a:pt x="15706" y="0"/>
                  </a:moveTo>
                  <a:lnTo>
                    <a:pt x="10979" y="7729"/>
                  </a:lnTo>
                  <a:lnTo>
                    <a:pt x="12464" y="10154"/>
                  </a:lnTo>
                  <a:lnTo>
                    <a:pt x="12922" y="10154"/>
                  </a:lnTo>
                  <a:cubicBezTo>
                    <a:pt x="13146" y="10154"/>
                    <a:pt x="13358" y="10200"/>
                    <a:pt x="13546" y="10280"/>
                  </a:cubicBezTo>
                  <a:lnTo>
                    <a:pt x="21600" y="0"/>
                  </a:lnTo>
                  <a:lnTo>
                    <a:pt x="15706" y="0"/>
                  </a:lnTo>
                  <a:close/>
                  <a:moveTo>
                    <a:pt x="12630" y="10425"/>
                  </a:moveTo>
                  <a:lnTo>
                    <a:pt x="13038" y="11094"/>
                  </a:lnTo>
                  <a:cubicBezTo>
                    <a:pt x="13153" y="11133"/>
                    <a:pt x="13233" y="11227"/>
                    <a:pt x="13233" y="11338"/>
                  </a:cubicBezTo>
                  <a:lnTo>
                    <a:pt x="13233" y="11937"/>
                  </a:lnTo>
                  <a:cubicBezTo>
                    <a:pt x="13497" y="12038"/>
                    <a:pt x="13753" y="12155"/>
                    <a:pt x="13996" y="12285"/>
                  </a:cubicBezTo>
                  <a:lnTo>
                    <a:pt x="13996" y="11338"/>
                  </a:lnTo>
                  <a:cubicBezTo>
                    <a:pt x="13996" y="10835"/>
                    <a:pt x="13513" y="10425"/>
                    <a:pt x="12922" y="10425"/>
                  </a:cubicBezTo>
                  <a:lnTo>
                    <a:pt x="12630" y="10425"/>
                  </a:lnTo>
                  <a:close/>
                  <a:moveTo>
                    <a:pt x="7894" y="10567"/>
                  </a:moveTo>
                  <a:cubicBezTo>
                    <a:pt x="7593" y="10729"/>
                    <a:pt x="7392" y="11015"/>
                    <a:pt x="7392" y="11340"/>
                  </a:cubicBezTo>
                  <a:lnTo>
                    <a:pt x="7392" y="12368"/>
                  </a:lnTo>
                  <a:cubicBezTo>
                    <a:pt x="7634" y="12229"/>
                    <a:pt x="7888" y="12105"/>
                    <a:pt x="8153" y="11996"/>
                  </a:cubicBezTo>
                  <a:lnTo>
                    <a:pt x="8153" y="11338"/>
                  </a:lnTo>
                  <a:cubicBezTo>
                    <a:pt x="8153" y="11238"/>
                    <a:pt x="8221" y="11152"/>
                    <a:pt x="8318" y="11107"/>
                  </a:cubicBezTo>
                  <a:lnTo>
                    <a:pt x="7894" y="10567"/>
                  </a:lnTo>
                  <a:close/>
                  <a:moveTo>
                    <a:pt x="10767" y="11720"/>
                  </a:moveTo>
                  <a:cubicBezTo>
                    <a:pt x="7563" y="11720"/>
                    <a:pt x="4964" y="13930"/>
                    <a:pt x="4964" y="16659"/>
                  </a:cubicBezTo>
                  <a:cubicBezTo>
                    <a:pt x="4964" y="19388"/>
                    <a:pt x="7563" y="21600"/>
                    <a:pt x="10767" y="21600"/>
                  </a:cubicBezTo>
                  <a:cubicBezTo>
                    <a:pt x="13972" y="21600"/>
                    <a:pt x="16570" y="19388"/>
                    <a:pt x="16570" y="16659"/>
                  </a:cubicBezTo>
                  <a:cubicBezTo>
                    <a:pt x="16570" y="13930"/>
                    <a:pt x="13972" y="11720"/>
                    <a:pt x="10767" y="11720"/>
                  </a:cubicBezTo>
                  <a:close/>
                  <a:moveTo>
                    <a:pt x="10767" y="12800"/>
                  </a:moveTo>
                  <a:cubicBezTo>
                    <a:pt x="13267" y="12800"/>
                    <a:pt x="15302" y="14530"/>
                    <a:pt x="15302" y="16659"/>
                  </a:cubicBezTo>
                  <a:cubicBezTo>
                    <a:pt x="15302" y="18788"/>
                    <a:pt x="13268" y="20520"/>
                    <a:pt x="10767" y="20520"/>
                  </a:cubicBezTo>
                  <a:cubicBezTo>
                    <a:pt x="8267" y="20520"/>
                    <a:pt x="6233" y="18788"/>
                    <a:pt x="6233" y="16659"/>
                  </a:cubicBezTo>
                  <a:cubicBezTo>
                    <a:pt x="6233" y="14530"/>
                    <a:pt x="8267" y="12800"/>
                    <a:pt x="10767" y="12800"/>
                  </a:cubicBezTo>
                  <a:close/>
                  <a:moveTo>
                    <a:pt x="10767" y="13071"/>
                  </a:moveTo>
                  <a:cubicBezTo>
                    <a:pt x="8439" y="13071"/>
                    <a:pt x="6552" y="14677"/>
                    <a:pt x="6552" y="16659"/>
                  </a:cubicBezTo>
                  <a:cubicBezTo>
                    <a:pt x="6552" y="18641"/>
                    <a:pt x="8439" y="20248"/>
                    <a:pt x="10767" y="20248"/>
                  </a:cubicBezTo>
                  <a:cubicBezTo>
                    <a:pt x="13095" y="20248"/>
                    <a:pt x="14983" y="18641"/>
                    <a:pt x="14983" y="16659"/>
                  </a:cubicBezTo>
                  <a:cubicBezTo>
                    <a:pt x="14983" y="14677"/>
                    <a:pt x="13095" y="13071"/>
                    <a:pt x="10767" y="13071"/>
                  </a:cubicBezTo>
                  <a:close/>
                </a:path>
              </a:pathLst>
            </a:custGeom>
            <a:solidFill>
              <a:srgbClr val="8E8E93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994" name="Grupo">
            <a:hlinkClick r:id="rId3" invalidUrl="" action="ppaction://hlinksldjump" tgtFrame="" tooltip="" history="1" highlightClick="0" endSnd="0"/>
          </p:cNvPr>
          <p:cNvGrpSpPr/>
          <p:nvPr/>
        </p:nvGrpSpPr>
        <p:grpSpPr>
          <a:xfrm>
            <a:off x="3950570" y="9352149"/>
            <a:ext cx="672466" cy="548632"/>
            <a:chOff x="0" y="0"/>
            <a:chExt cx="672465" cy="548631"/>
          </a:xfrm>
        </p:grpSpPr>
        <p:sp>
          <p:nvSpPr>
            <p:cNvPr id="992" name="Emporium"/>
            <p:cNvSpPr txBox="1"/>
            <p:nvPr/>
          </p:nvSpPr>
          <p:spPr>
            <a:xfrm>
              <a:off x="0" y="323587"/>
              <a:ext cx="672465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pPr/>
              <a:r>
                <a:t>Emporium</a:t>
              </a:r>
            </a:p>
          </p:txBody>
        </p:sp>
        <p:sp>
          <p:nvSpPr>
            <p:cNvPr id="993" name="Loja"/>
            <p:cNvSpPr/>
            <p:nvPr/>
          </p:nvSpPr>
          <p:spPr>
            <a:xfrm>
              <a:off x="136512" y="0"/>
              <a:ext cx="399441" cy="32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01" y="0"/>
                  </a:moveTo>
                  <a:lnTo>
                    <a:pt x="5901" y="3628"/>
                  </a:lnTo>
                  <a:lnTo>
                    <a:pt x="7055" y="3628"/>
                  </a:lnTo>
                  <a:lnTo>
                    <a:pt x="7055" y="4787"/>
                  </a:lnTo>
                  <a:lnTo>
                    <a:pt x="2174" y="4787"/>
                  </a:lnTo>
                  <a:lnTo>
                    <a:pt x="0" y="9742"/>
                  </a:lnTo>
                  <a:cubicBezTo>
                    <a:pt x="0" y="10276"/>
                    <a:pt x="355" y="10709"/>
                    <a:pt x="791" y="10709"/>
                  </a:cubicBezTo>
                  <a:cubicBezTo>
                    <a:pt x="1168" y="10709"/>
                    <a:pt x="1481" y="10387"/>
                    <a:pt x="1560" y="9955"/>
                  </a:cubicBezTo>
                  <a:cubicBezTo>
                    <a:pt x="1639" y="10387"/>
                    <a:pt x="1954" y="10709"/>
                    <a:pt x="2331" y="10709"/>
                  </a:cubicBezTo>
                  <a:cubicBezTo>
                    <a:pt x="2707" y="10709"/>
                    <a:pt x="3021" y="10387"/>
                    <a:pt x="3100" y="9955"/>
                  </a:cubicBezTo>
                  <a:cubicBezTo>
                    <a:pt x="3179" y="10387"/>
                    <a:pt x="3494" y="10709"/>
                    <a:pt x="3871" y="10709"/>
                  </a:cubicBezTo>
                  <a:cubicBezTo>
                    <a:pt x="4247" y="10709"/>
                    <a:pt x="4561" y="10387"/>
                    <a:pt x="4640" y="9955"/>
                  </a:cubicBezTo>
                  <a:cubicBezTo>
                    <a:pt x="4719" y="10387"/>
                    <a:pt x="5034" y="10709"/>
                    <a:pt x="5411" y="10709"/>
                  </a:cubicBezTo>
                  <a:cubicBezTo>
                    <a:pt x="5787" y="10709"/>
                    <a:pt x="6101" y="10387"/>
                    <a:pt x="6180" y="9955"/>
                  </a:cubicBezTo>
                  <a:cubicBezTo>
                    <a:pt x="6259" y="10387"/>
                    <a:pt x="6574" y="10709"/>
                    <a:pt x="6950" y="10709"/>
                  </a:cubicBezTo>
                  <a:cubicBezTo>
                    <a:pt x="7327" y="10709"/>
                    <a:pt x="7642" y="10387"/>
                    <a:pt x="7721" y="9955"/>
                  </a:cubicBezTo>
                  <a:cubicBezTo>
                    <a:pt x="7800" y="10387"/>
                    <a:pt x="8114" y="10709"/>
                    <a:pt x="8490" y="10709"/>
                  </a:cubicBezTo>
                  <a:cubicBezTo>
                    <a:pt x="8867" y="10709"/>
                    <a:pt x="9182" y="10387"/>
                    <a:pt x="9261" y="9955"/>
                  </a:cubicBezTo>
                  <a:cubicBezTo>
                    <a:pt x="9340" y="10387"/>
                    <a:pt x="9654" y="10709"/>
                    <a:pt x="10030" y="10709"/>
                  </a:cubicBezTo>
                  <a:cubicBezTo>
                    <a:pt x="10407" y="10709"/>
                    <a:pt x="10722" y="10387"/>
                    <a:pt x="10801" y="9955"/>
                  </a:cubicBezTo>
                  <a:cubicBezTo>
                    <a:pt x="10880" y="10387"/>
                    <a:pt x="11193" y="10709"/>
                    <a:pt x="11570" y="10709"/>
                  </a:cubicBezTo>
                  <a:cubicBezTo>
                    <a:pt x="11946" y="10709"/>
                    <a:pt x="12262" y="10387"/>
                    <a:pt x="12341" y="9955"/>
                  </a:cubicBezTo>
                  <a:cubicBezTo>
                    <a:pt x="12420" y="10387"/>
                    <a:pt x="12733" y="10709"/>
                    <a:pt x="13110" y="10709"/>
                  </a:cubicBezTo>
                  <a:cubicBezTo>
                    <a:pt x="13486" y="10709"/>
                    <a:pt x="13801" y="10387"/>
                    <a:pt x="13881" y="9955"/>
                  </a:cubicBezTo>
                  <a:cubicBezTo>
                    <a:pt x="13960" y="10387"/>
                    <a:pt x="14273" y="10709"/>
                    <a:pt x="14650" y="10709"/>
                  </a:cubicBezTo>
                  <a:cubicBezTo>
                    <a:pt x="15026" y="10709"/>
                    <a:pt x="15341" y="10387"/>
                    <a:pt x="15420" y="9955"/>
                  </a:cubicBezTo>
                  <a:cubicBezTo>
                    <a:pt x="15499" y="10387"/>
                    <a:pt x="15815" y="10709"/>
                    <a:pt x="16191" y="10709"/>
                  </a:cubicBezTo>
                  <a:cubicBezTo>
                    <a:pt x="16568" y="10709"/>
                    <a:pt x="16881" y="10387"/>
                    <a:pt x="16960" y="9955"/>
                  </a:cubicBezTo>
                  <a:cubicBezTo>
                    <a:pt x="17039" y="10387"/>
                    <a:pt x="17354" y="10709"/>
                    <a:pt x="17731" y="10709"/>
                  </a:cubicBezTo>
                  <a:cubicBezTo>
                    <a:pt x="18107" y="10709"/>
                    <a:pt x="18421" y="10387"/>
                    <a:pt x="18500" y="9955"/>
                  </a:cubicBezTo>
                  <a:cubicBezTo>
                    <a:pt x="18579" y="10387"/>
                    <a:pt x="18894" y="10709"/>
                    <a:pt x="19271" y="10709"/>
                  </a:cubicBezTo>
                  <a:cubicBezTo>
                    <a:pt x="19647" y="10709"/>
                    <a:pt x="19961" y="10387"/>
                    <a:pt x="20040" y="9955"/>
                  </a:cubicBezTo>
                  <a:cubicBezTo>
                    <a:pt x="20119" y="10387"/>
                    <a:pt x="20434" y="10709"/>
                    <a:pt x="20811" y="10709"/>
                  </a:cubicBezTo>
                  <a:cubicBezTo>
                    <a:pt x="21247" y="10709"/>
                    <a:pt x="21600" y="10276"/>
                    <a:pt x="21600" y="9742"/>
                  </a:cubicBezTo>
                  <a:lnTo>
                    <a:pt x="19428" y="4787"/>
                  </a:lnTo>
                  <a:lnTo>
                    <a:pt x="14545" y="4787"/>
                  </a:lnTo>
                  <a:lnTo>
                    <a:pt x="14545" y="3628"/>
                  </a:lnTo>
                  <a:lnTo>
                    <a:pt x="15699" y="3628"/>
                  </a:lnTo>
                  <a:lnTo>
                    <a:pt x="15699" y="0"/>
                  </a:lnTo>
                  <a:lnTo>
                    <a:pt x="5901" y="0"/>
                  </a:lnTo>
                  <a:close/>
                  <a:moveTo>
                    <a:pt x="7876" y="3628"/>
                  </a:moveTo>
                  <a:lnTo>
                    <a:pt x="13724" y="3628"/>
                  </a:lnTo>
                  <a:lnTo>
                    <a:pt x="13724" y="4787"/>
                  </a:lnTo>
                  <a:lnTo>
                    <a:pt x="7876" y="4787"/>
                  </a:lnTo>
                  <a:lnTo>
                    <a:pt x="7876" y="3628"/>
                  </a:lnTo>
                  <a:close/>
                  <a:moveTo>
                    <a:pt x="1224" y="11763"/>
                  </a:moveTo>
                  <a:lnTo>
                    <a:pt x="1224" y="19095"/>
                  </a:lnTo>
                  <a:lnTo>
                    <a:pt x="9484" y="19095"/>
                  </a:lnTo>
                  <a:lnTo>
                    <a:pt x="9484" y="13117"/>
                  </a:lnTo>
                  <a:lnTo>
                    <a:pt x="12116" y="13117"/>
                  </a:lnTo>
                  <a:lnTo>
                    <a:pt x="12116" y="19095"/>
                  </a:lnTo>
                  <a:lnTo>
                    <a:pt x="20377" y="19095"/>
                  </a:lnTo>
                  <a:lnTo>
                    <a:pt x="20377" y="11763"/>
                  </a:lnTo>
                  <a:lnTo>
                    <a:pt x="1224" y="11763"/>
                  </a:lnTo>
                  <a:close/>
                  <a:moveTo>
                    <a:pt x="2371" y="13117"/>
                  </a:moveTo>
                  <a:lnTo>
                    <a:pt x="5004" y="13117"/>
                  </a:lnTo>
                  <a:lnTo>
                    <a:pt x="5004" y="16302"/>
                  </a:lnTo>
                  <a:lnTo>
                    <a:pt x="2371" y="16302"/>
                  </a:lnTo>
                  <a:lnTo>
                    <a:pt x="2371" y="13117"/>
                  </a:lnTo>
                  <a:close/>
                  <a:moveTo>
                    <a:pt x="5928" y="13117"/>
                  </a:moveTo>
                  <a:lnTo>
                    <a:pt x="8561" y="13117"/>
                  </a:lnTo>
                  <a:lnTo>
                    <a:pt x="8561" y="16302"/>
                  </a:lnTo>
                  <a:lnTo>
                    <a:pt x="5928" y="16302"/>
                  </a:lnTo>
                  <a:lnTo>
                    <a:pt x="5928" y="13117"/>
                  </a:lnTo>
                  <a:close/>
                  <a:moveTo>
                    <a:pt x="13041" y="13117"/>
                  </a:moveTo>
                  <a:lnTo>
                    <a:pt x="15673" y="13117"/>
                  </a:lnTo>
                  <a:lnTo>
                    <a:pt x="15673" y="16302"/>
                  </a:lnTo>
                  <a:lnTo>
                    <a:pt x="13041" y="16302"/>
                  </a:lnTo>
                  <a:lnTo>
                    <a:pt x="13041" y="13117"/>
                  </a:lnTo>
                  <a:close/>
                  <a:moveTo>
                    <a:pt x="16598" y="13117"/>
                  </a:moveTo>
                  <a:lnTo>
                    <a:pt x="19230" y="13117"/>
                  </a:lnTo>
                  <a:lnTo>
                    <a:pt x="19230" y="16302"/>
                  </a:lnTo>
                  <a:lnTo>
                    <a:pt x="16598" y="16302"/>
                  </a:lnTo>
                  <a:lnTo>
                    <a:pt x="16598" y="13117"/>
                  </a:lnTo>
                  <a:close/>
                  <a:moveTo>
                    <a:pt x="11270" y="15428"/>
                  </a:moveTo>
                  <a:lnTo>
                    <a:pt x="11270" y="17177"/>
                  </a:lnTo>
                  <a:lnTo>
                    <a:pt x="11764" y="17177"/>
                  </a:lnTo>
                  <a:lnTo>
                    <a:pt x="11764" y="15428"/>
                  </a:lnTo>
                  <a:lnTo>
                    <a:pt x="11270" y="15428"/>
                  </a:lnTo>
                  <a:close/>
                  <a:moveTo>
                    <a:pt x="19" y="20290"/>
                  </a:moveTo>
                  <a:lnTo>
                    <a:pt x="19" y="21600"/>
                  </a:lnTo>
                  <a:lnTo>
                    <a:pt x="21581" y="21600"/>
                  </a:lnTo>
                  <a:lnTo>
                    <a:pt x="21581" y="20290"/>
                  </a:lnTo>
                  <a:lnTo>
                    <a:pt x="19" y="20290"/>
                  </a:lnTo>
                  <a:close/>
                </a:path>
              </a:pathLst>
            </a:custGeom>
            <a:solidFill>
              <a:srgbClr val="5E87D0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0CC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orma"/>
          <p:cNvSpPr/>
          <p:nvPr/>
        </p:nvSpPr>
        <p:spPr>
          <a:xfrm>
            <a:off x="1741241" y="1923779"/>
            <a:ext cx="583336" cy="559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fill="norm" stroke="1" extrusionOk="0">
                <a:moveTo>
                  <a:pt x="9839" y="0"/>
                </a:moveTo>
                <a:cubicBezTo>
                  <a:pt x="7320" y="0"/>
                  <a:pt x="4804" y="1008"/>
                  <a:pt x="2882" y="3018"/>
                </a:cubicBezTo>
                <a:cubicBezTo>
                  <a:pt x="-961" y="7038"/>
                  <a:pt x="-961" y="13559"/>
                  <a:pt x="2882" y="17579"/>
                </a:cubicBezTo>
                <a:cubicBezTo>
                  <a:pt x="6726" y="21600"/>
                  <a:pt x="12952" y="21600"/>
                  <a:pt x="16796" y="17579"/>
                </a:cubicBezTo>
                <a:cubicBezTo>
                  <a:pt x="20639" y="13559"/>
                  <a:pt x="20639" y="7038"/>
                  <a:pt x="16796" y="3018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784" y="2793"/>
                </a:moveTo>
                <a:cubicBezTo>
                  <a:pt x="9983" y="4179"/>
                  <a:pt x="10285" y="4896"/>
                  <a:pt x="10509" y="5238"/>
                </a:cubicBezTo>
                <a:cubicBezTo>
                  <a:pt x="10438" y="5238"/>
                  <a:pt x="10355" y="5212"/>
                  <a:pt x="10282" y="5180"/>
                </a:cubicBezTo>
                <a:cubicBezTo>
                  <a:pt x="10608" y="6145"/>
                  <a:pt x="11118" y="6840"/>
                  <a:pt x="11451" y="7290"/>
                </a:cubicBezTo>
                <a:cubicBezTo>
                  <a:pt x="11353" y="7262"/>
                  <a:pt x="11110" y="7225"/>
                  <a:pt x="10965" y="7187"/>
                </a:cubicBezTo>
                <a:cubicBezTo>
                  <a:pt x="11158" y="7443"/>
                  <a:pt x="11352" y="7631"/>
                  <a:pt x="11352" y="7631"/>
                </a:cubicBezTo>
                <a:cubicBezTo>
                  <a:pt x="11289" y="7629"/>
                  <a:pt x="11197" y="7616"/>
                  <a:pt x="11094" y="7593"/>
                </a:cubicBezTo>
                <a:cubicBezTo>
                  <a:pt x="11222" y="7795"/>
                  <a:pt x="11400" y="8034"/>
                  <a:pt x="11660" y="8352"/>
                </a:cubicBezTo>
                <a:cubicBezTo>
                  <a:pt x="11542" y="8307"/>
                  <a:pt x="11446" y="8290"/>
                  <a:pt x="11358" y="8268"/>
                </a:cubicBezTo>
                <a:cubicBezTo>
                  <a:pt x="11611" y="8611"/>
                  <a:pt x="11936" y="8880"/>
                  <a:pt x="11936" y="8880"/>
                </a:cubicBezTo>
                <a:cubicBezTo>
                  <a:pt x="11875" y="8881"/>
                  <a:pt x="11791" y="8875"/>
                  <a:pt x="11690" y="8860"/>
                </a:cubicBezTo>
                <a:cubicBezTo>
                  <a:pt x="12106" y="9376"/>
                  <a:pt x="12597" y="9871"/>
                  <a:pt x="12853" y="10083"/>
                </a:cubicBezTo>
                <a:cubicBezTo>
                  <a:pt x="12366" y="10003"/>
                  <a:pt x="12210" y="10035"/>
                  <a:pt x="11961" y="9935"/>
                </a:cubicBezTo>
                <a:cubicBezTo>
                  <a:pt x="12216" y="10294"/>
                  <a:pt x="12564" y="10579"/>
                  <a:pt x="12564" y="10579"/>
                </a:cubicBezTo>
                <a:cubicBezTo>
                  <a:pt x="12460" y="10580"/>
                  <a:pt x="12286" y="10561"/>
                  <a:pt x="12084" y="10514"/>
                </a:cubicBezTo>
                <a:cubicBezTo>
                  <a:pt x="12338" y="10807"/>
                  <a:pt x="12599" y="11050"/>
                  <a:pt x="12773" y="11171"/>
                </a:cubicBezTo>
                <a:cubicBezTo>
                  <a:pt x="12384" y="11171"/>
                  <a:pt x="12238" y="11144"/>
                  <a:pt x="11986" y="11003"/>
                </a:cubicBezTo>
                <a:cubicBezTo>
                  <a:pt x="12339" y="11461"/>
                  <a:pt x="12626" y="11789"/>
                  <a:pt x="13314" y="12136"/>
                </a:cubicBezTo>
                <a:cubicBezTo>
                  <a:pt x="13041" y="12222"/>
                  <a:pt x="12525" y="12143"/>
                  <a:pt x="12287" y="12110"/>
                </a:cubicBezTo>
                <a:cubicBezTo>
                  <a:pt x="12437" y="12249"/>
                  <a:pt x="12882" y="12554"/>
                  <a:pt x="13037" y="12618"/>
                </a:cubicBezTo>
                <a:cubicBezTo>
                  <a:pt x="12873" y="12644"/>
                  <a:pt x="12683" y="12642"/>
                  <a:pt x="12508" y="12567"/>
                </a:cubicBezTo>
                <a:cubicBezTo>
                  <a:pt x="12718" y="12761"/>
                  <a:pt x="12992" y="13071"/>
                  <a:pt x="13382" y="13242"/>
                </a:cubicBezTo>
                <a:cubicBezTo>
                  <a:pt x="13054" y="13343"/>
                  <a:pt x="12777" y="13286"/>
                  <a:pt x="12521" y="13185"/>
                </a:cubicBezTo>
                <a:cubicBezTo>
                  <a:pt x="12837" y="13501"/>
                  <a:pt x="13089" y="13645"/>
                  <a:pt x="13505" y="13738"/>
                </a:cubicBezTo>
                <a:cubicBezTo>
                  <a:pt x="13304" y="13844"/>
                  <a:pt x="13096" y="13863"/>
                  <a:pt x="12791" y="13783"/>
                </a:cubicBezTo>
                <a:cubicBezTo>
                  <a:pt x="12940" y="14061"/>
                  <a:pt x="13490" y="14309"/>
                  <a:pt x="13745" y="14304"/>
                </a:cubicBezTo>
                <a:cubicBezTo>
                  <a:pt x="13540" y="14416"/>
                  <a:pt x="13379" y="14447"/>
                  <a:pt x="12908" y="14330"/>
                </a:cubicBezTo>
                <a:cubicBezTo>
                  <a:pt x="13231" y="14663"/>
                  <a:pt x="13522" y="14778"/>
                  <a:pt x="13936" y="14903"/>
                </a:cubicBezTo>
                <a:cubicBezTo>
                  <a:pt x="13655" y="15069"/>
                  <a:pt x="13302" y="15101"/>
                  <a:pt x="12964" y="15025"/>
                </a:cubicBezTo>
                <a:cubicBezTo>
                  <a:pt x="13417" y="15361"/>
                  <a:pt x="13749" y="15345"/>
                  <a:pt x="14077" y="15256"/>
                </a:cubicBezTo>
                <a:cubicBezTo>
                  <a:pt x="14089" y="15253"/>
                  <a:pt x="13612" y="15548"/>
                  <a:pt x="13240" y="15591"/>
                </a:cubicBezTo>
                <a:cubicBezTo>
                  <a:pt x="13380" y="15667"/>
                  <a:pt x="13582" y="15780"/>
                  <a:pt x="13745" y="15752"/>
                </a:cubicBezTo>
                <a:cubicBezTo>
                  <a:pt x="13230" y="16049"/>
                  <a:pt x="12953" y="15997"/>
                  <a:pt x="12595" y="15984"/>
                </a:cubicBezTo>
                <a:cubicBezTo>
                  <a:pt x="12943" y="16145"/>
                  <a:pt x="13093" y="16125"/>
                  <a:pt x="13093" y="16125"/>
                </a:cubicBezTo>
                <a:cubicBezTo>
                  <a:pt x="13093" y="16125"/>
                  <a:pt x="12059" y="16276"/>
                  <a:pt x="11598" y="16087"/>
                </a:cubicBezTo>
                <a:cubicBezTo>
                  <a:pt x="11928" y="16338"/>
                  <a:pt x="12133" y="16325"/>
                  <a:pt x="12133" y="16325"/>
                </a:cubicBezTo>
                <a:cubicBezTo>
                  <a:pt x="12133" y="16325"/>
                  <a:pt x="11061" y="16433"/>
                  <a:pt x="10196" y="16209"/>
                </a:cubicBezTo>
                <a:lnTo>
                  <a:pt x="10196" y="17798"/>
                </a:lnTo>
                <a:lnTo>
                  <a:pt x="9261" y="17798"/>
                </a:lnTo>
                <a:cubicBezTo>
                  <a:pt x="9261" y="17416"/>
                  <a:pt x="9250" y="16301"/>
                  <a:pt x="9249" y="16177"/>
                </a:cubicBezTo>
                <a:cubicBezTo>
                  <a:pt x="8383" y="16438"/>
                  <a:pt x="7348" y="16325"/>
                  <a:pt x="7348" y="16325"/>
                </a:cubicBezTo>
                <a:cubicBezTo>
                  <a:pt x="7348" y="16325"/>
                  <a:pt x="7564" y="16269"/>
                  <a:pt x="7692" y="16099"/>
                </a:cubicBezTo>
                <a:cubicBezTo>
                  <a:pt x="7248" y="16205"/>
                  <a:pt x="6388" y="16125"/>
                  <a:pt x="6388" y="16125"/>
                </a:cubicBezTo>
                <a:cubicBezTo>
                  <a:pt x="6388" y="16125"/>
                  <a:pt x="6621" y="16057"/>
                  <a:pt x="6794" y="15900"/>
                </a:cubicBezTo>
                <a:cubicBezTo>
                  <a:pt x="6405" y="15845"/>
                  <a:pt x="6182" y="15816"/>
                  <a:pt x="5829" y="15649"/>
                </a:cubicBezTo>
                <a:cubicBezTo>
                  <a:pt x="5956" y="15659"/>
                  <a:pt x="6087" y="15627"/>
                  <a:pt x="6204" y="15565"/>
                </a:cubicBezTo>
                <a:cubicBezTo>
                  <a:pt x="5877" y="15518"/>
                  <a:pt x="5590" y="15271"/>
                  <a:pt x="5601" y="15244"/>
                </a:cubicBezTo>
                <a:cubicBezTo>
                  <a:pt x="5922" y="15299"/>
                  <a:pt x="6379" y="15202"/>
                  <a:pt x="6628" y="14935"/>
                </a:cubicBezTo>
                <a:cubicBezTo>
                  <a:pt x="6417" y="15049"/>
                  <a:pt x="6028" y="14993"/>
                  <a:pt x="5859" y="14961"/>
                </a:cubicBezTo>
                <a:cubicBezTo>
                  <a:pt x="6084" y="14864"/>
                  <a:pt x="6294" y="14716"/>
                  <a:pt x="6474" y="14529"/>
                </a:cubicBezTo>
                <a:cubicBezTo>
                  <a:pt x="6362" y="14607"/>
                  <a:pt x="6235" y="14651"/>
                  <a:pt x="6105" y="14652"/>
                </a:cubicBezTo>
                <a:cubicBezTo>
                  <a:pt x="6262" y="14552"/>
                  <a:pt x="6471" y="14393"/>
                  <a:pt x="6561" y="14208"/>
                </a:cubicBezTo>
                <a:cubicBezTo>
                  <a:pt x="6250" y="14435"/>
                  <a:pt x="5816" y="14428"/>
                  <a:pt x="5687" y="14420"/>
                </a:cubicBezTo>
                <a:cubicBezTo>
                  <a:pt x="6220" y="14100"/>
                  <a:pt x="6401" y="14027"/>
                  <a:pt x="6714" y="13603"/>
                </a:cubicBezTo>
                <a:cubicBezTo>
                  <a:pt x="6366" y="13689"/>
                  <a:pt x="6178" y="13644"/>
                  <a:pt x="5872" y="13538"/>
                </a:cubicBezTo>
                <a:cubicBezTo>
                  <a:pt x="6203" y="13471"/>
                  <a:pt x="6769" y="13156"/>
                  <a:pt x="6991" y="12901"/>
                </a:cubicBezTo>
                <a:cubicBezTo>
                  <a:pt x="6837" y="12899"/>
                  <a:pt x="6688" y="12884"/>
                  <a:pt x="6548" y="12863"/>
                </a:cubicBezTo>
                <a:cubicBezTo>
                  <a:pt x="6747" y="12781"/>
                  <a:pt x="6957" y="12604"/>
                  <a:pt x="7139" y="12419"/>
                </a:cubicBezTo>
                <a:cubicBezTo>
                  <a:pt x="6792" y="12538"/>
                  <a:pt x="6492" y="12544"/>
                  <a:pt x="6118" y="12477"/>
                </a:cubicBezTo>
                <a:cubicBezTo>
                  <a:pt x="6703" y="12122"/>
                  <a:pt x="7024" y="11865"/>
                  <a:pt x="7397" y="11428"/>
                </a:cubicBezTo>
                <a:cubicBezTo>
                  <a:pt x="7152" y="11492"/>
                  <a:pt x="6931" y="11440"/>
                  <a:pt x="6813" y="11415"/>
                </a:cubicBezTo>
                <a:cubicBezTo>
                  <a:pt x="6813" y="11415"/>
                  <a:pt x="7306" y="11260"/>
                  <a:pt x="7563" y="11010"/>
                </a:cubicBezTo>
                <a:cubicBezTo>
                  <a:pt x="7222" y="11114"/>
                  <a:pt x="6987" y="11100"/>
                  <a:pt x="6505" y="11138"/>
                </a:cubicBezTo>
                <a:cubicBezTo>
                  <a:pt x="6977" y="10876"/>
                  <a:pt x="7390" y="10564"/>
                  <a:pt x="7766" y="10167"/>
                </a:cubicBezTo>
                <a:cubicBezTo>
                  <a:pt x="7504" y="10298"/>
                  <a:pt x="7235" y="10282"/>
                  <a:pt x="7096" y="10276"/>
                </a:cubicBezTo>
                <a:cubicBezTo>
                  <a:pt x="7096" y="10276"/>
                  <a:pt x="7301" y="10167"/>
                  <a:pt x="7508" y="10006"/>
                </a:cubicBezTo>
                <a:cubicBezTo>
                  <a:pt x="7294" y="10072"/>
                  <a:pt x="7048" y="10112"/>
                  <a:pt x="6739" y="10096"/>
                </a:cubicBezTo>
                <a:cubicBezTo>
                  <a:pt x="7000" y="9922"/>
                  <a:pt x="7514" y="9493"/>
                  <a:pt x="7957" y="8957"/>
                </a:cubicBezTo>
                <a:cubicBezTo>
                  <a:pt x="7781" y="8989"/>
                  <a:pt x="7630" y="8974"/>
                  <a:pt x="7532" y="8970"/>
                </a:cubicBezTo>
                <a:cubicBezTo>
                  <a:pt x="7532" y="8970"/>
                  <a:pt x="8121" y="8662"/>
                  <a:pt x="8357" y="8288"/>
                </a:cubicBezTo>
                <a:cubicBezTo>
                  <a:pt x="8181" y="8352"/>
                  <a:pt x="7922" y="8429"/>
                  <a:pt x="7791" y="8436"/>
                </a:cubicBezTo>
                <a:cubicBezTo>
                  <a:pt x="8062" y="8150"/>
                  <a:pt x="8392" y="7752"/>
                  <a:pt x="8640" y="7342"/>
                </a:cubicBezTo>
                <a:cubicBezTo>
                  <a:pt x="8520" y="7379"/>
                  <a:pt x="8411" y="7390"/>
                  <a:pt x="8338" y="7400"/>
                </a:cubicBezTo>
                <a:cubicBezTo>
                  <a:pt x="8338" y="7400"/>
                  <a:pt x="8647" y="7152"/>
                  <a:pt x="8836" y="6859"/>
                </a:cubicBezTo>
                <a:cubicBezTo>
                  <a:pt x="8668" y="6942"/>
                  <a:pt x="8306" y="7048"/>
                  <a:pt x="8172" y="7078"/>
                </a:cubicBezTo>
                <a:cubicBezTo>
                  <a:pt x="8525" y="6641"/>
                  <a:pt x="8986" y="6149"/>
                  <a:pt x="9353" y="5206"/>
                </a:cubicBezTo>
                <a:cubicBezTo>
                  <a:pt x="9288" y="5231"/>
                  <a:pt x="9219" y="5251"/>
                  <a:pt x="9156" y="5251"/>
                </a:cubicBezTo>
                <a:cubicBezTo>
                  <a:pt x="9379" y="4912"/>
                  <a:pt x="9578" y="4202"/>
                  <a:pt x="9777" y="2838"/>
                </a:cubicBezTo>
                <a:cubicBezTo>
                  <a:pt x="9779" y="2822"/>
                  <a:pt x="9782" y="2809"/>
                  <a:pt x="9784" y="2793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defTabSz="778933"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How many people live in your household?"/>
          <p:cNvSpPr txBox="1"/>
          <p:nvPr/>
        </p:nvSpPr>
        <p:spPr>
          <a:xfrm>
            <a:off x="718300" y="4284693"/>
            <a:ext cx="3325900" cy="7038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778933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How many people live in your household? </a:t>
            </a:r>
          </a:p>
        </p:txBody>
      </p:sp>
      <p:sp>
        <p:nvSpPr>
          <p:cNvPr id="138" name="Triângulo"/>
          <p:cNvSpPr/>
          <p:nvPr/>
        </p:nvSpPr>
        <p:spPr>
          <a:xfrm rot="16200000">
            <a:off x="454208" y="5873033"/>
            <a:ext cx="1040940" cy="1040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Triângulo"/>
          <p:cNvSpPr/>
          <p:nvPr/>
        </p:nvSpPr>
        <p:spPr>
          <a:xfrm rot="16200000">
            <a:off x="3267352" y="5873033"/>
            <a:ext cx="1040940" cy="1040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4"/>
          <p:cNvSpPr/>
          <p:nvPr/>
        </p:nvSpPr>
        <p:spPr>
          <a:xfrm>
            <a:off x="1746250" y="5758503"/>
            <a:ext cx="1270000" cy="1270001"/>
          </a:xfrm>
          <a:prstGeom prst="roundRect">
            <a:avLst>
              <a:gd name="adj" fmla="val 15000"/>
            </a:avLst>
          </a:prstGeom>
          <a:ln w="508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defTabSz="778933">
              <a:defRPr b="0" sz="6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1" name="Continue">
            <a:hlinkClick r:id="rId2" invalidUrl="" action="ppaction://hlinksldjump" tgtFrame="" tooltip="" history="1" highlightClick="0" endSnd="0"/>
          </p:cNvPr>
          <p:cNvSpPr txBox="1"/>
          <p:nvPr/>
        </p:nvSpPr>
        <p:spPr>
          <a:xfrm>
            <a:off x="931401" y="8889999"/>
            <a:ext cx="2899698" cy="5597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778933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Continue</a:t>
            </a:r>
          </a:p>
        </p:txBody>
      </p:sp>
      <p:grpSp>
        <p:nvGrpSpPr>
          <p:cNvPr id="144" name="Grupo"/>
          <p:cNvGrpSpPr/>
          <p:nvPr/>
        </p:nvGrpSpPr>
        <p:grpSpPr>
          <a:xfrm>
            <a:off x="1470254" y="2060105"/>
            <a:ext cx="2130197" cy="1968501"/>
            <a:chOff x="292760" y="521611"/>
            <a:chExt cx="2130195" cy="1968500"/>
          </a:xfrm>
        </p:grpSpPr>
        <p:sp>
          <p:nvSpPr>
            <p:cNvPr id="142" name="green"/>
            <p:cNvSpPr/>
            <p:nvPr/>
          </p:nvSpPr>
          <p:spPr>
            <a:xfrm>
              <a:off x="1152956" y="122011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778933">
                <a:defRPr sz="6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green</a:t>
              </a:r>
            </a:p>
          </p:txBody>
        </p:sp>
        <p:sp>
          <p:nvSpPr>
            <p:cNvPr id="143" name="g"/>
            <p:cNvSpPr/>
            <p:nvPr/>
          </p:nvSpPr>
          <p:spPr>
            <a:xfrm>
              <a:off x="292760" y="52161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778933">
                <a:defRPr sz="6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0CC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orma"/>
          <p:cNvSpPr/>
          <p:nvPr/>
        </p:nvSpPr>
        <p:spPr>
          <a:xfrm>
            <a:off x="1741241" y="1923779"/>
            <a:ext cx="583336" cy="559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fill="norm" stroke="1" extrusionOk="0">
                <a:moveTo>
                  <a:pt x="9839" y="0"/>
                </a:moveTo>
                <a:cubicBezTo>
                  <a:pt x="7320" y="0"/>
                  <a:pt x="4804" y="1008"/>
                  <a:pt x="2882" y="3018"/>
                </a:cubicBezTo>
                <a:cubicBezTo>
                  <a:pt x="-961" y="7038"/>
                  <a:pt x="-961" y="13559"/>
                  <a:pt x="2882" y="17579"/>
                </a:cubicBezTo>
                <a:cubicBezTo>
                  <a:pt x="6726" y="21600"/>
                  <a:pt x="12952" y="21600"/>
                  <a:pt x="16796" y="17579"/>
                </a:cubicBezTo>
                <a:cubicBezTo>
                  <a:pt x="20639" y="13559"/>
                  <a:pt x="20639" y="7038"/>
                  <a:pt x="16796" y="3018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784" y="2793"/>
                </a:moveTo>
                <a:cubicBezTo>
                  <a:pt x="9983" y="4179"/>
                  <a:pt x="10285" y="4896"/>
                  <a:pt x="10509" y="5238"/>
                </a:cubicBezTo>
                <a:cubicBezTo>
                  <a:pt x="10438" y="5238"/>
                  <a:pt x="10355" y="5212"/>
                  <a:pt x="10282" y="5180"/>
                </a:cubicBezTo>
                <a:cubicBezTo>
                  <a:pt x="10608" y="6145"/>
                  <a:pt x="11118" y="6840"/>
                  <a:pt x="11451" y="7290"/>
                </a:cubicBezTo>
                <a:cubicBezTo>
                  <a:pt x="11353" y="7262"/>
                  <a:pt x="11110" y="7225"/>
                  <a:pt x="10965" y="7187"/>
                </a:cubicBezTo>
                <a:cubicBezTo>
                  <a:pt x="11158" y="7443"/>
                  <a:pt x="11352" y="7631"/>
                  <a:pt x="11352" y="7631"/>
                </a:cubicBezTo>
                <a:cubicBezTo>
                  <a:pt x="11289" y="7629"/>
                  <a:pt x="11197" y="7616"/>
                  <a:pt x="11094" y="7593"/>
                </a:cubicBezTo>
                <a:cubicBezTo>
                  <a:pt x="11222" y="7795"/>
                  <a:pt x="11400" y="8034"/>
                  <a:pt x="11660" y="8352"/>
                </a:cubicBezTo>
                <a:cubicBezTo>
                  <a:pt x="11542" y="8307"/>
                  <a:pt x="11446" y="8290"/>
                  <a:pt x="11358" y="8268"/>
                </a:cubicBezTo>
                <a:cubicBezTo>
                  <a:pt x="11611" y="8611"/>
                  <a:pt x="11936" y="8880"/>
                  <a:pt x="11936" y="8880"/>
                </a:cubicBezTo>
                <a:cubicBezTo>
                  <a:pt x="11875" y="8881"/>
                  <a:pt x="11791" y="8875"/>
                  <a:pt x="11690" y="8860"/>
                </a:cubicBezTo>
                <a:cubicBezTo>
                  <a:pt x="12106" y="9376"/>
                  <a:pt x="12597" y="9871"/>
                  <a:pt x="12853" y="10083"/>
                </a:cubicBezTo>
                <a:cubicBezTo>
                  <a:pt x="12366" y="10003"/>
                  <a:pt x="12210" y="10035"/>
                  <a:pt x="11961" y="9935"/>
                </a:cubicBezTo>
                <a:cubicBezTo>
                  <a:pt x="12216" y="10294"/>
                  <a:pt x="12564" y="10579"/>
                  <a:pt x="12564" y="10579"/>
                </a:cubicBezTo>
                <a:cubicBezTo>
                  <a:pt x="12460" y="10580"/>
                  <a:pt x="12286" y="10561"/>
                  <a:pt x="12084" y="10514"/>
                </a:cubicBezTo>
                <a:cubicBezTo>
                  <a:pt x="12338" y="10807"/>
                  <a:pt x="12599" y="11050"/>
                  <a:pt x="12773" y="11171"/>
                </a:cubicBezTo>
                <a:cubicBezTo>
                  <a:pt x="12384" y="11171"/>
                  <a:pt x="12238" y="11144"/>
                  <a:pt x="11986" y="11003"/>
                </a:cubicBezTo>
                <a:cubicBezTo>
                  <a:pt x="12339" y="11461"/>
                  <a:pt x="12626" y="11789"/>
                  <a:pt x="13314" y="12136"/>
                </a:cubicBezTo>
                <a:cubicBezTo>
                  <a:pt x="13041" y="12222"/>
                  <a:pt x="12525" y="12143"/>
                  <a:pt x="12287" y="12110"/>
                </a:cubicBezTo>
                <a:cubicBezTo>
                  <a:pt x="12437" y="12249"/>
                  <a:pt x="12882" y="12554"/>
                  <a:pt x="13037" y="12618"/>
                </a:cubicBezTo>
                <a:cubicBezTo>
                  <a:pt x="12873" y="12644"/>
                  <a:pt x="12683" y="12642"/>
                  <a:pt x="12508" y="12567"/>
                </a:cubicBezTo>
                <a:cubicBezTo>
                  <a:pt x="12718" y="12761"/>
                  <a:pt x="12992" y="13071"/>
                  <a:pt x="13382" y="13242"/>
                </a:cubicBezTo>
                <a:cubicBezTo>
                  <a:pt x="13054" y="13343"/>
                  <a:pt x="12777" y="13286"/>
                  <a:pt x="12521" y="13185"/>
                </a:cubicBezTo>
                <a:cubicBezTo>
                  <a:pt x="12837" y="13501"/>
                  <a:pt x="13089" y="13645"/>
                  <a:pt x="13505" y="13738"/>
                </a:cubicBezTo>
                <a:cubicBezTo>
                  <a:pt x="13304" y="13844"/>
                  <a:pt x="13096" y="13863"/>
                  <a:pt x="12791" y="13783"/>
                </a:cubicBezTo>
                <a:cubicBezTo>
                  <a:pt x="12940" y="14061"/>
                  <a:pt x="13490" y="14309"/>
                  <a:pt x="13745" y="14304"/>
                </a:cubicBezTo>
                <a:cubicBezTo>
                  <a:pt x="13540" y="14416"/>
                  <a:pt x="13379" y="14447"/>
                  <a:pt x="12908" y="14330"/>
                </a:cubicBezTo>
                <a:cubicBezTo>
                  <a:pt x="13231" y="14663"/>
                  <a:pt x="13522" y="14778"/>
                  <a:pt x="13936" y="14903"/>
                </a:cubicBezTo>
                <a:cubicBezTo>
                  <a:pt x="13655" y="15069"/>
                  <a:pt x="13302" y="15101"/>
                  <a:pt x="12964" y="15025"/>
                </a:cubicBezTo>
                <a:cubicBezTo>
                  <a:pt x="13417" y="15361"/>
                  <a:pt x="13749" y="15345"/>
                  <a:pt x="14077" y="15256"/>
                </a:cubicBezTo>
                <a:cubicBezTo>
                  <a:pt x="14089" y="15253"/>
                  <a:pt x="13612" y="15548"/>
                  <a:pt x="13240" y="15591"/>
                </a:cubicBezTo>
                <a:cubicBezTo>
                  <a:pt x="13380" y="15667"/>
                  <a:pt x="13582" y="15780"/>
                  <a:pt x="13745" y="15752"/>
                </a:cubicBezTo>
                <a:cubicBezTo>
                  <a:pt x="13230" y="16049"/>
                  <a:pt x="12953" y="15997"/>
                  <a:pt x="12595" y="15984"/>
                </a:cubicBezTo>
                <a:cubicBezTo>
                  <a:pt x="12943" y="16145"/>
                  <a:pt x="13093" y="16125"/>
                  <a:pt x="13093" y="16125"/>
                </a:cubicBezTo>
                <a:cubicBezTo>
                  <a:pt x="13093" y="16125"/>
                  <a:pt x="12059" y="16276"/>
                  <a:pt x="11598" y="16087"/>
                </a:cubicBezTo>
                <a:cubicBezTo>
                  <a:pt x="11928" y="16338"/>
                  <a:pt x="12133" y="16325"/>
                  <a:pt x="12133" y="16325"/>
                </a:cubicBezTo>
                <a:cubicBezTo>
                  <a:pt x="12133" y="16325"/>
                  <a:pt x="11061" y="16433"/>
                  <a:pt x="10196" y="16209"/>
                </a:cubicBezTo>
                <a:lnTo>
                  <a:pt x="10196" y="17798"/>
                </a:lnTo>
                <a:lnTo>
                  <a:pt x="9261" y="17798"/>
                </a:lnTo>
                <a:cubicBezTo>
                  <a:pt x="9261" y="17416"/>
                  <a:pt x="9250" y="16301"/>
                  <a:pt x="9249" y="16177"/>
                </a:cubicBezTo>
                <a:cubicBezTo>
                  <a:pt x="8383" y="16438"/>
                  <a:pt x="7348" y="16325"/>
                  <a:pt x="7348" y="16325"/>
                </a:cubicBezTo>
                <a:cubicBezTo>
                  <a:pt x="7348" y="16325"/>
                  <a:pt x="7564" y="16269"/>
                  <a:pt x="7692" y="16099"/>
                </a:cubicBezTo>
                <a:cubicBezTo>
                  <a:pt x="7248" y="16205"/>
                  <a:pt x="6388" y="16125"/>
                  <a:pt x="6388" y="16125"/>
                </a:cubicBezTo>
                <a:cubicBezTo>
                  <a:pt x="6388" y="16125"/>
                  <a:pt x="6621" y="16057"/>
                  <a:pt x="6794" y="15900"/>
                </a:cubicBezTo>
                <a:cubicBezTo>
                  <a:pt x="6405" y="15845"/>
                  <a:pt x="6182" y="15816"/>
                  <a:pt x="5829" y="15649"/>
                </a:cubicBezTo>
                <a:cubicBezTo>
                  <a:pt x="5956" y="15659"/>
                  <a:pt x="6087" y="15627"/>
                  <a:pt x="6204" y="15565"/>
                </a:cubicBezTo>
                <a:cubicBezTo>
                  <a:pt x="5877" y="15518"/>
                  <a:pt x="5590" y="15271"/>
                  <a:pt x="5601" y="15244"/>
                </a:cubicBezTo>
                <a:cubicBezTo>
                  <a:pt x="5922" y="15299"/>
                  <a:pt x="6379" y="15202"/>
                  <a:pt x="6628" y="14935"/>
                </a:cubicBezTo>
                <a:cubicBezTo>
                  <a:pt x="6417" y="15049"/>
                  <a:pt x="6028" y="14993"/>
                  <a:pt x="5859" y="14961"/>
                </a:cubicBezTo>
                <a:cubicBezTo>
                  <a:pt x="6084" y="14864"/>
                  <a:pt x="6294" y="14716"/>
                  <a:pt x="6474" y="14529"/>
                </a:cubicBezTo>
                <a:cubicBezTo>
                  <a:pt x="6362" y="14607"/>
                  <a:pt x="6235" y="14651"/>
                  <a:pt x="6105" y="14652"/>
                </a:cubicBezTo>
                <a:cubicBezTo>
                  <a:pt x="6262" y="14552"/>
                  <a:pt x="6471" y="14393"/>
                  <a:pt x="6561" y="14208"/>
                </a:cubicBezTo>
                <a:cubicBezTo>
                  <a:pt x="6250" y="14435"/>
                  <a:pt x="5816" y="14428"/>
                  <a:pt x="5687" y="14420"/>
                </a:cubicBezTo>
                <a:cubicBezTo>
                  <a:pt x="6220" y="14100"/>
                  <a:pt x="6401" y="14027"/>
                  <a:pt x="6714" y="13603"/>
                </a:cubicBezTo>
                <a:cubicBezTo>
                  <a:pt x="6366" y="13689"/>
                  <a:pt x="6178" y="13644"/>
                  <a:pt x="5872" y="13538"/>
                </a:cubicBezTo>
                <a:cubicBezTo>
                  <a:pt x="6203" y="13471"/>
                  <a:pt x="6769" y="13156"/>
                  <a:pt x="6991" y="12901"/>
                </a:cubicBezTo>
                <a:cubicBezTo>
                  <a:pt x="6837" y="12899"/>
                  <a:pt x="6688" y="12884"/>
                  <a:pt x="6548" y="12863"/>
                </a:cubicBezTo>
                <a:cubicBezTo>
                  <a:pt x="6747" y="12781"/>
                  <a:pt x="6957" y="12604"/>
                  <a:pt x="7139" y="12419"/>
                </a:cubicBezTo>
                <a:cubicBezTo>
                  <a:pt x="6792" y="12538"/>
                  <a:pt x="6492" y="12544"/>
                  <a:pt x="6118" y="12477"/>
                </a:cubicBezTo>
                <a:cubicBezTo>
                  <a:pt x="6703" y="12122"/>
                  <a:pt x="7024" y="11865"/>
                  <a:pt x="7397" y="11428"/>
                </a:cubicBezTo>
                <a:cubicBezTo>
                  <a:pt x="7152" y="11492"/>
                  <a:pt x="6931" y="11440"/>
                  <a:pt x="6813" y="11415"/>
                </a:cubicBezTo>
                <a:cubicBezTo>
                  <a:pt x="6813" y="11415"/>
                  <a:pt x="7306" y="11260"/>
                  <a:pt x="7563" y="11010"/>
                </a:cubicBezTo>
                <a:cubicBezTo>
                  <a:pt x="7222" y="11114"/>
                  <a:pt x="6987" y="11100"/>
                  <a:pt x="6505" y="11138"/>
                </a:cubicBezTo>
                <a:cubicBezTo>
                  <a:pt x="6977" y="10876"/>
                  <a:pt x="7390" y="10564"/>
                  <a:pt x="7766" y="10167"/>
                </a:cubicBezTo>
                <a:cubicBezTo>
                  <a:pt x="7504" y="10298"/>
                  <a:pt x="7235" y="10282"/>
                  <a:pt x="7096" y="10276"/>
                </a:cubicBezTo>
                <a:cubicBezTo>
                  <a:pt x="7096" y="10276"/>
                  <a:pt x="7301" y="10167"/>
                  <a:pt x="7508" y="10006"/>
                </a:cubicBezTo>
                <a:cubicBezTo>
                  <a:pt x="7294" y="10072"/>
                  <a:pt x="7048" y="10112"/>
                  <a:pt x="6739" y="10096"/>
                </a:cubicBezTo>
                <a:cubicBezTo>
                  <a:pt x="7000" y="9922"/>
                  <a:pt x="7514" y="9493"/>
                  <a:pt x="7957" y="8957"/>
                </a:cubicBezTo>
                <a:cubicBezTo>
                  <a:pt x="7781" y="8989"/>
                  <a:pt x="7630" y="8974"/>
                  <a:pt x="7532" y="8970"/>
                </a:cubicBezTo>
                <a:cubicBezTo>
                  <a:pt x="7532" y="8970"/>
                  <a:pt x="8121" y="8662"/>
                  <a:pt x="8357" y="8288"/>
                </a:cubicBezTo>
                <a:cubicBezTo>
                  <a:pt x="8181" y="8352"/>
                  <a:pt x="7922" y="8429"/>
                  <a:pt x="7791" y="8436"/>
                </a:cubicBezTo>
                <a:cubicBezTo>
                  <a:pt x="8062" y="8150"/>
                  <a:pt x="8392" y="7752"/>
                  <a:pt x="8640" y="7342"/>
                </a:cubicBezTo>
                <a:cubicBezTo>
                  <a:pt x="8520" y="7379"/>
                  <a:pt x="8411" y="7390"/>
                  <a:pt x="8338" y="7400"/>
                </a:cubicBezTo>
                <a:cubicBezTo>
                  <a:pt x="8338" y="7400"/>
                  <a:pt x="8647" y="7152"/>
                  <a:pt x="8836" y="6859"/>
                </a:cubicBezTo>
                <a:cubicBezTo>
                  <a:pt x="8668" y="6942"/>
                  <a:pt x="8306" y="7048"/>
                  <a:pt x="8172" y="7078"/>
                </a:cubicBezTo>
                <a:cubicBezTo>
                  <a:pt x="8525" y="6641"/>
                  <a:pt x="8986" y="6149"/>
                  <a:pt x="9353" y="5206"/>
                </a:cubicBezTo>
                <a:cubicBezTo>
                  <a:pt x="9288" y="5231"/>
                  <a:pt x="9219" y="5251"/>
                  <a:pt x="9156" y="5251"/>
                </a:cubicBezTo>
                <a:cubicBezTo>
                  <a:pt x="9379" y="4912"/>
                  <a:pt x="9578" y="4202"/>
                  <a:pt x="9777" y="2838"/>
                </a:cubicBezTo>
                <a:cubicBezTo>
                  <a:pt x="9779" y="2822"/>
                  <a:pt x="9782" y="2809"/>
                  <a:pt x="9784" y="2793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defTabSz="778933"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Continue">
            <a:hlinkClick r:id="rId2" invalidUrl="" action="ppaction://hlinksldjump" tgtFrame="" tooltip="" history="1" highlightClick="0" endSnd="0"/>
          </p:cNvPr>
          <p:cNvSpPr txBox="1"/>
          <p:nvPr/>
        </p:nvSpPr>
        <p:spPr>
          <a:xfrm>
            <a:off x="931401" y="8889999"/>
            <a:ext cx="2899698" cy="5597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778933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Continue</a:t>
            </a:r>
          </a:p>
        </p:txBody>
      </p:sp>
      <p:sp>
        <p:nvSpPr>
          <p:cNvPr id="148" name="Lata de Lixo"/>
          <p:cNvSpPr/>
          <p:nvPr/>
        </p:nvSpPr>
        <p:spPr>
          <a:xfrm>
            <a:off x="2089582" y="4709965"/>
            <a:ext cx="583336" cy="757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30" y="0"/>
                </a:moveTo>
                <a:cubicBezTo>
                  <a:pt x="7082" y="0"/>
                  <a:pt x="6309" y="594"/>
                  <a:pt x="6309" y="1325"/>
                </a:cubicBezTo>
                <a:lnTo>
                  <a:pt x="6309" y="2273"/>
                </a:lnTo>
                <a:lnTo>
                  <a:pt x="1622" y="2273"/>
                </a:lnTo>
                <a:cubicBezTo>
                  <a:pt x="726" y="2273"/>
                  <a:pt x="0" y="2832"/>
                  <a:pt x="0" y="3522"/>
                </a:cubicBezTo>
                <a:lnTo>
                  <a:pt x="0" y="5341"/>
                </a:lnTo>
                <a:lnTo>
                  <a:pt x="21600" y="5341"/>
                </a:lnTo>
                <a:lnTo>
                  <a:pt x="21600" y="3522"/>
                </a:lnTo>
                <a:cubicBezTo>
                  <a:pt x="21600" y="2832"/>
                  <a:pt x="20874" y="2273"/>
                  <a:pt x="19978" y="2273"/>
                </a:cubicBezTo>
                <a:lnTo>
                  <a:pt x="15291" y="2273"/>
                </a:lnTo>
                <a:lnTo>
                  <a:pt x="15291" y="1325"/>
                </a:lnTo>
                <a:cubicBezTo>
                  <a:pt x="15291" y="594"/>
                  <a:pt x="14518" y="0"/>
                  <a:pt x="13570" y="0"/>
                </a:cubicBezTo>
                <a:lnTo>
                  <a:pt x="8030" y="0"/>
                </a:lnTo>
                <a:close/>
                <a:moveTo>
                  <a:pt x="8030" y="1299"/>
                </a:moveTo>
                <a:lnTo>
                  <a:pt x="13570" y="1299"/>
                </a:lnTo>
                <a:cubicBezTo>
                  <a:pt x="13588" y="1299"/>
                  <a:pt x="13603" y="1311"/>
                  <a:pt x="13603" y="1325"/>
                </a:cubicBezTo>
                <a:lnTo>
                  <a:pt x="13603" y="2273"/>
                </a:lnTo>
                <a:lnTo>
                  <a:pt x="7997" y="2273"/>
                </a:lnTo>
                <a:lnTo>
                  <a:pt x="7997" y="1325"/>
                </a:lnTo>
                <a:cubicBezTo>
                  <a:pt x="7997" y="1311"/>
                  <a:pt x="8012" y="1299"/>
                  <a:pt x="8030" y="1299"/>
                </a:cubicBezTo>
                <a:close/>
                <a:moveTo>
                  <a:pt x="1295" y="6208"/>
                </a:moveTo>
                <a:lnTo>
                  <a:pt x="2345" y="20351"/>
                </a:lnTo>
                <a:cubicBezTo>
                  <a:pt x="2345" y="21041"/>
                  <a:pt x="3071" y="21600"/>
                  <a:pt x="3967" y="21600"/>
                </a:cubicBezTo>
                <a:lnTo>
                  <a:pt x="17633" y="21600"/>
                </a:lnTo>
                <a:cubicBezTo>
                  <a:pt x="18529" y="21600"/>
                  <a:pt x="19255" y="21041"/>
                  <a:pt x="19255" y="20351"/>
                </a:cubicBezTo>
                <a:lnTo>
                  <a:pt x="20305" y="6208"/>
                </a:lnTo>
                <a:lnTo>
                  <a:pt x="1295" y="6208"/>
                </a:lnTo>
                <a:close/>
                <a:moveTo>
                  <a:pt x="5847" y="7963"/>
                </a:moveTo>
                <a:cubicBezTo>
                  <a:pt x="6233" y="7949"/>
                  <a:pt x="6562" y="8183"/>
                  <a:pt x="6579" y="8481"/>
                </a:cubicBezTo>
                <a:lnTo>
                  <a:pt x="7160" y="18807"/>
                </a:lnTo>
                <a:cubicBezTo>
                  <a:pt x="7177" y="19106"/>
                  <a:pt x="6875" y="19360"/>
                  <a:pt x="6487" y="19373"/>
                </a:cubicBezTo>
                <a:cubicBezTo>
                  <a:pt x="6477" y="19373"/>
                  <a:pt x="6467" y="19373"/>
                  <a:pt x="6456" y="19373"/>
                </a:cubicBezTo>
                <a:cubicBezTo>
                  <a:pt x="6082" y="19373"/>
                  <a:pt x="5771" y="19145"/>
                  <a:pt x="5755" y="18854"/>
                </a:cubicBezTo>
                <a:lnTo>
                  <a:pt x="5174" y="8529"/>
                </a:lnTo>
                <a:cubicBezTo>
                  <a:pt x="5157" y="8230"/>
                  <a:pt x="5459" y="7976"/>
                  <a:pt x="5847" y="7963"/>
                </a:cubicBezTo>
                <a:close/>
                <a:moveTo>
                  <a:pt x="10800" y="7963"/>
                </a:moveTo>
                <a:cubicBezTo>
                  <a:pt x="11188" y="7963"/>
                  <a:pt x="11503" y="8206"/>
                  <a:pt x="11503" y="8505"/>
                </a:cubicBezTo>
                <a:lnTo>
                  <a:pt x="11503" y="18831"/>
                </a:lnTo>
                <a:cubicBezTo>
                  <a:pt x="11503" y="19130"/>
                  <a:pt x="11188" y="19372"/>
                  <a:pt x="10800" y="19373"/>
                </a:cubicBezTo>
                <a:cubicBezTo>
                  <a:pt x="10412" y="19373"/>
                  <a:pt x="10097" y="19130"/>
                  <a:pt x="10097" y="18831"/>
                </a:cubicBezTo>
                <a:lnTo>
                  <a:pt x="10097" y="8505"/>
                </a:lnTo>
                <a:cubicBezTo>
                  <a:pt x="10097" y="8206"/>
                  <a:pt x="10412" y="7963"/>
                  <a:pt x="10800" y="7963"/>
                </a:cubicBezTo>
                <a:close/>
                <a:moveTo>
                  <a:pt x="15753" y="7963"/>
                </a:moveTo>
                <a:cubicBezTo>
                  <a:pt x="16141" y="7976"/>
                  <a:pt x="16442" y="8230"/>
                  <a:pt x="16426" y="8529"/>
                </a:cubicBezTo>
                <a:lnTo>
                  <a:pt x="15845" y="18854"/>
                </a:lnTo>
                <a:cubicBezTo>
                  <a:pt x="15829" y="19145"/>
                  <a:pt x="15518" y="19372"/>
                  <a:pt x="15144" y="19373"/>
                </a:cubicBezTo>
                <a:cubicBezTo>
                  <a:pt x="15133" y="19373"/>
                  <a:pt x="15123" y="19373"/>
                  <a:pt x="15113" y="19373"/>
                </a:cubicBezTo>
                <a:cubicBezTo>
                  <a:pt x="14725" y="19360"/>
                  <a:pt x="14423" y="19106"/>
                  <a:pt x="14440" y="18807"/>
                </a:cubicBezTo>
                <a:lnTo>
                  <a:pt x="15021" y="8481"/>
                </a:lnTo>
                <a:cubicBezTo>
                  <a:pt x="15038" y="8183"/>
                  <a:pt x="15366" y="7949"/>
                  <a:pt x="15753" y="7963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defTabSz="778933"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51" name="Grupo"/>
          <p:cNvGrpSpPr/>
          <p:nvPr/>
        </p:nvGrpSpPr>
        <p:grpSpPr>
          <a:xfrm>
            <a:off x="1746051" y="5578033"/>
            <a:ext cx="1270398" cy="1269604"/>
            <a:chOff x="0" y="0"/>
            <a:chExt cx="1270396" cy="1269603"/>
          </a:xfrm>
        </p:grpSpPr>
        <p:sp>
          <p:nvSpPr>
            <p:cNvPr id="149" name="Forma"/>
            <p:cNvSpPr/>
            <p:nvPr/>
          </p:nvSpPr>
          <p:spPr>
            <a:xfrm>
              <a:off x="0" y="0"/>
              <a:ext cx="1270397" cy="186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" y="0"/>
                  </a:moveTo>
                  <a:cubicBezTo>
                    <a:pt x="89" y="0"/>
                    <a:pt x="0" y="606"/>
                    <a:pt x="0" y="1376"/>
                  </a:cubicBezTo>
                  <a:lnTo>
                    <a:pt x="0" y="7246"/>
                  </a:lnTo>
                  <a:cubicBezTo>
                    <a:pt x="0" y="8016"/>
                    <a:pt x="89" y="8668"/>
                    <a:pt x="202" y="8668"/>
                  </a:cubicBezTo>
                  <a:cubicBezTo>
                    <a:pt x="596" y="8668"/>
                    <a:pt x="3705" y="8668"/>
                    <a:pt x="7429" y="8668"/>
                  </a:cubicBezTo>
                  <a:lnTo>
                    <a:pt x="7429" y="21600"/>
                  </a:lnTo>
                  <a:lnTo>
                    <a:pt x="8705" y="21600"/>
                  </a:lnTo>
                  <a:lnTo>
                    <a:pt x="8705" y="8668"/>
                  </a:lnTo>
                  <a:cubicBezTo>
                    <a:pt x="10081" y="8668"/>
                    <a:pt x="11514" y="8668"/>
                    <a:pt x="12895" y="8668"/>
                  </a:cubicBezTo>
                  <a:lnTo>
                    <a:pt x="12895" y="21600"/>
                  </a:lnTo>
                  <a:lnTo>
                    <a:pt x="14171" y="21600"/>
                  </a:lnTo>
                  <a:lnTo>
                    <a:pt x="14171" y="8668"/>
                  </a:lnTo>
                  <a:cubicBezTo>
                    <a:pt x="17943" y="8668"/>
                    <a:pt x="21079" y="8668"/>
                    <a:pt x="21398" y="8668"/>
                  </a:cubicBezTo>
                  <a:cubicBezTo>
                    <a:pt x="21511" y="8668"/>
                    <a:pt x="21600" y="8016"/>
                    <a:pt x="21600" y="7246"/>
                  </a:cubicBezTo>
                  <a:lnTo>
                    <a:pt x="21600" y="1376"/>
                  </a:lnTo>
                  <a:cubicBezTo>
                    <a:pt x="21600" y="606"/>
                    <a:pt x="21510" y="0"/>
                    <a:pt x="21391" y="0"/>
                  </a:cubicBez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0" name="Forma"/>
            <p:cNvSpPr/>
            <p:nvPr/>
          </p:nvSpPr>
          <p:spPr>
            <a:xfrm>
              <a:off x="396" y="208756"/>
              <a:ext cx="1270001" cy="1060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14" y="0"/>
                  </a:moveTo>
                  <a:cubicBezTo>
                    <a:pt x="4622" y="0"/>
                    <a:pt x="4375" y="257"/>
                    <a:pt x="4327" y="606"/>
                  </a:cubicBezTo>
                  <a:lnTo>
                    <a:pt x="2052" y="17204"/>
                  </a:lnTo>
                  <a:cubicBezTo>
                    <a:pt x="2003" y="17553"/>
                    <a:pt x="1862" y="17867"/>
                    <a:pt x="1640" y="18093"/>
                  </a:cubicBezTo>
                  <a:lnTo>
                    <a:pt x="196" y="19588"/>
                  </a:lnTo>
                  <a:cubicBezTo>
                    <a:pt x="72" y="19717"/>
                    <a:pt x="0" y="19895"/>
                    <a:pt x="0" y="20089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20097"/>
                  </a:lnTo>
                  <a:cubicBezTo>
                    <a:pt x="21600" y="19903"/>
                    <a:pt x="21528" y="19717"/>
                    <a:pt x="21404" y="19588"/>
                  </a:cubicBezTo>
                  <a:lnTo>
                    <a:pt x="19967" y="18093"/>
                  </a:lnTo>
                  <a:cubicBezTo>
                    <a:pt x="19745" y="17860"/>
                    <a:pt x="19591" y="17547"/>
                    <a:pt x="19548" y="17204"/>
                  </a:cubicBezTo>
                  <a:lnTo>
                    <a:pt x="17273" y="606"/>
                  </a:lnTo>
                  <a:cubicBezTo>
                    <a:pt x="17225" y="264"/>
                    <a:pt x="16978" y="0"/>
                    <a:pt x="16686" y="0"/>
                  </a:cubicBezTo>
                  <a:lnTo>
                    <a:pt x="4914" y="0"/>
                  </a:lnTo>
                  <a:close/>
                  <a:moveTo>
                    <a:pt x="10800" y="2562"/>
                  </a:moveTo>
                  <a:cubicBezTo>
                    <a:pt x="13996" y="2562"/>
                    <a:pt x="16585" y="5661"/>
                    <a:pt x="16585" y="9487"/>
                  </a:cubicBezTo>
                  <a:cubicBezTo>
                    <a:pt x="16585" y="13307"/>
                    <a:pt x="13991" y="16404"/>
                    <a:pt x="10800" y="16404"/>
                  </a:cubicBezTo>
                  <a:cubicBezTo>
                    <a:pt x="7609" y="16404"/>
                    <a:pt x="5022" y="13313"/>
                    <a:pt x="5022" y="9487"/>
                  </a:cubicBezTo>
                  <a:cubicBezTo>
                    <a:pt x="5022" y="5667"/>
                    <a:pt x="7604" y="2562"/>
                    <a:pt x="10800" y="2562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52" name="The average American produces 4.4 pounds of trash a day."/>
          <p:cNvSpPr txBox="1"/>
          <p:nvPr/>
        </p:nvSpPr>
        <p:spPr>
          <a:xfrm>
            <a:off x="318331" y="3839213"/>
            <a:ext cx="4125838" cy="6537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778933">
              <a:defRPr sz="1800">
                <a:solidFill>
                  <a:srgbClr val="FFFFFF"/>
                </a:solidFill>
              </a:defRPr>
            </a:pPr>
            <a:r>
              <a:t>The average American produces</a:t>
            </a:r>
            <a:br/>
            <a:r>
              <a:t>4.4 pounds of trash a day.</a:t>
            </a:r>
          </a:p>
        </p:txBody>
      </p:sp>
      <p:sp>
        <p:nvSpPr>
          <p:cNvPr id="153" name="Apply that average to  your household and it equals  17.6 pounds of trash a day!"/>
          <p:cNvSpPr txBox="1"/>
          <p:nvPr/>
        </p:nvSpPr>
        <p:spPr>
          <a:xfrm>
            <a:off x="318331" y="7091209"/>
            <a:ext cx="4125838" cy="9458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778933">
              <a:defRPr sz="1800">
                <a:solidFill>
                  <a:srgbClr val="FFFFFF"/>
                </a:solidFill>
              </a:defRPr>
            </a:pPr>
            <a:r>
              <a:t>Apply that average to </a:t>
            </a:r>
            <a:br/>
            <a:r>
              <a:t>your household and it equals </a:t>
            </a:r>
            <a:br/>
            <a:r>
              <a:t>17.6 pounds of trash a day!</a:t>
            </a:r>
          </a:p>
        </p:txBody>
      </p:sp>
      <p:grpSp>
        <p:nvGrpSpPr>
          <p:cNvPr id="156" name="Grupo"/>
          <p:cNvGrpSpPr/>
          <p:nvPr/>
        </p:nvGrpSpPr>
        <p:grpSpPr>
          <a:xfrm>
            <a:off x="1470254" y="2060105"/>
            <a:ext cx="2130197" cy="1968501"/>
            <a:chOff x="292760" y="521611"/>
            <a:chExt cx="2130195" cy="1968500"/>
          </a:xfrm>
        </p:grpSpPr>
        <p:sp>
          <p:nvSpPr>
            <p:cNvPr id="154" name="green"/>
            <p:cNvSpPr/>
            <p:nvPr/>
          </p:nvSpPr>
          <p:spPr>
            <a:xfrm>
              <a:off x="1152956" y="122011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778933">
                <a:defRPr sz="6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green</a:t>
              </a:r>
            </a:p>
          </p:txBody>
        </p:sp>
        <p:sp>
          <p:nvSpPr>
            <p:cNvPr id="155" name="g"/>
            <p:cNvSpPr/>
            <p:nvPr/>
          </p:nvSpPr>
          <p:spPr>
            <a:xfrm>
              <a:off x="292760" y="52161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778933">
                <a:defRPr sz="6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2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4"/>
      <p:bldP build="whole" bldLvl="1" animBg="1" rev="0" advAuto="0" spid="147" grpId="5"/>
      <p:bldP build="whole" bldLvl="1" animBg="1" rev="0" advAuto="0" spid="148" grpId="2"/>
      <p:bldP build="whole" bldLvl="1" animBg="1" rev="0" advAuto="0" spid="152" grpId="3"/>
      <p:bldP build="whole" bldLvl="1" animBg="1" rev="0" advAuto="0" spid="1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0CC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tângulo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33493" y="17294"/>
            <a:ext cx="4695514" cy="10605383"/>
          </a:xfrm>
          <a:prstGeom prst="rect">
            <a:avLst/>
          </a:prstGeom>
          <a:solidFill>
            <a:srgbClr val="A0CC81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Forma"/>
          <p:cNvSpPr/>
          <p:nvPr/>
        </p:nvSpPr>
        <p:spPr>
          <a:xfrm>
            <a:off x="1741241" y="1923779"/>
            <a:ext cx="583336" cy="559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fill="norm" stroke="1" extrusionOk="0">
                <a:moveTo>
                  <a:pt x="9839" y="0"/>
                </a:moveTo>
                <a:cubicBezTo>
                  <a:pt x="7320" y="0"/>
                  <a:pt x="4804" y="1008"/>
                  <a:pt x="2882" y="3018"/>
                </a:cubicBezTo>
                <a:cubicBezTo>
                  <a:pt x="-961" y="7038"/>
                  <a:pt x="-961" y="13559"/>
                  <a:pt x="2882" y="17579"/>
                </a:cubicBezTo>
                <a:cubicBezTo>
                  <a:pt x="6726" y="21600"/>
                  <a:pt x="12952" y="21600"/>
                  <a:pt x="16796" y="17579"/>
                </a:cubicBezTo>
                <a:cubicBezTo>
                  <a:pt x="20639" y="13559"/>
                  <a:pt x="20639" y="7038"/>
                  <a:pt x="16796" y="3018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784" y="2793"/>
                </a:moveTo>
                <a:cubicBezTo>
                  <a:pt x="9983" y="4179"/>
                  <a:pt x="10285" y="4896"/>
                  <a:pt x="10509" y="5238"/>
                </a:cubicBezTo>
                <a:cubicBezTo>
                  <a:pt x="10438" y="5238"/>
                  <a:pt x="10355" y="5212"/>
                  <a:pt x="10282" y="5180"/>
                </a:cubicBezTo>
                <a:cubicBezTo>
                  <a:pt x="10608" y="6145"/>
                  <a:pt x="11118" y="6840"/>
                  <a:pt x="11451" y="7290"/>
                </a:cubicBezTo>
                <a:cubicBezTo>
                  <a:pt x="11353" y="7262"/>
                  <a:pt x="11110" y="7225"/>
                  <a:pt x="10965" y="7187"/>
                </a:cubicBezTo>
                <a:cubicBezTo>
                  <a:pt x="11158" y="7443"/>
                  <a:pt x="11352" y="7631"/>
                  <a:pt x="11352" y="7631"/>
                </a:cubicBezTo>
                <a:cubicBezTo>
                  <a:pt x="11289" y="7629"/>
                  <a:pt x="11197" y="7616"/>
                  <a:pt x="11094" y="7593"/>
                </a:cubicBezTo>
                <a:cubicBezTo>
                  <a:pt x="11222" y="7795"/>
                  <a:pt x="11400" y="8034"/>
                  <a:pt x="11660" y="8352"/>
                </a:cubicBezTo>
                <a:cubicBezTo>
                  <a:pt x="11542" y="8307"/>
                  <a:pt x="11446" y="8290"/>
                  <a:pt x="11358" y="8268"/>
                </a:cubicBezTo>
                <a:cubicBezTo>
                  <a:pt x="11611" y="8611"/>
                  <a:pt x="11936" y="8880"/>
                  <a:pt x="11936" y="8880"/>
                </a:cubicBezTo>
                <a:cubicBezTo>
                  <a:pt x="11875" y="8881"/>
                  <a:pt x="11791" y="8875"/>
                  <a:pt x="11690" y="8860"/>
                </a:cubicBezTo>
                <a:cubicBezTo>
                  <a:pt x="12106" y="9376"/>
                  <a:pt x="12597" y="9871"/>
                  <a:pt x="12853" y="10083"/>
                </a:cubicBezTo>
                <a:cubicBezTo>
                  <a:pt x="12366" y="10003"/>
                  <a:pt x="12210" y="10035"/>
                  <a:pt x="11961" y="9935"/>
                </a:cubicBezTo>
                <a:cubicBezTo>
                  <a:pt x="12216" y="10294"/>
                  <a:pt x="12564" y="10579"/>
                  <a:pt x="12564" y="10579"/>
                </a:cubicBezTo>
                <a:cubicBezTo>
                  <a:pt x="12460" y="10580"/>
                  <a:pt x="12286" y="10561"/>
                  <a:pt x="12084" y="10514"/>
                </a:cubicBezTo>
                <a:cubicBezTo>
                  <a:pt x="12338" y="10807"/>
                  <a:pt x="12599" y="11050"/>
                  <a:pt x="12773" y="11171"/>
                </a:cubicBezTo>
                <a:cubicBezTo>
                  <a:pt x="12384" y="11171"/>
                  <a:pt x="12238" y="11144"/>
                  <a:pt x="11986" y="11003"/>
                </a:cubicBezTo>
                <a:cubicBezTo>
                  <a:pt x="12339" y="11461"/>
                  <a:pt x="12626" y="11789"/>
                  <a:pt x="13314" y="12136"/>
                </a:cubicBezTo>
                <a:cubicBezTo>
                  <a:pt x="13041" y="12222"/>
                  <a:pt x="12525" y="12143"/>
                  <a:pt x="12287" y="12110"/>
                </a:cubicBezTo>
                <a:cubicBezTo>
                  <a:pt x="12437" y="12249"/>
                  <a:pt x="12882" y="12554"/>
                  <a:pt x="13037" y="12618"/>
                </a:cubicBezTo>
                <a:cubicBezTo>
                  <a:pt x="12873" y="12644"/>
                  <a:pt x="12683" y="12642"/>
                  <a:pt x="12508" y="12567"/>
                </a:cubicBezTo>
                <a:cubicBezTo>
                  <a:pt x="12718" y="12761"/>
                  <a:pt x="12992" y="13071"/>
                  <a:pt x="13382" y="13242"/>
                </a:cubicBezTo>
                <a:cubicBezTo>
                  <a:pt x="13054" y="13343"/>
                  <a:pt x="12777" y="13286"/>
                  <a:pt x="12521" y="13185"/>
                </a:cubicBezTo>
                <a:cubicBezTo>
                  <a:pt x="12837" y="13501"/>
                  <a:pt x="13089" y="13645"/>
                  <a:pt x="13505" y="13738"/>
                </a:cubicBezTo>
                <a:cubicBezTo>
                  <a:pt x="13304" y="13844"/>
                  <a:pt x="13096" y="13863"/>
                  <a:pt x="12791" y="13783"/>
                </a:cubicBezTo>
                <a:cubicBezTo>
                  <a:pt x="12940" y="14061"/>
                  <a:pt x="13490" y="14309"/>
                  <a:pt x="13745" y="14304"/>
                </a:cubicBezTo>
                <a:cubicBezTo>
                  <a:pt x="13540" y="14416"/>
                  <a:pt x="13379" y="14447"/>
                  <a:pt x="12908" y="14330"/>
                </a:cubicBezTo>
                <a:cubicBezTo>
                  <a:pt x="13231" y="14663"/>
                  <a:pt x="13522" y="14778"/>
                  <a:pt x="13936" y="14903"/>
                </a:cubicBezTo>
                <a:cubicBezTo>
                  <a:pt x="13655" y="15069"/>
                  <a:pt x="13302" y="15101"/>
                  <a:pt x="12964" y="15025"/>
                </a:cubicBezTo>
                <a:cubicBezTo>
                  <a:pt x="13417" y="15361"/>
                  <a:pt x="13749" y="15345"/>
                  <a:pt x="14077" y="15256"/>
                </a:cubicBezTo>
                <a:cubicBezTo>
                  <a:pt x="14089" y="15253"/>
                  <a:pt x="13612" y="15548"/>
                  <a:pt x="13240" y="15591"/>
                </a:cubicBezTo>
                <a:cubicBezTo>
                  <a:pt x="13380" y="15667"/>
                  <a:pt x="13582" y="15780"/>
                  <a:pt x="13745" y="15752"/>
                </a:cubicBezTo>
                <a:cubicBezTo>
                  <a:pt x="13230" y="16049"/>
                  <a:pt x="12953" y="15997"/>
                  <a:pt x="12595" y="15984"/>
                </a:cubicBezTo>
                <a:cubicBezTo>
                  <a:pt x="12943" y="16145"/>
                  <a:pt x="13093" y="16125"/>
                  <a:pt x="13093" y="16125"/>
                </a:cubicBezTo>
                <a:cubicBezTo>
                  <a:pt x="13093" y="16125"/>
                  <a:pt x="12059" y="16276"/>
                  <a:pt x="11598" y="16087"/>
                </a:cubicBezTo>
                <a:cubicBezTo>
                  <a:pt x="11928" y="16338"/>
                  <a:pt x="12133" y="16325"/>
                  <a:pt x="12133" y="16325"/>
                </a:cubicBezTo>
                <a:cubicBezTo>
                  <a:pt x="12133" y="16325"/>
                  <a:pt x="11061" y="16433"/>
                  <a:pt x="10196" y="16209"/>
                </a:cubicBezTo>
                <a:lnTo>
                  <a:pt x="10196" y="17798"/>
                </a:lnTo>
                <a:lnTo>
                  <a:pt x="9261" y="17798"/>
                </a:lnTo>
                <a:cubicBezTo>
                  <a:pt x="9261" y="17416"/>
                  <a:pt x="9250" y="16301"/>
                  <a:pt x="9249" y="16177"/>
                </a:cubicBezTo>
                <a:cubicBezTo>
                  <a:pt x="8383" y="16438"/>
                  <a:pt x="7348" y="16325"/>
                  <a:pt x="7348" y="16325"/>
                </a:cubicBezTo>
                <a:cubicBezTo>
                  <a:pt x="7348" y="16325"/>
                  <a:pt x="7564" y="16269"/>
                  <a:pt x="7692" y="16099"/>
                </a:cubicBezTo>
                <a:cubicBezTo>
                  <a:pt x="7248" y="16205"/>
                  <a:pt x="6388" y="16125"/>
                  <a:pt x="6388" y="16125"/>
                </a:cubicBezTo>
                <a:cubicBezTo>
                  <a:pt x="6388" y="16125"/>
                  <a:pt x="6621" y="16057"/>
                  <a:pt x="6794" y="15900"/>
                </a:cubicBezTo>
                <a:cubicBezTo>
                  <a:pt x="6405" y="15845"/>
                  <a:pt x="6182" y="15816"/>
                  <a:pt x="5829" y="15649"/>
                </a:cubicBezTo>
                <a:cubicBezTo>
                  <a:pt x="5956" y="15659"/>
                  <a:pt x="6087" y="15627"/>
                  <a:pt x="6204" y="15565"/>
                </a:cubicBezTo>
                <a:cubicBezTo>
                  <a:pt x="5877" y="15518"/>
                  <a:pt x="5590" y="15271"/>
                  <a:pt x="5601" y="15244"/>
                </a:cubicBezTo>
                <a:cubicBezTo>
                  <a:pt x="5922" y="15299"/>
                  <a:pt x="6379" y="15202"/>
                  <a:pt x="6628" y="14935"/>
                </a:cubicBezTo>
                <a:cubicBezTo>
                  <a:pt x="6417" y="15049"/>
                  <a:pt x="6028" y="14993"/>
                  <a:pt x="5859" y="14961"/>
                </a:cubicBezTo>
                <a:cubicBezTo>
                  <a:pt x="6084" y="14864"/>
                  <a:pt x="6294" y="14716"/>
                  <a:pt x="6474" y="14529"/>
                </a:cubicBezTo>
                <a:cubicBezTo>
                  <a:pt x="6362" y="14607"/>
                  <a:pt x="6235" y="14651"/>
                  <a:pt x="6105" y="14652"/>
                </a:cubicBezTo>
                <a:cubicBezTo>
                  <a:pt x="6262" y="14552"/>
                  <a:pt x="6471" y="14393"/>
                  <a:pt x="6561" y="14208"/>
                </a:cubicBezTo>
                <a:cubicBezTo>
                  <a:pt x="6250" y="14435"/>
                  <a:pt x="5816" y="14428"/>
                  <a:pt x="5687" y="14420"/>
                </a:cubicBezTo>
                <a:cubicBezTo>
                  <a:pt x="6220" y="14100"/>
                  <a:pt x="6401" y="14027"/>
                  <a:pt x="6714" y="13603"/>
                </a:cubicBezTo>
                <a:cubicBezTo>
                  <a:pt x="6366" y="13689"/>
                  <a:pt x="6178" y="13644"/>
                  <a:pt x="5872" y="13538"/>
                </a:cubicBezTo>
                <a:cubicBezTo>
                  <a:pt x="6203" y="13471"/>
                  <a:pt x="6769" y="13156"/>
                  <a:pt x="6991" y="12901"/>
                </a:cubicBezTo>
                <a:cubicBezTo>
                  <a:pt x="6837" y="12899"/>
                  <a:pt x="6688" y="12884"/>
                  <a:pt x="6548" y="12863"/>
                </a:cubicBezTo>
                <a:cubicBezTo>
                  <a:pt x="6747" y="12781"/>
                  <a:pt x="6957" y="12604"/>
                  <a:pt x="7139" y="12419"/>
                </a:cubicBezTo>
                <a:cubicBezTo>
                  <a:pt x="6792" y="12538"/>
                  <a:pt x="6492" y="12544"/>
                  <a:pt x="6118" y="12477"/>
                </a:cubicBezTo>
                <a:cubicBezTo>
                  <a:pt x="6703" y="12122"/>
                  <a:pt x="7024" y="11865"/>
                  <a:pt x="7397" y="11428"/>
                </a:cubicBezTo>
                <a:cubicBezTo>
                  <a:pt x="7152" y="11492"/>
                  <a:pt x="6931" y="11440"/>
                  <a:pt x="6813" y="11415"/>
                </a:cubicBezTo>
                <a:cubicBezTo>
                  <a:pt x="6813" y="11415"/>
                  <a:pt x="7306" y="11260"/>
                  <a:pt x="7563" y="11010"/>
                </a:cubicBezTo>
                <a:cubicBezTo>
                  <a:pt x="7222" y="11114"/>
                  <a:pt x="6987" y="11100"/>
                  <a:pt x="6505" y="11138"/>
                </a:cubicBezTo>
                <a:cubicBezTo>
                  <a:pt x="6977" y="10876"/>
                  <a:pt x="7390" y="10564"/>
                  <a:pt x="7766" y="10167"/>
                </a:cubicBezTo>
                <a:cubicBezTo>
                  <a:pt x="7504" y="10298"/>
                  <a:pt x="7235" y="10282"/>
                  <a:pt x="7096" y="10276"/>
                </a:cubicBezTo>
                <a:cubicBezTo>
                  <a:pt x="7096" y="10276"/>
                  <a:pt x="7301" y="10167"/>
                  <a:pt x="7508" y="10006"/>
                </a:cubicBezTo>
                <a:cubicBezTo>
                  <a:pt x="7294" y="10072"/>
                  <a:pt x="7048" y="10112"/>
                  <a:pt x="6739" y="10096"/>
                </a:cubicBezTo>
                <a:cubicBezTo>
                  <a:pt x="7000" y="9922"/>
                  <a:pt x="7514" y="9493"/>
                  <a:pt x="7957" y="8957"/>
                </a:cubicBezTo>
                <a:cubicBezTo>
                  <a:pt x="7781" y="8989"/>
                  <a:pt x="7630" y="8974"/>
                  <a:pt x="7532" y="8970"/>
                </a:cubicBezTo>
                <a:cubicBezTo>
                  <a:pt x="7532" y="8970"/>
                  <a:pt x="8121" y="8662"/>
                  <a:pt x="8357" y="8288"/>
                </a:cubicBezTo>
                <a:cubicBezTo>
                  <a:pt x="8181" y="8352"/>
                  <a:pt x="7922" y="8429"/>
                  <a:pt x="7791" y="8436"/>
                </a:cubicBezTo>
                <a:cubicBezTo>
                  <a:pt x="8062" y="8150"/>
                  <a:pt x="8392" y="7752"/>
                  <a:pt x="8640" y="7342"/>
                </a:cubicBezTo>
                <a:cubicBezTo>
                  <a:pt x="8520" y="7379"/>
                  <a:pt x="8411" y="7390"/>
                  <a:pt x="8338" y="7400"/>
                </a:cubicBezTo>
                <a:cubicBezTo>
                  <a:pt x="8338" y="7400"/>
                  <a:pt x="8647" y="7152"/>
                  <a:pt x="8836" y="6859"/>
                </a:cubicBezTo>
                <a:cubicBezTo>
                  <a:pt x="8668" y="6942"/>
                  <a:pt x="8306" y="7048"/>
                  <a:pt x="8172" y="7078"/>
                </a:cubicBezTo>
                <a:cubicBezTo>
                  <a:pt x="8525" y="6641"/>
                  <a:pt x="8986" y="6149"/>
                  <a:pt x="9353" y="5206"/>
                </a:cubicBezTo>
                <a:cubicBezTo>
                  <a:pt x="9288" y="5231"/>
                  <a:pt x="9219" y="5251"/>
                  <a:pt x="9156" y="5251"/>
                </a:cubicBezTo>
                <a:cubicBezTo>
                  <a:pt x="9379" y="4912"/>
                  <a:pt x="9578" y="4202"/>
                  <a:pt x="9777" y="2838"/>
                </a:cubicBezTo>
                <a:cubicBezTo>
                  <a:pt x="9779" y="2822"/>
                  <a:pt x="9782" y="2809"/>
                  <a:pt x="9784" y="2793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defTabSz="778933"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We think you can do better!"/>
          <p:cNvSpPr txBox="1"/>
          <p:nvPr/>
        </p:nvSpPr>
        <p:spPr>
          <a:xfrm>
            <a:off x="318331" y="3985263"/>
            <a:ext cx="4125838" cy="3616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778933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We think you can do better!</a:t>
            </a:r>
          </a:p>
        </p:txBody>
      </p:sp>
      <p:grpSp>
        <p:nvGrpSpPr>
          <p:cNvPr id="166" name="Grupo">
            <a:hlinkClick r:id="rId2" invalidUrl="" action="ppaction://hlinksldjump" tgtFrame="" tooltip="" history="1" highlightClick="0" endSnd="0"/>
          </p:cNvPr>
          <p:cNvGrpSpPr/>
          <p:nvPr/>
        </p:nvGrpSpPr>
        <p:grpSpPr>
          <a:xfrm>
            <a:off x="795044" y="4721716"/>
            <a:ext cx="3172412" cy="3172412"/>
            <a:chOff x="0" y="0"/>
            <a:chExt cx="3172410" cy="3172410"/>
          </a:xfrm>
        </p:grpSpPr>
        <p:sp>
          <p:nvSpPr>
            <p:cNvPr id="161" name="Retângulo Arredondado"/>
            <p:cNvSpPr/>
            <p:nvPr/>
          </p:nvSpPr>
          <p:spPr>
            <a:xfrm>
              <a:off x="0" y="0"/>
              <a:ext cx="3172411" cy="3172411"/>
            </a:xfrm>
            <a:prstGeom prst="roundRect">
              <a:avLst>
                <a:gd name="adj" fmla="val 15000"/>
              </a:avLst>
            </a:prstGeom>
            <a:solidFill>
              <a:srgbClr val="FFFFFF">
                <a:alpha val="75223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2" name="Log what you throw out…"/>
            <p:cNvSpPr txBox="1"/>
            <p:nvPr/>
          </p:nvSpPr>
          <p:spPr>
            <a:xfrm>
              <a:off x="134069" y="692969"/>
              <a:ext cx="1768647" cy="51391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spAutoFit/>
            </a:bodyPr>
            <a:lstStyle>
              <a:lvl1pPr>
                <a:defRPr sz="1600">
                  <a:solidFill>
                    <a:srgbClr val="5E5E5E"/>
                  </a:solidFill>
                </a:defRPr>
              </a:lvl1pPr>
            </a:lstStyle>
            <a:p>
              <a:pPr/>
              <a:r>
                <a:t>Log what you throw out…</a:t>
              </a:r>
            </a:p>
          </p:txBody>
        </p:sp>
        <p:sp>
          <p:nvSpPr>
            <p:cNvPr id="163" name="…and what you recycle."/>
            <p:cNvSpPr txBox="1"/>
            <p:nvPr/>
          </p:nvSpPr>
          <p:spPr>
            <a:xfrm>
              <a:off x="1528797" y="2037682"/>
              <a:ext cx="1205516" cy="51391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spAutoFit/>
            </a:bodyPr>
            <a:lstStyle>
              <a:lvl1pPr>
                <a:defRPr sz="1600">
                  <a:solidFill>
                    <a:srgbClr val="5E5E5E"/>
                  </a:solidFill>
                </a:defRPr>
              </a:lvl1pPr>
            </a:lstStyle>
            <a:p>
              <a:pPr/>
              <a:r>
                <a:t>…and what you recycle.</a:t>
              </a:r>
            </a:p>
          </p:txBody>
        </p:sp>
        <p:sp>
          <p:nvSpPr>
            <p:cNvPr id="164" name="Lata de Lixo"/>
            <p:cNvSpPr/>
            <p:nvPr/>
          </p:nvSpPr>
          <p:spPr>
            <a:xfrm>
              <a:off x="2038959" y="406590"/>
              <a:ext cx="651947" cy="846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30" y="0"/>
                  </a:moveTo>
                  <a:cubicBezTo>
                    <a:pt x="7082" y="0"/>
                    <a:pt x="6309" y="594"/>
                    <a:pt x="6309" y="1325"/>
                  </a:cubicBezTo>
                  <a:lnTo>
                    <a:pt x="6309" y="2273"/>
                  </a:lnTo>
                  <a:lnTo>
                    <a:pt x="1622" y="2273"/>
                  </a:lnTo>
                  <a:cubicBezTo>
                    <a:pt x="726" y="2273"/>
                    <a:pt x="0" y="2832"/>
                    <a:pt x="0" y="3522"/>
                  </a:cubicBezTo>
                  <a:lnTo>
                    <a:pt x="0" y="5341"/>
                  </a:lnTo>
                  <a:lnTo>
                    <a:pt x="21600" y="5341"/>
                  </a:lnTo>
                  <a:lnTo>
                    <a:pt x="21600" y="3522"/>
                  </a:lnTo>
                  <a:cubicBezTo>
                    <a:pt x="21600" y="2832"/>
                    <a:pt x="20874" y="2273"/>
                    <a:pt x="19978" y="2273"/>
                  </a:cubicBezTo>
                  <a:lnTo>
                    <a:pt x="15291" y="2273"/>
                  </a:lnTo>
                  <a:lnTo>
                    <a:pt x="15291" y="1325"/>
                  </a:lnTo>
                  <a:cubicBezTo>
                    <a:pt x="15291" y="594"/>
                    <a:pt x="14518" y="0"/>
                    <a:pt x="13570" y="0"/>
                  </a:cubicBezTo>
                  <a:lnTo>
                    <a:pt x="8030" y="0"/>
                  </a:lnTo>
                  <a:close/>
                  <a:moveTo>
                    <a:pt x="8030" y="1299"/>
                  </a:moveTo>
                  <a:lnTo>
                    <a:pt x="13570" y="1299"/>
                  </a:lnTo>
                  <a:cubicBezTo>
                    <a:pt x="13588" y="1299"/>
                    <a:pt x="13603" y="1311"/>
                    <a:pt x="13603" y="1325"/>
                  </a:cubicBezTo>
                  <a:lnTo>
                    <a:pt x="13603" y="2273"/>
                  </a:lnTo>
                  <a:lnTo>
                    <a:pt x="7997" y="2273"/>
                  </a:lnTo>
                  <a:lnTo>
                    <a:pt x="7997" y="1325"/>
                  </a:lnTo>
                  <a:cubicBezTo>
                    <a:pt x="7997" y="1311"/>
                    <a:pt x="8012" y="1299"/>
                    <a:pt x="8030" y="1299"/>
                  </a:cubicBezTo>
                  <a:close/>
                  <a:moveTo>
                    <a:pt x="1295" y="6208"/>
                  </a:moveTo>
                  <a:lnTo>
                    <a:pt x="2345" y="20351"/>
                  </a:lnTo>
                  <a:cubicBezTo>
                    <a:pt x="2345" y="21041"/>
                    <a:pt x="3071" y="21600"/>
                    <a:pt x="3967" y="21600"/>
                  </a:cubicBezTo>
                  <a:lnTo>
                    <a:pt x="17633" y="21600"/>
                  </a:lnTo>
                  <a:cubicBezTo>
                    <a:pt x="18529" y="21600"/>
                    <a:pt x="19255" y="21041"/>
                    <a:pt x="19255" y="20351"/>
                  </a:cubicBezTo>
                  <a:lnTo>
                    <a:pt x="20305" y="6208"/>
                  </a:lnTo>
                  <a:lnTo>
                    <a:pt x="1295" y="6208"/>
                  </a:lnTo>
                  <a:close/>
                  <a:moveTo>
                    <a:pt x="5847" y="7963"/>
                  </a:moveTo>
                  <a:cubicBezTo>
                    <a:pt x="6233" y="7949"/>
                    <a:pt x="6562" y="8183"/>
                    <a:pt x="6579" y="8481"/>
                  </a:cubicBezTo>
                  <a:lnTo>
                    <a:pt x="7160" y="18807"/>
                  </a:lnTo>
                  <a:cubicBezTo>
                    <a:pt x="7177" y="19106"/>
                    <a:pt x="6875" y="19360"/>
                    <a:pt x="6487" y="19373"/>
                  </a:cubicBezTo>
                  <a:cubicBezTo>
                    <a:pt x="6477" y="19373"/>
                    <a:pt x="6467" y="19373"/>
                    <a:pt x="6456" y="19373"/>
                  </a:cubicBezTo>
                  <a:cubicBezTo>
                    <a:pt x="6082" y="19373"/>
                    <a:pt x="5771" y="19145"/>
                    <a:pt x="5755" y="18854"/>
                  </a:cubicBezTo>
                  <a:lnTo>
                    <a:pt x="5174" y="8529"/>
                  </a:lnTo>
                  <a:cubicBezTo>
                    <a:pt x="5157" y="8230"/>
                    <a:pt x="5459" y="7976"/>
                    <a:pt x="5847" y="7963"/>
                  </a:cubicBezTo>
                  <a:close/>
                  <a:moveTo>
                    <a:pt x="10800" y="7963"/>
                  </a:moveTo>
                  <a:cubicBezTo>
                    <a:pt x="11188" y="7963"/>
                    <a:pt x="11503" y="8206"/>
                    <a:pt x="11503" y="8505"/>
                  </a:cubicBezTo>
                  <a:lnTo>
                    <a:pt x="11503" y="18831"/>
                  </a:lnTo>
                  <a:cubicBezTo>
                    <a:pt x="11503" y="19130"/>
                    <a:pt x="11188" y="19372"/>
                    <a:pt x="10800" y="19373"/>
                  </a:cubicBezTo>
                  <a:cubicBezTo>
                    <a:pt x="10412" y="19373"/>
                    <a:pt x="10097" y="19130"/>
                    <a:pt x="10097" y="18831"/>
                  </a:cubicBezTo>
                  <a:lnTo>
                    <a:pt x="10097" y="8505"/>
                  </a:lnTo>
                  <a:cubicBezTo>
                    <a:pt x="10097" y="8206"/>
                    <a:pt x="10412" y="7963"/>
                    <a:pt x="10800" y="7963"/>
                  </a:cubicBezTo>
                  <a:close/>
                  <a:moveTo>
                    <a:pt x="15753" y="7963"/>
                  </a:moveTo>
                  <a:cubicBezTo>
                    <a:pt x="16141" y="7976"/>
                    <a:pt x="16442" y="8230"/>
                    <a:pt x="16426" y="8529"/>
                  </a:cubicBezTo>
                  <a:lnTo>
                    <a:pt x="15845" y="18854"/>
                  </a:lnTo>
                  <a:cubicBezTo>
                    <a:pt x="15829" y="19145"/>
                    <a:pt x="15518" y="19372"/>
                    <a:pt x="15144" y="19373"/>
                  </a:cubicBezTo>
                  <a:cubicBezTo>
                    <a:pt x="15133" y="19373"/>
                    <a:pt x="15123" y="19373"/>
                    <a:pt x="15113" y="19373"/>
                  </a:cubicBezTo>
                  <a:cubicBezTo>
                    <a:pt x="14725" y="19360"/>
                    <a:pt x="14423" y="19106"/>
                    <a:pt x="14440" y="18807"/>
                  </a:cubicBezTo>
                  <a:lnTo>
                    <a:pt x="15021" y="8481"/>
                  </a:lnTo>
                  <a:cubicBezTo>
                    <a:pt x="15038" y="8183"/>
                    <a:pt x="15366" y="7949"/>
                    <a:pt x="15753" y="7963"/>
                  </a:cubicBezTo>
                  <a:close/>
                </a:path>
              </a:pathLst>
            </a:custGeom>
            <a:solidFill>
              <a:srgbClr val="5E87D0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5" name="Reciclável"/>
            <p:cNvSpPr/>
            <p:nvPr/>
          </p:nvSpPr>
          <p:spPr>
            <a:xfrm>
              <a:off x="461722" y="1930524"/>
              <a:ext cx="738649" cy="728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549" fill="norm" stroke="1" extrusionOk="0">
                  <a:moveTo>
                    <a:pt x="13549" y="0"/>
                  </a:moveTo>
                  <a:lnTo>
                    <a:pt x="8485" y="132"/>
                  </a:lnTo>
                  <a:cubicBezTo>
                    <a:pt x="8486" y="132"/>
                    <a:pt x="9737" y="309"/>
                    <a:pt x="10848" y="2309"/>
                  </a:cubicBezTo>
                  <a:cubicBezTo>
                    <a:pt x="11978" y="4341"/>
                    <a:pt x="12984" y="6152"/>
                    <a:pt x="13455" y="6998"/>
                  </a:cubicBezTo>
                  <a:lnTo>
                    <a:pt x="12189" y="7756"/>
                  </a:lnTo>
                  <a:lnTo>
                    <a:pt x="16852" y="8291"/>
                  </a:lnTo>
                  <a:lnTo>
                    <a:pt x="18733" y="3832"/>
                  </a:lnTo>
                  <a:lnTo>
                    <a:pt x="17459" y="4597"/>
                  </a:lnTo>
                  <a:lnTo>
                    <a:pt x="15473" y="1025"/>
                  </a:lnTo>
                  <a:cubicBezTo>
                    <a:pt x="14873" y="-51"/>
                    <a:pt x="13549" y="0"/>
                    <a:pt x="13549" y="0"/>
                  </a:cubicBezTo>
                  <a:close/>
                  <a:moveTo>
                    <a:pt x="7671" y="687"/>
                  </a:moveTo>
                  <a:cubicBezTo>
                    <a:pt x="6727" y="742"/>
                    <a:pt x="5937" y="1348"/>
                    <a:pt x="5499" y="2133"/>
                  </a:cubicBezTo>
                  <a:lnTo>
                    <a:pt x="3975" y="4872"/>
                  </a:lnTo>
                  <a:lnTo>
                    <a:pt x="7977" y="7271"/>
                  </a:lnTo>
                  <a:lnTo>
                    <a:pt x="10488" y="2756"/>
                  </a:lnTo>
                  <a:cubicBezTo>
                    <a:pt x="10488" y="2756"/>
                    <a:pt x="9649" y="1169"/>
                    <a:pt x="8660" y="829"/>
                  </a:cubicBezTo>
                  <a:cubicBezTo>
                    <a:pt x="8318" y="711"/>
                    <a:pt x="7986" y="668"/>
                    <a:pt x="7671" y="687"/>
                  </a:cubicBezTo>
                  <a:close/>
                  <a:moveTo>
                    <a:pt x="5609" y="6730"/>
                  </a:moveTo>
                  <a:lnTo>
                    <a:pt x="951" y="7268"/>
                  </a:lnTo>
                  <a:lnTo>
                    <a:pt x="2227" y="8033"/>
                  </a:lnTo>
                  <a:lnTo>
                    <a:pt x="240" y="11604"/>
                  </a:lnTo>
                  <a:cubicBezTo>
                    <a:pt x="-357" y="12681"/>
                    <a:pt x="347" y="13848"/>
                    <a:pt x="347" y="13848"/>
                  </a:cubicBezTo>
                  <a:lnTo>
                    <a:pt x="2990" y="18335"/>
                  </a:lnTo>
                  <a:cubicBezTo>
                    <a:pt x="2990" y="18335"/>
                    <a:pt x="2513" y="17121"/>
                    <a:pt x="3625" y="15121"/>
                  </a:cubicBezTo>
                  <a:cubicBezTo>
                    <a:pt x="4755" y="13089"/>
                    <a:pt x="5760" y="11279"/>
                    <a:pt x="6231" y="10432"/>
                  </a:cubicBezTo>
                  <a:lnTo>
                    <a:pt x="7497" y="11192"/>
                  </a:lnTo>
                  <a:lnTo>
                    <a:pt x="5609" y="6730"/>
                  </a:lnTo>
                  <a:close/>
                  <a:moveTo>
                    <a:pt x="19136" y="7756"/>
                  </a:moveTo>
                  <a:lnTo>
                    <a:pt x="15135" y="10156"/>
                  </a:lnTo>
                  <a:lnTo>
                    <a:pt x="17645" y="14671"/>
                  </a:lnTo>
                  <a:cubicBezTo>
                    <a:pt x="17645" y="14671"/>
                    <a:pt x="19388" y="14710"/>
                    <a:pt x="20166" y="13991"/>
                  </a:cubicBezTo>
                  <a:cubicBezTo>
                    <a:pt x="21243" y="12995"/>
                    <a:pt x="21240" y="11545"/>
                    <a:pt x="20659" y="10497"/>
                  </a:cubicBezTo>
                  <a:lnTo>
                    <a:pt x="19136" y="7756"/>
                  </a:lnTo>
                  <a:close/>
                  <a:moveTo>
                    <a:pt x="12624" y="13701"/>
                  </a:moveTo>
                  <a:lnTo>
                    <a:pt x="9847" y="17628"/>
                  </a:lnTo>
                  <a:lnTo>
                    <a:pt x="12624" y="21549"/>
                  </a:lnTo>
                  <a:lnTo>
                    <a:pt x="12624" y="20021"/>
                  </a:lnTo>
                  <a:lnTo>
                    <a:pt x="16596" y="20021"/>
                  </a:lnTo>
                  <a:cubicBezTo>
                    <a:pt x="17793" y="20019"/>
                    <a:pt x="18413" y="18803"/>
                    <a:pt x="18413" y="18803"/>
                  </a:cubicBezTo>
                  <a:lnTo>
                    <a:pt x="20835" y="14184"/>
                  </a:lnTo>
                  <a:cubicBezTo>
                    <a:pt x="20835" y="14184"/>
                    <a:pt x="20061" y="15219"/>
                    <a:pt x="17837" y="15219"/>
                  </a:cubicBezTo>
                  <a:cubicBezTo>
                    <a:pt x="15577" y="15219"/>
                    <a:pt x="13566" y="15219"/>
                    <a:pt x="12624" y="15219"/>
                  </a:cubicBezTo>
                  <a:lnTo>
                    <a:pt x="12624" y="13701"/>
                  </a:lnTo>
                  <a:close/>
                  <a:moveTo>
                    <a:pt x="4177" y="15222"/>
                  </a:moveTo>
                  <a:cubicBezTo>
                    <a:pt x="4177" y="15222"/>
                    <a:pt x="3272" y="16770"/>
                    <a:pt x="3483" y="17830"/>
                  </a:cubicBezTo>
                  <a:cubicBezTo>
                    <a:pt x="3775" y="19296"/>
                    <a:pt x="4988" y="20019"/>
                    <a:pt x="6152" y="20021"/>
                  </a:cubicBezTo>
                  <a:lnTo>
                    <a:pt x="9197" y="20021"/>
                  </a:lnTo>
                  <a:lnTo>
                    <a:pt x="9197" y="15222"/>
                  </a:lnTo>
                  <a:lnTo>
                    <a:pt x="4177" y="15222"/>
                  </a:lnTo>
                  <a:close/>
                </a:path>
              </a:pathLst>
            </a:custGeom>
            <a:solidFill>
              <a:srgbClr val="5E87D0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67" name="Retângulo Arredondado"/>
          <p:cNvSpPr/>
          <p:nvPr/>
        </p:nvSpPr>
        <p:spPr>
          <a:xfrm>
            <a:off x="7843553" y="4721716"/>
            <a:ext cx="3172411" cy="3172412"/>
          </a:xfrm>
          <a:prstGeom prst="roundRect">
            <a:avLst>
              <a:gd name="adj" fmla="val 15000"/>
            </a:avLst>
          </a:prstGeom>
          <a:solidFill>
            <a:srgbClr val="FFFFFF">
              <a:alpha val="75223"/>
            </a:srgbClr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78" name="Grupo">
            <a:hlinkClick r:id="rId2" invalidUrl="" action="ppaction://hlinksldjump" tgtFrame="" tooltip="" history="1" highlightClick="0" endSnd="0"/>
          </p:cNvPr>
          <p:cNvGrpSpPr/>
          <p:nvPr/>
        </p:nvGrpSpPr>
        <p:grpSpPr>
          <a:xfrm>
            <a:off x="4319298" y="4721716"/>
            <a:ext cx="3172412" cy="3172412"/>
            <a:chOff x="0" y="0"/>
            <a:chExt cx="3172410" cy="3172410"/>
          </a:xfrm>
        </p:grpSpPr>
        <p:sp>
          <p:nvSpPr>
            <p:cNvPr id="168" name="Retângulo Arredondado"/>
            <p:cNvSpPr/>
            <p:nvPr/>
          </p:nvSpPr>
          <p:spPr>
            <a:xfrm>
              <a:off x="0" y="0"/>
              <a:ext cx="3172411" cy="3172411"/>
            </a:xfrm>
            <a:prstGeom prst="roundRect">
              <a:avLst>
                <a:gd name="adj" fmla="val 15000"/>
              </a:avLst>
            </a:prstGeom>
            <a:solidFill>
              <a:srgbClr val="FFFFFF">
                <a:alpha val="75223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176" name="Grupo"/>
            <p:cNvGrpSpPr/>
            <p:nvPr/>
          </p:nvGrpSpPr>
          <p:grpSpPr>
            <a:xfrm>
              <a:off x="136357" y="152819"/>
              <a:ext cx="3029435" cy="2861112"/>
              <a:chOff x="0" y="0"/>
              <a:chExt cx="3029434" cy="2861110"/>
            </a:xfrm>
          </p:grpSpPr>
          <p:sp>
            <p:nvSpPr>
              <p:cNvPr id="169" name="Retângulo Arredondado"/>
              <p:cNvSpPr/>
              <p:nvPr/>
            </p:nvSpPr>
            <p:spPr>
              <a:xfrm>
                <a:off x="0" y="1628156"/>
                <a:ext cx="2899697" cy="1232955"/>
              </a:xfrm>
              <a:prstGeom prst="roundRect">
                <a:avLst>
                  <a:gd name="adj" fmla="val 21322"/>
                </a:avLst>
              </a:prstGeom>
              <a:solidFill>
                <a:srgbClr val="A0CC8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8603" tIns="18603" rIns="18603" bIns="18603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70" name="Rio"/>
              <p:cNvSpPr/>
              <p:nvPr/>
            </p:nvSpPr>
            <p:spPr>
              <a:xfrm>
                <a:off x="414429" y="1472672"/>
                <a:ext cx="1374157" cy="1372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37" h="21568" fill="norm" stroke="1" extrusionOk="0">
                    <a:moveTo>
                      <a:pt x="9496" y="0"/>
                    </a:moveTo>
                    <a:cubicBezTo>
                      <a:pt x="9451" y="0"/>
                      <a:pt x="9440" y="80"/>
                      <a:pt x="9485" y="86"/>
                    </a:cubicBezTo>
                    <a:cubicBezTo>
                      <a:pt x="10244" y="237"/>
                      <a:pt x="13119" y="378"/>
                      <a:pt x="13758" y="1230"/>
                    </a:cubicBezTo>
                    <a:cubicBezTo>
                      <a:pt x="14311" y="1963"/>
                      <a:pt x="11009" y="2372"/>
                      <a:pt x="8344" y="3505"/>
                    </a:cubicBezTo>
                    <a:cubicBezTo>
                      <a:pt x="5499" y="4718"/>
                      <a:pt x="4439" y="6939"/>
                      <a:pt x="5504" y="8303"/>
                    </a:cubicBezTo>
                    <a:cubicBezTo>
                      <a:pt x="6570" y="9668"/>
                      <a:pt x="12015" y="11545"/>
                      <a:pt x="11075" y="13416"/>
                    </a:cubicBezTo>
                    <a:cubicBezTo>
                      <a:pt x="10135" y="15287"/>
                      <a:pt x="6566" y="15729"/>
                      <a:pt x="3434" y="17923"/>
                    </a:cubicBezTo>
                    <a:cubicBezTo>
                      <a:pt x="302" y="20118"/>
                      <a:pt x="0" y="21568"/>
                      <a:pt x="0" y="21568"/>
                    </a:cubicBezTo>
                    <a:lnTo>
                      <a:pt x="12371" y="21568"/>
                    </a:lnTo>
                    <a:cubicBezTo>
                      <a:pt x="13215" y="20851"/>
                      <a:pt x="14849" y="19670"/>
                      <a:pt x="16317" y="18651"/>
                    </a:cubicBezTo>
                    <a:cubicBezTo>
                      <a:pt x="18523" y="17120"/>
                      <a:pt x="21600" y="14381"/>
                      <a:pt x="19353" y="12014"/>
                    </a:cubicBezTo>
                    <a:cubicBezTo>
                      <a:pt x="16035" y="8531"/>
                      <a:pt x="10018" y="7796"/>
                      <a:pt x="10566" y="6152"/>
                    </a:cubicBezTo>
                    <a:cubicBezTo>
                      <a:pt x="11114" y="4507"/>
                      <a:pt x="17457" y="3457"/>
                      <a:pt x="16397" y="1365"/>
                    </a:cubicBezTo>
                    <a:cubicBezTo>
                      <a:pt x="15683" y="-32"/>
                      <a:pt x="11024" y="0"/>
                      <a:pt x="9496" y="0"/>
                    </a:cubicBezTo>
                    <a:close/>
                    <a:moveTo>
                      <a:pt x="8475" y="987"/>
                    </a:moveTo>
                    <a:cubicBezTo>
                      <a:pt x="8394" y="987"/>
                      <a:pt x="8329" y="1056"/>
                      <a:pt x="8329" y="1142"/>
                    </a:cubicBezTo>
                    <a:cubicBezTo>
                      <a:pt x="8329" y="1228"/>
                      <a:pt x="8394" y="1299"/>
                      <a:pt x="8475" y="1299"/>
                    </a:cubicBezTo>
                    <a:lnTo>
                      <a:pt x="11653" y="1299"/>
                    </a:lnTo>
                    <a:cubicBezTo>
                      <a:pt x="11733" y="1299"/>
                      <a:pt x="11797" y="1228"/>
                      <a:pt x="11797" y="1142"/>
                    </a:cubicBezTo>
                    <a:cubicBezTo>
                      <a:pt x="11797" y="1056"/>
                      <a:pt x="11733" y="987"/>
                      <a:pt x="11653" y="987"/>
                    </a:cubicBezTo>
                    <a:lnTo>
                      <a:pt x="8475" y="987"/>
                    </a:lnTo>
                    <a:close/>
                    <a:moveTo>
                      <a:pt x="7595" y="1708"/>
                    </a:moveTo>
                    <a:cubicBezTo>
                      <a:pt x="7515" y="1708"/>
                      <a:pt x="7449" y="1779"/>
                      <a:pt x="7449" y="1865"/>
                    </a:cubicBezTo>
                    <a:cubicBezTo>
                      <a:pt x="7449" y="1951"/>
                      <a:pt x="7515" y="2022"/>
                      <a:pt x="7595" y="2022"/>
                    </a:cubicBezTo>
                    <a:lnTo>
                      <a:pt x="10773" y="2022"/>
                    </a:lnTo>
                    <a:cubicBezTo>
                      <a:pt x="10853" y="2022"/>
                      <a:pt x="10917" y="1951"/>
                      <a:pt x="10917" y="1865"/>
                    </a:cubicBezTo>
                    <a:cubicBezTo>
                      <a:pt x="10917" y="1779"/>
                      <a:pt x="10853" y="1708"/>
                      <a:pt x="10773" y="1708"/>
                    </a:cubicBezTo>
                    <a:lnTo>
                      <a:pt x="7595" y="1708"/>
                    </a:lnTo>
                    <a:close/>
                    <a:moveTo>
                      <a:pt x="13677" y="5105"/>
                    </a:moveTo>
                    <a:cubicBezTo>
                      <a:pt x="13572" y="5105"/>
                      <a:pt x="13481" y="5197"/>
                      <a:pt x="13481" y="5316"/>
                    </a:cubicBezTo>
                    <a:cubicBezTo>
                      <a:pt x="13481" y="5435"/>
                      <a:pt x="13567" y="5527"/>
                      <a:pt x="13677" y="5527"/>
                    </a:cubicBezTo>
                    <a:lnTo>
                      <a:pt x="17488" y="5527"/>
                    </a:lnTo>
                    <a:cubicBezTo>
                      <a:pt x="17599" y="5527"/>
                      <a:pt x="17685" y="5435"/>
                      <a:pt x="17685" y="5316"/>
                    </a:cubicBezTo>
                    <a:cubicBezTo>
                      <a:pt x="17685" y="5197"/>
                      <a:pt x="17599" y="5105"/>
                      <a:pt x="17488" y="5105"/>
                    </a:cubicBezTo>
                    <a:lnTo>
                      <a:pt x="13677" y="5105"/>
                    </a:lnTo>
                    <a:close/>
                    <a:moveTo>
                      <a:pt x="12507" y="6103"/>
                    </a:moveTo>
                    <a:cubicBezTo>
                      <a:pt x="12397" y="6103"/>
                      <a:pt x="12311" y="6195"/>
                      <a:pt x="12311" y="6313"/>
                    </a:cubicBezTo>
                    <a:cubicBezTo>
                      <a:pt x="12311" y="6432"/>
                      <a:pt x="12397" y="6524"/>
                      <a:pt x="12507" y="6524"/>
                    </a:cubicBezTo>
                    <a:lnTo>
                      <a:pt x="16317" y="6524"/>
                    </a:lnTo>
                    <a:cubicBezTo>
                      <a:pt x="16422" y="6524"/>
                      <a:pt x="16513" y="6427"/>
                      <a:pt x="16513" y="6313"/>
                    </a:cubicBezTo>
                    <a:cubicBezTo>
                      <a:pt x="16513" y="6195"/>
                      <a:pt x="16427" y="6103"/>
                      <a:pt x="16317" y="6103"/>
                    </a:cubicBezTo>
                    <a:lnTo>
                      <a:pt x="12507" y="6103"/>
                    </a:lnTo>
                    <a:close/>
                    <a:moveTo>
                      <a:pt x="13657" y="7095"/>
                    </a:moveTo>
                    <a:cubicBezTo>
                      <a:pt x="13546" y="7095"/>
                      <a:pt x="13462" y="7187"/>
                      <a:pt x="13462" y="7306"/>
                    </a:cubicBezTo>
                    <a:cubicBezTo>
                      <a:pt x="13462" y="7425"/>
                      <a:pt x="13546" y="7517"/>
                      <a:pt x="13657" y="7517"/>
                    </a:cubicBezTo>
                    <a:lnTo>
                      <a:pt x="17468" y="7517"/>
                    </a:lnTo>
                    <a:cubicBezTo>
                      <a:pt x="17579" y="7517"/>
                      <a:pt x="17664" y="7425"/>
                      <a:pt x="17664" y="7306"/>
                    </a:cubicBezTo>
                    <a:cubicBezTo>
                      <a:pt x="17664" y="7187"/>
                      <a:pt x="17579" y="7095"/>
                      <a:pt x="17468" y="7095"/>
                    </a:cubicBezTo>
                    <a:lnTo>
                      <a:pt x="13657" y="7095"/>
                    </a:lnTo>
                    <a:close/>
                    <a:moveTo>
                      <a:pt x="3786" y="11502"/>
                    </a:moveTo>
                    <a:cubicBezTo>
                      <a:pt x="3650" y="11502"/>
                      <a:pt x="3539" y="11619"/>
                      <a:pt x="3539" y="11765"/>
                    </a:cubicBezTo>
                    <a:cubicBezTo>
                      <a:pt x="3539" y="11910"/>
                      <a:pt x="3650" y="12029"/>
                      <a:pt x="3786" y="12029"/>
                    </a:cubicBezTo>
                    <a:lnTo>
                      <a:pt x="7595" y="12029"/>
                    </a:lnTo>
                    <a:cubicBezTo>
                      <a:pt x="7731" y="12029"/>
                      <a:pt x="7842" y="11910"/>
                      <a:pt x="7842" y="11765"/>
                    </a:cubicBezTo>
                    <a:cubicBezTo>
                      <a:pt x="7842" y="11619"/>
                      <a:pt x="7731" y="11502"/>
                      <a:pt x="7595" y="11502"/>
                    </a:cubicBezTo>
                    <a:lnTo>
                      <a:pt x="3786" y="11502"/>
                    </a:lnTo>
                    <a:close/>
                    <a:moveTo>
                      <a:pt x="5193" y="12796"/>
                    </a:moveTo>
                    <a:cubicBezTo>
                      <a:pt x="5058" y="12796"/>
                      <a:pt x="4947" y="12913"/>
                      <a:pt x="4947" y="13059"/>
                    </a:cubicBezTo>
                    <a:cubicBezTo>
                      <a:pt x="4947" y="13204"/>
                      <a:pt x="5058" y="13323"/>
                      <a:pt x="5193" y="13323"/>
                    </a:cubicBezTo>
                    <a:lnTo>
                      <a:pt x="9003" y="13323"/>
                    </a:lnTo>
                    <a:cubicBezTo>
                      <a:pt x="9138" y="13323"/>
                      <a:pt x="9249" y="13204"/>
                      <a:pt x="9249" y="13059"/>
                    </a:cubicBezTo>
                    <a:cubicBezTo>
                      <a:pt x="9249" y="12913"/>
                      <a:pt x="9138" y="12796"/>
                      <a:pt x="9003" y="12796"/>
                    </a:cubicBezTo>
                    <a:lnTo>
                      <a:pt x="5193" y="12796"/>
                    </a:lnTo>
                    <a:close/>
                    <a:moveTo>
                      <a:pt x="3871" y="14090"/>
                    </a:moveTo>
                    <a:cubicBezTo>
                      <a:pt x="3735" y="14090"/>
                      <a:pt x="3624" y="14207"/>
                      <a:pt x="3624" y="14353"/>
                    </a:cubicBezTo>
                    <a:cubicBezTo>
                      <a:pt x="3624" y="14498"/>
                      <a:pt x="3735" y="14617"/>
                      <a:pt x="3871" y="14617"/>
                    </a:cubicBezTo>
                    <a:lnTo>
                      <a:pt x="7682" y="14617"/>
                    </a:lnTo>
                    <a:cubicBezTo>
                      <a:pt x="7817" y="14617"/>
                      <a:pt x="7927" y="14498"/>
                      <a:pt x="7927" y="14353"/>
                    </a:cubicBezTo>
                    <a:cubicBezTo>
                      <a:pt x="7927" y="14207"/>
                      <a:pt x="7817" y="14090"/>
                      <a:pt x="7682" y="14090"/>
                    </a:cubicBezTo>
                    <a:lnTo>
                      <a:pt x="3871" y="1409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8603" tIns="18603" rIns="18603" bIns="18603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71" name="Retângulo Arredondado"/>
              <p:cNvSpPr/>
              <p:nvPr/>
            </p:nvSpPr>
            <p:spPr>
              <a:xfrm>
                <a:off x="43245" y="0"/>
                <a:ext cx="2899698" cy="1687941"/>
              </a:xfrm>
              <a:prstGeom prst="roundRect">
                <a:avLst>
                  <a:gd name="adj" fmla="val 15575"/>
                </a:avLst>
              </a:prstGeom>
              <a:solidFill>
                <a:srgbClr val="5E87D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8603" tIns="18603" rIns="18603" bIns="18603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72" name="Forma"/>
              <p:cNvSpPr/>
              <p:nvPr/>
            </p:nvSpPr>
            <p:spPr>
              <a:xfrm>
                <a:off x="0" y="1041620"/>
                <a:ext cx="2986189" cy="656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024" y="10290"/>
                    </a:lnTo>
                    <a:cubicBezTo>
                      <a:pt x="16744" y="16999"/>
                      <a:pt x="14706" y="19594"/>
                      <a:pt x="12846" y="16884"/>
                    </a:cubicBezTo>
                    <a:cubicBezTo>
                      <a:pt x="12008" y="15663"/>
                      <a:pt x="11277" y="13442"/>
                      <a:pt x="10562" y="11256"/>
                    </a:cubicBezTo>
                    <a:cubicBezTo>
                      <a:pt x="9553" y="8171"/>
                      <a:pt x="8540" y="5037"/>
                      <a:pt x="7521" y="1846"/>
                    </a:cubicBezTo>
                    <a:cubicBezTo>
                      <a:pt x="6200" y="6119"/>
                      <a:pt x="4559" y="7809"/>
                      <a:pt x="2963" y="6540"/>
                    </a:cubicBezTo>
                    <a:cubicBezTo>
                      <a:pt x="1860" y="5663"/>
                      <a:pt x="834" y="3398"/>
                      <a:pt x="0" y="0"/>
                    </a:cubicBezTo>
                    <a:lnTo>
                      <a:pt x="132" y="21346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FEFF4">
                  <a:alpha val="4224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778933">
                  <a:defRPr b="0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73" name="Forma"/>
              <p:cNvSpPr/>
              <p:nvPr/>
            </p:nvSpPr>
            <p:spPr>
              <a:xfrm>
                <a:off x="43245" y="837932"/>
                <a:ext cx="2986190" cy="857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3576" y="10290"/>
                    </a:lnTo>
                    <a:cubicBezTo>
                      <a:pt x="4856" y="16999"/>
                      <a:pt x="6894" y="19594"/>
                      <a:pt x="8754" y="16884"/>
                    </a:cubicBezTo>
                    <a:cubicBezTo>
                      <a:pt x="9592" y="15663"/>
                      <a:pt x="10323" y="13442"/>
                      <a:pt x="11038" y="11256"/>
                    </a:cubicBezTo>
                    <a:cubicBezTo>
                      <a:pt x="12047" y="8171"/>
                      <a:pt x="13060" y="5037"/>
                      <a:pt x="14079" y="1846"/>
                    </a:cubicBezTo>
                    <a:cubicBezTo>
                      <a:pt x="15400" y="6119"/>
                      <a:pt x="17041" y="7809"/>
                      <a:pt x="18637" y="6540"/>
                    </a:cubicBezTo>
                    <a:cubicBezTo>
                      <a:pt x="19740" y="5663"/>
                      <a:pt x="20766" y="3398"/>
                      <a:pt x="21600" y="0"/>
                    </a:cubicBezTo>
                    <a:lnTo>
                      <a:pt x="21468" y="21346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FEF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778933">
                  <a:defRPr b="0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74" name="Conífera"/>
              <p:cNvSpPr/>
              <p:nvPr/>
            </p:nvSpPr>
            <p:spPr>
              <a:xfrm>
                <a:off x="236557" y="1333059"/>
                <a:ext cx="456918" cy="7728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621" y="0"/>
                    </a:moveTo>
                    <a:cubicBezTo>
                      <a:pt x="10617" y="23"/>
                      <a:pt x="10614" y="44"/>
                      <a:pt x="10610" y="67"/>
                    </a:cubicBezTo>
                    <a:cubicBezTo>
                      <a:pt x="10104" y="2030"/>
                      <a:pt x="9595" y="3050"/>
                      <a:pt x="9030" y="3538"/>
                    </a:cubicBezTo>
                    <a:cubicBezTo>
                      <a:pt x="9188" y="3538"/>
                      <a:pt x="9363" y="3511"/>
                      <a:pt x="9528" y="3474"/>
                    </a:cubicBezTo>
                    <a:cubicBezTo>
                      <a:pt x="8596" y="4832"/>
                      <a:pt x="7424" y="5534"/>
                      <a:pt x="6527" y="6163"/>
                    </a:cubicBezTo>
                    <a:cubicBezTo>
                      <a:pt x="6868" y="6119"/>
                      <a:pt x="7802" y="5974"/>
                      <a:pt x="8230" y="5855"/>
                    </a:cubicBezTo>
                    <a:cubicBezTo>
                      <a:pt x="7748" y="6276"/>
                      <a:pt x="6954" y="6634"/>
                      <a:pt x="6954" y="6634"/>
                    </a:cubicBezTo>
                    <a:cubicBezTo>
                      <a:pt x="7138" y="6619"/>
                      <a:pt x="7415" y="6600"/>
                      <a:pt x="7720" y="6547"/>
                    </a:cubicBezTo>
                    <a:cubicBezTo>
                      <a:pt x="7091" y="7137"/>
                      <a:pt x="6251" y="7713"/>
                      <a:pt x="5561" y="8125"/>
                    </a:cubicBezTo>
                    <a:cubicBezTo>
                      <a:pt x="5895" y="8116"/>
                      <a:pt x="6564" y="7999"/>
                      <a:pt x="7009" y="7907"/>
                    </a:cubicBezTo>
                    <a:cubicBezTo>
                      <a:pt x="6411" y="8446"/>
                      <a:pt x="4903" y="8893"/>
                      <a:pt x="4903" y="8893"/>
                    </a:cubicBezTo>
                    <a:cubicBezTo>
                      <a:pt x="5152" y="8900"/>
                      <a:pt x="5550" y="8913"/>
                      <a:pt x="5996" y="8867"/>
                    </a:cubicBezTo>
                    <a:cubicBezTo>
                      <a:pt x="4872" y="9638"/>
                      <a:pt x="3565" y="10259"/>
                      <a:pt x="2901" y="10510"/>
                    </a:cubicBezTo>
                    <a:cubicBezTo>
                      <a:pt x="3687" y="10533"/>
                      <a:pt x="4308" y="10479"/>
                      <a:pt x="4850" y="10385"/>
                    </a:cubicBezTo>
                    <a:cubicBezTo>
                      <a:pt x="4326" y="10617"/>
                      <a:pt x="3807" y="10772"/>
                      <a:pt x="3807" y="10772"/>
                    </a:cubicBezTo>
                    <a:cubicBezTo>
                      <a:pt x="4160" y="10781"/>
                      <a:pt x="4842" y="10804"/>
                      <a:pt x="5509" y="10615"/>
                    </a:cubicBezTo>
                    <a:cubicBezTo>
                      <a:pt x="4554" y="11187"/>
                      <a:pt x="3493" y="11637"/>
                      <a:pt x="2295" y="12014"/>
                    </a:cubicBezTo>
                    <a:cubicBezTo>
                      <a:pt x="3519" y="11959"/>
                      <a:pt x="4122" y="11979"/>
                      <a:pt x="4988" y="11829"/>
                    </a:cubicBezTo>
                    <a:cubicBezTo>
                      <a:pt x="4334" y="12189"/>
                      <a:pt x="3084" y="12413"/>
                      <a:pt x="3084" y="12413"/>
                    </a:cubicBezTo>
                    <a:cubicBezTo>
                      <a:pt x="3383" y="12449"/>
                      <a:pt x="3950" y="12522"/>
                      <a:pt x="4573" y="12429"/>
                    </a:cubicBezTo>
                    <a:cubicBezTo>
                      <a:pt x="3626" y="13059"/>
                      <a:pt x="2798" y="13430"/>
                      <a:pt x="1310" y="13941"/>
                    </a:cubicBezTo>
                    <a:cubicBezTo>
                      <a:pt x="2261" y="14037"/>
                      <a:pt x="3022" y="14027"/>
                      <a:pt x="3903" y="13855"/>
                    </a:cubicBezTo>
                    <a:cubicBezTo>
                      <a:pt x="3441" y="14122"/>
                      <a:pt x="2908" y="14377"/>
                      <a:pt x="2403" y="14495"/>
                    </a:cubicBezTo>
                    <a:cubicBezTo>
                      <a:pt x="2758" y="14526"/>
                      <a:pt x="3146" y="14544"/>
                      <a:pt x="3538" y="14548"/>
                    </a:cubicBezTo>
                    <a:cubicBezTo>
                      <a:pt x="2975" y="14915"/>
                      <a:pt x="1532" y="15372"/>
                      <a:pt x="690" y="15468"/>
                    </a:cubicBezTo>
                    <a:cubicBezTo>
                      <a:pt x="1469" y="15621"/>
                      <a:pt x="1944" y="15682"/>
                      <a:pt x="2829" y="15558"/>
                    </a:cubicBezTo>
                    <a:cubicBezTo>
                      <a:pt x="2034" y="16169"/>
                      <a:pt x="1577" y="16274"/>
                      <a:pt x="222" y="16735"/>
                    </a:cubicBezTo>
                    <a:cubicBezTo>
                      <a:pt x="549" y="16746"/>
                      <a:pt x="1657" y="16760"/>
                      <a:pt x="2445" y="16433"/>
                    </a:cubicBezTo>
                    <a:cubicBezTo>
                      <a:pt x="2217" y="16700"/>
                      <a:pt x="1683" y="16922"/>
                      <a:pt x="1285" y="17066"/>
                    </a:cubicBezTo>
                    <a:cubicBezTo>
                      <a:pt x="1615" y="17066"/>
                      <a:pt x="1944" y="17006"/>
                      <a:pt x="2229" y="16894"/>
                    </a:cubicBezTo>
                    <a:cubicBezTo>
                      <a:pt x="1771" y="17163"/>
                      <a:pt x="1238" y="17373"/>
                      <a:pt x="668" y="17513"/>
                    </a:cubicBezTo>
                    <a:cubicBezTo>
                      <a:pt x="1097" y="17560"/>
                      <a:pt x="2071" y="17636"/>
                      <a:pt x="2608" y="17472"/>
                    </a:cubicBezTo>
                    <a:lnTo>
                      <a:pt x="2638" y="17467"/>
                    </a:lnTo>
                    <a:cubicBezTo>
                      <a:pt x="2011" y="17862"/>
                      <a:pt x="825" y="18003"/>
                      <a:pt x="1" y="17923"/>
                    </a:cubicBezTo>
                    <a:cubicBezTo>
                      <a:pt x="-28" y="17962"/>
                      <a:pt x="714" y="18310"/>
                      <a:pt x="1542" y="18379"/>
                    </a:cubicBezTo>
                    <a:cubicBezTo>
                      <a:pt x="1245" y="18467"/>
                      <a:pt x="906" y="18513"/>
                      <a:pt x="582" y="18499"/>
                    </a:cubicBezTo>
                    <a:cubicBezTo>
                      <a:pt x="1481" y="18739"/>
                      <a:pt x="2039" y="18785"/>
                      <a:pt x="3029" y="18865"/>
                    </a:cubicBezTo>
                    <a:cubicBezTo>
                      <a:pt x="2588" y="19091"/>
                      <a:pt x="2010" y="19186"/>
                      <a:pt x="2010" y="19186"/>
                    </a:cubicBezTo>
                    <a:cubicBezTo>
                      <a:pt x="2010" y="19186"/>
                      <a:pt x="4186" y="19299"/>
                      <a:pt x="5315" y="19147"/>
                    </a:cubicBezTo>
                    <a:cubicBezTo>
                      <a:pt x="4988" y="19390"/>
                      <a:pt x="4449" y="19473"/>
                      <a:pt x="4449" y="19473"/>
                    </a:cubicBezTo>
                    <a:cubicBezTo>
                      <a:pt x="4449" y="19473"/>
                      <a:pt x="7074" y="19640"/>
                      <a:pt x="9273" y="19263"/>
                    </a:cubicBezTo>
                    <a:cubicBezTo>
                      <a:pt x="9277" y="19443"/>
                      <a:pt x="9306" y="21049"/>
                      <a:pt x="9306" y="21600"/>
                    </a:cubicBezTo>
                    <a:lnTo>
                      <a:pt x="11676" y="21600"/>
                    </a:lnTo>
                    <a:lnTo>
                      <a:pt x="11676" y="19306"/>
                    </a:lnTo>
                    <a:cubicBezTo>
                      <a:pt x="13874" y="19629"/>
                      <a:pt x="16600" y="19473"/>
                      <a:pt x="16600" y="19473"/>
                    </a:cubicBezTo>
                    <a:cubicBezTo>
                      <a:pt x="16600" y="19473"/>
                      <a:pt x="16072" y="19496"/>
                      <a:pt x="15235" y="19134"/>
                    </a:cubicBezTo>
                    <a:cubicBezTo>
                      <a:pt x="16407" y="19406"/>
                      <a:pt x="19038" y="19186"/>
                      <a:pt x="19038" y="19186"/>
                    </a:cubicBezTo>
                    <a:cubicBezTo>
                      <a:pt x="19038" y="19186"/>
                      <a:pt x="18653" y="19220"/>
                      <a:pt x="17768" y="18988"/>
                    </a:cubicBezTo>
                    <a:cubicBezTo>
                      <a:pt x="18677" y="19007"/>
                      <a:pt x="19389" y="19078"/>
                      <a:pt x="20696" y="18650"/>
                    </a:cubicBezTo>
                    <a:cubicBezTo>
                      <a:pt x="20282" y="18691"/>
                      <a:pt x="19763" y="18530"/>
                      <a:pt x="19409" y="18422"/>
                    </a:cubicBezTo>
                    <a:cubicBezTo>
                      <a:pt x="20354" y="18360"/>
                      <a:pt x="21572" y="17935"/>
                      <a:pt x="21540" y="17939"/>
                    </a:cubicBezTo>
                    <a:cubicBezTo>
                      <a:pt x="20708" y="18067"/>
                      <a:pt x="19853" y="18090"/>
                      <a:pt x="18701" y="17606"/>
                    </a:cubicBezTo>
                    <a:cubicBezTo>
                      <a:pt x="19559" y="17715"/>
                      <a:pt x="20457" y="17670"/>
                      <a:pt x="21169" y="17431"/>
                    </a:cubicBezTo>
                    <a:cubicBezTo>
                      <a:pt x="20119" y="17251"/>
                      <a:pt x="19385" y="17083"/>
                      <a:pt x="18565" y="16604"/>
                    </a:cubicBezTo>
                    <a:cubicBezTo>
                      <a:pt x="19761" y="16772"/>
                      <a:pt x="20162" y="16732"/>
                      <a:pt x="20682" y="16571"/>
                    </a:cubicBezTo>
                    <a:cubicBezTo>
                      <a:pt x="20036" y="16578"/>
                      <a:pt x="18647" y="16222"/>
                      <a:pt x="18269" y="15821"/>
                    </a:cubicBezTo>
                    <a:cubicBezTo>
                      <a:pt x="19042" y="15936"/>
                      <a:pt x="19570" y="15906"/>
                      <a:pt x="20079" y="15754"/>
                    </a:cubicBezTo>
                    <a:cubicBezTo>
                      <a:pt x="19023" y="15620"/>
                      <a:pt x="18390" y="15410"/>
                      <a:pt x="17588" y="14955"/>
                    </a:cubicBezTo>
                    <a:cubicBezTo>
                      <a:pt x="18238" y="15101"/>
                      <a:pt x="18942" y="15182"/>
                      <a:pt x="19774" y="15037"/>
                    </a:cubicBezTo>
                    <a:cubicBezTo>
                      <a:pt x="18784" y="14789"/>
                      <a:pt x="18079" y="14350"/>
                      <a:pt x="17546" y="14070"/>
                    </a:cubicBezTo>
                    <a:cubicBezTo>
                      <a:pt x="17990" y="14178"/>
                      <a:pt x="18474" y="14174"/>
                      <a:pt x="18892" y="14137"/>
                    </a:cubicBezTo>
                    <a:cubicBezTo>
                      <a:pt x="18497" y="14045"/>
                      <a:pt x="17366" y="13612"/>
                      <a:pt x="16984" y="13412"/>
                    </a:cubicBezTo>
                    <a:cubicBezTo>
                      <a:pt x="17588" y="13460"/>
                      <a:pt x="18896" y="13566"/>
                      <a:pt x="19589" y="13442"/>
                    </a:cubicBezTo>
                    <a:cubicBezTo>
                      <a:pt x="17842" y="12942"/>
                      <a:pt x="17114" y="12475"/>
                      <a:pt x="16218" y="11816"/>
                    </a:cubicBezTo>
                    <a:cubicBezTo>
                      <a:pt x="16859" y="12018"/>
                      <a:pt x="17237" y="12059"/>
                      <a:pt x="18224" y="12059"/>
                    </a:cubicBezTo>
                    <a:cubicBezTo>
                      <a:pt x="17782" y="11886"/>
                      <a:pt x="17111" y="11533"/>
                      <a:pt x="16467" y="11112"/>
                    </a:cubicBezTo>
                    <a:cubicBezTo>
                      <a:pt x="16979" y="11180"/>
                      <a:pt x="17420" y="11208"/>
                      <a:pt x="17685" y="11205"/>
                    </a:cubicBezTo>
                    <a:cubicBezTo>
                      <a:pt x="17685" y="11205"/>
                      <a:pt x="16799" y="10793"/>
                      <a:pt x="16151" y="10277"/>
                    </a:cubicBezTo>
                    <a:cubicBezTo>
                      <a:pt x="16784" y="10420"/>
                      <a:pt x="17190" y="10378"/>
                      <a:pt x="18427" y="10493"/>
                    </a:cubicBezTo>
                    <a:cubicBezTo>
                      <a:pt x="17776" y="10187"/>
                      <a:pt x="16523" y="9477"/>
                      <a:pt x="15468" y="8736"/>
                    </a:cubicBezTo>
                    <a:cubicBezTo>
                      <a:pt x="15724" y="8757"/>
                      <a:pt x="15940" y="8765"/>
                      <a:pt x="16096" y="8764"/>
                    </a:cubicBezTo>
                    <a:cubicBezTo>
                      <a:pt x="16096" y="8764"/>
                      <a:pt x="15264" y="8378"/>
                      <a:pt x="14623" y="7884"/>
                    </a:cubicBezTo>
                    <a:cubicBezTo>
                      <a:pt x="14846" y="7915"/>
                      <a:pt x="15095" y="7938"/>
                      <a:pt x="15393" y="8004"/>
                    </a:cubicBezTo>
                    <a:cubicBezTo>
                      <a:pt x="14734" y="7546"/>
                      <a:pt x="14285" y="7197"/>
                      <a:pt x="13959" y="6906"/>
                    </a:cubicBezTo>
                    <a:cubicBezTo>
                      <a:pt x="14222" y="6939"/>
                      <a:pt x="14447" y="6956"/>
                      <a:pt x="14607" y="6960"/>
                    </a:cubicBezTo>
                    <a:cubicBezTo>
                      <a:pt x="14607" y="6960"/>
                      <a:pt x="14113" y="6696"/>
                      <a:pt x="13621" y="6329"/>
                    </a:cubicBezTo>
                    <a:cubicBezTo>
                      <a:pt x="13992" y="6382"/>
                      <a:pt x="14609" y="6429"/>
                      <a:pt x="14856" y="6470"/>
                    </a:cubicBezTo>
                    <a:cubicBezTo>
                      <a:pt x="14010" y="5822"/>
                      <a:pt x="12722" y="4827"/>
                      <a:pt x="11894" y="3438"/>
                    </a:cubicBezTo>
                    <a:cubicBezTo>
                      <a:pt x="12080" y="3483"/>
                      <a:pt x="12282" y="3518"/>
                      <a:pt x="12464" y="3518"/>
                    </a:cubicBezTo>
                    <a:cubicBezTo>
                      <a:pt x="11894" y="3026"/>
                      <a:pt x="11126" y="1996"/>
                      <a:pt x="10621" y="0"/>
                    </a:cubicBezTo>
                    <a:close/>
                  </a:path>
                </a:pathLst>
              </a:custGeom>
              <a:solidFill>
                <a:srgbClr val="56B59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778933">
                  <a:defRPr b="0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75" name="Conífera"/>
              <p:cNvSpPr/>
              <p:nvPr/>
            </p:nvSpPr>
            <p:spPr>
              <a:xfrm>
                <a:off x="1804671" y="1465037"/>
                <a:ext cx="728918" cy="1232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621" y="0"/>
                    </a:moveTo>
                    <a:cubicBezTo>
                      <a:pt x="10617" y="23"/>
                      <a:pt x="10614" y="44"/>
                      <a:pt x="10610" y="67"/>
                    </a:cubicBezTo>
                    <a:cubicBezTo>
                      <a:pt x="10104" y="2030"/>
                      <a:pt x="9595" y="3050"/>
                      <a:pt x="9030" y="3538"/>
                    </a:cubicBezTo>
                    <a:cubicBezTo>
                      <a:pt x="9188" y="3538"/>
                      <a:pt x="9363" y="3511"/>
                      <a:pt x="9528" y="3474"/>
                    </a:cubicBezTo>
                    <a:cubicBezTo>
                      <a:pt x="8596" y="4832"/>
                      <a:pt x="7424" y="5534"/>
                      <a:pt x="6527" y="6163"/>
                    </a:cubicBezTo>
                    <a:cubicBezTo>
                      <a:pt x="6868" y="6119"/>
                      <a:pt x="7802" y="5974"/>
                      <a:pt x="8230" y="5855"/>
                    </a:cubicBezTo>
                    <a:cubicBezTo>
                      <a:pt x="7748" y="6276"/>
                      <a:pt x="6954" y="6634"/>
                      <a:pt x="6954" y="6634"/>
                    </a:cubicBezTo>
                    <a:cubicBezTo>
                      <a:pt x="7138" y="6619"/>
                      <a:pt x="7415" y="6600"/>
                      <a:pt x="7720" y="6547"/>
                    </a:cubicBezTo>
                    <a:cubicBezTo>
                      <a:pt x="7091" y="7137"/>
                      <a:pt x="6251" y="7713"/>
                      <a:pt x="5561" y="8125"/>
                    </a:cubicBezTo>
                    <a:cubicBezTo>
                      <a:pt x="5895" y="8116"/>
                      <a:pt x="6564" y="7999"/>
                      <a:pt x="7009" y="7907"/>
                    </a:cubicBezTo>
                    <a:cubicBezTo>
                      <a:pt x="6411" y="8446"/>
                      <a:pt x="4903" y="8893"/>
                      <a:pt x="4903" y="8893"/>
                    </a:cubicBezTo>
                    <a:cubicBezTo>
                      <a:pt x="5152" y="8900"/>
                      <a:pt x="5550" y="8913"/>
                      <a:pt x="5996" y="8867"/>
                    </a:cubicBezTo>
                    <a:cubicBezTo>
                      <a:pt x="4872" y="9638"/>
                      <a:pt x="3565" y="10259"/>
                      <a:pt x="2901" y="10510"/>
                    </a:cubicBezTo>
                    <a:cubicBezTo>
                      <a:pt x="3687" y="10533"/>
                      <a:pt x="4308" y="10479"/>
                      <a:pt x="4850" y="10385"/>
                    </a:cubicBezTo>
                    <a:cubicBezTo>
                      <a:pt x="4326" y="10617"/>
                      <a:pt x="3807" y="10772"/>
                      <a:pt x="3807" y="10772"/>
                    </a:cubicBezTo>
                    <a:cubicBezTo>
                      <a:pt x="4160" y="10781"/>
                      <a:pt x="4842" y="10804"/>
                      <a:pt x="5509" y="10615"/>
                    </a:cubicBezTo>
                    <a:cubicBezTo>
                      <a:pt x="4554" y="11187"/>
                      <a:pt x="3493" y="11637"/>
                      <a:pt x="2295" y="12014"/>
                    </a:cubicBezTo>
                    <a:cubicBezTo>
                      <a:pt x="3519" y="11959"/>
                      <a:pt x="4122" y="11979"/>
                      <a:pt x="4988" y="11829"/>
                    </a:cubicBezTo>
                    <a:cubicBezTo>
                      <a:pt x="4334" y="12189"/>
                      <a:pt x="3084" y="12413"/>
                      <a:pt x="3084" y="12413"/>
                    </a:cubicBezTo>
                    <a:cubicBezTo>
                      <a:pt x="3383" y="12449"/>
                      <a:pt x="3950" y="12522"/>
                      <a:pt x="4573" y="12429"/>
                    </a:cubicBezTo>
                    <a:cubicBezTo>
                      <a:pt x="3626" y="13059"/>
                      <a:pt x="2798" y="13430"/>
                      <a:pt x="1310" y="13941"/>
                    </a:cubicBezTo>
                    <a:cubicBezTo>
                      <a:pt x="2261" y="14037"/>
                      <a:pt x="3022" y="14027"/>
                      <a:pt x="3903" y="13855"/>
                    </a:cubicBezTo>
                    <a:cubicBezTo>
                      <a:pt x="3441" y="14122"/>
                      <a:pt x="2908" y="14377"/>
                      <a:pt x="2403" y="14495"/>
                    </a:cubicBezTo>
                    <a:cubicBezTo>
                      <a:pt x="2758" y="14526"/>
                      <a:pt x="3146" y="14544"/>
                      <a:pt x="3538" y="14548"/>
                    </a:cubicBezTo>
                    <a:cubicBezTo>
                      <a:pt x="2975" y="14915"/>
                      <a:pt x="1532" y="15372"/>
                      <a:pt x="690" y="15468"/>
                    </a:cubicBezTo>
                    <a:cubicBezTo>
                      <a:pt x="1469" y="15621"/>
                      <a:pt x="1944" y="15682"/>
                      <a:pt x="2829" y="15558"/>
                    </a:cubicBezTo>
                    <a:cubicBezTo>
                      <a:pt x="2034" y="16169"/>
                      <a:pt x="1577" y="16274"/>
                      <a:pt x="222" y="16735"/>
                    </a:cubicBezTo>
                    <a:cubicBezTo>
                      <a:pt x="549" y="16746"/>
                      <a:pt x="1657" y="16760"/>
                      <a:pt x="2445" y="16433"/>
                    </a:cubicBezTo>
                    <a:cubicBezTo>
                      <a:pt x="2217" y="16700"/>
                      <a:pt x="1683" y="16922"/>
                      <a:pt x="1285" y="17066"/>
                    </a:cubicBezTo>
                    <a:cubicBezTo>
                      <a:pt x="1615" y="17066"/>
                      <a:pt x="1944" y="17006"/>
                      <a:pt x="2229" y="16894"/>
                    </a:cubicBezTo>
                    <a:cubicBezTo>
                      <a:pt x="1771" y="17163"/>
                      <a:pt x="1238" y="17373"/>
                      <a:pt x="668" y="17513"/>
                    </a:cubicBezTo>
                    <a:cubicBezTo>
                      <a:pt x="1097" y="17560"/>
                      <a:pt x="2071" y="17636"/>
                      <a:pt x="2608" y="17472"/>
                    </a:cubicBezTo>
                    <a:lnTo>
                      <a:pt x="2638" y="17467"/>
                    </a:lnTo>
                    <a:cubicBezTo>
                      <a:pt x="2011" y="17862"/>
                      <a:pt x="825" y="18003"/>
                      <a:pt x="1" y="17923"/>
                    </a:cubicBezTo>
                    <a:cubicBezTo>
                      <a:pt x="-28" y="17962"/>
                      <a:pt x="714" y="18310"/>
                      <a:pt x="1542" y="18379"/>
                    </a:cubicBezTo>
                    <a:cubicBezTo>
                      <a:pt x="1245" y="18467"/>
                      <a:pt x="906" y="18513"/>
                      <a:pt x="582" y="18499"/>
                    </a:cubicBezTo>
                    <a:cubicBezTo>
                      <a:pt x="1481" y="18739"/>
                      <a:pt x="2039" y="18785"/>
                      <a:pt x="3029" y="18865"/>
                    </a:cubicBezTo>
                    <a:cubicBezTo>
                      <a:pt x="2588" y="19091"/>
                      <a:pt x="2010" y="19186"/>
                      <a:pt x="2010" y="19186"/>
                    </a:cubicBezTo>
                    <a:cubicBezTo>
                      <a:pt x="2010" y="19186"/>
                      <a:pt x="4186" y="19299"/>
                      <a:pt x="5315" y="19147"/>
                    </a:cubicBezTo>
                    <a:cubicBezTo>
                      <a:pt x="4988" y="19390"/>
                      <a:pt x="4449" y="19473"/>
                      <a:pt x="4449" y="19473"/>
                    </a:cubicBezTo>
                    <a:cubicBezTo>
                      <a:pt x="4449" y="19473"/>
                      <a:pt x="7074" y="19640"/>
                      <a:pt x="9273" y="19263"/>
                    </a:cubicBezTo>
                    <a:cubicBezTo>
                      <a:pt x="9277" y="19443"/>
                      <a:pt x="9306" y="21049"/>
                      <a:pt x="9306" y="21600"/>
                    </a:cubicBezTo>
                    <a:lnTo>
                      <a:pt x="11676" y="21600"/>
                    </a:lnTo>
                    <a:lnTo>
                      <a:pt x="11676" y="19306"/>
                    </a:lnTo>
                    <a:cubicBezTo>
                      <a:pt x="13874" y="19629"/>
                      <a:pt x="16600" y="19473"/>
                      <a:pt x="16600" y="19473"/>
                    </a:cubicBezTo>
                    <a:cubicBezTo>
                      <a:pt x="16600" y="19473"/>
                      <a:pt x="16072" y="19496"/>
                      <a:pt x="15235" y="19134"/>
                    </a:cubicBezTo>
                    <a:cubicBezTo>
                      <a:pt x="16407" y="19406"/>
                      <a:pt x="19038" y="19186"/>
                      <a:pt x="19038" y="19186"/>
                    </a:cubicBezTo>
                    <a:cubicBezTo>
                      <a:pt x="19038" y="19186"/>
                      <a:pt x="18653" y="19220"/>
                      <a:pt x="17768" y="18988"/>
                    </a:cubicBezTo>
                    <a:cubicBezTo>
                      <a:pt x="18677" y="19007"/>
                      <a:pt x="19389" y="19078"/>
                      <a:pt x="20696" y="18650"/>
                    </a:cubicBezTo>
                    <a:cubicBezTo>
                      <a:pt x="20282" y="18691"/>
                      <a:pt x="19763" y="18530"/>
                      <a:pt x="19409" y="18422"/>
                    </a:cubicBezTo>
                    <a:cubicBezTo>
                      <a:pt x="20354" y="18360"/>
                      <a:pt x="21572" y="17935"/>
                      <a:pt x="21540" y="17939"/>
                    </a:cubicBezTo>
                    <a:cubicBezTo>
                      <a:pt x="20708" y="18067"/>
                      <a:pt x="19853" y="18090"/>
                      <a:pt x="18701" y="17606"/>
                    </a:cubicBezTo>
                    <a:cubicBezTo>
                      <a:pt x="19559" y="17715"/>
                      <a:pt x="20457" y="17670"/>
                      <a:pt x="21169" y="17431"/>
                    </a:cubicBezTo>
                    <a:cubicBezTo>
                      <a:pt x="20119" y="17251"/>
                      <a:pt x="19385" y="17083"/>
                      <a:pt x="18565" y="16604"/>
                    </a:cubicBezTo>
                    <a:cubicBezTo>
                      <a:pt x="19761" y="16772"/>
                      <a:pt x="20162" y="16732"/>
                      <a:pt x="20682" y="16571"/>
                    </a:cubicBezTo>
                    <a:cubicBezTo>
                      <a:pt x="20036" y="16578"/>
                      <a:pt x="18647" y="16222"/>
                      <a:pt x="18269" y="15821"/>
                    </a:cubicBezTo>
                    <a:cubicBezTo>
                      <a:pt x="19042" y="15936"/>
                      <a:pt x="19570" y="15906"/>
                      <a:pt x="20079" y="15754"/>
                    </a:cubicBezTo>
                    <a:cubicBezTo>
                      <a:pt x="19023" y="15620"/>
                      <a:pt x="18390" y="15410"/>
                      <a:pt x="17588" y="14955"/>
                    </a:cubicBezTo>
                    <a:cubicBezTo>
                      <a:pt x="18238" y="15101"/>
                      <a:pt x="18942" y="15182"/>
                      <a:pt x="19774" y="15037"/>
                    </a:cubicBezTo>
                    <a:cubicBezTo>
                      <a:pt x="18784" y="14789"/>
                      <a:pt x="18079" y="14350"/>
                      <a:pt x="17546" y="14070"/>
                    </a:cubicBezTo>
                    <a:cubicBezTo>
                      <a:pt x="17990" y="14178"/>
                      <a:pt x="18474" y="14174"/>
                      <a:pt x="18892" y="14137"/>
                    </a:cubicBezTo>
                    <a:cubicBezTo>
                      <a:pt x="18497" y="14045"/>
                      <a:pt x="17366" y="13612"/>
                      <a:pt x="16984" y="13412"/>
                    </a:cubicBezTo>
                    <a:cubicBezTo>
                      <a:pt x="17588" y="13460"/>
                      <a:pt x="18896" y="13566"/>
                      <a:pt x="19589" y="13442"/>
                    </a:cubicBezTo>
                    <a:cubicBezTo>
                      <a:pt x="17842" y="12942"/>
                      <a:pt x="17114" y="12475"/>
                      <a:pt x="16218" y="11816"/>
                    </a:cubicBezTo>
                    <a:cubicBezTo>
                      <a:pt x="16859" y="12018"/>
                      <a:pt x="17237" y="12059"/>
                      <a:pt x="18224" y="12059"/>
                    </a:cubicBezTo>
                    <a:cubicBezTo>
                      <a:pt x="17782" y="11886"/>
                      <a:pt x="17111" y="11533"/>
                      <a:pt x="16467" y="11112"/>
                    </a:cubicBezTo>
                    <a:cubicBezTo>
                      <a:pt x="16979" y="11180"/>
                      <a:pt x="17420" y="11208"/>
                      <a:pt x="17685" y="11205"/>
                    </a:cubicBezTo>
                    <a:cubicBezTo>
                      <a:pt x="17685" y="11205"/>
                      <a:pt x="16799" y="10793"/>
                      <a:pt x="16151" y="10277"/>
                    </a:cubicBezTo>
                    <a:cubicBezTo>
                      <a:pt x="16784" y="10420"/>
                      <a:pt x="17190" y="10378"/>
                      <a:pt x="18427" y="10493"/>
                    </a:cubicBezTo>
                    <a:cubicBezTo>
                      <a:pt x="17776" y="10187"/>
                      <a:pt x="16523" y="9477"/>
                      <a:pt x="15468" y="8736"/>
                    </a:cubicBezTo>
                    <a:cubicBezTo>
                      <a:pt x="15724" y="8757"/>
                      <a:pt x="15940" y="8765"/>
                      <a:pt x="16096" y="8764"/>
                    </a:cubicBezTo>
                    <a:cubicBezTo>
                      <a:pt x="16096" y="8764"/>
                      <a:pt x="15264" y="8378"/>
                      <a:pt x="14623" y="7884"/>
                    </a:cubicBezTo>
                    <a:cubicBezTo>
                      <a:pt x="14846" y="7915"/>
                      <a:pt x="15095" y="7938"/>
                      <a:pt x="15393" y="8004"/>
                    </a:cubicBezTo>
                    <a:cubicBezTo>
                      <a:pt x="14734" y="7546"/>
                      <a:pt x="14285" y="7197"/>
                      <a:pt x="13959" y="6906"/>
                    </a:cubicBezTo>
                    <a:cubicBezTo>
                      <a:pt x="14222" y="6939"/>
                      <a:pt x="14447" y="6956"/>
                      <a:pt x="14607" y="6960"/>
                    </a:cubicBezTo>
                    <a:cubicBezTo>
                      <a:pt x="14607" y="6960"/>
                      <a:pt x="14113" y="6696"/>
                      <a:pt x="13621" y="6329"/>
                    </a:cubicBezTo>
                    <a:cubicBezTo>
                      <a:pt x="13992" y="6382"/>
                      <a:pt x="14609" y="6429"/>
                      <a:pt x="14856" y="6470"/>
                    </a:cubicBezTo>
                    <a:cubicBezTo>
                      <a:pt x="14010" y="5822"/>
                      <a:pt x="12722" y="4827"/>
                      <a:pt x="11894" y="3438"/>
                    </a:cubicBezTo>
                    <a:cubicBezTo>
                      <a:pt x="12080" y="3483"/>
                      <a:pt x="12282" y="3518"/>
                      <a:pt x="12464" y="3518"/>
                    </a:cubicBezTo>
                    <a:cubicBezTo>
                      <a:pt x="11894" y="3026"/>
                      <a:pt x="11126" y="1996"/>
                      <a:pt x="10621" y="0"/>
                    </a:cubicBezTo>
                    <a:close/>
                  </a:path>
                </a:pathLst>
              </a:custGeom>
              <a:solidFill>
                <a:srgbClr val="56B59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778933">
                  <a:defRPr b="0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77" name="Your forest will grow as you log and level up!"/>
            <p:cNvSpPr txBox="1"/>
            <p:nvPr/>
          </p:nvSpPr>
          <p:spPr>
            <a:xfrm>
              <a:off x="462779" y="304956"/>
              <a:ext cx="2376590" cy="51391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Your forest will grow as you log and level up!</a:t>
              </a:r>
            </a:p>
          </p:txBody>
        </p:sp>
      </p:grpSp>
      <p:sp>
        <p:nvSpPr>
          <p:cNvPr id="179" name="Get Started">
            <a:hlinkClick r:id="rId3" invalidUrl="" action="ppaction://hlinksldjump" tgtFrame="" tooltip="" history="1" highlightClick="0" endSnd="0"/>
          </p:cNvPr>
          <p:cNvSpPr txBox="1"/>
          <p:nvPr/>
        </p:nvSpPr>
        <p:spPr>
          <a:xfrm>
            <a:off x="931401" y="8883898"/>
            <a:ext cx="2899698" cy="5597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778933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Get Started</a:t>
            </a:r>
          </a:p>
        </p:txBody>
      </p:sp>
      <p:sp>
        <p:nvSpPr>
          <p:cNvPr id="180" name="Círculo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2641600" y="8354496"/>
            <a:ext cx="88900" cy="88901"/>
          </a:xfrm>
          <a:prstGeom prst="ellipse">
            <a:avLst/>
          </a:prstGeom>
          <a:solidFill>
            <a:srgbClr val="FFFFFF">
              <a:alpha val="40000"/>
            </a:srgbClr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sp>
        <p:nvSpPr>
          <p:cNvPr id="181" name="Círculo">
            <a:hlinkClick r:id="rId5" invalidUrl="" action="ppaction://hlinksldjump" tgtFrame="" tooltip="" history="1" highlightClick="0" endSnd="0"/>
          </p:cNvPr>
          <p:cNvSpPr/>
          <p:nvPr/>
        </p:nvSpPr>
        <p:spPr>
          <a:xfrm>
            <a:off x="2438400" y="8354496"/>
            <a:ext cx="88900" cy="88901"/>
          </a:xfrm>
          <a:prstGeom prst="ellipse">
            <a:avLst/>
          </a:prstGeom>
          <a:solidFill>
            <a:srgbClr val="FFFFFF">
              <a:alpha val="40000"/>
            </a:srgbClr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sp>
        <p:nvSpPr>
          <p:cNvPr id="182" name="Círculo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2235200" y="8354496"/>
            <a:ext cx="88900" cy="88901"/>
          </a:xfrm>
          <a:prstGeom prst="ellipse">
            <a:avLst/>
          </a:prstGeom>
          <a:solidFill>
            <a:srgbClr val="FFFFFF">
              <a:alpha val="40000"/>
            </a:srgbClr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sp>
        <p:nvSpPr>
          <p:cNvPr id="183" name="Círculo">
            <a:hlinkClick r:id="rId6" invalidUrl="" action="ppaction://hlinksldjump" tgtFrame="" tooltip="" history="1" highlightClick="0" endSnd="0"/>
          </p:cNvPr>
          <p:cNvSpPr/>
          <p:nvPr/>
        </p:nvSpPr>
        <p:spPr>
          <a:xfrm>
            <a:off x="2032000" y="8354496"/>
            <a:ext cx="88900" cy="88901"/>
          </a:xfrm>
          <a:prstGeom prst="ellipse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grpSp>
        <p:nvGrpSpPr>
          <p:cNvPr id="186" name="Grupo"/>
          <p:cNvGrpSpPr/>
          <p:nvPr/>
        </p:nvGrpSpPr>
        <p:grpSpPr>
          <a:xfrm>
            <a:off x="1470254" y="2060105"/>
            <a:ext cx="2130197" cy="1968501"/>
            <a:chOff x="292760" y="521611"/>
            <a:chExt cx="2130195" cy="1968500"/>
          </a:xfrm>
        </p:grpSpPr>
        <p:sp>
          <p:nvSpPr>
            <p:cNvPr id="184" name="green"/>
            <p:cNvSpPr/>
            <p:nvPr/>
          </p:nvSpPr>
          <p:spPr>
            <a:xfrm>
              <a:off x="1152956" y="122011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778933">
                <a:defRPr sz="6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green</a:t>
              </a:r>
            </a:p>
          </p:txBody>
        </p:sp>
        <p:sp>
          <p:nvSpPr>
            <p:cNvPr id="185" name="g"/>
            <p:cNvSpPr/>
            <p:nvPr/>
          </p:nvSpPr>
          <p:spPr>
            <a:xfrm>
              <a:off x="292760" y="52161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778933">
                <a:defRPr sz="6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85A8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tângulo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-1" y="-58355"/>
            <a:ext cx="4762501" cy="10429110"/>
          </a:xfrm>
          <a:prstGeom prst="rect">
            <a:avLst/>
          </a:prstGeom>
          <a:solidFill>
            <a:srgbClr val="A0CC81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Forma"/>
          <p:cNvSpPr/>
          <p:nvPr/>
        </p:nvSpPr>
        <p:spPr>
          <a:xfrm>
            <a:off x="1741241" y="1923779"/>
            <a:ext cx="583336" cy="559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fill="norm" stroke="1" extrusionOk="0">
                <a:moveTo>
                  <a:pt x="9839" y="0"/>
                </a:moveTo>
                <a:cubicBezTo>
                  <a:pt x="7320" y="0"/>
                  <a:pt x="4804" y="1008"/>
                  <a:pt x="2882" y="3018"/>
                </a:cubicBezTo>
                <a:cubicBezTo>
                  <a:pt x="-961" y="7038"/>
                  <a:pt x="-961" y="13559"/>
                  <a:pt x="2882" y="17579"/>
                </a:cubicBezTo>
                <a:cubicBezTo>
                  <a:pt x="6726" y="21600"/>
                  <a:pt x="12952" y="21600"/>
                  <a:pt x="16796" y="17579"/>
                </a:cubicBezTo>
                <a:cubicBezTo>
                  <a:pt x="20639" y="13559"/>
                  <a:pt x="20639" y="7038"/>
                  <a:pt x="16796" y="3018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784" y="2793"/>
                </a:moveTo>
                <a:cubicBezTo>
                  <a:pt x="9983" y="4179"/>
                  <a:pt x="10285" y="4896"/>
                  <a:pt x="10509" y="5238"/>
                </a:cubicBezTo>
                <a:cubicBezTo>
                  <a:pt x="10438" y="5238"/>
                  <a:pt x="10355" y="5212"/>
                  <a:pt x="10282" y="5180"/>
                </a:cubicBezTo>
                <a:cubicBezTo>
                  <a:pt x="10608" y="6145"/>
                  <a:pt x="11118" y="6840"/>
                  <a:pt x="11451" y="7290"/>
                </a:cubicBezTo>
                <a:cubicBezTo>
                  <a:pt x="11353" y="7262"/>
                  <a:pt x="11110" y="7225"/>
                  <a:pt x="10965" y="7187"/>
                </a:cubicBezTo>
                <a:cubicBezTo>
                  <a:pt x="11158" y="7443"/>
                  <a:pt x="11352" y="7631"/>
                  <a:pt x="11352" y="7631"/>
                </a:cubicBezTo>
                <a:cubicBezTo>
                  <a:pt x="11289" y="7629"/>
                  <a:pt x="11197" y="7616"/>
                  <a:pt x="11094" y="7593"/>
                </a:cubicBezTo>
                <a:cubicBezTo>
                  <a:pt x="11222" y="7795"/>
                  <a:pt x="11400" y="8034"/>
                  <a:pt x="11660" y="8352"/>
                </a:cubicBezTo>
                <a:cubicBezTo>
                  <a:pt x="11542" y="8307"/>
                  <a:pt x="11446" y="8290"/>
                  <a:pt x="11358" y="8268"/>
                </a:cubicBezTo>
                <a:cubicBezTo>
                  <a:pt x="11611" y="8611"/>
                  <a:pt x="11936" y="8880"/>
                  <a:pt x="11936" y="8880"/>
                </a:cubicBezTo>
                <a:cubicBezTo>
                  <a:pt x="11875" y="8881"/>
                  <a:pt x="11791" y="8875"/>
                  <a:pt x="11690" y="8860"/>
                </a:cubicBezTo>
                <a:cubicBezTo>
                  <a:pt x="12106" y="9376"/>
                  <a:pt x="12597" y="9871"/>
                  <a:pt x="12853" y="10083"/>
                </a:cubicBezTo>
                <a:cubicBezTo>
                  <a:pt x="12366" y="10003"/>
                  <a:pt x="12210" y="10035"/>
                  <a:pt x="11961" y="9935"/>
                </a:cubicBezTo>
                <a:cubicBezTo>
                  <a:pt x="12216" y="10294"/>
                  <a:pt x="12564" y="10579"/>
                  <a:pt x="12564" y="10579"/>
                </a:cubicBezTo>
                <a:cubicBezTo>
                  <a:pt x="12460" y="10580"/>
                  <a:pt x="12286" y="10561"/>
                  <a:pt x="12084" y="10514"/>
                </a:cubicBezTo>
                <a:cubicBezTo>
                  <a:pt x="12338" y="10807"/>
                  <a:pt x="12599" y="11050"/>
                  <a:pt x="12773" y="11171"/>
                </a:cubicBezTo>
                <a:cubicBezTo>
                  <a:pt x="12384" y="11171"/>
                  <a:pt x="12238" y="11144"/>
                  <a:pt x="11986" y="11003"/>
                </a:cubicBezTo>
                <a:cubicBezTo>
                  <a:pt x="12339" y="11461"/>
                  <a:pt x="12626" y="11789"/>
                  <a:pt x="13314" y="12136"/>
                </a:cubicBezTo>
                <a:cubicBezTo>
                  <a:pt x="13041" y="12222"/>
                  <a:pt x="12525" y="12143"/>
                  <a:pt x="12287" y="12110"/>
                </a:cubicBezTo>
                <a:cubicBezTo>
                  <a:pt x="12437" y="12249"/>
                  <a:pt x="12882" y="12554"/>
                  <a:pt x="13037" y="12618"/>
                </a:cubicBezTo>
                <a:cubicBezTo>
                  <a:pt x="12873" y="12644"/>
                  <a:pt x="12683" y="12642"/>
                  <a:pt x="12508" y="12567"/>
                </a:cubicBezTo>
                <a:cubicBezTo>
                  <a:pt x="12718" y="12761"/>
                  <a:pt x="12992" y="13071"/>
                  <a:pt x="13382" y="13242"/>
                </a:cubicBezTo>
                <a:cubicBezTo>
                  <a:pt x="13054" y="13343"/>
                  <a:pt x="12777" y="13286"/>
                  <a:pt x="12521" y="13185"/>
                </a:cubicBezTo>
                <a:cubicBezTo>
                  <a:pt x="12837" y="13501"/>
                  <a:pt x="13089" y="13645"/>
                  <a:pt x="13505" y="13738"/>
                </a:cubicBezTo>
                <a:cubicBezTo>
                  <a:pt x="13304" y="13844"/>
                  <a:pt x="13096" y="13863"/>
                  <a:pt x="12791" y="13783"/>
                </a:cubicBezTo>
                <a:cubicBezTo>
                  <a:pt x="12940" y="14061"/>
                  <a:pt x="13490" y="14309"/>
                  <a:pt x="13745" y="14304"/>
                </a:cubicBezTo>
                <a:cubicBezTo>
                  <a:pt x="13540" y="14416"/>
                  <a:pt x="13379" y="14447"/>
                  <a:pt x="12908" y="14330"/>
                </a:cubicBezTo>
                <a:cubicBezTo>
                  <a:pt x="13231" y="14663"/>
                  <a:pt x="13522" y="14778"/>
                  <a:pt x="13936" y="14903"/>
                </a:cubicBezTo>
                <a:cubicBezTo>
                  <a:pt x="13655" y="15069"/>
                  <a:pt x="13302" y="15101"/>
                  <a:pt x="12964" y="15025"/>
                </a:cubicBezTo>
                <a:cubicBezTo>
                  <a:pt x="13417" y="15361"/>
                  <a:pt x="13749" y="15345"/>
                  <a:pt x="14077" y="15256"/>
                </a:cubicBezTo>
                <a:cubicBezTo>
                  <a:pt x="14089" y="15253"/>
                  <a:pt x="13612" y="15548"/>
                  <a:pt x="13240" y="15591"/>
                </a:cubicBezTo>
                <a:cubicBezTo>
                  <a:pt x="13380" y="15667"/>
                  <a:pt x="13582" y="15780"/>
                  <a:pt x="13745" y="15752"/>
                </a:cubicBezTo>
                <a:cubicBezTo>
                  <a:pt x="13230" y="16049"/>
                  <a:pt x="12953" y="15997"/>
                  <a:pt x="12595" y="15984"/>
                </a:cubicBezTo>
                <a:cubicBezTo>
                  <a:pt x="12943" y="16145"/>
                  <a:pt x="13093" y="16125"/>
                  <a:pt x="13093" y="16125"/>
                </a:cubicBezTo>
                <a:cubicBezTo>
                  <a:pt x="13093" y="16125"/>
                  <a:pt x="12059" y="16276"/>
                  <a:pt x="11598" y="16087"/>
                </a:cubicBezTo>
                <a:cubicBezTo>
                  <a:pt x="11928" y="16338"/>
                  <a:pt x="12133" y="16325"/>
                  <a:pt x="12133" y="16325"/>
                </a:cubicBezTo>
                <a:cubicBezTo>
                  <a:pt x="12133" y="16325"/>
                  <a:pt x="11061" y="16433"/>
                  <a:pt x="10196" y="16209"/>
                </a:cubicBezTo>
                <a:lnTo>
                  <a:pt x="10196" y="17798"/>
                </a:lnTo>
                <a:lnTo>
                  <a:pt x="9261" y="17798"/>
                </a:lnTo>
                <a:cubicBezTo>
                  <a:pt x="9261" y="17416"/>
                  <a:pt x="9250" y="16301"/>
                  <a:pt x="9249" y="16177"/>
                </a:cubicBezTo>
                <a:cubicBezTo>
                  <a:pt x="8383" y="16438"/>
                  <a:pt x="7348" y="16325"/>
                  <a:pt x="7348" y="16325"/>
                </a:cubicBezTo>
                <a:cubicBezTo>
                  <a:pt x="7348" y="16325"/>
                  <a:pt x="7564" y="16269"/>
                  <a:pt x="7692" y="16099"/>
                </a:cubicBezTo>
                <a:cubicBezTo>
                  <a:pt x="7248" y="16205"/>
                  <a:pt x="6388" y="16125"/>
                  <a:pt x="6388" y="16125"/>
                </a:cubicBezTo>
                <a:cubicBezTo>
                  <a:pt x="6388" y="16125"/>
                  <a:pt x="6621" y="16057"/>
                  <a:pt x="6794" y="15900"/>
                </a:cubicBezTo>
                <a:cubicBezTo>
                  <a:pt x="6405" y="15845"/>
                  <a:pt x="6182" y="15816"/>
                  <a:pt x="5829" y="15649"/>
                </a:cubicBezTo>
                <a:cubicBezTo>
                  <a:pt x="5956" y="15659"/>
                  <a:pt x="6087" y="15627"/>
                  <a:pt x="6204" y="15565"/>
                </a:cubicBezTo>
                <a:cubicBezTo>
                  <a:pt x="5877" y="15518"/>
                  <a:pt x="5590" y="15271"/>
                  <a:pt x="5601" y="15244"/>
                </a:cubicBezTo>
                <a:cubicBezTo>
                  <a:pt x="5922" y="15299"/>
                  <a:pt x="6379" y="15202"/>
                  <a:pt x="6628" y="14935"/>
                </a:cubicBezTo>
                <a:cubicBezTo>
                  <a:pt x="6417" y="15049"/>
                  <a:pt x="6028" y="14993"/>
                  <a:pt x="5859" y="14961"/>
                </a:cubicBezTo>
                <a:cubicBezTo>
                  <a:pt x="6084" y="14864"/>
                  <a:pt x="6294" y="14716"/>
                  <a:pt x="6474" y="14529"/>
                </a:cubicBezTo>
                <a:cubicBezTo>
                  <a:pt x="6362" y="14607"/>
                  <a:pt x="6235" y="14651"/>
                  <a:pt x="6105" y="14652"/>
                </a:cubicBezTo>
                <a:cubicBezTo>
                  <a:pt x="6262" y="14552"/>
                  <a:pt x="6471" y="14393"/>
                  <a:pt x="6561" y="14208"/>
                </a:cubicBezTo>
                <a:cubicBezTo>
                  <a:pt x="6250" y="14435"/>
                  <a:pt x="5816" y="14428"/>
                  <a:pt x="5687" y="14420"/>
                </a:cubicBezTo>
                <a:cubicBezTo>
                  <a:pt x="6220" y="14100"/>
                  <a:pt x="6401" y="14027"/>
                  <a:pt x="6714" y="13603"/>
                </a:cubicBezTo>
                <a:cubicBezTo>
                  <a:pt x="6366" y="13689"/>
                  <a:pt x="6178" y="13644"/>
                  <a:pt x="5872" y="13538"/>
                </a:cubicBezTo>
                <a:cubicBezTo>
                  <a:pt x="6203" y="13471"/>
                  <a:pt x="6769" y="13156"/>
                  <a:pt x="6991" y="12901"/>
                </a:cubicBezTo>
                <a:cubicBezTo>
                  <a:pt x="6837" y="12899"/>
                  <a:pt x="6688" y="12884"/>
                  <a:pt x="6548" y="12863"/>
                </a:cubicBezTo>
                <a:cubicBezTo>
                  <a:pt x="6747" y="12781"/>
                  <a:pt x="6957" y="12604"/>
                  <a:pt x="7139" y="12419"/>
                </a:cubicBezTo>
                <a:cubicBezTo>
                  <a:pt x="6792" y="12538"/>
                  <a:pt x="6492" y="12544"/>
                  <a:pt x="6118" y="12477"/>
                </a:cubicBezTo>
                <a:cubicBezTo>
                  <a:pt x="6703" y="12122"/>
                  <a:pt x="7024" y="11865"/>
                  <a:pt x="7397" y="11428"/>
                </a:cubicBezTo>
                <a:cubicBezTo>
                  <a:pt x="7152" y="11492"/>
                  <a:pt x="6931" y="11440"/>
                  <a:pt x="6813" y="11415"/>
                </a:cubicBezTo>
                <a:cubicBezTo>
                  <a:pt x="6813" y="11415"/>
                  <a:pt x="7306" y="11260"/>
                  <a:pt x="7563" y="11010"/>
                </a:cubicBezTo>
                <a:cubicBezTo>
                  <a:pt x="7222" y="11114"/>
                  <a:pt x="6987" y="11100"/>
                  <a:pt x="6505" y="11138"/>
                </a:cubicBezTo>
                <a:cubicBezTo>
                  <a:pt x="6977" y="10876"/>
                  <a:pt x="7390" y="10564"/>
                  <a:pt x="7766" y="10167"/>
                </a:cubicBezTo>
                <a:cubicBezTo>
                  <a:pt x="7504" y="10298"/>
                  <a:pt x="7235" y="10282"/>
                  <a:pt x="7096" y="10276"/>
                </a:cubicBezTo>
                <a:cubicBezTo>
                  <a:pt x="7096" y="10276"/>
                  <a:pt x="7301" y="10167"/>
                  <a:pt x="7508" y="10006"/>
                </a:cubicBezTo>
                <a:cubicBezTo>
                  <a:pt x="7294" y="10072"/>
                  <a:pt x="7048" y="10112"/>
                  <a:pt x="6739" y="10096"/>
                </a:cubicBezTo>
                <a:cubicBezTo>
                  <a:pt x="7000" y="9922"/>
                  <a:pt x="7514" y="9493"/>
                  <a:pt x="7957" y="8957"/>
                </a:cubicBezTo>
                <a:cubicBezTo>
                  <a:pt x="7781" y="8989"/>
                  <a:pt x="7630" y="8974"/>
                  <a:pt x="7532" y="8970"/>
                </a:cubicBezTo>
                <a:cubicBezTo>
                  <a:pt x="7532" y="8970"/>
                  <a:pt x="8121" y="8662"/>
                  <a:pt x="8357" y="8288"/>
                </a:cubicBezTo>
                <a:cubicBezTo>
                  <a:pt x="8181" y="8352"/>
                  <a:pt x="7922" y="8429"/>
                  <a:pt x="7791" y="8436"/>
                </a:cubicBezTo>
                <a:cubicBezTo>
                  <a:pt x="8062" y="8150"/>
                  <a:pt x="8392" y="7752"/>
                  <a:pt x="8640" y="7342"/>
                </a:cubicBezTo>
                <a:cubicBezTo>
                  <a:pt x="8520" y="7379"/>
                  <a:pt x="8411" y="7390"/>
                  <a:pt x="8338" y="7400"/>
                </a:cubicBezTo>
                <a:cubicBezTo>
                  <a:pt x="8338" y="7400"/>
                  <a:pt x="8647" y="7152"/>
                  <a:pt x="8836" y="6859"/>
                </a:cubicBezTo>
                <a:cubicBezTo>
                  <a:pt x="8668" y="6942"/>
                  <a:pt x="8306" y="7048"/>
                  <a:pt x="8172" y="7078"/>
                </a:cubicBezTo>
                <a:cubicBezTo>
                  <a:pt x="8525" y="6641"/>
                  <a:pt x="8986" y="6149"/>
                  <a:pt x="9353" y="5206"/>
                </a:cubicBezTo>
                <a:cubicBezTo>
                  <a:pt x="9288" y="5231"/>
                  <a:pt x="9219" y="5251"/>
                  <a:pt x="9156" y="5251"/>
                </a:cubicBezTo>
                <a:cubicBezTo>
                  <a:pt x="9379" y="4912"/>
                  <a:pt x="9578" y="4202"/>
                  <a:pt x="9777" y="2838"/>
                </a:cubicBezTo>
                <a:cubicBezTo>
                  <a:pt x="9779" y="2822"/>
                  <a:pt x="9782" y="2809"/>
                  <a:pt x="9784" y="2793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defTabSz="778933"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We think you can do better!"/>
          <p:cNvSpPr txBox="1"/>
          <p:nvPr/>
        </p:nvSpPr>
        <p:spPr>
          <a:xfrm>
            <a:off x="318331" y="3985263"/>
            <a:ext cx="4125838" cy="3616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778933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We think you can do better!</a:t>
            </a:r>
          </a:p>
        </p:txBody>
      </p:sp>
      <p:grpSp>
        <p:nvGrpSpPr>
          <p:cNvPr id="196" name="Grupo">
            <a:hlinkClick r:id="rId3" invalidUrl="" action="ppaction://hlinksldjump" tgtFrame="" tooltip="" history="1" highlightClick="0" endSnd="0"/>
          </p:cNvPr>
          <p:cNvGrpSpPr/>
          <p:nvPr/>
        </p:nvGrpSpPr>
        <p:grpSpPr>
          <a:xfrm>
            <a:off x="-2729210" y="4728883"/>
            <a:ext cx="3172412" cy="3172412"/>
            <a:chOff x="0" y="0"/>
            <a:chExt cx="3172410" cy="3172410"/>
          </a:xfrm>
        </p:grpSpPr>
        <p:sp>
          <p:nvSpPr>
            <p:cNvPr id="191" name="Retângulo Arredondado"/>
            <p:cNvSpPr/>
            <p:nvPr/>
          </p:nvSpPr>
          <p:spPr>
            <a:xfrm>
              <a:off x="0" y="0"/>
              <a:ext cx="3172411" cy="3172411"/>
            </a:xfrm>
            <a:prstGeom prst="roundRect">
              <a:avLst>
                <a:gd name="adj" fmla="val 15000"/>
              </a:avLst>
            </a:prstGeom>
            <a:solidFill>
              <a:srgbClr val="FFFFFF">
                <a:alpha val="75223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2" name="Log what you throw out…"/>
            <p:cNvSpPr txBox="1"/>
            <p:nvPr/>
          </p:nvSpPr>
          <p:spPr>
            <a:xfrm>
              <a:off x="134069" y="692969"/>
              <a:ext cx="1768647" cy="51391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Log what you throw out…</a:t>
              </a:r>
            </a:p>
          </p:txBody>
        </p:sp>
        <p:sp>
          <p:nvSpPr>
            <p:cNvPr id="193" name="…and what you recycle."/>
            <p:cNvSpPr txBox="1"/>
            <p:nvPr/>
          </p:nvSpPr>
          <p:spPr>
            <a:xfrm>
              <a:off x="1528797" y="2037682"/>
              <a:ext cx="1205516" cy="51391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…and what you recycle.</a:t>
              </a:r>
            </a:p>
          </p:txBody>
        </p:sp>
        <p:sp>
          <p:nvSpPr>
            <p:cNvPr id="194" name="Lata de Lixo"/>
            <p:cNvSpPr/>
            <p:nvPr/>
          </p:nvSpPr>
          <p:spPr>
            <a:xfrm>
              <a:off x="2038959" y="406590"/>
              <a:ext cx="651947" cy="846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30" y="0"/>
                  </a:moveTo>
                  <a:cubicBezTo>
                    <a:pt x="7082" y="0"/>
                    <a:pt x="6309" y="594"/>
                    <a:pt x="6309" y="1325"/>
                  </a:cubicBezTo>
                  <a:lnTo>
                    <a:pt x="6309" y="2273"/>
                  </a:lnTo>
                  <a:lnTo>
                    <a:pt x="1622" y="2273"/>
                  </a:lnTo>
                  <a:cubicBezTo>
                    <a:pt x="726" y="2273"/>
                    <a:pt x="0" y="2832"/>
                    <a:pt x="0" y="3522"/>
                  </a:cubicBezTo>
                  <a:lnTo>
                    <a:pt x="0" y="5341"/>
                  </a:lnTo>
                  <a:lnTo>
                    <a:pt x="21600" y="5341"/>
                  </a:lnTo>
                  <a:lnTo>
                    <a:pt x="21600" y="3522"/>
                  </a:lnTo>
                  <a:cubicBezTo>
                    <a:pt x="21600" y="2832"/>
                    <a:pt x="20874" y="2273"/>
                    <a:pt x="19978" y="2273"/>
                  </a:cubicBezTo>
                  <a:lnTo>
                    <a:pt x="15291" y="2273"/>
                  </a:lnTo>
                  <a:lnTo>
                    <a:pt x="15291" y="1325"/>
                  </a:lnTo>
                  <a:cubicBezTo>
                    <a:pt x="15291" y="594"/>
                    <a:pt x="14518" y="0"/>
                    <a:pt x="13570" y="0"/>
                  </a:cubicBezTo>
                  <a:lnTo>
                    <a:pt x="8030" y="0"/>
                  </a:lnTo>
                  <a:close/>
                  <a:moveTo>
                    <a:pt x="8030" y="1299"/>
                  </a:moveTo>
                  <a:lnTo>
                    <a:pt x="13570" y="1299"/>
                  </a:lnTo>
                  <a:cubicBezTo>
                    <a:pt x="13588" y="1299"/>
                    <a:pt x="13603" y="1311"/>
                    <a:pt x="13603" y="1325"/>
                  </a:cubicBezTo>
                  <a:lnTo>
                    <a:pt x="13603" y="2273"/>
                  </a:lnTo>
                  <a:lnTo>
                    <a:pt x="7997" y="2273"/>
                  </a:lnTo>
                  <a:lnTo>
                    <a:pt x="7997" y="1325"/>
                  </a:lnTo>
                  <a:cubicBezTo>
                    <a:pt x="7997" y="1311"/>
                    <a:pt x="8012" y="1299"/>
                    <a:pt x="8030" y="1299"/>
                  </a:cubicBezTo>
                  <a:close/>
                  <a:moveTo>
                    <a:pt x="1295" y="6208"/>
                  </a:moveTo>
                  <a:lnTo>
                    <a:pt x="2345" y="20351"/>
                  </a:lnTo>
                  <a:cubicBezTo>
                    <a:pt x="2345" y="21041"/>
                    <a:pt x="3071" y="21600"/>
                    <a:pt x="3967" y="21600"/>
                  </a:cubicBezTo>
                  <a:lnTo>
                    <a:pt x="17633" y="21600"/>
                  </a:lnTo>
                  <a:cubicBezTo>
                    <a:pt x="18529" y="21600"/>
                    <a:pt x="19255" y="21041"/>
                    <a:pt x="19255" y="20351"/>
                  </a:cubicBezTo>
                  <a:lnTo>
                    <a:pt x="20305" y="6208"/>
                  </a:lnTo>
                  <a:lnTo>
                    <a:pt x="1295" y="6208"/>
                  </a:lnTo>
                  <a:close/>
                  <a:moveTo>
                    <a:pt x="5847" y="7963"/>
                  </a:moveTo>
                  <a:cubicBezTo>
                    <a:pt x="6233" y="7949"/>
                    <a:pt x="6562" y="8183"/>
                    <a:pt x="6579" y="8481"/>
                  </a:cubicBezTo>
                  <a:lnTo>
                    <a:pt x="7160" y="18807"/>
                  </a:lnTo>
                  <a:cubicBezTo>
                    <a:pt x="7177" y="19106"/>
                    <a:pt x="6875" y="19360"/>
                    <a:pt x="6487" y="19373"/>
                  </a:cubicBezTo>
                  <a:cubicBezTo>
                    <a:pt x="6477" y="19373"/>
                    <a:pt x="6467" y="19373"/>
                    <a:pt x="6456" y="19373"/>
                  </a:cubicBezTo>
                  <a:cubicBezTo>
                    <a:pt x="6082" y="19373"/>
                    <a:pt x="5771" y="19145"/>
                    <a:pt x="5755" y="18854"/>
                  </a:cubicBezTo>
                  <a:lnTo>
                    <a:pt x="5174" y="8529"/>
                  </a:lnTo>
                  <a:cubicBezTo>
                    <a:pt x="5157" y="8230"/>
                    <a:pt x="5459" y="7976"/>
                    <a:pt x="5847" y="7963"/>
                  </a:cubicBezTo>
                  <a:close/>
                  <a:moveTo>
                    <a:pt x="10800" y="7963"/>
                  </a:moveTo>
                  <a:cubicBezTo>
                    <a:pt x="11188" y="7963"/>
                    <a:pt x="11503" y="8206"/>
                    <a:pt x="11503" y="8505"/>
                  </a:cubicBezTo>
                  <a:lnTo>
                    <a:pt x="11503" y="18831"/>
                  </a:lnTo>
                  <a:cubicBezTo>
                    <a:pt x="11503" y="19130"/>
                    <a:pt x="11188" y="19372"/>
                    <a:pt x="10800" y="19373"/>
                  </a:cubicBezTo>
                  <a:cubicBezTo>
                    <a:pt x="10412" y="19373"/>
                    <a:pt x="10097" y="19130"/>
                    <a:pt x="10097" y="18831"/>
                  </a:cubicBezTo>
                  <a:lnTo>
                    <a:pt x="10097" y="8505"/>
                  </a:lnTo>
                  <a:cubicBezTo>
                    <a:pt x="10097" y="8206"/>
                    <a:pt x="10412" y="7963"/>
                    <a:pt x="10800" y="7963"/>
                  </a:cubicBezTo>
                  <a:close/>
                  <a:moveTo>
                    <a:pt x="15753" y="7963"/>
                  </a:moveTo>
                  <a:cubicBezTo>
                    <a:pt x="16141" y="7976"/>
                    <a:pt x="16442" y="8230"/>
                    <a:pt x="16426" y="8529"/>
                  </a:cubicBezTo>
                  <a:lnTo>
                    <a:pt x="15845" y="18854"/>
                  </a:lnTo>
                  <a:cubicBezTo>
                    <a:pt x="15829" y="19145"/>
                    <a:pt x="15518" y="19372"/>
                    <a:pt x="15144" y="19373"/>
                  </a:cubicBezTo>
                  <a:cubicBezTo>
                    <a:pt x="15133" y="19373"/>
                    <a:pt x="15123" y="19373"/>
                    <a:pt x="15113" y="19373"/>
                  </a:cubicBezTo>
                  <a:cubicBezTo>
                    <a:pt x="14725" y="19360"/>
                    <a:pt x="14423" y="19106"/>
                    <a:pt x="14440" y="18807"/>
                  </a:cubicBezTo>
                  <a:lnTo>
                    <a:pt x="15021" y="8481"/>
                  </a:lnTo>
                  <a:cubicBezTo>
                    <a:pt x="15038" y="8183"/>
                    <a:pt x="15366" y="7949"/>
                    <a:pt x="15753" y="7963"/>
                  </a:cubicBezTo>
                  <a:close/>
                </a:path>
              </a:pathLst>
            </a:custGeom>
            <a:solidFill>
              <a:srgbClr val="000000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5" name="Reciclável"/>
            <p:cNvSpPr/>
            <p:nvPr/>
          </p:nvSpPr>
          <p:spPr>
            <a:xfrm>
              <a:off x="461722" y="1930524"/>
              <a:ext cx="738649" cy="728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549" fill="norm" stroke="1" extrusionOk="0">
                  <a:moveTo>
                    <a:pt x="13549" y="0"/>
                  </a:moveTo>
                  <a:lnTo>
                    <a:pt x="8485" y="132"/>
                  </a:lnTo>
                  <a:cubicBezTo>
                    <a:pt x="8486" y="132"/>
                    <a:pt x="9737" y="309"/>
                    <a:pt x="10848" y="2309"/>
                  </a:cubicBezTo>
                  <a:cubicBezTo>
                    <a:pt x="11978" y="4341"/>
                    <a:pt x="12984" y="6152"/>
                    <a:pt x="13455" y="6998"/>
                  </a:cubicBezTo>
                  <a:lnTo>
                    <a:pt x="12189" y="7756"/>
                  </a:lnTo>
                  <a:lnTo>
                    <a:pt x="16852" y="8291"/>
                  </a:lnTo>
                  <a:lnTo>
                    <a:pt x="18733" y="3832"/>
                  </a:lnTo>
                  <a:lnTo>
                    <a:pt x="17459" y="4597"/>
                  </a:lnTo>
                  <a:lnTo>
                    <a:pt x="15473" y="1025"/>
                  </a:lnTo>
                  <a:cubicBezTo>
                    <a:pt x="14873" y="-51"/>
                    <a:pt x="13549" y="0"/>
                    <a:pt x="13549" y="0"/>
                  </a:cubicBezTo>
                  <a:close/>
                  <a:moveTo>
                    <a:pt x="7671" y="687"/>
                  </a:moveTo>
                  <a:cubicBezTo>
                    <a:pt x="6727" y="742"/>
                    <a:pt x="5937" y="1348"/>
                    <a:pt x="5499" y="2133"/>
                  </a:cubicBezTo>
                  <a:lnTo>
                    <a:pt x="3975" y="4872"/>
                  </a:lnTo>
                  <a:lnTo>
                    <a:pt x="7977" y="7271"/>
                  </a:lnTo>
                  <a:lnTo>
                    <a:pt x="10488" y="2756"/>
                  </a:lnTo>
                  <a:cubicBezTo>
                    <a:pt x="10488" y="2756"/>
                    <a:pt x="9649" y="1169"/>
                    <a:pt x="8660" y="829"/>
                  </a:cubicBezTo>
                  <a:cubicBezTo>
                    <a:pt x="8318" y="711"/>
                    <a:pt x="7986" y="668"/>
                    <a:pt x="7671" y="687"/>
                  </a:cubicBezTo>
                  <a:close/>
                  <a:moveTo>
                    <a:pt x="5609" y="6730"/>
                  </a:moveTo>
                  <a:lnTo>
                    <a:pt x="951" y="7268"/>
                  </a:lnTo>
                  <a:lnTo>
                    <a:pt x="2227" y="8033"/>
                  </a:lnTo>
                  <a:lnTo>
                    <a:pt x="240" y="11604"/>
                  </a:lnTo>
                  <a:cubicBezTo>
                    <a:pt x="-357" y="12681"/>
                    <a:pt x="347" y="13848"/>
                    <a:pt x="347" y="13848"/>
                  </a:cubicBezTo>
                  <a:lnTo>
                    <a:pt x="2990" y="18335"/>
                  </a:lnTo>
                  <a:cubicBezTo>
                    <a:pt x="2990" y="18335"/>
                    <a:pt x="2513" y="17121"/>
                    <a:pt x="3625" y="15121"/>
                  </a:cubicBezTo>
                  <a:cubicBezTo>
                    <a:pt x="4755" y="13089"/>
                    <a:pt x="5760" y="11279"/>
                    <a:pt x="6231" y="10432"/>
                  </a:cubicBezTo>
                  <a:lnTo>
                    <a:pt x="7497" y="11192"/>
                  </a:lnTo>
                  <a:lnTo>
                    <a:pt x="5609" y="6730"/>
                  </a:lnTo>
                  <a:close/>
                  <a:moveTo>
                    <a:pt x="19136" y="7756"/>
                  </a:moveTo>
                  <a:lnTo>
                    <a:pt x="15135" y="10156"/>
                  </a:lnTo>
                  <a:lnTo>
                    <a:pt x="17645" y="14671"/>
                  </a:lnTo>
                  <a:cubicBezTo>
                    <a:pt x="17645" y="14671"/>
                    <a:pt x="19388" y="14710"/>
                    <a:pt x="20166" y="13991"/>
                  </a:cubicBezTo>
                  <a:cubicBezTo>
                    <a:pt x="21243" y="12995"/>
                    <a:pt x="21240" y="11545"/>
                    <a:pt x="20659" y="10497"/>
                  </a:cubicBezTo>
                  <a:lnTo>
                    <a:pt x="19136" y="7756"/>
                  </a:lnTo>
                  <a:close/>
                  <a:moveTo>
                    <a:pt x="12624" y="13701"/>
                  </a:moveTo>
                  <a:lnTo>
                    <a:pt x="9847" y="17628"/>
                  </a:lnTo>
                  <a:lnTo>
                    <a:pt x="12624" y="21549"/>
                  </a:lnTo>
                  <a:lnTo>
                    <a:pt x="12624" y="20021"/>
                  </a:lnTo>
                  <a:lnTo>
                    <a:pt x="16596" y="20021"/>
                  </a:lnTo>
                  <a:cubicBezTo>
                    <a:pt x="17793" y="20019"/>
                    <a:pt x="18413" y="18803"/>
                    <a:pt x="18413" y="18803"/>
                  </a:cubicBezTo>
                  <a:lnTo>
                    <a:pt x="20835" y="14184"/>
                  </a:lnTo>
                  <a:cubicBezTo>
                    <a:pt x="20835" y="14184"/>
                    <a:pt x="20061" y="15219"/>
                    <a:pt x="17837" y="15219"/>
                  </a:cubicBezTo>
                  <a:cubicBezTo>
                    <a:pt x="15577" y="15219"/>
                    <a:pt x="13566" y="15219"/>
                    <a:pt x="12624" y="15219"/>
                  </a:cubicBezTo>
                  <a:lnTo>
                    <a:pt x="12624" y="13701"/>
                  </a:lnTo>
                  <a:close/>
                  <a:moveTo>
                    <a:pt x="4177" y="15222"/>
                  </a:moveTo>
                  <a:cubicBezTo>
                    <a:pt x="4177" y="15222"/>
                    <a:pt x="3272" y="16770"/>
                    <a:pt x="3483" y="17830"/>
                  </a:cubicBezTo>
                  <a:cubicBezTo>
                    <a:pt x="3775" y="19296"/>
                    <a:pt x="4988" y="20019"/>
                    <a:pt x="6152" y="20021"/>
                  </a:cubicBezTo>
                  <a:lnTo>
                    <a:pt x="9197" y="20021"/>
                  </a:lnTo>
                  <a:lnTo>
                    <a:pt x="9197" y="15222"/>
                  </a:lnTo>
                  <a:lnTo>
                    <a:pt x="4177" y="15222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07" name="Grupo">
            <a:hlinkClick r:id="rId2" invalidUrl="" action="ppaction://hlinksldjump" tgtFrame="" tooltip="" history="1" highlightClick="0" endSnd="0"/>
          </p:cNvPr>
          <p:cNvGrpSpPr/>
          <p:nvPr/>
        </p:nvGrpSpPr>
        <p:grpSpPr>
          <a:xfrm>
            <a:off x="795044" y="4728883"/>
            <a:ext cx="3172412" cy="3172412"/>
            <a:chOff x="0" y="0"/>
            <a:chExt cx="3172410" cy="3172410"/>
          </a:xfrm>
        </p:grpSpPr>
        <p:sp>
          <p:nvSpPr>
            <p:cNvPr id="197" name="Retângulo Arredondado"/>
            <p:cNvSpPr/>
            <p:nvPr/>
          </p:nvSpPr>
          <p:spPr>
            <a:xfrm>
              <a:off x="0" y="0"/>
              <a:ext cx="3172411" cy="3172411"/>
            </a:xfrm>
            <a:prstGeom prst="roundRect">
              <a:avLst>
                <a:gd name="adj" fmla="val 15000"/>
              </a:avLst>
            </a:prstGeom>
            <a:solidFill>
              <a:srgbClr val="FFFFFF">
                <a:alpha val="75223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205" name="Grupo"/>
            <p:cNvGrpSpPr/>
            <p:nvPr/>
          </p:nvGrpSpPr>
          <p:grpSpPr>
            <a:xfrm>
              <a:off x="110685" y="161917"/>
              <a:ext cx="3011494" cy="2864047"/>
              <a:chOff x="0" y="0"/>
              <a:chExt cx="3011493" cy="2864045"/>
            </a:xfrm>
          </p:grpSpPr>
          <p:sp>
            <p:nvSpPr>
              <p:cNvPr id="198" name="Retângulo Arredondado"/>
              <p:cNvSpPr/>
              <p:nvPr/>
            </p:nvSpPr>
            <p:spPr>
              <a:xfrm>
                <a:off x="29833" y="787114"/>
                <a:ext cx="2864603" cy="2076932"/>
              </a:xfrm>
              <a:prstGeom prst="roundRect">
                <a:avLst>
                  <a:gd name="adj" fmla="val 21493"/>
                </a:avLst>
              </a:prstGeom>
              <a:solidFill>
                <a:srgbClr val="A0CC8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8603" tIns="18603" rIns="18603" bIns="18603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9" name="Rio"/>
              <p:cNvSpPr/>
              <p:nvPr/>
            </p:nvSpPr>
            <p:spPr>
              <a:xfrm>
                <a:off x="417941" y="1463842"/>
                <a:ext cx="1385802" cy="13837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37" h="21568" fill="norm" stroke="1" extrusionOk="0">
                    <a:moveTo>
                      <a:pt x="9496" y="0"/>
                    </a:moveTo>
                    <a:cubicBezTo>
                      <a:pt x="9451" y="0"/>
                      <a:pt x="9440" y="80"/>
                      <a:pt x="9485" y="86"/>
                    </a:cubicBezTo>
                    <a:cubicBezTo>
                      <a:pt x="10244" y="237"/>
                      <a:pt x="13119" y="378"/>
                      <a:pt x="13758" y="1230"/>
                    </a:cubicBezTo>
                    <a:cubicBezTo>
                      <a:pt x="14311" y="1963"/>
                      <a:pt x="11009" y="2372"/>
                      <a:pt x="8344" y="3505"/>
                    </a:cubicBezTo>
                    <a:cubicBezTo>
                      <a:pt x="5499" y="4718"/>
                      <a:pt x="4439" y="6939"/>
                      <a:pt x="5504" y="8303"/>
                    </a:cubicBezTo>
                    <a:cubicBezTo>
                      <a:pt x="6570" y="9668"/>
                      <a:pt x="12015" y="11545"/>
                      <a:pt x="11075" y="13416"/>
                    </a:cubicBezTo>
                    <a:cubicBezTo>
                      <a:pt x="10135" y="15287"/>
                      <a:pt x="6566" y="15729"/>
                      <a:pt x="3434" y="17923"/>
                    </a:cubicBezTo>
                    <a:cubicBezTo>
                      <a:pt x="302" y="20118"/>
                      <a:pt x="0" y="21568"/>
                      <a:pt x="0" y="21568"/>
                    </a:cubicBezTo>
                    <a:lnTo>
                      <a:pt x="12371" y="21568"/>
                    </a:lnTo>
                    <a:cubicBezTo>
                      <a:pt x="13215" y="20851"/>
                      <a:pt x="14849" y="19670"/>
                      <a:pt x="16317" y="18651"/>
                    </a:cubicBezTo>
                    <a:cubicBezTo>
                      <a:pt x="18523" y="17120"/>
                      <a:pt x="21600" y="14381"/>
                      <a:pt x="19353" y="12014"/>
                    </a:cubicBezTo>
                    <a:cubicBezTo>
                      <a:pt x="16035" y="8531"/>
                      <a:pt x="10018" y="7796"/>
                      <a:pt x="10566" y="6152"/>
                    </a:cubicBezTo>
                    <a:cubicBezTo>
                      <a:pt x="11114" y="4507"/>
                      <a:pt x="17457" y="3457"/>
                      <a:pt x="16397" y="1365"/>
                    </a:cubicBezTo>
                    <a:cubicBezTo>
                      <a:pt x="15683" y="-32"/>
                      <a:pt x="11024" y="0"/>
                      <a:pt x="9496" y="0"/>
                    </a:cubicBezTo>
                    <a:close/>
                    <a:moveTo>
                      <a:pt x="8475" y="987"/>
                    </a:moveTo>
                    <a:cubicBezTo>
                      <a:pt x="8394" y="987"/>
                      <a:pt x="8329" y="1056"/>
                      <a:pt x="8329" y="1142"/>
                    </a:cubicBezTo>
                    <a:cubicBezTo>
                      <a:pt x="8329" y="1228"/>
                      <a:pt x="8394" y="1299"/>
                      <a:pt x="8475" y="1299"/>
                    </a:cubicBezTo>
                    <a:lnTo>
                      <a:pt x="11653" y="1299"/>
                    </a:lnTo>
                    <a:cubicBezTo>
                      <a:pt x="11733" y="1299"/>
                      <a:pt x="11797" y="1228"/>
                      <a:pt x="11797" y="1142"/>
                    </a:cubicBezTo>
                    <a:cubicBezTo>
                      <a:pt x="11797" y="1056"/>
                      <a:pt x="11733" y="987"/>
                      <a:pt x="11653" y="987"/>
                    </a:cubicBezTo>
                    <a:lnTo>
                      <a:pt x="8475" y="987"/>
                    </a:lnTo>
                    <a:close/>
                    <a:moveTo>
                      <a:pt x="7595" y="1708"/>
                    </a:moveTo>
                    <a:cubicBezTo>
                      <a:pt x="7515" y="1708"/>
                      <a:pt x="7449" y="1779"/>
                      <a:pt x="7449" y="1865"/>
                    </a:cubicBezTo>
                    <a:cubicBezTo>
                      <a:pt x="7449" y="1951"/>
                      <a:pt x="7515" y="2022"/>
                      <a:pt x="7595" y="2022"/>
                    </a:cubicBezTo>
                    <a:lnTo>
                      <a:pt x="10773" y="2022"/>
                    </a:lnTo>
                    <a:cubicBezTo>
                      <a:pt x="10853" y="2022"/>
                      <a:pt x="10917" y="1951"/>
                      <a:pt x="10917" y="1865"/>
                    </a:cubicBezTo>
                    <a:cubicBezTo>
                      <a:pt x="10917" y="1779"/>
                      <a:pt x="10853" y="1708"/>
                      <a:pt x="10773" y="1708"/>
                    </a:cubicBezTo>
                    <a:lnTo>
                      <a:pt x="7595" y="1708"/>
                    </a:lnTo>
                    <a:close/>
                    <a:moveTo>
                      <a:pt x="13677" y="5105"/>
                    </a:moveTo>
                    <a:cubicBezTo>
                      <a:pt x="13572" y="5105"/>
                      <a:pt x="13481" y="5197"/>
                      <a:pt x="13481" y="5316"/>
                    </a:cubicBezTo>
                    <a:cubicBezTo>
                      <a:pt x="13481" y="5435"/>
                      <a:pt x="13567" y="5527"/>
                      <a:pt x="13677" y="5527"/>
                    </a:cubicBezTo>
                    <a:lnTo>
                      <a:pt x="17488" y="5527"/>
                    </a:lnTo>
                    <a:cubicBezTo>
                      <a:pt x="17599" y="5527"/>
                      <a:pt x="17685" y="5435"/>
                      <a:pt x="17685" y="5316"/>
                    </a:cubicBezTo>
                    <a:cubicBezTo>
                      <a:pt x="17685" y="5197"/>
                      <a:pt x="17599" y="5105"/>
                      <a:pt x="17488" y="5105"/>
                    </a:cubicBezTo>
                    <a:lnTo>
                      <a:pt x="13677" y="5105"/>
                    </a:lnTo>
                    <a:close/>
                    <a:moveTo>
                      <a:pt x="12507" y="6103"/>
                    </a:moveTo>
                    <a:cubicBezTo>
                      <a:pt x="12397" y="6103"/>
                      <a:pt x="12311" y="6195"/>
                      <a:pt x="12311" y="6313"/>
                    </a:cubicBezTo>
                    <a:cubicBezTo>
                      <a:pt x="12311" y="6432"/>
                      <a:pt x="12397" y="6524"/>
                      <a:pt x="12507" y="6524"/>
                    </a:cubicBezTo>
                    <a:lnTo>
                      <a:pt x="16317" y="6524"/>
                    </a:lnTo>
                    <a:cubicBezTo>
                      <a:pt x="16422" y="6524"/>
                      <a:pt x="16513" y="6427"/>
                      <a:pt x="16513" y="6313"/>
                    </a:cubicBezTo>
                    <a:cubicBezTo>
                      <a:pt x="16513" y="6195"/>
                      <a:pt x="16427" y="6103"/>
                      <a:pt x="16317" y="6103"/>
                    </a:cubicBezTo>
                    <a:lnTo>
                      <a:pt x="12507" y="6103"/>
                    </a:lnTo>
                    <a:close/>
                    <a:moveTo>
                      <a:pt x="13657" y="7095"/>
                    </a:moveTo>
                    <a:cubicBezTo>
                      <a:pt x="13546" y="7095"/>
                      <a:pt x="13462" y="7187"/>
                      <a:pt x="13462" y="7306"/>
                    </a:cubicBezTo>
                    <a:cubicBezTo>
                      <a:pt x="13462" y="7425"/>
                      <a:pt x="13546" y="7517"/>
                      <a:pt x="13657" y="7517"/>
                    </a:cubicBezTo>
                    <a:lnTo>
                      <a:pt x="17468" y="7517"/>
                    </a:lnTo>
                    <a:cubicBezTo>
                      <a:pt x="17579" y="7517"/>
                      <a:pt x="17664" y="7425"/>
                      <a:pt x="17664" y="7306"/>
                    </a:cubicBezTo>
                    <a:cubicBezTo>
                      <a:pt x="17664" y="7187"/>
                      <a:pt x="17579" y="7095"/>
                      <a:pt x="17468" y="7095"/>
                    </a:cubicBezTo>
                    <a:lnTo>
                      <a:pt x="13657" y="7095"/>
                    </a:lnTo>
                    <a:close/>
                    <a:moveTo>
                      <a:pt x="3786" y="11502"/>
                    </a:moveTo>
                    <a:cubicBezTo>
                      <a:pt x="3650" y="11502"/>
                      <a:pt x="3539" y="11619"/>
                      <a:pt x="3539" y="11765"/>
                    </a:cubicBezTo>
                    <a:cubicBezTo>
                      <a:pt x="3539" y="11910"/>
                      <a:pt x="3650" y="12029"/>
                      <a:pt x="3786" y="12029"/>
                    </a:cubicBezTo>
                    <a:lnTo>
                      <a:pt x="7595" y="12029"/>
                    </a:lnTo>
                    <a:cubicBezTo>
                      <a:pt x="7731" y="12029"/>
                      <a:pt x="7842" y="11910"/>
                      <a:pt x="7842" y="11765"/>
                    </a:cubicBezTo>
                    <a:cubicBezTo>
                      <a:pt x="7842" y="11619"/>
                      <a:pt x="7731" y="11502"/>
                      <a:pt x="7595" y="11502"/>
                    </a:cubicBezTo>
                    <a:lnTo>
                      <a:pt x="3786" y="11502"/>
                    </a:lnTo>
                    <a:close/>
                    <a:moveTo>
                      <a:pt x="5193" y="12796"/>
                    </a:moveTo>
                    <a:cubicBezTo>
                      <a:pt x="5058" y="12796"/>
                      <a:pt x="4947" y="12913"/>
                      <a:pt x="4947" y="13059"/>
                    </a:cubicBezTo>
                    <a:cubicBezTo>
                      <a:pt x="4947" y="13204"/>
                      <a:pt x="5058" y="13323"/>
                      <a:pt x="5193" y="13323"/>
                    </a:cubicBezTo>
                    <a:lnTo>
                      <a:pt x="9003" y="13323"/>
                    </a:lnTo>
                    <a:cubicBezTo>
                      <a:pt x="9138" y="13323"/>
                      <a:pt x="9249" y="13204"/>
                      <a:pt x="9249" y="13059"/>
                    </a:cubicBezTo>
                    <a:cubicBezTo>
                      <a:pt x="9249" y="12913"/>
                      <a:pt x="9138" y="12796"/>
                      <a:pt x="9003" y="12796"/>
                    </a:cubicBezTo>
                    <a:lnTo>
                      <a:pt x="5193" y="12796"/>
                    </a:lnTo>
                    <a:close/>
                    <a:moveTo>
                      <a:pt x="3871" y="14090"/>
                    </a:moveTo>
                    <a:cubicBezTo>
                      <a:pt x="3735" y="14090"/>
                      <a:pt x="3624" y="14207"/>
                      <a:pt x="3624" y="14353"/>
                    </a:cubicBezTo>
                    <a:cubicBezTo>
                      <a:pt x="3624" y="14498"/>
                      <a:pt x="3735" y="14617"/>
                      <a:pt x="3871" y="14617"/>
                    </a:cubicBezTo>
                    <a:lnTo>
                      <a:pt x="7682" y="14617"/>
                    </a:lnTo>
                    <a:cubicBezTo>
                      <a:pt x="7817" y="14617"/>
                      <a:pt x="7927" y="14498"/>
                      <a:pt x="7927" y="14353"/>
                    </a:cubicBezTo>
                    <a:cubicBezTo>
                      <a:pt x="7927" y="14207"/>
                      <a:pt x="7817" y="14090"/>
                      <a:pt x="7682" y="14090"/>
                    </a:cubicBezTo>
                    <a:lnTo>
                      <a:pt x="3871" y="14090"/>
                    </a:lnTo>
                    <a:close/>
                  </a:path>
                </a:pathLst>
              </a:custGeom>
              <a:solidFill>
                <a:srgbClr val="426AB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8603" tIns="18603" rIns="18603" bIns="18603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0" name="Retângulo Arredondado"/>
              <p:cNvSpPr/>
              <p:nvPr/>
            </p:nvSpPr>
            <p:spPr>
              <a:xfrm>
                <a:off x="29540" y="0"/>
                <a:ext cx="2876997" cy="1680935"/>
              </a:xfrm>
              <a:prstGeom prst="roundRect">
                <a:avLst>
                  <a:gd name="adj" fmla="val 21406"/>
                </a:avLst>
              </a:prstGeom>
              <a:solidFill>
                <a:srgbClr val="5188D6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8603" tIns="18603" rIns="18603" bIns="18603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1" name="Forma"/>
              <p:cNvSpPr/>
              <p:nvPr/>
            </p:nvSpPr>
            <p:spPr>
              <a:xfrm>
                <a:off x="0" y="1029138"/>
                <a:ext cx="3011494" cy="6620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024" y="10290"/>
                    </a:lnTo>
                    <a:cubicBezTo>
                      <a:pt x="16744" y="16999"/>
                      <a:pt x="14706" y="19594"/>
                      <a:pt x="12846" y="16884"/>
                    </a:cubicBezTo>
                    <a:cubicBezTo>
                      <a:pt x="12008" y="15663"/>
                      <a:pt x="11277" y="13442"/>
                      <a:pt x="10562" y="11256"/>
                    </a:cubicBezTo>
                    <a:cubicBezTo>
                      <a:pt x="9553" y="8171"/>
                      <a:pt x="8540" y="5037"/>
                      <a:pt x="7521" y="1846"/>
                    </a:cubicBezTo>
                    <a:cubicBezTo>
                      <a:pt x="6200" y="6119"/>
                      <a:pt x="4559" y="7809"/>
                      <a:pt x="2963" y="6540"/>
                    </a:cubicBezTo>
                    <a:cubicBezTo>
                      <a:pt x="1860" y="5663"/>
                      <a:pt x="834" y="3398"/>
                      <a:pt x="0" y="0"/>
                    </a:cubicBezTo>
                    <a:lnTo>
                      <a:pt x="132" y="21346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FEFF4">
                  <a:alpha val="4224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778933">
                  <a:defRPr b="0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2" name="Forma"/>
              <p:cNvSpPr/>
              <p:nvPr/>
            </p:nvSpPr>
            <p:spPr>
              <a:xfrm>
                <a:off x="43612" y="823724"/>
                <a:ext cx="2869363" cy="864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3576" y="10290"/>
                    </a:lnTo>
                    <a:cubicBezTo>
                      <a:pt x="4856" y="16999"/>
                      <a:pt x="6894" y="19594"/>
                      <a:pt x="8754" y="16884"/>
                    </a:cubicBezTo>
                    <a:cubicBezTo>
                      <a:pt x="9592" y="15663"/>
                      <a:pt x="10323" y="13442"/>
                      <a:pt x="11038" y="11256"/>
                    </a:cubicBezTo>
                    <a:cubicBezTo>
                      <a:pt x="12047" y="8171"/>
                      <a:pt x="13060" y="5037"/>
                      <a:pt x="14079" y="1846"/>
                    </a:cubicBezTo>
                    <a:cubicBezTo>
                      <a:pt x="15400" y="6119"/>
                      <a:pt x="17041" y="7809"/>
                      <a:pt x="18637" y="6540"/>
                    </a:cubicBezTo>
                    <a:cubicBezTo>
                      <a:pt x="19740" y="5663"/>
                      <a:pt x="20766" y="3398"/>
                      <a:pt x="21600" y="0"/>
                    </a:cubicBezTo>
                    <a:lnTo>
                      <a:pt x="21468" y="21346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FEF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778933">
                  <a:defRPr b="0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3" name="Conífera"/>
              <p:cNvSpPr/>
              <p:nvPr/>
            </p:nvSpPr>
            <p:spPr>
              <a:xfrm>
                <a:off x="238561" y="1323046"/>
                <a:ext cx="460791" cy="7794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621" y="0"/>
                    </a:moveTo>
                    <a:cubicBezTo>
                      <a:pt x="10617" y="23"/>
                      <a:pt x="10614" y="44"/>
                      <a:pt x="10610" y="67"/>
                    </a:cubicBezTo>
                    <a:cubicBezTo>
                      <a:pt x="10104" y="2030"/>
                      <a:pt x="9595" y="3050"/>
                      <a:pt x="9030" y="3538"/>
                    </a:cubicBezTo>
                    <a:cubicBezTo>
                      <a:pt x="9188" y="3538"/>
                      <a:pt x="9363" y="3511"/>
                      <a:pt x="9528" y="3474"/>
                    </a:cubicBezTo>
                    <a:cubicBezTo>
                      <a:pt x="8596" y="4832"/>
                      <a:pt x="7424" y="5534"/>
                      <a:pt x="6527" y="6163"/>
                    </a:cubicBezTo>
                    <a:cubicBezTo>
                      <a:pt x="6868" y="6119"/>
                      <a:pt x="7802" y="5974"/>
                      <a:pt x="8230" y="5855"/>
                    </a:cubicBezTo>
                    <a:cubicBezTo>
                      <a:pt x="7748" y="6276"/>
                      <a:pt x="6954" y="6634"/>
                      <a:pt x="6954" y="6634"/>
                    </a:cubicBezTo>
                    <a:cubicBezTo>
                      <a:pt x="7138" y="6619"/>
                      <a:pt x="7415" y="6600"/>
                      <a:pt x="7720" y="6547"/>
                    </a:cubicBezTo>
                    <a:cubicBezTo>
                      <a:pt x="7091" y="7137"/>
                      <a:pt x="6251" y="7713"/>
                      <a:pt x="5561" y="8125"/>
                    </a:cubicBezTo>
                    <a:cubicBezTo>
                      <a:pt x="5895" y="8116"/>
                      <a:pt x="6564" y="7999"/>
                      <a:pt x="7009" y="7907"/>
                    </a:cubicBezTo>
                    <a:cubicBezTo>
                      <a:pt x="6411" y="8446"/>
                      <a:pt x="4903" y="8893"/>
                      <a:pt x="4903" y="8893"/>
                    </a:cubicBezTo>
                    <a:cubicBezTo>
                      <a:pt x="5152" y="8900"/>
                      <a:pt x="5550" y="8913"/>
                      <a:pt x="5996" y="8867"/>
                    </a:cubicBezTo>
                    <a:cubicBezTo>
                      <a:pt x="4872" y="9638"/>
                      <a:pt x="3565" y="10259"/>
                      <a:pt x="2901" y="10510"/>
                    </a:cubicBezTo>
                    <a:cubicBezTo>
                      <a:pt x="3687" y="10533"/>
                      <a:pt x="4308" y="10479"/>
                      <a:pt x="4850" y="10385"/>
                    </a:cubicBezTo>
                    <a:cubicBezTo>
                      <a:pt x="4326" y="10617"/>
                      <a:pt x="3807" y="10772"/>
                      <a:pt x="3807" y="10772"/>
                    </a:cubicBezTo>
                    <a:cubicBezTo>
                      <a:pt x="4160" y="10781"/>
                      <a:pt x="4842" y="10804"/>
                      <a:pt x="5509" y="10615"/>
                    </a:cubicBezTo>
                    <a:cubicBezTo>
                      <a:pt x="4554" y="11187"/>
                      <a:pt x="3493" y="11637"/>
                      <a:pt x="2295" y="12014"/>
                    </a:cubicBezTo>
                    <a:cubicBezTo>
                      <a:pt x="3519" y="11959"/>
                      <a:pt x="4122" y="11979"/>
                      <a:pt x="4988" y="11829"/>
                    </a:cubicBezTo>
                    <a:cubicBezTo>
                      <a:pt x="4334" y="12189"/>
                      <a:pt x="3084" y="12413"/>
                      <a:pt x="3084" y="12413"/>
                    </a:cubicBezTo>
                    <a:cubicBezTo>
                      <a:pt x="3383" y="12449"/>
                      <a:pt x="3950" y="12522"/>
                      <a:pt x="4573" y="12429"/>
                    </a:cubicBezTo>
                    <a:cubicBezTo>
                      <a:pt x="3626" y="13059"/>
                      <a:pt x="2798" y="13430"/>
                      <a:pt x="1310" y="13941"/>
                    </a:cubicBezTo>
                    <a:cubicBezTo>
                      <a:pt x="2261" y="14037"/>
                      <a:pt x="3022" y="14027"/>
                      <a:pt x="3903" y="13855"/>
                    </a:cubicBezTo>
                    <a:cubicBezTo>
                      <a:pt x="3441" y="14122"/>
                      <a:pt x="2908" y="14377"/>
                      <a:pt x="2403" y="14495"/>
                    </a:cubicBezTo>
                    <a:cubicBezTo>
                      <a:pt x="2758" y="14526"/>
                      <a:pt x="3146" y="14544"/>
                      <a:pt x="3538" y="14548"/>
                    </a:cubicBezTo>
                    <a:cubicBezTo>
                      <a:pt x="2975" y="14915"/>
                      <a:pt x="1532" y="15372"/>
                      <a:pt x="690" y="15468"/>
                    </a:cubicBezTo>
                    <a:cubicBezTo>
                      <a:pt x="1469" y="15621"/>
                      <a:pt x="1944" y="15682"/>
                      <a:pt x="2829" y="15558"/>
                    </a:cubicBezTo>
                    <a:cubicBezTo>
                      <a:pt x="2034" y="16169"/>
                      <a:pt x="1577" y="16274"/>
                      <a:pt x="222" y="16735"/>
                    </a:cubicBezTo>
                    <a:cubicBezTo>
                      <a:pt x="549" y="16746"/>
                      <a:pt x="1657" y="16760"/>
                      <a:pt x="2445" y="16433"/>
                    </a:cubicBezTo>
                    <a:cubicBezTo>
                      <a:pt x="2217" y="16700"/>
                      <a:pt x="1683" y="16922"/>
                      <a:pt x="1285" y="17066"/>
                    </a:cubicBezTo>
                    <a:cubicBezTo>
                      <a:pt x="1615" y="17066"/>
                      <a:pt x="1944" y="17006"/>
                      <a:pt x="2229" y="16894"/>
                    </a:cubicBezTo>
                    <a:cubicBezTo>
                      <a:pt x="1771" y="17163"/>
                      <a:pt x="1238" y="17373"/>
                      <a:pt x="668" y="17513"/>
                    </a:cubicBezTo>
                    <a:cubicBezTo>
                      <a:pt x="1097" y="17560"/>
                      <a:pt x="2071" y="17636"/>
                      <a:pt x="2608" y="17472"/>
                    </a:cubicBezTo>
                    <a:lnTo>
                      <a:pt x="2638" y="17467"/>
                    </a:lnTo>
                    <a:cubicBezTo>
                      <a:pt x="2011" y="17862"/>
                      <a:pt x="825" y="18003"/>
                      <a:pt x="1" y="17923"/>
                    </a:cubicBezTo>
                    <a:cubicBezTo>
                      <a:pt x="-28" y="17962"/>
                      <a:pt x="714" y="18310"/>
                      <a:pt x="1542" y="18379"/>
                    </a:cubicBezTo>
                    <a:cubicBezTo>
                      <a:pt x="1245" y="18467"/>
                      <a:pt x="906" y="18513"/>
                      <a:pt x="582" y="18499"/>
                    </a:cubicBezTo>
                    <a:cubicBezTo>
                      <a:pt x="1481" y="18739"/>
                      <a:pt x="2039" y="18785"/>
                      <a:pt x="3029" y="18865"/>
                    </a:cubicBezTo>
                    <a:cubicBezTo>
                      <a:pt x="2588" y="19091"/>
                      <a:pt x="2010" y="19186"/>
                      <a:pt x="2010" y="19186"/>
                    </a:cubicBezTo>
                    <a:cubicBezTo>
                      <a:pt x="2010" y="19186"/>
                      <a:pt x="4186" y="19299"/>
                      <a:pt x="5315" y="19147"/>
                    </a:cubicBezTo>
                    <a:cubicBezTo>
                      <a:pt x="4988" y="19390"/>
                      <a:pt x="4449" y="19473"/>
                      <a:pt x="4449" y="19473"/>
                    </a:cubicBezTo>
                    <a:cubicBezTo>
                      <a:pt x="4449" y="19473"/>
                      <a:pt x="7074" y="19640"/>
                      <a:pt x="9273" y="19263"/>
                    </a:cubicBezTo>
                    <a:cubicBezTo>
                      <a:pt x="9277" y="19443"/>
                      <a:pt x="9306" y="21049"/>
                      <a:pt x="9306" y="21600"/>
                    </a:cubicBezTo>
                    <a:lnTo>
                      <a:pt x="11676" y="21600"/>
                    </a:lnTo>
                    <a:lnTo>
                      <a:pt x="11676" y="19306"/>
                    </a:lnTo>
                    <a:cubicBezTo>
                      <a:pt x="13874" y="19629"/>
                      <a:pt x="16600" y="19473"/>
                      <a:pt x="16600" y="19473"/>
                    </a:cubicBezTo>
                    <a:cubicBezTo>
                      <a:pt x="16600" y="19473"/>
                      <a:pt x="16072" y="19496"/>
                      <a:pt x="15235" y="19134"/>
                    </a:cubicBezTo>
                    <a:cubicBezTo>
                      <a:pt x="16407" y="19406"/>
                      <a:pt x="19038" y="19186"/>
                      <a:pt x="19038" y="19186"/>
                    </a:cubicBezTo>
                    <a:cubicBezTo>
                      <a:pt x="19038" y="19186"/>
                      <a:pt x="18653" y="19220"/>
                      <a:pt x="17768" y="18988"/>
                    </a:cubicBezTo>
                    <a:cubicBezTo>
                      <a:pt x="18677" y="19007"/>
                      <a:pt x="19389" y="19078"/>
                      <a:pt x="20696" y="18650"/>
                    </a:cubicBezTo>
                    <a:cubicBezTo>
                      <a:pt x="20282" y="18691"/>
                      <a:pt x="19763" y="18530"/>
                      <a:pt x="19409" y="18422"/>
                    </a:cubicBezTo>
                    <a:cubicBezTo>
                      <a:pt x="20354" y="18360"/>
                      <a:pt x="21572" y="17935"/>
                      <a:pt x="21540" y="17939"/>
                    </a:cubicBezTo>
                    <a:cubicBezTo>
                      <a:pt x="20708" y="18067"/>
                      <a:pt x="19853" y="18090"/>
                      <a:pt x="18701" y="17606"/>
                    </a:cubicBezTo>
                    <a:cubicBezTo>
                      <a:pt x="19559" y="17715"/>
                      <a:pt x="20457" y="17670"/>
                      <a:pt x="21169" y="17431"/>
                    </a:cubicBezTo>
                    <a:cubicBezTo>
                      <a:pt x="20119" y="17251"/>
                      <a:pt x="19385" y="17083"/>
                      <a:pt x="18565" y="16604"/>
                    </a:cubicBezTo>
                    <a:cubicBezTo>
                      <a:pt x="19761" y="16772"/>
                      <a:pt x="20162" y="16732"/>
                      <a:pt x="20682" y="16571"/>
                    </a:cubicBezTo>
                    <a:cubicBezTo>
                      <a:pt x="20036" y="16578"/>
                      <a:pt x="18647" y="16222"/>
                      <a:pt x="18269" y="15821"/>
                    </a:cubicBezTo>
                    <a:cubicBezTo>
                      <a:pt x="19042" y="15936"/>
                      <a:pt x="19570" y="15906"/>
                      <a:pt x="20079" y="15754"/>
                    </a:cubicBezTo>
                    <a:cubicBezTo>
                      <a:pt x="19023" y="15620"/>
                      <a:pt x="18390" y="15410"/>
                      <a:pt x="17588" y="14955"/>
                    </a:cubicBezTo>
                    <a:cubicBezTo>
                      <a:pt x="18238" y="15101"/>
                      <a:pt x="18942" y="15182"/>
                      <a:pt x="19774" y="15037"/>
                    </a:cubicBezTo>
                    <a:cubicBezTo>
                      <a:pt x="18784" y="14789"/>
                      <a:pt x="18079" y="14350"/>
                      <a:pt x="17546" y="14070"/>
                    </a:cubicBezTo>
                    <a:cubicBezTo>
                      <a:pt x="17990" y="14178"/>
                      <a:pt x="18474" y="14174"/>
                      <a:pt x="18892" y="14137"/>
                    </a:cubicBezTo>
                    <a:cubicBezTo>
                      <a:pt x="18497" y="14045"/>
                      <a:pt x="17366" y="13612"/>
                      <a:pt x="16984" y="13412"/>
                    </a:cubicBezTo>
                    <a:cubicBezTo>
                      <a:pt x="17588" y="13460"/>
                      <a:pt x="18896" y="13566"/>
                      <a:pt x="19589" y="13442"/>
                    </a:cubicBezTo>
                    <a:cubicBezTo>
                      <a:pt x="17842" y="12942"/>
                      <a:pt x="17114" y="12475"/>
                      <a:pt x="16218" y="11816"/>
                    </a:cubicBezTo>
                    <a:cubicBezTo>
                      <a:pt x="16859" y="12018"/>
                      <a:pt x="17237" y="12059"/>
                      <a:pt x="18224" y="12059"/>
                    </a:cubicBezTo>
                    <a:cubicBezTo>
                      <a:pt x="17782" y="11886"/>
                      <a:pt x="17111" y="11533"/>
                      <a:pt x="16467" y="11112"/>
                    </a:cubicBezTo>
                    <a:cubicBezTo>
                      <a:pt x="16979" y="11180"/>
                      <a:pt x="17420" y="11208"/>
                      <a:pt x="17685" y="11205"/>
                    </a:cubicBezTo>
                    <a:cubicBezTo>
                      <a:pt x="17685" y="11205"/>
                      <a:pt x="16799" y="10793"/>
                      <a:pt x="16151" y="10277"/>
                    </a:cubicBezTo>
                    <a:cubicBezTo>
                      <a:pt x="16784" y="10420"/>
                      <a:pt x="17190" y="10378"/>
                      <a:pt x="18427" y="10493"/>
                    </a:cubicBezTo>
                    <a:cubicBezTo>
                      <a:pt x="17776" y="10187"/>
                      <a:pt x="16523" y="9477"/>
                      <a:pt x="15468" y="8736"/>
                    </a:cubicBezTo>
                    <a:cubicBezTo>
                      <a:pt x="15724" y="8757"/>
                      <a:pt x="15940" y="8765"/>
                      <a:pt x="16096" y="8764"/>
                    </a:cubicBezTo>
                    <a:cubicBezTo>
                      <a:pt x="16096" y="8764"/>
                      <a:pt x="15264" y="8378"/>
                      <a:pt x="14623" y="7884"/>
                    </a:cubicBezTo>
                    <a:cubicBezTo>
                      <a:pt x="14846" y="7915"/>
                      <a:pt x="15095" y="7938"/>
                      <a:pt x="15393" y="8004"/>
                    </a:cubicBezTo>
                    <a:cubicBezTo>
                      <a:pt x="14734" y="7546"/>
                      <a:pt x="14285" y="7197"/>
                      <a:pt x="13959" y="6906"/>
                    </a:cubicBezTo>
                    <a:cubicBezTo>
                      <a:pt x="14222" y="6939"/>
                      <a:pt x="14447" y="6956"/>
                      <a:pt x="14607" y="6960"/>
                    </a:cubicBezTo>
                    <a:cubicBezTo>
                      <a:pt x="14607" y="6960"/>
                      <a:pt x="14113" y="6696"/>
                      <a:pt x="13621" y="6329"/>
                    </a:cubicBezTo>
                    <a:cubicBezTo>
                      <a:pt x="13992" y="6382"/>
                      <a:pt x="14609" y="6429"/>
                      <a:pt x="14856" y="6470"/>
                    </a:cubicBezTo>
                    <a:cubicBezTo>
                      <a:pt x="14010" y="5822"/>
                      <a:pt x="12722" y="4827"/>
                      <a:pt x="11894" y="3438"/>
                    </a:cubicBezTo>
                    <a:cubicBezTo>
                      <a:pt x="12080" y="3483"/>
                      <a:pt x="12282" y="3518"/>
                      <a:pt x="12464" y="3518"/>
                    </a:cubicBezTo>
                    <a:cubicBezTo>
                      <a:pt x="11894" y="3026"/>
                      <a:pt x="11126" y="1996"/>
                      <a:pt x="10621" y="0"/>
                    </a:cubicBezTo>
                    <a:close/>
                  </a:path>
                </a:pathLst>
              </a:custGeom>
              <a:solidFill>
                <a:srgbClr val="54906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778933">
                  <a:defRPr b="0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4" name="Conífera"/>
              <p:cNvSpPr/>
              <p:nvPr/>
            </p:nvSpPr>
            <p:spPr>
              <a:xfrm>
                <a:off x="1912038" y="1352558"/>
                <a:ext cx="735096" cy="1243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621" y="0"/>
                    </a:moveTo>
                    <a:cubicBezTo>
                      <a:pt x="10617" y="23"/>
                      <a:pt x="10614" y="44"/>
                      <a:pt x="10610" y="67"/>
                    </a:cubicBezTo>
                    <a:cubicBezTo>
                      <a:pt x="10104" y="2030"/>
                      <a:pt x="9595" y="3050"/>
                      <a:pt x="9030" y="3538"/>
                    </a:cubicBezTo>
                    <a:cubicBezTo>
                      <a:pt x="9188" y="3538"/>
                      <a:pt x="9363" y="3511"/>
                      <a:pt x="9528" y="3474"/>
                    </a:cubicBezTo>
                    <a:cubicBezTo>
                      <a:pt x="8596" y="4832"/>
                      <a:pt x="7424" y="5534"/>
                      <a:pt x="6527" y="6163"/>
                    </a:cubicBezTo>
                    <a:cubicBezTo>
                      <a:pt x="6868" y="6119"/>
                      <a:pt x="7802" y="5974"/>
                      <a:pt x="8230" y="5855"/>
                    </a:cubicBezTo>
                    <a:cubicBezTo>
                      <a:pt x="7748" y="6276"/>
                      <a:pt x="6954" y="6634"/>
                      <a:pt x="6954" y="6634"/>
                    </a:cubicBezTo>
                    <a:cubicBezTo>
                      <a:pt x="7138" y="6619"/>
                      <a:pt x="7415" y="6600"/>
                      <a:pt x="7720" y="6547"/>
                    </a:cubicBezTo>
                    <a:cubicBezTo>
                      <a:pt x="7091" y="7137"/>
                      <a:pt x="6251" y="7713"/>
                      <a:pt x="5561" y="8125"/>
                    </a:cubicBezTo>
                    <a:cubicBezTo>
                      <a:pt x="5895" y="8116"/>
                      <a:pt x="6564" y="7999"/>
                      <a:pt x="7009" y="7907"/>
                    </a:cubicBezTo>
                    <a:cubicBezTo>
                      <a:pt x="6411" y="8446"/>
                      <a:pt x="4903" y="8893"/>
                      <a:pt x="4903" y="8893"/>
                    </a:cubicBezTo>
                    <a:cubicBezTo>
                      <a:pt x="5152" y="8900"/>
                      <a:pt x="5550" y="8913"/>
                      <a:pt x="5996" y="8867"/>
                    </a:cubicBezTo>
                    <a:cubicBezTo>
                      <a:pt x="4872" y="9638"/>
                      <a:pt x="3565" y="10259"/>
                      <a:pt x="2901" y="10510"/>
                    </a:cubicBezTo>
                    <a:cubicBezTo>
                      <a:pt x="3687" y="10533"/>
                      <a:pt x="4308" y="10479"/>
                      <a:pt x="4850" y="10385"/>
                    </a:cubicBezTo>
                    <a:cubicBezTo>
                      <a:pt x="4326" y="10617"/>
                      <a:pt x="3807" y="10772"/>
                      <a:pt x="3807" y="10772"/>
                    </a:cubicBezTo>
                    <a:cubicBezTo>
                      <a:pt x="4160" y="10781"/>
                      <a:pt x="4842" y="10804"/>
                      <a:pt x="5509" y="10615"/>
                    </a:cubicBezTo>
                    <a:cubicBezTo>
                      <a:pt x="4554" y="11187"/>
                      <a:pt x="3493" y="11637"/>
                      <a:pt x="2295" y="12014"/>
                    </a:cubicBezTo>
                    <a:cubicBezTo>
                      <a:pt x="3519" y="11959"/>
                      <a:pt x="4122" y="11979"/>
                      <a:pt x="4988" y="11829"/>
                    </a:cubicBezTo>
                    <a:cubicBezTo>
                      <a:pt x="4334" y="12189"/>
                      <a:pt x="3084" y="12413"/>
                      <a:pt x="3084" y="12413"/>
                    </a:cubicBezTo>
                    <a:cubicBezTo>
                      <a:pt x="3383" y="12449"/>
                      <a:pt x="3950" y="12522"/>
                      <a:pt x="4573" y="12429"/>
                    </a:cubicBezTo>
                    <a:cubicBezTo>
                      <a:pt x="3626" y="13059"/>
                      <a:pt x="2798" y="13430"/>
                      <a:pt x="1310" y="13941"/>
                    </a:cubicBezTo>
                    <a:cubicBezTo>
                      <a:pt x="2261" y="14037"/>
                      <a:pt x="3022" y="14027"/>
                      <a:pt x="3903" y="13855"/>
                    </a:cubicBezTo>
                    <a:cubicBezTo>
                      <a:pt x="3441" y="14122"/>
                      <a:pt x="2908" y="14377"/>
                      <a:pt x="2403" y="14495"/>
                    </a:cubicBezTo>
                    <a:cubicBezTo>
                      <a:pt x="2758" y="14526"/>
                      <a:pt x="3146" y="14544"/>
                      <a:pt x="3538" y="14548"/>
                    </a:cubicBezTo>
                    <a:cubicBezTo>
                      <a:pt x="2975" y="14915"/>
                      <a:pt x="1532" y="15372"/>
                      <a:pt x="690" y="15468"/>
                    </a:cubicBezTo>
                    <a:cubicBezTo>
                      <a:pt x="1469" y="15621"/>
                      <a:pt x="1944" y="15682"/>
                      <a:pt x="2829" y="15558"/>
                    </a:cubicBezTo>
                    <a:cubicBezTo>
                      <a:pt x="2034" y="16169"/>
                      <a:pt x="1577" y="16274"/>
                      <a:pt x="222" y="16735"/>
                    </a:cubicBezTo>
                    <a:cubicBezTo>
                      <a:pt x="549" y="16746"/>
                      <a:pt x="1657" y="16760"/>
                      <a:pt x="2445" y="16433"/>
                    </a:cubicBezTo>
                    <a:cubicBezTo>
                      <a:pt x="2217" y="16700"/>
                      <a:pt x="1683" y="16922"/>
                      <a:pt x="1285" y="17066"/>
                    </a:cubicBezTo>
                    <a:cubicBezTo>
                      <a:pt x="1615" y="17066"/>
                      <a:pt x="1944" y="17006"/>
                      <a:pt x="2229" y="16894"/>
                    </a:cubicBezTo>
                    <a:cubicBezTo>
                      <a:pt x="1771" y="17163"/>
                      <a:pt x="1238" y="17373"/>
                      <a:pt x="668" y="17513"/>
                    </a:cubicBezTo>
                    <a:cubicBezTo>
                      <a:pt x="1097" y="17560"/>
                      <a:pt x="2071" y="17636"/>
                      <a:pt x="2608" y="17472"/>
                    </a:cubicBezTo>
                    <a:lnTo>
                      <a:pt x="2638" y="17467"/>
                    </a:lnTo>
                    <a:cubicBezTo>
                      <a:pt x="2011" y="17862"/>
                      <a:pt x="825" y="18003"/>
                      <a:pt x="1" y="17923"/>
                    </a:cubicBezTo>
                    <a:cubicBezTo>
                      <a:pt x="-28" y="17962"/>
                      <a:pt x="714" y="18310"/>
                      <a:pt x="1542" y="18379"/>
                    </a:cubicBezTo>
                    <a:cubicBezTo>
                      <a:pt x="1245" y="18467"/>
                      <a:pt x="906" y="18513"/>
                      <a:pt x="582" y="18499"/>
                    </a:cubicBezTo>
                    <a:cubicBezTo>
                      <a:pt x="1481" y="18739"/>
                      <a:pt x="2039" y="18785"/>
                      <a:pt x="3029" y="18865"/>
                    </a:cubicBezTo>
                    <a:cubicBezTo>
                      <a:pt x="2588" y="19091"/>
                      <a:pt x="2010" y="19186"/>
                      <a:pt x="2010" y="19186"/>
                    </a:cubicBezTo>
                    <a:cubicBezTo>
                      <a:pt x="2010" y="19186"/>
                      <a:pt x="4186" y="19299"/>
                      <a:pt x="5315" y="19147"/>
                    </a:cubicBezTo>
                    <a:cubicBezTo>
                      <a:pt x="4988" y="19390"/>
                      <a:pt x="4449" y="19473"/>
                      <a:pt x="4449" y="19473"/>
                    </a:cubicBezTo>
                    <a:cubicBezTo>
                      <a:pt x="4449" y="19473"/>
                      <a:pt x="7074" y="19640"/>
                      <a:pt x="9273" y="19263"/>
                    </a:cubicBezTo>
                    <a:cubicBezTo>
                      <a:pt x="9277" y="19443"/>
                      <a:pt x="9306" y="21049"/>
                      <a:pt x="9306" y="21600"/>
                    </a:cubicBezTo>
                    <a:lnTo>
                      <a:pt x="11676" y="21600"/>
                    </a:lnTo>
                    <a:lnTo>
                      <a:pt x="11676" y="19306"/>
                    </a:lnTo>
                    <a:cubicBezTo>
                      <a:pt x="13874" y="19629"/>
                      <a:pt x="16600" y="19473"/>
                      <a:pt x="16600" y="19473"/>
                    </a:cubicBezTo>
                    <a:cubicBezTo>
                      <a:pt x="16600" y="19473"/>
                      <a:pt x="16072" y="19496"/>
                      <a:pt x="15235" y="19134"/>
                    </a:cubicBezTo>
                    <a:cubicBezTo>
                      <a:pt x="16407" y="19406"/>
                      <a:pt x="19038" y="19186"/>
                      <a:pt x="19038" y="19186"/>
                    </a:cubicBezTo>
                    <a:cubicBezTo>
                      <a:pt x="19038" y="19186"/>
                      <a:pt x="18653" y="19220"/>
                      <a:pt x="17768" y="18988"/>
                    </a:cubicBezTo>
                    <a:cubicBezTo>
                      <a:pt x="18677" y="19007"/>
                      <a:pt x="19389" y="19078"/>
                      <a:pt x="20696" y="18650"/>
                    </a:cubicBezTo>
                    <a:cubicBezTo>
                      <a:pt x="20282" y="18691"/>
                      <a:pt x="19763" y="18530"/>
                      <a:pt x="19409" y="18422"/>
                    </a:cubicBezTo>
                    <a:cubicBezTo>
                      <a:pt x="20354" y="18360"/>
                      <a:pt x="21572" y="17935"/>
                      <a:pt x="21540" y="17939"/>
                    </a:cubicBezTo>
                    <a:cubicBezTo>
                      <a:pt x="20708" y="18067"/>
                      <a:pt x="19853" y="18090"/>
                      <a:pt x="18701" y="17606"/>
                    </a:cubicBezTo>
                    <a:cubicBezTo>
                      <a:pt x="19559" y="17715"/>
                      <a:pt x="20457" y="17670"/>
                      <a:pt x="21169" y="17431"/>
                    </a:cubicBezTo>
                    <a:cubicBezTo>
                      <a:pt x="20119" y="17251"/>
                      <a:pt x="19385" y="17083"/>
                      <a:pt x="18565" y="16604"/>
                    </a:cubicBezTo>
                    <a:cubicBezTo>
                      <a:pt x="19761" y="16772"/>
                      <a:pt x="20162" y="16732"/>
                      <a:pt x="20682" y="16571"/>
                    </a:cubicBezTo>
                    <a:cubicBezTo>
                      <a:pt x="20036" y="16578"/>
                      <a:pt x="18647" y="16222"/>
                      <a:pt x="18269" y="15821"/>
                    </a:cubicBezTo>
                    <a:cubicBezTo>
                      <a:pt x="19042" y="15936"/>
                      <a:pt x="19570" y="15906"/>
                      <a:pt x="20079" y="15754"/>
                    </a:cubicBezTo>
                    <a:cubicBezTo>
                      <a:pt x="19023" y="15620"/>
                      <a:pt x="18390" y="15410"/>
                      <a:pt x="17588" y="14955"/>
                    </a:cubicBezTo>
                    <a:cubicBezTo>
                      <a:pt x="18238" y="15101"/>
                      <a:pt x="18942" y="15182"/>
                      <a:pt x="19774" y="15037"/>
                    </a:cubicBezTo>
                    <a:cubicBezTo>
                      <a:pt x="18784" y="14789"/>
                      <a:pt x="18079" y="14350"/>
                      <a:pt x="17546" y="14070"/>
                    </a:cubicBezTo>
                    <a:cubicBezTo>
                      <a:pt x="17990" y="14178"/>
                      <a:pt x="18474" y="14174"/>
                      <a:pt x="18892" y="14137"/>
                    </a:cubicBezTo>
                    <a:cubicBezTo>
                      <a:pt x="18497" y="14045"/>
                      <a:pt x="17366" y="13612"/>
                      <a:pt x="16984" y="13412"/>
                    </a:cubicBezTo>
                    <a:cubicBezTo>
                      <a:pt x="17588" y="13460"/>
                      <a:pt x="18896" y="13566"/>
                      <a:pt x="19589" y="13442"/>
                    </a:cubicBezTo>
                    <a:cubicBezTo>
                      <a:pt x="17842" y="12942"/>
                      <a:pt x="17114" y="12475"/>
                      <a:pt x="16218" y="11816"/>
                    </a:cubicBezTo>
                    <a:cubicBezTo>
                      <a:pt x="16859" y="12018"/>
                      <a:pt x="17237" y="12059"/>
                      <a:pt x="18224" y="12059"/>
                    </a:cubicBezTo>
                    <a:cubicBezTo>
                      <a:pt x="17782" y="11886"/>
                      <a:pt x="17111" y="11533"/>
                      <a:pt x="16467" y="11112"/>
                    </a:cubicBezTo>
                    <a:cubicBezTo>
                      <a:pt x="16979" y="11180"/>
                      <a:pt x="17420" y="11208"/>
                      <a:pt x="17685" y="11205"/>
                    </a:cubicBezTo>
                    <a:cubicBezTo>
                      <a:pt x="17685" y="11205"/>
                      <a:pt x="16799" y="10793"/>
                      <a:pt x="16151" y="10277"/>
                    </a:cubicBezTo>
                    <a:cubicBezTo>
                      <a:pt x="16784" y="10420"/>
                      <a:pt x="17190" y="10378"/>
                      <a:pt x="18427" y="10493"/>
                    </a:cubicBezTo>
                    <a:cubicBezTo>
                      <a:pt x="17776" y="10187"/>
                      <a:pt x="16523" y="9477"/>
                      <a:pt x="15468" y="8736"/>
                    </a:cubicBezTo>
                    <a:cubicBezTo>
                      <a:pt x="15724" y="8757"/>
                      <a:pt x="15940" y="8765"/>
                      <a:pt x="16096" y="8764"/>
                    </a:cubicBezTo>
                    <a:cubicBezTo>
                      <a:pt x="16096" y="8764"/>
                      <a:pt x="15264" y="8378"/>
                      <a:pt x="14623" y="7884"/>
                    </a:cubicBezTo>
                    <a:cubicBezTo>
                      <a:pt x="14846" y="7915"/>
                      <a:pt x="15095" y="7938"/>
                      <a:pt x="15393" y="8004"/>
                    </a:cubicBezTo>
                    <a:cubicBezTo>
                      <a:pt x="14734" y="7546"/>
                      <a:pt x="14285" y="7197"/>
                      <a:pt x="13959" y="6906"/>
                    </a:cubicBezTo>
                    <a:cubicBezTo>
                      <a:pt x="14222" y="6939"/>
                      <a:pt x="14447" y="6956"/>
                      <a:pt x="14607" y="6960"/>
                    </a:cubicBezTo>
                    <a:cubicBezTo>
                      <a:pt x="14607" y="6960"/>
                      <a:pt x="14113" y="6696"/>
                      <a:pt x="13621" y="6329"/>
                    </a:cubicBezTo>
                    <a:cubicBezTo>
                      <a:pt x="13992" y="6382"/>
                      <a:pt x="14609" y="6429"/>
                      <a:pt x="14856" y="6470"/>
                    </a:cubicBezTo>
                    <a:cubicBezTo>
                      <a:pt x="14010" y="5822"/>
                      <a:pt x="12722" y="4827"/>
                      <a:pt x="11894" y="3438"/>
                    </a:cubicBezTo>
                    <a:cubicBezTo>
                      <a:pt x="12080" y="3483"/>
                      <a:pt x="12282" y="3518"/>
                      <a:pt x="12464" y="3518"/>
                    </a:cubicBezTo>
                    <a:cubicBezTo>
                      <a:pt x="11894" y="3026"/>
                      <a:pt x="11126" y="1996"/>
                      <a:pt x="10621" y="0"/>
                    </a:cubicBezTo>
                    <a:close/>
                  </a:path>
                </a:pathLst>
              </a:custGeom>
              <a:solidFill>
                <a:srgbClr val="54906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778933">
                  <a:defRPr b="0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06" name="Your forest will grow as you log and level up!"/>
            <p:cNvSpPr txBox="1"/>
            <p:nvPr/>
          </p:nvSpPr>
          <p:spPr>
            <a:xfrm>
              <a:off x="320746" y="374012"/>
              <a:ext cx="2530918" cy="51391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Your forest will grow as you log and level up!</a:t>
              </a:r>
            </a:p>
          </p:txBody>
        </p:sp>
      </p:grpSp>
      <p:grpSp>
        <p:nvGrpSpPr>
          <p:cNvPr id="214" name="Grupo">
            <a:hlinkClick r:id="rId2" invalidUrl="" action="ppaction://hlinksldjump" tgtFrame="" tooltip="" history="1" highlightClick="0" endSnd="0"/>
          </p:cNvPr>
          <p:cNvGrpSpPr/>
          <p:nvPr/>
        </p:nvGrpSpPr>
        <p:grpSpPr>
          <a:xfrm>
            <a:off x="4319298" y="4728883"/>
            <a:ext cx="3172412" cy="3172412"/>
            <a:chOff x="0" y="0"/>
            <a:chExt cx="3172410" cy="3172410"/>
          </a:xfrm>
        </p:grpSpPr>
        <p:sp>
          <p:nvSpPr>
            <p:cNvPr id="208" name="Retângulo Arredondado"/>
            <p:cNvSpPr/>
            <p:nvPr/>
          </p:nvSpPr>
          <p:spPr>
            <a:xfrm>
              <a:off x="0" y="0"/>
              <a:ext cx="3172411" cy="3172411"/>
            </a:xfrm>
            <a:prstGeom prst="roundRect">
              <a:avLst>
                <a:gd name="adj" fmla="val 15000"/>
              </a:avLst>
            </a:prstGeom>
            <a:solidFill>
              <a:srgbClr val="FFFFFF">
                <a:alpha val="75223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9" name="Troféu"/>
            <p:cNvSpPr/>
            <p:nvPr/>
          </p:nvSpPr>
          <p:spPr>
            <a:xfrm rot="1435796">
              <a:off x="2085196" y="382149"/>
              <a:ext cx="733645" cy="886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39" y="0"/>
                  </a:moveTo>
                  <a:cubicBezTo>
                    <a:pt x="4139" y="0"/>
                    <a:pt x="4149" y="623"/>
                    <a:pt x="4237" y="1589"/>
                  </a:cubicBezTo>
                  <a:cubicBezTo>
                    <a:pt x="2431" y="832"/>
                    <a:pt x="0" y="1725"/>
                    <a:pt x="0" y="3889"/>
                  </a:cubicBezTo>
                  <a:cubicBezTo>
                    <a:pt x="0" y="6026"/>
                    <a:pt x="2630" y="7372"/>
                    <a:pt x="4623" y="8623"/>
                  </a:cubicBezTo>
                  <a:cubicBezTo>
                    <a:pt x="6617" y="9874"/>
                    <a:pt x="5496" y="11300"/>
                    <a:pt x="5496" y="11300"/>
                  </a:cubicBezTo>
                  <a:cubicBezTo>
                    <a:pt x="5496" y="11300"/>
                    <a:pt x="5764" y="11446"/>
                    <a:pt x="6151" y="11655"/>
                  </a:cubicBezTo>
                  <a:cubicBezTo>
                    <a:pt x="6151" y="11655"/>
                    <a:pt x="6687" y="11060"/>
                    <a:pt x="6687" y="10290"/>
                  </a:cubicBezTo>
                  <a:cubicBezTo>
                    <a:pt x="6687" y="10138"/>
                    <a:pt x="6674" y="9995"/>
                    <a:pt x="6650" y="9857"/>
                  </a:cubicBezTo>
                  <a:cubicBezTo>
                    <a:pt x="7364" y="10917"/>
                    <a:pt x="8282" y="11742"/>
                    <a:pt x="9461" y="12100"/>
                  </a:cubicBezTo>
                  <a:lnTo>
                    <a:pt x="9461" y="14760"/>
                  </a:lnTo>
                  <a:lnTo>
                    <a:pt x="7250" y="14760"/>
                  </a:lnTo>
                  <a:lnTo>
                    <a:pt x="7250" y="18727"/>
                  </a:lnTo>
                  <a:lnTo>
                    <a:pt x="5761" y="18727"/>
                  </a:lnTo>
                  <a:lnTo>
                    <a:pt x="4147" y="20386"/>
                  </a:lnTo>
                  <a:lnTo>
                    <a:pt x="4127" y="20386"/>
                  </a:lnTo>
                  <a:lnTo>
                    <a:pt x="4127" y="21600"/>
                  </a:lnTo>
                  <a:lnTo>
                    <a:pt x="17475" y="21600"/>
                  </a:lnTo>
                  <a:lnTo>
                    <a:pt x="17475" y="20386"/>
                  </a:lnTo>
                  <a:lnTo>
                    <a:pt x="17455" y="20386"/>
                  </a:lnTo>
                  <a:lnTo>
                    <a:pt x="15839" y="18727"/>
                  </a:lnTo>
                  <a:lnTo>
                    <a:pt x="14352" y="18727"/>
                  </a:lnTo>
                  <a:lnTo>
                    <a:pt x="14352" y="14760"/>
                  </a:lnTo>
                  <a:lnTo>
                    <a:pt x="12141" y="14760"/>
                  </a:lnTo>
                  <a:lnTo>
                    <a:pt x="12141" y="12100"/>
                  </a:lnTo>
                  <a:cubicBezTo>
                    <a:pt x="13320" y="11742"/>
                    <a:pt x="14238" y="10917"/>
                    <a:pt x="14952" y="9857"/>
                  </a:cubicBezTo>
                  <a:cubicBezTo>
                    <a:pt x="14928" y="9994"/>
                    <a:pt x="14916" y="10138"/>
                    <a:pt x="14916" y="10290"/>
                  </a:cubicBezTo>
                  <a:cubicBezTo>
                    <a:pt x="14916" y="11060"/>
                    <a:pt x="15449" y="11655"/>
                    <a:pt x="15449" y="11655"/>
                  </a:cubicBezTo>
                  <a:cubicBezTo>
                    <a:pt x="15836" y="11446"/>
                    <a:pt x="16107" y="11300"/>
                    <a:pt x="16107" y="11300"/>
                  </a:cubicBezTo>
                  <a:cubicBezTo>
                    <a:pt x="16107" y="11300"/>
                    <a:pt x="14985" y="9874"/>
                    <a:pt x="16979" y="8623"/>
                  </a:cubicBezTo>
                  <a:cubicBezTo>
                    <a:pt x="18972" y="7372"/>
                    <a:pt x="21600" y="6026"/>
                    <a:pt x="21600" y="3889"/>
                  </a:cubicBezTo>
                  <a:cubicBezTo>
                    <a:pt x="21600" y="1725"/>
                    <a:pt x="19172" y="832"/>
                    <a:pt x="17365" y="1589"/>
                  </a:cubicBezTo>
                  <a:cubicBezTo>
                    <a:pt x="17453" y="623"/>
                    <a:pt x="17461" y="0"/>
                    <a:pt x="17461" y="0"/>
                  </a:cubicBezTo>
                  <a:lnTo>
                    <a:pt x="4139" y="0"/>
                  </a:lnTo>
                  <a:close/>
                  <a:moveTo>
                    <a:pt x="2780" y="2437"/>
                  </a:moveTo>
                  <a:cubicBezTo>
                    <a:pt x="3886" y="2437"/>
                    <a:pt x="4325" y="3145"/>
                    <a:pt x="4499" y="3649"/>
                  </a:cubicBezTo>
                  <a:cubicBezTo>
                    <a:pt x="4748" y="5174"/>
                    <a:pt x="5172" y="6946"/>
                    <a:pt x="5886" y="8488"/>
                  </a:cubicBezTo>
                  <a:cubicBezTo>
                    <a:pt x="5216" y="7814"/>
                    <a:pt x="4193" y="7247"/>
                    <a:pt x="3073" y="6490"/>
                  </a:cubicBezTo>
                  <a:cubicBezTo>
                    <a:pt x="229" y="4570"/>
                    <a:pt x="1195" y="2437"/>
                    <a:pt x="2780" y="2437"/>
                  </a:cubicBezTo>
                  <a:close/>
                  <a:moveTo>
                    <a:pt x="18822" y="2437"/>
                  </a:moveTo>
                  <a:cubicBezTo>
                    <a:pt x="20407" y="2437"/>
                    <a:pt x="21373" y="4570"/>
                    <a:pt x="18529" y="6490"/>
                  </a:cubicBezTo>
                  <a:cubicBezTo>
                    <a:pt x="17409" y="7247"/>
                    <a:pt x="16386" y="7814"/>
                    <a:pt x="15716" y="8488"/>
                  </a:cubicBezTo>
                  <a:cubicBezTo>
                    <a:pt x="16430" y="6947"/>
                    <a:pt x="16852" y="5174"/>
                    <a:pt x="17101" y="3649"/>
                  </a:cubicBezTo>
                  <a:cubicBezTo>
                    <a:pt x="17275" y="3145"/>
                    <a:pt x="17716" y="2437"/>
                    <a:pt x="18822" y="2437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" name="Accept challenges and earn rewards!"/>
            <p:cNvSpPr txBox="1"/>
            <p:nvPr/>
          </p:nvSpPr>
          <p:spPr>
            <a:xfrm>
              <a:off x="231833" y="430216"/>
              <a:ext cx="1951544" cy="5139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spAutoFit/>
            </a:bodyPr>
            <a:lstStyle>
              <a:lvl1pPr>
                <a:defRPr sz="1600">
                  <a:solidFill>
                    <a:srgbClr val="5E5E5E"/>
                  </a:solidFill>
                </a:defRPr>
              </a:lvl1pPr>
            </a:lstStyle>
            <a:p>
              <a:pPr/>
              <a:r>
                <a:t>Accept challenges and earn rewards!</a:t>
              </a:r>
            </a:p>
          </p:txBody>
        </p:sp>
        <p:sp>
          <p:nvSpPr>
            <p:cNvPr id="211" name="Medalha"/>
            <p:cNvSpPr/>
            <p:nvPr/>
          </p:nvSpPr>
          <p:spPr>
            <a:xfrm rot="20512405">
              <a:off x="296979" y="1819289"/>
              <a:ext cx="565589" cy="664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29" y="11271"/>
                  </a:lnTo>
                  <a:lnTo>
                    <a:pt x="12787" y="11271"/>
                  </a:lnTo>
                  <a:lnTo>
                    <a:pt x="5892" y="0"/>
                  </a:lnTo>
                  <a:lnTo>
                    <a:pt x="0" y="0"/>
                  </a:lnTo>
                  <a:close/>
                  <a:moveTo>
                    <a:pt x="15706" y="0"/>
                  </a:moveTo>
                  <a:lnTo>
                    <a:pt x="10979" y="7729"/>
                  </a:lnTo>
                  <a:lnTo>
                    <a:pt x="12464" y="10154"/>
                  </a:lnTo>
                  <a:lnTo>
                    <a:pt x="12922" y="10154"/>
                  </a:lnTo>
                  <a:cubicBezTo>
                    <a:pt x="13146" y="10154"/>
                    <a:pt x="13358" y="10200"/>
                    <a:pt x="13546" y="10280"/>
                  </a:cubicBezTo>
                  <a:lnTo>
                    <a:pt x="21600" y="0"/>
                  </a:lnTo>
                  <a:lnTo>
                    <a:pt x="15706" y="0"/>
                  </a:lnTo>
                  <a:close/>
                  <a:moveTo>
                    <a:pt x="12630" y="10425"/>
                  </a:moveTo>
                  <a:lnTo>
                    <a:pt x="13038" y="11094"/>
                  </a:lnTo>
                  <a:cubicBezTo>
                    <a:pt x="13153" y="11133"/>
                    <a:pt x="13233" y="11227"/>
                    <a:pt x="13233" y="11338"/>
                  </a:cubicBezTo>
                  <a:lnTo>
                    <a:pt x="13233" y="11937"/>
                  </a:lnTo>
                  <a:cubicBezTo>
                    <a:pt x="13497" y="12038"/>
                    <a:pt x="13753" y="12155"/>
                    <a:pt x="13996" y="12285"/>
                  </a:cubicBezTo>
                  <a:lnTo>
                    <a:pt x="13996" y="11338"/>
                  </a:lnTo>
                  <a:cubicBezTo>
                    <a:pt x="13996" y="10835"/>
                    <a:pt x="13513" y="10425"/>
                    <a:pt x="12922" y="10425"/>
                  </a:cubicBezTo>
                  <a:lnTo>
                    <a:pt x="12630" y="10425"/>
                  </a:lnTo>
                  <a:close/>
                  <a:moveTo>
                    <a:pt x="7894" y="10567"/>
                  </a:moveTo>
                  <a:cubicBezTo>
                    <a:pt x="7593" y="10729"/>
                    <a:pt x="7392" y="11015"/>
                    <a:pt x="7392" y="11340"/>
                  </a:cubicBezTo>
                  <a:lnTo>
                    <a:pt x="7392" y="12368"/>
                  </a:lnTo>
                  <a:cubicBezTo>
                    <a:pt x="7634" y="12229"/>
                    <a:pt x="7888" y="12105"/>
                    <a:pt x="8153" y="11996"/>
                  </a:cubicBezTo>
                  <a:lnTo>
                    <a:pt x="8153" y="11338"/>
                  </a:lnTo>
                  <a:cubicBezTo>
                    <a:pt x="8153" y="11238"/>
                    <a:pt x="8221" y="11152"/>
                    <a:pt x="8318" y="11107"/>
                  </a:cubicBezTo>
                  <a:lnTo>
                    <a:pt x="7894" y="10567"/>
                  </a:lnTo>
                  <a:close/>
                  <a:moveTo>
                    <a:pt x="10767" y="11720"/>
                  </a:moveTo>
                  <a:cubicBezTo>
                    <a:pt x="7563" y="11720"/>
                    <a:pt x="4964" y="13930"/>
                    <a:pt x="4964" y="16659"/>
                  </a:cubicBezTo>
                  <a:cubicBezTo>
                    <a:pt x="4964" y="19388"/>
                    <a:pt x="7563" y="21600"/>
                    <a:pt x="10767" y="21600"/>
                  </a:cubicBezTo>
                  <a:cubicBezTo>
                    <a:pt x="13972" y="21600"/>
                    <a:pt x="16570" y="19388"/>
                    <a:pt x="16570" y="16659"/>
                  </a:cubicBezTo>
                  <a:cubicBezTo>
                    <a:pt x="16570" y="13930"/>
                    <a:pt x="13972" y="11720"/>
                    <a:pt x="10767" y="11720"/>
                  </a:cubicBezTo>
                  <a:close/>
                  <a:moveTo>
                    <a:pt x="10767" y="12800"/>
                  </a:moveTo>
                  <a:cubicBezTo>
                    <a:pt x="13267" y="12800"/>
                    <a:pt x="15302" y="14530"/>
                    <a:pt x="15302" y="16659"/>
                  </a:cubicBezTo>
                  <a:cubicBezTo>
                    <a:pt x="15302" y="18788"/>
                    <a:pt x="13268" y="20520"/>
                    <a:pt x="10767" y="20520"/>
                  </a:cubicBezTo>
                  <a:cubicBezTo>
                    <a:pt x="8267" y="20520"/>
                    <a:pt x="6233" y="18788"/>
                    <a:pt x="6233" y="16659"/>
                  </a:cubicBezTo>
                  <a:cubicBezTo>
                    <a:pt x="6233" y="14530"/>
                    <a:pt x="8267" y="12800"/>
                    <a:pt x="10767" y="12800"/>
                  </a:cubicBezTo>
                  <a:close/>
                  <a:moveTo>
                    <a:pt x="10767" y="13071"/>
                  </a:moveTo>
                  <a:cubicBezTo>
                    <a:pt x="8439" y="13071"/>
                    <a:pt x="6552" y="14677"/>
                    <a:pt x="6552" y="16659"/>
                  </a:cubicBezTo>
                  <a:cubicBezTo>
                    <a:pt x="6552" y="18641"/>
                    <a:pt x="8439" y="20248"/>
                    <a:pt x="10767" y="20248"/>
                  </a:cubicBezTo>
                  <a:cubicBezTo>
                    <a:pt x="13095" y="20248"/>
                    <a:pt x="14983" y="18641"/>
                    <a:pt x="14983" y="16659"/>
                  </a:cubicBezTo>
                  <a:cubicBezTo>
                    <a:pt x="14983" y="14677"/>
                    <a:pt x="13095" y="13071"/>
                    <a:pt x="10767" y="13071"/>
                  </a:cubicBezTo>
                  <a:close/>
                </a:path>
              </a:pathLst>
            </a:custGeom>
            <a:solidFill>
              <a:srgbClr val="929292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2" name="Compete with friends!"/>
            <p:cNvSpPr txBox="1"/>
            <p:nvPr/>
          </p:nvSpPr>
          <p:spPr>
            <a:xfrm>
              <a:off x="978654" y="1854384"/>
              <a:ext cx="1951543" cy="51391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spAutoFit/>
            </a:bodyPr>
            <a:lstStyle>
              <a:lvl1pPr>
                <a:defRPr sz="1600">
                  <a:solidFill>
                    <a:srgbClr val="5E5E5E"/>
                  </a:solidFill>
                </a:defRPr>
              </a:lvl1pPr>
            </a:lstStyle>
            <a:p>
              <a:pPr/>
              <a:r>
                <a:t>Compete with friends!</a:t>
              </a:r>
            </a:p>
          </p:txBody>
        </p:sp>
        <p:sp>
          <p:nvSpPr>
            <p:cNvPr id="213" name="Medalha"/>
            <p:cNvSpPr/>
            <p:nvPr/>
          </p:nvSpPr>
          <p:spPr>
            <a:xfrm rot="884714">
              <a:off x="550222" y="2306941"/>
              <a:ext cx="565589" cy="664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29" y="11271"/>
                  </a:lnTo>
                  <a:lnTo>
                    <a:pt x="12787" y="11271"/>
                  </a:lnTo>
                  <a:lnTo>
                    <a:pt x="5892" y="0"/>
                  </a:lnTo>
                  <a:lnTo>
                    <a:pt x="0" y="0"/>
                  </a:lnTo>
                  <a:close/>
                  <a:moveTo>
                    <a:pt x="15706" y="0"/>
                  </a:moveTo>
                  <a:lnTo>
                    <a:pt x="10979" y="7729"/>
                  </a:lnTo>
                  <a:lnTo>
                    <a:pt x="12464" y="10154"/>
                  </a:lnTo>
                  <a:lnTo>
                    <a:pt x="12922" y="10154"/>
                  </a:lnTo>
                  <a:cubicBezTo>
                    <a:pt x="13146" y="10154"/>
                    <a:pt x="13358" y="10200"/>
                    <a:pt x="13546" y="10280"/>
                  </a:cubicBezTo>
                  <a:lnTo>
                    <a:pt x="21600" y="0"/>
                  </a:lnTo>
                  <a:lnTo>
                    <a:pt x="15706" y="0"/>
                  </a:lnTo>
                  <a:close/>
                  <a:moveTo>
                    <a:pt x="12630" y="10425"/>
                  </a:moveTo>
                  <a:lnTo>
                    <a:pt x="13038" y="11094"/>
                  </a:lnTo>
                  <a:cubicBezTo>
                    <a:pt x="13153" y="11133"/>
                    <a:pt x="13233" y="11227"/>
                    <a:pt x="13233" y="11338"/>
                  </a:cubicBezTo>
                  <a:lnTo>
                    <a:pt x="13233" y="11937"/>
                  </a:lnTo>
                  <a:cubicBezTo>
                    <a:pt x="13497" y="12038"/>
                    <a:pt x="13753" y="12155"/>
                    <a:pt x="13996" y="12285"/>
                  </a:cubicBezTo>
                  <a:lnTo>
                    <a:pt x="13996" y="11338"/>
                  </a:lnTo>
                  <a:cubicBezTo>
                    <a:pt x="13996" y="10835"/>
                    <a:pt x="13513" y="10425"/>
                    <a:pt x="12922" y="10425"/>
                  </a:cubicBezTo>
                  <a:lnTo>
                    <a:pt x="12630" y="10425"/>
                  </a:lnTo>
                  <a:close/>
                  <a:moveTo>
                    <a:pt x="7894" y="10567"/>
                  </a:moveTo>
                  <a:cubicBezTo>
                    <a:pt x="7593" y="10729"/>
                    <a:pt x="7392" y="11015"/>
                    <a:pt x="7392" y="11340"/>
                  </a:cubicBezTo>
                  <a:lnTo>
                    <a:pt x="7392" y="12368"/>
                  </a:lnTo>
                  <a:cubicBezTo>
                    <a:pt x="7634" y="12229"/>
                    <a:pt x="7888" y="12105"/>
                    <a:pt x="8153" y="11996"/>
                  </a:cubicBezTo>
                  <a:lnTo>
                    <a:pt x="8153" y="11338"/>
                  </a:lnTo>
                  <a:cubicBezTo>
                    <a:pt x="8153" y="11238"/>
                    <a:pt x="8221" y="11152"/>
                    <a:pt x="8318" y="11107"/>
                  </a:cubicBezTo>
                  <a:lnTo>
                    <a:pt x="7894" y="10567"/>
                  </a:lnTo>
                  <a:close/>
                  <a:moveTo>
                    <a:pt x="10767" y="11720"/>
                  </a:moveTo>
                  <a:cubicBezTo>
                    <a:pt x="7563" y="11720"/>
                    <a:pt x="4964" y="13930"/>
                    <a:pt x="4964" y="16659"/>
                  </a:cubicBezTo>
                  <a:cubicBezTo>
                    <a:pt x="4964" y="19388"/>
                    <a:pt x="7563" y="21600"/>
                    <a:pt x="10767" y="21600"/>
                  </a:cubicBezTo>
                  <a:cubicBezTo>
                    <a:pt x="13972" y="21600"/>
                    <a:pt x="16570" y="19388"/>
                    <a:pt x="16570" y="16659"/>
                  </a:cubicBezTo>
                  <a:cubicBezTo>
                    <a:pt x="16570" y="13930"/>
                    <a:pt x="13972" y="11720"/>
                    <a:pt x="10767" y="11720"/>
                  </a:cubicBezTo>
                  <a:close/>
                  <a:moveTo>
                    <a:pt x="10767" y="12800"/>
                  </a:moveTo>
                  <a:cubicBezTo>
                    <a:pt x="13267" y="12800"/>
                    <a:pt x="15302" y="14530"/>
                    <a:pt x="15302" y="16659"/>
                  </a:cubicBezTo>
                  <a:cubicBezTo>
                    <a:pt x="15302" y="18788"/>
                    <a:pt x="13268" y="20520"/>
                    <a:pt x="10767" y="20520"/>
                  </a:cubicBezTo>
                  <a:cubicBezTo>
                    <a:pt x="8267" y="20520"/>
                    <a:pt x="6233" y="18788"/>
                    <a:pt x="6233" y="16659"/>
                  </a:cubicBezTo>
                  <a:cubicBezTo>
                    <a:pt x="6233" y="14530"/>
                    <a:pt x="8267" y="12800"/>
                    <a:pt x="10767" y="12800"/>
                  </a:cubicBezTo>
                  <a:close/>
                  <a:moveTo>
                    <a:pt x="10767" y="13071"/>
                  </a:moveTo>
                  <a:cubicBezTo>
                    <a:pt x="8439" y="13071"/>
                    <a:pt x="6552" y="14677"/>
                    <a:pt x="6552" y="16659"/>
                  </a:cubicBezTo>
                  <a:cubicBezTo>
                    <a:pt x="6552" y="18641"/>
                    <a:pt x="8439" y="20248"/>
                    <a:pt x="10767" y="20248"/>
                  </a:cubicBezTo>
                  <a:cubicBezTo>
                    <a:pt x="13095" y="20248"/>
                    <a:pt x="14983" y="18641"/>
                    <a:pt x="14983" y="16659"/>
                  </a:cubicBezTo>
                  <a:cubicBezTo>
                    <a:pt x="14983" y="14677"/>
                    <a:pt x="13095" y="13071"/>
                    <a:pt x="10767" y="13071"/>
                  </a:cubicBezTo>
                  <a:close/>
                </a:path>
              </a:pathLst>
            </a:custGeom>
            <a:solidFill>
              <a:schemeClr val="accent4">
                <a:hueOff val="-461056"/>
                <a:satOff val="4338"/>
                <a:lumOff val="-1022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chemeClr val="accent4">
                      <a:hueOff val="366961"/>
                      <a:satOff val="4172"/>
                      <a:lumOff val="11129"/>
                    </a:schemeClr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15" name="Get Started">
            <a:hlinkClick r:id="rId4" invalidUrl="" action="ppaction://hlinksldjump" tgtFrame="" tooltip="" history="1" highlightClick="0" endSnd="0"/>
          </p:cNvPr>
          <p:cNvSpPr txBox="1"/>
          <p:nvPr/>
        </p:nvSpPr>
        <p:spPr>
          <a:xfrm>
            <a:off x="931401" y="8883898"/>
            <a:ext cx="2899698" cy="5597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778933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Get Started</a:t>
            </a:r>
          </a:p>
        </p:txBody>
      </p:sp>
      <p:sp>
        <p:nvSpPr>
          <p:cNvPr id="216" name="Círculo">
            <a:hlinkClick r:id="rId5" invalidUrl="" action="ppaction://hlinksldjump" tgtFrame="" tooltip="" history="1" highlightClick="0" endSnd="0"/>
          </p:cNvPr>
          <p:cNvSpPr/>
          <p:nvPr/>
        </p:nvSpPr>
        <p:spPr>
          <a:xfrm>
            <a:off x="2641600" y="8354496"/>
            <a:ext cx="88900" cy="88901"/>
          </a:xfrm>
          <a:prstGeom prst="ellipse">
            <a:avLst/>
          </a:prstGeom>
          <a:solidFill>
            <a:srgbClr val="FFFFFF">
              <a:alpha val="40000"/>
            </a:srgbClr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sp>
        <p:nvSpPr>
          <p:cNvPr id="217" name="Círculo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2438400" y="8354496"/>
            <a:ext cx="88900" cy="88901"/>
          </a:xfrm>
          <a:prstGeom prst="ellipse">
            <a:avLst/>
          </a:prstGeom>
          <a:solidFill>
            <a:srgbClr val="FFFFFF">
              <a:alpha val="40000"/>
            </a:srgbClr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sp>
        <p:nvSpPr>
          <p:cNvPr id="218" name="Círculo">
            <a:hlinkClick r:id="rId6" invalidUrl="" action="ppaction://hlinksldjump" tgtFrame="" tooltip="" history="1" highlightClick="0" endSnd="0"/>
          </p:cNvPr>
          <p:cNvSpPr/>
          <p:nvPr/>
        </p:nvSpPr>
        <p:spPr>
          <a:xfrm>
            <a:off x="2235200" y="8354496"/>
            <a:ext cx="88900" cy="88901"/>
          </a:xfrm>
          <a:prstGeom prst="ellipse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sp>
        <p:nvSpPr>
          <p:cNvPr id="219" name="Círculo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2032000" y="8354496"/>
            <a:ext cx="88900" cy="88901"/>
          </a:xfrm>
          <a:prstGeom prst="ellipse">
            <a:avLst/>
          </a:prstGeom>
          <a:solidFill>
            <a:srgbClr val="FFFFFF">
              <a:alpha val="40000"/>
            </a:srgbClr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grpSp>
        <p:nvGrpSpPr>
          <p:cNvPr id="222" name="Grupo"/>
          <p:cNvGrpSpPr/>
          <p:nvPr/>
        </p:nvGrpSpPr>
        <p:grpSpPr>
          <a:xfrm>
            <a:off x="1470254" y="2060105"/>
            <a:ext cx="2130197" cy="1968501"/>
            <a:chOff x="292760" y="521611"/>
            <a:chExt cx="2130195" cy="1968500"/>
          </a:xfrm>
        </p:grpSpPr>
        <p:sp>
          <p:nvSpPr>
            <p:cNvPr id="220" name="green"/>
            <p:cNvSpPr/>
            <p:nvPr/>
          </p:nvSpPr>
          <p:spPr>
            <a:xfrm>
              <a:off x="1152956" y="122011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778933">
                <a:defRPr sz="6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green</a:t>
              </a:r>
            </a:p>
          </p:txBody>
        </p:sp>
        <p:sp>
          <p:nvSpPr>
            <p:cNvPr id="221" name="g"/>
            <p:cNvSpPr/>
            <p:nvPr/>
          </p:nvSpPr>
          <p:spPr>
            <a:xfrm>
              <a:off x="292760" y="52161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778933">
                <a:defRPr sz="6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223" name="Shadow"/>
          <p:cNvSpPr/>
          <p:nvPr/>
        </p:nvSpPr>
        <p:spPr>
          <a:xfrm>
            <a:off x="3576787" y="3817146"/>
            <a:ext cx="2628613" cy="7011"/>
          </a:xfrm>
          <a:prstGeom prst="rect">
            <a:avLst/>
          </a:prstGeom>
          <a:gradFill>
            <a:gsLst>
              <a:gs pos="34151">
                <a:srgbClr val="000000"/>
              </a:gs>
              <a:gs pos="45057">
                <a:srgbClr val="000102">
                  <a:alpha val="0"/>
                </a:srgbClr>
              </a:gs>
            </a:gsLst>
            <a:lin ang="5400000"/>
          </a:gra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6D6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tângulo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0" y="-58355"/>
            <a:ext cx="4762500" cy="10429110"/>
          </a:xfrm>
          <a:prstGeom prst="rect">
            <a:avLst/>
          </a:prstGeom>
          <a:solidFill>
            <a:srgbClr val="A0CC81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Forma"/>
          <p:cNvSpPr/>
          <p:nvPr/>
        </p:nvSpPr>
        <p:spPr>
          <a:xfrm>
            <a:off x="1741241" y="1923779"/>
            <a:ext cx="583336" cy="559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fill="norm" stroke="1" extrusionOk="0">
                <a:moveTo>
                  <a:pt x="9839" y="0"/>
                </a:moveTo>
                <a:cubicBezTo>
                  <a:pt x="7320" y="0"/>
                  <a:pt x="4804" y="1008"/>
                  <a:pt x="2882" y="3018"/>
                </a:cubicBezTo>
                <a:cubicBezTo>
                  <a:pt x="-961" y="7038"/>
                  <a:pt x="-961" y="13559"/>
                  <a:pt x="2882" y="17579"/>
                </a:cubicBezTo>
                <a:cubicBezTo>
                  <a:pt x="6726" y="21600"/>
                  <a:pt x="12952" y="21600"/>
                  <a:pt x="16796" y="17579"/>
                </a:cubicBezTo>
                <a:cubicBezTo>
                  <a:pt x="20639" y="13559"/>
                  <a:pt x="20639" y="7038"/>
                  <a:pt x="16796" y="3018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784" y="2793"/>
                </a:moveTo>
                <a:cubicBezTo>
                  <a:pt x="9983" y="4179"/>
                  <a:pt x="10285" y="4896"/>
                  <a:pt x="10509" y="5238"/>
                </a:cubicBezTo>
                <a:cubicBezTo>
                  <a:pt x="10438" y="5238"/>
                  <a:pt x="10355" y="5212"/>
                  <a:pt x="10282" y="5180"/>
                </a:cubicBezTo>
                <a:cubicBezTo>
                  <a:pt x="10608" y="6145"/>
                  <a:pt x="11118" y="6840"/>
                  <a:pt x="11451" y="7290"/>
                </a:cubicBezTo>
                <a:cubicBezTo>
                  <a:pt x="11353" y="7262"/>
                  <a:pt x="11110" y="7225"/>
                  <a:pt x="10965" y="7187"/>
                </a:cubicBezTo>
                <a:cubicBezTo>
                  <a:pt x="11158" y="7443"/>
                  <a:pt x="11352" y="7631"/>
                  <a:pt x="11352" y="7631"/>
                </a:cubicBezTo>
                <a:cubicBezTo>
                  <a:pt x="11289" y="7629"/>
                  <a:pt x="11197" y="7616"/>
                  <a:pt x="11094" y="7593"/>
                </a:cubicBezTo>
                <a:cubicBezTo>
                  <a:pt x="11222" y="7795"/>
                  <a:pt x="11400" y="8034"/>
                  <a:pt x="11660" y="8352"/>
                </a:cubicBezTo>
                <a:cubicBezTo>
                  <a:pt x="11542" y="8307"/>
                  <a:pt x="11446" y="8290"/>
                  <a:pt x="11358" y="8268"/>
                </a:cubicBezTo>
                <a:cubicBezTo>
                  <a:pt x="11611" y="8611"/>
                  <a:pt x="11936" y="8880"/>
                  <a:pt x="11936" y="8880"/>
                </a:cubicBezTo>
                <a:cubicBezTo>
                  <a:pt x="11875" y="8881"/>
                  <a:pt x="11791" y="8875"/>
                  <a:pt x="11690" y="8860"/>
                </a:cubicBezTo>
                <a:cubicBezTo>
                  <a:pt x="12106" y="9376"/>
                  <a:pt x="12597" y="9871"/>
                  <a:pt x="12853" y="10083"/>
                </a:cubicBezTo>
                <a:cubicBezTo>
                  <a:pt x="12366" y="10003"/>
                  <a:pt x="12210" y="10035"/>
                  <a:pt x="11961" y="9935"/>
                </a:cubicBezTo>
                <a:cubicBezTo>
                  <a:pt x="12216" y="10294"/>
                  <a:pt x="12564" y="10579"/>
                  <a:pt x="12564" y="10579"/>
                </a:cubicBezTo>
                <a:cubicBezTo>
                  <a:pt x="12460" y="10580"/>
                  <a:pt x="12286" y="10561"/>
                  <a:pt x="12084" y="10514"/>
                </a:cubicBezTo>
                <a:cubicBezTo>
                  <a:pt x="12338" y="10807"/>
                  <a:pt x="12599" y="11050"/>
                  <a:pt x="12773" y="11171"/>
                </a:cubicBezTo>
                <a:cubicBezTo>
                  <a:pt x="12384" y="11171"/>
                  <a:pt x="12238" y="11144"/>
                  <a:pt x="11986" y="11003"/>
                </a:cubicBezTo>
                <a:cubicBezTo>
                  <a:pt x="12339" y="11461"/>
                  <a:pt x="12626" y="11789"/>
                  <a:pt x="13314" y="12136"/>
                </a:cubicBezTo>
                <a:cubicBezTo>
                  <a:pt x="13041" y="12222"/>
                  <a:pt x="12525" y="12143"/>
                  <a:pt x="12287" y="12110"/>
                </a:cubicBezTo>
                <a:cubicBezTo>
                  <a:pt x="12437" y="12249"/>
                  <a:pt x="12882" y="12554"/>
                  <a:pt x="13037" y="12618"/>
                </a:cubicBezTo>
                <a:cubicBezTo>
                  <a:pt x="12873" y="12644"/>
                  <a:pt x="12683" y="12642"/>
                  <a:pt x="12508" y="12567"/>
                </a:cubicBezTo>
                <a:cubicBezTo>
                  <a:pt x="12718" y="12761"/>
                  <a:pt x="12992" y="13071"/>
                  <a:pt x="13382" y="13242"/>
                </a:cubicBezTo>
                <a:cubicBezTo>
                  <a:pt x="13054" y="13343"/>
                  <a:pt x="12777" y="13286"/>
                  <a:pt x="12521" y="13185"/>
                </a:cubicBezTo>
                <a:cubicBezTo>
                  <a:pt x="12837" y="13501"/>
                  <a:pt x="13089" y="13645"/>
                  <a:pt x="13505" y="13738"/>
                </a:cubicBezTo>
                <a:cubicBezTo>
                  <a:pt x="13304" y="13844"/>
                  <a:pt x="13096" y="13863"/>
                  <a:pt x="12791" y="13783"/>
                </a:cubicBezTo>
                <a:cubicBezTo>
                  <a:pt x="12940" y="14061"/>
                  <a:pt x="13490" y="14309"/>
                  <a:pt x="13745" y="14304"/>
                </a:cubicBezTo>
                <a:cubicBezTo>
                  <a:pt x="13540" y="14416"/>
                  <a:pt x="13379" y="14447"/>
                  <a:pt x="12908" y="14330"/>
                </a:cubicBezTo>
                <a:cubicBezTo>
                  <a:pt x="13231" y="14663"/>
                  <a:pt x="13522" y="14778"/>
                  <a:pt x="13936" y="14903"/>
                </a:cubicBezTo>
                <a:cubicBezTo>
                  <a:pt x="13655" y="15069"/>
                  <a:pt x="13302" y="15101"/>
                  <a:pt x="12964" y="15025"/>
                </a:cubicBezTo>
                <a:cubicBezTo>
                  <a:pt x="13417" y="15361"/>
                  <a:pt x="13749" y="15345"/>
                  <a:pt x="14077" y="15256"/>
                </a:cubicBezTo>
                <a:cubicBezTo>
                  <a:pt x="14089" y="15253"/>
                  <a:pt x="13612" y="15548"/>
                  <a:pt x="13240" y="15591"/>
                </a:cubicBezTo>
                <a:cubicBezTo>
                  <a:pt x="13380" y="15667"/>
                  <a:pt x="13582" y="15780"/>
                  <a:pt x="13745" y="15752"/>
                </a:cubicBezTo>
                <a:cubicBezTo>
                  <a:pt x="13230" y="16049"/>
                  <a:pt x="12953" y="15997"/>
                  <a:pt x="12595" y="15984"/>
                </a:cubicBezTo>
                <a:cubicBezTo>
                  <a:pt x="12943" y="16145"/>
                  <a:pt x="13093" y="16125"/>
                  <a:pt x="13093" y="16125"/>
                </a:cubicBezTo>
                <a:cubicBezTo>
                  <a:pt x="13093" y="16125"/>
                  <a:pt x="12059" y="16276"/>
                  <a:pt x="11598" y="16087"/>
                </a:cubicBezTo>
                <a:cubicBezTo>
                  <a:pt x="11928" y="16338"/>
                  <a:pt x="12133" y="16325"/>
                  <a:pt x="12133" y="16325"/>
                </a:cubicBezTo>
                <a:cubicBezTo>
                  <a:pt x="12133" y="16325"/>
                  <a:pt x="11061" y="16433"/>
                  <a:pt x="10196" y="16209"/>
                </a:cubicBezTo>
                <a:lnTo>
                  <a:pt x="10196" y="17798"/>
                </a:lnTo>
                <a:lnTo>
                  <a:pt x="9261" y="17798"/>
                </a:lnTo>
                <a:cubicBezTo>
                  <a:pt x="9261" y="17416"/>
                  <a:pt x="9250" y="16301"/>
                  <a:pt x="9249" y="16177"/>
                </a:cubicBezTo>
                <a:cubicBezTo>
                  <a:pt x="8383" y="16438"/>
                  <a:pt x="7348" y="16325"/>
                  <a:pt x="7348" y="16325"/>
                </a:cubicBezTo>
                <a:cubicBezTo>
                  <a:pt x="7348" y="16325"/>
                  <a:pt x="7564" y="16269"/>
                  <a:pt x="7692" y="16099"/>
                </a:cubicBezTo>
                <a:cubicBezTo>
                  <a:pt x="7248" y="16205"/>
                  <a:pt x="6388" y="16125"/>
                  <a:pt x="6388" y="16125"/>
                </a:cubicBezTo>
                <a:cubicBezTo>
                  <a:pt x="6388" y="16125"/>
                  <a:pt x="6621" y="16057"/>
                  <a:pt x="6794" y="15900"/>
                </a:cubicBezTo>
                <a:cubicBezTo>
                  <a:pt x="6405" y="15845"/>
                  <a:pt x="6182" y="15816"/>
                  <a:pt x="5829" y="15649"/>
                </a:cubicBezTo>
                <a:cubicBezTo>
                  <a:pt x="5956" y="15659"/>
                  <a:pt x="6087" y="15627"/>
                  <a:pt x="6204" y="15565"/>
                </a:cubicBezTo>
                <a:cubicBezTo>
                  <a:pt x="5877" y="15518"/>
                  <a:pt x="5590" y="15271"/>
                  <a:pt x="5601" y="15244"/>
                </a:cubicBezTo>
                <a:cubicBezTo>
                  <a:pt x="5922" y="15299"/>
                  <a:pt x="6379" y="15202"/>
                  <a:pt x="6628" y="14935"/>
                </a:cubicBezTo>
                <a:cubicBezTo>
                  <a:pt x="6417" y="15049"/>
                  <a:pt x="6028" y="14993"/>
                  <a:pt x="5859" y="14961"/>
                </a:cubicBezTo>
                <a:cubicBezTo>
                  <a:pt x="6084" y="14864"/>
                  <a:pt x="6294" y="14716"/>
                  <a:pt x="6474" y="14529"/>
                </a:cubicBezTo>
                <a:cubicBezTo>
                  <a:pt x="6362" y="14607"/>
                  <a:pt x="6235" y="14651"/>
                  <a:pt x="6105" y="14652"/>
                </a:cubicBezTo>
                <a:cubicBezTo>
                  <a:pt x="6262" y="14552"/>
                  <a:pt x="6471" y="14393"/>
                  <a:pt x="6561" y="14208"/>
                </a:cubicBezTo>
                <a:cubicBezTo>
                  <a:pt x="6250" y="14435"/>
                  <a:pt x="5816" y="14428"/>
                  <a:pt x="5687" y="14420"/>
                </a:cubicBezTo>
                <a:cubicBezTo>
                  <a:pt x="6220" y="14100"/>
                  <a:pt x="6401" y="14027"/>
                  <a:pt x="6714" y="13603"/>
                </a:cubicBezTo>
                <a:cubicBezTo>
                  <a:pt x="6366" y="13689"/>
                  <a:pt x="6178" y="13644"/>
                  <a:pt x="5872" y="13538"/>
                </a:cubicBezTo>
                <a:cubicBezTo>
                  <a:pt x="6203" y="13471"/>
                  <a:pt x="6769" y="13156"/>
                  <a:pt x="6991" y="12901"/>
                </a:cubicBezTo>
                <a:cubicBezTo>
                  <a:pt x="6837" y="12899"/>
                  <a:pt x="6688" y="12884"/>
                  <a:pt x="6548" y="12863"/>
                </a:cubicBezTo>
                <a:cubicBezTo>
                  <a:pt x="6747" y="12781"/>
                  <a:pt x="6957" y="12604"/>
                  <a:pt x="7139" y="12419"/>
                </a:cubicBezTo>
                <a:cubicBezTo>
                  <a:pt x="6792" y="12538"/>
                  <a:pt x="6492" y="12544"/>
                  <a:pt x="6118" y="12477"/>
                </a:cubicBezTo>
                <a:cubicBezTo>
                  <a:pt x="6703" y="12122"/>
                  <a:pt x="7024" y="11865"/>
                  <a:pt x="7397" y="11428"/>
                </a:cubicBezTo>
                <a:cubicBezTo>
                  <a:pt x="7152" y="11492"/>
                  <a:pt x="6931" y="11440"/>
                  <a:pt x="6813" y="11415"/>
                </a:cubicBezTo>
                <a:cubicBezTo>
                  <a:pt x="6813" y="11415"/>
                  <a:pt x="7306" y="11260"/>
                  <a:pt x="7563" y="11010"/>
                </a:cubicBezTo>
                <a:cubicBezTo>
                  <a:pt x="7222" y="11114"/>
                  <a:pt x="6987" y="11100"/>
                  <a:pt x="6505" y="11138"/>
                </a:cubicBezTo>
                <a:cubicBezTo>
                  <a:pt x="6977" y="10876"/>
                  <a:pt x="7390" y="10564"/>
                  <a:pt x="7766" y="10167"/>
                </a:cubicBezTo>
                <a:cubicBezTo>
                  <a:pt x="7504" y="10298"/>
                  <a:pt x="7235" y="10282"/>
                  <a:pt x="7096" y="10276"/>
                </a:cubicBezTo>
                <a:cubicBezTo>
                  <a:pt x="7096" y="10276"/>
                  <a:pt x="7301" y="10167"/>
                  <a:pt x="7508" y="10006"/>
                </a:cubicBezTo>
                <a:cubicBezTo>
                  <a:pt x="7294" y="10072"/>
                  <a:pt x="7048" y="10112"/>
                  <a:pt x="6739" y="10096"/>
                </a:cubicBezTo>
                <a:cubicBezTo>
                  <a:pt x="7000" y="9922"/>
                  <a:pt x="7514" y="9493"/>
                  <a:pt x="7957" y="8957"/>
                </a:cubicBezTo>
                <a:cubicBezTo>
                  <a:pt x="7781" y="8989"/>
                  <a:pt x="7630" y="8974"/>
                  <a:pt x="7532" y="8970"/>
                </a:cubicBezTo>
                <a:cubicBezTo>
                  <a:pt x="7532" y="8970"/>
                  <a:pt x="8121" y="8662"/>
                  <a:pt x="8357" y="8288"/>
                </a:cubicBezTo>
                <a:cubicBezTo>
                  <a:pt x="8181" y="8352"/>
                  <a:pt x="7922" y="8429"/>
                  <a:pt x="7791" y="8436"/>
                </a:cubicBezTo>
                <a:cubicBezTo>
                  <a:pt x="8062" y="8150"/>
                  <a:pt x="8392" y="7752"/>
                  <a:pt x="8640" y="7342"/>
                </a:cubicBezTo>
                <a:cubicBezTo>
                  <a:pt x="8520" y="7379"/>
                  <a:pt x="8411" y="7390"/>
                  <a:pt x="8338" y="7400"/>
                </a:cubicBezTo>
                <a:cubicBezTo>
                  <a:pt x="8338" y="7400"/>
                  <a:pt x="8647" y="7152"/>
                  <a:pt x="8836" y="6859"/>
                </a:cubicBezTo>
                <a:cubicBezTo>
                  <a:pt x="8668" y="6942"/>
                  <a:pt x="8306" y="7048"/>
                  <a:pt x="8172" y="7078"/>
                </a:cubicBezTo>
                <a:cubicBezTo>
                  <a:pt x="8525" y="6641"/>
                  <a:pt x="8986" y="6149"/>
                  <a:pt x="9353" y="5206"/>
                </a:cubicBezTo>
                <a:cubicBezTo>
                  <a:pt x="9288" y="5231"/>
                  <a:pt x="9219" y="5251"/>
                  <a:pt x="9156" y="5251"/>
                </a:cubicBezTo>
                <a:cubicBezTo>
                  <a:pt x="9379" y="4912"/>
                  <a:pt x="9578" y="4202"/>
                  <a:pt x="9777" y="2838"/>
                </a:cubicBezTo>
                <a:cubicBezTo>
                  <a:pt x="9779" y="2822"/>
                  <a:pt x="9782" y="2809"/>
                  <a:pt x="9784" y="2793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defTabSz="778933"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Get Started">
            <a:hlinkClick r:id="rId3" invalidUrl="" action="ppaction://hlinksldjump" tgtFrame="" tooltip="" history="1" highlightClick="0" endSnd="0"/>
          </p:cNvPr>
          <p:cNvSpPr txBox="1"/>
          <p:nvPr/>
        </p:nvSpPr>
        <p:spPr>
          <a:xfrm>
            <a:off x="931401" y="8883898"/>
            <a:ext cx="2899698" cy="5597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778933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Get Started</a:t>
            </a:r>
          </a:p>
        </p:txBody>
      </p:sp>
      <p:sp>
        <p:nvSpPr>
          <p:cNvPr id="228" name="We think you can do better!"/>
          <p:cNvSpPr txBox="1"/>
          <p:nvPr/>
        </p:nvSpPr>
        <p:spPr>
          <a:xfrm>
            <a:off x="318331" y="3985263"/>
            <a:ext cx="4125838" cy="3616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778933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We think you can do better!</a:t>
            </a:r>
          </a:p>
        </p:txBody>
      </p:sp>
      <p:grpSp>
        <p:nvGrpSpPr>
          <p:cNvPr id="239" name="Grupo">
            <a:hlinkClick r:id="rId4" invalidUrl="" action="ppaction://hlinksldjump" tgtFrame="" tooltip="" history="1" highlightClick="0" endSnd="0"/>
          </p:cNvPr>
          <p:cNvGrpSpPr/>
          <p:nvPr/>
        </p:nvGrpSpPr>
        <p:grpSpPr>
          <a:xfrm>
            <a:off x="-2740120" y="4724400"/>
            <a:ext cx="3172412" cy="3172411"/>
            <a:chOff x="0" y="0"/>
            <a:chExt cx="3172410" cy="3172410"/>
          </a:xfrm>
        </p:grpSpPr>
        <p:sp>
          <p:nvSpPr>
            <p:cNvPr id="229" name="Retângulo Arredondado"/>
            <p:cNvSpPr/>
            <p:nvPr/>
          </p:nvSpPr>
          <p:spPr>
            <a:xfrm>
              <a:off x="0" y="0"/>
              <a:ext cx="3172411" cy="3172411"/>
            </a:xfrm>
            <a:prstGeom prst="roundRect">
              <a:avLst>
                <a:gd name="adj" fmla="val 15000"/>
              </a:avLst>
            </a:prstGeom>
            <a:solidFill>
              <a:srgbClr val="FFFFFF">
                <a:alpha val="75223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237" name="Grupo"/>
            <p:cNvGrpSpPr/>
            <p:nvPr/>
          </p:nvGrpSpPr>
          <p:grpSpPr>
            <a:xfrm>
              <a:off x="110957" y="127419"/>
              <a:ext cx="3029435" cy="2861112"/>
              <a:chOff x="0" y="0"/>
              <a:chExt cx="3029434" cy="2861110"/>
            </a:xfrm>
          </p:grpSpPr>
          <p:sp>
            <p:nvSpPr>
              <p:cNvPr id="230" name="Retângulo Arredondado"/>
              <p:cNvSpPr/>
              <p:nvPr/>
            </p:nvSpPr>
            <p:spPr>
              <a:xfrm>
                <a:off x="0" y="1628156"/>
                <a:ext cx="2899697" cy="1232955"/>
              </a:xfrm>
              <a:prstGeom prst="roundRect">
                <a:avLst>
                  <a:gd name="adj" fmla="val 21322"/>
                </a:avLst>
              </a:prstGeom>
              <a:solidFill>
                <a:srgbClr val="A0CC8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8603" tIns="18603" rIns="18603" bIns="18603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1" name="Rio"/>
              <p:cNvSpPr/>
              <p:nvPr/>
            </p:nvSpPr>
            <p:spPr>
              <a:xfrm>
                <a:off x="414429" y="1472672"/>
                <a:ext cx="1374157" cy="13721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37" h="21568" fill="norm" stroke="1" extrusionOk="0">
                    <a:moveTo>
                      <a:pt x="9496" y="0"/>
                    </a:moveTo>
                    <a:cubicBezTo>
                      <a:pt x="9451" y="0"/>
                      <a:pt x="9440" y="80"/>
                      <a:pt x="9485" y="86"/>
                    </a:cubicBezTo>
                    <a:cubicBezTo>
                      <a:pt x="10244" y="237"/>
                      <a:pt x="13119" y="378"/>
                      <a:pt x="13758" y="1230"/>
                    </a:cubicBezTo>
                    <a:cubicBezTo>
                      <a:pt x="14311" y="1963"/>
                      <a:pt x="11009" y="2372"/>
                      <a:pt x="8344" y="3505"/>
                    </a:cubicBezTo>
                    <a:cubicBezTo>
                      <a:pt x="5499" y="4718"/>
                      <a:pt x="4439" y="6939"/>
                      <a:pt x="5504" y="8303"/>
                    </a:cubicBezTo>
                    <a:cubicBezTo>
                      <a:pt x="6570" y="9668"/>
                      <a:pt x="12015" y="11545"/>
                      <a:pt x="11075" y="13416"/>
                    </a:cubicBezTo>
                    <a:cubicBezTo>
                      <a:pt x="10135" y="15287"/>
                      <a:pt x="6566" y="15729"/>
                      <a:pt x="3434" y="17923"/>
                    </a:cubicBezTo>
                    <a:cubicBezTo>
                      <a:pt x="302" y="20118"/>
                      <a:pt x="0" y="21568"/>
                      <a:pt x="0" y="21568"/>
                    </a:cubicBezTo>
                    <a:lnTo>
                      <a:pt x="12371" y="21568"/>
                    </a:lnTo>
                    <a:cubicBezTo>
                      <a:pt x="13215" y="20851"/>
                      <a:pt x="14849" y="19670"/>
                      <a:pt x="16317" y="18651"/>
                    </a:cubicBezTo>
                    <a:cubicBezTo>
                      <a:pt x="18523" y="17120"/>
                      <a:pt x="21600" y="14381"/>
                      <a:pt x="19353" y="12014"/>
                    </a:cubicBezTo>
                    <a:cubicBezTo>
                      <a:pt x="16035" y="8531"/>
                      <a:pt x="10018" y="7796"/>
                      <a:pt x="10566" y="6152"/>
                    </a:cubicBezTo>
                    <a:cubicBezTo>
                      <a:pt x="11114" y="4507"/>
                      <a:pt x="17457" y="3457"/>
                      <a:pt x="16397" y="1365"/>
                    </a:cubicBezTo>
                    <a:cubicBezTo>
                      <a:pt x="15683" y="-32"/>
                      <a:pt x="11024" y="0"/>
                      <a:pt x="9496" y="0"/>
                    </a:cubicBezTo>
                    <a:close/>
                    <a:moveTo>
                      <a:pt x="8475" y="987"/>
                    </a:moveTo>
                    <a:cubicBezTo>
                      <a:pt x="8394" y="987"/>
                      <a:pt x="8329" y="1056"/>
                      <a:pt x="8329" y="1142"/>
                    </a:cubicBezTo>
                    <a:cubicBezTo>
                      <a:pt x="8329" y="1228"/>
                      <a:pt x="8394" y="1299"/>
                      <a:pt x="8475" y="1299"/>
                    </a:cubicBezTo>
                    <a:lnTo>
                      <a:pt x="11653" y="1299"/>
                    </a:lnTo>
                    <a:cubicBezTo>
                      <a:pt x="11733" y="1299"/>
                      <a:pt x="11797" y="1228"/>
                      <a:pt x="11797" y="1142"/>
                    </a:cubicBezTo>
                    <a:cubicBezTo>
                      <a:pt x="11797" y="1056"/>
                      <a:pt x="11733" y="987"/>
                      <a:pt x="11653" y="987"/>
                    </a:cubicBezTo>
                    <a:lnTo>
                      <a:pt x="8475" y="987"/>
                    </a:lnTo>
                    <a:close/>
                    <a:moveTo>
                      <a:pt x="7595" y="1708"/>
                    </a:moveTo>
                    <a:cubicBezTo>
                      <a:pt x="7515" y="1708"/>
                      <a:pt x="7449" y="1779"/>
                      <a:pt x="7449" y="1865"/>
                    </a:cubicBezTo>
                    <a:cubicBezTo>
                      <a:pt x="7449" y="1951"/>
                      <a:pt x="7515" y="2022"/>
                      <a:pt x="7595" y="2022"/>
                    </a:cubicBezTo>
                    <a:lnTo>
                      <a:pt x="10773" y="2022"/>
                    </a:lnTo>
                    <a:cubicBezTo>
                      <a:pt x="10853" y="2022"/>
                      <a:pt x="10917" y="1951"/>
                      <a:pt x="10917" y="1865"/>
                    </a:cubicBezTo>
                    <a:cubicBezTo>
                      <a:pt x="10917" y="1779"/>
                      <a:pt x="10853" y="1708"/>
                      <a:pt x="10773" y="1708"/>
                    </a:cubicBezTo>
                    <a:lnTo>
                      <a:pt x="7595" y="1708"/>
                    </a:lnTo>
                    <a:close/>
                    <a:moveTo>
                      <a:pt x="13677" y="5105"/>
                    </a:moveTo>
                    <a:cubicBezTo>
                      <a:pt x="13572" y="5105"/>
                      <a:pt x="13481" y="5197"/>
                      <a:pt x="13481" y="5316"/>
                    </a:cubicBezTo>
                    <a:cubicBezTo>
                      <a:pt x="13481" y="5435"/>
                      <a:pt x="13567" y="5527"/>
                      <a:pt x="13677" y="5527"/>
                    </a:cubicBezTo>
                    <a:lnTo>
                      <a:pt x="17488" y="5527"/>
                    </a:lnTo>
                    <a:cubicBezTo>
                      <a:pt x="17599" y="5527"/>
                      <a:pt x="17685" y="5435"/>
                      <a:pt x="17685" y="5316"/>
                    </a:cubicBezTo>
                    <a:cubicBezTo>
                      <a:pt x="17685" y="5197"/>
                      <a:pt x="17599" y="5105"/>
                      <a:pt x="17488" y="5105"/>
                    </a:cubicBezTo>
                    <a:lnTo>
                      <a:pt x="13677" y="5105"/>
                    </a:lnTo>
                    <a:close/>
                    <a:moveTo>
                      <a:pt x="12507" y="6103"/>
                    </a:moveTo>
                    <a:cubicBezTo>
                      <a:pt x="12397" y="6103"/>
                      <a:pt x="12311" y="6195"/>
                      <a:pt x="12311" y="6313"/>
                    </a:cubicBezTo>
                    <a:cubicBezTo>
                      <a:pt x="12311" y="6432"/>
                      <a:pt x="12397" y="6524"/>
                      <a:pt x="12507" y="6524"/>
                    </a:cubicBezTo>
                    <a:lnTo>
                      <a:pt x="16317" y="6524"/>
                    </a:lnTo>
                    <a:cubicBezTo>
                      <a:pt x="16422" y="6524"/>
                      <a:pt x="16513" y="6427"/>
                      <a:pt x="16513" y="6313"/>
                    </a:cubicBezTo>
                    <a:cubicBezTo>
                      <a:pt x="16513" y="6195"/>
                      <a:pt x="16427" y="6103"/>
                      <a:pt x="16317" y="6103"/>
                    </a:cubicBezTo>
                    <a:lnTo>
                      <a:pt x="12507" y="6103"/>
                    </a:lnTo>
                    <a:close/>
                    <a:moveTo>
                      <a:pt x="13657" y="7095"/>
                    </a:moveTo>
                    <a:cubicBezTo>
                      <a:pt x="13546" y="7095"/>
                      <a:pt x="13462" y="7187"/>
                      <a:pt x="13462" y="7306"/>
                    </a:cubicBezTo>
                    <a:cubicBezTo>
                      <a:pt x="13462" y="7425"/>
                      <a:pt x="13546" y="7517"/>
                      <a:pt x="13657" y="7517"/>
                    </a:cubicBezTo>
                    <a:lnTo>
                      <a:pt x="17468" y="7517"/>
                    </a:lnTo>
                    <a:cubicBezTo>
                      <a:pt x="17579" y="7517"/>
                      <a:pt x="17664" y="7425"/>
                      <a:pt x="17664" y="7306"/>
                    </a:cubicBezTo>
                    <a:cubicBezTo>
                      <a:pt x="17664" y="7187"/>
                      <a:pt x="17579" y="7095"/>
                      <a:pt x="17468" y="7095"/>
                    </a:cubicBezTo>
                    <a:lnTo>
                      <a:pt x="13657" y="7095"/>
                    </a:lnTo>
                    <a:close/>
                    <a:moveTo>
                      <a:pt x="3786" y="11502"/>
                    </a:moveTo>
                    <a:cubicBezTo>
                      <a:pt x="3650" y="11502"/>
                      <a:pt x="3539" y="11619"/>
                      <a:pt x="3539" y="11765"/>
                    </a:cubicBezTo>
                    <a:cubicBezTo>
                      <a:pt x="3539" y="11910"/>
                      <a:pt x="3650" y="12029"/>
                      <a:pt x="3786" y="12029"/>
                    </a:cubicBezTo>
                    <a:lnTo>
                      <a:pt x="7595" y="12029"/>
                    </a:lnTo>
                    <a:cubicBezTo>
                      <a:pt x="7731" y="12029"/>
                      <a:pt x="7842" y="11910"/>
                      <a:pt x="7842" y="11765"/>
                    </a:cubicBezTo>
                    <a:cubicBezTo>
                      <a:pt x="7842" y="11619"/>
                      <a:pt x="7731" y="11502"/>
                      <a:pt x="7595" y="11502"/>
                    </a:cubicBezTo>
                    <a:lnTo>
                      <a:pt x="3786" y="11502"/>
                    </a:lnTo>
                    <a:close/>
                    <a:moveTo>
                      <a:pt x="5193" y="12796"/>
                    </a:moveTo>
                    <a:cubicBezTo>
                      <a:pt x="5058" y="12796"/>
                      <a:pt x="4947" y="12913"/>
                      <a:pt x="4947" y="13059"/>
                    </a:cubicBezTo>
                    <a:cubicBezTo>
                      <a:pt x="4947" y="13204"/>
                      <a:pt x="5058" y="13323"/>
                      <a:pt x="5193" y="13323"/>
                    </a:cubicBezTo>
                    <a:lnTo>
                      <a:pt x="9003" y="13323"/>
                    </a:lnTo>
                    <a:cubicBezTo>
                      <a:pt x="9138" y="13323"/>
                      <a:pt x="9249" y="13204"/>
                      <a:pt x="9249" y="13059"/>
                    </a:cubicBezTo>
                    <a:cubicBezTo>
                      <a:pt x="9249" y="12913"/>
                      <a:pt x="9138" y="12796"/>
                      <a:pt x="9003" y="12796"/>
                    </a:cubicBezTo>
                    <a:lnTo>
                      <a:pt x="5193" y="12796"/>
                    </a:lnTo>
                    <a:close/>
                    <a:moveTo>
                      <a:pt x="3871" y="14090"/>
                    </a:moveTo>
                    <a:cubicBezTo>
                      <a:pt x="3735" y="14090"/>
                      <a:pt x="3624" y="14207"/>
                      <a:pt x="3624" y="14353"/>
                    </a:cubicBezTo>
                    <a:cubicBezTo>
                      <a:pt x="3624" y="14498"/>
                      <a:pt x="3735" y="14617"/>
                      <a:pt x="3871" y="14617"/>
                    </a:cubicBezTo>
                    <a:lnTo>
                      <a:pt x="7682" y="14617"/>
                    </a:lnTo>
                    <a:cubicBezTo>
                      <a:pt x="7817" y="14617"/>
                      <a:pt x="7927" y="14498"/>
                      <a:pt x="7927" y="14353"/>
                    </a:cubicBezTo>
                    <a:cubicBezTo>
                      <a:pt x="7927" y="14207"/>
                      <a:pt x="7817" y="14090"/>
                      <a:pt x="7682" y="14090"/>
                    </a:cubicBezTo>
                    <a:lnTo>
                      <a:pt x="3871" y="1409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8603" tIns="18603" rIns="18603" bIns="18603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2" name="Retângulo Arredondado"/>
              <p:cNvSpPr/>
              <p:nvPr/>
            </p:nvSpPr>
            <p:spPr>
              <a:xfrm>
                <a:off x="43245" y="0"/>
                <a:ext cx="2899698" cy="1687941"/>
              </a:xfrm>
              <a:prstGeom prst="roundRect">
                <a:avLst>
                  <a:gd name="adj" fmla="val 15575"/>
                </a:avLst>
              </a:prstGeom>
              <a:solidFill>
                <a:srgbClr val="5E87D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8603" tIns="18603" rIns="18603" bIns="18603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3" name="Forma"/>
              <p:cNvSpPr/>
              <p:nvPr/>
            </p:nvSpPr>
            <p:spPr>
              <a:xfrm>
                <a:off x="0" y="1041620"/>
                <a:ext cx="2986189" cy="656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18024" y="10290"/>
                    </a:lnTo>
                    <a:cubicBezTo>
                      <a:pt x="16744" y="16999"/>
                      <a:pt x="14706" y="19594"/>
                      <a:pt x="12846" y="16884"/>
                    </a:cubicBezTo>
                    <a:cubicBezTo>
                      <a:pt x="12008" y="15663"/>
                      <a:pt x="11277" y="13442"/>
                      <a:pt x="10562" y="11256"/>
                    </a:cubicBezTo>
                    <a:cubicBezTo>
                      <a:pt x="9553" y="8171"/>
                      <a:pt x="8540" y="5037"/>
                      <a:pt x="7521" y="1846"/>
                    </a:cubicBezTo>
                    <a:cubicBezTo>
                      <a:pt x="6200" y="6119"/>
                      <a:pt x="4559" y="7809"/>
                      <a:pt x="2963" y="6540"/>
                    </a:cubicBezTo>
                    <a:cubicBezTo>
                      <a:pt x="1860" y="5663"/>
                      <a:pt x="834" y="3398"/>
                      <a:pt x="0" y="0"/>
                    </a:cubicBezTo>
                    <a:lnTo>
                      <a:pt x="132" y="21346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FEFF4">
                  <a:alpha val="4224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778933">
                  <a:defRPr b="0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4" name="Forma"/>
              <p:cNvSpPr/>
              <p:nvPr/>
            </p:nvSpPr>
            <p:spPr>
              <a:xfrm>
                <a:off x="43245" y="837932"/>
                <a:ext cx="2986190" cy="857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3576" y="10290"/>
                    </a:lnTo>
                    <a:cubicBezTo>
                      <a:pt x="4856" y="16999"/>
                      <a:pt x="6894" y="19594"/>
                      <a:pt x="8754" y="16884"/>
                    </a:cubicBezTo>
                    <a:cubicBezTo>
                      <a:pt x="9592" y="15663"/>
                      <a:pt x="10323" y="13442"/>
                      <a:pt x="11038" y="11256"/>
                    </a:cubicBezTo>
                    <a:cubicBezTo>
                      <a:pt x="12047" y="8171"/>
                      <a:pt x="13060" y="5037"/>
                      <a:pt x="14079" y="1846"/>
                    </a:cubicBezTo>
                    <a:cubicBezTo>
                      <a:pt x="15400" y="6119"/>
                      <a:pt x="17041" y="7809"/>
                      <a:pt x="18637" y="6540"/>
                    </a:cubicBezTo>
                    <a:cubicBezTo>
                      <a:pt x="19740" y="5663"/>
                      <a:pt x="20766" y="3398"/>
                      <a:pt x="21600" y="0"/>
                    </a:cubicBezTo>
                    <a:lnTo>
                      <a:pt x="21468" y="21346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FEF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778933">
                  <a:defRPr b="0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5" name="Conífera"/>
              <p:cNvSpPr/>
              <p:nvPr/>
            </p:nvSpPr>
            <p:spPr>
              <a:xfrm>
                <a:off x="236557" y="1333059"/>
                <a:ext cx="456918" cy="7728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621" y="0"/>
                    </a:moveTo>
                    <a:cubicBezTo>
                      <a:pt x="10617" y="23"/>
                      <a:pt x="10614" y="44"/>
                      <a:pt x="10610" y="67"/>
                    </a:cubicBezTo>
                    <a:cubicBezTo>
                      <a:pt x="10104" y="2030"/>
                      <a:pt x="9595" y="3050"/>
                      <a:pt x="9030" y="3538"/>
                    </a:cubicBezTo>
                    <a:cubicBezTo>
                      <a:pt x="9188" y="3538"/>
                      <a:pt x="9363" y="3511"/>
                      <a:pt x="9528" y="3474"/>
                    </a:cubicBezTo>
                    <a:cubicBezTo>
                      <a:pt x="8596" y="4832"/>
                      <a:pt x="7424" y="5534"/>
                      <a:pt x="6527" y="6163"/>
                    </a:cubicBezTo>
                    <a:cubicBezTo>
                      <a:pt x="6868" y="6119"/>
                      <a:pt x="7802" y="5974"/>
                      <a:pt x="8230" y="5855"/>
                    </a:cubicBezTo>
                    <a:cubicBezTo>
                      <a:pt x="7748" y="6276"/>
                      <a:pt x="6954" y="6634"/>
                      <a:pt x="6954" y="6634"/>
                    </a:cubicBezTo>
                    <a:cubicBezTo>
                      <a:pt x="7138" y="6619"/>
                      <a:pt x="7415" y="6600"/>
                      <a:pt x="7720" y="6547"/>
                    </a:cubicBezTo>
                    <a:cubicBezTo>
                      <a:pt x="7091" y="7137"/>
                      <a:pt x="6251" y="7713"/>
                      <a:pt x="5561" y="8125"/>
                    </a:cubicBezTo>
                    <a:cubicBezTo>
                      <a:pt x="5895" y="8116"/>
                      <a:pt x="6564" y="7999"/>
                      <a:pt x="7009" y="7907"/>
                    </a:cubicBezTo>
                    <a:cubicBezTo>
                      <a:pt x="6411" y="8446"/>
                      <a:pt x="4903" y="8893"/>
                      <a:pt x="4903" y="8893"/>
                    </a:cubicBezTo>
                    <a:cubicBezTo>
                      <a:pt x="5152" y="8900"/>
                      <a:pt x="5550" y="8913"/>
                      <a:pt x="5996" y="8867"/>
                    </a:cubicBezTo>
                    <a:cubicBezTo>
                      <a:pt x="4872" y="9638"/>
                      <a:pt x="3565" y="10259"/>
                      <a:pt x="2901" y="10510"/>
                    </a:cubicBezTo>
                    <a:cubicBezTo>
                      <a:pt x="3687" y="10533"/>
                      <a:pt x="4308" y="10479"/>
                      <a:pt x="4850" y="10385"/>
                    </a:cubicBezTo>
                    <a:cubicBezTo>
                      <a:pt x="4326" y="10617"/>
                      <a:pt x="3807" y="10772"/>
                      <a:pt x="3807" y="10772"/>
                    </a:cubicBezTo>
                    <a:cubicBezTo>
                      <a:pt x="4160" y="10781"/>
                      <a:pt x="4842" y="10804"/>
                      <a:pt x="5509" y="10615"/>
                    </a:cubicBezTo>
                    <a:cubicBezTo>
                      <a:pt x="4554" y="11187"/>
                      <a:pt x="3493" y="11637"/>
                      <a:pt x="2295" y="12014"/>
                    </a:cubicBezTo>
                    <a:cubicBezTo>
                      <a:pt x="3519" y="11959"/>
                      <a:pt x="4122" y="11979"/>
                      <a:pt x="4988" y="11829"/>
                    </a:cubicBezTo>
                    <a:cubicBezTo>
                      <a:pt x="4334" y="12189"/>
                      <a:pt x="3084" y="12413"/>
                      <a:pt x="3084" y="12413"/>
                    </a:cubicBezTo>
                    <a:cubicBezTo>
                      <a:pt x="3383" y="12449"/>
                      <a:pt x="3950" y="12522"/>
                      <a:pt x="4573" y="12429"/>
                    </a:cubicBezTo>
                    <a:cubicBezTo>
                      <a:pt x="3626" y="13059"/>
                      <a:pt x="2798" y="13430"/>
                      <a:pt x="1310" y="13941"/>
                    </a:cubicBezTo>
                    <a:cubicBezTo>
                      <a:pt x="2261" y="14037"/>
                      <a:pt x="3022" y="14027"/>
                      <a:pt x="3903" y="13855"/>
                    </a:cubicBezTo>
                    <a:cubicBezTo>
                      <a:pt x="3441" y="14122"/>
                      <a:pt x="2908" y="14377"/>
                      <a:pt x="2403" y="14495"/>
                    </a:cubicBezTo>
                    <a:cubicBezTo>
                      <a:pt x="2758" y="14526"/>
                      <a:pt x="3146" y="14544"/>
                      <a:pt x="3538" y="14548"/>
                    </a:cubicBezTo>
                    <a:cubicBezTo>
                      <a:pt x="2975" y="14915"/>
                      <a:pt x="1532" y="15372"/>
                      <a:pt x="690" y="15468"/>
                    </a:cubicBezTo>
                    <a:cubicBezTo>
                      <a:pt x="1469" y="15621"/>
                      <a:pt x="1944" y="15682"/>
                      <a:pt x="2829" y="15558"/>
                    </a:cubicBezTo>
                    <a:cubicBezTo>
                      <a:pt x="2034" y="16169"/>
                      <a:pt x="1577" y="16274"/>
                      <a:pt x="222" y="16735"/>
                    </a:cubicBezTo>
                    <a:cubicBezTo>
                      <a:pt x="549" y="16746"/>
                      <a:pt x="1657" y="16760"/>
                      <a:pt x="2445" y="16433"/>
                    </a:cubicBezTo>
                    <a:cubicBezTo>
                      <a:pt x="2217" y="16700"/>
                      <a:pt x="1683" y="16922"/>
                      <a:pt x="1285" y="17066"/>
                    </a:cubicBezTo>
                    <a:cubicBezTo>
                      <a:pt x="1615" y="17066"/>
                      <a:pt x="1944" y="17006"/>
                      <a:pt x="2229" y="16894"/>
                    </a:cubicBezTo>
                    <a:cubicBezTo>
                      <a:pt x="1771" y="17163"/>
                      <a:pt x="1238" y="17373"/>
                      <a:pt x="668" y="17513"/>
                    </a:cubicBezTo>
                    <a:cubicBezTo>
                      <a:pt x="1097" y="17560"/>
                      <a:pt x="2071" y="17636"/>
                      <a:pt x="2608" y="17472"/>
                    </a:cubicBezTo>
                    <a:lnTo>
                      <a:pt x="2638" y="17467"/>
                    </a:lnTo>
                    <a:cubicBezTo>
                      <a:pt x="2011" y="17862"/>
                      <a:pt x="825" y="18003"/>
                      <a:pt x="1" y="17923"/>
                    </a:cubicBezTo>
                    <a:cubicBezTo>
                      <a:pt x="-28" y="17962"/>
                      <a:pt x="714" y="18310"/>
                      <a:pt x="1542" y="18379"/>
                    </a:cubicBezTo>
                    <a:cubicBezTo>
                      <a:pt x="1245" y="18467"/>
                      <a:pt x="906" y="18513"/>
                      <a:pt x="582" y="18499"/>
                    </a:cubicBezTo>
                    <a:cubicBezTo>
                      <a:pt x="1481" y="18739"/>
                      <a:pt x="2039" y="18785"/>
                      <a:pt x="3029" y="18865"/>
                    </a:cubicBezTo>
                    <a:cubicBezTo>
                      <a:pt x="2588" y="19091"/>
                      <a:pt x="2010" y="19186"/>
                      <a:pt x="2010" y="19186"/>
                    </a:cubicBezTo>
                    <a:cubicBezTo>
                      <a:pt x="2010" y="19186"/>
                      <a:pt x="4186" y="19299"/>
                      <a:pt x="5315" y="19147"/>
                    </a:cubicBezTo>
                    <a:cubicBezTo>
                      <a:pt x="4988" y="19390"/>
                      <a:pt x="4449" y="19473"/>
                      <a:pt x="4449" y="19473"/>
                    </a:cubicBezTo>
                    <a:cubicBezTo>
                      <a:pt x="4449" y="19473"/>
                      <a:pt x="7074" y="19640"/>
                      <a:pt x="9273" y="19263"/>
                    </a:cubicBezTo>
                    <a:cubicBezTo>
                      <a:pt x="9277" y="19443"/>
                      <a:pt x="9306" y="21049"/>
                      <a:pt x="9306" y="21600"/>
                    </a:cubicBezTo>
                    <a:lnTo>
                      <a:pt x="11676" y="21600"/>
                    </a:lnTo>
                    <a:lnTo>
                      <a:pt x="11676" y="19306"/>
                    </a:lnTo>
                    <a:cubicBezTo>
                      <a:pt x="13874" y="19629"/>
                      <a:pt x="16600" y="19473"/>
                      <a:pt x="16600" y="19473"/>
                    </a:cubicBezTo>
                    <a:cubicBezTo>
                      <a:pt x="16600" y="19473"/>
                      <a:pt x="16072" y="19496"/>
                      <a:pt x="15235" y="19134"/>
                    </a:cubicBezTo>
                    <a:cubicBezTo>
                      <a:pt x="16407" y="19406"/>
                      <a:pt x="19038" y="19186"/>
                      <a:pt x="19038" y="19186"/>
                    </a:cubicBezTo>
                    <a:cubicBezTo>
                      <a:pt x="19038" y="19186"/>
                      <a:pt x="18653" y="19220"/>
                      <a:pt x="17768" y="18988"/>
                    </a:cubicBezTo>
                    <a:cubicBezTo>
                      <a:pt x="18677" y="19007"/>
                      <a:pt x="19389" y="19078"/>
                      <a:pt x="20696" y="18650"/>
                    </a:cubicBezTo>
                    <a:cubicBezTo>
                      <a:pt x="20282" y="18691"/>
                      <a:pt x="19763" y="18530"/>
                      <a:pt x="19409" y="18422"/>
                    </a:cubicBezTo>
                    <a:cubicBezTo>
                      <a:pt x="20354" y="18360"/>
                      <a:pt x="21572" y="17935"/>
                      <a:pt x="21540" y="17939"/>
                    </a:cubicBezTo>
                    <a:cubicBezTo>
                      <a:pt x="20708" y="18067"/>
                      <a:pt x="19853" y="18090"/>
                      <a:pt x="18701" y="17606"/>
                    </a:cubicBezTo>
                    <a:cubicBezTo>
                      <a:pt x="19559" y="17715"/>
                      <a:pt x="20457" y="17670"/>
                      <a:pt x="21169" y="17431"/>
                    </a:cubicBezTo>
                    <a:cubicBezTo>
                      <a:pt x="20119" y="17251"/>
                      <a:pt x="19385" y="17083"/>
                      <a:pt x="18565" y="16604"/>
                    </a:cubicBezTo>
                    <a:cubicBezTo>
                      <a:pt x="19761" y="16772"/>
                      <a:pt x="20162" y="16732"/>
                      <a:pt x="20682" y="16571"/>
                    </a:cubicBezTo>
                    <a:cubicBezTo>
                      <a:pt x="20036" y="16578"/>
                      <a:pt x="18647" y="16222"/>
                      <a:pt x="18269" y="15821"/>
                    </a:cubicBezTo>
                    <a:cubicBezTo>
                      <a:pt x="19042" y="15936"/>
                      <a:pt x="19570" y="15906"/>
                      <a:pt x="20079" y="15754"/>
                    </a:cubicBezTo>
                    <a:cubicBezTo>
                      <a:pt x="19023" y="15620"/>
                      <a:pt x="18390" y="15410"/>
                      <a:pt x="17588" y="14955"/>
                    </a:cubicBezTo>
                    <a:cubicBezTo>
                      <a:pt x="18238" y="15101"/>
                      <a:pt x="18942" y="15182"/>
                      <a:pt x="19774" y="15037"/>
                    </a:cubicBezTo>
                    <a:cubicBezTo>
                      <a:pt x="18784" y="14789"/>
                      <a:pt x="18079" y="14350"/>
                      <a:pt x="17546" y="14070"/>
                    </a:cubicBezTo>
                    <a:cubicBezTo>
                      <a:pt x="17990" y="14178"/>
                      <a:pt x="18474" y="14174"/>
                      <a:pt x="18892" y="14137"/>
                    </a:cubicBezTo>
                    <a:cubicBezTo>
                      <a:pt x="18497" y="14045"/>
                      <a:pt x="17366" y="13612"/>
                      <a:pt x="16984" y="13412"/>
                    </a:cubicBezTo>
                    <a:cubicBezTo>
                      <a:pt x="17588" y="13460"/>
                      <a:pt x="18896" y="13566"/>
                      <a:pt x="19589" y="13442"/>
                    </a:cubicBezTo>
                    <a:cubicBezTo>
                      <a:pt x="17842" y="12942"/>
                      <a:pt x="17114" y="12475"/>
                      <a:pt x="16218" y="11816"/>
                    </a:cubicBezTo>
                    <a:cubicBezTo>
                      <a:pt x="16859" y="12018"/>
                      <a:pt x="17237" y="12059"/>
                      <a:pt x="18224" y="12059"/>
                    </a:cubicBezTo>
                    <a:cubicBezTo>
                      <a:pt x="17782" y="11886"/>
                      <a:pt x="17111" y="11533"/>
                      <a:pt x="16467" y="11112"/>
                    </a:cubicBezTo>
                    <a:cubicBezTo>
                      <a:pt x="16979" y="11180"/>
                      <a:pt x="17420" y="11208"/>
                      <a:pt x="17685" y="11205"/>
                    </a:cubicBezTo>
                    <a:cubicBezTo>
                      <a:pt x="17685" y="11205"/>
                      <a:pt x="16799" y="10793"/>
                      <a:pt x="16151" y="10277"/>
                    </a:cubicBezTo>
                    <a:cubicBezTo>
                      <a:pt x="16784" y="10420"/>
                      <a:pt x="17190" y="10378"/>
                      <a:pt x="18427" y="10493"/>
                    </a:cubicBezTo>
                    <a:cubicBezTo>
                      <a:pt x="17776" y="10187"/>
                      <a:pt x="16523" y="9477"/>
                      <a:pt x="15468" y="8736"/>
                    </a:cubicBezTo>
                    <a:cubicBezTo>
                      <a:pt x="15724" y="8757"/>
                      <a:pt x="15940" y="8765"/>
                      <a:pt x="16096" y="8764"/>
                    </a:cubicBezTo>
                    <a:cubicBezTo>
                      <a:pt x="16096" y="8764"/>
                      <a:pt x="15264" y="8378"/>
                      <a:pt x="14623" y="7884"/>
                    </a:cubicBezTo>
                    <a:cubicBezTo>
                      <a:pt x="14846" y="7915"/>
                      <a:pt x="15095" y="7938"/>
                      <a:pt x="15393" y="8004"/>
                    </a:cubicBezTo>
                    <a:cubicBezTo>
                      <a:pt x="14734" y="7546"/>
                      <a:pt x="14285" y="7197"/>
                      <a:pt x="13959" y="6906"/>
                    </a:cubicBezTo>
                    <a:cubicBezTo>
                      <a:pt x="14222" y="6939"/>
                      <a:pt x="14447" y="6956"/>
                      <a:pt x="14607" y="6960"/>
                    </a:cubicBezTo>
                    <a:cubicBezTo>
                      <a:pt x="14607" y="6960"/>
                      <a:pt x="14113" y="6696"/>
                      <a:pt x="13621" y="6329"/>
                    </a:cubicBezTo>
                    <a:cubicBezTo>
                      <a:pt x="13992" y="6382"/>
                      <a:pt x="14609" y="6429"/>
                      <a:pt x="14856" y="6470"/>
                    </a:cubicBezTo>
                    <a:cubicBezTo>
                      <a:pt x="14010" y="5822"/>
                      <a:pt x="12722" y="4827"/>
                      <a:pt x="11894" y="3438"/>
                    </a:cubicBezTo>
                    <a:cubicBezTo>
                      <a:pt x="12080" y="3483"/>
                      <a:pt x="12282" y="3518"/>
                      <a:pt x="12464" y="3518"/>
                    </a:cubicBezTo>
                    <a:cubicBezTo>
                      <a:pt x="11894" y="3026"/>
                      <a:pt x="11126" y="1996"/>
                      <a:pt x="10621" y="0"/>
                    </a:cubicBezTo>
                    <a:close/>
                  </a:path>
                </a:pathLst>
              </a:custGeom>
              <a:solidFill>
                <a:srgbClr val="56B59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778933">
                  <a:defRPr b="0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6" name="Conífera"/>
              <p:cNvSpPr/>
              <p:nvPr/>
            </p:nvSpPr>
            <p:spPr>
              <a:xfrm>
                <a:off x="1804671" y="1465037"/>
                <a:ext cx="728918" cy="12329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621" y="0"/>
                    </a:moveTo>
                    <a:cubicBezTo>
                      <a:pt x="10617" y="23"/>
                      <a:pt x="10614" y="44"/>
                      <a:pt x="10610" y="67"/>
                    </a:cubicBezTo>
                    <a:cubicBezTo>
                      <a:pt x="10104" y="2030"/>
                      <a:pt x="9595" y="3050"/>
                      <a:pt x="9030" y="3538"/>
                    </a:cubicBezTo>
                    <a:cubicBezTo>
                      <a:pt x="9188" y="3538"/>
                      <a:pt x="9363" y="3511"/>
                      <a:pt x="9528" y="3474"/>
                    </a:cubicBezTo>
                    <a:cubicBezTo>
                      <a:pt x="8596" y="4832"/>
                      <a:pt x="7424" y="5534"/>
                      <a:pt x="6527" y="6163"/>
                    </a:cubicBezTo>
                    <a:cubicBezTo>
                      <a:pt x="6868" y="6119"/>
                      <a:pt x="7802" y="5974"/>
                      <a:pt x="8230" y="5855"/>
                    </a:cubicBezTo>
                    <a:cubicBezTo>
                      <a:pt x="7748" y="6276"/>
                      <a:pt x="6954" y="6634"/>
                      <a:pt x="6954" y="6634"/>
                    </a:cubicBezTo>
                    <a:cubicBezTo>
                      <a:pt x="7138" y="6619"/>
                      <a:pt x="7415" y="6600"/>
                      <a:pt x="7720" y="6547"/>
                    </a:cubicBezTo>
                    <a:cubicBezTo>
                      <a:pt x="7091" y="7137"/>
                      <a:pt x="6251" y="7713"/>
                      <a:pt x="5561" y="8125"/>
                    </a:cubicBezTo>
                    <a:cubicBezTo>
                      <a:pt x="5895" y="8116"/>
                      <a:pt x="6564" y="7999"/>
                      <a:pt x="7009" y="7907"/>
                    </a:cubicBezTo>
                    <a:cubicBezTo>
                      <a:pt x="6411" y="8446"/>
                      <a:pt x="4903" y="8893"/>
                      <a:pt x="4903" y="8893"/>
                    </a:cubicBezTo>
                    <a:cubicBezTo>
                      <a:pt x="5152" y="8900"/>
                      <a:pt x="5550" y="8913"/>
                      <a:pt x="5996" y="8867"/>
                    </a:cubicBezTo>
                    <a:cubicBezTo>
                      <a:pt x="4872" y="9638"/>
                      <a:pt x="3565" y="10259"/>
                      <a:pt x="2901" y="10510"/>
                    </a:cubicBezTo>
                    <a:cubicBezTo>
                      <a:pt x="3687" y="10533"/>
                      <a:pt x="4308" y="10479"/>
                      <a:pt x="4850" y="10385"/>
                    </a:cubicBezTo>
                    <a:cubicBezTo>
                      <a:pt x="4326" y="10617"/>
                      <a:pt x="3807" y="10772"/>
                      <a:pt x="3807" y="10772"/>
                    </a:cubicBezTo>
                    <a:cubicBezTo>
                      <a:pt x="4160" y="10781"/>
                      <a:pt x="4842" y="10804"/>
                      <a:pt x="5509" y="10615"/>
                    </a:cubicBezTo>
                    <a:cubicBezTo>
                      <a:pt x="4554" y="11187"/>
                      <a:pt x="3493" y="11637"/>
                      <a:pt x="2295" y="12014"/>
                    </a:cubicBezTo>
                    <a:cubicBezTo>
                      <a:pt x="3519" y="11959"/>
                      <a:pt x="4122" y="11979"/>
                      <a:pt x="4988" y="11829"/>
                    </a:cubicBezTo>
                    <a:cubicBezTo>
                      <a:pt x="4334" y="12189"/>
                      <a:pt x="3084" y="12413"/>
                      <a:pt x="3084" y="12413"/>
                    </a:cubicBezTo>
                    <a:cubicBezTo>
                      <a:pt x="3383" y="12449"/>
                      <a:pt x="3950" y="12522"/>
                      <a:pt x="4573" y="12429"/>
                    </a:cubicBezTo>
                    <a:cubicBezTo>
                      <a:pt x="3626" y="13059"/>
                      <a:pt x="2798" y="13430"/>
                      <a:pt x="1310" y="13941"/>
                    </a:cubicBezTo>
                    <a:cubicBezTo>
                      <a:pt x="2261" y="14037"/>
                      <a:pt x="3022" y="14027"/>
                      <a:pt x="3903" y="13855"/>
                    </a:cubicBezTo>
                    <a:cubicBezTo>
                      <a:pt x="3441" y="14122"/>
                      <a:pt x="2908" y="14377"/>
                      <a:pt x="2403" y="14495"/>
                    </a:cubicBezTo>
                    <a:cubicBezTo>
                      <a:pt x="2758" y="14526"/>
                      <a:pt x="3146" y="14544"/>
                      <a:pt x="3538" y="14548"/>
                    </a:cubicBezTo>
                    <a:cubicBezTo>
                      <a:pt x="2975" y="14915"/>
                      <a:pt x="1532" y="15372"/>
                      <a:pt x="690" y="15468"/>
                    </a:cubicBezTo>
                    <a:cubicBezTo>
                      <a:pt x="1469" y="15621"/>
                      <a:pt x="1944" y="15682"/>
                      <a:pt x="2829" y="15558"/>
                    </a:cubicBezTo>
                    <a:cubicBezTo>
                      <a:pt x="2034" y="16169"/>
                      <a:pt x="1577" y="16274"/>
                      <a:pt x="222" y="16735"/>
                    </a:cubicBezTo>
                    <a:cubicBezTo>
                      <a:pt x="549" y="16746"/>
                      <a:pt x="1657" y="16760"/>
                      <a:pt x="2445" y="16433"/>
                    </a:cubicBezTo>
                    <a:cubicBezTo>
                      <a:pt x="2217" y="16700"/>
                      <a:pt x="1683" y="16922"/>
                      <a:pt x="1285" y="17066"/>
                    </a:cubicBezTo>
                    <a:cubicBezTo>
                      <a:pt x="1615" y="17066"/>
                      <a:pt x="1944" y="17006"/>
                      <a:pt x="2229" y="16894"/>
                    </a:cubicBezTo>
                    <a:cubicBezTo>
                      <a:pt x="1771" y="17163"/>
                      <a:pt x="1238" y="17373"/>
                      <a:pt x="668" y="17513"/>
                    </a:cubicBezTo>
                    <a:cubicBezTo>
                      <a:pt x="1097" y="17560"/>
                      <a:pt x="2071" y="17636"/>
                      <a:pt x="2608" y="17472"/>
                    </a:cubicBezTo>
                    <a:lnTo>
                      <a:pt x="2638" y="17467"/>
                    </a:lnTo>
                    <a:cubicBezTo>
                      <a:pt x="2011" y="17862"/>
                      <a:pt x="825" y="18003"/>
                      <a:pt x="1" y="17923"/>
                    </a:cubicBezTo>
                    <a:cubicBezTo>
                      <a:pt x="-28" y="17962"/>
                      <a:pt x="714" y="18310"/>
                      <a:pt x="1542" y="18379"/>
                    </a:cubicBezTo>
                    <a:cubicBezTo>
                      <a:pt x="1245" y="18467"/>
                      <a:pt x="906" y="18513"/>
                      <a:pt x="582" y="18499"/>
                    </a:cubicBezTo>
                    <a:cubicBezTo>
                      <a:pt x="1481" y="18739"/>
                      <a:pt x="2039" y="18785"/>
                      <a:pt x="3029" y="18865"/>
                    </a:cubicBezTo>
                    <a:cubicBezTo>
                      <a:pt x="2588" y="19091"/>
                      <a:pt x="2010" y="19186"/>
                      <a:pt x="2010" y="19186"/>
                    </a:cubicBezTo>
                    <a:cubicBezTo>
                      <a:pt x="2010" y="19186"/>
                      <a:pt x="4186" y="19299"/>
                      <a:pt x="5315" y="19147"/>
                    </a:cubicBezTo>
                    <a:cubicBezTo>
                      <a:pt x="4988" y="19390"/>
                      <a:pt x="4449" y="19473"/>
                      <a:pt x="4449" y="19473"/>
                    </a:cubicBezTo>
                    <a:cubicBezTo>
                      <a:pt x="4449" y="19473"/>
                      <a:pt x="7074" y="19640"/>
                      <a:pt x="9273" y="19263"/>
                    </a:cubicBezTo>
                    <a:cubicBezTo>
                      <a:pt x="9277" y="19443"/>
                      <a:pt x="9306" y="21049"/>
                      <a:pt x="9306" y="21600"/>
                    </a:cubicBezTo>
                    <a:lnTo>
                      <a:pt x="11676" y="21600"/>
                    </a:lnTo>
                    <a:lnTo>
                      <a:pt x="11676" y="19306"/>
                    </a:lnTo>
                    <a:cubicBezTo>
                      <a:pt x="13874" y="19629"/>
                      <a:pt x="16600" y="19473"/>
                      <a:pt x="16600" y="19473"/>
                    </a:cubicBezTo>
                    <a:cubicBezTo>
                      <a:pt x="16600" y="19473"/>
                      <a:pt x="16072" y="19496"/>
                      <a:pt x="15235" y="19134"/>
                    </a:cubicBezTo>
                    <a:cubicBezTo>
                      <a:pt x="16407" y="19406"/>
                      <a:pt x="19038" y="19186"/>
                      <a:pt x="19038" y="19186"/>
                    </a:cubicBezTo>
                    <a:cubicBezTo>
                      <a:pt x="19038" y="19186"/>
                      <a:pt x="18653" y="19220"/>
                      <a:pt x="17768" y="18988"/>
                    </a:cubicBezTo>
                    <a:cubicBezTo>
                      <a:pt x="18677" y="19007"/>
                      <a:pt x="19389" y="19078"/>
                      <a:pt x="20696" y="18650"/>
                    </a:cubicBezTo>
                    <a:cubicBezTo>
                      <a:pt x="20282" y="18691"/>
                      <a:pt x="19763" y="18530"/>
                      <a:pt x="19409" y="18422"/>
                    </a:cubicBezTo>
                    <a:cubicBezTo>
                      <a:pt x="20354" y="18360"/>
                      <a:pt x="21572" y="17935"/>
                      <a:pt x="21540" y="17939"/>
                    </a:cubicBezTo>
                    <a:cubicBezTo>
                      <a:pt x="20708" y="18067"/>
                      <a:pt x="19853" y="18090"/>
                      <a:pt x="18701" y="17606"/>
                    </a:cubicBezTo>
                    <a:cubicBezTo>
                      <a:pt x="19559" y="17715"/>
                      <a:pt x="20457" y="17670"/>
                      <a:pt x="21169" y="17431"/>
                    </a:cubicBezTo>
                    <a:cubicBezTo>
                      <a:pt x="20119" y="17251"/>
                      <a:pt x="19385" y="17083"/>
                      <a:pt x="18565" y="16604"/>
                    </a:cubicBezTo>
                    <a:cubicBezTo>
                      <a:pt x="19761" y="16772"/>
                      <a:pt x="20162" y="16732"/>
                      <a:pt x="20682" y="16571"/>
                    </a:cubicBezTo>
                    <a:cubicBezTo>
                      <a:pt x="20036" y="16578"/>
                      <a:pt x="18647" y="16222"/>
                      <a:pt x="18269" y="15821"/>
                    </a:cubicBezTo>
                    <a:cubicBezTo>
                      <a:pt x="19042" y="15936"/>
                      <a:pt x="19570" y="15906"/>
                      <a:pt x="20079" y="15754"/>
                    </a:cubicBezTo>
                    <a:cubicBezTo>
                      <a:pt x="19023" y="15620"/>
                      <a:pt x="18390" y="15410"/>
                      <a:pt x="17588" y="14955"/>
                    </a:cubicBezTo>
                    <a:cubicBezTo>
                      <a:pt x="18238" y="15101"/>
                      <a:pt x="18942" y="15182"/>
                      <a:pt x="19774" y="15037"/>
                    </a:cubicBezTo>
                    <a:cubicBezTo>
                      <a:pt x="18784" y="14789"/>
                      <a:pt x="18079" y="14350"/>
                      <a:pt x="17546" y="14070"/>
                    </a:cubicBezTo>
                    <a:cubicBezTo>
                      <a:pt x="17990" y="14178"/>
                      <a:pt x="18474" y="14174"/>
                      <a:pt x="18892" y="14137"/>
                    </a:cubicBezTo>
                    <a:cubicBezTo>
                      <a:pt x="18497" y="14045"/>
                      <a:pt x="17366" y="13612"/>
                      <a:pt x="16984" y="13412"/>
                    </a:cubicBezTo>
                    <a:cubicBezTo>
                      <a:pt x="17588" y="13460"/>
                      <a:pt x="18896" y="13566"/>
                      <a:pt x="19589" y="13442"/>
                    </a:cubicBezTo>
                    <a:cubicBezTo>
                      <a:pt x="17842" y="12942"/>
                      <a:pt x="17114" y="12475"/>
                      <a:pt x="16218" y="11816"/>
                    </a:cubicBezTo>
                    <a:cubicBezTo>
                      <a:pt x="16859" y="12018"/>
                      <a:pt x="17237" y="12059"/>
                      <a:pt x="18224" y="12059"/>
                    </a:cubicBezTo>
                    <a:cubicBezTo>
                      <a:pt x="17782" y="11886"/>
                      <a:pt x="17111" y="11533"/>
                      <a:pt x="16467" y="11112"/>
                    </a:cubicBezTo>
                    <a:cubicBezTo>
                      <a:pt x="16979" y="11180"/>
                      <a:pt x="17420" y="11208"/>
                      <a:pt x="17685" y="11205"/>
                    </a:cubicBezTo>
                    <a:cubicBezTo>
                      <a:pt x="17685" y="11205"/>
                      <a:pt x="16799" y="10793"/>
                      <a:pt x="16151" y="10277"/>
                    </a:cubicBezTo>
                    <a:cubicBezTo>
                      <a:pt x="16784" y="10420"/>
                      <a:pt x="17190" y="10378"/>
                      <a:pt x="18427" y="10493"/>
                    </a:cubicBezTo>
                    <a:cubicBezTo>
                      <a:pt x="17776" y="10187"/>
                      <a:pt x="16523" y="9477"/>
                      <a:pt x="15468" y="8736"/>
                    </a:cubicBezTo>
                    <a:cubicBezTo>
                      <a:pt x="15724" y="8757"/>
                      <a:pt x="15940" y="8765"/>
                      <a:pt x="16096" y="8764"/>
                    </a:cubicBezTo>
                    <a:cubicBezTo>
                      <a:pt x="16096" y="8764"/>
                      <a:pt x="15264" y="8378"/>
                      <a:pt x="14623" y="7884"/>
                    </a:cubicBezTo>
                    <a:cubicBezTo>
                      <a:pt x="14846" y="7915"/>
                      <a:pt x="15095" y="7938"/>
                      <a:pt x="15393" y="8004"/>
                    </a:cubicBezTo>
                    <a:cubicBezTo>
                      <a:pt x="14734" y="7546"/>
                      <a:pt x="14285" y="7197"/>
                      <a:pt x="13959" y="6906"/>
                    </a:cubicBezTo>
                    <a:cubicBezTo>
                      <a:pt x="14222" y="6939"/>
                      <a:pt x="14447" y="6956"/>
                      <a:pt x="14607" y="6960"/>
                    </a:cubicBezTo>
                    <a:cubicBezTo>
                      <a:pt x="14607" y="6960"/>
                      <a:pt x="14113" y="6696"/>
                      <a:pt x="13621" y="6329"/>
                    </a:cubicBezTo>
                    <a:cubicBezTo>
                      <a:pt x="13992" y="6382"/>
                      <a:pt x="14609" y="6429"/>
                      <a:pt x="14856" y="6470"/>
                    </a:cubicBezTo>
                    <a:cubicBezTo>
                      <a:pt x="14010" y="5822"/>
                      <a:pt x="12722" y="4827"/>
                      <a:pt x="11894" y="3438"/>
                    </a:cubicBezTo>
                    <a:cubicBezTo>
                      <a:pt x="12080" y="3483"/>
                      <a:pt x="12282" y="3518"/>
                      <a:pt x="12464" y="3518"/>
                    </a:cubicBezTo>
                    <a:cubicBezTo>
                      <a:pt x="11894" y="3026"/>
                      <a:pt x="11126" y="1996"/>
                      <a:pt x="10621" y="0"/>
                    </a:cubicBezTo>
                    <a:close/>
                  </a:path>
                </a:pathLst>
              </a:custGeom>
              <a:solidFill>
                <a:srgbClr val="56B59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778933">
                  <a:defRPr b="0" sz="2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38" name="Your forest will grow as you log and level up!"/>
            <p:cNvSpPr txBox="1"/>
            <p:nvPr/>
          </p:nvSpPr>
          <p:spPr>
            <a:xfrm>
              <a:off x="404837" y="408540"/>
              <a:ext cx="2492474" cy="51391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Your forest will grow as you log and level up!</a:t>
              </a:r>
            </a:p>
          </p:txBody>
        </p:sp>
      </p:grpSp>
      <p:grpSp>
        <p:nvGrpSpPr>
          <p:cNvPr id="246" name="Grupo">
            <a:hlinkClick r:id="rId2" invalidUrl="" action="ppaction://hlinksldjump" tgtFrame="" tooltip="" history="1" highlightClick="0" endSnd="0"/>
          </p:cNvPr>
          <p:cNvGrpSpPr/>
          <p:nvPr/>
        </p:nvGrpSpPr>
        <p:grpSpPr>
          <a:xfrm>
            <a:off x="784134" y="4724400"/>
            <a:ext cx="3172412" cy="3172411"/>
            <a:chOff x="0" y="0"/>
            <a:chExt cx="3172410" cy="3172410"/>
          </a:xfrm>
        </p:grpSpPr>
        <p:sp>
          <p:nvSpPr>
            <p:cNvPr id="240" name="Retângulo Arredondado"/>
            <p:cNvSpPr/>
            <p:nvPr/>
          </p:nvSpPr>
          <p:spPr>
            <a:xfrm>
              <a:off x="0" y="0"/>
              <a:ext cx="3172411" cy="3172411"/>
            </a:xfrm>
            <a:prstGeom prst="roundRect">
              <a:avLst>
                <a:gd name="adj" fmla="val 15000"/>
              </a:avLst>
            </a:prstGeom>
            <a:solidFill>
              <a:srgbClr val="FFFFFF">
                <a:alpha val="75223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1" name="Troféu"/>
            <p:cNvSpPr/>
            <p:nvPr/>
          </p:nvSpPr>
          <p:spPr>
            <a:xfrm>
              <a:off x="2177271" y="359131"/>
              <a:ext cx="733645" cy="886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39" y="0"/>
                  </a:moveTo>
                  <a:cubicBezTo>
                    <a:pt x="4139" y="0"/>
                    <a:pt x="4149" y="623"/>
                    <a:pt x="4237" y="1589"/>
                  </a:cubicBezTo>
                  <a:cubicBezTo>
                    <a:pt x="2431" y="832"/>
                    <a:pt x="0" y="1725"/>
                    <a:pt x="0" y="3889"/>
                  </a:cubicBezTo>
                  <a:cubicBezTo>
                    <a:pt x="0" y="6026"/>
                    <a:pt x="2630" y="7372"/>
                    <a:pt x="4623" y="8623"/>
                  </a:cubicBezTo>
                  <a:cubicBezTo>
                    <a:pt x="6617" y="9874"/>
                    <a:pt x="5496" y="11300"/>
                    <a:pt x="5496" y="11300"/>
                  </a:cubicBezTo>
                  <a:cubicBezTo>
                    <a:pt x="5496" y="11300"/>
                    <a:pt x="5764" y="11446"/>
                    <a:pt x="6151" y="11655"/>
                  </a:cubicBezTo>
                  <a:cubicBezTo>
                    <a:pt x="6151" y="11655"/>
                    <a:pt x="6687" y="11060"/>
                    <a:pt x="6687" y="10290"/>
                  </a:cubicBezTo>
                  <a:cubicBezTo>
                    <a:pt x="6687" y="10138"/>
                    <a:pt x="6674" y="9995"/>
                    <a:pt x="6650" y="9857"/>
                  </a:cubicBezTo>
                  <a:cubicBezTo>
                    <a:pt x="7364" y="10917"/>
                    <a:pt x="8282" y="11742"/>
                    <a:pt x="9461" y="12100"/>
                  </a:cubicBezTo>
                  <a:lnTo>
                    <a:pt x="9461" y="14760"/>
                  </a:lnTo>
                  <a:lnTo>
                    <a:pt x="7250" y="14760"/>
                  </a:lnTo>
                  <a:lnTo>
                    <a:pt x="7250" y="18727"/>
                  </a:lnTo>
                  <a:lnTo>
                    <a:pt x="5761" y="18727"/>
                  </a:lnTo>
                  <a:lnTo>
                    <a:pt x="4147" y="20386"/>
                  </a:lnTo>
                  <a:lnTo>
                    <a:pt x="4127" y="20386"/>
                  </a:lnTo>
                  <a:lnTo>
                    <a:pt x="4127" y="21600"/>
                  </a:lnTo>
                  <a:lnTo>
                    <a:pt x="17475" y="21600"/>
                  </a:lnTo>
                  <a:lnTo>
                    <a:pt x="17475" y="20386"/>
                  </a:lnTo>
                  <a:lnTo>
                    <a:pt x="17455" y="20386"/>
                  </a:lnTo>
                  <a:lnTo>
                    <a:pt x="15839" y="18727"/>
                  </a:lnTo>
                  <a:lnTo>
                    <a:pt x="14352" y="18727"/>
                  </a:lnTo>
                  <a:lnTo>
                    <a:pt x="14352" y="14760"/>
                  </a:lnTo>
                  <a:lnTo>
                    <a:pt x="12141" y="14760"/>
                  </a:lnTo>
                  <a:lnTo>
                    <a:pt x="12141" y="12100"/>
                  </a:lnTo>
                  <a:cubicBezTo>
                    <a:pt x="13320" y="11742"/>
                    <a:pt x="14238" y="10917"/>
                    <a:pt x="14952" y="9857"/>
                  </a:cubicBezTo>
                  <a:cubicBezTo>
                    <a:pt x="14928" y="9994"/>
                    <a:pt x="14916" y="10138"/>
                    <a:pt x="14916" y="10290"/>
                  </a:cubicBezTo>
                  <a:cubicBezTo>
                    <a:pt x="14916" y="11060"/>
                    <a:pt x="15449" y="11655"/>
                    <a:pt x="15449" y="11655"/>
                  </a:cubicBezTo>
                  <a:cubicBezTo>
                    <a:pt x="15836" y="11446"/>
                    <a:pt x="16107" y="11300"/>
                    <a:pt x="16107" y="11300"/>
                  </a:cubicBezTo>
                  <a:cubicBezTo>
                    <a:pt x="16107" y="11300"/>
                    <a:pt x="14985" y="9874"/>
                    <a:pt x="16979" y="8623"/>
                  </a:cubicBezTo>
                  <a:cubicBezTo>
                    <a:pt x="18972" y="7372"/>
                    <a:pt x="21600" y="6026"/>
                    <a:pt x="21600" y="3889"/>
                  </a:cubicBezTo>
                  <a:cubicBezTo>
                    <a:pt x="21600" y="1725"/>
                    <a:pt x="19172" y="832"/>
                    <a:pt x="17365" y="1589"/>
                  </a:cubicBezTo>
                  <a:cubicBezTo>
                    <a:pt x="17453" y="623"/>
                    <a:pt x="17461" y="0"/>
                    <a:pt x="17461" y="0"/>
                  </a:cubicBezTo>
                  <a:lnTo>
                    <a:pt x="4139" y="0"/>
                  </a:lnTo>
                  <a:close/>
                  <a:moveTo>
                    <a:pt x="2780" y="2437"/>
                  </a:moveTo>
                  <a:cubicBezTo>
                    <a:pt x="3886" y="2437"/>
                    <a:pt x="4325" y="3145"/>
                    <a:pt x="4499" y="3649"/>
                  </a:cubicBezTo>
                  <a:cubicBezTo>
                    <a:pt x="4748" y="5174"/>
                    <a:pt x="5172" y="6946"/>
                    <a:pt x="5886" y="8488"/>
                  </a:cubicBezTo>
                  <a:cubicBezTo>
                    <a:pt x="5216" y="7814"/>
                    <a:pt x="4193" y="7247"/>
                    <a:pt x="3073" y="6490"/>
                  </a:cubicBezTo>
                  <a:cubicBezTo>
                    <a:pt x="229" y="4570"/>
                    <a:pt x="1195" y="2437"/>
                    <a:pt x="2780" y="2437"/>
                  </a:cubicBezTo>
                  <a:close/>
                  <a:moveTo>
                    <a:pt x="18822" y="2437"/>
                  </a:moveTo>
                  <a:cubicBezTo>
                    <a:pt x="20407" y="2437"/>
                    <a:pt x="21373" y="4570"/>
                    <a:pt x="18529" y="6490"/>
                  </a:cubicBezTo>
                  <a:cubicBezTo>
                    <a:pt x="17409" y="7247"/>
                    <a:pt x="16386" y="7814"/>
                    <a:pt x="15716" y="8488"/>
                  </a:cubicBezTo>
                  <a:cubicBezTo>
                    <a:pt x="16430" y="6947"/>
                    <a:pt x="16852" y="5174"/>
                    <a:pt x="17101" y="3649"/>
                  </a:cubicBezTo>
                  <a:cubicBezTo>
                    <a:pt x="17275" y="3145"/>
                    <a:pt x="17716" y="2437"/>
                    <a:pt x="18822" y="2437"/>
                  </a:cubicBezTo>
                  <a:close/>
                </a:path>
              </a:pathLst>
            </a:custGeom>
            <a:solidFill>
              <a:srgbClr val="5E87D0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2" name="Accept challenges and earn rewards!"/>
            <p:cNvSpPr txBox="1"/>
            <p:nvPr/>
          </p:nvSpPr>
          <p:spPr>
            <a:xfrm>
              <a:off x="231833" y="545567"/>
              <a:ext cx="1951544" cy="5139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spAutoFit/>
            </a:bodyPr>
            <a:lstStyle>
              <a:lvl1pPr>
                <a:defRPr sz="1600">
                  <a:solidFill>
                    <a:srgbClr val="5E5E5E"/>
                  </a:solidFill>
                </a:defRPr>
              </a:lvl1pPr>
            </a:lstStyle>
            <a:p>
              <a:pPr/>
              <a:r>
                <a:t>Accept challenges and earn rewards!</a:t>
              </a:r>
            </a:p>
          </p:txBody>
        </p:sp>
        <p:sp>
          <p:nvSpPr>
            <p:cNvPr id="243" name="Medalha"/>
            <p:cNvSpPr/>
            <p:nvPr/>
          </p:nvSpPr>
          <p:spPr>
            <a:xfrm rot="20512405">
              <a:off x="296979" y="1819289"/>
              <a:ext cx="565589" cy="664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29" y="11271"/>
                  </a:lnTo>
                  <a:lnTo>
                    <a:pt x="12787" y="11271"/>
                  </a:lnTo>
                  <a:lnTo>
                    <a:pt x="5892" y="0"/>
                  </a:lnTo>
                  <a:lnTo>
                    <a:pt x="0" y="0"/>
                  </a:lnTo>
                  <a:close/>
                  <a:moveTo>
                    <a:pt x="15706" y="0"/>
                  </a:moveTo>
                  <a:lnTo>
                    <a:pt x="10979" y="7729"/>
                  </a:lnTo>
                  <a:lnTo>
                    <a:pt x="12464" y="10154"/>
                  </a:lnTo>
                  <a:lnTo>
                    <a:pt x="12922" y="10154"/>
                  </a:lnTo>
                  <a:cubicBezTo>
                    <a:pt x="13146" y="10154"/>
                    <a:pt x="13358" y="10200"/>
                    <a:pt x="13546" y="10280"/>
                  </a:cubicBezTo>
                  <a:lnTo>
                    <a:pt x="21600" y="0"/>
                  </a:lnTo>
                  <a:lnTo>
                    <a:pt x="15706" y="0"/>
                  </a:lnTo>
                  <a:close/>
                  <a:moveTo>
                    <a:pt x="12630" y="10425"/>
                  </a:moveTo>
                  <a:lnTo>
                    <a:pt x="13038" y="11094"/>
                  </a:lnTo>
                  <a:cubicBezTo>
                    <a:pt x="13153" y="11133"/>
                    <a:pt x="13233" y="11227"/>
                    <a:pt x="13233" y="11338"/>
                  </a:cubicBezTo>
                  <a:lnTo>
                    <a:pt x="13233" y="11937"/>
                  </a:lnTo>
                  <a:cubicBezTo>
                    <a:pt x="13497" y="12038"/>
                    <a:pt x="13753" y="12155"/>
                    <a:pt x="13996" y="12285"/>
                  </a:cubicBezTo>
                  <a:lnTo>
                    <a:pt x="13996" y="11338"/>
                  </a:lnTo>
                  <a:cubicBezTo>
                    <a:pt x="13996" y="10835"/>
                    <a:pt x="13513" y="10425"/>
                    <a:pt x="12922" y="10425"/>
                  </a:cubicBezTo>
                  <a:lnTo>
                    <a:pt x="12630" y="10425"/>
                  </a:lnTo>
                  <a:close/>
                  <a:moveTo>
                    <a:pt x="7894" y="10567"/>
                  </a:moveTo>
                  <a:cubicBezTo>
                    <a:pt x="7593" y="10729"/>
                    <a:pt x="7392" y="11015"/>
                    <a:pt x="7392" y="11340"/>
                  </a:cubicBezTo>
                  <a:lnTo>
                    <a:pt x="7392" y="12368"/>
                  </a:lnTo>
                  <a:cubicBezTo>
                    <a:pt x="7634" y="12229"/>
                    <a:pt x="7888" y="12105"/>
                    <a:pt x="8153" y="11996"/>
                  </a:cubicBezTo>
                  <a:lnTo>
                    <a:pt x="8153" y="11338"/>
                  </a:lnTo>
                  <a:cubicBezTo>
                    <a:pt x="8153" y="11238"/>
                    <a:pt x="8221" y="11152"/>
                    <a:pt x="8318" y="11107"/>
                  </a:cubicBezTo>
                  <a:lnTo>
                    <a:pt x="7894" y="10567"/>
                  </a:lnTo>
                  <a:close/>
                  <a:moveTo>
                    <a:pt x="10767" y="11720"/>
                  </a:moveTo>
                  <a:cubicBezTo>
                    <a:pt x="7563" y="11720"/>
                    <a:pt x="4964" y="13930"/>
                    <a:pt x="4964" y="16659"/>
                  </a:cubicBezTo>
                  <a:cubicBezTo>
                    <a:pt x="4964" y="19388"/>
                    <a:pt x="7563" y="21600"/>
                    <a:pt x="10767" y="21600"/>
                  </a:cubicBezTo>
                  <a:cubicBezTo>
                    <a:pt x="13972" y="21600"/>
                    <a:pt x="16570" y="19388"/>
                    <a:pt x="16570" y="16659"/>
                  </a:cubicBezTo>
                  <a:cubicBezTo>
                    <a:pt x="16570" y="13930"/>
                    <a:pt x="13972" y="11720"/>
                    <a:pt x="10767" y="11720"/>
                  </a:cubicBezTo>
                  <a:close/>
                  <a:moveTo>
                    <a:pt x="10767" y="12800"/>
                  </a:moveTo>
                  <a:cubicBezTo>
                    <a:pt x="13267" y="12800"/>
                    <a:pt x="15302" y="14530"/>
                    <a:pt x="15302" y="16659"/>
                  </a:cubicBezTo>
                  <a:cubicBezTo>
                    <a:pt x="15302" y="18788"/>
                    <a:pt x="13268" y="20520"/>
                    <a:pt x="10767" y="20520"/>
                  </a:cubicBezTo>
                  <a:cubicBezTo>
                    <a:pt x="8267" y="20520"/>
                    <a:pt x="6233" y="18788"/>
                    <a:pt x="6233" y="16659"/>
                  </a:cubicBezTo>
                  <a:cubicBezTo>
                    <a:pt x="6233" y="14530"/>
                    <a:pt x="8267" y="12800"/>
                    <a:pt x="10767" y="12800"/>
                  </a:cubicBezTo>
                  <a:close/>
                  <a:moveTo>
                    <a:pt x="10767" y="13071"/>
                  </a:moveTo>
                  <a:cubicBezTo>
                    <a:pt x="8439" y="13071"/>
                    <a:pt x="6552" y="14677"/>
                    <a:pt x="6552" y="16659"/>
                  </a:cubicBezTo>
                  <a:cubicBezTo>
                    <a:pt x="6552" y="18641"/>
                    <a:pt x="8439" y="20248"/>
                    <a:pt x="10767" y="20248"/>
                  </a:cubicBezTo>
                  <a:cubicBezTo>
                    <a:pt x="13095" y="20248"/>
                    <a:pt x="14983" y="18641"/>
                    <a:pt x="14983" y="16659"/>
                  </a:cubicBezTo>
                  <a:cubicBezTo>
                    <a:pt x="14983" y="14677"/>
                    <a:pt x="13095" y="13071"/>
                    <a:pt x="10767" y="13071"/>
                  </a:cubicBezTo>
                  <a:close/>
                </a:path>
              </a:pathLst>
            </a:custGeom>
            <a:solidFill>
              <a:srgbClr val="929292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4" name="Compete with friends!"/>
            <p:cNvSpPr txBox="1"/>
            <p:nvPr/>
          </p:nvSpPr>
          <p:spPr>
            <a:xfrm>
              <a:off x="978654" y="2015515"/>
              <a:ext cx="1951543" cy="51391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spAutoFit/>
            </a:bodyPr>
            <a:lstStyle>
              <a:lvl1pPr>
                <a:defRPr sz="1600">
                  <a:solidFill>
                    <a:srgbClr val="5E5E5E"/>
                  </a:solidFill>
                </a:defRPr>
              </a:lvl1pPr>
            </a:lstStyle>
            <a:p>
              <a:pPr/>
              <a:r>
                <a:t>Compete with friends!</a:t>
              </a:r>
            </a:p>
          </p:txBody>
        </p:sp>
        <p:sp>
          <p:nvSpPr>
            <p:cNvPr id="245" name="Medalha"/>
            <p:cNvSpPr/>
            <p:nvPr/>
          </p:nvSpPr>
          <p:spPr>
            <a:xfrm rot="884714">
              <a:off x="550222" y="2306941"/>
              <a:ext cx="565589" cy="664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29" y="11271"/>
                  </a:lnTo>
                  <a:lnTo>
                    <a:pt x="12787" y="11271"/>
                  </a:lnTo>
                  <a:lnTo>
                    <a:pt x="5892" y="0"/>
                  </a:lnTo>
                  <a:lnTo>
                    <a:pt x="0" y="0"/>
                  </a:lnTo>
                  <a:close/>
                  <a:moveTo>
                    <a:pt x="15706" y="0"/>
                  </a:moveTo>
                  <a:lnTo>
                    <a:pt x="10979" y="7729"/>
                  </a:lnTo>
                  <a:lnTo>
                    <a:pt x="12464" y="10154"/>
                  </a:lnTo>
                  <a:lnTo>
                    <a:pt x="12922" y="10154"/>
                  </a:lnTo>
                  <a:cubicBezTo>
                    <a:pt x="13146" y="10154"/>
                    <a:pt x="13358" y="10200"/>
                    <a:pt x="13546" y="10280"/>
                  </a:cubicBezTo>
                  <a:lnTo>
                    <a:pt x="21600" y="0"/>
                  </a:lnTo>
                  <a:lnTo>
                    <a:pt x="15706" y="0"/>
                  </a:lnTo>
                  <a:close/>
                  <a:moveTo>
                    <a:pt x="12630" y="10425"/>
                  </a:moveTo>
                  <a:lnTo>
                    <a:pt x="13038" y="11094"/>
                  </a:lnTo>
                  <a:cubicBezTo>
                    <a:pt x="13153" y="11133"/>
                    <a:pt x="13233" y="11227"/>
                    <a:pt x="13233" y="11338"/>
                  </a:cubicBezTo>
                  <a:lnTo>
                    <a:pt x="13233" y="11937"/>
                  </a:lnTo>
                  <a:cubicBezTo>
                    <a:pt x="13497" y="12038"/>
                    <a:pt x="13753" y="12155"/>
                    <a:pt x="13996" y="12285"/>
                  </a:cubicBezTo>
                  <a:lnTo>
                    <a:pt x="13996" y="11338"/>
                  </a:lnTo>
                  <a:cubicBezTo>
                    <a:pt x="13996" y="10835"/>
                    <a:pt x="13513" y="10425"/>
                    <a:pt x="12922" y="10425"/>
                  </a:cubicBezTo>
                  <a:lnTo>
                    <a:pt x="12630" y="10425"/>
                  </a:lnTo>
                  <a:close/>
                  <a:moveTo>
                    <a:pt x="7894" y="10567"/>
                  </a:moveTo>
                  <a:cubicBezTo>
                    <a:pt x="7593" y="10729"/>
                    <a:pt x="7392" y="11015"/>
                    <a:pt x="7392" y="11340"/>
                  </a:cubicBezTo>
                  <a:lnTo>
                    <a:pt x="7392" y="12368"/>
                  </a:lnTo>
                  <a:cubicBezTo>
                    <a:pt x="7634" y="12229"/>
                    <a:pt x="7888" y="12105"/>
                    <a:pt x="8153" y="11996"/>
                  </a:cubicBezTo>
                  <a:lnTo>
                    <a:pt x="8153" y="11338"/>
                  </a:lnTo>
                  <a:cubicBezTo>
                    <a:pt x="8153" y="11238"/>
                    <a:pt x="8221" y="11152"/>
                    <a:pt x="8318" y="11107"/>
                  </a:cubicBezTo>
                  <a:lnTo>
                    <a:pt x="7894" y="10567"/>
                  </a:lnTo>
                  <a:close/>
                  <a:moveTo>
                    <a:pt x="10767" y="11720"/>
                  </a:moveTo>
                  <a:cubicBezTo>
                    <a:pt x="7563" y="11720"/>
                    <a:pt x="4964" y="13930"/>
                    <a:pt x="4964" y="16659"/>
                  </a:cubicBezTo>
                  <a:cubicBezTo>
                    <a:pt x="4964" y="19388"/>
                    <a:pt x="7563" y="21600"/>
                    <a:pt x="10767" y="21600"/>
                  </a:cubicBezTo>
                  <a:cubicBezTo>
                    <a:pt x="13972" y="21600"/>
                    <a:pt x="16570" y="19388"/>
                    <a:pt x="16570" y="16659"/>
                  </a:cubicBezTo>
                  <a:cubicBezTo>
                    <a:pt x="16570" y="13930"/>
                    <a:pt x="13972" y="11720"/>
                    <a:pt x="10767" y="11720"/>
                  </a:cubicBezTo>
                  <a:close/>
                  <a:moveTo>
                    <a:pt x="10767" y="12800"/>
                  </a:moveTo>
                  <a:cubicBezTo>
                    <a:pt x="13267" y="12800"/>
                    <a:pt x="15302" y="14530"/>
                    <a:pt x="15302" y="16659"/>
                  </a:cubicBezTo>
                  <a:cubicBezTo>
                    <a:pt x="15302" y="18788"/>
                    <a:pt x="13268" y="20520"/>
                    <a:pt x="10767" y="20520"/>
                  </a:cubicBezTo>
                  <a:cubicBezTo>
                    <a:pt x="8267" y="20520"/>
                    <a:pt x="6233" y="18788"/>
                    <a:pt x="6233" y="16659"/>
                  </a:cubicBezTo>
                  <a:cubicBezTo>
                    <a:pt x="6233" y="14530"/>
                    <a:pt x="8267" y="12800"/>
                    <a:pt x="10767" y="12800"/>
                  </a:cubicBezTo>
                  <a:close/>
                  <a:moveTo>
                    <a:pt x="10767" y="13071"/>
                  </a:moveTo>
                  <a:cubicBezTo>
                    <a:pt x="8439" y="13071"/>
                    <a:pt x="6552" y="14677"/>
                    <a:pt x="6552" y="16659"/>
                  </a:cubicBezTo>
                  <a:cubicBezTo>
                    <a:pt x="6552" y="18641"/>
                    <a:pt x="8439" y="20248"/>
                    <a:pt x="10767" y="20248"/>
                  </a:cubicBezTo>
                  <a:cubicBezTo>
                    <a:pt x="13095" y="20248"/>
                    <a:pt x="14983" y="18641"/>
                    <a:pt x="14983" y="16659"/>
                  </a:cubicBezTo>
                  <a:cubicBezTo>
                    <a:pt x="14983" y="14677"/>
                    <a:pt x="13095" y="13071"/>
                    <a:pt x="10767" y="13071"/>
                  </a:cubicBezTo>
                  <a:close/>
                </a:path>
              </a:pathLst>
            </a:custGeom>
            <a:solidFill>
              <a:srgbClr val="FE7D00"/>
            </a:solidFill>
            <a:ln w="3175" cap="flat">
              <a:noFill/>
              <a:miter lim="400000"/>
            </a:ln>
            <a:effectLst/>
          </p:spPr>
          <p:txBody>
            <a:bodyPr wrap="square" lIns="63500" tIns="63500" rIns="63500" bIns="63500" numCol="1" anchor="ctr">
              <a:noAutofit/>
            </a:bodyPr>
            <a:lstStyle/>
            <a:p>
              <a:pPr defTabSz="914400">
                <a:defRPr b="0" sz="2600">
                  <a:solidFill>
                    <a:srgbClr val="FFFFFF"/>
                  </a:solidFill>
                  <a:latin typeface="SF Hello Regular"/>
                  <a:ea typeface="SF Hello Regular"/>
                  <a:cs typeface="SF Hello Regular"/>
                  <a:sym typeface="SF Hello Regular"/>
                </a:defRPr>
              </a:pPr>
            </a:p>
          </p:txBody>
        </p:sp>
      </p:grpSp>
      <p:grpSp>
        <p:nvGrpSpPr>
          <p:cNvPr id="253" name="Grupo">
            <a:hlinkClick r:id="rId2" invalidUrl="" action="ppaction://hlinksldjump" tgtFrame="" tooltip="" history="1" highlightClick="0" endSnd="0"/>
          </p:cNvPr>
          <p:cNvGrpSpPr/>
          <p:nvPr/>
        </p:nvGrpSpPr>
        <p:grpSpPr>
          <a:xfrm>
            <a:off x="4308388" y="4724400"/>
            <a:ext cx="3172412" cy="3172411"/>
            <a:chOff x="0" y="0"/>
            <a:chExt cx="3172410" cy="3172410"/>
          </a:xfrm>
        </p:grpSpPr>
        <p:sp>
          <p:nvSpPr>
            <p:cNvPr id="247" name="Retângulo Arredondado"/>
            <p:cNvSpPr/>
            <p:nvPr/>
          </p:nvSpPr>
          <p:spPr>
            <a:xfrm>
              <a:off x="0" y="0"/>
              <a:ext cx="3172411" cy="3172411"/>
            </a:xfrm>
            <a:prstGeom prst="roundRect">
              <a:avLst>
                <a:gd name="adj" fmla="val 15000"/>
              </a:avLst>
            </a:prstGeom>
            <a:solidFill>
              <a:srgbClr val="FFFFFF">
                <a:alpha val="75223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8" name="Spend points at the emporium."/>
            <p:cNvSpPr txBox="1"/>
            <p:nvPr/>
          </p:nvSpPr>
          <p:spPr>
            <a:xfrm>
              <a:off x="129680" y="336588"/>
              <a:ext cx="2899698" cy="51391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spAutoFit/>
            </a:bodyPr>
            <a:lstStyle>
              <a:lvl1pPr>
                <a:defRPr sz="1600">
                  <a:solidFill>
                    <a:srgbClr val="5E5E5E"/>
                  </a:solidFill>
                </a:defRPr>
              </a:lvl1pPr>
            </a:lstStyle>
            <a:p>
              <a:pPr/>
              <a:r>
                <a:t>Spend points at the emporium.</a:t>
              </a:r>
            </a:p>
          </p:txBody>
        </p:sp>
        <p:grpSp>
          <p:nvGrpSpPr>
            <p:cNvPr id="251" name="Grupo"/>
            <p:cNvGrpSpPr/>
            <p:nvPr/>
          </p:nvGrpSpPr>
          <p:grpSpPr>
            <a:xfrm>
              <a:off x="956367" y="1120999"/>
              <a:ext cx="1246323" cy="1016950"/>
              <a:chOff x="0" y="0"/>
              <a:chExt cx="1246322" cy="1016949"/>
            </a:xfrm>
          </p:grpSpPr>
          <p:sp>
            <p:nvSpPr>
              <p:cNvPr id="249" name="Loja"/>
              <p:cNvSpPr/>
              <p:nvPr/>
            </p:nvSpPr>
            <p:spPr>
              <a:xfrm>
                <a:off x="0" y="0"/>
                <a:ext cx="1246323" cy="1016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901" y="0"/>
                    </a:moveTo>
                    <a:lnTo>
                      <a:pt x="5901" y="3628"/>
                    </a:lnTo>
                    <a:lnTo>
                      <a:pt x="7055" y="3628"/>
                    </a:lnTo>
                    <a:lnTo>
                      <a:pt x="7055" y="4787"/>
                    </a:lnTo>
                    <a:lnTo>
                      <a:pt x="2174" y="4787"/>
                    </a:lnTo>
                    <a:lnTo>
                      <a:pt x="0" y="9742"/>
                    </a:lnTo>
                    <a:cubicBezTo>
                      <a:pt x="0" y="10276"/>
                      <a:pt x="355" y="10709"/>
                      <a:pt x="791" y="10709"/>
                    </a:cubicBezTo>
                    <a:cubicBezTo>
                      <a:pt x="1168" y="10709"/>
                      <a:pt x="1481" y="10387"/>
                      <a:pt x="1560" y="9955"/>
                    </a:cubicBezTo>
                    <a:cubicBezTo>
                      <a:pt x="1639" y="10387"/>
                      <a:pt x="1954" y="10709"/>
                      <a:pt x="2331" y="10709"/>
                    </a:cubicBezTo>
                    <a:cubicBezTo>
                      <a:pt x="2707" y="10709"/>
                      <a:pt x="3021" y="10387"/>
                      <a:pt x="3100" y="9955"/>
                    </a:cubicBezTo>
                    <a:cubicBezTo>
                      <a:pt x="3179" y="10387"/>
                      <a:pt x="3494" y="10709"/>
                      <a:pt x="3871" y="10709"/>
                    </a:cubicBezTo>
                    <a:cubicBezTo>
                      <a:pt x="4247" y="10709"/>
                      <a:pt x="4561" y="10387"/>
                      <a:pt x="4640" y="9955"/>
                    </a:cubicBezTo>
                    <a:cubicBezTo>
                      <a:pt x="4719" y="10387"/>
                      <a:pt x="5034" y="10709"/>
                      <a:pt x="5411" y="10709"/>
                    </a:cubicBezTo>
                    <a:cubicBezTo>
                      <a:pt x="5787" y="10709"/>
                      <a:pt x="6101" y="10387"/>
                      <a:pt x="6180" y="9955"/>
                    </a:cubicBezTo>
                    <a:cubicBezTo>
                      <a:pt x="6259" y="10387"/>
                      <a:pt x="6574" y="10709"/>
                      <a:pt x="6950" y="10709"/>
                    </a:cubicBezTo>
                    <a:cubicBezTo>
                      <a:pt x="7327" y="10709"/>
                      <a:pt x="7642" y="10387"/>
                      <a:pt x="7721" y="9955"/>
                    </a:cubicBezTo>
                    <a:cubicBezTo>
                      <a:pt x="7800" y="10387"/>
                      <a:pt x="8114" y="10709"/>
                      <a:pt x="8490" y="10709"/>
                    </a:cubicBezTo>
                    <a:cubicBezTo>
                      <a:pt x="8867" y="10709"/>
                      <a:pt x="9182" y="10387"/>
                      <a:pt x="9261" y="9955"/>
                    </a:cubicBezTo>
                    <a:cubicBezTo>
                      <a:pt x="9340" y="10387"/>
                      <a:pt x="9654" y="10709"/>
                      <a:pt x="10030" y="10709"/>
                    </a:cubicBezTo>
                    <a:cubicBezTo>
                      <a:pt x="10407" y="10709"/>
                      <a:pt x="10722" y="10387"/>
                      <a:pt x="10801" y="9955"/>
                    </a:cubicBezTo>
                    <a:cubicBezTo>
                      <a:pt x="10880" y="10387"/>
                      <a:pt x="11193" y="10709"/>
                      <a:pt x="11570" y="10709"/>
                    </a:cubicBezTo>
                    <a:cubicBezTo>
                      <a:pt x="11946" y="10709"/>
                      <a:pt x="12262" y="10387"/>
                      <a:pt x="12341" y="9955"/>
                    </a:cubicBezTo>
                    <a:cubicBezTo>
                      <a:pt x="12420" y="10387"/>
                      <a:pt x="12733" y="10709"/>
                      <a:pt x="13110" y="10709"/>
                    </a:cubicBezTo>
                    <a:cubicBezTo>
                      <a:pt x="13486" y="10709"/>
                      <a:pt x="13801" y="10387"/>
                      <a:pt x="13881" y="9955"/>
                    </a:cubicBezTo>
                    <a:cubicBezTo>
                      <a:pt x="13960" y="10387"/>
                      <a:pt x="14273" y="10709"/>
                      <a:pt x="14650" y="10709"/>
                    </a:cubicBezTo>
                    <a:cubicBezTo>
                      <a:pt x="15026" y="10709"/>
                      <a:pt x="15341" y="10387"/>
                      <a:pt x="15420" y="9955"/>
                    </a:cubicBezTo>
                    <a:cubicBezTo>
                      <a:pt x="15499" y="10387"/>
                      <a:pt x="15815" y="10709"/>
                      <a:pt x="16191" y="10709"/>
                    </a:cubicBezTo>
                    <a:cubicBezTo>
                      <a:pt x="16568" y="10709"/>
                      <a:pt x="16881" y="10387"/>
                      <a:pt x="16960" y="9955"/>
                    </a:cubicBezTo>
                    <a:cubicBezTo>
                      <a:pt x="17039" y="10387"/>
                      <a:pt x="17354" y="10709"/>
                      <a:pt x="17731" y="10709"/>
                    </a:cubicBezTo>
                    <a:cubicBezTo>
                      <a:pt x="18107" y="10709"/>
                      <a:pt x="18421" y="10387"/>
                      <a:pt x="18500" y="9955"/>
                    </a:cubicBezTo>
                    <a:cubicBezTo>
                      <a:pt x="18579" y="10387"/>
                      <a:pt x="18894" y="10709"/>
                      <a:pt x="19271" y="10709"/>
                    </a:cubicBezTo>
                    <a:cubicBezTo>
                      <a:pt x="19647" y="10709"/>
                      <a:pt x="19961" y="10387"/>
                      <a:pt x="20040" y="9955"/>
                    </a:cubicBezTo>
                    <a:cubicBezTo>
                      <a:pt x="20119" y="10387"/>
                      <a:pt x="20434" y="10709"/>
                      <a:pt x="20811" y="10709"/>
                    </a:cubicBezTo>
                    <a:cubicBezTo>
                      <a:pt x="21247" y="10709"/>
                      <a:pt x="21600" y="10276"/>
                      <a:pt x="21600" y="9742"/>
                    </a:cubicBezTo>
                    <a:lnTo>
                      <a:pt x="19428" y="4787"/>
                    </a:lnTo>
                    <a:lnTo>
                      <a:pt x="14545" y="4787"/>
                    </a:lnTo>
                    <a:lnTo>
                      <a:pt x="14545" y="3628"/>
                    </a:lnTo>
                    <a:lnTo>
                      <a:pt x="15699" y="3628"/>
                    </a:lnTo>
                    <a:lnTo>
                      <a:pt x="15699" y="0"/>
                    </a:lnTo>
                    <a:lnTo>
                      <a:pt x="5901" y="0"/>
                    </a:lnTo>
                    <a:close/>
                    <a:moveTo>
                      <a:pt x="7876" y="3628"/>
                    </a:moveTo>
                    <a:lnTo>
                      <a:pt x="13724" y="3628"/>
                    </a:lnTo>
                    <a:lnTo>
                      <a:pt x="13724" y="4787"/>
                    </a:lnTo>
                    <a:lnTo>
                      <a:pt x="7876" y="4787"/>
                    </a:lnTo>
                    <a:lnTo>
                      <a:pt x="7876" y="3628"/>
                    </a:lnTo>
                    <a:close/>
                    <a:moveTo>
                      <a:pt x="1224" y="11763"/>
                    </a:moveTo>
                    <a:lnTo>
                      <a:pt x="1224" y="19095"/>
                    </a:lnTo>
                    <a:lnTo>
                      <a:pt x="9484" y="19095"/>
                    </a:lnTo>
                    <a:lnTo>
                      <a:pt x="9484" y="13117"/>
                    </a:lnTo>
                    <a:lnTo>
                      <a:pt x="12116" y="13117"/>
                    </a:lnTo>
                    <a:lnTo>
                      <a:pt x="12116" y="19095"/>
                    </a:lnTo>
                    <a:lnTo>
                      <a:pt x="20377" y="19095"/>
                    </a:lnTo>
                    <a:lnTo>
                      <a:pt x="20377" y="11763"/>
                    </a:lnTo>
                    <a:lnTo>
                      <a:pt x="1224" y="11763"/>
                    </a:lnTo>
                    <a:close/>
                    <a:moveTo>
                      <a:pt x="2371" y="13117"/>
                    </a:moveTo>
                    <a:lnTo>
                      <a:pt x="5004" y="13117"/>
                    </a:lnTo>
                    <a:lnTo>
                      <a:pt x="5004" y="16302"/>
                    </a:lnTo>
                    <a:lnTo>
                      <a:pt x="2371" y="16302"/>
                    </a:lnTo>
                    <a:lnTo>
                      <a:pt x="2371" y="13117"/>
                    </a:lnTo>
                    <a:close/>
                    <a:moveTo>
                      <a:pt x="5928" y="13117"/>
                    </a:moveTo>
                    <a:lnTo>
                      <a:pt x="8561" y="13117"/>
                    </a:lnTo>
                    <a:lnTo>
                      <a:pt x="8561" y="16302"/>
                    </a:lnTo>
                    <a:lnTo>
                      <a:pt x="5928" y="16302"/>
                    </a:lnTo>
                    <a:lnTo>
                      <a:pt x="5928" y="13117"/>
                    </a:lnTo>
                    <a:close/>
                    <a:moveTo>
                      <a:pt x="13041" y="13117"/>
                    </a:moveTo>
                    <a:lnTo>
                      <a:pt x="15673" y="13117"/>
                    </a:lnTo>
                    <a:lnTo>
                      <a:pt x="15673" y="16302"/>
                    </a:lnTo>
                    <a:lnTo>
                      <a:pt x="13041" y="16302"/>
                    </a:lnTo>
                    <a:lnTo>
                      <a:pt x="13041" y="13117"/>
                    </a:lnTo>
                    <a:close/>
                    <a:moveTo>
                      <a:pt x="16598" y="13117"/>
                    </a:moveTo>
                    <a:lnTo>
                      <a:pt x="19230" y="13117"/>
                    </a:lnTo>
                    <a:lnTo>
                      <a:pt x="19230" y="16302"/>
                    </a:lnTo>
                    <a:lnTo>
                      <a:pt x="16598" y="16302"/>
                    </a:lnTo>
                    <a:lnTo>
                      <a:pt x="16598" y="13117"/>
                    </a:lnTo>
                    <a:close/>
                    <a:moveTo>
                      <a:pt x="11270" y="15428"/>
                    </a:moveTo>
                    <a:lnTo>
                      <a:pt x="11270" y="17177"/>
                    </a:lnTo>
                    <a:lnTo>
                      <a:pt x="11764" y="17177"/>
                    </a:lnTo>
                    <a:lnTo>
                      <a:pt x="11764" y="15428"/>
                    </a:lnTo>
                    <a:lnTo>
                      <a:pt x="11270" y="15428"/>
                    </a:lnTo>
                    <a:close/>
                    <a:moveTo>
                      <a:pt x="19" y="20290"/>
                    </a:moveTo>
                    <a:lnTo>
                      <a:pt x="19" y="21600"/>
                    </a:lnTo>
                    <a:lnTo>
                      <a:pt x="21581" y="21600"/>
                    </a:lnTo>
                    <a:lnTo>
                      <a:pt x="21581" y="20290"/>
                    </a:lnTo>
                    <a:lnTo>
                      <a:pt x="19" y="20290"/>
                    </a:lnTo>
                    <a:close/>
                  </a:path>
                </a:pathLst>
              </a:custGeom>
              <a:solidFill>
                <a:srgbClr val="5E87D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8603" tIns="18603" rIns="18603" bIns="18603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50" name="Emporium"/>
              <p:cNvSpPr txBox="1"/>
              <p:nvPr/>
            </p:nvSpPr>
            <p:spPr>
              <a:xfrm>
                <a:off x="153749" y="237233"/>
                <a:ext cx="938825" cy="23529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03" tIns="18603" rIns="18603" bIns="18603" numCol="1" anchor="ctr">
                <a:noAutofit/>
              </a:bodyPr>
              <a:lstStyle>
                <a:lvl1pPr>
                  <a:defRPr sz="13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Emporium</a:t>
                </a:r>
              </a:p>
            </p:txBody>
          </p:sp>
        </p:grpSp>
        <p:sp>
          <p:nvSpPr>
            <p:cNvPr id="252" name="Help earn $$ for worthy environmental causes!"/>
            <p:cNvSpPr txBox="1"/>
            <p:nvPr/>
          </p:nvSpPr>
          <p:spPr>
            <a:xfrm>
              <a:off x="129680" y="2408447"/>
              <a:ext cx="2899698" cy="51391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spAutoFit/>
            </a:bodyPr>
            <a:lstStyle>
              <a:lvl1pPr>
                <a:defRPr sz="1600">
                  <a:solidFill>
                    <a:srgbClr val="5E5E5E"/>
                  </a:solidFill>
                </a:defRPr>
              </a:lvl1pPr>
            </a:lstStyle>
            <a:p>
              <a:pPr/>
              <a:r>
                <a:t>Help earn $$ for worthy environmental causes!</a:t>
              </a:r>
            </a:p>
          </p:txBody>
        </p:sp>
      </p:grpSp>
      <p:sp>
        <p:nvSpPr>
          <p:cNvPr id="254" name="Círculo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2641600" y="8354496"/>
            <a:ext cx="88900" cy="88901"/>
          </a:xfrm>
          <a:prstGeom prst="ellipse">
            <a:avLst/>
          </a:prstGeom>
          <a:solidFill>
            <a:srgbClr val="FFFFFF">
              <a:alpha val="40000"/>
            </a:srgbClr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sp>
        <p:nvSpPr>
          <p:cNvPr id="255" name="Círculo">
            <a:hlinkClick r:id="rId5" invalidUrl="" action="ppaction://hlinksldjump" tgtFrame="" tooltip="" history="1" highlightClick="0" endSnd="0"/>
          </p:cNvPr>
          <p:cNvSpPr/>
          <p:nvPr/>
        </p:nvSpPr>
        <p:spPr>
          <a:xfrm>
            <a:off x="2438400" y="8354496"/>
            <a:ext cx="88900" cy="88901"/>
          </a:xfrm>
          <a:prstGeom prst="ellipse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sp>
        <p:nvSpPr>
          <p:cNvPr id="256" name="Círculo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2235200" y="8354496"/>
            <a:ext cx="88900" cy="88901"/>
          </a:xfrm>
          <a:prstGeom prst="ellipse">
            <a:avLst/>
          </a:prstGeom>
          <a:solidFill>
            <a:srgbClr val="FFFFFF">
              <a:alpha val="40245"/>
            </a:srgbClr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sp>
        <p:nvSpPr>
          <p:cNvPr id="257" name="Círculo">
            <a:hlinkClick r:id="rId6" invalidUrl="" action="ppaction://hlinksldjump" tgtFrame="" tooltip="" history="1" highlightClick="0" endSnd="0"/>
          </p:cNvPr>
          <p:cNvSpPr/>
          <p:nvPr/>
        </p:nvSpPr>
        <p:spPr>
          <a:xfrm>
            <a:off x="2032000" y="8354496"/>
            <a:ext cx="88900" cy="88901"/>
          </a:xfrm>
          <a:prstGeom prst="ellipse">
            <a:avLst/>
          </a:prstGeom>
          <a:solidFill>
            <a:srgbClr val="FFFFFF">
              <a:alpha val="40245"/>
            </a:srgbClr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grpSp>
        <p:nvGrpSpPr>
          <p:cNvPr id="260" name="Grupo"/>
          <p:cNvGrpSpPr/>
          <p:nvPr/>
        </p:nvGrpSpPr>
        <p:grpSpPr>
          <a:xfrm>
            <a:off x="1470254" y="2060105"/>
            <a:ext cx="2130197" cy="1968501"/>
            <a:chOff x="292760" y="521611"/>
            <a:chExt cx="2130195" cy="1968500"/>
          </a:xfrm>
        </p:grpSpPr>
        <p:sp>
          <p:nvSpPr>
            <p:cNvPr id="258" name="green"/>
            <p:cNvSpPr/>
            <p:nvPr/>
          </p:nvSpPr>
          <p:spPr>
            <a:xfrm>
              <a:off x="1152956" y="122011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778933">
                <a:defRPr sz="6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green</a:t>
              </a:r>
            </a:p>
          </p:txBody>
        </p:sp>
        <p:sp>
          <p:nvSpPr>
            <p:cNvPr id="259" name="g"/>
            <p:cNvSpPr/>
            <p:nvPr/>
          </p:nvSpPr>
          <p:spPr>
            <a:xfrm>
              <a:off x="292760" y="52161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778933">
                <a:defRPr sz="6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6D6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tângulo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-1" y="-58355"/>
            <a:ext cx="4762501" cy="10429110"/>
          </a:xfrm>
          <a:prstGeom prst="rect">
            <a:avLst/>
          </a:prstGeom>
          <a:solidFill>
            <a:srgbClr val="A0CC81"/>
          </a:solidFill>
          <a:ln w="3175">
            <a:miter lim="400000"/>
          </a:ln>
        </p:spPr>
        <p:txBody>
          <a:bodyPr lIns="18603" tIns="18603" rIns="18603" bIns="18603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3" name="Forma"/>
          <p:cNvSpPr/>
          <p:nvPr/>
        </p:nvSpPr>
        <p:spPr>
          <a:xfrm>
            <a:off x="1741241" y="1923779"/>
            <a:ext cx="583336" cy="559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fill="norm" stroke="1" extrusionOk="0">
                <a:moveTo>
                  <a:pt x="9839" y="0"/>
                </a:moveTo>
                <a:cubicBezTo>
                  <a:pt x="7320" y="0"/>
                  <a:pt x="4804" y="1008"/>
                  <a:pt x="2882" y="3018"/>
                </a:cubicBezTo>
                <a:cubicBezTo>
                  <a:pt x="-961" y="7038"/>
                  <a:pt x="-961" y="13559"/>
                  <a:pt x="2882" y="17579"/>
                </a:cubicBezTo>
                <a:cubicBezTo>
                  <a:pt x="6726" y="21600"/>
                  <a:pt x="12952" y="21600"/>
                  <a:pt x="16796" y="17579"/>
                </a:cubicBezTo>
                <a:cubicBezTo>
                  <a:pt x="20639" y="13559"/>
                  <a:pt x="20639" y="7038"/>
                  <a:pt x="16796" y="3018"/>
                </a:cubicBezTo>
                <a:cubicBezTo>
                  <a:pt x="14874" y="1008"/>
                  <a:pt x="12358" y="0"/>
                  <a:pt x="9839" y="0"/>
                </a:cubicBezTo>
                <a:close/>
                <a:moveTo>
                  <a:pt x="9784" y="2793"/>
                </a:moveTo>
                <a:cubicBezTo>
                  <a:pt x="9983" y="4179"/>
                  <a:pt x="10285" y="4896"/>
                  <a:pt x="10509" y="5238"/>
                </a:cubicBezTo>
                <a:cubicBezTo>
                  <a:pt x="10438" y="5238"/>
                  <a:pt x="10355" y="5212"/>
                  <a:pt x="10282" y="5180"/>
                </a:cubicBezTo>
                <a:cubicBezTo>
                  <a:pt x="10608" y="6145"/>
                  <a:pt x="11118" y="6840"/>
                  <a:pt x="11451" y="7290"/>
                </a:cubicBezTo>
                <a:cubicBezTo>
                  <a:pt x="11353" y="7262"/>
                  <a:pt x="11110" y="7225"/>
                  <a:pt x="10965" y="7187"/>
                </a:cubicBezTo>
                <a:cubicBezTo>
                  <a:pt x="11158" y="7443"/>
                  <a:pt x="11352" y="7631"/>
                  <a:pt x="11352" y="7631"/>
                </a:cubicBezTo>
                <a:cubicBezTo>
                  <a:pt x="11289" y="7629"/>
                  <a:pt x="11197" y="7616"/>
                  <a:pt x="11094" y="7593"/>
                </a:cubicBezTo>
                <a:cubicBezTo>
                  <a:pt x="11222" y="7795"/>
                  <a:pt x="11400" y="8034"/>
                  <a:pt x="11660" y="8352"/>
                </a:cubicBezTo>
                <a:cubicBezTo>
                  <a:pt x="11542" y="8307"/>
                  <a:pt x="11446" y="8290"/>
                  <a:pt x="11358" y="8268"/>
                </a:cubicBezTo>
                <a:cubicBezTo>
                  <a:pt x="11611" y="8611"/>
                  <a:pt x="11936" y="8880"/>
                  <a:pt x="11936" y="8880"/>
                </a:cubicBezTo>
                <a:cubicBezTo>
                  <a:pt x="11875" y="8881"/>
                  <a:pt x="11791" y="8875"/>
                  <a:pt x="11690" y="8860"/>
                </a:cubicBezTo>
                <a:cubicBezTo>
                  <a:pt x="12106" y="9376"/>
                  <a:pt x="12597" y="9871"/>
                  <a:pt x="12853" y="10083"/>
                </a:cubicBezTo>
                <a:cubicBezTo>
                  <a:pt x="12366" y="10003"/>
                  <a:pt x="12210" y="10035"/>
                  <a:pt x="11961" y="9935"/>
                </a:cubicBezTo>
                <a:cubicBezTo>
                  <a:pt x="12216" y="10294"/>
                  <a:pt x="12564" y="10579"/>
                  <a:pt x="12564" y="10579"/>
                </a:cubicBezTo>
                <a:cubicBezTo>
                  <a:pt x="12460" y="10580"/>
                  <a:pt x="12286" y="10561"/>
                  <a:pt x="12084" y="10514"/>
                </a:cubicBezTo>
                <a:cubicBezTo>
                  <a:pt x="12338" y="10807"/>
                  <a:pt x="12599" y="11050"/>
                  <a:pt x="12773" y="11171"/>
                </a:cubicBezTo>
                <a:cubicBezTo>
                  <a:pt x="12384" y="11171"/>
                  <a:pt x="12238" y="11144"/>
                  <a:pt x="11986" y="11003"/>
                </a:cubicBezTo>
                <a:cubicBezTo>
                  <a:pt x="12339" y="11461"/>
                  <a:pt x="12626" y="11789"/>
                  <a:pt x="13314" y="12136"/>
                </a:cubicBezTo>
                <a:cubicBezTo>
                  <a:pt x="13041" y="12222"/>
                  <a:pt x="12525" y="12143"/>
                  <a:pt x="12287" y="12110"/>
                </a:cubicBezTo>
                <a:cubicBezTo>
                  <a:pt x="12437" y="12249"/>
                  <a:pt x="12882" y="12554"/>
                  <a:pt x="13037" y="12618"/>
                </a:cubicBezTo>
                <a:cubicBezTo>
                  <a:pt x="12873" y="12644"/>
                  <a:pt x="12683" y="12642"/>
                  <a:pt x="12508" y="12567"/>
                </a:cubicBezTo>
                <a:cubicBezTo>
                  <a:pt x="12718" y="12761"/>
                  <a:pt x="12992" y="13071"/>
                  <a:pt x="13382" y="13242"/>
                </a:cubicBezTo>
                <a:cubicBezTo>
                  <a:pt x="13054" y="13343"/>
                  <a:pt x="12777" y="13286"/>
                  <a:pt x="12521" y="13185"/>
                </a:cubicBezTo>
                <a:cubicBezTo>
                  <a:pt x="12837" y="13501"/>
                  <a:pt x="13089" y="13645"/>
                  <a:pt x="13505" y="13738"/>
                </a:cubicBezTo>
                <a:cubicBezTo>
                  <a:pt x="13304" y="13844"/>
                  <a:pt x="13096" y="13863"/>
                  <a:pt x="12791" y="13783"/>
                </a:cubicBezTo>
                <a:cubicBezTo>
                  <a:pt x="12940" y="14061"/>
                  <a:pt x="13490" y="14309"/>
                  <a:pt x="13745" y="14304"/>
                </a:cubicBezTo>
                <a:cubicBezTo>
                  <a:pt x="13540" y="14416"/>
                  <a:pt x="13379" y="14447"/>
                  <a:pt x="12908" y="14330"/>
                </a:cubicBezTo>
                <a:cubicBezTo>
                  <a:pt x="13231" y="14663"/>
                  <a:pt x="13522" y="14778"/>
                  <a:pt x="13936" y="14903"/>
                </a:cubicBezTo>
                <a:cubicBezTo>
                  <a:pt x="13655" y="15069"/>
                  <a:pt x="13302" y="15101"/>
                  <a:pt x="12964" y="15025"/>
                </a:cubicBezTo>
                <a:cubicBezTo>
                  <a:pt x="13417" y="15361"/>
                  <a:pt x="13749" y="15345"/>
                  <a:pt x="14077" y="15256"/>
                </a:cubicBezTo>
                <a:cubicBezTo>
                  <a:pt x="14089" y="15253"/>
                  <a:pt x="13612" y="15548"/>
                  <a:pt x="13240" y="15591"/>
                </a:cubicBezTo>
                <a:cubicBezTo>
                  <a:pt x="13380" y="15667"/>
                  <a:pt x="13582" y="15780"/>
                  <a:pt x="13745" y="15752"/>
                </a:cubicBezTo>
                <a:cubicBezTo>
                  <a:pt x="13230" y="16049"/>
                  <a:pt x="12953" y="15997"/>
                  <a:pt x="12595" y="15984"/>
                </a:cubicBezTo>
                <a:cubicBezTo>
                  <a:pt x="12943" y="16145"/>
                  <a:pt x="13093" y="16125"/>
                  <a:pt x="13093" y="16125"/>
                </a:cubicBezTo>
                <a:cubicBezTo>
                  <a:pt x="13093" y="16125"/>
                  <a:pt x="12059" y="16276"/>
                  <a:pt x="11598" y="16087"/>
                </a:cubicBezTo>
                <a:cubicBezTo>
                  <a:pt x="11928" y="16338"/>
                  <a:pt x="12133" y="16325"/>
                  <a:pt x="12133" y="16325"/>
                </a:cubicBezTo>
                <a:cubicBezTo>
                  <a:pt x="12133" y="16325"/>
                  <a:pt x="11061" y="16433"/>
                  <a:pt x="10196" y="16209"/>
                </a:cubicBezTo>
                <a:lnTo>
                  <a:pt x="10196" y="17798"/>
                </a:lnTo>
                <a:lnTo>
                  <a:pt x="9261" y="17798"/>
                </a:lnTo>
                <a:cubicBezTo>
                  <a:pt x="9261" y="17416"/>
                  <a:pt x="9250" y="16301"/>
                  <a:pt x="9249" y="16177"/>
                </a:cubicBezTo>
                <a:cubicBezTo>
                  <a:pt x="8383" y="16438"/>
                  <a:pt x="7348" y="16325"/>
                  <a:pt x="7348" y="16325"/>
                </a:cubicBezTo>
                <a:cubicBezTo>
                  <a:pt x="7348" y="16325"/>
                  <a:pt x="7564" y="16269"/>
                  <a:pt x="7692" y="16099"/>
                </a:cubicBezTo>
                <a:cubicBezTo>
                  <a:pt x="7248" y="16205"/>
                  <a:pt x="6388" y="16125"/>
                  <a:pt x="6388" y="16125"/>
                </a:cubicBezTo>
                <a:cubicBezTo>
                  <a:pt x="6388" y="16125"/>
                  <a:pt x="6621" y="16057"/>
                  <a:pt x="6794" y="15900"/>
                </a:cubicBezTo>
                <a:cubicBezTo>
                  <a:pt x="6405" y="15845"/>
                  <a:pt x="6182" y="15816"/>
                  <a:pt x="5829" y="15649"/>
                </a:cubicBezTo>
                <a:cubicBezTo>
                  <a:pt x="5956" y="15659"/>
                  <a:pt x="6087" y="15627"/>
                  <a:pt x="6204" y="15565"/>
                </a:cubicBezTo>
                <a:cubicBezTo>
                  <a:pt x="5877" y="15518"/>
                  <a:pt x="5590" y="15271"/>
                  <a:pt x="5601" y="15244"/>
                </a:cubicBezTo>
                <a:cubicBezTo>
                  <a:pt x="5922" y="15299"/>
                  <a:pt x="6379" y="15202"/>
                  <a:pt x="6628" y="14935"/>
                </a:cubicBezTo>
                <a:cubicBezTo>
                  <a:pt x="6417" y="15049"/>
                  <a:pt x="6028" y="14993"/>
                  <a:pt x="5859" y="14961"/>
                </a:cubicBezTo>
                <a:cubicBezTo>
                  <a:pt x="6084" y="14864"/>
                  <a:pt x="6294" y="14716"/>
                  <a:pt x="6474" y="14529"/>
                </a:cubicBezTo>
                <a:cubicBezTo>
                  <a:pt x="6362" y="14607"/>
                  <a:pt x="6235" y="14651"/>
                  <a:pt x="6105" y="14652"/>
                </a:cubicBezTo>
                <a:cubicBezTo>
                  <a:pt x="6262" y="14552"/>
                  <a:pt x="6471" y="14393"/>
                  <a:pt x="6561" y="14208"/>
                </a:cubicBezTo>
                <a:cubicBezTo>
                  <a:pt x="6250" y="14435"/>
                  <a:pt x="5816" y="14428"/>
                  <a:pt x="5687" y="14420"/>
                </a:cubicBezTo>
                <a:cubicBezTo>
                  <a:pt x="6220" y="14100"/>
                  <a:pt x="6401" y="14027"/>
                  <a:pt x="6714" y="13603"/>
                </a:cubicBezTo>
                <a:cubicBezTo>
                  <a:pt x="6366" y="13689"/>
                  <a:pt x="6178" y="13644"/>
                  <a:pt x="5872" y="13538"/>
                </a:cubicBezTo>
                <a:cubicBezTo>
                  <a:pt x="6203" y="13471"/>
                  <a:pt x="6769" y="13156"/>
                  <a:pt x="6991" y="12901"/>
                </a:cubicBezTo>
                <a:cubicBezTo>
                  <a:pt x="6837" y="12899"/>
                  <a:pt x="6688" y="12884"/>
                  <a:pt x="6548" y="12863"/>
                </a:cubicBezTo>
                <a:cubicBezTo>
                  <a:pt x="6747" y="12781"/>
                  <a:pt x="6957" y="12604"/>
                  <a:pt x="7139" y="12419"/>
                </a:cubicBezTo>
                <a:cubicBezTo>
                  <a:pt x="6792" y="12538"/>
                  <a:pt x="6492" y="12544"/>
                  <a:pt x="6118" y="12477"/>
                </a:cubicBezTo>
                <a:cubicBezTo>
                  <a:pt x="6703" y="12122"/>
                  <a:pt x="7024" y="11865"/>
                  <a:pt x="7397" y="11428"/>
                </a:cubicBezTo>
                <a:cubicBezTo>
                  <a:pt x="7152" y="11492"/>
                  <a:pt x="6931" y="11440"/>
                  <a:pt x="6813" y="11415"/>
                </a:cubicBezTo>
                <a:cubicBezTo>
                  <a:pt x="6813" y="11415"/>
                  <a:pt x="7306" y="11260"/>
                  <a:pt x="7563" y="11010"/>
                </a:cubicBezTo>
                <a:cubicBezTo>
                  <a:pt x="7222" y="11114"/>
                  <a:pt x="6987" y="11100"/>
                  <a:pt x="6505" y="11138"/>
                </a:cubicBezTo>
                <a:cubicBezTo>
                  <a:pt x="6977" y="10876"/>
                  <a:pt x="7390" y="10564"/>
                  <a:pt x="7766" y="10167"/>
                </a:cubicBezTo>
                <a:cubicBezTo>
                  <a:pt x="7504" y="10298"/>
                  <a:pt x="7235" y="10282"/>
                  <a:pt x="7096" y="10276"/>
                </a:cubicBezTo>
                <a:cubicBezTo>
                  <a:pt x="7096" y="10276"/>
                  <a:pt x="7301" y="10167"/>
                  <a:pt x="7508" y="10006"/>
                </a:cubicBezTo>
                <a:cubicBezTo>
                  <a:pt x="7294" y="10072"/>
                  <a:pt x="7048" y="10112"/>
                  <a:pt x="6739" y="10096"/>
                </a:cubicBezTo>
                <a:cubicBezTo>
                  <a:pt x="7000" y="9922"/>
                  <a:pt x="7514" y="9493"/>
                  <a:pt x="7957" y="8957"/>
                </a:cubicBezTo>
                <a:cubicBezTo>
                  <a:pt x="7781" y="8989"/>
                  <a:pt x="7630" y="8974"/>
                  <a:pt x="7532" y="8970"/>
                </a:cubicBezTo>
                <a:cubicBezTo>
                  <a:pt x="7532" y="8970"/>
                  <a:pt x="8121" y="8662"/>
                  <a:pt x="8357" y="8288"/>
                </a:cubicBezTo>
                <a:cubicBezTo>
                  <a:pt x="8181" y="8352"/>
                  <a:pt x="7922" y="8429"/>
                  <a:pt x="7791" y="8436"/>
                </a:cubicBezTo>
                <a:cubicBezTo>
                  <a:pt x="8062" y="8150"/>
                  <a:pt x="8392" y="7752"/>
                  <a:pt x="8640" y="7342"/>
                </a:cubicBezTo>
                <a:cubicBezTo>
                  <a:pt x="8520" y="7379"/>
                  <a:pt x="8411" y="7390"/>
                  <a:pt x="8338" y="7400"/>
                </a:cubicBezTo>
                <a:cubicBezTo>
                  <a:pt x="8338" y="7400"/>
                  <a:pt x="8647" y="7152"/>
                  <a:pt x="8836" y="6859"/>
                </a:cubicBezTo>
                <a:cubicBezTo>
                  <a:pt x="8668" y="6942"/>
                  <a:pt x="8306" y="7048"/>
                  <a:pt x="8172" y="7078"/>
                </a:cubicBezTo>
                <a:cubicBezTo>
                  <a:pt x="8525" y="6641"/>
                  <a:pt x="8986" y="6149"/>
                  <a:pt x="9353" y="5206"/>
                </a:cubicBezTo>
                <a:cubicBezTo>
                  <a:pt x="9288" y="5231"/>
                  <a:pt x="9219" y="5251"/>
                  <a:pt x="9156" y="5251"/>
                </a:cubicBezTo>
                <a:cubicBezTo>
                  <a:pt x="9379" y="4912"/>
                  <a:pt x="9578" y="4202"/>
                  <a:pt x="9777" y="2838"/>
                </a:cubicBezTo>
                <a:cubicBezTo>
                  <a:pt x="9779" y="2822"/>
                  <a:pt x="9782" y="2809"/>
                  <a:pt x="9784" y="2793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defTabSz="778933"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We think you can do better!"/>
          <p:cNvSpPr txBox="1"/>
          <p:nvPr/>
        </p:nvSpPr>
        <p:spPr>
          <a:xfrm>
            <a:off x="318331" y="3985263"/>
            <a:ext cx="4125838" cy="3616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778933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We think you can do better!</a:t>
            </a:r>
          </a:p>
        </p:txBody>
      </p:sp>
      <p:grpSp>
        <p:nvGrpSpPr>
          <p:cNvPr id="271" name="Grupo">
            <a:hlinkClick r:id="rId3" invalidUrl="" action="ppaction://hlinksldjump" tgtFrame="" tooltip="" history="1" highlightClick="0" endSnd="0"/>
          </p:cNvPr>
          <p:cNvGrpSpPr/>
          <p:nvPr/>
        </p:nvGrpSpPr>
        <p:grpSpPr>
          <a:xfrm>
            <a:off x="-2735233" y="4724400"/>
            <a:ext cx="3172411" cy="3172411"/>
            <a:chOff x="0" y="0"/>
            <a:chExt cx="3172410" cy="3172410"/>
          </a:xfrm>
        </p:grpSpPr>
        <p:sp>
          <p:nvSpPr>
            <p:cNvPr id="265" name="Retângulo Arredondado"/>
            <p:cNvSpPr/>
            <p:nvPr/>
          </p:nvSpPr>
          <p:spPr>
            <a:xfrm>
              <a:off x="0" y="0"/>
              <a:ext cx="3172411" cy="3172411"/>
            </a:xfrm>
            <a:prstGeom prst="roundRect">
              <a:avLst>
                <a:gd name="adj" fmla="val 15000"/>
              </a:avLst>
            </a:prstGeom>
            <a:solidFill>
              <a:srgbClr val="FFFFFF">
                <a:alpha val="75223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6" name="Troféu"/>
            <p:cNvSpPr/>
            <p:nvPr/>
          </p:nvSpPr>
          <p:spPr>
            <a:xfrm>
              <a:off x="2131234" y="382149"/>
              <a:ext cx="733645" cy="886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39" y="0"/>
                  </a:moveTo>
                  <a:cubicBezTo>
                    <a:pt x="4139" y="0"/>
                    <a:pt x="4149" y="623"/>
                    <a:pt x="4237" y="1589"/>
                  </a:cubicBezTo>
                  <a:cubicBezTo>
                    <a:pt x="2431" y="832"/>
                    <a:pt x="0" y="1725"/>
                    <a:pt x="0" y="3889"/>
                  </a:cubicBezTo>
                  <a:cubicBezTo>
                    <a:pt x="0" y="6026"/>
                    <a:pt x="2630" y="7372"/>
                    <a:pt x="4623" y="8623"/>
                  </a:cubicBezTo>
                  <a:cubicBezTo>
                    <a:pt x="6617" y="9874"/>
                    <a:pt x="5496" y="11300"/>
                    <a:pt x="5496" y="11300"/>
                  </a:cubicBezTo>
                  <a:cubicBezTo>
                    <a:pt x="5496" y="11300"/>
                    <a:pt x="5764" y="11446"/>
                    <a:pt x="6151" y="11655"/>
                  </a:cubicBezTo>
                  <a:cubicBezTo>
                    <a:pt x="6151" y="11655"/>
                    <a:pt x="6687" y="11060"/>
                    <a:pt x="6687" y="10290"/>
                  </a:cubicBezTo>
                  <a:cubicBezTo>
                    <a:pt x="6687" y="10138"/>
                    <a:pt x="6674" y="9995"/>
                    <a:pt x="6650" y="9857"/>
                  </a:cubicBezTo>
                  <a:cubicBezTo>
                    <a:pt x="7364" y="10917"/>
                    <a:pt x="8282" y="11742"/>
                    <a:pt x="9461" y="12100"/>
                  </a:cubicBezTo>
                  <a:lnTo>
                    <a:pt x="9461" y="14760"/>
                  </a:lnTo>
                  <a:lnTo>
                    <a:pt x="7250" y="14760"/>
                  </a:lnTo>
                  <a:lnTo>
                    <a:pt x="7250" y="18727"/>
                  </a:lnTo>
                  <a:lnTo>
                    <a:pt x="5761" y="18727"/>
                  </a:lnTo>
                  <a:lnTo>
                    <a:pt x="4147" y="20386"/>
                  </a:lnTo>
                  <a:lnTo>
                    <a:pt x="4127" y="20386"/>
                  </a:lnTo>
                  <a:lnTo>
                    <a:pt x="4127" y="21600"/>
                  </a:lnTo>
                  <a:lnTo>
                    <a:pt x="17475" y="21600"/>
                  </a:lnTo>
                  <a:lnTo>
                    <a:pt x="17475" y="20386"/>
                  </a:lnTo>
                  <a:lnTo>
                    <a:pt x="17455" y="20386"/>
                  </a:lnTo>
                  <a:lnTo>
                    <a:pt x="15839" y="18727"/>
                  </a:lnTo>
                  <a:lnTo>
                    <a:pt x="14352" y="18727"/>
                  </a:lnTo>
                  <a:lnTo>
                    <a:pt x="14352" y="14760"/>
                  </a:lnTo>
                  <a:lnTo>
                    <a:pt x="12141" y="14760"/>
                  </a:lnTo>
                  <a:lnTo>
                    <a:pt x="12141" y="12100"/>
                  </a:lnTo>
                  <a:cubicBezTo>
                    <a:pt x="13320" y="11742"/>
                    <a:pt x="14238" y="10917"/>
                    <a:pt x="14952" y="9857"/>
                  </a:cubicBezTo>
                  <a:cubicBezTo>
                    <a:pt x="14928" y="9994"/>
                    <a:pt x="14916" y="10138"/>
                    <a:pt x="14916" y="10290"/>
                  </a:cubicBezTo>
                  <a:cubicBezTo>
                    <a:pt x="14916" y="11060"/>
                    <a:pt x="15449" y="11655"/>
                    <a:pt x="15449" y="11655"/>
                  </a:cubicBezTo>
                  <a:cubicBezTo>
                    <a:pt x="15836" y="11446"/>
                    <a:pt x="16107" y="11300"/>
                    <a:pt x="16107" y="11300"/>
                  </a:cubicBezTo>
                  <a:cubicBezTo>
                    <a:pt x="16107" y="11300"/>
                    <a:pt x="14985" y="9874"/>
                    <a:pt x="16979" y="8623"/>
                  </a:cubicBezTo>
                  <a:cubicBezTo>
                    <a:pt x="18972" y="7372"/>
                    <a:pt x="21600" y="6026"/>
                    <a:pt x="21600" y="3889"/>
                  </a:cubicBezTo>
                  <a:cubicBezTo>
                    <a:pt x="21600" y="1725"/>
                    <a:pt x="19172" y="832"/>
                    <a:pt x="17365" y="1589"/>
                  </a:cubicBezTo>
                  <a:cubicBezTo>
                    <a:pt x="17453" y="623"/>
                    <a:pt x="17461" y="0"/>
                    <a:pt x="17461" y="0"/>
                  </a:cubicBezTo>
                  <a:lnTo>
                    <a:pt x="4139" y="0"/>
                  </a:lnTo>
                  <a:close/>
                  <a:moveTo>
                    <a:pt x="2780" y="2437"/>
                  </a:moveTo>
                  <a:cubicBezTo>
                    <a:pt x="3886" y="2437"/>
                    <a:pt x="4325" y="3145"/>
                    <a:pt x="4499" y="3649"/>
                  </a:cubicBezTo>
                  <a:cubicBezTo>
                    <a:pt x="4748" y="5174"/>
                    <a:pt x="5172" y="6946"/>
                    <a:pt x="5886" y="8488"/>
                  </a:cubicBezTo>
                  <a:cubicBezTo>
                    <a:pt x="5216" y="7814"/>
                    <a:pt x="4193" y="7247"/>
                    <a:pt x="3073" y="6490"/>
                  </a:cubicBezTo>
                  <a:cubicBezTo>
                    <a:pt x="229" y="4570"/>
                    <a:pt x="1195" y="2437"/>
                    <a:pt x="2780" y="2437"/>
                  </a:cubicBezTo>
                  <a:close/>
                  <a:moveTo>
                    <a:pt x="18822" y="2437"/>
                  </a:moveTo>
                  <a:cubicBezTo>
                    <a:pt x="20407" y="2437"/>
                    <a:pt x="21373" y="4570"/>
                    <a:pt x="18529" y="6490"/>
                  </a:cubicBezTo>
                  <a:cubicBezTo>
                    <a:pt x="17409" y="7247"/>
                    <a:pt x="16386" y="7814"/>
                    <a:pt x="15716" y="8488"/>
                  </a:cubicBezTo>
                  <a:cubicBezTo>
                    <a:pt x="16430" y="6947"/>
                    <a:pt x="16852" y="5174"/>
                    <a:pt x="17101" y="3649"/>
                  </a:cubicBezTo>
                  <a:cubicBezTo>
                    <a:pt x="17275" y="3145"/>
                    <a:pt x="17716" y="2437"/>
                    <a:pt x="18822" y="2437"/>
                  </a:cubicBezTo>
                  <a:close/>
                </a:path>
              </a:pathLst>
            </a:custGeom>
            <a:solidFill>
              <a:srgbClr val="5E87D0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7" name="Accept challenges and earn rewards!"/>
            <p:cNvSpPr txBox="1"/>
            <p:nvPr/>
          </p:nvSpPr>
          <p:spPr>
            <a:xfrm>
              <a:off x="231833" y="430216"/>
              <a:ext cx="1951544" cy="51391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spAutoFit/>
            </a:bodyPr>
            <a:lstStyle>
              <a:lvl1pPr>
                <a:defRPr sz="1600">
                  <a:solidFill>
                    <a:srgbClr val="5E5E5E"/>
                  </a:solidFill>
                </a:defRPr>
              </a:lvl1pPr>
            </a:lstStyle>
            <a:p>
              <a:pPr/>
              <a:r>
                <a:t>Accept challenges and earn rewards!</a:t>
              </a:r>
            </a:p>
          </p:txBody>
        </p:sp>
        <p:sp>
          <p:nvSpPr>
            <p:cNvPr id="268" name="Medalha"/>
            <p:cNvSpPr/>
            <p:nvPr/>
          </p:nvSpPr>
          <p:spPr>
            <a:xfrm rot="20512405">
              <a:off x="296979" y="1819289"/>
              <a:ext cx="565589" cy="664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29" y="11271"/>
                  </a:lnTo>
                  <a:lnTo>
                    <a:pt x="12787" y="11271"/>
                  </a:lnTo>
                  <a:lnTo>
                    <a:pt x="5892" y="0"/>
                  </a:lnTo>
                  <a:lnTo>
                    <a:pt x="0" y="0"/>
                  </a:lnTo>
                  <a:close/>
                  <a:moveTo>
                    <a:pt x="15706" y="0"/>
                  </a:moveTo>
                  <a:lnTo>
                    <a:pt x="10979" y="7729"/>
                  </a:lnTo>
                  <a:lnTo>
                    <a:pt x="12464" y="10154"/>
                  </a:lnTo>
                  <a:lnTo>
                    <a:pt x="12922" y="10154"/>
                  </a:lnTo>
                  <a:cubicBezTo>
                    <a:pt x="13146" y="10154"/>
                    <a:pt x="13358" y="10200"/>
                    <a:pt x="13546" y="10280"/>
                  </a:cubicBezTo>
                  <a:lnTo>
                    <a:pt x="21600" y="0"/>
                  </a:lnTo>
                  <a:lnTo>
                    <a:pt x="15706" y="0"/>
                  </a:lnTo>
                  <a:close/>
                  <a:moveTo>
                    <a:pt x="12630" y="10425"/>
                  </a:moveTo>
                  <a:lnTo>
                    <a:pt x="13038" y="11094"/>
                  </a:lnTo>
                  <a:cubicBezTo>
                    <a:pt x="13153" y="11133"/>
                    <a:pt x="13233" y="11227"/>
                    <a:pt x="13233" y="11338"/>
                  </a:cubicBezTo>
                  <a:lnTo>
                    <a:pt x="13233" y="11937"/>
                  </a:lnTo>
                  <a:cubicBezTo>
                    <a:pt x="13497" y="12038"/>
                    <a:pt x="13753" y="12155"/>
                    <a:pt x="13996" y="12285"/>
                  </a:cubicBezTo>
                  <a:lnTo>
                    <a:pt x="13996" y="11338"/>
                  </a:lnTo>
                  <a:cubicBezTo>
                    <a:pt x="13996" y="10835"/>
                    <a:pt x="13513" y="10425"/>
                    <a:pt x="12922" y="10425"/>
                  </a:cubicBezTo>
                  <a:lnTo>
                    <a:pt x="12630" y="10425"/>
                  </a:lnTo>
                  <a:close/>
                  <a:moveTo>
                    <a:pt x="7894" y="10567"/>
                  </a:moveTo>
                  <a:cubicBezTo>
                    <a:pt x="7593" y="10729"/>
                    <a:pt x="7392" y="11015"/>
                    <a:pt x="7392" y="11340"/>
                  </a:cubicBezTo>
                  <a:lnTo>
                    <a:pt x="7392" y="12368"/>
                  </a:lnTo>
                  <a:cubicBezTo>
                    <a:pt x="7634" y="12229"/>
                    <a:pt x="7888" y="12105"/>
                    <a:pt x="8153" y="11996"/>
                  </a:cubicBezTo>
                  <a:lnTo>
                    <a:pt x="8153" y="11338"/>
                  </a:lnTo>
                  <a:cubicBezTo>
                    <a:pt x="8153" y="11238"/>
                    <a:pt x="8221" y="11152"/>
                    <a:pt x="8318" y="11107"/>
                  </a:cubicBezTo>
                  <a:lnTo>
                    <a:pt x="7894" y="10567"/>
                  </a:lnTo>
                  <a:close/>
                  <a:moveTo>
                    <a:pt x="10767" y="11720"/>
                  </a:moveTo>
                  <a:cubicBezTo>
                    <a:pt x="7563" y="11720"/>
                    <a:pt x="4964" y="13930"/>
                    <a:pt x="4964" y="16659"/>
                  </a:cubicBezTo>
                  <a:cubicBezTo>
                    <a:pt x="4964" y="19388"/>
                    <a:pt x="7563" y="21600"/>
                    <a:pt x="10767" y="21600"/>
                  </a:cubicBezTo>
                  <a:cubicBezTo>
                    <a:pt x="13972" y="21600"/>
                    <a:pt x="16570" y="19388"/>
                    <a:pt x="16570" y="16659"/>
                  </a:cubicBezTo>
                  <a:cubicBezTo>
                    <a:pt x="16570" y="13930"/>
                    <a:pt x="13972" y="11720"/>
                    <a:pt x="10767" y="11720"/>
                  </a:cubicBezTo>
                  <a:close/>
                  <a:moveTo>
                    <a:pt x="10767" y="12800"/>
                  </a:moveTo>
                  <a:cubicBezTo>
                    <a:pt x="13267" y="12800"/>
                    <a:pt x="15302" y="14530"/>
                    <a:pt x="15302" y="16659"/>
                  </a:cubicBezTo>
                  <a:cubicBezTo>
                    <a:pt x="15302" y="18788"/>
                    <a:pt x="13268" y="20520"/>
                    <a:pt x="10767" y="20520"/>
                  </a:cubicBezTo>
                  <a:cubicBezTo>
                    <a:pt x="8267" y="20520"/>
                    <a:pt x="6233" y="18788"/>
                    <a:pt x="6233" y="16659"/>
                  </a:cubicBezTo>
                  <a:cubicBezTo>
                    <a:pt x="6233" y="14530"/>
                    <a:pt x="8267" y="12800"/>
                    <a:pt x="10767" y="12800"/>
                  </a:cubicBezTo>
                  <a:close/>
                  <a:moveTo>
                    <a:pt x="10767" y="13071"/>
                  </a:moveTo>
                  <a:cubicBezTo>
                    <a:pt x="8439" y="13071"/>
                    <a:pt x="6552" y="14677"/>
                    <a:pt x="6552" y="16659"/>
                  </a:cubicBezTo>
                  <a:cubicBezTo>
                    <a:pt x="6552" y="18641"/>
                    <a:pt x="8439" y="20248"/>
                    <a:pt x="10767" y="20248"/>
                  </a:cubicBezTo>
                  <a:cubicBezTo>
                    <a:pt x="13095" y="20248"/>
                    <a:pt x="14983" y="18641"/>
                    <a:pt x="14983" y="16659"/>
                  </a:cubicBezTo>
                  <a:cubicBezTo>
                    <a:pt x="14983" y="14677"/>
                    <a:pt x="13095" y="13071"/>
                    <a:pt x="10767" y="13071"/>
                  </a:cubicBezTo>
                  <a:close/>
                </a:path>
              </a:pathLst>
            </a:custGeom>
            <a:solidFill>
              <a:srgbClr val="929292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9" name="Compete with friends!"/>
            <p:cNvSpPr txBox="1"/>
            <p:nvPr/>
          </p:nvSpPr>
          <p:spPr>
            <a:xfrm>
              <a:off x="978654" y="1854384"/>
              <a:ext cx="1951543" cy="51391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spAutoFit/>
            </a:bodyPr>
            <a:lstStyle>
              <a:lvl1pPr>
                <a:defRPr sz="1600">
                  <a:solidFill>
                    <a:srgbClr val="5E5E5E"/>
                  </a:solidFill>
                </a:defRPr>
              </a:lvl1pPr>
            </a:lstStyle>
            <a:p>
              <a:pPr/>
              <a:r>
                <a:t>Compete with friends!</a:t>
              </a:r>
            </a:p>
          </p:txBody>
        </p:sp>
        <p:sp>
          <p:nvSpPr>
            <p:cNvPr id="270" name="Medalha"/>
            <p:cNvSpPr/>
            <p:nvPr/>
          </p:nvSpPr>
          <p:spPr>
            <a:xfrm rot="884714">
              <a:off x="550222" y="2306941"/>
              <a:ext cx="565589" cy="664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29" y="11271"/>
                  </a:lnTo>
                  <a:lnTo>
                    <a:pt x="12787" y="11271"/>
                  </a:lnTo>
                  <a:lnTo>
                    <a:pt x="5892" y="0"/>
                  </a:lnTo>
                  <a:lnTo>
                    <a:pt x="0" y="0"/>
                  </a:lnTo>
                  <a:close/>
                  <a:moveTo>
                    <a:pt x="15706" y="0"/>
                  </a:moveTo>
                  <a:lnTo>
                    <a:pt x="10979" y="7729"/>
                  </a:lnTo>
                  <a:lnTo>
                    <a:pt x="12464" y="10154"/>
                  </a:lnTo>
                  <a:lnTo>
                    <a:pt x="12922" y="10154"/>
                  </a:lnTo>
                  <a:cubicBezTo>
                    <a:pt x="13146" y="10154"/>
                    <a:pt x="13358" y="10200"/>
                    <a:pt x="13546" y="10280"/>
                  </a:cubicBezTo>
                  <a:lnTo>
                    <a:pt x="21600" y="0"/>
                  </a:lnTo>
                  <a:lnTo>
                    <a:pt x="15706" y="0"/>
                  </a:lnTo>
                  <a:close/>
                  <a:moveTo>
                    <a:pt x="12630" y="10425"/>
                  </a:moveTo>
                  <a:lnTo>
                    <a:pt x="13038" y="11094"/>
                  </a:lnTo>
                  <a:cubicBezTo>
                    <a:pt x="13153" y="11133"/>
                    <a:pt x="13233" y="11227"/>
                    <a:pt x="13233" y="11338"/>
                  </a:cubicBezTo>
                  <a:lnTo>
                    <a:pt x="13233" y="11937"/>
                  </a:lnTo>
                  <a:cubicBezTo>
                    <a:pt x="13497" y="12038"/>
                    <a:pt x="13753" y="12155"/>
                    <a:pt x="13996" y="12285"/>
                  </a:cubicBezTo>
                  <a:lnTo>
                    <a:pt x="13996" y="11338"/>
                  </a:lnTo>
                  <a:cubicBezTo>
                    <a:pt x="13996" y="10835"/>
                    <a:pt x="13513" y="10425"/>
                    <a:pt x="12922" y="10425"/>
                  </a:cubicBezTo>
                  <a:lnTo>
                    <a:pt x="12630" y="10425"/>
                  </a:lnTo>
                  <a:close/>
                  <a:moveTo>
                    <a:pt x="7894" y="10567"/>
                  </a:moveTo>
                  <a:cubicBezTo>
                    <a:pt x="7593" y="10729"/>
                    <a:pt x="7392" y="11015"/>
                    <a:pt x="7392" y="11340"/>
                  </a:cubicBezTo>
                  <a:lnTo>
                    <a:pt x="7392" y="12368"/>
                  </a:lnTo>
                  <a:cubicBezTo>
                    <a:pt x="7634" y="12229"/>
                    <a:pt x="7888" y="12105"/>
                    <a:pt x="8153" y="11996"/>
                  </a:cubicBezTo>
                  <a:lnTo>
                    <a:pt x="8153" y="11338"/>
                  </a:lnTo>
                  <a:cubicBezTo>
                    <a:pt x="8153" y="11238"/>
                    <a:pt x="8221" y="11152"/>
                    <a:pt x="8318" y="11107"/>
                  </a:cubicBezTo>
                  <a:lnTo>
                    <a:pt x="7894" y="10567"/>
                  </a:lnTo>
                  <a:close/>
                  <a:moveTo>
                    <a:pt x="10767" y="11720"/>
                  </a:moveTo>
                  <a:cubicBezTo>
                    <a:pt x="7563" y="11720"/>
                    <a:pt x="4964" y="13930"/>
                    <a:pt x="4964" y="16659"/>
                  </a:cubicBezTo>
                  <a:cubicBezTo>
                    <a:pt x="4964" y="19388"/>
                    <a:pt x="7563" y="21600"/>
                    <a:pt x="10767" y="21600"/>
                  </a:cubicBezTo>
                  <a:cubicBezTo>
                    <a:pt x="13972" y="21600"/>
                    <a:pt x="16570" y="19388"/>
                    <a:pt x="16570" y="16659"/>
                  </a:cubicBezTo>
                  <a:cubicBezTo>
                    <a:pt x="16570" y="13930"/>
                    <a:pt x="13972" y="11720"/>
                    <a:pt x="10767" y="11720"/>
                  </a:cubicBezTo>
                  <a:close/>
                  <a:moveTo>
                    <a:pt x="10767" y="12800"/>
                  </a:moveTo>
                  <a:cubicBezTo>
                    <a:pt x="13267" y="12800"/>
                    <a:pt x="15302" y="14530"/>
                    <a:pt x="15302" y="16659"/>
                  </a:cubicBezTo>
                  <a:cubicBezTo>
                    <a:pt x="15302" y="18788"/>
                    <a:pt x="13268" y="20520"/>
                    <a:pt x="10767" y="20520"/>
                  </a:cubicBezTo>
                  <a:cubicBezTo>
                    <a:pt x="8267" y="20520"/>
                    <a:pt x="6233" y="18788"/>
                    <a:pt x="6233" y="16659"/>
                  </a:cubicBezTo>
                  <a:cubicBezTo>
                    <a:pt x="6233" y="14530"/>
                    <a:pt x="8267" y="12800"/>
                    <a:pt x="10767" y="12800"/>
                  </a:cubicBezTo>
                  <a:close/>
                  <a:moveTo>
                    <a:pt x="10767" y="13071"/>
                  </a:moveTo>
                  <a:cubicBezTo>
                    <a:pt x="8439" y="13071"/>
                    <a:pt x="6552" y="14677"/>
                    <a:pt x="6552" y="16659"/>
                  </a:cubicBezTo>
                  <a:cubicBezTo>
                    <a:pt x="6552" y="18641"/>
                    <a:pt x="8439" y="20248"/>
                    <a:pt x="10767" y="20248"/>
                  </a:cubicBezTo>
                  <a:cubicBezTo>
                    <a:pt x="13095" y="20248"/>
                    <a:pt x="14983" y="18641"/>
                    <a:pt x="14983" y="16659"/>
                  </a:cubicBezTo>
                  <a:cubicBezTo>
                    <a:pt x="14983" y="14677"/>
                    <a:pt x="13095" y="13071"/>
                    <a:pt x="10767" y="13071"/>
                  </a:cubicBezTo>
                  <a:close/>
                </a:path>
              </a:pathLst>
            </a:custGeom>
            <a:solidFill>
              <a:schemeClr val="accent4">
                <a:hueOff val="-461056"/>
                <a:satOff val="4338"/>
                <a:lumOff val="-10225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chemeClr val="accent4">
                      <a:hueOff val="366961"/>
                      <a:satOff val="4172"/>
                      <a:lumOff val="11129"/>
                    </a:schemeClr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78" name="Grupo">
            <a:hlinkClick r:id="rId2" invalidUrl="" action="ppaction://hlinksldjump" tgtFrame="" tooltip="" history="1" highlightClick="0" endSnd="0"/>
          </p:cNvPr>
          <p:cNvGrpSpPr/>
          <p:nvPr/>
        </p:nvGrpSpPr>
        <p:grpSpPr>
          <a:xfrm>
            <a:off x="789021" y="4724400"/>
            <a:ext cx="3172412" cy="3172411"/>
            <a:chOff x="0" y="0"/>
            <a:chExt cx="3172410" cy="3172410"/>
          </a:xfrm>
        </p:grpSpPr>
        <p:sp>
          <p:nvSpPr>
            <p:cNvPr id="272" name="Retângulo Arredondado"/>
            <p:cNvSpPr/>
            <p:nvPr/>
          </p:nvSpPr>
          <p:spPr>
            <a:xfrm>
              <a:off x="0" y="0"/>
              <a:ext cx="3172411" cy="3172411"/>
            </a:xfrm>
            <a:prstGeom prst="roundRect">
              <a:avLst>
                <a:gd name="adj" fmla="val 15000"/>
              </a:avLst>
            </a:prstGeom>
            <a:solidFill>
              <a:srgbClr val="FFFFFF">
                <a:alpha val="75223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3" name="Spend points at the emporium."/>
            <p:cNvSpPr txBox="1"/>
            <p:nvPr/>
          </p:nvSpPr>
          <p:spPr>
            <a:xfrm>
              <a:off x="129680" y="336588"/>
              <a:ext cx="2899698" cy="51391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spAutoFit/>
            </a:bodyPr>
            <a:lstStyle>
              <a:lvl1pPr>
                <a:defRPr sz="1600">
                  <a:solidFill>
                    <a:srgbClr val="5E5E5E"/>
                  </a:solidFill>
                </a:defRPr>
              </a:lvl1pPr>
            </a:lstStyle>
            <a:p>
              <a:pPr/>
              <a:r>
                <a:t>Spend points at the emporium.</a:t>
              </a:r>
            </a:p>
          </p:txBody>
        </p:sp>
        <p:grpSp>
          <p:nvGrpSpPr>
            <p:cNvPr id="276" name="Grupo"/>
            <p:cNvGrpSpPr/>
            <p:nvPr/>
          </p:nvGrpSpPr>
          <p:grpSpPr>
            <a:xfrm>
              <a:off x="963044" y="1120999"/>
              <a:ext cx="1246323" cy="1016950"/>
              <a:chOff x="0" y="0"/>
              <a:chExt cx="1246322" cy="1016949"/>
            </a:xfrm>
          </p:grpSpPr>
          <p:sp>
            <p:nvSpPr>
              <p:cNvPr id="274" name="Loja"/>
              <p:cNvSpPr/>
              <p:nvPr/>
            </p:nvSpPr>
            <p:spPr>
              <a:xfrm>
                <a:off x="0" y="0"/>
                <a:ext cx="1246323" cy="1016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901" y="0"/>
                    </a:moveTo>
                    <a:lnTo>
                      <a:pt x="5901" y="3628"/>
                    </a:lnTo>
                    <a:lnTo>
                      <a:pt x="7055" y="3628"/>
                    </a:lnTo>
                    <a:lnTo>
                      <a:pt x="7055" y="4787"/>
                    </a:lnTo>
                    <a:lnTo>
                      <a:pt x="2174" y="4787"/>
                    </a:lnTo>
                    <a:lnTo>
                      <a:pt x="0" y="9742"/>
                    </a:lnTo>
                    <a:cubicBezTo>
                      <a:pt x="0" y="10276"/>
                      <a:pt x="355" y="10709"/>
                      <a:pt x="791" y="10709"/>
                    </a:cubicBezTo>
                    <a:cubicBezTo>
                      <a:pt x="1168" y="10709"/>
                      <a:pt x="1481" y="10387"/>
                      <a:pt x="1560" y="9955"/>
                    </a:cubicBezTo>
                    <a:cubicBezTo>
                      <a:pt x="1639" y="10387"/>
                      <a:pt x="1954" y="10709"/>
                      <a:pt x="2331" y="10709"/>
                    </a:cubicBezTo>
                    <a:cubicBezTo>
                      <a:pt x="2707" y="10709"/>
                      <a:pt x="3021" y="10387"/>
                      <a:pt x="3100" y="9955"/>
                    </a:cubicBezTo>
                    <a:cubicBezTo>
                      <a:pt x="3179" y="10387"/>
                      <a:pt x="3494" y="10709"/>
                      <a:pt x="3871" y="10709"/>
                    </a:cubicBezTo>
                    <a:cubicBezTo>
                      <a:pt x="4247" y="10709"/>
                      <a:pt x="4561" y="10387"/>
                      <a:pt x="4640" y="9955"/>
                    </a:cubicBezTo>
                    <a:cubicBezTo>
                      <a:pt x="4719" y="10387"/>
                      <a:pt x="5034" y="10709"/>
                      <a:pt x="5411" y="10709"/>
                    </a:cubicBezTo>
                    <a:cubicBezTo>
                      <a:pt x="5787" y="10709"/>
                      <a:pt x="6101" y="10387"/>
                      <a:pt x="6180" y="9955"/>
                    </a:cubicBezTo>
                    <a:cubicBezTo>
                      <a:pt x="6259" y="10387"/>
                      <a:pt x="6574" y="10709"/>
                      <a:pt x="6950" y="10709"/>
                    </a:cubicBezTo>
                    <a:cubicBezTo>
                      <a:pt x="7327" y="10709"/>
                      <a:pt x="7642" y="10387"/>
                      <a:pt x="7721" y="9955"/>
                    </a:cubicBezTo>
                    <a:cubicBezTo>
                      <a:pt x="7800" y="10387"/>
                      <a:pt x="8114" y="10709"/>
                      <a:pt x="8490" y="10709"/>
                    </a:cubicBezTo>
                    <a:cubicBezTo>
                      <a:pt x="8867" y="10709"/>
                      <a:pt x="9182" y="10387"/>
                      <a:pt x="9261" y="9955"/>
                    </a:cubicBezTo>
                    <a:cubicBezTo>
                      <a:pt x="9340" y="10387"/>
                      <a:pt x="9654" y="10709"/>
                      <a:pt x="10030" y="10709"/>
                    </a:cubicBezTo>
                    <a:cubicBezTo>
                      <a:pt x="10407" y="10709"/>
                      <a:pt x="10722" y="10387"/>
                      <a:pt x="10801" y="9955"/>
                    </a:cubicBezTo>
                    <a:cubicBezTo>
                      <a:pt x="10880" y="10387"/>
                      <a:pt x="11193" y="10709"/>
                      <a:pt x="11570" y="10709"/>
                    </a:cubicBezTo>
                    <a:cubicBezTo>
                      <a:pt x="11946" y="10709"/>
                      <a:pt x="12262" y="10387"/>
                      <a:pt x="12341" y="9955"/>
                    </a:cubicBezTo>
                    <a:cubicBezTo>
                      <a:pt x="12420" y="10387"/>
                      <a:pt x="12733" y="10709"/>
                      <a:pt x="13110" y="10709"/>
                    </a:cubicBezTo>
                    <a:cubicBezTo>
                      <a:pt x="13486" y="10709"/>
                      <a:pt x="13801" y="10387"/>
                      <a:pt x="13881" y="9955"/>
                    </a:cubicBezTo>
                    <a:cubicBezTo>
                      <a:pt x="13960" y="10387"/>
                      <a:pt x="14273" y="10709"/>
                      <a:pt x="14650" y="10709"/>
                    </a:cubicBezTo>
                    <a:cubicBezTo>
                      <a:pt x="15026" y="10709"/>
                      <a:pt x="15341" y="10387"/>
                      <a:pt x="15420" y="9955"/>
                    </a:cubicBezTo>
                    <a:cubicBezTo>
                      <a:pt x="15499" y="10387"/>
                      <a:pt x="15815" y="10709"/>
                      <a:pt x="16191" y="10709"/>
                    </a:cubicBezTo>
                    <a:cubicBezTo>
                      <a:pt x="16568" y="10709"/>
                      <a:pt x="16881" y="10387"/>
                      <a:pt x="16960" y="9955"/>
                    </a:cubicBezTo>
                    <a:cubicBezTo>
                      <a:pt x="17039" y="10387"/>
                      <a:pt x="17354" y="10709"/>
                      <a:pt x="17731" y="10709"/>
                    </a:cubicBezTo>
                    <a:cubicBezTo>
                      <a:pt x="18107" y="10709"/>
                      <a:pt x="18421" y="10387"/>
                      <a:pt x="18500" y="9955"/>
                    </a:cubicBezTo>
                    <a:cubicBezTo>
                      <a:pt x="18579" y="10387"/>
                      <a:pt x="18894" y="10709"/>
                      <a:pt x="19271" y="10709"/>
                    </a:cubicBezTo>
                    <a:cubicBezTo>
                      <a:pt x="19647" y="10709"/>
                      <a:pt x="19961" y="10387"/>
                      <a:pt x="20040" y="9955"/>
                    </a:cubicBezTo>
                    <a:cubicBezTo>
                      <a:pt x="20119" y="10387"/>
                      <a:pt x="20434" y="10709"/>
                      <a:pt x="20811" y="10709"/>
                    </a:cubicBezTo>
                    <a:cubicBezTo>
                      <a:pt x="21247" y="10709"/>
                      <a:pt x="21600" y="10276"/>
                      <a:pt x="21600" y="9742"/>
                    </a:cubicBezTo>
                    <a:lnTo>
                      <a:pt x="19428" y="4787"/>
                    </a:lnTo>
                    <a:lnTo>
                      <a:pt x="14545" y="4787"/>
                    </a:lnTo>
                    <a:lnTo>
                      <a:pt x="14545" y="3628"/>
                    </a:lnTo>
                    <a:lnTo>
                      <a:pt x="15699" y="3628"/>
                    </a:lnTo>
                    <a:lnTo>
                      <a:pt x="15699" y="0"/>
                    </a:lnTo>
                    <a:lnTo>
                      <a:pt x="5901" y="0"/>
                    </a:lnTo>
                    <a:close/>
                    <a:moveTo>
                      <a:pt x="7876" y="3628"/>
                    </a:moveTo>
                    <a:lnTo>
                      <a:pt x="13724" y="3628"/>
                    </a:lnTo>
                    <a:lnTo>
                      <a:pt x="13724" y="4787"/>
                    </a:lnTo>
                    <a:lnTo>
                      <a:pt x="7876" y="4787"/>
                    </a:lnTo>
                    <a:lnTo>
                      <a:pt x="7876" y="3628"/>
                    </a:lnTo>
                    <a:close/>
                    <a:moveTo>
                      <a:pt x="1224" y="11763"/>
                    </a:moveTo>
                    <a:lnTo>
                      <a:pt x="1224" y="19095"/>
                    </a:lnTo>
                    <a:lnTo>
                      <a:pt x="9484" y="19095"/>
                    </a:lnTo>
                    <a:lnTo>
                      <a:pt x="9484" y="13117"/>
                    </a:lnTo>
                    <a:lnTo>
                      <a:pt x="12116" y="13117"/>
                    </a:lnTo>
                    <a:lnTo>
                      <a:pt x="12116" y="19095"/>
                    </a:lnTo>
                    <a:lnTo>
                      <a:pt x="20377" y="19095"/>
                    </a:lnTo>
                    <a:lnTo>
                      <a:pt x="20377" y="11763"/>
                    </a:lnTo>
                    <a:lnTo>
                      <a:pt x="1224" y="11763"/>
                    </a:lnTo>
                    <a:close/>
                    <a:moveTo>
                      <a:pt x="2371" y="13117"/>
                    </a:moveTo>
                    <a:lnTo>
                      <a:pt x="5004" y="13117"/>
                    </a:lnTo>
                    <a:lnTo>
                      <a:pt x="5004" y="16302"/>
                    </a:lnTo>
                    <a:lnTo>
                      <a:pt x="2371" y="16302"/>
                    </a:lnTo>
                    <a:lnTo>
                      <a:pt x="2371" y="13117"/>
                    </a:lnTo>
                    <a:close/>
                    <a:moveTo>
                      <a:pt x="5928" y="13117"/>
                    </a:moveTo>
                    <a:lnTo>
                      <a:pt x="8561" y="13117"/>
                    </a:lnTo>
                    <a:lnTo>
                      <a:pt x="8561" y="16302"/>
                    </a:lnTo>
                    <a:lnTo>
                      <a:pt x="5928" y="16302"/>
                    </a:lnTo>
                    <a:lnTo>
                      <a:pt x="5928" y="13117"/>
                    </a:lnTo>
                    <a:close/>
                    <a:moveTo>
                      <a:pt x="13041" y="13117"/>
                    </a:moveTo>
                    <a:lnTo>
                      <a:pt x="15673" y="13117"/>
                    </a:lnTo>
                    <a:lnTo>
                      <a:pt x="15673" y="16302"/>
                    </a:lnTo>
                    <a:lnTo>
                      <a:pt x="13041" y="16302"/>
                    </a:lnTo>
                    <a:lnTo>
                      <a:pt x="13041" y="13117"/>
                    </a:lnTo>
                    <a:close/>
                    <a:moveTo>
                      <a:pt x="16598" y="13117"/>
                    </a:moveTo>
                    <a:lnTo>
                      <a:pt x="19230" y="13117"/>
                    </a:lnTo>
                    <a:lnTo>
                      <a:pt x="19230" y="16302"/>
                    </a:lnTo>
                    <a:lnTo>
                      <a:pt x="16598" y="16302"/>
                    </a:lnTo>
                    <a:lnTo>
                      <a:pt x="16598" y="13117"/>
                    </a:lnTo>
                    <a:close/>
                    <a:moveTo>
                      <a:pt x="11270" y="15428"/>
                    </a:moveTo>
                    <a:lnTo>
                      <a:pt x="11270" y="17177"/>
                    </a:lnTo>
                    <a:lnTo>
                      <a:pt x="11764" y="17177"/>
                    </a:lnTo>
                    <a:lnTo>
                      <a:pt x="11764" y="15428"/>
                    </a:lnTo>
                    <a:lnTo>
                      <a:pt x="11270" y="15428"/>
                    </a:lnTo>
                    <a:close/>
                    <a:moveTo>
                      <a:pt x="19" y="20290"/>
                    </a:moveTo>
                    <a:lnTo>
                      <a:pt x="19" y="21600"/>
                    </a:lnTo>
                    <a:lnTo>
                      <a:pt x="21581" y="21600"/>
                    </a:lnTo>
                    <a:lnTo>
                      <a:pt x="21581" y="20290"/>
                    </a:lnTo>
                    <a:lnTo>
                      <a:pt x="19" y="20290"/>
                    </a:lnTo>
                    <a:close/>
                  </a:path>
                </a:pathLst>
              </a:custGeom>
              <a:solidFill>
                <a:srgbClr val="5E87D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8603" tIns="18603" rIns="18603" bIns="18603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5" name="Emporium"/>
              <p:cNvSpPr txBox="1"/>
              <p:nvPr/>
            </p:nvSpPr>
            <p:spPr>
              <a:xfrm>
                <a:off x="153749" y="237233"/>
                <a:ext cx="938825" cy="23529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03" tIns="18603" rIns="18603" bIns="18603" numCol="1" anchor="ctr">
                <a:noAutofit/>
              </a:bodyPr>
              <a:lstStyle>
                <a:lvl1pPr>
                  <a:defRPr sz="13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Emporium</a:t>
                </a:r>
              </a:p>
            </p:txBody>
          </p:sp>
        </p:grpSp>
        <p:sp>
          <p:nvSpPr>
            <p:cNvPr id="277" name="Help earn $$ for worthy environmental causes!"/>
            <p:cNvSpPr txBox="1"/>
            <p:nvPr/>
          </p:nvSpPr>
          <p:spPr>
            <a:xfrm>
              <a:off x="129680" y="2408447"/>
              <a:ext cx="2899698" cy="51391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603" tIns="18603" rIns="18603" bIns="18603" numCol="1" anchor="ctr">
              <a:spAutoFit/>
            </a:bodyPr>
            <a:lstStyle>
              <a:lvl1pPr>
                <a:defRPr sz="1600">
                  <a:solidFill>
                    <a:srgbClr val="5E5E5E"/>
                  </a:solidFill>
                </a:defRPr>
              </a:lvl1pPr>
            </a:lstStyle>
            <a:p>
              <a:pPr/>
              <a:r>
                <a:t>Help earn $$ for worthy environmental causes!</a:t>
              </a:r>
            </a:p>
          </p:txBody>
        </p:sp>
      </p:grpSp>
      <p:sp>
        <p:nvSpPr>
          <p:cNvPr id="279" name="Círculo">
            <a:hlinkClick r:id="rId4" invalidUrl="" action="ppaction://hlinksldjump" tgtFrame="" tooltip="" history="1" highlightClick="0" endSnd="0"/>
          </p:cNvPr>
          <p:cNvSpPr/>
          <p:nvPr/>
        </p:nvSpPr>
        <p:spPr>
          <a:xfrm>
            <a:off x="2641600" y="8354496"/>
            <a:ext cx="88900" cy="88901"/>
          </a:xfrm>
          <a:prstGeom prst="ellipse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sp>
        <p:nvSpPr>
          <p:cNvPr id="280" name="Círculo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2438400" y="8354496"/>
            <a:ext cx="88900" cy="88901"/>
          </a:xfrm>
          <a:prstGeom prst="ellipse">
            <a:avLst/>
          </a:prstGeom>
          <a:solidFill>
            <a:srgbClr val="FFFFFF">
              <a:alpha val="40245"/>
            </a:srgbClr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sp>
        <p:nvSpPr>
          <p:cNvPr id="281" name="Círculo">
            <a:hlinkClick r:id="rId5" invalidUrl="" action="ppaction://hlinksldjump" tgtFrame="" tooltip="" history="1" highlightClick="0" endSnd="0"/>
          </p:cNvPr>
          <p:cNvSpPr/>
          <p:nvPr/>
        </p:nvSpPr>
        <p:spPr>
          <a:xfrm>
            <a:off x="2235200" y="8354496"/>
            <a:ext cx="88900" cy="88901"/>
          </a:xfrm>
          <a:prstGeom prst="ellipse">
            <a:avLst/>
          </a:prstGeom>
          <a:solidFill>
            <a:srgbClr val="FFFFFF">
              <a:alpha val="40245"/>
            </a:srgbClr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sp>
        <p:nvSpPr>
          <p:cNvPr id="282" name="Círculo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2032000" y="8354496"/>
            <a:ext cx="88900" cy="88901"/>
          </a:xfrm>
          <a:prstGeom prst="ellipse">
            <a:avLst/>
          </a:prstGeom>
          <a:solidFill>
            <a:srgbClr val="FFFFFF">
              <a:alpha val="40245"/>
            </a:srgbClr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sp>
        <p:nvSpPr>
          <p:cNvPr id="283" name="Get Started">
            <a:hlinkClick r:id="rId6" invalidUrl="" action="ppaction://hlinksldjump" tgtFrame="" tooltip="" history="1" highlightClick="0" endSnd="0"/>
          </p:cNvPr>
          <p:cNvSpPr txBox="1"/>
          <p:nvPr/>
        </p:nvSpPr>
        <p:spPr>
          <a:xfrm>
            <a:off x="931401" y="8883898"/>
            <a:ext cx="2899698" cy="5597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778933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Get Started</a:t>
            </a:r>
          </a:p>
        </p:txBody>
      </p:sp>
      <p:grpSp>
        <p:nvGrpSpPr>
          <p:cNvPr id="286" name="Grupo"/>
          <p:cNvGrpSpPr/>
          <p:nvPr/>
        </p:nvGrpSpPr>
        <p:grpSpPr>
          <a:xfrm>
            <a:off x="1470254" y="2060105"/>
            <a:ext cx="2130197" cy="1968501"/>
            <a:chOff x="292760" y="521611"/>
            <a:chExt cx="2130195" cy="1968500"/>
          </a:xfrm>
        </p:grpSpPr>
        <p:sp>
          <p:nvSpPr>
            <p:cNvPr id="284" name="green"/>
            <p:cNvSpPr/>
            <p:nvPr/>
          </p:nvSpPr>
          <p:spPr>
            <a:xfrm>
              <a:off x="1152956" y="122011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778933">
                <a:defRPr sz="6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green</a:t>
              </a:r>
            </a:p>
          </p:txBody>
        </p:sp>
        <p:sp>
          <p:nvSpPr>
            <p:cNvPr id="285" name="g"/>
            <p:cNvSpPr/>
            <p:nvPr/>
          </p:nvSpPr>
          <p:spPr>
            <a:xfrm>
              <a:off x="292760" y="52161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778933">
                <a:defRPr sz="6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188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upo"/>
          <p:cNvGrpSpPr/>
          <p:nvPr/>
        </p:nvGrpSpPr>
        <p:grpSpPr>
          <a:xfrm>
            <a:off x="-33733" y="1034123"/>
            <a:ext cx="4826327" cy="8360993"/>
            <a:chOff x="0" y="0"/>
            <a:chExt cx="4826325" cy="8360992"/>
          </a:xfrm>
        </p:grpSpPr>
        <p:sp>
          <p:nvSpPr>
            <p:cNvPr id="288" name="Retângulo"/>
            <p:cNvSpPr/>
            <p:nvPr/>
          </p:nvSpPr>
          <p:spPr>
            <a:xfrm>
              <a:off x="10541" y="4368875"/>
              <a:ext cx="4808919" cy="3992118"/>
            </a:xfrm>
            <a:prstGeom prst="rect">
              <a:avLst/>
            </a:prstGeom>
            <a:solidFill>
              <a:srgbClr val="A0CC81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9" name="Forma"/>
            <p:cNvSpPr/>
            <p:nvPr/>
          </p:nvSpPr>
          <p:spPr>
            <a:xfrm>
              <a:off x="0" y="2991109"/>
              <a:ext cx="4819305" cy="137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8032" y="10290"/>
                  </a:lnTo>
                  <a:cubicBezTo>
                    <a:pt x="16754" y="16999"/>
                    <a:pt x="14722" y="19594"/>
                    <a:pt x="12866" y="16884"/>
                  </a:cubicBezTo>
                  <a:cubicBezTo>
                    <a:pt x="12029" y="15663"/>
                    <a:pt x="11300" y="13442"/>
                    <a:pt x="10586" y="11256"/>
                  </a:cubicBezTo>
                  <a:cubicBezTo>
                    <a:pt x="9579" y="8171"/>
                    <a:pt x="8569" y="5037"/>
                    <a:pt x="7552" y="1846"/>
                  </a:cubicBezTo>
                  <a:cubicBezTo>
                    <a:pt x="6235" y="6119"/>
                    <a:pt x="4597" y="7809"/>
                    <a:pt x="3004" y="6540"/>
                  </a:cubicBezTo>
                  <a:cubicBezTo>
                    <a:pt x="1904" y="5663"/>
                    <a:pt x="880" y="3398"/>
                    <a:pt x="48" y="0"/>
                  </a:cubicBezTo>
                  <a:lnTo>
                    <a:pt x="0" y="2134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FEFF4">
                <a:alpha val="4224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0" name="Forma"/>
            <p:cNvSpPr/>
            <p:nvPr/>
          </p:nvSpPr>
          <p:spPr>
            <a:xfrm>
              <a:off x="4795" y="2824375"/>
              <a:ext cx="4821531" cy="154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07"/>
                  </a:moveTo>
                  <a:lnTo>
                    <a:pt x="3557" y="10348"/>
                  </a:lnTo>
                  <a:cubicBezTo>
                    <a:pt x="4834" y="17095"/>
                    <a:pt x="6866" y="19704"/>
                    <a:pt x="8721" y="16979"/>
                  </a:cubicBezTo>
                  <a:cubicBezTo>
                    <a:pt x="9557" y="15751"/>
                    <a:pt x="10286" y="13518"/>
                    <a:pt x="11000" y="11320"/>
                  </a:cubicBezTo>
                  <a:cubicBezTo>
                    <a:pt x="12006" y="8218"/>
                    <a:pt x="13016" y="5065"/>
                    <a:pt x="14032" y="1856"/>
                  </a:cubicBezTo>
                  <a:cubicBezTo>
                    <a:pt x="15352" y="6131"/>
                    <a:pt x="16986" y="7831"/>
                    <a:pt x="18579" y="6577"/>
                  </a:cubicBezTo>
                  <a:cubicBezTo>
                    <a:pt x="19687" y="5704"/>
                    <a:pt x="20721" y="3425"/>
                    <a:pt x="21562" y="0"/>
                  </a:cubicBezTo>
                  <a:lnTo>
                    <a:pt x="21600" y="21600"/>
                  </a:lnTo>
                  <a:lnTo>
                    <a:pt x="0" y="21507"/>
                  </a:lnTo>
                  <a:close/>
                </a:path>
              </a:pathLst>
            </a:custGeom>
            <a:solidFill>
              <a:srgbClr val="EFEFF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1" name="Nuvem"/>
            <p:cNvSpPr/>
            <p:nvPr/>
          </p:nvSpPr>
          <p:spPr>
            <a:xfrm>
              <a:off x="3286073" y="1402730"/>
              <a:ext cx="1237709" cy="745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rgbClr val="FFFFFF">
                <a:alpha val="50075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2" name="Nuvem"/>
            <p:cNvSpPr/>
            <p:nvPr/>
          </p:nvSpPr>
          <p:spPr>
            <a:xfrm>
              <a:off x="1212138" y="0"/>
              <a:ext cx="986068" cy="594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rgbClr val="FFFFFF">
                <a:alpha val="34595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3" name="Nuvem"/>
            <p:cNvSpPr/>
            <p:nvPr/>
          </p:nvSpPr>
          <p:spPr>
            <a:xfrm>
              <a:off x="727860" y="2319321"/>
              <a:ext cx="546053" cy="329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rgbClr val="FFFFFF">
                <a:alpha val="29806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4" name="Rio"/>
            <p:cNvSpPr/>
            <p:nvPr/>
          </p:nvSpPr>
          <p:spPr>
            <a:xfrm>
              <a:off x="217858" y="6089349"/>
              <a:ext cx="2275023" cy="2271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7" h="21568" fill="norm" stroke="1" extrusionOk="0">
                  <a:moveTo>
                    <a:pt x="9496" y="0"/>
                  </a:moveTo>
                  <a:cubicBezTo>
                    <a:pt x="9451" y="0"/>
                    <a:pt x="9440" y="80"/>
                    <a:pt x="9485" y="86"/>
                  </a:cubicBezTo>
                  <a:cubicBezTo>
                    <a:pt x="10244" y="237"/>
                    <a:pt x="13119" y="378"/>
                    <a:pt x="13758" y="1230"/>
                  </a:cubicBezTo>
                  <a:cubicBezTo>
                    <a:pt x="14311" y="1963"/>
                    <a:pt x="11009" y="2372"/>
                    <a:pt x="8344" y="3505"/>
                  </a:cubicBezTo>
                  <a:cubicBezTo>
                    <a:pt x="5499" y="4718"/>
                    <a:pt x="4439" y="6939"/>
                    <a:pt x="5504" y="8303"/>
                  </a:cubicBezTo>
                  <a:cubicBezTo>
                    <a:pt x="6570" y="9668"/>
                    <a:pt x="12015" y="11545"/>
                    <a:pt x="11075" y="13416"/>
                  </a:cubicBezTo>
                  <a:cubicBezTo>
                    <a:pt x="10135" y="15287"/>
                    <a:pt x="6566" y="15729"/>
                    <a:pt x="3434" y="17923"/>
                  </a:cubicBezTo>
                  <a:cubicBezTo>
                    <a:pt x="302" y="20118"/>
                    <a:pt x="0" y="21568"/>
                    <a:pt x="0" y="21568"/>
                  </a:cubicBezTo>
                  <a:lnTo>
                    <a:pt x="12371" y="21568"/>
                  </a:lnTo>
                  <a:cubicBezTo>
                    <a:pt x="13215" y="20851"/>
                    <a:pt x="14849" y="19670"/>
                    <a:pt x="16317" y="18651"/>
                  </a:cubicBezTo>
                  <a:cubicBezTo>
                    <a:pt x="18523" y="17120"/>
                    <a:pt x="21600" y="14381"/>
                    <a:pt x="19353" y="12014"/>
                  </a:cubicBezTo>
                  <a:cubicBezTo>
                    <a:pt x="16035" y="8531"/>
                    <a:pt x="10018" y="7796"/>
                    <a:pt x="10566" y="6152"/>
                  </a:cubicBezTo>
                  <a:cubicBezTo>
                    <a:pt x="11114" y="4507"/>
                    <a:pt x="17457" y="3457"/>
                    <a:pt x="16397" y="1365"/>
                  </a:cubicBezTo>
                  <a:cubicBezTo>
                    <a:pt x="15683" y="-32"/>
                    <a:pt x="11024" y="0"/>
                    <a:pt x="9496" y="0"/>
                  </a:cubicBezTo>
                  <a:close/>
                  <a:moveTo>
                    <a:pt x="8475" y="987"/>
                  </a:moveTo>
                  <a:cubicBezTo>
                    <a:pt x="8394" y="987"/>
                    <a:pt x="8329" y="1056"/>
                    <a:pt x="8329" y="1142"/>
                  </a:cubicBezTo>
                  <a:cubicBezTo>
                    <a:pt x="8329" y="1228"/>
                    <a:pt x="8394" y="1299"/>
                    <a:pt x="8475" y="1299"/>
                  </a:cubicBezTo>
                  <a:lnTo>
                    <a:pt x="11653" y="1299"/>
                  </a:lnTo>
                  <a:cubicBezTo>
                    <a:pt x="11733" y="1299"/>
                    <a:pt x="11797" y="1228"/>
                    <a:pt x="11797" y="1142"/>
                  </a:cubicBezTo>
                  <a:cubicBezTo>
                    <a:pt x="11797" y="1056"/>
                    <a:pt x="11733" y="987"/>
                    <a:pt x="11653" y="987"/>
                  </a:cubicBezTo>
                  <a:lnTo>
                    <a:pt x="8475" y="987"/>
                  </a:lnTo>
                  <a:close/>
                  <a:moveTo>
                    <a:pt x="7595" y="1708"/>
                  </a:moveTo>
                  <a:cubicBezTo>
                    <a:pt x="7515" y="1708"/>
                    <a:pt x="7449" y="1779"/>
                    <a:pt x="7449" y="1865"/>
                  </a:cubicBezTo>
                  <a:cubicBezTo>
                    <a:pt x="7449" y="1951"/>
                    <a:pt x="7515" y="2022"/>
                    <a:pt x="7595" y="2022"/>
                  </a:cubicBezTo>
                  <a:lnTo>
                    <a:pt x="10773" y="2022"/>
                  </a:lnTo>
                  <a:cubicBezTo>
                    <a:pt x="10853" y="2022"/>
                    <a:pt x="10917" y="1951"/>
                    <a:pt x="10917" y="1865"/>
                  </a:cubicBezTo>
                  <a:cubicBezTo>
                    <a:pt x="10917" y="1779"/>
                    <a:pt x="10853" y="1708"/>
                    <a:pt x="10773" y="1708"/>
                  </a:cubicBezTo>
                  <a:lnTo>
                    <a:pt x="7595" y="1708"/>
                  </a:lnTo>
                  <a:close/>
                  <a:moveTo>
                    <a:pt x="13677" y="5105"/>
                  </a:moveTo>
                  <a:cubicBezTo>
                    <a:pt x="13572" y="5105"/>
                    <a:pt x="13481" y="5197"/>
                    <a:pt x="13481" y="5316"/>
                  </a:cubicBezTo>
                  <a:cubicBezTo>
                    <a:pt x="13481" y="5435"/>
                    <a:pt x="13567" y="5527"/>
                    <a:pt x="13677" y="5527"/>
                  </a:cubicBezTo>
                  <a:lnTo>
                    <a:pt x="17488" y="5527"/>
                  </a:lnTo>
                  <a:cubicBezTo>
                    <a:pt x="17599" y="5527"/>
                    <a:pt x="17685" y="5435"/>
                    <a:pt x="17685" y="5316"/>
                  </a:cubicBezTo>
                  <a:cubicBezTo>
                    <a:pt x="17685" y="5197"/>
                    <a:pt x="17599" y="5105"/>
                    <a:pt x="17488" y="5105"/>
                  </a:cubicBezTo>
                  <a:lnTo>
                    <a:pt x="13677" y="5105"/>
                  </a:lnTo>
                  <a:close/>
                  <a:moveTo>
                    <a:pt x="12507" y="6103"/>
                  </a:moveTo>
                  <a:cubicBezTo>
                    <a:pt x="12397" y="6103"/>
                    <a:pt x="12311" y="6195"/>
                    <a:pt x="12311" y="6313"/>
                  </a:cubicBezTo>
                  <a:cubicBezTo>
                    <a:pt x="12311" y="6432"/>
                    <a:pt x="12397" y="6524"/>
                    <a:pt x="12507" y="6524"/>
                  </a:cubicBezTo>
                  <a:lnTo>
                    <a:pt x="16317" y="6524"/>
                  </a:lnTo>
                  <a:cubicBezTo>
                    <a:pt x="16422" y="6524"/>
                    <a:pt x="16513" y="6427"/>
                    <a:pt x="16513" y="6313"/>
                  </a:cubicBezTo>
                  <a:cubicBezTo>
                    <a:pt x="16513" y="6195"/>
                    <a:pt x="16427" y="6103"/>
                    <a:pt x="16317" y="6103"/>
                  </a:cubicBezTo>
                  <a:lnTo>
                    <a:pt x="12507" y="6103"/>
                  </a:lnTo>
                  <a:close/>
                  <a:moveTo>
                    <a:pt x="13657" y="7095"/>
                  </a:moveTo>
                  <a:cubicBezTo>
                    <a:pt x="13546" y="7095"/>
                    <a:pt x="13462" y="7187"/>
                    <a:pt x="13462" y="7306"/>
                  </a:cubicBezTo>
                  <a:cubicBezTo>
                    <a:pt x="13462" y="7425"/>
                    <a:pt x="13546" y="7517"/>
                    <a:pt x="13657" y="7517"/>
                  </a:cubicBezTo>
                  <a:lnTo>
                    <a:pt x="17468" y="7517"/>
                  </a:lnTo>
                  <a:cubicBezTo>
                    <a:pt x="17579" y="7517"/>
                    <a:pt x="17664" y="7425"/>
                    <a:pt x="17664" y="7306"/>
                  </a:cubicBezTo>
                  <a:cubicBezTo>
                    <a:pt x="17664" y="7187"/>
                    <a:pt x="17579" y="7095"/>
                    <a:pt x="17468" y="7095"/>
                  </a:cubicBezTo>
                  <a:lnTo>
                    <a:pt x="13657" y="7095"/>
                  </a:lnTo>
                  <a:close/>
                  <a:moveTo>
                    <a:pt x="3786" y="11502"/>
                  </a:moveTo>
                  <a:cubicBezTo>
                    <a:pt x="3650" y="11502"/>
                    <a:pt x="3539" y="11619"/>
                    <a:pt x="3539" y="11765"/>
                  </a:cubicBezTo>
                  <a:cubicBezTo>
                    <a:pt x="3539" y="11910"/>
                    <a:pt x="3650" y="12029"/>
                    <a:pt x="3786" y="12029"/>
                  </a:cubicBezTo>
                  <a:lnTo>
                    <a:pt x="7595" y="12029"/>
                  </a:lnTo>
                  <a:cubicBezTo>
                    <a:pt x="7731" y="12029"/>
                    <a:pt x="7842" y="11910"/>
                    <a:pt x="7842" y="11765"/>
                  </a:cubicBezTo>
                  <a:cubicBezTo>
                    <a:pt x="7842" y="11619"/>
                    <a:pt x="7731" y="11502"/>
                    <a:pt x="7595" y="11502"/>
                  </a:cubicBezTo>
                  <a:lnTo>
                    <a:pt x="3786" y="11502"/>
                  </a:lnTo>
                  <a:close/>
                  <a:moveTo>
                    <a:pt x="5193" y="12796"/>
                  </a:moveTo>
                  <a:cubicBezTo>
                    <a:pt x="5058" y="12796"/>
                    <a:pt x="4947" y="12913"/>
                    <a:pt x="4947" y="13059"/>
                  </a:cubicBezTo>
                  <a:cubicBezTo>
                    <a:pt x="4947" y="13204"/>
                    <a:pt x="5058" y="13323"/>
                    <a:pt x="5193" y="13323"/>
                  </a:cubicBezTo>
                  <a:lnTo>
                    <a:pt x="9003" y="13323"/>
                  </a:lnTo>
                  <a:cubicBezTo>
                    <a:pt x="9138" y="13323"/>
                    <a:pt x="9249" y="13204"/>
                    <a:pt x="9249" y="13059"/>
                  </a:cubicBezTo>
                  <a:cubicBezTo>
                    <a:pt x="9249" y="12913"/>
                    <a:pt x="9138" y="12796"/>
                    <a:pt x="9003" y="12796"/>
                  </a:cubicBezTo>
                  <a:lnTo>
                    <a:pt x="5193" y="12796"/>
                  </a:lnTo>
                  <a:close/>
                  <a:moveTo>
                    <a:pt x="3871" y="14090"/>
                  </a:moveTo>
                  <a:cubicBezTo>
                    <a:pt x="3735" y="14090"/>
                    <a:pt x="3624" y="14207"/>
                    <a:pt x="3624" y="14353"/>
                  </a:cubicBezTo>
                  <a:cubicBezTo>
                    <a:pt x="3624" y="14498"/>
                    <a:pt x="3735" y="14617"/>
                    <a:pt x="3871" y="14617"/>
                  </a:cubicBezTo>
                  <a:lnTo>
                    <a:pt x="7682" y="14617"/>
                  </a:lnTo>
                  <a:cubicBezTo>
                    <a:pt x="7817" y="14617"/>
                    <a:pt x="7927" y="14498"/>
                    <a:pt x="7927" y="14353"/>
                  </a:cubicBezTo>
                  <a:cubicBezTo>
                    <a:pt x="7927" y="14207"/>
                    <a:pt x="7817" y="14090"/>
                    <a:pt x="7682" y="14090"/>
                  </a:cubicBezTo>
                  <a:lnTo>
                    <a:pt x="3871" y="14090"/>
                  </a:lnTo>
                  <a:close/>
                </a:path>
              </a:pathLst>
            </a:custGeom>
            <a:solidFill>
              <a:srgbClr val="426AB3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5" name="Shadow"/>
            <p:cNvSpPr/>
            <p:nvPr/>
          </p:nvSpPr>
          <p:spPr>
            <a:xfrm>
              <a:off x="10697" y="8309942"/>
              <a:ext cx="4808607" cy="12824"/>
            </a:xfrm>
            <a:prstGeom prst="rect">
              <a:avLst/>
            </a:prstGeom>
            <a:gradFill flip="none" rotWithShape="1">
              <a:gsLst>
                <a:gs pos="34151">
                  <a:srgbClr val="000000"/>
                </a:gs>
                <a:gs pos="45057">
                  <a:srgbClr val="000102">
                    <a:alpha val="0"/>
                  </a:srgbClr>
                </a:gs>
              </a:gsLst>
              <a:lin ang="5400000" scaled="0"/>
            </a:gradFill>
            <a:ln w="3175" cap="flat">
              <a:noFill/>
              <a:miter lim="400000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 algn="l" defTabSz="917222">
                <a:spcBef>
                  <a:spcPts val="4500"/>
                </a:spcBef>
                <a:defRPr spc="36" sz="3600"/>
              </a:pPr>
            </a:p>
          </p:txBody>
        </p:sp>
        <p:sp>
          <p:nvSpPr>
            <p:cNvPr id="296" name="Conífera"/>
            <p:cNvSpPr/>
            <p:nvPr/>
          </p:nvSpPr>
          <p:spPr>
            <a:xfrm>
              <a:off x="2675175" y="4546325"/>
              <a:ext cx="546053" cy="923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621" y="0"/>
                  </a:moveTo>
                  <a:cubicBezTo>
                    <a:pt x="10617" y="23"/>
                    <a:pt x="10614" y="44"/>
                    <a:pt x="10610" y="67"/>
                  </a:cubicBezTo>
                  <a:cubicBezTo>
                    <a:pt x="10104" y="2030"/>
                    <a:pt x="9595" y="3050"/>
                    <a:pt x="9030" y="3538"/>
                  </a:cubicBezTo>
                  <a:cubicBezTo>
                    <a:pt x="9188" y="3538"/>
                    <a:pt x="9363" y="3511"/>
                    <a:pt x="9528" y="3474"/>
                  </a:cubicBezTo>
                  <a:cubicBezTo>
                    <a:pt x="8596" y="4832"/>
                    <a:pt x="7424" y="5534"/>
                    <a:pt x="6527" y="6163"/>
                  </a:cubicBezTo>
                  <a:cubicBezTo>
                    <a:pt x="6868" y="6119"/>
                    <a:pt x="7802" y="5974"/>
                    <a:pt x="8230" y="5855"/>
                  </a:cubicBezTo>
                  <a:cubicBezTo>
                    <a:pt x="7748" y="6276"/>
                    <a:pt x="6954" y="6634"/>
                    <a:pt x="6954" y="6634"/>
                  </a:cubicBezTo>
                  <a:cubicBezTo>
                    <a:pt x="7138" y="6619"/>
                    <a:pt x="7415" y="6600"/>
                    <a:pt x="7720" y="6547"/>
                  </a:cubicBezTo>
                  <a:cubicBezTo>
                    <a:pt x="7091" y="7137"/>
                    <a:pt x="6251" y="7713"/>
                    <a:pt x="5561" y="8125"/>
                  </a:cubicBezTo>
                  <a:cubicBezTo>
                    <a:pt x="5895" y="8116"/>
                    <a:pt x="6564" y="7999"/>
                    <a:pt x="7009" y="7907"/>
                  </a:cubicBezTo>
                  <a:cubicBezTo>
                    <a:pt x="6411" y="8446"/>
                    <a:pt x="4903" y="8893"/>
                    <a:pt x="4903" y="8893"/>
                  </a:cubicBezTo>
                  <a:cubicBezTo>
                    <a:pt x="5152" y="8900"/>
                    <a:pt x="5550" y="8913"/>
                    <a:pt x="5996" y="8867"/>
                  </a:cubicBezTo>
                  <a:cubicBezTo>
                    <a:pt x="4872" y="9638"/>
                    <a:pt x="3565" y="10259"/>
                    <a:pt x="2901" y="10510"/>
                  </a:cubicBezTo>
                  <a:cubicBezTo>
                    <a:pt x="3687" y="10533"/>
                    <a:pt x="4308" y="10479"/>
                    <a:pt x="4850" y="10385"/>
                  </a:cubicBezTo>
                  <a:cubicBezTo>
                    <a:pt x="4326" y="10617"/>
                    <a:pt x="3807" y="10772"/>
                    <a:pt x="3807" y="10772"/>
                  </a:cubicBezTo>
                  <a:cubicBezTo>
                    <a:pt x="4160" y="10781"/>
                    <a:pt x="4842" y="10804"/>
                    <a:pt x="5509" y="10615"/>
                  </a:cubicBezTo>
                  <a:cubicBezTo>
                    <a:pt x="4554" y="11187"/>
                    <a:pt x="3493" y="11637"/>
                    <a:pt x="2295" y="12014"/>
                  </a:cubicBezTo>
                  <a:cubicBezTo>
                    <a:pt x="3519" y="11959"/>
                    <a:pt x="4122" y="11979"/>
                    <a:pt x="4988" y="11829"/>
                  </a:cubicBezTo>
                  <a:cubicBezTo>
                    <a:pt x="4334" y="12189"/>
                    <a:pt x="3084" y="12413"/>
                    <a:pt x="3084" y="12413"/>
                  </a:cubicBezTo>
                  <a:cubicBezTo>
                    <a:pt x="3383" y="12449"/>
                    <a:pt x="3950" y="12522"/>
                    <a:pt x="4573" y="12429"/>
                  </a:cubicBezTo>
                  <a:cubicBezTo>
                    <a:pt x="3626" y="13059"/>
                    <a:pt x="2798" y="13430"/>
                    <a:pt x="1310" y="13941"/>
                  </a:cubicBezTo>
                  <a:cubicBezTo>
                    <a:pt x="2261" y="14037"/>
                    <a:pt x="3022" y="14027"/>
                    <a:pt x="3903" y="13855"/>
                  </a:cubicBezTo>
                  <a:cubicBezTo>
                    <a:pt x="3441" y="14122"/>
                    <a:pt x="2908" y="14377"/>
                    <a:pt x="2403" y="14495"/>
                  </a:cubicBezTo>
                  <a:cubicBezTo>
                    <a:pt x="2758" y="14526"/>
                    <a:pt x="3146" y="14544"/>
                    <a:pt x="3538" y="14548"/>
                  </a:cubicBezTo>
                  <a:cubicBezTo>
                    <a:pt x="2975" y="14915"/>
                    <a:pt x="1532" y="15372"/>
                    <a:pt x="690" y="15468"/>
                  </a:cubicBezTo>
                  <a:cubicBezTo>
                    <a:pt x="1469" y="15621"/>
                    <a:pt x="1944" y="15682"/>
                    <a:pt x="2829" y="15558"/>
                  </a:cubicBezTo>
                  <a:cubicBezTo>
                    <a:pt x="2034" y="16169"/>
                    <a:pt x="1577" y="16274"/>
                    <a:pt x="222" y="16735"/>
                  </a:cubicBezTo>
                  <a:cubicBezTo>
                    <a:pt x="549" y="16746"/>
                    <a:pt x="1657" y="16760"/>
                    <a:pt x="2445" y="16433"/>
                  </a:cubicBezTo>
                  <a:cubicBezTo>
                    <a:pt x="2217" y="16700"/>
                    <a:pt x="1683" y="16922"/>
                    <a:pt x="1285" y="17066"/>
                  </a:cubicBezTo>
                  <a:cubicBezTo>
                    <a:pt x="1615" y="17066"/>
                    <a:pt x="1944" y="17006"/>
                    <a:pt x="2229" y="16894"/>
                  </a:cubicBezTo>
                  <a:cubicBezTo>
                    <a:pt x="1771" y="17163"/>
                    <a:pt x="1238" y="17373"/>
                    <a:pt x="668" y="17513"/>
                  </a:cubicBezTo>
                  <a:cubicBezTo>
                    <a:pt x="1097" y="17560"/>
                    <a:pt x="2071" y="17636"/>
                    <a:pt x="2608" y="17472"/>
                  </a:cubicBezTo>
                  <a:lnTo>
                    <a:pt x="2638" y="17467"/>
                  </a:lnTo>
                  <a:cubicBezTo>
                    <a:pt x="2011" y="17862"/>
                    <a:pt x="825" y="18003"/>
                    <a:pt x="1" y="17923"/>
                  </a:cubicBezTo>
                  <a:cubicBezTo>
                    <a:pt x="-28" y="17962"/>
                    <a:pt x="714" y="18310"/>
                    <a:pt x="1542" y="18379"/>
                  </a:cubicBezTo>
                  <a:cubicBezTo>
                    <a:pt x="1245" y="18467"/>
                    <a:pt x="906" y="18513"/>
                    <a:pt x="582" y="18499"/>
                  </a:cubicBezTo>
                  <a:cubicBezTo>
                    <a:pt x="1481" y="18739"/>
                    <a:pt x="2039" y="18785"/>
                    <a:pt x="3029" y="18865"/>
                  </a:cubicBezTo>
                  <a:cubicBezTo>
                    <a:pt x="2588" y="19091"/>
                    <a:pt x="2010" y="19186"/>
                    <a:pt x="2010" y="19186"/>
                  </a:cubicBezTo>
                  <a:cubicBezTo>
                    <a:pt x="2010" y="19186"/>
                    <a:pt x="4186" y="19299"/>
                    <a:pt x="5315" y="19147"/>
                  </a:cubicBezTo>
                  <a:cubicBezTo>
                    <a:pt x="4988" y="19390"/>
                    <a:pt x="4449" y="19473"/>
                    <a:pt x="4449" y="19473"/>
                  </a:cubicBezTo>
                  <a:cubicBezTo>
                    <a:pt x="4449" y="19473"/>
                    <a:pt x="7074" y="19640"/>
                    <a:pt x="9273" y="19263"/>
                  </a:cubicBezTo>
                  <a:cubicBezTo>
                    <a:pt x="9277" y="19443"/>
                    <a:pt x="9306" y="21049"/>
                    <a:pt x="9306" y="21600"/>
                  </a:cubicBezTo>
                  <a:lnTo>
                    <a:pt x="11676" y="21600"/>
                  </a:lnTo>
                  <a:lnTo>
                    <a:pt x="11676" y="19306"/>
                  </a:lnTo>
                  <a:cubicBezTo>
                    <a:pt x="13874" y="19629"/>
                    <a:pt x="16600" y="19473"/>
                    <a:pt x="16600" y="19473"/>
                  </a:cubicBezTo>
                  <a:cubicBezTo>
                    <a:pt x="16600" y="19473"/>
                    <a:pt x="16072" y="19496"/>
                    <a:pt x="15235" y="19134"/>
                  </a:cubicBezTo>
                  <a:cubicBezTo>
                    <a:pt x="16407" y="19406"/>
                    <a:pt x="19038" y="19186"/>
                    <a:pt x="19038" y="19186"/>
                  </a:cubicBezTo>
                  <a:cubicBezTo>
                    <a:pt x="19038" y="19186"/>
                    <a:pt x="18653" y="19220"/>
                    <a:pt x="17768" y="18988"/>
                  </a:cubicBezTo>
                  <a:cubicBezTo>
                    <a:pt x="18677" y="19007"/>
                    <a:pt x="19389" y="19078"/>
                    <a:pt x="20696" y="18650"/>
                  </a:cubicBezTo>
                  <a:cubicBezTo>
                    <a:pt x="20282" y="18691"/>
                    <a:pt x="19763" y="18530"/>
                    <a:pt x="19409" y="18422"/>
                  </a:cubicBezTo>
                  <a:cubicBezTo>
                    <a:pt x="20354" y="18360"/>
                    <a:pt x="21572" y="17935"/>
                    <a:pt x="21540" y="17939"/>
                  </a:cubicBezTo>
                  <a:cubicBezTo>
                    <a:pt x="20708" y="18067"/>
                    <a:pt x="19853" y="18090"/>
                    <a:pt x="18701" y="17606"/>
                  </a:cubicBezTo>
                  <a:cubicBezTo>
                    <a:pt x="19559" y="17715"/>
                    <a:pt x="20457" y="17670"/>
                    <a:pt x="21169" y="17431"/>
                  </a:cubicBezTo>
                  <a:cubicBezTo>
                    <a:pt x="20119" y="17251"/>
                    <a:pt x="19385" y="17083"/>
                    <a:pt x="18565" y="16604"/>
                  </a:cubicBezTo>
                  <a:cubicBezTo>
                    <a:pt x="19761" y="16772"/>
                    <a:pt x="20162" y="16732"/>
                    <a:pt x="20682" y="16571"/>
                  </a:cubicBezTo>
                  <a:cubicBezTo>
                    <a:pt x="20036" y="16578"/>
                    <a:pt x="18647" y="16222"/>
                    <a:pt x="18269" y="15821"/>
                  </a:cubicBezTo>
                  <a:cubicBezTo>
                    <a:pt x="19042" y="15936"/>
                    <a:pt x="19570" y="15906"/>
                    <a:pt x="20079" y="15754"/>
                  </a:cubicBezTo>
                  <a:cubicBezTo>
                    <a:pt x="19023" y="15620"/>
                    <a:pt x="18390" y="15410"/>
                    <a:pt x="17588" y="14955"/>
                  </a:cubicBezTo>
                  <a:cubicBezTo>
                    <a:pt x="18238" y="15101"/>
                    <a:pt x="18942" y="15182"/>
                    <a:pt x="19774" y="15037"/>
                  </a:cubicBezTo>
                  <a:cubicBezTo>
                    <a:pt x="18784" y="14789"/>
                    <a:pt x="18079" y="14350"/>
                    <a:pt x="17546" y="14070"/>
                  </a:cubicBezTo>
                  <a:cubicBezTo>
                    <a:pt x="17990" y="14178"/>
                    <a:pt x="18474" y="14174"/>
                    <a:pt x="18892" y="14137"/>
                  </a:cubicBezTo>
                  <a:cubicBezTo>
                    <a:pt x="18497" y="14045"/>
                    <a:pt x="17366" y="13612"/>
                    <a:pt x="16984" y="13412"/>
                  </a:cubicBezTo>
                  <a:cubicBezTo>
                    <a:pt x="17588" y="13460"/>
                    <a:pt x="18896" y="13566"/>
                    <a:pt x="19589" y="13442"/>
                  </a:cubicBezTo>
                  <a:cubicBezTo>
                    <a:pt x="17842" y="12942"/>
                    <a:pt x="17114" y="12475"/>
                    <a:pt x="16218" y="11816"/>
                  </a:cubicBezTo>
                  <a:cubicBezTo>
                    <a:pt x="16859" y="12018"/>
                    <a:pt x="17237" y="12059"/>
                    <a:pt x="18224" y="12059"/>
                  </a:cubicBezTo>
                  <a:cubicBezTo>
                    <a:pt x="17782" y="11886"/>
                    <a:pt x="17111" y="11533"/>
                    <a:pt x="16467" y="11112"/>
                  </a:cubicBezTo>
                  <a:cubicBezTo>
                    <a:pt x="16979" y="11180"/>
                    <a:pt x="17420" y="11208"/>
                    <a:pt x="17685" y="11205"/>
                  </a:cubicBezTo>
                  <a:cubicBezTo>
                    <a:pt x="17685" y="11205"/>
                    <a:pt x="16799" y="10793"/>
                    <a:pt x="16151" y="10277"/>
                  </a:cubicBezTo>
                  <a:cubicBezTo>
                    <a:pt x="16784" y="10420"/>
                    <a:pt x="17190" y="10378"/>
                    <a:pt x="18427" y="10493"/>
                  </a:cubicBezTo>
                  <a:cubicBezTo>
                    <a:pt x="17776" y="10187"/>
                    <a:pt x="16523" y="9477"/>
                    <a:pt x="15468" y="8736"/>
                  </a:cubicBezTo>
                  <a:cubicBezTo>
                    <a:pt x="15724" y="8757"/>
                    <a:pt x="15940" y="8765"/>
                    <a:pt x="16096" y="8764"/>
                  </a:cubicBezTo>
                  <a:cubicBezTo>
                    <a:pt x="16096" y="8764"/>
                    <a:pt x="15264" y="8378"/>
                    <a:pt x="14623" y="7884"/>
                  </a:cubicBezTo>
                  <a:cubicBezTo>
                    <a:pt x="14846" y="7915"/>
                    <a:pt x="15095" y="7938"/>
                    <a:pt x="15393" y="8004"/>
                  </a:cubicBezTo>
                  <a:cubicBezTo>
                    <a:pt x="14734" y="7546"/>
                    <a:pt x="14285" y="7197"/>
                    <a:pt x="13959" y="6906"/>
                  </a:cubicBezTo>
                  <a:cubicBezTo>
                    <a:pt x="14222" y="6939"/>
                    <a:pt x="14447" y="6956"/>
                    <a:pt x="14607" y="6960"/>
                  </a:cubicBezTo>
                  <a:cubicBezTo>
                    <a:pt x="14607" y="6960"/>
                    <a:pt x="14113" y="6696"/>
                    <a:pt x="13621" y="6329"/>
                  </a:cubicBezTo>
                  <a:cubicBezTo>
                    <a:pt x="13992" y="6382"/>
                    <a:pt x="14609" y="6429"/>
                    <a:pt x="14856" y="6470"/>
                  </a:cubicBezTo>
                  <a:cubicBezTo>
                    <a:pt x="14010" y="5822"/>
                    <a:pt x="12722" y="4827"/>
                    <a:pt x="11894" y="3438"/>
                  </a:cubicBezTo>
                  <a:cubicBezTo>
                    <a:pt x="12080" y="3483"/>
                    <a:pt x="12282" y="3518"/>
                    <a:pt x="12464" y="3518"/>
                  </a:cubicBezTo>
                  <a:cubicBezTo>
                    <a:pt x="11894" y="3026"/>
                    <a:pt x="11126" y="1996"/>
                    <a:pt x="10621" y="0"/>
                  </a:cubicBezTo>
                  <a:close/>
                </a:path>
              </a:pathLst>
            </a:custGeom>
            <a:solidFill>
              <a:srgbClr val="539069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7" name="Conífera"/>
            <p:cNvSpPr/>
            <p:nvPr/>
          </p:nvSpPr>
          <p:spPr>
            <a:xfrm>
              <a:off x="908442" y="4723201"/>
              <a:ext cx="893855" cy="1511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621" y="0"/>
                  </a:moveTo>
                  <a:cubicBezTo>
                    <a:pt x="10617" y="23"/>
                    <a:pt x="10614" y="44"/>
                    <a:pt x="10610" y="67"/>
                  </a:cubicBezTo>
                  <a:cubicBezTo>
                    <a:pt x="10104" y="2030"/>
                    <a:pt x="9595" y="3050"/>
                    <a:pt x="9030" y="3538"/>
                  </a:cubicBezTo>
                  <a:cubicBezTo>
                    <a:pt x="9188" y="3538"/>
                    <a:pt x="9363" y="3511"/>
                    <a:pt x="9528" y="3474"/>
                  </a:cubicBezTo>
                  <a:cubicBezTo>
                    <a:pt x="8596" y="4832"/>
                    <a:pt x="7424" y="5534"/>
                    <a:pt x="6527" y="6163"/>
                  </a:cubicBezTo>
                  <a:cubicBezTo>
                    <a:pt x="6868" y="6119"/>
                    <a:pt x="7802" y="5974"/>
                    <a:pt x="8230" y="5855"/>
                  </a:cubicBezTo>
                  <a:cubicBezTo>
                    <a:pt x="7748" y="6276"/>
                    <a:pt x="6954" y="6634"/>
                    <a:pt x="6954" y="6634"/>
                  </a:cubicBezTo>
                  <a:cubicBezTo>
                    <a:pt x="7138" y="6619"/>
                    <a:pt x="7415" y="6600"/>
                    <a:pt x="7720" y="6547"/>
                  </a:cubicBezTo>
                  <a:cubicBezTo>
                    <a:pt x="7091" y="7137"/>
                    <a:pt x="6251" y="7713"/>
                    <a:pt x="5561" y="8125"/>
                  </a:cubicBezTo>
                  <a:cubicBezTo>
                    <a:pt x="5895" y="8116"/>
                    <a:pt x="6564" y="7999"/>
                    <a:pt x="7009" y="7907"/>
                  </a:cubicBezTo>
                  <a:cubicBezTo>
                    <a:pt x="6411" y="8446"/>
                    <a:pt x="4903" y="8893"/>
                    <a:pt x="4903" y="8893"/>
                  </a:cubicBezTo>
                  <a:cubicBezTo>
                    <a:pt x="5152" y="8900"/>
                    <a:pt x="5550" y="8913"/>
                    <a:pt x="5996" y="8867"/>
                  </a:cubicBezTo>
                  <a:cubicBezTo>
                    <a:pt x="4872" y="9638"/>
                    <a:pt x="3565" y="10259"/>
                    <a:pt x="2901" y="10510"/>
                  </a:cubicBezTo>
                  <a:cubicBezTo>
                    <a:pt x="3687" y="10533"/>
                    <a:pt x="4308" y="10479"/>
                    <a:pt x="4850" y="10385"/>
                  </a:cubicBezTo>
                  <a:cubicBezTo>
                    <a:pt x="4326" y="10617"/>
                    <a:pt x="3807" y="10772"/>
                    <a:pt x="3807" y="10772"/>
                  </a:cubicBezTo>
                  <a:cubicBezTo>
                    <a:pt x="4160" y="10781"/>
                    <a:pt x="4842" y="10804"/>
                    <a:pt x="5509" y="10615"/>
                  </a:cubicBezTo>
                  <a:cubicBezTo>
                    <a:pt x="4554" y="11187"/>
                    <a:pt x="3493" y="11637"/>
                    <a:pt x="2295" y="12014"/>
                  </a:cubicBezTo>
                  <a:cubicBezTo>
                    <a:pt x="3519" y="11959"/>
                    <a:pt x="4122" y="11979"/>
                    <a:pt x="4988" y="11829"/>
                  </a:cubicBezTo>
                  <a:cubicBezTo>
                    <a:pt x="4334" y="12189"/>
                    <a:pt x="3084" y="12413"/>
                    <a:pt x="3084" y="12413"/>
                  </a:cubicBezTo>
                  <a:cubicBezTo>
                    <a:pt x="3383" y="12449"/>
                    <a:pt x="3950" y="12522"/>
                    <a:pt x="4573" y="12429"/>
                  </a:cubicBezTo>
                  <a:cubicBezTo>
                    <a:pt x="3626" y="13059"/>
                    <a:pt x="2798" y="13430"/>
                    <a:pt x="1310" y="13941"/>
                  </a:cubicBezTo>
                  <a:cubicBezTo>
                    <a:pt x="2261" y="14037"/>
                    <a:pt x="3022" y="14027"/>
                    <a:pt x="3903" y="13855"/>
                  </a:cubicBezTo>
                  <a:cubicBezTo>
                    <a:pt x="3441" y="14122"/>
                    <a:pt x="2908" y="14377"/>
                    <a:pt x="2403" y="14495"/>
                  </a:cubicBezTo>
                  <a:cubicBezTo>
                    <a:pt x="2758" y="14526"/>
                    <a:pt x="3146" y="14544"/>
                    <a:pt x="3538" y="14548"/>
                  </a:cubicBezTo>
                  <a:cubicBezTo>
                    <a:pt x="2975" y="14915"/>
                    <a:pt x="1532" y="15372"/>
                    <a:pt x="690" y="15468"/>
                  </a:cubicBezTo>
                  <a:cubicBezTo>
                    <a:pt x="1469" y="15621"/>
                    <a:pt x="1944" y="15682"/>
                    <a:pt x="2829" y="15558"/>
                  </a:cubicBezTo>
                  <a:cubicBezTo>
                    <a:pt x="2034" y="16169"/>
                    <a:pt x="1577" y="16274"/>
                    <a:pt x="222" y="16735"/>
                  </a:cubicBezTo>
                  <a:cubicBezTo>
                    <a:pt x="549" y="16746"/>
                    <a:pt x="1657" y="16760"/>
                    <a:pt x="2445" y="16433"/>
                  </a:cubicBezTo>
                  <a:cubicBezTo>
                    <a:pt x="2217" y="16700"/>
                    <a:pt x="1683" y="16922"/>
                    <a:pt x="1285" y="17066"/>
                  </a:cubicBezTo>
                  <a:cubicBezTo>
                    <a:pt x="1615" y="17066"/>
                    <a:pt x="1944" y="17006"/>
                    <a:pt x="2229" y="16894"/>
                  </a:cubicBezTo>
                  <a:cubicBezTo>
                    <a:pt x="1771" y="17163"/>
                    <a:pt x="1238" y="17373"/>
                    <a:pt x="668" y="17513"/>
                  </a:cubicBezTo>
                  <a:cubicBezTo>
                    <a:pt x="1097" y="17560"/>
                    <a:pt x="2071" y="17636"/>
                    <a:pt x="2608" y="17472"/>
                  </a:cubicBezTo>
                  <a:lnTo>
                    <a:pt x="2638" y="17467"/>
                  </a:lnTo>
                  <a:cubicBezTo>
                    <a:pt x="2011" y="17862"/>
                    <a:pt x="825" y="18003"/>
                    <a:pt x="1" y="17923"/>
                  </a:cubicBezTo>
                  <a:cubicBezTo>
                    <a:pt x="-28" y="17962"/>
                    <a:pt x="714" y="18310"/>
                    <a:pt x="1542" y="18379"/>
                  </a:cubicBezTo>
                  <a:cubicBezTo>
                    <a:pt x="1245" y="18467"/>
                    <a:pt x="906" y="18513"/>
                    <a:pt x="582" y="18499"/>
                  </a:cubicBezTo>
                  <a:cubicBezTo>
                    <a:pt x="1481" y="18739"/>
                    <a:pt x="2039" y="18785"/>
                    <a:pt x="3029" y="18865"/>
                  </a:cubicBezTo>
                  <a:cubicBezTo>
                    <a:pt x="2588" y="19091"/>
                    <a:pt x="2010" y="19186"/>
                    <a:pt x="2010" y="19186"/>
                  </a:cubicBezTo>
                  <a:cubicBezTo>
                    <a:pt x="2010" y="19186"/>
                    <a:pt x="4186" y="19299"/>
                    <a:pt x="5315" y="19147"/>
                  </a:cubicBezTo>
                  <a:cubicBezTo>
                    <a:pt x="4988" y="19390"/>
                    <a:pt x="4449" y="19473"/>
                    <a:pt x="4449" y="19473"/>
                  </a:cubicBezTo>
                  <a:cubicBezTo>
                    <a:pt x="4449" y="19473"/>
                    <a:pt x="7074" y="19640"/>
                    <a:pt x="9273" y="19263"/>
                  </a:cubicBezTo>
                  <a:cubicBezTo>
                    <a:pt x="9277" y="19443"/>
                    <a:pt x="9306" y="21049"/>
                    <a:pt x="9306" y="21600"/>
                  </a:cubicBezTo>
                  <a:lnTo>
                    <a:pt x="11676" y="21600"/>
                  </a:lnTo>
                  <a:lnTo>
                    <a:pt x="11676" y="19306"/>
                  </a:lnTo>
                  <a:cubicBezTo>
                    <a:pt x="13874" y="19629"/>
                    <a:pt x="16600" y="19473"/>
                    <a:pt x="16600" y="19473"/>
                  </a:cubicBezTo>
                  <a:cubicBezTo>
                    <a:pt x="16600" y="19473"/>
                    <a:pt x="16072" y="19496"/>
                    <a:pt x="15235" y="19134"/>
                  </a:cubicBezTo>
                  <a:cubicBezTo>
                    <a:pt x="16407" y="19406"/>
                    <a:pt x="19038" y="19186"/>
                    <a:pt x="19038" y="19186"/>
                  </a:cubicBezTo>
                  <a:cubicBezTo>
                    <a:pt x="19038" y="19186"/>
                    <a:pt x="18653" y="19220"/>
                    <a:pt x="17768" y="18988"/>
                  </a:cubicBezTo>
                  <a:cubicBezTo>
                    <a:pt x="18677" y="19007"/>
                    <a:pt x="19389" y="19078"/>
                    <a:pt x="20696" y="18650"/>
                  </a:cubicBezTo>
                  <a:cubicBezTo>
                    <a:pt x="20282" y="18691"/>
                    <a:pt x="19763" y="18530"/>
                    <a:pt x="19409" y="18422"/>
                  </a:cubicBezTo>
                  <a:cubicBezTo>
                    <a:pt x="20354" y="18360"/>
                    <a:pt x="21572" y="17935"/>
                    <a:pt x="21540" y="17939"/>
                  </a:cubicBezTo>
                  <a:cubicBezTo>
                    <a:pt x="20708" y="18067"/>
                    <a:pt x="19853" y="18090"/>
                    <a:pt x="18701" y="17606"/>
                  </a:cubicBezTo>
                  <a:cubicBezTo>
                    <a:pt x="19559" y="17715"/>
                    <a:pt x="20457" y="17670"/>
                    <a:pt x="21169" y="17431"/>
                  </a:cubicBezTo>
                  <a:cubicBezTo>
                    <a:pt x="20119" y="17251"/>
                    <a:pt x="19385" y="17083"/>
                    <a:pt x="18565" y="16604"/>
                  </a:cubicBezTo>
                  <a:cubicBezTo>
                    <a:pt x="19761" y="16772"/>
                    <a:pt x="20162" y="16732"/>
                    <a:pt x="20682" y="16571"/>
                  </a:cubicBezTo>
                  <a:cubicBezTo>
                    <a:pt x="20036" y="16578"/>
                    <a:pt x="18647" y="16222"/>
                    <a:pt x="18269" y="15821"/>
                  </a:cubicBezTo>
                  <a:cubicBezTo>
                    <a:pt x="19042" y="15936"/>
                    <a:pt x="19570" y="15906"/>
                    <a:pt x="20079" y="15754"/>
                  </a:cubicBezTo>
                  <a:cubicBezTo>
                    <a:pt x="19023" y="15620"/>
                    <a:pt x="18390" y="15410"/>
                    <a:pt x="17588" y="14955"/>
                  </a:cubicBezTo>
                  <a:cubicBezTo>
                    <a:pt x="18238" y="15101"/>
                    <a:pt x="18942" y="15182"/>
                    <a:pt x="19774" y="15037"/>
                  </a:cubicBezTo>
                  <a:cubicBezTo>
                    <a:pt x="18784" y="14789"/>
                    <a:pt x="18079" y="14350"/>
                    <a:pt x="17546" y="14070"/>
                  </a:cubicBezTo>
                  <a:cubicBezTo>
                    <a:pt x="17990" y="14178"/>
                    <a:pt x="18474" y="14174"/>
                    <a:pt x="18892" y="14137"/>
                  </a:cubicBezTo>
                  <a:cubicBezTo>
                    <a:pt x="18497" y="14045"/>
                    <a:pt x="17366" y="13612"/>
                    <a:pt x="16984" y="13412"/>
                  </a:cubicBezTo>
                  <a:cubicBezTo>
                    <a:pt x="17588" y="13460"/>
                    <a:pt x="18896" y="13566"/>
                    <a:pt x="19589" y="13442"/>
                  </a:cubicBezTo>
                  <a:cubicBezTo>
                    <a:pt x="17842" y="12942"/>
                    <a:pt x="17114" y="12475"/>
                    <a:pt x="16218" y="11816"/>
                  </a:cubicBezTo>
                  <a:cubicBezTo>
                    <a:pt x="16859" y="12018"/>
                    <a:pt x="17237" y="12059"/>
                    <a:pt x="18224" y="12059"/>
                  </a:cubicBezTo>
                  <a:cubicBezTo>
                    <a:pt x="17782" y="11886"/>
                    <a:pt x="17111" y="11533"/>
                    <a:pt x="16467" y="11112"/>
                  </a:cubicBezTo>
                  <a:cubicBezTo>
                    <a:pt x="16979" y="11180"/>
                    <a:pt x="17420" y="11208"/>
                    <a:pt x="17685" y="11205"/>
                  </a:cubicBezTo>
                  <a:cubicBezTo>
                    <a:pt x="17685" y="11205"/>
                    <a:pt x="16799" y="10793"/>
                    <a:pt x="16151" y="10277"/>
                  </a:cubicBezTo>
                  <a:cubicBezTo>
                    <a:pt x="16784" y="10420"/>
                    <a:pt x="17190" y="10378"/>
                    <a:pt x="18427" y="10493"/>
                  </a:cubicBezTo>
                  <a:cubicBezTo>
                    <a:pt x="17776" y="10187"/>
                    <a:pt x="16523" y="9477"/>
                    <a:pt x="15468" y="8736"/>
                  </a:cubicBezTo>
                  <a:cubicBezTo>
                    <a:pt x="15724" y="8757"/>
                    <a:pt x="15940" y="8765"/>
                    <a:pt x="16096" y="8764"/>
                  </a:cubicBezTo>
                  <a:cubicBezTo>
                    <a:pt x="16096" y="8764"/>
                    <a:pt x="15264" y="8378"/>
                    <a:pt x="14623" y="7884"/>
                  </a:cubicBezTo>
                  <a:cubicBezTo>
                    <a:pt x="14846" y="7915"/>
                    <a:pt x="15095" y="7938"/>
                    <a:pt x="15393" y="8004"/>
                  </a:cubicBezTo>
                  <a:cubicBezTo>
                    <a:pt x="14734" y="7546"/>
                    <a:pt x="14285" y="7197"/>
                    <a:pt x="13959" y="6906"/>
                  </a:cubicBezTo>
                  <a:cubicBezTo>
                    <a:pt x="14222" y="6939"/>
                    <a:pt x="14447" y="6956"/>
                    <a:pt x="14607" y="6960"/>
                  </a:cubicBezTo>
                  <a:cubicBezTo>
                    <a:pt x="14607" y="6960"/>
                    <a:pt x="14113" y="6696"/>
                    <a:pt x="13621" y="6329"/>
                  </a:cubicBezTo>
                  <a:cubicBezTo>
                    <a:pt x="13992" y="6382"/>
                    <a:pt x="14609" y="6429"/>
                    <a:pt x="14856" y="6470"/>
                  </a:cubicBezTo>
                  <a:cubicBezTo>
                    <a:pt x="14010" y="5822"/>
                    <a:pt x="12722" y="4827"/>
                    <a:pt x="11894" y="3438"/>
                  </a:cubicBezTo>
                  <a:cubicBezTo>
                    <a:pt x="12080" y="3483"/>
                    <a:pt x="12282" y="3518"/>
                    <a:pt x="12464" y="3518"/>
                  </a:cubicBezTo>
                  <a:cubicBezTo>
                    <a:pt x="11894" y="3026"/>
                    <a:pt x="11126" y="1996"/>
                    <a:pt x="10621" y="0"/>
                  </a:cubicBezTo>
                  <a:close/>
                </a:path>
              </a:pathLst>
            </a:custGeom>
            <a:solidFill>
              <a:srgbClr val="549069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8" name="Conífera"/>
            <p:cNvSpPr/>
            <p:nvPr/>
          </p:nvSpPr>
          <p:spPr>
            <a:xfrm>
              <a:off x="2988519" y="5055587"/>
              <a:ext cx="1410794" cy="23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621" y="0"/>
                  </a:moveTo>
                  <a:cubicBezTo>
                    <a:pt x="10617" y="23"/>
                    <a:pt x="10614" y="44"/>
                    <a:pt x="10610" y="67"/>
                  </a:cubicBezTo>
                  <a:cubicBezTo>
                    <a:pt x="10104" y="2030"/>
                    <a:pt x="9595" y="3050"/>
                    <a:pt x="9030" y="3538"/>
                  </a:cubicBezTo>
                  <a:cubicBezTo>
                    <a:pt x="9188" y="3538"/>
                    <a:pt x="9363" y="3511"/>
                    <a:pt x="9528" y="3474"/>
                  </a:cubicBezTo>
                  <a:cubicBezTo>
                    <a:pt x="8596" y="4832"/>
                    <a:pt x="7424" y="5534"/>
                    <a:pt x="6527" y="6163"/>
                  </a:cubicBezTo>
                  <a:cubicBezTo>
                    <a:pt x="6868" y="6119"/>
                    <a:pt x="7802" y="5974"/>
                    <a:pt x="8230" y="5855"/>
                  </a:cubicBezTo>
                  <a:cubicBezTo>
                    <a:pt x="7748" y="6276"/>
                    <a:pt x="6954" y="6634"/>
                    <a:pt x="6954" y="6634"/>
                  </a:cubicBezTo>
                  <a:cubicBezTo>
                    <a:pt x="7138" y="6619"/>
                    <a:pt x="7415" y="6600"/>
                    <a:pt x="7720" y="6547"/>
                  </a:cubicBezTo>
                  <a:cubicBezTo>
                    <a:pt x="7091" y="7137"/>
                    <a:pt x="6251" y="7713"/>
                    <a:pt x="5561" y="8125"/>
                  </a:cubicBezTo>
                  <a:cubicBezTo>
                    <a:pt x="5895" y="8116"/>
                    <a:pt x="6564" y="7999"/>
                    <a:pt x="7009" y="7907"/>
                  </a:cubicBezTo>
                  <a:cubicBezTo>
                    <a:pt x="6411" y="8446"/>
                    <a:pt x="4903" y="8893"/>
                    <a:pt x="4903" y="8893"/>
                  </a:cubicBezTo>
                  <a:cubicBezTo>
                    <a:pt x="5152" y="8900"/>
                    <a:pt x="5550" y="8913"/>
                    <a:pt x="5996" y="8867"/>
                  </a:cubicBezTo>
                  <a:cubicBezTo>
                    <a:pt x="4872" y="9638"/>
                    <a:pt x="3565" y="10259"/>
                    <a:pt x="2901" y="10510"/>
                  </a:cubicBezTo>
                  <a:cubicBezTo>
                    <a:pt x="3687" y="10533"/>
                    <a:pt x="4308" y="10479"/>
                    <a:pt x="4850" y="10385"/>
                  </a:cubicBezTo>
                  <a:cubicBezTo>
                    <a:pt x="4326" y="10617"/>
                    <a:pt x="3807" y="10772"/>
                    <a:pt x="3807" y="10772"/>
                  </a:cubicBezTo>
                  <a:cubicBezTo>
                    <a:pt x="4160" y="10781"/>
                    <a:pt x="4842" y="10804"/>
                    <a:pt x="5509" y="10615"/>
                  </a:cubicBezTo>
                  <a:cubicBezTo>
                    <a:pt x="4554" y="11187"/>
                    <a:pt x="3493" y="11637"/>
                    <a:pt x="2295" y="12014"/>
                  </a:cubicBezTo>
                  <a:cubicBezTo>
                    <a:pt x="3519" y="11959"/>
                    <a:pt x="4122" y="11979"/>
                    <a:pt x="4988" y="11829"/>
                  </a:cubicBezTo>
                  <a:cubicBezTo>
                    <a:pt x="4334" y="12189"/>
                    <a:pt x="3084" y="12413"/>
                    <a:pt x="3084" y="12413"/>
                  </a:cubicBezTo>
                  <a:cubicBezTo>
                    <a:pt x="3383" y="12449"/>
                    <a:pt x="3950" y="12522"/>
                    <a:pt x="4573" y="12429"/>
                  </a:cubicBezTo>
                  <a:cubicBezTo>
                    <a:pt x="3626" y="13059"/>
                    <a:pt x="2798" y="13430"/>
                    <a:pt x="1310" y="13941"/>
                  </a:cubicBezTo>
                  <a:cubicBezTo>
                    <a:pt x="2261" y="14037"/>
                    <a:pt x="3022" y="14027"/>
                    <a:pt x="3903" y="13855"/>
                  </a:cubicBezTo>
                  <a:cubicBezTo>
                    <a:pt x="3441" y="14122"/>
                    <a:pt x="2908" y="14377"/>
                    <a:pt x="2403" y="14495"/>
                  </a:cubicBezTo>
                  <a:cubicBezTo>
                    <a:pt x="2758" y="14526"/>
                    <a:pt x="3146" y="14544"/>
                    <a:pt x="3538" y="14548"/>
                  </a:cubicBezTo>
                  <a:cubicBezTo>
                    <a:pt x="2975" y="14915"/>
                    <a:pt x="1532" y="15372"/>
                    <a:pt x="690" y="15468"/>
                  </a:cubicBezTo>
                  <a:cubicBezTo>
                    <a:pt x="1469" y="15621"/>
                    <a:pt x="1944" y="15682"/>
                    <a:pt x="2829" y="15558"/>
                  </a:cubicBezTo>
                  <a:cubicBezTo>
                    <a:pt x="2034" y="16169"/>
                    <a:pt x="1577" y="16274"/>
                    <a:pt x="222" y="16735"/>
                  </a:cubicBezTo>
                  <a:cubicBezTo>
                    <a:pt x="549" y="16746"/>
                    <a:pt x="1657" y="16760"/>
                    <a:pt x="2445" y="16433"/>
                  </a:cubicBezTo>
                  <a:cubicBezTo>
                    <a:pt x="2217" y="16700"/>
                    <a:pt x="1683" y="16922"/>
                    <a:pt x="1285" y="17066"/>
                  </a:cubicBezTo>
                  <a:cubicBezTo>
                    <a:pt x="1615" y="17066"/>
                    <a:pt x="1944" y="17006"/>
                    <a:pt x="2229" y="16894"/>
                  </a:cubicBezTo>
                  <a:cubicBezTo>
                    <a:pt x="1771" y="17163"/>
                    <a:pt x="1238" y="17373"/>
                    <a:pt x="668" y="17513"/>
                  </a:cubicBezTo>
                  <a:cubicBezTo>
                    <a:pt x="1097" y="17560"/>
                    <a:pt x="2071" y="17636"/>
                    <a:pt x="2608" y="17472"/>
                  </a:cubicBezTo>
                  <a:lnTo>
                    <a:pt x="2638" y="17467"/>
                  </a:lnTo>
                  <a:cubicBezTo>
                    <a:pt x="2011" y="17862"/>
                    <a:pt x="825" y="18003"/>
                    <a:pt x="1" y="17923"/>
                  </a:cubicBezTo>
                  <a:cubicBezTo>
                    <a:pt x="-28" y="17962"/>
                    <a:pt x="714" y="18310"/>
                    <a:pt x="1542" y="18379"/>
                  </a:cubicBezTo>
                  <a:cubicBezTo>
                    <a:pt x="1245" y="18467"/>
                    <a:pt x="906" y="18513"/>
                    <a:pt x="582" y="18499"/>
                  </a:cubicBezTo>
                  <a:cubicBezTo>
                    <a:pt x="1481" y="18739"/>
                    <a:pt x="2039" y="18785"/>
                    <a:pt x="3029" y="18865"/>
                  </a:cubicBezTo>
                  <a:cubicBezTo>
                    <a:pt x="2588" y="19091"/>
                    <a:pt x="2010" y="19186"/>
                    <a:pt x="2010" y="19186"/>
                  </a:cubicBezTo>
                  <a:cubicBezTo>
                    <a:pt x="2010" y="19186"/>
                    <a:pt x="4186" y="19299"/>
                    <a:pt x="5315" y="19147"/>
                  </a:cubicBezTo>
                  <a:cubicBezTo>
                    <a:pt x="4988" y="19390"/>
                    <a:pt x="4449" y="19473"/>
                    <a:pt x="4449" y="19473"/>
                  </a:cubicBezTo>
                  <a:cubicBezTo>
                    <a:pt x="4449" y="19473"/>
                    <a:pt x="7074" y="19640"/>
                    <a:pt x="9273" y="19263"/>
                  </a:cubicBezTo>
                  <a:cubicBezTo>
                    <a:pt x="9277" y="19443"/>
                    <a:pt x="9306" y="21049"/>
                    <a:pt x="9306" y="21600"/>
                  </a:cubicBezTo>
                  <a:lnTo>
                    <a:pt x="11676" y="21600"/>
                  </a:lnTo>
                  <a:lnTo>
                    <a:pt x="11676" y="19306"/>
                  </a:lnTo>
                  <a:cubicBezTo>
                    <a:pt x="13874" y="19629"/>
                    <a:pt x="16600" y="19473"/>
                    <a:pt x="16600" y="19473"/>
                  </a:cubicBezTo>
                  <a:cubicBezTo>
                    <a:pt x="16600" y="19473"/>
                    <a:pt x="16072" y="19496"/>
                    <a:pt x="15235" y="19134"/>
                  </a:cubicBezTo>
                  <a:cubicBezTo>
                    <a:pt x="16407" y="19406"/>
                    <a:pt x="19038" y="19186"/>
                    <a:pt x="19038" y="19186"/>
                  </a:cubicBezTo>
                  <a:cubicBezTo>
                    <a:pt x="19038" y="19186"/>
                    <a:pt x="18653" y="19220"/>
                    <a:pt x="17768" y="18988"/>
                  </a:cubicBezTo>
                  <a:cubicBezTo>
                    <a:pt x="18677" y="19007"/>
                    <a:pt x="19389" y="19078"/>
                    <a:pt x="20696" y="18650"/>
                  </a:cubicBezTo>
                  <a:cubicBezTo>
                    <a:pt x="20282" y="18691"/>
                    <a:pt x="19763" y="18530"/>
                    <a:pt x="19409" y="18422"/>
                  </a:cubicBezTo>
                  <a:cubicBezTo>
                    <a:pt x="20354" y="18360"/>
                    <a:pt x="21572" y="17935"/>
                    <a:pt x="21540" y="17939"/>
                  </a:cubicBezTo>
                  <a:cubicBezTo>
                    <a:pt x="20708" y="18067"/>
                    <a:pt x="19853" y="18090"/>
                    <a:pt x="18701" y="17606"/>
                  </a:cubicBezTo>
                  <a:cubicBezTo>
                    <a:pt x="19559" y="17715"/>
                    <a:pt x="20457" y="17670"/>
                    <a:pt x="21169" y="17431"/>
                  </a:cubicBezTo>
                  <a:cubicBezTo>
                    <a:pt x="20119" y="17251"/>
                    <a:pt x="19385" y="17083"/>
                    <a:pt x="18565" y="16604"/>
                  </a:cubicBezTo>
                  <a:cubicBezTo>
                    <a:pt x="19761" y="16772"/>
                    <a:pt x="20162" y="16732"/>
                    <a:pt x="20682" y="16571"/>
                  </a:cubicBezTo>
                  <a:cubicBezTo>
                    <a:pt x="20036" y="16578"/>
                    <a:pt x="18647" y="16222"/>
                    <a:pt x="18269" y="15821"/>
                  </a:cubicBezTo>
                  <a:cubicBezTo>
                    <a:pt x="19042" y="15936"/>
                    <a:pt x="19570" y="15906"/>
                    <a:pt x="20079" y="15754"/>
                  </a:cubicBezTo>
                  <a:cubicBezTo>
                    <a:pt x="19023" y="15620"/>
                    <a:pt x="18390" y="15410"/>
                    <a:pt x="17588" y="14955"/>
                  </a:cubicBezTo>
                  <a:cubicBezTo>
                    <a:pt x="18238" y="15101"/>
                    <a:pt x="18942" y="15182"/>
                    <a:pt x="19774" y="15037"/>
                  </a:cubicBezTo>
                  <a:cubicBezTo>
                    <a:pt x="18784" y="14789"/>
                    <a:pt x="18079" y="14350"/>
                    <a:pt x="17546" y="14070"/>
                  </a:cubicBezTo>
                  <a:cubicBezTo>
                    <a:pt x="17990" y="14178"/>
                    <a:pt x="18474" y="14174"/>
                    <a:pt x="18892" y="14137"/>
                  </a:cubicBezTo>
                  <a:cubicBezTo>
                    <a:pt x="18497" y="14045"/>
                    <a:pt x="17366" y="13612"/>
                    <a:pt x="16984" y="13412"/>
                  </a:cubicBezTo>
                  <a:cubicBezTo>
                    <a:pt x="17588" y="13460"/>
                    <a:pt x="18896" y="13566"/>
                    <a:pt x="19589" y="13442"/>
                  </a:cubicBezTo>
                  <a:cubicBezTo>
                    <a:pt x="17842" y="12942"/>
                    <a:pt x="17114" y="12475"/>
                    <a:pt x="16218" y="11816"/>
                  </a:cubicBezTo>
                  <a:cubicBezTo>
                    <a:pt x="16859" y="12018"/>
                    <a:pt x="17237" y="12059"/>
                    <a:pt x="18224" y="12059"/>
                  </a:cubicBezTo>
                  <a:cubicBezTo>
                    <a:pt x="17782" y="11886"/>
                    <a:pt x="17111" y="11533"/>
                    <a:pt x="16467" y="11112"/>
                  </a:cubicBezTo>
                  <a:cubicBezTo>
                    <a:pt x="16979" y="11180"/>
                    <a:pt x="17420" y="11208"/>
                    <a:pt x="17685" y="11205"/>
                  </a:cubicBezTo>
                  <a:cubicBezTo>
                    <a:pt x="17685" y="11205"/>
                    <a:pt x="16799" y="10793"/>
                    <a:pt x="16151" y="10277"/>
                  </a:cubicBezTo>
                  <a:cubicBezTo>
                    <a:pt x="16784" y="10420"/>
                    <a:pt x="17190" y="10378"/>
                    <a:pt x="18427" y="10493"/>
                  </a:cubicBezTo>
                  <a:cubicBezTo>
                    <a:pt x="17776" y="10187"/>
                    <a:pt x="16523" y="9477"/>
                    <a:pt x="15468" y="8736"/>
                  </a:cubicBezTo>
                  <a:cubicBezTo>
                    <a:pt x="15724" y="8757"/>
                    <a:pt x="15940" y="8765"/>
                    <a:pt x="16096" y="8764"/>
                  </a:cubicBezTo>
                  <a:cubicBezTo>
                    <a:pt x="16096" y="8764"/>
                    <a:pt x="15264" y="8378"/>
                    <a:pt x="14623" y="7884"/>
                  </a:cubicBezTo>
                  <a:cubicBezTo>
                    <a:pt x="14846" y="7915"/>
                    <a:pt x="15095" y="7938"/>
                    <a:pt x="15393" y="8004"/>
                  </a:cubicBezTo>
                  <a:cubicBezTo>
                    <a:pt x="14734" y="7546"/>
                    <a:pt x="14285" y="7197"/>
                    <a:pt x="13959" y="6906"/>
                  </a:cubicBezTo>
                  <a:cubicBezTo>
                    <a:pt x="14222" y="6939"/>
                    <a:pt x="14447" y="6956"/>
                    <a:pt x="14607" y="6960"/>
                  </a:cubicBezTo>
                  <a:cubicBezTo>
                    <a:pt x="14607" y="6960"/>
                    <a:pt x="14113" y="6696"/>
                    <a:pt x="13621" y="6329"/>
                  </a:cubicBezTo>
                  <a:cubicBezTo>
                    <a:pt x="13992" y="6382"/>
                    <a:pt x="14609" y="6429"/>
                    <a:pt x="14856" y="6470"/>
                  </a:cubicBezTo>
                  <a:cubicBezTo>
                    <a:pt x="14010" y="5822"/>
                    <a:pt x="12722" y="4827"/>
                    <a:pt x="11894" y="3438"/>
                  </a:cubicBezTo>
                  <a:cubicBezTo>
                    <a:pt x="12080" y="3483"/>
                    <a:pt x="12282" y="3518"/>
                    <a:pt x="12464" y="3518"/>
                  </a:cubicBezTo>
                  <a:cubicBezTo>
                    <a:pt x="11894" y="3026"/>
                    <a:pt x="11126" y="1996"/>
                    <a:pt x="10621" y="0"/>
                  </a:cubicBezTo>
                  <a:close/>
                </a:path>
              </a:pathLst>
            </a:custGeom>
            <a:solidFill>
              <a:srgbClr val="549069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00" name="Home Indicator"/>
          <p:cNvSpPr/>
          <p:nvPr/>
        </p:nvSpPr>
        <p:spPr>
          <a:xfrm>
            <a:off x="1530350" y="10146157"/>
            <a:ext cx="1701800" cy="63501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3175">
            <a:miter lim="400000"/>
          </a:ln>
        </p:spPr>
        <p:txBody>
          <a:bodyPr lIns="57150" tIns="57150" rIns="57150" bIns="57150" anchor="ctr"/>
          <a:lstStyle/>
          <a:p>
            <a:pPr algn="l" defTabSz="825500">
              <a:spcBef>
                <a:spcPts val="4100"/>
              </a:spcBef>
              <a:defRPr spc="34" sz="3400"/>
            </a:pPr>
          </a:p>
        </p:txBody>
      </p:sp>
      <p:sp>
        <p:nvSpPr>
          <p:cNvPr id="301" name="Shadow"/>
          <p:cNvSpPr/>
          <p:nvPr/>
        </p:nvSpPr>
        <p:spPr>
          <a:xfrm>
            <a:off x="0" y="9261208"/>
            <a:ext cx="4762501" cy="12701"/>
          </a:xfrm>
          <a:prstGeom prst="rect">
            <a:avLst/>
          </a:prstGeom>
          <a:gradFill>
            <a:gsLst>
              <a:gs pos="34151">
                <a:srgbClr val="000000"/>
              </a:gs>
              <a:gs pos="45057">
                <a:srgbClr val="000102">
                  <a:alpha val="0"/>
                </a:srgbClr>
              </a:gs>
            </a:gsLst>
            <a:lin ang="5400000"/>
          </a:gra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sp>
        <p:nvSpPr>
          <p:cNvPr id="302" name="Background"/>
          <p:cNvSpPr/>
          <p:nvPr/>
        </p:nvSpPr>
        <p:spPr>
          <a:xfrm>
            <a:off x="0" y="9267366"/>
            <a:ext cx="4762501" cy="1041401"/>
          </a:xfrm>
          <a:prstGeom prst="rect">
            <a:avLst/>
          </a:prstGeom>
          <a:solidFill>
            <a:srgbClr val="F9F9F9"/>
          </a:soli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/>
            </a:pPr>
          </a:p>
        </p:txBody>
      </p:sp>
      <p:grpSp>
        <p:nvGrpSpPr>
          <p:cNvPr id="305" name="Grupo">
            <a:hlinkClick r:id="rId2" invalidUrl="" action="ppaction://hlinksldjump" tgtFrame="" tooltip="" history="1" highlightClick="0" endSnd="0"/>
          </p:cNvPr>
          <p:cNvGrpSpPr/>
          <p:nvPr/>
        </p:nvGrpSpPr>
        <p:grpSpPr>
          <a:xfrm>
            <a:off x="363776" y="9318007"/>
            <a:ext cx="1385389" cy="1740252"/>
            <a:chOff x="212526" y="0"/>
            <a:chExt cx="1385387" cy="1740251"/>
          </a:xfrm>
        </p:grpSpPr>
        <p:sp>
          <p:nvSpPr>
            <p:cNvPr id="303" name="Conífera"/>
            <p:cNvSpPr/>
            <p:nvPr/>
          </p:nvSpPr>
          <p:spPr>
            <a:xfrm>
              <a:off x="212526" y="0"/>
              <a:ext cx="230776" cy="390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621" y="0"/>
                  </a:moveTo>
                  <a:cubicBezTo>
                    <a:pt x="10617" y="23"/>
                    <a:pt x="10614" y="44"/>
                    <a:pt x="10610" y="67"/>
                  </a:cubicBezTo>
                  <a:cubicBezTo>
                    <a:pt x="10104" y="2030"/>
                    <a:pt x="9595" y="3050"/>
                    <a:pt x="9030" y="3538"/>
                  </a:cubicBezTo>
                  <a:cubicBezTo>
                    <a:pt x="9188" y="3538"/>
                    <a:pt x="9363" y="3511"/>
                    <a:pt x="9528" y="3474"/>
                  </a:cubicBezTo>
                  <a:cubicBezTo>
                    <a:pt x="8596" y="4832"/>
                    <a:pt x="7424" y="5534"/>
                    <a:pt x="6527" y="6163"/>
                  </a:cubicBezTo>
                  <a:cubicBezTo>
                    <a:pt x="6868" y="6119"/>
                    <a:pt x="7802" y="5974"/>
                    <a:pt x="8230" y="5855"/>
                  </a:cubicBezTo>
                  <a:cubicBezTo>
                    <a:pt x="7748" y="6276"/>
                    <a:pt x="6954" y="6634"/>
                    <a:pt x="6954" y="6634"/>
                  </a:cubicBezTo>
                  <a:cubicBezTo>
                    <a:pt x="7138" y="6619"/>
                    <a:pt x="7415" y="6600"/>
                    <a:pt x="7720" y="6547"/>
                  </a:cubicBezTo>
                  <a:cubicBezTo>
                    <a:pt x="7091" y="7137"/>
                    <a:pt x="6251" y="7713"/>
                    <a:pt x="5561" y="8125"/>
                  </a:cubicBezTo>
                  <a:cubicBezTo>
                    <a:pt x="5895" y="8116"/>
                    <a:pt x="6564" y="7999"/>
                    <a:pt x="7009" y="7907"/>
                  </a:cubicBezTo>
                  <a:cubicBezTo>
                    <a:pt x="6411" y="8446"/>
                    <a:pt x="4903" y="8893"/>
                    <a:pt x="4903" y="8893"/>
                  </a:cubicBezTo>
                  <a:cubicBezTo>
                    <a:pt x="5152" y="8900"/>
                    <a:pt x="5550" y="8913"/>
                    <a:pt x="5996" y="8867"/>
                  </a:cubicBezTo>
                  <a:cubicBezTo>
                    <a:pt x="4872" y="9638"/>
                    <a:pt x="3565" y="10259"/>
                    <a:pt x="2901" y="10510"/>
                  </a:cubicBezTo>
                  <a:cubicBezTo>
                    <a:pt x="3687" y="10533"/>
                    <a:pt x="4308" y="10479"/>
                    <a:pt x="4850" y="10385"/>
                  </a:cubicBezTo>
                  <a:cubicBezTo>
                    <a:pt x="4326" y="10617"/>
                    <a:pt x="3807" y="10772"/>
                    <a:pt x="3807" y="10772"/>
                  </a:cubicBezTo>
                  <a:cubicBezTo>
                    <a:pt x="4160" y="10781"/>
                    <a:pt x="4842" y="10804"/>
                    <a:pt x="5509" y="10615"/>
                  </a:cubicBezTo>
                  <a:cubicBezTo>
                    <a:pt x="4554" y="11187"/>
                    <a:pt x="3493" y="11637"/>
                    <a:pt x="2295" y="12014"/>
                  </a:cubicBezTo>
                  <a:cubicBezTo>
                    <a:pt x="3519" y="11959"/>
                    <a:pt x="4122" y="11979"/>
                    <a:pt x="4988" y="11829"/>
                  </a:cubicBezTo>
                  <a:cubicBezTo>
                    <a:pt x="4334" y="12189"/>
                    <a:pt x="3084" y="12413"/>
                    <a:pt x="3084" y="12413"/>
                  </a:cubicBezTo>
                  <a:cubicBezTo>
                    <a:pt x="3383" y="12449"/>
                    <a:pt x="3950" y="12522"/>
                    <a:pt x="4573" y="12429"/>
                  </a:cubicBezTo>
                  <a:cubicBezTo>
                    <a:pt x="3626" y="13059"/>
                    <a:pt x="2798" y="13430"/>
                    <a:pt x="1310" y="13941"/>
                  </a:cubicBezTo>
                  <a:cubicBezTo>
                    <a:pt x="2261" y="14037"/>
                    <a:pt x="3022" y="14027"/>
                    <a:pt x="3903" y="13855"/>
                  </a:cubicBezTo>
                  <a:cubicBezTo>
                    <a:pt x="3441" y="14122"/>
                    <a:pt x="2908" y="14377"/>
                    <a:pt x="2403" y="14495"/>
                  </a:cubicBezTo>
                  <a:cubicBezTo>
                    <a:pt x="2758" y="14526"/>
                    <a:pt x="3146" y="14544"/>
                    <a:pt x="3538" y="14548"/>
                  </a:cubicBezTo>
                  <a:cubicBezTo>
                    <a:pt x="2975" y="14915"/>
                    <a:pt x="1532" y="15372"/>
                    <a:pt x="690" y="15468"/>
                  </a:cubicBezTo>
                  <a:cubicBezTo>
                    <a:pt x="1469" y="15621"/>
                    <a:pt x="1944" y="15682"/>
                    <a:pt x="2829" y="15558"/>
                  </a:cubicBezTo>
                  <a:cubicBezTo>
                    <a:pt x="2034" y="16169"/>
                    <a:pt x="1577" y="16274"/>
                    <a:pt x="222" y="16735"/>
                  </a:cubicBezTo>
                  <a:cubicBezTo>
                    <a:pt x="549" y="16746"/>
                    <a:pt x="1657" y="16760"/>
                    <a:pt x="2445" y="16433"/>
                  </a:cubicBezTo>
                  <a:cubicBezTo>
                    <a:pt x="2217" y="16700"/>
                    <a:pt x="1683" y="16922"/>
                    <a:pt x="1285" y="17066"/>
                  </a:cubicBezTo>
                  <a:cubicBezTo>
                    <a:pt x="1615" y="17066"/>
                    <a:pt x="1944" y="17006"/>
                    <a:pt x="2229" y="16894"/>
                  </a:cubicBezTo>
                  <a:cubicBezTo>
                    <a:pt x="1771" y="17163"/>
                    <a:pt x="1238" y="17373"/>
                    <a:pt x="668" y="17513"/>
                  </a:cubicBezTo>
                  <a:cubicBezTo>
                    <a:pt x="1097" y="17560"/>
                    <a:pt x="2071" y="17636"/>
                    <a:pt x="2608" y="17472"/>
                  </a:cubicBezTo>
                  <a:lnTo>
                    <a:pt x="2638" y="17467"/>
                  </a:lnTo>
                  <a:cubicBezTo>
                    <a:pt x="2011" y="17862"/>
                    <a:pt x="825" y="18003"/>
                    <a:pt x="1" y="17923"/>
                  </a:cubicBezTo>
                  <a:cubicBezTo>
                    <a:pt x="-28" y="17962"/>
                    <a:pt x="714" y="18310"/>
                    <a:pt x="1542" y="18379"/>
                  </a:cubicBezTo>
                  <a:cubicBezTo>
                    <a:pt x="1245" y="18467"/>
                    <a:pt x="906" y="18513"/>
                    <a:pt x="582" y="18499"/>
                  </a:cubicBezTo>
                  <a:cubicBezTo>
                    <a:pt x="1481" y="18739"/>
                    <a:pt x="2039" y="18785"/>
                    <a:pt x="3029" y="18865"/>
                  </a:cubicBezTo>
                  <a:cubicBezTo>
                    <a:pt x="2588" y="19091"/>
                    <a:pt x="2010" y="19186"/>
                    <a:pt x="2010" y="19186"/>
                  </a:cubicBezTo>
                  <a:cubicBezTo>
                    <a:pt x="2010" y="19186"/>
                    <a:pt x="4186" y="19299"/>
                    <a:pt x="5315" y="19147"/>
                  </a:cubicBezTo>
                  <a:cubicBezTo>
                    <a:pt x="4988" y="19390"/>
                    <a:pt x="4449" y="19473"/>
                    <a:pt x="4449" y="19473"/>
                  </a:cubicBezTo>
                  <a:cubicBezTo>
                    <a:pt x="4449" y="19473"/>
                    <a:pt x="7074" y="19640"/>
                    <a:pt x="9273" y="19263"/>
                  </a:cubicBezTo>
                  <a:cubicBezTo>
                    <a:pt x="9277" y="19443"/>
                    <a:pt x="9306" y="21049"/>
                    <a:pt x="9306" y="21600"/>
                  </a:cubicBezTo>
                  <a:lnTo>
                    <a:pt x="11676" y="21600"/>
                  </a:lnTo>
                  <a:lnTo>
                    <a:pt x="11676" y="19306"/>
                  </a:lnTo>
                  <a:cubicBezTo>
                    <a:pt x="13874" y="19629"/>
                    <a:pt x="16600" y="19473"/>
                    <a:pt x="16600" y="19473"/>
                  </a:cubicBezTo>
                  <a:cubicBezTo>
                    <a:pt x="16600" y="19473"/>
                    <a:pt x="16072" y="19496"/>
                    <a:pt x="15235" y="19134"/>
                  </a:cubicBezTo>
                  <a:cubicBezTo>
                    <a:pt x="16407" y="19406"/>
                    <a:pt x="19038" y="19186"/>
                    <a:pt x="19038" y="19186"/>
                  </a:cubicBezTo>
                  <a:cubicBezTo>
                    <a:pt x="19038" y="19186"/>
                    <a:pt x="18653" y="19220"/>
                    <a:pt x="17768" y="18988"/>
                  </a:cubicBezTo>
                  <a:cubicBezTo>
                    <a:pt x="18677" y="19007"/>
                    <a:pt x="19389" y="19078"/>
                    <a:pt x="20696" y="18650"/>
                  </a:cubicBezTo>
                  <a:cubicBezTo>
                    <a:pt x="20282" y="18691"/>
                    <a:pt x="19763" y="18530"/>
                    <a:pt x="19409" y="18422"/>
                  </a:cubicBezTo>
                  <a:cubicBezTo>
                    <a:pt x="20354" y="18360"/>
                    <a:pt x="21572" y="17935"/>
                    <a:pt x="21540" y="17939"/>
                  </a:cubicBezTo>
                  <a:cubicBezTo>
                    <a:pt x="20708" y="18067"/>
                    <a:pt x="19853" y="18090"/>
                    <a:pt x="18701" y="17606"/>
                  </a:cubicBezTo>
                  <a:cubicBezTo>
                    <a:pt x="19559" y="17715"/>
                    <a:pt x="20457" y="17670"/>
                    <a:pt x="21169" y="17431"/>
                  </a:cubicBezTo>
                  <a:cubicBezTo>
                    <a:pt x="20119" y="17251"/>
                    <a:pt x="19385" y="17083"/>
                    <a:pt x="18565" y="16604"/>
                  </a:cubicBezTo>
                  <a:cubicBezTo>
                    <a:pt x="19761" y="16772"/>
                    <a:pt x="20162" y="16732"/>
                    <a:pt x="20682" y="16571"/>
                  </a:cubicBezTo>
                  <a:cubicBezTo>
                    <a:pt x="20036" y="16578"/>
                    <a:pt x="18647" y="16222"/>
                    <a:pt x="18269" y="15821"/>
                  </a:cubicBezTo>
                  <a:cubicBezTo>
                    <a:pt x="19042" y="15936"/>
                    <a:pt x="19570" y="15906"/>
                    <a:pt x="20079" y="15754"/>
                  </a:cubicBezTo>
                  <a:cubicBezTo>
                    <a:pt x="19023" y="15620"/>
                    <a:pt x="18390" y="15410"/>
                    <a:pt x="17588" y="14955"/>
                  </a:cubicBezTo>
                  <a:cubicBezTo>
                    <a:pt x="18238" y="15101"/>
                    <a:pt x="18942" y="15182"/>
                    <a:pt x="19774" y="15037"/>
                  </a:cubicBezTo>
                  <a:cubicBezTo>
                    <a:pt x="18784" y="14789"/>
                    <a:pt x="18079" y="14350"/>
                    <a:pt x="17546" y="14070"/>
                  </a:cubicBezTo>
                  <a:cubicBezTo>
                    <a:pt x="17990" y="14178"/>
                    <a:pt x="18474" y="14174"/>
                    <a:pt x="18892" y="14137"/>
                  </a:cubicBezTo>
                  <a:cubicBezTo>
                    <a:pt x="18497" y="14045"/>
                    <a:pt x="17366" y="13612"/>
                    <a:pt x="16984" y="13412"/>
                  </a:cubicBezTo>
                  <a:cubicBezTo>
                    <a:pt x="17588" y="13460"/>
                    <a:pt x="18896" y="13566"/>
                    <a:pt x="19589" y="13442"/>
                  </a:cubicBezTo>
                  <a:cubicBezTo>
                    <a:pt x="17842" y="12942"/>
                    <a:pt x="17114" y="12475"/>
                    <a:pt x="16218" y="11816"/>
                  </a:cubicBezTo>
                  <a:cubicBezTo>
                    <a:pt x="16859" y="12018"/>
                    <a:pt x="17237" y="12059"/>
                    <a:pt x="18224" y="12059"/>
                  </a:cubicBezTo>
                  <a:cubicBezTo>
                    <a:pt x="17782" y="11886"/>
                    <a:pt x="17111" y="11533"/>
                    <a:pt x="16467" y="11112"/>
                  </a:cubicBezTo>
                  <a:cubicBezTo>
                    <a:pt x="16979" y="11180"/>
                    <a:pt x="17420" y="11208"/>
                    <a:pt x="17685" y="11205"/>
                  </a:cubicBezTo>
                  <a:cubicBezTo>
                    <a:pt x="17685" y="11205"/>
                    <a:pt x="16799" y="10793"/>
                    <a:pt x="16151" y="10277"/>
                  </a:cubicBezTo>
                  <a:cubicBezTo>
                    <a:pt x="16784" y="10420"/>
                    <a:pt x="17190" y="10378"/>
                    <a:pt x="18427" y="10493"/>
                  </a:cubicBezTo>
                  <a:cubicBezTo>
                    <a:pt x="17776" y="10187"/>
                    <a:pt x="16523" y="9477"/>
                    <a:pt x="15468" y="8736"/>
                  </a:cubicBezTo>
                  <a:cubicBezTo>
                    <a:pt x="15724" y="8757"/>
                    <a:pt x="15940" y="8765"/>
                    <a:pt x="16096" y="8764"/>
                  </a:cubicBezTo>
                  <a:cubicBezTo>
                    <a:pt x="16096" y="8764"/>
                    <a:pt x="15264" y="8378"/>
                    <a:pt x="14623" y="7884"/>
                  </a:cubicBezTo>
                  <a:cubicBezTo>
                    <a:pt x="14846" y="7915"/>
                    <a:pt x="15095" y="7938"/>
                    <a:pt x="15393" y="8004"/>
                  </a:cubicBezTo>
                  <a:cubicBezTo>
                    <a:pt x="14734" y="7546"/>
                    <a:pt x="14285" y="7197"/>
                    <a:pt x="13959" y="6906"/>
                  </a:cubicBezTo>
                  <a:cubicBezTo>
                    <a:pt x="14222" y="6939"/>
                    <a:pt x="14447" y="6956"/>
                    <a:pt x="14607" y="6960"/>
                  </a:cubicBezTo>
                  <a:cubicBezTo>
                    <a:pt x="14607" y="6960"/>
                    <a:pt x="14113" y="6696"/>
                    <a:pt x="13621" y="6329"/>
                  </a:cubicBezTo>
                  <a:cubicBezTo>
                    <a:pt x="13992" y="6382"/>
                    <a:pt x="14609" y="6429"/>
                    <a:pt x="14856" y="6470"/>
                  </a:cubicBezTo>
                  <a:cubicBezTo>
                    <a:pt x="14010" y="5822"/>
                    <a:pt x="12722" y="4827"/>
                    <a:pt x="11894" y="3438"/>
                  </a:cubicBezTo>
                  <a:cubicBezTo>
                    <a:pt x="12080" y="3483"/>
                    <a:pt x="12282" y="3518"/>
                    <a:pt x="12464" y="3518"/>
                  </a:cubicBezTo>
                  <a:cubicBezTo>
                    <a:pt x="11894" y="3026"/>
                    <a:pt x="11126" y="1996"/>
                    <a:pt x="10621" y="0"/>
                  </a:cubicBezTo>
                  <a:close/>
                </a:path>
              </a:pathLst>
            </a:custGeom>
            <a:solidFill>
              <a:srgbClr val="539069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007A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4" name="My Forest"/>
            <p:cNvSpPr/>
            <p:nvPr/>
          </p:nvSpPr>
          <p:spPr>
            <a:xfrm>
              <a:off x="327913" y="47025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chemeClr val="accent1">
                      <a:lumOff val="-13575"/>
                    </a:schemeClr>
                  </a:solidFill>
                </a:defRPr>
              </a:lvl1pPr>
            </a:lstStyle>
            <a:p>
              <a:pPr/>
              <a:r>
                <a:t>My Forest</a:t>
              </a:r>
            </a:p>
          </p:txBody>
        </p:sp>
      </p:grpSp>
      <p:grpSp>
        <p:nvGrpSpPr>
          <p:cNvPr id="308" name="Grupo">
            <a:hlinkClick r:id="rId3" invalidUrl="" action="ppaction://hlinksldjump" tgtFrame="" tooltip="" history="1" highlightClick="0" endSnd="0"/>
          </p:cNvPr>
          <p:cNvGrpSpPr/>
          <p:nvPr/>
        </p:nvGrpSpPr>
        <p:grpSpPr>
          <a:xfrm>
            <a:off x="1267328" y="9354648"/>
            <a:ext cx="329926" cy="546133"/>
            <a:chOff x="0" y="0"/>
            <a:chExt cx="329924" cy="546131"/>
          </a:xfrm>
        </p:grpSpPr>
        <p:sp>
          <p:nvSpPr>
            <p:cNvPr id="306" name="Balança"/>
            <p:cNvSpPr/>
            <p:nvPr/>
          </p:nvSpPr>
          <p:spPr>
            <a:xfrm>
              <a:off x="0" y="0"/>
              <a:ext cx="329925" cy="329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" y="0"/>
                  </a:moveTo>
                  <a:cubicBezTo>
                    <a:pt x="91" y="0"/>
                    <a:pt x="0" y="92"/>
                    <a:pt x="0" y="206"/>
                  </a:cubicBezTo>
                  <a:lnTo>
                    <a:pt x="0" y="1070"/>
                  </a:lnTo>
                  <a:cubicBezTo>
                    <a:pt x="0" y="1183"/>
                    <a:pt x="91" y="1274"/>
                    <a:pt x="204" y="1274"/>
                  </a:cubicBezTo>
                  <a:cubicBezTo>
                    <a:pt x="598" y="1274"/>
                    <a:pt x="3707" y="1274"/>
                    <a:pt x="7432" y="1274"/>
                  </a:cubicBezTo>
                  <a:lnTo>
                    <a:pt x="7432" y="3181"/>
                  </a:lnTo>
                  <a:lnTo>
                    <a:pt x="8705" y="3181"/>
                  </a:lnTo>
                  <a:lnTo>
                    <a:pt x="8705" y="1274"/>
                  </a:lnTo>
                  <a:cubicBezTo>
                    <a:pt x="10081" y="1274"/>
                    <a:pt x="11513" y="1274"/>
                    <a:pt x="12895" y="1274"/>
                  </a:cubicBezTo>
                  <a:lnTo>
                    <a:pt x="12895" y="3181"/>
                  </a:lnTo>
                  <a:lnTo>
                    <a:pt x="14168" y="3181"/>
                  </a:lnTo>
                  <a:lnTo>
                    <a:pt x="14168" y="1274"/>
                  </a:lnTo>
                  <a:cubicBezTo>
                    <a:pt x="17941" y="1274"/>
                    <a:pt x="21077" y="1274"/>
                    <a:pt x="21396" y="1274"/>
                  </a:cubicBezTo>
                  <a:cubicBezTo>
                    <a:pt x="21509" y="1274"/>
                    <a:pt x="21600" y="1183"/>
                    <a:pt x="21600" y="1070"/>
                  </a:cubicBezTo>
                  <a:lnTo>
                    <a:pt x="21600" y="206"/>
                  </a:lnTo>
                  <a:cubicBezTo>
                    <a:pt x="21600" y="92"/>
                    <a:pt x="21508" y="0"/>
                    <a:pt x="21389" y="0"/>
                  </a:cubicBezTo>
                  <a:lnTo>
                    <a:pt x="204" y="0"/>
                  </a:lnTo>
                  <a:close/>
                  <a:moveTo>
                    <a:pt x="4922" y="3554"/>
                  </a:moveTo>
                  <a:cubicBezTo>
                    <a:pt x="4630" y="3554"/>
                    <a:pt x="4382" y="3763"/>
                    <a:pt x="4333" y="4055"/>
                  </a:cubicBezTo>
                  <a:lnTo>
                    <a:pt x="2061" y="17923"/>
                  </a:lnTo>
                  <a:cubicBezTo>
                    <a:pt x="2013" y="18215"/>
                    <a:pt x="1868" y="18478"/>
                    <a:pt x="1646" y="18667"/>
                  </a:cubicBezTo>
                  <a:lnTo>
                    <a:pt x="204" y="19916"/>
                  </a:lnTo>
                  <a:cubicBezTo>
                    <a:pt x="80" y="20024"/>
                    <a:pt x="10" y="20174"/>
                    <a:pt x="10" y="20336"/>
                  </a:cubicBezTo>
                  <a:lnTo>
                    <a:pt x="10" y="21600"/>
                  </a:lnTo>
                  <a:lnTo>
                    <a:pt x="21600" y="21600"/>
                  </a:lnTo>
                  <a:lnTo>
                    <a:pt x="21600" y="20341"/>
                  </a:lnTo>
                  <a:cubicBezTo>
                    <a:pt x="21600" y="20179"/>
                    <a:pt x="21530" y="20024"/>
                    <a:pt x="21406" y="19916"/>
                  </a:cubicBezTo>
                  <a:lnTo>
                    <a:pt x="19966" y="18667"/>
                  </a:lnTo>
                  <a:cubicBezTo>
                    <a:pt x="19744" y="18473"/>
                    <a:pt x="19592" y="18209"/>
                    <a:pt x="19549" y="17923"/>
                  </a:cubicBezTo>
                  <a:lnTo>
                    <a:pt x="17277" y="4055"/>
                  </a:lnTo>
                  <a:cubicBezTo>
                    <a:pt x="17228" y="3769"/>
                    <a:pt x="16980" y="3554"/>
                    <a:pt x="16688" y="3554"/>
                  </a:cubicBezTo>
                  <a:lnTo>
                    <a:pt x="4922" y="3554"/>
                  </a:lnTo>
                  <a:close/>
                  <a:moveTo>
                    <a:pt x="10805" y="5692"/>
                  </a:moveTo>
                  <a:cubicBezTo>
                    <a:pt x="14000" y="5692"/>
                    <a:pt x="16585" y="8278"/>
                    <a:pt x="16585" y="11475"/>
                  </a:cubicBezTo>
                  <a:cubicBezTo>
                    <a:pt x="16585" y="14666"/>
                    <a:pt x="13995" y="17258"/>
                    <a:pt x="10805" y="17258"/>
                  </a:cubicBezTo>
                  <a:cubicBezTo>
                    <a:pt x="7615" y="17258"/>
                    <a:pt x="5025" y="14672"/>
                    <a:pt x="5025" y="11475"/>
                  </a:cubicBezTo>
                  <a:cubicBezTo>
                    <a:pt x="5025" y="8284"/>
                    <a:pt x="7610" y="5692"/>
                    <a:pt x="10805" y="5692"/>
                  </a:cubicBezTo>
                  <a:close/>
                  <a:moveTo>
                    <a:pt x="14357" y="7712"/>
                  </a:moveTo>
                  <a:lnTo>
                    <a:pt x="11168" y="10562"/>
                  </a:lnTo>
                  <a:cubicBezTo>
                    <a:pt x="10817" y="10422"/>
                    <a:pt x="10395" y="10492"/>
                    <a:pt x="10108" y="10778"/>
                  </a:cubicBezTo>
                  <a:cubicBezTo>
                    <a:pt x="9725" y="11161"/>
                    <a:pt x="9725" y="11783"/>
                    <a:pt x="10108" y="12167"/>
                  </a:cubicBezTo>
                  <a:cubicBezTo>
                    <a:pt x="10492" y="12550"/>
                    <a:pt x="11113" y="12550"/>
                    <a:pt x="11497" y="12167"/>
                  </a:cubicBezTo>
                  <a:cubicBezTo>
                    <a:pt x="11783" y="11881"/>
                    <a:pt x="11853" y="11464"/>
                    <a:pt x="11713" y="11107"/>
                  </a:cubicBezTo>
                  <a:lnTo>
                    <a:pt x="14561" y="7916"/>
                  </a:lnTo>
                  <a:lnTo>
                    <a:pt x="14357" y="7712"/>
                  </a:lnTo>
                  <a:close/>
                </a:path>
              </a:pathLst>
            </a:custGeom>
            <a:solidFill>
              <a:srgbClr val="8E8E93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7" name="Log"/>
            <p:cNvSpPr txBox="1"/>
            <p:nvPr/>
          </p:nvSpPr>
          <p:spPr>
            <a:xfrm>
              <a:off x="12308" y="321087"/>
              <a:ext cx="305309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Log</a:t>
              </a:r>
            </a:p>
          </p:txBody>
        </p:sp>
      </p:grpSp>
      <p:grpSp>
        <p:nvGrpSpPr>
          <p:cNvPr id="311" name="Grupo">
            <a:hlinkClick r:id="rId4" invalidUrl="" action="ppaction://hlinksldjump" tgtFrame="" tooltip="" history="1" highlightClick="0" endSnd="0"/>
          </p:cNvPr>
          <p:cNvGrpSpPr/>
          <p:nvPr/>
        </p:nvGrpSpPr>
        <p:grpSpPr>
          <a:xfrm>
            <a:off x="2023383" y="9352150"/>
            <a:ext cx="719202" cy="548631"/>
            <a:chOff x="0" y="0"/>
            <a:chExt cx="719201" cy="548630"/>
          </a:xfrm>
        </p:grpSpPr>
        <p:sp>
          <p:nvSpPr>
            <p:cNvPr id="309" name="Challenges"/>
            <p:cNvSpPr txBox="1"/>
            <p:nvPr/>
          </p:nvSpPr>
          <p:spPr>
            <a:xfrm>
              <a:off x="-1" y="323586"/>
              <a:ext cx="719202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Challenges</a:t>
              </a:r>
            </a:p>
          </p:txBody>
        </p:sp>
        <p:sp>
          <p:nvSpPr>
            <p:cNvPr id="310" name="Troféu"/>
            <p:cNvSpPr/>
            <p:nvPr/>
          </p:nvSpPr>
          <p:spPr>
            <a:xfrm>
              <a:off x="242540" y="0"/>
              <a:ext cx="269642" cy="32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39" y="0"/>
                  </a:moveTo>
                  <a:cubicBezTo>
                    <a:pt x="4139" y="0"/>
                    <a:pt x="4149" y="623"/>
                    <a:pt x="4237" y="1589"/>
                  </a:cubicBezTo>
                  <a:cubicBezTo>
                    <a:pt x="2431" y="832"/>
                    <a:pt x="0" y="1725"/>
                    <a:pt x="0" y="3889"/>
                  </a:cubicBezTo>
                  <a:cubicBezTo>
                    <a:pt x="0" y="6026"/>
                    <a:pt x="2630" y="7372"/>
                    <a:pt x="4623" y="8623"/>
                  </a:cubicBezTo>
                  <a:cubicBezTo>
                    <a:pt x="6617" y="9874"/>
                    <a:pt x="5496" y="11300"/>
                    <a:pt x="5496" y="11300"/>
                  </a:cubicBezTo>
                  <a:cubicBezTo>
                    <a:pt x="5496" y="11300"/>
                    <a:pt x="5764" y="11446"/>
                    <a:pt x="6151" y="11655"/>
                  </a:cubicBezTo>
                  <a:cubicBezTo>
                    <a:pt x="6151" y="11655"/>
                    <a:pt x="6687" y="11060"/>
                    <a:pt x="6687" y="10290"/>
                  </a:cubicBezTo>
                  <a:cubicBezTo>
                    <a:pt x="6687" y="10138"/>
                    <a:pt x="6674" y="9995"/>
                    <a:pt x="6650" y="9857"/>
                  </a:cubicBezTo>
                  <a:cubicBezTo>
                    <a:pt x="7364" y="10917"/>
                    <a:pt x="8282" y="11742"/>
                    <a:pt x="9461" y="12100"/>
                  </a:cubicBezTo>
                  <a:lnTo>
                    <a:pt x="9461" y="14760"/>
                  </a:lnTo>
                  <a:lnTo>
                    <a:pt x="7250" y="14760"/>
                  </a:lnTo>
                  <a:lnTo>
                    <a:pt x="7250" y="18727"/>
                  </a:lnTo>
                  <a:lnTo>
                    <a:pt x="5761" y="18727"/>
                  </a:lnTo>
                  <a:lnTo>
                    <a:pt x="4147" y="20386"/>
                  </a:lnTo>
                  <a:lnTo>
                    <a:pt x="4127" y="20386"/>
                  </a:lnTo>
                  <a:lnTo>
                    <a:pt x="4127" y="21600"/>
                  </a:lnTo>
                  <a:lnTo>
                    <a:pt x="17475" y="21600"/>
                  </a:lnTo>
                  <a:lnTo>
                    <a:pt x="17475" y="20386"/>
                  </a:lnTo>
                  <a:lnTo>
                    <a:pt x="17455" y="20386"/>
                  </a:lnTo>
                  <a:lnTo>
                    <a:pt x="15839" y="18727"/>
                  </a:lnTo>
                  <a:lnTo>
                    <a:pt x="14352" y="18727"/>
                  </a:lnTo>
                  <a:lnTo>
                    <a:pt x="14352" y="14760"/>
                  </a:lnTo>
                  <a:lnTo>
                    <a:pt x="12141" y="14760"/>
                  </a:lnTo>
                  <a:lnTo>
                    <a:pt x="12141" y="12100"/>
                  </a:lnTo>
                  <a:cubicBezTo>
                    <a:pt x="13320" y="11742"/>
                    <a:pt x="14238" y="10917"/>
                    <a:pt x="14952" y="9857"/>
                  </a:cubicBezTo>
                  <a:cubicBezTo>
                    <a:pt x="14928" y="9994"/>
                    <a:pt x="14916" y="10138"/>
                    <a:pt x="14916" y="10290"/>
                  </a:cubicBezTo>
                  <a:cubicBezTo>
                    <a:pt x="14916" y="11060"/>
                    <a:pt x="15449" y="11655"/>
                    <a:pt x="15449" y="11655"/>
                  </a:cubicBezTo>
                  <a:cubicBezTo>
                    <a:pt x="15836" y="11446"/>
                    <a:pt x="16107" y="11300"/>
                    <a:pt x="16107" y="11300"/>
                  </a:cubicBezTo>
                  <a:cubicBezTo>
                    <a:pt x="16107" y="11300"/>
                    <a:pt x="14985" y="9874"/>
                    <a:pt x="16979" y="8623"/>
                  </a:cubicBezTo>
                  <a:cubicBezTo>
                    <a:pt x="18972" y="7372"/>
                    <a:pt x="21600" y="6026"/>
                    <a:pt x="21600" y="3889"/>
                  </a:cubicBezTo>
                  <a:cubicBezTo>
                    <a:pt x="21600" y="1725"/>
                    <a:pt x="19172" y="832"/>
                    <a:pt x="17365" y="1589"/>
                  </a:cubicBezTo>
                  <a:cubicBezTo>
                    <a:pt x="17453" y="623"/>
                    <a:pt x="17461" y="0"/>
                    <a:pt x="17461" y="0"/>
                  </a:cubicBezTo>
                  <a:lnTo>
                    <a:pt x="4139" y="0"/>
                  </a:lnTo>
                  <a:close/>
                  <a:moveTo>
                    <a:pt x="2780" y="2437"/>
                  </a:moveTo>
                  <a:cubicBezTo>
                    <a:pt x="3886" y="2437"/>
                    <a:pt x="4325" y="3145"/>
                    <a:pt x="4499" y="3649"/>
                  </a:cubicBezTo>
                  <a:cubicBezTo>
                    <a:pt x="4748" y="5174"/>
                    <a:pt x="5172" y="6946"/>
                    <a:pt x="5886" y="8488"/>
                  </a:cubicBezTo>
                  <a:cubicBezTo>
                    <a:pt x="5216" y="7814"/>
                    <a:pt x="4193" y="7247"/>
                    <a:pt x="3073" y="6490"/>
                  </a:cubicBezTo>
                  <a:cubicBezTo>
                    <a:pt x="229" y="4570"/>
                    <a:pt x="1195" y="2437"/>
                    <a:pt x="2780" y="2437"/>
                  </a:cubicBezTo>
                  <a:close/>
                  <a:moveTo>
                    <a:pt x="18822" y="2437"/>
                  </a:moveTo>
                  <a:cubicBezTo>
                    <a:pt x="20407" y="2437"/>
                    <a:pt x="21373" y="4570"/>
                    <a:pt x="18529" y="6490"/>
                  </a:cubicBezTo>
                  <a:cubicBezTo>
                    <a:pt x="17409" y="7247"/>
                    <a:pt x="16386" y="7814"/>
                    <a:pt x="15716" y="8488"/>
                  </a:cubicBezTo>
                  <a:cubicBezTo>
                    <a:pt x="16430" y="6947"/>
                    <a:pt x="16852" y="5174"/>
                    <a:pt x="17101" y="3649"/>
                  </a:cubicBezTo>
                  <a:cubicBezTo>
                    <a:pt x="17275" y="3145"/>
                    <a:pt x="17716" y="2437"/>
                    <a:pt x="18822" y="2437"/>
                  </a:cubicBezTo>
                  <a:close/>
                </a:path>
              </a:pathLst>
            </a:custGeom>
            <a:solidFill>
              <a:srgbClr val="8E8E92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14" name="Grupo">
            <a:hlinkClick r:id="rId5" invalidUrl="" action="ppaction://hlinksldjump" tgtFrame="" tooltip="" history="1" highlightClick="0" endSnd="0"/>
          </p:cNvPr>
          <p:cNvGrpSpPr/>
          <p:nvPr/>
        </p:nvGrpSpPr>
        <p:grpSpPr>
          <a:xfrm>
            <a:off x="2892291" y="9354358"/>
            <a:ext cx="888747" cy="546423"/>
            <a:chOff x="0" y="0"/>
            <a:chExt cx="888746" cy="546421"/>
          </a:xfrm>
        </p:grpSpPr>
        <p:sp>
          <p:nvSpPr>
            <p:cNvPr id="312" name="Achievements"/>
            <p:cNvSpPr txBox="1"/>
            <p:nvPr/>
          </p:nvSpPr>
          <p:spPr>
            <a:xfrm>
              <a:off x="0" y="321377"/>
              <a:ext cx="888747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Achievements</a:t>
              </a:r>
            </a:p>
          </p:txBody>
        </p:sp>
        <p:sp>
          <p:nvSpPr>
            <p:cNvPr id="313" name="Medalha"/>
            <p:cNvSpPr/>
            <p:nvPr/>
          </p:nvSpPr>
          <p:spPr>
            <a:xfrm>
              <a:off x="300896" y="0"/>
              <a:ext cx="281289" cy="33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29" y="11271"/>
                  </a:lnTo>
                  <a:lnTo>
                    <a:pt x="12787" y="11271"/>
                  </a:lnTo>
                  <a:lnTo>
                    <a:pt x="5892" y="0"/>
                  </a:lnTo>
                  <a:lnTo>
                    <a:pt x="0" y="0"/>
                  </a:lnTo>
                  <a:close/>
                  <a:moveTo>
                    <a:pt x="15706" y="0"/>
                  </a:moveTo>
                  <a:lnTo>
                    <a:pt x="10979" y="7729"/>
                  </a:lnTo>
                  <a:lnTo>
                    <a:pt x="12464" y="10154"/>
                  </a:lnTo>
                  <a:lnTo>
                    <a:pt x="12922" y="10154"/>
                  </a:lnTo>
                  <a:cubicBezTo>
                    <a:pt x="13146" y="10154"/>
                    <a:pt x="13358" y="10200"/>
                    <a:pt x="13546" y="10280"/>
                  </a:cubicBezTo>
                  <a:lnTo>
                    <a:pt x="21600" y="0"/>
                  </a:lnTo>
                  <a:lnTo>
                    <a:pt x="15706" y="0"/>
                  </a:lnTo>
                  <a:close/>
                  <a:moveTo>
                    <a:pt x="12630" y="10425"/>
                  </a:moveTo>
                  <a:lnTo>
                    <a:pt x="13038" y="11094"/>
                  </a:lnTo>
                  <a:cubicBezTo>
                    <a:pt x="13153" y="11133"/>
                    <a:pt x="13233" y="11227"/>
                    <a:pt x="13233" y="11338"/>
                  </a:cubicBezTo>
                  <a:lnTo>
                    <a:pt x="13233" y="11937"/>
                  </a:lnTo>
                  <a:cubicBezTo>
                    <a:pt x="13497" y="12038"/>
                    <a:pt x="13753" y="12155"/>
                    <a:pt x="13996" y="12285"/>
                  </a:cubicBezTo>
                  <a:lnTo>
                    <a:pt x="13996" y="11338"/>
                  </a:lnTo>
                  <a:cubicBezTo>
                    <a:pt x="13996" y="10835"/>
                    <a:pt x="13513" y="10425"/>
                    <a:pt x="12922" y="10425"/>
                  </a:cubicBezTo>
                  <a:lnTo>
                    <a:pt x="12630" y="10425"/>
                  </a:lnTo>
                  <a:close/>
                  <a:moveTo>
                    <a:pt x="7894" y="10567"/>
                  </a:moveTo>
                  <a:cubicBezTo>
                    <a:pt x="7593" y="10729"/>
                    <a:pt x="7392" y="11015"/>
                    <a:pt x="7392" y="11340"/>
                  </a:cubicBezTo>
                  <a:lnTo>
                    <a:pt x="7392" y="12368"/>
                  </a:lnTo>
                  <a:cubicBezTo>
                    <a:pt x="7634" y="12229"/>
                    <a:pt x="7888" y="12105"/>
                    <a:pt x="8153" y="11996"/>
                  </a:cubicBezTo>
                  <a:lnTo>
                    <a:pt x="8153" y="11338"/>
                  </a:lnTo>
                  <a:cubicBezTo>
                    <a:pt x="8153" y="11238"/>
                    <a:pt x="8221" y="11152"/>
                    <a:pt x="8318" y="11107"/>
                  </a:cubicBezTo>
                  <a:lnTo>
                    <a:pt x="7894" y="10567"/>
                  </a:lnTo>
                  <a:close/>
                  <a:moveTo>
                    <a:pt x="10767" y="11720"/>
                  </a:moveTo>
                  <a:cubicBezTo>
                    <a:pt x="7563" y="11720"/>
                    <a:pt x="4964" y="13930"/>
                    <a:pt x="4964" y="16659"/>
                  </a:cubicBezTo>
                  <a:cubicBezTo>
                    <a:pt x="4964" y="19388"/>
                    <a:pt x="7563" y="21600"/>
                    <a:pt x="10767" y="21600"/>
                  </a:cubicBezTo>
                  <a:cubicBezTo>
                    <a:pt x="13972" y="21600"/>
                    <a:pt x="16570" y="19388"/>
                    <a:pt x="16570" y="16659"/>
                  </a:cubicBezTo>
                  <a:cubicBezTo>
                    <a:pt x="16570" y="13930"/>
                    <a:pt x="13972" y="11720"/>
                    <a:pt x="10767" y="11720"/>
                  </a:cubicBezTo>
                  <a:close/>
                  <a:moveTo>
                    <a:pt x="10767" y="12800"/>
                  </a:moveTo>
                  <a:cubicBezTo>
                    <a:pt x="13267" y="12800"/>
                    <a:pt x="15302" y="14530"/>
                    <a:pt x="15302" y="16659"/>
                  </a:cubicBezTo>
                  <a:cubicBezTo>
                    <a:pt x="15302" y="18788"/>
                    <a:pt x="13268" y="20520"/>
                    <a:pt x="10767" y="20520"/>
                  </a:cubicBezTo>
                  <a:cubicBezTo>
                    <a:pt x="8267" y="20520"/>
                    <a:pt x="6233" y="18788"/>
                    <a:pt x="6233" y="16659"/>
                  </a:cubicBezTo>
                  <a:cubicBezTo>
                    <a:pt x="6233" y="14530"/>
                    <a:pt x="8267" y="12800"/>
                    <a:pt x="10767" y="12800"/>
                  </a:cubicBezTo>
                  <a:close/>
                  <a:moveTo>
                    <a:pt x="10767" y="13071"/>
                  </a:moveTo>
                  <a:cubicBezTo>
                    <a:pt x="8439" y="13071"/>
                    <a:pt x="6552" y="14677"/>
                    <a:pt x="6552" y="16659"/>
                  </a:cubicBezTo>
                  <a:cubicBezTo>
                    <a:pt x="6552" y="18641"/>
                    <a:pt x="8439" y="20248"/>
                    <a:pt x="10767" y="20248"/>
                  </a:cubicBezTo>
                  <a:cubicBezTo>
                    <a:pt x="13095" y="20248"/>
                    <a:pt x="14983" y="18641"/>
                    <a:pt x="14983" y="16659"/>
                  </a:cubicBezTo>
                  <a:cubicBezTo>
                    <a:pt x="14983" y="14677"/>
                    <a:pt x="13095" y="13071"/>
                    <a:pt x="10767" y="13071"/>
                  </a:cubicBezTo>
                  <a:close/>
                </a:path>
              </a:pathLst>
            </a:custGeom>
            <a:solidFill>
              <a:srgbClr val="8E8E91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17" name="Grupo">
            <a:hlinkClick r:id="rId6" invalidUrl="" action="ppaction://hlinksldjump" tgtFrame="" tooltip="" history="1" highlightClick="0" endSnd="0"/>
          </p:cNvPr>
          <p:cNvGrpSpPr/>
          <p:nvPr/>
        </p:nvGrpSpPr>
        <p:grpSpPr>
          <a:xfrm>
            <a:off x="3950570" y="9352149"/>
            <a:ext cx="672466" cy="548632"/>
            <a:chOff x="0" y="0"/>
            <a:chExt cx="672465" cy="548631"/>
          </a:xfrm>
        </p:grpSpPr>
        <p:sp>
          <p:nvSpPr>
            <p:cNvPr id="315" name="Emporium"/>
            <p:cNvSpPr txBox="1"/>
            <p:nvPr/>
          </p:nvSpPr>
          <p:spPr>
            <a:xfrm>
              <a:off x="0" y="323587"/>
              <a:ext cx="672465" cy="22504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825500">
                <a:defRPr b="0" sz="1000">
                  <a:solidFill>
                    <a:srgbClr val="8E8E93"/>
                  </a:solidFill>
                </a:defRPr>
              </a:lvl1pPr>
            </a:lstStyle>
            <a:p>
              <a:pPr/>
              <a:r>
                <a:t>Emporium</a:t>
              </a:r>
            </a:p>
          </p:txBody>
        </p:sp>
        <p:sp>
          <p:nvSpPr>
            <p:cNvPr id="316" name="Loja"/>
            <p:cNvSpPr/>
            <p:nvPr/>
          </p:nvSpPr>
          <p:spPr>
            <a:xfrm>
              <a:off x="136512" y="0"/>
              <a:ext cx="399441" cy="32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01" y="0"/>
                  </a:moveTo>
                  <a:lnTo>
                    <a:pt x="5901" y="3628"/>
                  </a:lnTo>
                  <a:lnTo>
                    <a:pt x="7055" y="3628"/>
                  </a:lnTo>
                  <a:lnTo>
                    <a:pt x="7055" y="4787"/>
                  </a:lnTo>
                  <a:lnTo>
                    <a:pt x="2174" y="4787"/>
                  </a:lnTo>
                  <a:lnTo>
                    <a:pt x="0" y="9742"/>
                  </a:lnTo>
                  <a:cubicBezTo>
                    <a:pt x="0" y="10276"/>
                    <a:pt x="355" y="10709"/>
                    <a:pt x="791" y="10709"/>
                  </a:cubicBezTo>
                  <a:cubicBezTo>
                    <a:pt x="1168" y="10709"/>
                    <a:pt x="1481" y="10387"/>
                    <a:pt x="1560" y="9955"/>
                  </a:cubicBezTo>
                  <a:cubicBezTo>
                    <a:pt x="1639" y="10387"/>
                    <a:pt x="1954" y="10709"/>
                    <a:pt x="2331" y="10709"/>
                  </a:cubicBezTo>
                  <a:cubicBezTo>
                    <a:pt x="2707" y="10709"/>
                    <a:pt x="3021" y="10387"/>
                    <a:pt x="3100" y="9955"/>
                  </a:cubicBezTo>
                  <a:cubicBezTo>
                    <a:pt x="3179" y="10387"/>
                    <a:pt x="3494" y="10709"/>
                    <a:pt x="3871" y="10709"/>
                  </a:cubicBezTo>
                  <a:cubicBezTo>
                    <a:pt x="4247" y="10709"/>
                    <a:pt x="4561" y="10387"/>
                    <a:pt x="4640" y="9955"/>
                  </a:cubicBezTo>
                  <a:cubicBezTo>
                    <a:pt x="4719" y="10387"/>
                    <a:pt x="5034" y="10709"/>
                    <a:pt x="5411" y="10709"/>
                  </a:cubicBezTo>
                  <a:cubicBezTo>
                    <a:pt x="5787" y="10709"/>
                    <a:pt x="6101" y="10387"/>
                    <a:pt x="6180" y="9955"/>
                  </a:cubicBezTo>
                  <a:cubicBezTo>
                    <a:pt x="6259" y="10387"/>
                    <a:pt x="6574" y="10709"/>
                    <a:pt x="6950" y="10709"/>
                  </a:cubicBezTo>
                  <a:cubicBezTo>
                    <a:pt x="7327" y="10709"/>
                    <a:pt x="7642" y="10387"/>
                    <a:pt x="7721" y="9955"/>
                  </a:cubicBezTo>
                  <a:cubicBezTo>
                    <a:pt x="7800" y="10387"/>
                    <a:pt x="8114" y="10709"/>
                    <a:pt x="8490" y="10709"/>
                  </a:cubicBezTo>
                  <a:cubicBezTo>
                    <a:pt x="8867" y="10709"/>
                    <a:pt x="9182" y="10387"/>
                    <a:pt x="9261" y="9955"/>
                  </a:cubicBezTo>
                  <a:cubicBezTo>
                    <a:pt x="9340" y="10387"/>
                    <a:pt x="9654" y="10709"/>
                    <a:pt x="10030" y="10709"/>
                  </a:cubicBezTo>
                  <a:cubicBezTo>
                    <a:pt x="10407" y="10709"/>
                    <a:pt x="10722" y="10387"/>
                    <a:pt x="10801" y="9955"/>
                  </a:cubicBezTo>
                  <a:cubicBezTo>
                    <a:pt x="10880" y="10387"/>
                    <a:pt x="11193" y="10709"/>
                    <a:pt x="11570" y="10709"/>
                  </a:cubicBezTo>
                  <a:cubicBezTo>
                    <a:pt x="11946" y="10709"/>
                    <a:pt x="12262" y="10387"/>
                    <a:pt x="12341" y="9955"/>
                  </a:cubicBezTo>
                  <a:cubicBezTo>
                    <a:pt x="12420" y="10387"/>
                    <a:pt x="12733" y="10709"/>
                    <a:pt x="13110" y="10709"/>
                  </a:cubicBezTo>
                  <a:cubicBezTo>
                    <a:pt x="13486" y="10709"/>
                    <a:pt x="13801" y="10387"/>
                    <a:pt x="13881" y="9955"/>
                  </a:cubicBezTo>
                  <a:cubicBezTo>
                    <a:pt x="13960" y="10387"/>
                    <a:pt x="14273" y="10709"/>
                    <a:pt x="14650" y="10709"/>
                  </a:cubicBezTo>
                  <a:cubicBezTo>
                    <a:pt x="15026" y="10709"/>
                    <a:pt x="15341" y="10387"/>
                    <a:pt x="15420" y="9955"/>
                  </a:cubicBezTo>
                  <a:cubicBezTo>
                    <a:pt x="15499" y="10387"/>
                    <a:pt x="15815" y="10709"/>
                    <a:pt x="16191" y="10709"/>
                  </a:cubicBezTo>
                  <a:cubicBezTo>
                    <a:pt x="16568" y="10709"/>
                    <a:pt x="16881" y="10387"/>
                    <a:pt x="16960" y="9955"/>
                  </a:cubicBezTo>
                  <a:cubicBezTo>
                    <a:pt x="17039" y="10387"/>
                    <a:pt x="17354" y="10709"/>
                    <a:pt x="17731" y="10709"/>
                  </a:cubicBezTo>
                  <a:cubicBezTo>
                    <a:pt x="18107" y="10709"/>
                    <a:pt x="18421" y="10387"/>
                    <a:pt x="18500" y="9955"/>
                  </a:cubicBezTo>
                  <a:cubicBezTo>
                    <a:pt x="18579" y="10387"/>
                    <a:pt x="18894" y="10709"/>
                    <a:pt x="19271" y="10709"/>
                  </a:cubicBezTo>
                  <a:cubicBezTo>
                    <a:pt x="19647" y="10709"/>
                    <a:pt x="19961" y="10387"/>
                    <a:pt x="20040" y="9955"/>
                  </a:cubicBezTo>
                  <a:cubicBezTo>
                    <a:pt x="20119" y="10387"/>
                    <a:pt x="20434" y="10709"/>
                    <a:pt x="20811" y="10709"/>
                  </a:cubicBezTo>
                  <a:cubicBezTo>
                    <a:pt x="21247" y="10709"/>
                    <a:pt x="21600" y="10276"/>
                    <a:pt x="21600" y="9742"/>
                  </a:cubicBezTo>
                  <a:lnTo>
                    <a:pt x="19428" y="4787"/>
                  </a:lnTo>
                  <a:lnTo>
                    <a:pt x="14545" y="4787"/>
                  </a:lnTo>
                  <a:lnTo>
                    <a:pt x="14545" y="3628"/>
                  </a:lnTo>
                  <a:lnTo>
                    <a:pt x="15699" y="3628"/>
                  </a:lnTo>
                  <a:lnTo>
                    <a:pt x="15699" y="0"/>
                  </a:lnTo>
                  <a:lnTo>
                    <a:pt x="5901" y="0"/>
                  </a:lnTo>
                  <a:close/>
                  <a:moveTo>
                    <a:pt x="7876" y="3628"/>
                  </a:moveTo>
                  <a:lnTo>
                    <a:pt x="13724" y="3628"/>
                  </a:lnTo>
                  <a:lnTo>
                    <a:pt x="13724" y="4787"/>
                  </a:lnTo>
                  <a:lnTo>
                    <a:pt x="7876" y="4787"/>
                  </a:lnTo>
                  <a:lnTo>
                    <a:pt x="7876" y="3628"/>
                  </a:lnTo>
                  <a:close/>
                  <a:moveTo>
                    <a:pt x="1224" y="11763"/>
                  </a:moveTo>
                  <a:lnTo>
                    <a:pt x="1224" y="19095"/>
                  </a:lnTo>
                  <a:lnTo>
                    <a:pt x="9484" y="19095"/>
                  </a:lnTo>
                  <a:lnTo>
                    <a:pt x="9484" y="13117"/>
                  </a:lnTo>
                  <a:lnTo>
                    <a:pt x="12116" y="13117"/>
                  </a:lnTo>
                  <a:lnTo>
                    <a:pt x="12116" y="19095"/>
                  </a:lnTo>
                  <a:lnTo>
                    <a:pt x="20377" y="19095"/>
                  </a:lnTo>
                  <a:lnTo>
                    <a:pt x="20377" y="11763"/>
                  </a:lnTo>
                  <a:lnTo>
                    <a:pt x="1224" y="11763"/>
                  </a:lnTo>
                  <a:close/>
                  <a:moveTo>
                    <a:pt x="2371" y="13117"/>
                  </a:moveTo>
                  <a:lnTo>
                    <a:pt x="5004" y="13117"/>
                  </a:lnTo>
                  <a:lnTo>
                    <a:pt x="5004" y="16302"/>
                  </a:lnTo>
                  <a:lnTo>
                    <a:pt x="2371" y="16302"/>
                  </a:lnTo>
                  <a:lnTo>
                    <a:pt x="2371" y="13117"/>
                  </a:lnTo>
                  <a:close/>
                  <a:moveTo>
                    <a:pt x="5928" y="13117"/>
                  </a:moveTo>
                  <a:lnTo>
                    <a:pt x="8561" y="13117"/>
                  </a:lnTo>
                  <a:lnTo>
                    <a:pt x="8561" y="16302"/>
                  </a:lnTo>
                  <a:lnTo>
                    <a:pt x="5928" y="16302"/>
                  </a:lnTo>
                  <a:lnTo>
                    <a:pt x="5928" y="13117"/>
                  </a:lnTo>
                  <a:close/>
                  <a:moveTo>
                    <a:pt x="13041" y="13117"/>
                  </a:moveTo>
                  <a:lnTo>
                    <a:pt x="15673" y="13117"/>
                  </a:lnTo>
                  <a:lnTo>
                    <a:pt x="15673" y="16302"/>
                  </a:lnTo>
                  <a:lnTo>
                    <a:pt x="13041" y="16302"/>
                  </a:lnTo>
                  <a:lnTo>
                    <a:pt x="13041" y="13117"/>
                  </a:lnTo>
                  <a:close/>
                  <a:moveTo>
                    <a:pt x="16598" y="13117"/>
                  </a:moveTo>
                  <a:lnTo>
                    <a:pt x="19230" y="13117"/>
                  </a:lnTo>
                  <a:lnTo>
                    <a:pt x="19230" y="16302"/>
                  </a:lnTo>
                  <a:lnTo>
                    <a:pt x="16598" y="16302"/>
                  </a:lnTo>
                  <a:lnTo>
                    <a:pt x="16598" y="13117"/>
                  </a:lnTo>
                  <a:close/>
                  <a:moveTo>
                    <a:pt x="11270" y="15428"/>
                  </a:moveTo>
                  <a:lnTo>
                    <a:pt x="11270" y="17177"/>
                  </a:lnTo>
                  <a:lnTo>
                    <a:pt x="11764" y="17177"/>
                  </a:lnTo>
                  <a:lnTo>
                    <a:pt x="11764" y="15428"/>
                  </a:lnTo>
                  <a:lnTo>
                    <a:pt x="11270" y="15428"/>
                  </a:lnTo>
                  <a:close/>
                  <a:moveTo>
                    <a:pt x="19" y="20290"/>
                  </a:moveTo>
                  <a:lnTo>
                    <a:pt x="19" y="21600"/>
                  </a:lnTo>
                  <a:lnTo>
                    <a:pt x="21581" y="21600"/>
                  </a:lnTo>
                  <a:lnTo>
                    <a:pt x="21581" y="20290"/>
                  </a:lnTo>
                  <a:lnTo>
                    <a:pt x="19" y="20290"/>
                  </a:lnTo>
                  <a:close/>
                </a:path>
              </a:pathLst>
            </a:custGeom>
            <a:solidFill>
              <a:srgbClr val="8D8E91"/>
            </a:solidFill>
            <a:ln w="3175" cap="flat">
              <a:noFill/>
              <a:miter lim="400000"/>
            </a:ln>
            <a:effectLst/>
          </p:spPr>
          <p:txBody>
            <a:bodyPr wrap="square" lIns="18603" tIns="18603" rIns="18603" bIns="18603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20" name="Grupo">
            <a:hlinkClick r:id="rId7" invalidUrl="" action="ppaction://hlinksldjump" tgtFrame="" tooltip="" history="1" highlightClick="0" endSnd="0"/>
          </p:cNvPr>
          <p:cNvGrpSpPr/>
          <p:nvPr/>
        </p:nvGrpSpPr>
        <p:grpSpPr>
          <a:xfrm>
            <a:off x="3923254" y="685747"/>
            <a:ext cx="507872" cy="507872"/>
            <a:chOff x="0" y="0"/>
            <a:chExt cx="507871" cy="507871"/>
          </a:xfrm>
        </p:grpSpPr>
        <p:sp>
          <p:nvSpPr>
            <p:cNvPr id="318" name="Forma"/>
            <p:cNvSpPr/>
            <p:nvPr/>
          </p:nvSpPr>
          <p:spPr>
            <a:xfrm>
              <a:off x="64702" y="59203"/>
              <a:ext cx="384768" cy="444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24" y="0"/>
                  </a:moveTo>
                  <a:cubicBezTo>
                    <a:pt x="7841" y="0"/>
                    <a:pt x="6231" y="1204"/>
                    <a:pt x="5661" y="2925"/>
                  </a:cubicBezTo>
                  <a:cubicBezTo>
                    <a:pt x="5391" y="3741"/>
                    <a:pt x="5379" y="4702"/>
                    <a:pt x="5463" y="5746"/>
                  </a:cubicBezTo>
                  <a:cubicBezTo>
                    <a:pt x="5386" y="5743"/>
                    <a:pt x="5304" y="5742"/>
                    <a:pt x="5218" y="5742"/>
                  </a:cubicBezTo>
                  <a:cubicBezTo>
                    <a:pt x="5133" y="5742"/>
                    <a:pt x="5043" y="5743"/>
                    <a:pt x="4950" y="5746"/>
                  </a:cubicBezTo>
                  <a:cubicBezTo>
                    <a:pt x="4498" y="5765"/>
                    <a:pt x="4438" y="6226"/>
                    <a:pt x="4568" y="6815"/>
                  </a:cubicBezTo>
                  <a:cubicBezTo>
                    <a:pt x="4697" y="7403"/>
                    <a:pt x="5016" y="8120"/>
                    <a:pt x="5321" y="8650"/>
                  </a:cubicBezTo>
                  <a:cubicBezTo>
                    <a:pt x="5385" y="8758"/>
                    <a:pt x="5484" y="8800"/>
                    <a:pt x="5582" y="8811"/>
                  </a:cubicBezTo>
                  <a:cubicBezTo>
                    <a:pt x="5680" y="8822"/>
                    <a:pt x="5776" y="8803"/>
                    <a:pt x="5833" y="8789"/>
                  </a:cubicBezTo>
                  <a:cubicBezTo>
                    <a:pt x="5949" y="9685"/>
                    <a:pt x="6087" y="10268"/>
                    <a:pt x="6297" y="10725"/>
                  </a:cubicBezTo>
                  <a:cubicBezTo>
                    <a:pt x="6508" y="11182"/>
                    <a:pt x="6790" y="11514"/>
                    <a:pt x="7194" y="11908"/>
                  </a:cubicBezTo>
                  <a:lnTo>
                    <a:pt x="7180" y="12763"/>
                  </a:lnTo>
                  <a:cubicBezTo>
                    <a:pt x="7161" y="13929"/>
                    <a:pt x="6389" y="14892"/>
                    <a:pt x="5134" y="15517"/>
                  </a:cubicBezTo>
                  <a:cubicBezTo>
                    <a:pt x="5034" y="15566"/>
                    <a:pt x="4930" y="15616"/>
                    <a:pt x="4828" y="15655"/>
                  </a:cubicBezTo>
                  <a:cubicBezTo>
                    <a:pt x="4217" y="15857"/>
                    <a:pt x="3582" y="15972"/>
                    <a:pt x="2936" y="16054"/>
                  </a:cubicBezTo>
                  <a:cubicBezTo>
                    <a:pt x="1286" y="16264"/>
                    <a:pt x="597" y="16983"/>
                    <a:pt x="0" y="17909"/>
                  </a:cubicBezTo>
                  <a:cubicBezTo>
                    <a:pt x="2158" y="19296"/>
                    <a:pt x="4584" y="20339"/>
                    <a:pt x="7164" y="20991"/>
                  </a:cubicBezTo>
                  <a:cubicBezTo>
                    <a:pt x="8251" y="21266"/>
                    <a:pt x="9360" y="21469"/>
                    <a:pt x="10482" y="21600"/>
                  </a:cubicBezTo>
                  <a:cubicBezTo>
                    <a:pt x="12634" y="21558"/>
                    <a:pt x="14758" y="21182"/>
                    <a:pt x="16756" y="20490"/>
                  </a:cubicBezTo>
                  <a:cubicBezTo>
                    <a:pt x="18513" y="19881"/>
                    <a:pt x="20148" y="19035"/>
                    <a:pt x="21600" y="17983"/>
                  </a:cubicBezTo>
                  <a:cubicBezTo>
                    <a:pt x="20910" y="16991"/>
                    <a:pt x="20170" y="16238"/>
                    <a:pt x="18310" y="16054"/>
                  </a:cubicBezTo>
                  <a:cubicBezTo>
                    <a:pt x="17661" y="15990"/>
                    <a:pt x="17016" y="15875"/>
                    <a:pt x="16419" y="15655"/>
                  </a:cubicBezTo>
                  <a:cubicBezTo>
                    <a:pt x="16369" y="15633"/>
                    <a:pt x="16320" y="15610"/>
                    <a:pt x="16270" y="15588"/>
                  </a:cubicBezTo>
                  <a:cubicBezTo>
                    <a:pt x="16218" y="15564"/>
                    <a:pt x="16165" y="15540"/>
                    <a:pt x="16112" y="15517"/>
                  </a:cubicBezTo>
                  <a:cubicBezTo>
                    <a:pt x="15484" y="15206"/>
                    <a:pt x="14976" y="14809"/>
                    <a:pt x="14623" y="14344"/>
                  </a:cubicBezTo>
                  <a:cubicBezTo>
                    <a:pt x="14270" y="13879"/>
                    <a:pt x="14073" y="13346"/>
                    <a:pt x="14066" y="12763"/>
                  </a:cubicBezTo>
                  <a:lnTo>
                    <a:pt x="14054" y="11908"/>
                  </a:lnTo>
                  <a:cubicBezTo>
                    <a:pt x="14458" y="11514"/>
                    <a:pt x="14739" y="11182"/>
                    <a:pt x="14948" y="10725"/>
                  </a:cubicBezTo>
                  <a:cubicBezTo>
                    <a:pt x="15157" y="10268"/>
                    <a:pt x="15294" y="9685"/>
                    <a:pt x="15413" y="8789"/>
                  </a:cubicBezTo>
                  <a:cubicBezTo>
                    <a:pt x="15522" y="8822"/>
                    <a:pt x="15797" y="8872"/>
                    <a:pt x="15926" y="8650"/>
                  </a:cubicBezTo>
                  <a:cubicBezTo>
                    <a:pt x="16541" y="7589"/>
                    <a:pt x="17202" y="5785"/>
                    <a:pt x="16298" y="5746"/>
                  </a:cubicBezTo>
                  <a:cubicBezTo>
                    <a:pt x="16205" y="5743"/>
                    <a:pt x="16116" y="5740"/>
                    <a:pt x="16030" y="5740"/>
                  </a:cubicBezTo>
                  <a:cubicBezTo>
                    <a:pt x="15944" y="5739"/>
                    <a:pt x="15862" y="5740"/>
                    <a:pt x="15786" y="5746"/>
                  </a:cubicBezTo>
                  <a:cubicBezTo>
                    <a:pt x="15869" y="4708"/>
                    <a:pt x="15858" y="3742"/>
                    <a:pt x="15585" y="2925"/>
                  </a:cubicBezTo>
                  <a:cubicBezTo>
                    <a:pt x="15011" y="1205"/>
                    <a:pt x="13407" y="0"/>
                    <a:pt x="10624" y="0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9" name="Círculo"/>
            <p:cNvSpPr/>
            <p:nvPr/>
          </p:nvSpPr>
          <p:spPr>
            <a:xfrm>
              <a:off x="0" y="0"/>
              <a:ext cx="507872" cy="507872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778933"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21" name="Level 2"/>
          <p:cNvSpPr txBox="1"/>
          <p:nvPr/>
        </p:nvSpPr>
        <p:spPr>
          <a:xfrm>
            <a:off x="2882618" y="766013"/>
            <a:ext cx="901570" cy="34734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8603" tIns="18603" rIns="18603" bIns="18603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Level 2</a:t>
            </a:r>
          </a:p>
        </p:txBody>
      </p:sp>
      <p:sp>
        <p:nvSpPr>
          <p:cNvPr id="322" name="Shadow"/>
          <p:cNvSpPr/>
          <p:nvPr/>
        </p:nvSpPr>
        <p:spPr>
          <a:xfrm>
            <a:off x="2725887" y="6573046"/>
            <a:ext cx="2628613" cy="7011"/>
          </a:xfrm>
          <a:prstGeom prst="rect">
            <a:avLst/>
          </a:prstGeom>
          <a:gradFill>
            <a:gsLst>
              <a:gs pos="34151">
                <a:srgbClr val="000000"/>
              </a:gs>
              <a:gs pos="45057">
                <a:srgbClr val="000102">
                  <a:alpha val="0"/>
                </a:srgbClr>
              </a:gs>
            </a:gsLst>
            <a:lin ang="5400000"/>
          </a:gradFill>
          <a:ln w="3175">
            <a:miter lim="400000"/>
          </a:ln>
        </p:spPr>
        <p:txBody>
          <a:bodyPr lIns="47625" tIns="47625" rIns="47625" bIns="47625" anchor="ctr"/>
          <a:lstStyle/>
          <a:p>
            <a:pPr algn="l" defTabSz="917222">
              <a:spcBef>
                <a:spcPts val="4500"/>
              </a:spcBef>
              <a:defRPr spc="36" sz="3600">
                <a:solidFill>
                  <a:srgbClr val="C7CDD4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0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8603" tIns="18603" rIns="18603" bIns="18603" numCol="1" spcCol="38100" rtlCol="0" anchor="ctr" upright="0">
        <a:spAutoFit/>
      </a:bodyPr>
      <a:lstStyle>
        <a:defPPr marL="0" marR="0" indent="0" algn="ctr" defTabSz="61766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8603" tIns="18603" rIns="18603" bIns="18603" numCol="1" spcCol="38100" rtlCol="0" anchor="ctr" upright="0">
        <a:spAutoFit/>
      </a:bodyPr>
      <a:lstStyle>
        <a:defPPr marL="0" marR="0" indent="0" algn="ctr" defTabSz="61766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8603" tIns="18603" rIns="18603" bIns="18603" numCol="1" spcCol="38100" rtlCol="0" anchor="ctr" upright="0">
        <a:spAutoFit/>
      </a:bodyPr>
      <a:lstStyle>
        <a:defPPr marL="0" marR="0" indent="0" algn="ctr" defTabSz="61766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8603" tIns="18603" rIns="18603" bIns="18603" numCol="1" spcCol="38100" rtlCol="0" anchor="ctr" upright="0">
        <a:spAutoFit/>
      </a:bodyPr>
      <a:lstStyle>
        <a:defPPr marL="0" marR="0" indent="0" algn="ctr" defTabSz="61766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