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3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33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48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7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3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4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EDC4-CB15-4F82-867D-AF008E03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147" y="939800"/>
            <a:ext cx="7569199" cy="23495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Project Report - Business Problem Analysis for recognizing areas to set up Food </a:t>
            </a:r>
            <a:r>
              <a:rPr lang="en-US" sz="2400" dirty="0" smtClean="0">
                <a:latin typeface="Arial Black" panose="020B0A04020102020204" pitchFamily="34" charset="0"/>
              </a:rPr>
              <a:t>Trucks</a:t>
            </a:r>
            <a:br>
              <a:rPr lang="en-US" sz="2400" dirty="0" smtClean="0">
                <a:latin typeface="Arial Black" panose="020B0A04020102020204" pitchFamily="34" charset="0"/>
              </a:rPr>
            </a:b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721E4-A01A-4744-A64D-DEBE28338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5840" y="3531204"/>
            <a:ext cx="2429012" cy="977621"/>
          </a:xfrm>
        </p:spPr>
        <p:txBody>
          <a:bodyPr/>
          <a:lstStyle/>
          <a:p>
            <a:r>
              <a:rPr lang="en-US" dirty="0"/>
              <a:t> - </a:t>
            </a:r>
            <a:r>
              <a:rPr lang="en-US" dirty="0" smtClean="0"/>
              <a:t>Savita s </a:t>
            </a:r>
            <a:r>
              <a:rPr lang="en-US" dirty="0" err="1" smtClean="0"/>
              <a:t>moni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C682-DD34-43F3-BD97-54A24FCB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BF8-F9E6-4E09-9972-CB9A0093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2" y="15367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The City of New York is famous for its excellent cuisine. It's food culture includes an array of international cuisines influenced by the city's immigrant history.</a:t>
            </a:r>
          </a:p>
          <a:p>
            <a:r>
              <a:rPr lang="en-US" dirty="0"/>
              <a:t>Food trucks have become very popular in the United States 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a suitable location: If you plan a real Food trucks that can demand higher prices for fresh vegetables, delivered daily from Food trucks, focus on neighborhoods and outlets that already attract a sophisticated Food trucks client. </a:t>
            </a:r>
            <a:r>
              <a:rPr lang="en-US" dirty="0"/>
              <a:t>If you plan a cheap buffet Food trucks, points to the masses looking for affordable high-traffic locations with large shopping centers and other local points of interest. </a:t>
            </a:r>
            <a:r>
              <a:rPr lang="en-US" dirty="0"/>
              <a:t>So it is evident that to survive in such competitive market it is very important to strategically </a:t>
            </a:r>
            <a:r>
              <a:rPr lang="en-US" dirty="0" smtClean="0"/>
              <a:t>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C02E61-C002-459C-8D82-B8A1792D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580" y="473044"/>
            <a:ext cx="8637072" cy="977621"/>
          </a:xfrm>
        </p:spPr>
        <p:txBody>
          <a:bodyPr/>
          <a:lstStyle/>
          <a:p>
            <a:r>
              <a:rPr lang="en-US" dirty="0"/>
              <a:t>Cluster Areas: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79700" y="1333500"/>
            <a:ext cx="7772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8999-22C7-4313-92F9-D1CBE488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 dirty="0"/>
              <a:t>Foursquare API to explore neighborhoods in </a:t>
            </a:r>
            <a:r>
              <a:rPr lang="en-US" sz="2300" dirty="0" smtClean="0"/>
              <a:t>Bronx</a:t>
            </a:r>
            <a:r>
              <a:rPr lang="en-US" sz="2300" dirty="0" smtClean="0"/>
              <a:t>, </a:t>
            </a:r>
            <a:r>
              <a:rPr lang="en-US" sz="2300" dirty="0"/>
              <a:t>New York</a:t>
            </a: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1199149"/>
            <a:ext cx="7429500" cy="42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DC0E-A477-4B9D-96BD-30996A44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neighborhood which is good </a:t>
            </a:r>
            <a:r>
              <a:rPr lang="en-US" dirty="0" smtClean="0"/>
              <a:t>for food truc</a:t>
            </a:r>
            <a:r>
              <a:rPr lang="en-US" dirty="0" smtClean="0"/>
              <a:t>k when </a:t>
            </a:r>
            <a:r>
              <a:rPr lang="en-US" dirty="0" err="1" smtClean="0"/>
              <a:t>praking</a:t>
            </a:r>
            <a:r>
              <a:rPr lang="en-US" dirty="0" smtClean="0"/>
              <a:t> </a:t>
            </a:r>
            <a:r>
              <a:rPr lang="en-US" dirty="0" smtClean="0"/>
              <a:t>Restaurant </a:t>
            </a:r>
            <a:r>
              <a:rPr lang="en-US" dirty="0"/>
              <a:t>business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63262" y="2249170"/>
            <a:ext cx="9371012" cy="27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650C-9652-42B3-8B9D-89C08440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76033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175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Wisp</vt:lpstr>
      <vt:lpstr>Project Report - Business Problem Analysis for recognizing areas to set up Food Trucks </vt:lpstr>
      <vt:lpstr>Business Problem</vt:lpstr>
      <vt:lpstr>PowerPoint Presentation</vt:lpstr>
      <vt:lpstr>Foursquare API to explore neighborhoods in Bronx, New York</vt:lpstr>
      <vt:lpstr>The neighborhood which is good for food truck when praking Restaurant business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- Business Problem Analysis for identifying neighborhood for Indian restaurant</dc:title>
  <dc:creator>Savita</dc:creator>
  <cp:lastModifiedBy>Savita Moni</cp:lastModifiedBy>
  <cp:revision>15</cp:revision>
  <dcterms:created xsi:type="dcterms:W3CDTF">2019-06-27T19:09:51Z</dcterms:created>
  <dcterms:modified xsi:type="dcterms:W3CDTF">2019-06-28T11:37:51Z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Savita_Moni@ad.infosys.com</vt:lpwstr>
  </property>
  <property fmtid="{D5CDD505-2E9C-101B-9397-08002B2CF9AE}" pid="5" name="MSIP_Label_be4b3411-284d-4d31-bd4f-bc13ef7f1fd6_SetDate">
    <vt:lpwstr>2019-06-28T06:41:49.0869206Z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Savita_Moni@ad.infosys.com</vt:lpwstr>
  </property>
  <property fmtid="{D5CDD505-2E9C-101B-9397-08002B2CF9AE}" pid="12" name="MSIP_Label_a0819fa7-4367-4500-ba88-dd630d977609_SetDate">
    <vt:lpwstr>2019-06-28T06:41:49.0869206Z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