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Projet PySpark – Amis Communs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Traitement distribué avec Apache 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Projet visant à identifier les amis communs entre deux utilisateurs dans un graphe social à l’aide de PySpark (API de Apache Spark).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Objectifs du Projet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Utiliser PySpark</a:t>
            </a:r>
          </a:p>
          <a:p>
            <a:r>
              <a:t>- Modéliser un graphe social</a:t>
            </a:r>
          </a:p>
          <a:p>
            <a:r>
              <a:t>- Trouver les amis communs</a:t>
            </a:r>
          </a:p>
          <a:p>
            <a:r>
              <a:t>- Appliquer MapReduce</a:t>
            </a:r>
          </a:p>
          <a:p>
            <a:r>
              <a:t>- Comprendre les RDDs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Présentation des Données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Format : &lt;user_id&gt; &lt;Nom&gt; &lt;friend_id1&gt;,&lt;friend_id2&gt;,...</a:t>
            </a:r>
          </a:p>
          <a:p/>
          <a:p>
            <a:r>
              <a:t>Exemple :</a:t>
            </a:r>
          </a:p>
          <a:p>
            <a:r>
              <a:t>1 Sidi 2,3,4</a:t>
            </a:r>
          </a:p>
          <a:p>
            <a:r>
              <a:t>2 Mohamed 1,3,5</a:t>
            </a:r>
          </a:p>
          <a:p/>
          <a:p>
            <a:r>
              <a:t>Les relations d'amitié sont mutuelles.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Architecture Spark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Traitement distribué en mémoire</a:t>
            </a:r>
          </a:p>
          <a:p>
            <a:r>
              <a:t>- Utilise RDDs et DataFrames</a:t>
            </a:r>
          </a:p>
          <a:p>
            <a:r>
              <a:t>- Paradigme MapReduce</a:t>
            </a:r>
          </a:p>
          <a:p>
            <a:r>
              <a:t>   • Map: Génère les paires d’amis</a:t>
            </a:r>
          </a:p>
          <a:p>
            <a:r>
              <a:t>   • Reduce: Calcule l’intersection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Étapes du Traitement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Lire et parser les données</a:t>
            </a:r>
          </a:p>
          <a:p>
            <a:r>
              <a:t>2. Générer les couples (min, max)</a:t>
            </a:r>
          </a:p>
          <a:p>
            <a:r>
              <a:t>3. Grouper et agréger</a:t>
            </a:r>
          </a:p>
          <a:p>
            <a:r>
              <a:t>4. Intersecter les listes d’amis</a:t>
            </a:r>
          </a:p>
          <a:p>
            <a:r>
              <a:t>5. Filtrer la paire ciblée (1,2)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Résultat Exemple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Données :</a:t>
            </a:r>
          </a:p>
          <a:p>
            <a:r>
              <a:t>1 Sidi 2,3,4</a:t>
            </a:r>
          </a:p>
          <a:p>
            <a:r>
              <a:t>2 Mohamed 1,3,5</a:t>
            </a:r>
          </a:p>
          <a:p>
            <a:r>
              <a:t>3 Ali 1,2,4</a:t>
            </a:r>
          </a:p>
          <a:p/>
          <a:p>
            <a:r>
              <a:t>Résultat :</a:t>
            </a:r>
          </a:p>
          <a:p>
            <a:r>
              <a:t>1&lt;Sidi&gt;2&lt;Mohamed&gt;3</a:t>
            </a:r>
          </a:p>
          <a:p/>
          <a:p>
            <a:r>
              <a:t>➡️ Ali (3) est ami commun de Sidi et Mohamed.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 Traitement distribué efficace avec Spark</a:t>
            </a:r>
          </a:p>
          <a:p>
            <a:r>
              <a:t>✔ Application réelle sur un graphe social</a:t>
            </a:r>
          </a:p>
          <a:p>
            <a:r>
              <a:t>✔ Méthode généralisable à d'autres analyses de réseaux sociaux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