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EEC-AB2A-464F-B46A-720F3A5ACB84}" type="datetimeFigureOut">
              <a:rPr lang="en-GB" smtClean="0"/>
              <a:t>30/03/2019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A2CE-AA37-411B-99DA-E6036664E7F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58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EEC-AB2A-464F-B46A-720F3A5ACB84}" type="datetimeFigureOut">
              <a:rPr lang="en-GB" smtClean="0"/>
              <a:t>30/03/2019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A2CE-AA37-411B-99DA-E6036664E7F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55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EEC-AB2A-464F-B46A-720F3A5ACB84}" type="datetimeFigureOut">
              <a:rPr lang="en-GB" smtClean="0"/>
              <a:t>30/03/2019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A2CE-AA37-411B-99DA-E6036664E7F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99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EEC-AB2A-464F-B46A-720F3A5ACB84}" type="datetimeFigureOut">
              <a:rPr lang="en-GB" smtClean="0"/>
              <a:t>30/03/2019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A2CE-AA37-411B-99DA-E6036664E7F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31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EEC-AB2A-464F-B46A-720F3A5ACB84}" type="datetimeFigureOut">
              <a:rPr lang="en-GB" smtClean="0"/>
              <a:t>30/03/2019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A2CE-AA37-411B-99DA-E6036664E7F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03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EEC-AB2A-464F-B46A-720F3A5ACB84}" type="datetimeFigureOut">
              <a:rPr lang="en-GB" smtClean="0"/>
              <a:t>30/03/2019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A2CE-AA37-411B-99DA-E6036664E7F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79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EEC-AB2A-464F-B46A-720F3A5ACB84}" type="datetimeFigureOut">
              <a:rPr lang="en-GB" smtClean="0"/>
              <a:t>30/03/2019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A2CE-AA37-411B-99DA-E6036664E7F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57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EEC-AB2A-464F-B46A-720F3A5ACB84}" type="datetimeFigureOut">
              <a:rPr lang="en-GB" smtClean="0"/>
              <a:t>30/03/2019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A2CE-AA37-411B-99DA-E6036664E7F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12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EEC-AB2A-464F-B46A-720F3A5ACB84}" type="datetimeFigureOut">
              <a:rPr lang="en-GB" smtClean="0"/>
              <a:t>30/03/2019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A2CE-AA37-411B-99DA-E6036664E7F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29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EEC-AB2A-464F-B46A-720F3A5ACB84}" type="datetimeFigureOut">
              <a:rPr lang="en-GB" smtClean="0"/>
              <a:t>30/03/2019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A2CE-AA37-411B-99DA-E6036664E7F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49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EEC-AB2A-464F-B46A-720F3A5ACB84}" type="datetimeFigureOut">
              <a:rPr lang="en-GB" smtClean="0"/>
              <a:t>30/03/2019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A2CE-AA37-411B-99DA-E6036664E7F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22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95EEC-AB2A-464F-B46A-720F3A5ACB84}" type="datetimeFigureOut">
              <a:rPr lang="en-GB" smtClean="0"/>
              <a:t>30/03/2019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AA2CE-AA37-411B-99DA-E6036664E7F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2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5301614" y="1630680"/>
            <a:ext cx="5429250" cy="3150326"/>
            <a:chOff x="5301614" y="1630680"/>
            <a:chExt cx="5429250" cy="3150326"/>
          </a:xfrm>
        </p:grpSpPr>
        <p:sp>
          <p:nvSpPr>
            <p:cNvPr id="6" name="Rectángulo 5"/>
            <p:cNvSpPr/>
            <p:nvPr/>
          </p:nvSpPr>
          <p:spPr>
            <a:xfrm>
              <a:off x="5301614" y="1630680"/>
              <a:ext cx="5429250" cy="30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15" t="28157" r="10028" b="25906"/>
            <a:stretch/>
          </p:blipFill>
          <p:spPr>
            <a:xfrm>
              <a:off x="6128655" y="1630680"/>
              <a:ext cx="3775167" cy="3150326"/>
            </a:xfrm>
            <a:prstGeom prst="rect">
              <a:avLst/>
            </a:prstGeom>
          </p:spPr>
        </p:pic>
      </p:grp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854" y="1630680"/>
            <a:ext cx="5429250" cy="304800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983649" y="3154680"/>
            <a:ext cx="5429250" cy="304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61"/>
          <a:stretch/>
        </p:blipFill>
        <p:spPr>
          <a:xfrm>
            <a:off x="3314151" y="3166654"/>
            <a:ext cx="2993262" cy="3036026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5914887" y="1151709"/>
            <a:ext cx="5429250" cy="3048000"/>
            <a:chOff x="5914887" y="1151709"/>
            <a:chExt cx="5429250" cy="3048000"/>
          </a:xfrm>
        </p:grpSpPr>
        <p:sp>
          <p:nvSpPr>
            <p:cNvPr id="10" name="Rectángulo 9"/>
            <p:cNvSpPr/>
            <p:nvPr/>
          </p:nvSpPr>
          <p:spPr>
            <a:xfrm>
              <a:off x="5914887" y="1151709"/>
              <a:ext cx="5429250" cy="30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312" b="19955"/>
            <a:stretch/>
          </p:blipFill>
          <p:spPr>
            <a:xfrm>
              <a:off x="7033653" y="2010420"/>
              <a:ext cx="3149337" cy="18811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8037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3349" t="43125" r="80186" b="24375"/>
          <a:stretch/>
        </p:blipFill>
        <p:spPr>
          <a:xfrm>
            <a:off x="822960" y="535578"/>
            <a:ext cx="1589421" cy="176386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3951" t="40625" r="80588" b="26990"/>
          <a:stretch/>
        </p:blipFill>
        <p:spPr>
          <a:xfrm>
            <a:off x="2738951" y="535578"/>
            <a:ext cx="1510320" cy="177857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4"/>
          <a:srcRect l="1642" t="42048" r="79082" b="25804"/>
          <a:stretch/>
        </p:blipFill>
        <p:spPr>
          <a:xfrm>
            <a:off x="4645358" y="535578"/>
            <a:ext cx="1881152" cy="1763869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5"/>
          <a:srcRect l="738" t="39732" r="71152" b="27411"/>
          <a:stretch/>
        </p:blipFill>
        <p:spPr>
          <a:xfrm>
            <a:off x="846727" y="2423050"/>
            <a:ext cx="2721687" cy="178853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6"/>
          <a:srcRect l="1542" t="42359" r="75267" b="25446"/>
          <a:stretch/>
        </p:blipFill>
        <p:spPr>
          <a:xfrm>
            <a:off x="5742655" y="2423050"/>
            <a:ext cx="2291543" cy="1788537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7"/>
          <a:srcRect l="839" t="55446" r="79684" b="25625"/>
          <a:stretch/>
        </p:blipFill>
        <p:spPr>
          <a:xfrm>
            <a:off x="846727" y="4508741"/>
            <a:ext cx="3013527" cy="1646567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8"/>
          <a:srcRect l="3248" t="42411" r="76371" b="25268"/>
          <a:stretch/>
        </p:blipFill>
        <p:spPr>
          <a:xfrm>
            <a:off x="6922597" y="535578"/>
            <a:ext cx="1978262" cy="1763869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9"/>
          <a:srcRect l="939" t="42902" r="72054" b="24287"/>
          <a:stretch/>
        </p:blipFill>
        <p:spPr>
          <a:xfrm>
            <a:off x="8268385" y="2423051"/>
            <a:ext cx="2588728" cy="176818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10"/>
          <a:srcRect l="1494" t="39522" r="79077" b="23529"/>
          <a:stretch/>
        </p:blipFill>
        <p:spPr>
          <a:xfrm>
            <a:off x="9193567" y="535578"/>
            <a:ext cx="1663545" cy="1778577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 rotWithShape="1">
          <a:blip r:embed="rId11"/>
          <a:srcRect l="1080" t="40257" r="77836" b="23897"/>
          <a:stretch/>
        </p:blipFill>
        <p:spPr>
          <a:xfrm>
            <a:off x="3719992" y="2423050"/>
            <a:ext cx="1871085" cy="178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427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6</cp:revision>
  <dcterms:created xsi:type="dcterms:W3CDTF">2019-03-30T17:09:45Z</dcterms:created>
  <dcterms:modified xsi:type="dcterms:W3CDTF">2019-03-30T18:30:01Z</dcterms:modified>
</cp:coreProperties>
</file>