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D750-554D-4CAA-82C9-3C50C5E3FF1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6B-2857-4AA4-904A-64E89AD87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D750-554D-4CAA-82C9-3C50C5E3FF1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6B-2857-4AA4-904A-64E89AD87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9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D750-554D-4CAA-82C9-3C50C5E3FF1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6B-2857-4AA4-904A-64E89AD87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D750-554D-4CAA-82C9-3C50C5E3FF1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6B-2857-4AA4-904A-64E89AD87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D750-554D-4CAA-82C9-3C50C5E3FF1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6B-2857-4AA4-904A-64E89AD87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D750-554D-4CAA-82C9-3C50C5E3FF1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6B-2857-4AA4-904A-64E89AD87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D750-554D-4CAA-82C9-3C50C5E3FF1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6B-2857-4AA4-904A-64E89AD87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D750-554D-4CAA-82C9-3C50C5E3FF1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6B-2857-4AA4-904A-64E89AD87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D750-554D-4CAA-82C9-3C50C5E3FF1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6B-2857-4AA4-904A-64E89AD87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D750-554D-4CAA-82C9-3C50C5E3FF1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6B-2857-4AA4-904A-64E89AD87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D750-554D-4CAA-82C9-3C50C5E3FF1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6B-2857-4AA4-904A-64E89AD87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D750-554D-4CAA-82C9-3C50C5E3FF1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506B-2857-4AA4-904A-64E89AD87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TB simulation calculation configurations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209800" y="1638273"/>
            <a:ext cx="2590800" cy="20563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i="1" dirty="0" err="1" smtClean="0">
                <a:solidFill>
                  <a:prstClr val="black"/>
                </a:solidFill>
              </a:rPr>
              <a:t>nPopulations</a:t>
            </a:r>
            <a:r>
              <a:rPr lang="en-US" sz="1600" i="1" dirty="0" smtClean="0">
                <a:solidFill>
                  <a:prstClr val="black"/>
                </a:solidFill>
              </a:rPr>
              <a:t>: 1</a:t>
            </a:r>
          </a:p>
          <a:p>
            <a:pPr lvl="0"/>
            <a:r>
              <a:rPr lang="en-US" sz="1600" i="1" dirty="0" err="1" smtClean="0">
                <a:solidFill>
                  <a:prstClr val="black"/>
                </a:solidFill>
              </a:rPr>
              <a:t>isBootstrap</a:t>
            </a:r>
            <a:r>
              <a:rPr lang="en-US" sz="1600" i="1" dirty="0" smtClean="0">
                <a:solidFill>
                  <a:prstClr val="black"/>
                </a:solidFill>
              </a:rPr>
              <a:t>: 1</a:t>
            </a:r>
          </a:p>
          <a:p>
            <a:pPr lvl="0"/>
            <a:r>
              <a:rPr lang="en-US" sz="1600" i="1" dirty="0" err="1" smtClean="0">
                <a:solidFill>
                  <a:prstClr val="black"/>
                </a:solidFill>
              </a:rPr>
              <a:t>nIterations</a:t>
            </a:r>
            <a:r>
              <a:rPr lang="en-US" sz="1600" i="1" dirty="0" smtClean="0">
                <a:solidFill>
                  <a:prstClr val="black"/>
                </a:solidFill>
              </a:rPr>
              <a:t> &gt;100</a:t>
            </a:r>
          </a:p>
          <a:p>
            <a:pPr lvl="0"/>
            <a:endParaRPr lang="en-US" sz="1600" dirty="0" smtClean="0">
              <a:solidFill>
                <a:prstClr val="black"/>
              </a:solidFill>
            </a:endParaRPr>
          </a:p>
          <a:p>
            <a:pPr lvl="0"/>
            <a:r>
              <a:rPr lang="en-US" sz="1600" dirty="0" smtClean="0">
                <a:solidFill>
                  <a:prstClr val="black"/>
                </a:solidFill>
              </a:rPr>
              <a:t>Outcome </a:t>
            </a:r>
            <a:r>
              <a:rPr lang="en-US" sz="1600" dirty="0">
                <a:solidFill>
                  <a:prstClr val="black"/>
                </a:solidFill>
              </a:rPr>
              <a:t>metric: median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Confidence intervals: 95% (based on </a:t>
            </a:r>
            <a:r>
              <a:rPr lang="en-US" sz="1600" dirty="0" smtClean="0">
                <a:solidFill>
                  <a:prstClr val="black"/>
                </a:solidFill>
              </a:rPr>
              <a:t>sorted list, 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best if Iterations &gt;100)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2200" y="590446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 Populations</a:t>
            </a:r>
          </a:p>
          <a:p>
            <a:pPr algn="ctr"/>
            <a:r>
              <a:rPr lang="en-US" dirty="0" smtClean="0"/>
              <a:t>N=1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209800" y="3771873"/>
            <a:ext cx="2590800" cy="20563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i="1" dirty="0" err="1" smtClean="0">
                <a:solidFill>
                  <a:prstClr val="black"/>
                </a:solidFill>
              </a:rPr>
              <a:t>nPopulations</a:t>
            </a:r>
            <a:r>
              <a:rPr lang="en-US" sz="1600" i="1" dirty="0" smtClean="0">
                <a:solidFill>
                  <a:prstClr val="black"/>
                </a:solidFill>
              </a:rPr>
              <a:t>: </a:t>
            </a:r>
            <a:r>
              <a:rPr lang="en-US" sz="1600" i="1" dirty="0" smtClean="0">
                <a:solidFill>
                  <a:prstClr val="black"/>
                </a:solidFill>
              </a:rPr>
              <a:t>1</a:t>
            </a:r>
          </a:p>
          <a:p>
            <a:pPr lvl="0"/>
            <a:r>
              <a:rPr lang="en-US" sz="1600" i="1" dirty="0" err="1" smtClean="0">
                <a:solidFill>
                  <a:prstClr val="black"/>
                </a:solidFill>
              </a:rPr>
              <a:t>isBootstrap</a:t>
            </a:r>
            <a:r>
              <a:rPr lang="en-US" sz="1600" i="1" dirty="0" smtClean="0">
                <a:solidFill>
                  <a:prstClr val="black"/>
                </a:solidFill>
              </a:rPr>
              <a:t>: </a:t>
            </a:r>
            <a:r>
              <a:rPr lang="en-US" sz="1600" i="1" dirty="0" smtClean="0">
                <a:solidFill>
                  <a:prstClr val="black"/>
                </a:solidFill>
              </a:rPr>
              <a:t>0</a:t>
            </a:r>
          </a:p>
          <a:p>
            <a:pPr lvl="0"/>
            <a:r>
              <a:rPr lang="en-US" sz="1600" i="1" dirty="0" err="1" smtClean="0">
                <a:solidFill>
                  <a:prstClr val="black"/>
                </a:solidFill>
              </a:rPr>
              <a:t>nIterations</a:t>
            </a:r>
            <a:r>
              <a:rPr lang="en-US" sz="1600" i="1" dirty="0" smtClean="0">
                <a:solidFill>
                  <a:prstClr val="black"/>
                </a:solidFill>
              </a:rPr>
              <a:t>: N/A</a:t>
            </a:r>
          </a:p>
          <a:p>
            <a:pPr lvl="0"/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Outcome metric: </a:t>
            </a:r>
            <a:r>
              <a:rPr lang="en-US" sz="1600" b="1" dirty="0" smtClean="0">
                <a:solidFill>
                  <a:schemeClr val="tx1"/>
                </a:solidFill>
              </a:rPr>
              <a:t>mean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Confidence intervals: N/A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(confidence limits set to 0)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76800" y="1637268"/>
            <a:ext cx="2590800" cy="20563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N/A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76800" y="3770868"/>
            <a:ext cx="2590800" cy="2056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i="1" dirty="0" err="1" smtClean="0">
                <a:solidFill>
                  <a:prstClr val="black"/>
                </a:solidFill>
              </a:rPr>
              <a:t>nPopulations</a:t>
            </a:r>
            <a:r>
              <a:rPr lang="en-US" sz="1600" i="1" dirty="0" smtClean="0">
                <a:solidFill>
                  <a:prstClr val="black"/>
                </a:solidFill>
              </a:rPr>
              <a:t> </a:t>
            </a:r>
            <a:r>
              <a:rPr lang="en-US" sz="1600" i="1" dirty="0" smtClean="0">
                <a:solidFill>
                  <a:prstClr val="black"/>
                </a:solidFill>
              </a:rPr>
              <a:t>&gt; 20</a:t>
            </a:r>
            <a:endParaRPr lang="en-US" sz="1600" i="1" dirty="0" smtClean="0">
              <a:solidFill>
                <a:prstClr val="black"/>
              </a:solidFill>
            </a:endParaRPr>
          </a:p>
          <a:p>
            <a:pPr lvl="0"/>
            <a:r>
              <a:rPr lang="en-US" sz="1600" i="1" dirty="0" err="1" smtClean="0">
                <a:solidFill>
                  <a:prstClr val="black"/>
                </a:solidFill>
              </a:rPr>
              <a:t>isBootstrap</a:t>
            </a:r>
            <a:r>
              <a:rPr lang="en-US" sz="1600" i="1" dirty="0" smtClean="0">
                <a:solidFill>
                  <a:prstClr val="black"/>
                </a:solidFill>
              </a:rPr>
              <a:t>: 0</a:t>
            </a:r>
            <a:endParaRPr lang="en-US" sz="1600" i="1" dirty="0" smtClean="0">
              <a:solidFill>
                <a:prstClr val="black"/>
              </a:solidFill>
            </a:endParaRPr>
          </a:p>
          <a:p>
            <a:pPr lvl="0"/>
            <a:r>
              <a:rPr lang="en-US" sz="1600" i="1" dirty="0" err="1" smtClean="0">
                <a:solidFill>
                  <a:prstClr val="black"/>
                </a:solidFill>
              </a:rPr>
              <a:t>nIterations</a:t>
            </a:r>
            <a:r>
              <a:rPr lang="en-US" sz="1600" i="1" dirty="0" smtClean="0">
                <a:solidFill>
                  <a:prstClr val="black"/>
                </a:solidFill>
              </a:rPr>
              <a:t>: N/A</a:t>
            </a:r>
          </a:p>
          <a:p>
            <a:pPr lvl="0"/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Outcome metric: median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Confidence intervals: 95% (based on mean, with Z=1.96,  thus use N &gt;20)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05400" y="59068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 Populations</a:t>
            </a:r>
          </a:p>
          <a:p>
            <a:pPr algn="ctr"/>
            <a:r>
              <a:rPr lang="en-US" dirty="0" smtClean="0"/>
              <a:t>N&gt;1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224787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Bootstrap ON </a:t>
            </a:r>
          </a:p>
          <a:p>
            <a:pPr algn="ctr"/>
            <a:r>
              <a:rPr lang="en-US" dirty="0" smtClean="0"/>
              <a:t>Iterations &gt;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446833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Bootstrap OFF</a:t>
            </a:r>
          </a:p>
          <a:p>
            <a:pPr algn="ctr"/>
            <a:r>
              <a:rPr lang="en-US" dirty="0" smtClean="0"/>
              <a:t>Iterations: N/A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39100" y="1696162"/>
            <a:ext cx="800100" cy="285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High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39100" y="2077162"/>
            <a:ext cx="800100" cy="2850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Medium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39100" y="2458162"/>
            <a:ext cx="800100" cy="2850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Low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24800" y="1147057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Typical</a:t>
            </a:r>
          </a:p>
          <a:p>
            <a:pPr algn="ctr"/>
            <a:r>
              <a:rPr lang="en-US" sz="1400" dirty="0" err="1" smtClean="0"/>
              <a:t>Calc</a:t>
            </a:r>
            <a:r>
              <a:rPr lang="en-US" sz="1400" dirty="0" smtClean="0"/>
              <a:t> 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914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107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TB simulation calculation configurations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 simulation calculation configurations</dc:title>
  <dc:creator>John</dc:creator>
  <cp:lastModifiedBy>John</cp:lastModifiedBy>
  <cp:revision>7</cp:revision>
  <dcterms:created xsi:type="dcterms:W3CDTF">2015-03-04T20:09:45Z</dcterms:created>
  <dcterms:modified xsi:type="dcterms:W3CDTF">2015-03-04T22:37:34Z</dcterms:modified>
</cp:coreProperties>
</file>