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BB3"/>
    <a:srgbClr val="3AB793"/>
    <a:srgbClr val="C1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4E198-8F2E-9F4C-BB04-1AE212B1198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67A-B030-3140-B008-5B7CCBFB5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Analysis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3143"/>
            <a:ext cx="9144000" cy="1655762"/>
          </a:xfrm>
        </p:spPr>
        <p:txBody>
          <a:bodyPr/>
          <a:lstStyle/>
          <a:p>
            <a:r>
              <a:rPr lang="en-US" sz="3200" dirty="0" smtClean="0"/>
              <a:t>Rita Savill</a:t>
            </a:r>
          </a:p>
          <a:p>
            <a:r>
              <a:rPr lang="en-US" dirty="0" smtClean="0"/>
              <a:t>EPPS 6356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312068" y="3718425"/>
            <a:ext cx="7567863" cy="48127"/>
          </a:xfrm>
          <a:prstGeom prst="line">
            <a:avLst/>
          </a:prstGeom>
          <a:ln w="28575">
            <a:solidFill>
              <a:srgbClr val="71BB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69" y="1614488"/>
            <a:ext cx="8796382" cy="3871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269" y="5758231"/>
            <a:ext cx="9996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www.comscore.com</a:t>
            </a:r>
            <a:r>
              <a:rPr lang="en-US" sz="1200" dirty="0" smtClean="0"/>
              <a:t>/Insights/Blog/5-Interesting-Facts-About-Millennials-Mobile-App-Usage-from-The-2017-US-Mobile-App-Report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67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7" r="57325"/>
          <a:stretch/>
        </p:blipFill>
        <p:spPr>
          <a:xfrm>
            <a:off x="1106904" y="1263314"/>
            <a:ext cx="9977135" cy="42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26" y="1013995"/>
            <a:ext cx="10058400" cy="2895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53" y="4346073"/>
            <a:ext cx="4076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10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Graphical Analysis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</dc:title>
  <dc:creator>Savill, Rita Mary</dc:creator>
  <cp:lastModifiedBy>Savill, Rita Mary</cp:lastModifiedBy>
  <cp:revision>8</cp:revision>
  <dcterms:created xsi:type="dcterms:W3CDTF">2019-03-06T22:16:03Z</dcterms:created>
  <dcterms:modified xsi:type="dcterms:W3CDTF">2019-03-13T20:59:51Z</dcterms:modified>
</cp:coreProperties>
</file>