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56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4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91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97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10/28/2022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9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195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8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5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2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42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600" b="0" kern="1200" spc="14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50" b="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60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i="1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i="1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5707F-CBCC-4087-B34E-3EC632C1F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82690-DFFD-4292-A2AF-EDC65EB0DC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70C0"/>
                </a:solidFill>
                <a:effectLst/>
                <a:latin typeface="Raleway" panose="020B0604020202020204" pitchFamily="2" charset="0"/>
              </a:rPr>
              <a:t>To serve all in one service</a:t>
            </a:r>
          </a:p>
          <a:p>
            <a:r>
              <a:rPr lang="en-US" b="1" dirty="0">
                <a:solidFill>
                  <a:srgbClr val="0070C0"/>
                </a:solidFill>
                <a:latin typeface="Raleway" panose="020B0604020202020204" pitchFamily="2" charset="0"/>
              </a:rPr>
              <a:t>Hassle free in our clients</a:t>
            </a:r>
          </a:p>
          <a:p>
            <a:r>
              <a:rPr lang="en-US" b="1" dirty="0">
                <a:solidFill>
                  <a:srgbClr val="0070C0"/>
                </a:solidFill>
                <a:latin typeface="Raleway" panose="020B0604020202020204" pitchFamily="2" charset="0"/>
              </a:rPr>
              <a:t>From recruitment to hiring</a:t>
            </a:r>
          </a:p>
          <a:p>
            <a:r>
              <a:rPr lang="en-US" b="1" dirty="0">
                <a:solidFill>
                  <a:srgbClr val="0070C0"/>
                </a:solidFill>
                <a:latin typeface="Raleway" panose="020B0604020202020204" pitchFamily="2" charset="0"/>
              </a:rPr>
              <a:t>From timekeeping to payroll.</a:t>
            </a:r>
          </a:p>
          <a:p>
            <a:r>
              <a:rPr lang="en-US" b="1" dirty="0">
                <a:solidFill>
                  <a:srgbClr val="0070C0"/>
                </a:solidFill>
                <a:latin typeface="Raleway" panose="020B0604020202020204" pitchFamily="2" charset="0"/>
              </a:rPr>
              <a:t>In one system.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CC9A2-18D7-4A68-BA46-7586214EF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vision</a:t>
            </a:r>
          </a:p>
        </p:txBody>
      </p:sp>
      <p:pic>
        <p:nvPicPr>
          <p:cNvPr id="13" name="Content Placeholder 12" descr="Logo, company name&#10;&#10;Description automatically generated">
            <a:extLst>
              <a:ext uri="{FF2B5EF4-FFF2-40B4-BE49-F238E27FC236}">
                <a16:creationId xmlns:a16="http://schemas.microsoft.com/office/drawing/2014/main" id="{1ADD6AB6-4C6A-447E-A8BF-2E508ED10AD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" y="0"/>
            <a:ext cx="1895010" cy="1682404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76CD62-53C3-44A0-B7E5-0658B97629C0}"/>
              </a:ext>
            </a:extLst>
          </p:cNvPr>
          <p:cNvSpPr/>
          <p:nvPr/>
        </p:nvSpPr>
        <p:spPr>
          <a:xfrm>
            <a:off x="2431467" y="1109198"/>
            <a:ext cx="1692322" cy="5732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05D62A9-0930-4CF7-8DD6-A540261D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878" y="1109198"/>
            <a:ext cx="1692323" cy="57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  Services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00A860-FC24-4A9F-BCE9-BD6D14E35F70}"/>
              </a:ext>
            </a:extLst>
          </p:cNvPr>
          <p:cNvSpPr/>
          <p:nvPr/>
        </p:nvSpPr>
        <p:spPr>
          <a:xfrm>
            <a:off x="6530290" y="1109198"/>
            <a:ext cx="1692322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27A008-23E8-4082-BCB4-0586430DABAC}"/>
              </a:ext>
            </a:extLst>
          </p:cNvPr>
          <p:cNvSpPr/>
          <p:nvPr/>
        </p:nvSpPr>
        <p:spPr>
          <a:xfrm>
            <a:off x="8579701" y="1109198"/>
            <a:ext cx="1692322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Hiring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4C54EB-094B-4754-9A20-EF603FE407DC}"/>
              </a:ext>
            </a:extLst>
          </p:cNvPr>
          <p:cNvSpPr/>
          <p:nvPr/>
        </p:nvSpPr>
        <p:spPr>
          <a:xfrm>
            <a:off x="10690810" y="304800"/>
            <a:ext cx="1328912" cy="823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4A0776-CF84-4D85-A8D3-9F12F32DE12C}"/>
              </a:ext>
            </a:extLst>
          </p:cNvPr>
          <p:cNvSpPr txBox="1"/>
          <p:nvPr/>
        </p:nvSpPr>
        <p:spPr>
          <a:xfrm>
            <a:off x="5562550" y="359265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Raleway" pitchFamily="2" charset="0"/>
              </a:rPr>
              <a:t>To be the most preferred Manpower services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Raleway" pitchFamily="2" charset="0"/>
              </a:rPr>
              <a:t>In  the Philippines</a:t>
            </a:r>
            <a:endParaRPr lang="en-US" b="1" i="0" dirty="0">
              <a:solidFill>
                <a:srgbClr val="0070C0"/>
              </a:solidFill>
              <a:effectLst/>
              <a:latin typeface="Raleway" pitchFamily="2" charset="0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0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5707F-CBCC-4087-B34E-3EC632C1F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Manpower services</a:t>
            </a:r>
          </a:p>
        </p:txBody>
      </p:sp>
      <p:pic>
        <p:nvPicPr>
          <p:cNvPr id="12" name="Content Placeholder 11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B3C33544-8E92-4EF6-B739-8678CF72D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1" y="3661835"/>
            <a:ext cx="2857500" cy="23582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CC9A2-18D7-4A68-BA46-7586214EF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Janitorial services</a:t>
            </a:r>
          </a:p>
        </p:txBody>
      </p:sp>
      <p:pic>
        <p:nvPicPr>
          <p:cNvPr id="13" name="Content Placeholder 12" descr="Logo, company name&#10;&#10;Description automatically generated">
            <a:extLst>
              <a:ext uri="{FF2B5EF4-FFF2-40B4-BE49-F238E27FC236}">
                <a16:creationId xmlns:a16="http://schemas.microsoft.com/office/drawing/2014/main" id="{1ADD6AB6-4C6A-447E-A8BF-2E508ED10AD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" y="0"/>
            <a:ext cx="1895010" cy="1682404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76CD62-53C3-44A0-B7E5-0658B97629C0}"/>
              </a:ext>
            </a:extLst>
          </p:cNvPr>
          <p:cNvSpPr/>
          <p:nvPr/>
        </p:nvSpPr>
        <p:spPr>
          <a:xfrm>
            <a:off x="2431467" y="1109198"/>
            <a:ext cx="1692322" cy="5732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05D62A9-0930-4CF7-8DD6-A540261D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878" y="1109198"/>
            <a:ext cx="1692323" cy="5732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  Services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00A860-FC24-4A9F-BCE9-BD6D14E35F70}"/>
              </a:ext>
            </a:extLst>
          </p:cNvPr>
          <p:cNvSpPr/>
          <p:nvPr/>
        </p:nvSpPr>
        <p:spPr>
          <a:xfrm>
            <a:off x="6530290" y="1109198"/>
            <a:ext cx="1692322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27A008-23E8-4082-BCB4-0586430DABAC}"/>
              </a:ext>
            </a:extLst>
          </p:cNvPr>
          <p:cNvSpPr/>
          <p:nvPr/>
        </p:nvSpPr>
        <p:spPr>
          <a:xfrm>
            <a:off x="8579701" y="1109198"/>
            <a:ext cx="1692322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Hiring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4C54EB-094B-4754-9A20-EF603FE407DC}"/>
              </a:ext>
            </a:extLst>
          </p:cNvPr>
          <p:cNvSpPr/>
          <p:nvPr/>
        </p:nvSpPr>
        <p:spPr>
          <a:xfrm>
            <a:off x="10690810" y="304800"/>
            <a:ext cx="1328912" cy="823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4A0776-CF84-4D85-A8D3-9F12F32DE12C}"/>
              </a:ext>
            </a:extLst>
          </p:cNvPr>
          <p:cNvSpPr txBox="1"/>
          <p:nvPr/>
        </p:nvSpPr>
        <p:spPr>
          <a:xfrm>
            <a:off x="5562550" y="35926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364E232-FA7C-4C22-B964-65CAD1994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11" y="3669803"/>
            <a:ext cx="2857499" cy="23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1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5707F-CBCC-4087-B34E-3EC632C1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240" y="2456408"/>
            <a:ext cx="4949826" cy="823912"/>
          </a:xfrm>
        </p:spPr>
        <p:txBody>
          <a:bodyPr/>
          <a:lstStyle/>
          <a:p>
            <a:pPr algn="ctr"/>
            <a:r>
              <a:rPr lang="en-US" dirty="0"/>
              <a:t>Client’s testimonial</a:t>
            </a:r>
          </a:p>
        </p:txBody>
      </p:sp>
      <p:pic>
        <p:nvPicPr>
          <p:cNvPr id="13" name="Content Placeholder 12" descr="Logo, company name&#10;&#10;Description automatically generated">
            <a:extLst>
              <a:ext uri="{FF2B5EF4-FFF2-40B4-BE49-F238E27FC236}">
                <a16:creationId xmlns:a16="http://schemas.microsoft.com/office/drawing/2014/main" id="{1ADD6AB6-4C6A-447E-A8BF-2E508ED10AD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" y="0"/>
            <a:ext cx="1895010" cy="1682404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76CD62-53C3-44A0-B7E5-0658B97629C0}"/>
              </a:ext>
            </a:extLst>
          </p:cNvPr>
          <p:cNvSpPr/>
          <p:nvPr/>
        </p:nvSpPr>
        <p:spPr>
          <a:xfrm>
            <a:off x="2431467" y="1109198"/>
            <a:ext cx="1692322" cy="5732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05D62A9-0930-4CF7-8DD6-A540261D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878" y="1109198"/>
            <a:ext cx="1692323" cy="57320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  Services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00A860-FC24-4A9F-BCE9-BD6D14E35F70}"/>
              </a:ext>
            </a:extLst>
          </p:cNvPr>
          <p:cNvSpPr/>
          <p:nvPr/>
        </p:nvSpPr>
        <p:spPr>
          <a:xfrm>
            <a:off x="6530290" y="1109198"/>
            <a:ext cx="1692322" cy="5732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27A008-23E8-4082-BCB4-0586430DABAC}"/>
              </a:ext>
            </a:extLst>
          </p:cNvPr>
          <p:cNvSpPr/>
          <p:nvPr/>
        </p:nvSpPr>
        <p:spPr>
          <a:xfrm>
            <a:off x="8579701" y="1109198"/>
            <a:ext cx="1692322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Hiring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4C54EB-094B-4754-9A20-EF603FE407DC}"/>
              </a:ext>
            </a:extLst>
          </p:cNvPr>
          <p:cNvSpPr/>
          <p:nvPr/>
        </p:nvSpPr>
        <p:spPr>
          <a:xfrm>
            <a:off x="10690810" y="304800"/>
            <a:ext cx="1328912" cy="823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4A0776-CF84-4D85-A8D3-9F12F32DE12C}"/>
              </a:ext>
            </a:extLst>
          </p:cNvPr>
          <p:cNvSpPr txBox="1"/>
          <p:nvPr/>
        </p:nvSpPr>
        <p:spPr>
          <a:xfrm>
            <a:off x="5562550" y="35926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8" name="Content Placeholder 7" descr="A group of people raising their hands&#10;&#10;Description automatically generated with low confidence">
            <a:extLst>
              <a:ext uri="{FF2B5EF4-FFF2-40B4-BE49-F238E27FC236}">
                <a16:creationId xmlns:a16="http://schemas.microsoft.com/office/drawing/2014/main" id="{89B13CFE-789F-4184-A098-3ED983F448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90" y="3280320"/>
            <a:ext cx="4048125" cy="2834744"/>
          </a:xfr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4A3C2B36-359E-449E-BA55-72A4C2EDD8A4}"/>
              </a:ext>
            </a:extLst>
          </p:cNvPr>
          <p:cNvSpPr txBox="1">
            <a:spLocks/>
          </p:cNvSpPr>
          <p:nvPr/>
        </p:nvSpPr>
        <p:spPr>
          <a:xfrm>
            <a:off x="6530290" y="2414436"/>
            <a:ext cx="4949826" cy="823912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cap="all" spc="14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b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b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b="1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b="1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b="1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Client’s Product</a:t>
            </a:r>
          </a:p>
        </p:txBody>
      </p:sp>
      <p:pic>
        <p:nvPicPr>
          <p:cNvPr id="4" name="Picture 3" descr="A picture containing indoor, orange, bottle, arranged&#10;&#10;Description automatically generated">
            <a:extLst>
              <a:ext uri="{FF2B5EF4-FFF2-40B4-BE49-F238E27FC236}">
                <a16:creationId xmlns:a16="http://schemas.microsoft.com/office/drawing/2014/main" id="{63B312B1-02CB-452A-A368-F9C1AF720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735" y="3347692"/>
            <a:ext cx="3616865" cy="28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6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5707F-CBCC-4087-B34E-3EC632C1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240" y="2456408"/>
            <a:ext cx="8770570" cy="823912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Apply now!</a:t>
            </a:r>
          </a:p>
        </p:txBody>
      </p:sp>
      <p:pic>
        <p:nvPicPr>
          <p:cNvPr id="13" name="Content Placeholder 12" descr="Logo, company name&#10;&#10;Description automatically generated">
            <a:extLst>
              <a:ext uri="{FF2B5EF4-FFF2-40B4-BE49-F238E27FC236}">
                <a16:creationId xmlns:a16="http://schemas.microsoft.com/office/drawing/2014/main" id="{1ADD6AB6-4C6A-447E-A8BF-2E508ED10AD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" y="0"/>
            <a:ext cx="1895010" cy="1682404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76CD62-53C3-44A0-B7E5-0658B97629C0}"/>
              </a:ext>
            </a:extLst>
          </p:cNvPr>
          <p:cNvSpPr/>
          <p:nvPr/>
        </p:nvSpPr>
        <p:spPr>
          <a:xfrm>
            <a:off x="2431467" y="1109198"/>
            <a:ext cx="1692322" cy="5732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05D62A9-0930-4CF7-8DD6-A540261D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878" y="1109198"/>
            <a:ext cx="1692323" cy="57320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  Services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00A860-FC24-4A9F-BCE9-BD6D14E35F70}"/>
              </a:ext>
            </a:extLst>
          </p:cNvPr>
          <p:cNvSpPr/>
          <p:nvPr/>
        </p:nvSpPr>
        <p:spPr>
          <a:xfrm>
            <a:off x="6530290" y="1109198"/>
            <a:ext cx="1692322" cy="5732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27A008-23E8-4082-BCB4-0586430DABAC}"/>
              </a:ext>
            </a:extLst>
          </p:cNvPr>
          <p:cNvSpPr/>
          <p:nvPr/>
        </p:nvSpPr>
        <p:spPr>
          <a:xfrm>
            <a:off x="8579701" y="1109198"/>
            <a:ext cx="1692322" cy="5732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Hiring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4C54EB-094B-4754-9A20-EF603FE407DC}"/>
              </a:ext>
            </a:extLst>
          </p:cNvPr>
          <p:cNvSpPr/>
          <p:nvPr/>
        </p:nvSpPr>
        <p:spPr>
          <a:xfrm>
            <a:off x="10690810" y="304800"/>
            <a:ext cx="1328912" cy="823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4A0776-CF84-4D85-A8D3-9F12F32DE12C}"/>
              </a:ext>
            </a:extLst>
          </p:cNvPr>
          <p:cNvSpPr txBox="1"/>
          <p:nvPr/>
        </p:nvSpPr>
        <p:spPr>
          <a:xfrm>
            <a:off x="5562550" y="35926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Text, whiteboard&#10;&#10;Description automatically generated">
            <a:extLst>
              <a:ext uri="{FF2B5EF4-FFF2-40B4-BE49-F238E27FC236}">
                <a16:creationId xmlns:a16="http://schemas.microsoft.com/office/drawing/2014/main" id="{4B403CA6-010D-4130-87CC-D95ECFC255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94"/>
          <a:stretch/>
        </p:blipFill>
        <p:spPr>
          <a:xfrm>
            <a:off x="2947916" y="3138986"/>
            <a:ext cx="6864823" cy="3507474"/>
          </a:xfrm>
        </p:spPr>
      </p:pic>
    </p:spTree>
    <p:extLst>
      <p:ext uri="{BB962C8B-B14F-4D97-AF65-F5344CB8AC3E}">
        <p14:creationId xmlns:p14="http://schemas.microsoft.com/office/powerpoint/2010/main" val="274981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5707F-CBCC-4087-B34E-3EC632C1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240" y="2456408"/>
            <a:ext cx="4252961" cy="860230"/>
          </a:xfrm>
        </p:spPr>
        <p:txBody>
          <a:bodyPr>
            <a:noAutofit/>
          </a:bodyPr>
          <a:lstStyle/>
          <a:p>
            <a:pPr algn="ctr"/>
            <a:r>
              <a:rPr lang="en-US" sz="2000" dirty="0" err="1"/>
              <a:t>Hr</a:t>
            </a:r>
            <a:r>
              <a:rPr lang="en-US" sz="2000" dirty="0"/>
              <a:t> log in</a:t>
            </a:r>
          </a:p>
        </p:txBody>
      </p:sp>
      <p:pic>
        <p:nvPicPr>
          <p:cNvPr id="13" name="Content Placeholder 12" descr="Logo, company name&#10;&#10;Description automatically generated">
            <a:extLst>
              <a:ext uri="{FF2B5EF4-FFF2-40B4-BE49-F238E27FC236}">
                <a16:creationId xmlns:a16="http://schemas.microsoft.com/office/drawing/2014/main" id="{1ADD6AB6-4C6A-447E-A8BF-2E508ED10AD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" y="0"/>
            <a:ext cx="1895010" cy="1682404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76CD62-53C3-44A0-B7E5-0658B97629C0}"/>
              </a:ext>
            </a:extLst>
          </p:cNvPr>
          <p:cNvSpPr/>
          <p:nvPr/>
        </p:nvSpPr>
        <p:spPr>
          <a:xfrm>
            <a:off x="2431467" y="1109198"/>
            <a:ext cx="1692322" cy="5732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05D62A9-0930-4CF7-8DD6-A540261D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878" y="1109198"/>
            <a:ext cx="1692323" cy="57320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  Services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00A860-FC24-4A9F-BCE9-BD6D14E35F70}"/>
              </a:ext>
            </a:extLst>
          </p:cNvPr>
          <p:cNvSpPr/>
          <p:nvPr/>
        </p:nvSpPr>
        <p:spPr>
          <a:xfrm>
            <a:off x="6530290" y="1109198"/>
            <a:ext cx="1692322" cy="5732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27A008-23E8-4082-BCB4-0586430DABAC}"/>
              </a:ext>
            </a:extLst>
          </p:cNvPr>
          <p:cNvSpPr/>
          <p:nvPr/>
        </p:nvSpPr>
        <p:spPr>
          <a:xfrm>
            <a:off x="8579701" y="1109198"/>
            <a:ext cx="1692322" cy="5732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Hiring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4C54EB-094B-4754-9A20-EF603FE407DC}"/>
              </a:ext>
            </a:extLst>
          </p:cNvPr>
          <p:cNvSpPr/>
          <p:nvPr/>
        </p:nvSpPr>
        <p:spPr>
          <a:xfrm>
            <a:off x="10690810" y="304800"/>
            <a:ext cx="1328912" cy="8239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4A0776-CF84-4D85-A8D3-9F12F32DE12C}"/>
              </a:ext>
            </a:extLst>
          </p:cNvPr>
          <p:cNvSpPr txBox="1"/>
          <p:nvPr/>
        </p:nvSpPr>
        <p:spPr>
          <a:xfrm>
            <a:off x="5726323" y="354136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Client can who can request and receive request from </a:t>
            </a:r>
            <a:r>
              <a:rPr lang="en-US" dirty="0" err="1"/>
              <a:t>hr</a:t>
            </a:r>
            <a:r>
              <a:rPr lang="en-US" dirty="0"/>
              <a:t> .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overview payroll reports and </a:t>
            </a:r>
            <a:r>
              <a:rPr lang="en-US" dirty="0" err="1"/>
              <a:t>hr</a:t>
            </a:r>
            <a:r>
              <a:rPr lang="en-US" dirty="0"/>
              <a:t> reports</a:t>
            </a:r>
          </a:p>
          <a:p>
            <a:pPr marL="285750" indent="-285750">
              <a:buFontTx/>
              <a:buChar char="-"/>
            </a:pPr>
            <a:r>
              <a:rPr lang="en-US" dirty="0"/>
              <a:t>View billing for budget purposes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344C5-48D0-4FA0-B438-31F9AC0F0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1596555"/>
          </a:xfrm>
        </p:spPr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hr</a:t>
            </a:r>
            <a:r>
              <a:rPr lang="en-US" dirty="0"/>
              <a:t> staff/officer who can add and edit data in </a:t>
            </a:r>
            <a:r>
              <a:rPr lang="en-US" dirty="0" err="1"/>
              <a:t>th</a:t>
            </a:r>
            <a:r>
              <a:rPr lang="en-US" dirty="0"/>
              <a:t> system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6170399C-DA69-436C-BE9A-84AC55676478}"/>
              </a:ext>
            </a:extLst>
          </p:cNvPr>
          <p:cNvSpPr txBox="1">
            <a:spLocks/>
          </p:cNvSpPr>
          <p:nvPr/>
        </p:nvSpPr>
        <p:spPr>
          <a:xfrm>
            <a:off x="6064157" y="2456407"/>
            <a:ext cx="4252961" cy="860230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cap="all" spc="14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b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b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b="1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b="1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b="1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client</a:t>
            </a:r>
            <a:r>
              <a:rPr lang="en-US" sz="5400" dirty="0"/>
              <a:t> </a:t>
            </a:r>
            <a:r>
              <a:rPr lang="en-US" dirty="0"/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4042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7" name="Picture 3">
            <a:extLst>
              <a:ext uri="{FF2B5EF4-FFF2-40B4-BE49-F238E27FC236}">
                <a16:creationId xmlns:a16="http://schemas.microsoft.com/office/drawing/2014/main" id="{962D92AA-5C7E-D9F8-22BD-0666A7F22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93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8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ED8CE-3705-40C5-8424-098C1B367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5761" y="972214"/>
            <a:ext cx="7810500" cy="1269932"/>
          </a:xfrm>
        </p:spPr>
        <p:txBody>
          <a:bodyPr anchor="b">
            <a:normAutofit/>
          </a:bodyPr>
          <a:lstStyle/>
          <a:p>
            <a:pPr algn="ctr">
              <a:lnSpc>
                <a:spcPct val="104000"/>
              </a:lnSpc>
            </a:pPr>
            <a:r>
              <a:rPr lang="en-US" sz="6100" dirty="0"/>
              <a:t>Why hire us?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4BF21-8FB1-414C-A18B-687893BAE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2387600"/>
            <a:ext cx="6953250" cy="40259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-We are the manpower services using web base technology in </a:t>
            </a:r>
            <a:r>
              <a:rPr lang="en-US" dirty="0" err="1"/>
              <a:t>hr</a:t>
            </a:r>
            <a:r>
              <a:rPr lang="en-US" dirty="0"/>
              <a:t> and payroll &amp;Billing functions.</a:t>
            </a:r>
          </a:p>
          <a:p>
            <a:pPr algn="ctr"/>
            <a:r>
              <a:rPr lang="en-US" dirty="0"/>
              <a:t>-We create client’s community where our client’s can post and advertise their products to our website.</a:t>
            </a:r>
          </a:p>
          <a:p>
            <a:pPr algn="ctr"/>
            <a:endParaRPr lang="en-US" dirty="0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D5AD7CEE-B7F3-4C53-8297-ECC34A572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8" y="0"/>
            <a:ext cx="2900049" cy="22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2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3C35-2D68-4301-B4FD-F6254B98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website is built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481880-2348-483C-88E5-F72149E0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04600"/>
            <a:ext cx="8770571" cy="4211180"/>
          </a:xfrm>
        </p:spPr>
        <p:txBody>
          <a:bodyPr/>
          <a:lstStyle/>
          <a:p>
            <a:r>
              <a:rPr lang="en-US" dirty="0"/>
              <a:t>My website is built from the scratch will use several bootstrap</a:t>
            </a:r>
          </a:p>
          <a:p>
            <a:r>
              <a:rPr lang="en-US" dirty="0"/>
              <a:t>Components (modal, accordion, carousel and etc.)</a:t>
            </a:r>
          </a:p>
          <a:p>
            <a:r>
              <a:rPr lang="en-US" dirty="0"/>
              <a:t>Website link</a:t>
            </a:r>
          </a:p>
        </p:txBody>
      </p:sp>
    </p:spTree>
    <p:extLst>
      <p:ext uri="{BB962C8B-B14F-4D97-AF65-F5344CB8AC3E}">
        <p14:creationId xmlns:p14="http://schemas.microsoft.com/office/powerpoint/2010/main" val="45532455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223C29"/>
      </a:dk2>
      <a:lt2>
        <a:srgbClr val="E8E4E2"/>
      </a:lt2>
      <a:accent1>
        <a:srgbClr val="4DA3C3"/>
      </a:accent1>
      <a:accent2>
        <a:srgbClr val="3BB1A0"/>
      </a:accent2>
      <a:accent3>
        <a:srgbClr val="47B477"/>
      </a:accent3>
      <a:accent4>
        <a:srgbClr val="3BB13D"/>
      </a:accent4>
      <a:accent5>
        <a:srgbClr val="70B145"/>
      </a:accent5>
      <a:accent6>
        <a:srgbClr val="95AA38"/>
      </a:accent6>
      <a:hlink>
        <a:srgbClr val="469130"/>
      </a:hlink>
      <a:folHlink>
        <a:srgbClr val="7F7F7F"/>
      </a:folHlink>
    </a:clrScheme>
    <a:fontScheme name="Custom 7">
      <a:majorFont>
        <a:latin typeface="Yu Mincho Demibold"/>
        <a:ea typeface=""/>
        <a:cs typeface=""/>
      </a:majorFont>
      <a:minorFont>
        <a:latin typeface="Yu Gothic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197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Meiryo</vt:lpstr>
      <vt:lpstr>Yu Gothic</vt:lpstr>
      <vt:lpstr>Yu Mincho Demibold</vt:lpstr>
      <vt:lpstr>Corbel</vt:lpstr>
      <vt:lpstr>Raleway</vt:lpstr>
      <vt:lpstr>SketchLinesVTI</vt:lpstr>
      <vt:lpstr>  Services</vt:lpstr>
      <vt:lpstr>  Services</vt:lpstr>
      <vt:lpstr>  Services</vt:lpstr>
      <vt:lpstr>  Services</vt:lpstr>
      <vt:lpstr>  Services</vt:lpstr>
      <vt:lpstr>Why hire us?</vt:lpstr>
      <vt:lpstr>My website is built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22</cp:revision>
  <dcterms:created xsi:type="dcterms:W3CDTF">2022-10-18T01:36:06Z</dcterms:created>
  <dcterms:modified xsi:type="dcterms:W3CDTF">2022-10-28T03:54:41Z</dcterms:modified>
</cp:coreProperties>
</file>