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Staatliches"/>
      <p:regular r:id="rId14"/>
    </p:embeddedFont>
    <p:embeddedFont>
      <p:font typeface="Bebas Neue"/>
      <p:regular r:id="rId15"/>
    </p:embeddedFont>
    <p:embeddedFont>
      <p:font typeface="Cairo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1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font" Target="fonts/Staatliches-regular.fntdata"/><Relationship Id="rId17" Type="http://schemas.openxmlformats.org/officeDocument/2006/relationships/font" Target="fonts/Cairo-bold.fntdata"/><Relationship Id="rId16" Type="http://schemas.openxmlformats.org/officeDocument/2006/relationships/font" Target="fonts/Cairo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9d240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9d240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7b2dad8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7b2dad8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598c411d6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598c411d6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7b2dad823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7b2dad823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7b2dad82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7b2dad82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7b2dad82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7b2dad82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ESCOLAR</a:t>
            </a:r>
            <a:endParaRPr/>
          </a:p>
        </p:txBody>
      </p:sp>
      <p:sp>
        <p:nvSpPr>
          <p:cNvPr id="602" name="Google Shape;602;p3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IFB - Instituto Federal de Brasilia</a:t>
            </a: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753659" y="2040500"/>
            <a:ext cx="4100938" cy="76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Staatliches"/>
              </a:rPr>
              <a:t>PSICOLOGIA</a:t>
            </a:r>
          </a:p>
        </p:txBody>
      </p:sp>
      <p:sp>
        <p:nvSpPr>
          <p:cNvPr id="604" name="Google Shape;604;p3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700"/>
              <a:t>SISTEMA</a:t>
            </a:r>
            <a:endParaRPr sz="5000"/>
          </a:p>
        </p:txBody>
      </p:sp>
      <p:pic>
        <p:nvPicPr>
          <p:cNvPr id="605" name="Google Shape;6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50" y="511050"/>
            <a:ext cx="4866250" cy="48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>
            <p:ph idx="1" type="body"/>
          </p:nvPr>
        </p:nvSpPr>
        <p:spPr>
          <a:xfrm>
            <a:off x="720000" y="2149398"/>
            <a:ext cx="4423500" cy="22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Nosso projeto visa abordar essa necessidade oferecendo uma plataforma de agendamento de consultas que conecta os alunos ao suporte especializado do CGAE.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1" name="Google Shape;611;p33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PROBLEMA</a:t>
            </a:r>
            <a:endParaRPr/>
          </a:p>
        </p:txBody>
      </p:sp>
      <p:sp>
        <p:nvSpPr>
          <p:cNvPr id="612" name="Google Shape;612;p33"/>
          <p:cNvSpPr/>
          <p:nvPr/>
        </p:nvSpPr>
        <p:spPr>
          <a:xfrm>
            <a:off x="720000" y="1414322"/>
            <a:ext cx="885722" cy="38027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CGAE</a:t>
            </a:r>
          </a:p>
        </p:txBody>
      </p:sp>
      <p:pic>
        <p:nvPicPr>
          <p:cNvPr id="613" name="Google Shape;6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800" y="846225"/>
            <a:ext cx="36957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ATUAL</a:t>
            </a:r>
            <a:endParaRPr/>
          </a:p>
        </p:txBody>
      </p:sp>
      <p:sp>
        <p:nvSpPr>
          <p:cNvPr id="619" name="Google Shape;619;p34"/>
          <p:cNvSpPr txBox="1"/>
          <p:nvPr>
            <p:ph idx="1" type="subTitle"/>
          </p:nvPr>
        </p:nvSpPr>
        <p:spPr>
          <a:xfrm>
            <a:off x="4572000" y="2454400"/>
            <a:ext cx="3858900" cy="15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Atualmente, o procedimento é realizado por meio de um formulário enviado por e-mail, no qual os alunos preenchem suas informações. O agendamento das consultas é realizado manualmente por e-mail.</a:t>
            </a:r>
            <a:endParaRPr/>
          </a:p>
        </p:txBody>
      </p:sp>
      <p:sp>
        <p:nvSpPr>
          <p:cNvPr id="620" name="Google Shape;620;p34"/>
          <p:cNvSpPr/>
          <p:nvPr/>
        </p:nvSpPr>
        <p:spPr>
          <a:xfrm>
            <a:off x="6142823" y="447493"/>
            <a:ext cx="160131" cy="74943"/>
          </a:xfrm>
          <a:custGeom>
            <a:rect b="b" l="l" r="r" t="t"/>
            <a:pathLst>
              <a:path extrusionOk="0" h="1507" w="322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4"/>
          <p:cNvSpPr/>
          <p:nvPr/>
        </p:nvSpPr>
        <p:spPr>
          <a:xfrm>
            <a:off x="6139442" y="442967"/>
            <a:ext cx="168038" cy="84044"/>
          </a:xfrm>
          <a:custGeom>
            <a:rect b="b" l="l" r="r" t="t"/>
            <a:pathLst>
              <a:path extrusionOk="0" h="1690" w="3379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>
            <a:off x="6143967" y="629107"/>
            <a:ext cx="157843" cy="157843"/>
          </a:xfrm>
          <a:custGeom>
            <a:rect b="b" l="l" r="r" t="t"/>
            <a:pathLst>
              <a:path extrusionOk="0" h="3174" w="3174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6140585" y="625725"/>
            <a:ext cx="165750" cy="165750"/>
          </a:xfrm>
          <a:custGeom>
            <a:rect b="b" l="l" r="r" t="t"/>
            <a:pathLst>
              <a:path extrusionOk="0" h="3333" w="3333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6218909" y="-106450"/>
            <a:ext cx="50" cy="553992"/>
          </a:xfrm>
          <a:custGeom>
            <a:rect b="b" l="l" r="r" t="t"/>
            <a:pathLst>
              <a:path extrusionOk="0" h="11140" w="1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6214334" y="-106450"/>
            <a:ext cx="8007" cy="553992"/>
          </a:xfrm>
          <a:custGeom>
            <a:rect b="b" l="l" r="r" t="t"/>
            <a:pathLst>
              <a:path extrusionOk="0" h="11140" w="161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/>
          <p:nvPr/>
        </p:nvSpPr>
        <p:spPr>
          <a:xfrm>
            <a:off x="5986225" y="476982"/>
            <a:ext cx="474474" cy="239002"/>
          </a:xfrm>
          <a:custGeom>
            <a:rect b="b" l="l" r="r" t="t"/>
            <a:pathLst>
              <a:path extrusionOk="0" h="4806" w="9541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5981650" y="473601"/>
            <a:ext cx="482480" cy="246362"/>
          </a:xfrm>
          <a:custGeom>
            <a:rect b="b" l="l" r="r" t="t"/>
            <a:pathLst>
              <a:path extrusionOk="0" h="4954" w="9702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24665" y="597063"/>
            <a:ext cx="203367" cy="95178"/>
          </a:xfrm>
          <a:custGeom>
            <a:rect b="b" l="l" r="r" t="t"/>
            <a:pathLst>
              <a:path extrusionOk="0" h="1507" w="3220">
                <a:moveTo>
                  <a:pt x="777" y="0"/>
                </a:moveTo>
                <a:cubicBezTo>
                  <a:pt x="343" y="0"/>
                  <a:pt x="1" y="343"/>
                  <a:pt x="1" y="754"/>
                </a:cubicBezTo>
                <a:cubicBezTo>
                  <a:pt x="1" y="1187"/>
                  <a:pt x="343" y="1507"/>
                  <a:pt x="777" y="1507"/>
                </a:cubicBezTo>
                <a:lnTo>
                  <a:pt x="2466" y="1507"/>
                </a:lnTo>
                <a:cubicBezTo>
                  <a:pt x="2877" y="1507"/>
                  <a:pt x="3219" y="1187"/>
                  <a:pt x="3219" y="754"/>
                </a:cubicBezTo>
                <a:cubicBezTo>
                  <a:pt x="3219" y="343"/>
                  <a:pt x="2877" y="0"/>
                  <a:pt x="24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4"/>
          <p:cNvSpPr/>
          <p:nvPr/>
        </p:nvSpPr>
        <p:spPr>
          <a:xfrm>
            <a:off x="7120370" y="591316"/>
            <a:ext cx="213409" cy="106736"/>
          </a:xfrm>
          <a:custGeom>
            <a:rect b="b" l="l" r="r" t="t"/>
            <a:pathLst>
              <a:path extrusionOk="0" h="1690" w="3379">
                <a:moveTo>
                  <a:pt x="2534" y="160"/>
                </a:moveTo>
                <a:cubicBezTo>
                  <a:pt x="2899" y="160"/>
                  <a:pt x="3219" y="457"/>
                  <a:pt x="3219" y="845"/>
                </a:cubicBezTo>
                <a:cubicBezTo>
                  <a:pt x="3219" y="1233"/>
                  <a:pt x="2899" y="1529"/>
                  <a:pt x="2534" y="1529"/>
                </a:cubicBezTo>
                <a:lnTo>
                  <a:pt x="845" y="1529"/>
                </a:lnTo>
                <a:cubicBezTo>
                  <a:pt x="457" y="1529"/>
                  <a:pt x="160" y="1233"/>
                  <a:pt x="160" y="845"/>
                </a:cubicBezTo>
                <a:cubicBezTo>
                  <a:pt x="160" y="457"/>
                  <a:pt x="457" y="160"/>
                  <a:pt x="845" y="160"/>
                </a:cubicBezTo>
                <a:close/>
                <a:moveTo>
                  <a:pt x="845" y="0"/>
                </a:moveTo>
                <a:cubicBezTo>
                  <a:pt x="366" y="0"/>
                  <a:pt x="0" y="388"/>
                  <a:pt x="0" y="845"/>
                </a:cubicBezTo>
                <a:cubicBezTo>
                  <a:pt x="0" y="1301"/>
                  <a:pt x="366" y="1689"/>
                  <a:pt x="845" y="1689"/>
                </a:cubicBezTo>
                <a:lnTo>
                  <a:pt x="2534" y="1689"/>
                </a:lnTo>
                <a:cubicBezTo>
                  <a:pt x="2991" y="1689"/>
                  <a:pt x="3379" y="1301"/>
                  <a:pt x="3379" y="845"/>
                </a:cubicBezTo>
                <a:cubicBezTo>
                  <a:pt x="3379" y="388"/>
                  <a:pt x="2991" y="0"/>
                  <a:pt x="2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/>
          <p:nvPr/>
        </p:nvSpPr>
        <p:spPr>
          <a:xfrm>
            <a:off x="7126117" y="827715"/>
            <a:ext cx="200462" cy="200462"/>
          </a:xfrm>
          <a:custGeom>
            <a:rect b="b" l="l" r="r" t="t"/>
            <a:pathLst>
              <a:path extrusionOk="0" h="3174" w="3174">
                <a:moveTo>
                  <a:pt x="1598" y="1"/>
                </a:moveTo>
                <a:cubicBezTo>
                  <a:pt x="708" y="1"/>
                  <a:pt x="1" y="708"/>
                  <a:pt x="1" y="1598"/>
                </a:cubicBezTo>
                <a:cubicBezTo>
                  <a:pt x="1" y="2466"/>
                  <a:pt x="708" y="3173"/>
                  <a:pt x="1598" y="3173"/>
                </a:cubicBezTo>
                <a:cubicBezTo>
                  <a:pt x="2466" y="3173"/>
                  <a:pt x="3173" y="2466"/>
                  <a:pt x="3173" y="1598"/>
                </a:cubicBezTo>
                <a:cubicBezTo>
                  <a:pt x="3173" y="708"/>
                  <a:pt x="2466" y="1"/>
                  <a:pt x="15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/>
          <p:nvPr/>
        </p:nvSpPr>
        <p:spPr>
          <a:xfrm>
            <a:off x="7121823" y="823420"/>
            <a:ext cx="210504" cy="210504"/>
          </a:xfrm>
          <a:custGeom>
            <a:rect b="b" l="l" r="r" t="t"/>
            <a:pathLst>
              <a:path extrusionOk="0" h="3333" w="3333">
                <a:moveTo>
                  <a:pt x="1666" y="137"/>
                </a:moveTo>
                <a:cubicBezTo>
                  <a:pt x="2488" y="137"/>
                  <a:pt x="3173" y="822"/>
                  <a:pt x="3173" y="1666"/>
                </a:cubicBezTo>
                <a:cubicBezTo>
                  <a:pt x="3173" y="2488"/>
                  <a:pt x="2488" y="3173"/>
                  <a:pt x="1666" y="3173"/>
                </a:cubicBezTo>
                <a:cubicBezTo>
                  <a:pt x="822" y="3173"/>
                  <a:pt x="160" y="2488"/>
                  <a:pt x="160" y="1666"/>
                </a:cubicBezTo>
                <a:cubicBezTo>
                  <a:pt x="160" y="822"/>
                  <a:pt x="822" y="137"/>
                  <a:pt x="1666" y="137"/>
                </a:cubicBezTo>
                <a:close/>
                <a:moveTo>
                  <a:pt x="1666" y="0"/>
                </a:moveTo>
                <a:cubicBezTo>
                  <a:pt x="753" y="0"/>
                  <a:pt x="0" y="730"/>
                  <a:pt x="0" y="1666"/>
                </a:cubicBezTo>
                <a:cubicBezTo>
                  <a:pt x="0" y="2579"/>
                  <a:pt x="753" y="3333"/>
                  <a:pt x="1666" y="3333"/>
                </a:cubicBezTo>
                <a:cubicBezTo>
                  <a:pt x="2580" y="3333"/>
                  <a:pt x="3333" y="2579"/>
                  <a:pt x="3333" y="1666"/>
                </a:cubicBezTo>
                <a:cubicBezTo>
                  <a:pt x="3333" y="730"/>
                  <a:pt x="2580" y="0"/>
                  <a:pt x="1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7221294" y="-106450"/>
            <a:ext cx="63" cy="703575"/>
          </a:xfrm>
          <a:custGeom>
            <a:rect b="b" l="l" r="r" t="t"/>
            <a:pathLst>
              <a:path extrusionOk="0" h="11140" w="1">
                <a:moveTo>
                  <a:pt x="0" y="11139"/>
                </a:moveTo>
                <a:lnTo>
                  <a:pt x="0" y="1"/>
                </a:lnTo>
              </a:path>
            </a:pathLst>
          </a:custGeom>
          <a:solidFill>
            <a:srgbClr val="F6EE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"/>
          <p:cNvSpPr/>
          <p:nvPr/>
        </p:nvSpPr>
        <p:spPr>
          <a:xfrm>
            <a:off x="7215484" y="-106450"/>
            <a:ext cx="10168" cy="703575"/>
          </a:xfrm>
          <a:custGeom>
            <a:rect b="b" l="l" r="r" t="t"/>
            <a:pathLst>
              <a:path extrusionOk="0" h="11140" w="161">
                <a:moveTo>
                  <a:pt x="1" y="1"/>
                </a:moveTo>
                <a:lnTo>
                  <a:pt x="1" y="11139"/>
                </a:lnTo>
                <a:lnTo>
                  <a:pt x="161" y="11139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/>
          <p:nvPr/>
        </p:nvSpPr>
        <p:spPr>
          <a:xfrm>
            <a:off x="6925785" y="634516"/>
            <a:ext cx="602586" cy="303535"/>
          </a:xfrm>
          <a:custGeom>
            <a:rect b="b" l="l" r="r" t="t"/>
            <a:pathLst>
              <a:path extrusionOk="0" h="4806" w="9541">
                <a:moveTo>
                  <a:pt x="4770" y="1"/>
                </a:moveTo>
                <a:cubicBezTo>
                  <a:pt x="2123" y="1"/>
                  <a:pt x="0" y="2147"/>
                  <a:pt x="0" y="4771"/>
                </a:cubicBezTo>
                <a:cubicBezTo>
                  <a:pt x="0" y="4794"/>
                  <a:pt x="2385" y="4806"/>
                  <a:pt x="4770" y="4806"/>
                </a:cubicBezTo>
                <a:cubicBezTo>
                  <a:pt x="7156" y="4806"/>
                  <a:pt x="9541" y="4794"/>
                  <a:pt x="9541" y="4771"/>
                </a:cubicBezTo>
                <a:cubicBezTo>
                  <a:pt x="9541" y="2147"/>
                  <a:pt x="7395" y="1"/>
                  <a:pt x="4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4"/>
          <p:cNvSpPr/>
          <p:nvPr/>
        </p:nvSpPr>
        <p:spPr>
          <a:xfrm>
            <a:off x="6919975" y="630221"/>
            <a:ext cx="612754" cy="312882"/>
          </a:xfrm>
          <a:custGeom>
            <a:rect b="b" l="l" r="r" t="t"/>
            <a:pathLst>
              <a:path extrusionOk="0" h="4954" w="9702">
                <a:moveTo>
                  <a:pt x="4862" y="137"/>
                </a:moveTo>
                <a:cubicBezTo>
                  <a:pt x="7419" y="137"/>
                  <a:pt x="9519" y="2215"/>
                  <a:pt x="9542" y="4771"/>
                </a:cubicBezTo>
                <a:cubicBezTo>
                  <a:pt x="9142" y="4782"/>
                  <a:pt x="6997" y="4788"/>
                  <a:pt x="4851" y="4788"/>
                </a:cubicBezTo>
                <a:cubicBezTo>
                  <a:pt x="2706" y="4788"/>
                  <a:pt x="560" y="4782"/>
                  <a:pt x="160" y="4771"/>
                </a:cubicBezTo>
                <a:cubicBezTo>
                  <a:pt x="206" y="2215"/>
                  <a:pt x="2283" y="137"/>
                  <a:pt x="4862" y="137"/>
                </a:cubicBezTo>
                <a:close/>
                <a:moveTo>
                  <a:pt x="4862" y="0"/>
                </a:moveTo>
                <a:cubicBezTo>
                  <a:pt x="2192" y="0"/>
                  <a:pt x="1" y="2169"/>
                  <a:pt x="1" y="4839"/>
                </a:cubicBezTo>
                <a:cubicBezTo>
                  <a:pt x="1" y="4931"/>
                  <a:pt x="1" y="4931"/>
                  <a:pt x="1553" y="4931"/>
                </a:cubicBezTo>
                <a:cubicBezTo>
                  <a:pt x="2443" y="4954"/>
                  <a:pt x="3607" y="4954"/>
                  <a:pt x="4794" y="4954"/>
                </a:cubicBezTo>
                <a:cubicBezTo>
                  <a:pt x="6004" y="4954"/>
                  <a:pt x="7214" y="4954"/>
                  <a:pt x="8104" y="4931"/>
                </a:cubicBezTo>
                <a:cubicBezTo>
                  <a:pt x="9701" y="4931"/>
                  <a:pt x="9701" y="4931"/>
                  <a:pt x="9701" y="4839"/>
                </a:cubicBezTo>
                <a:cubicBezTo>
                  <a:pt x="9701" y="2169"/>
                  <a:pt x="7533" y="0"/>
                  <a:pt x="48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4"/>
          <p:cNvSpPr/>
          <p:nvPr/>
        </p:nvSpPr>
        <p:spPr>
          <a:xfrm flipH="1" rot="-5400000">
            <a:off x="933819" y="4369684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50" y="698050"/>
            <a:ext cx="3519925" cy="35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5"/>
          <p:cNvSpPr/>
          <p:nvPr/>
        </p:nvSpPr>
        <p:spPr>
          <a:xfrm>
            <a:off x="728175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PLATAFORMA</a:t>
            </a:r>
            <a:endParaRPr sz="4500"/>
          </a:p>
        </p:txBody>
      </p:sp>
      <p:sp>
        <p:nvSpPr>
          <p:cNvPr id="644" name="Google Shape;644;p35"/>
          <p:cNvSpPr txBox="1"/>
          <p:nvPr>
            <p:ph idx="2" type="title"/>
          </p:nvPr>
        </p:nvSpPr>
        <p:spPr>
          <a:xfrm>
            <a:off x="771925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&lt;&gt;</a:t>
            </a:r>
            <a:endParaRPr/>
          </a:p>
        </p:txBody>
      </p:sp>
      <p:sp>
        <p:nvSpPr>
          <p:cNvPr id="645" name="Google Shape;645;p35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Descrição do sistema</a:t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1954775" y="2370416"/>
            <a:ext cx="2966810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AGENDAMENTO</a:t>
            </a:r>
          </a:p>
        </p:txBody>
      </p:sp>
      <p:pic>
        <p:nvPicPr>
          <p:cNvPr id="647" name="Google Shape;6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10" y="793450"/>
            <a:ext cx="3917615" cy="391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6"/>
          <p:cNvSpPr txBox="1"/>
          <p:nvPr>
            <p:ph type="title"/>
          </p:nvPr>
        </p:nvSpPr>
        <p:spPr>
          <a:xfrm>
            <a:off x="720000" y="1879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PAGINAS INICIAIS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0" y="1307151"/>
            <a:ext cx="4172477" cy="296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325" y="1307137"/>
            <a:ext cx="4172477" cy="29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7"/>
          <p:cNvSpPr txBox="1"/>
          <p:nvPr>
            <p:ph type="title"/>
          </p:nvPr>
        </p:nvSpPr>
        <p:spPr>
          <a:xfrm>
            <a:off x="720000" y="18795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FORMULARIO DE AGENDAMENTO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660" name="Google Shape;6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760650"/>
            <a:ext cx="3063925" cy="426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175" y="1682838"/>
            <a:ext cx="5239802" cy="242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VANTAGEMS</a:t>
            </a:r>
            <a:endParaRPr/>
          </a:p>
        </p:txBody>
      </p:sp>
      <p:sp>
        <p:nvSpPr>
          <p:cNvPr id="667" name="Google Shape;667;p38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INTUITIVO</a:t>
            </a:r>
            <a:endParaRPr/>
          </a:p>
        </p:txBody>
      </p:sp>
      <p:sp>
        <p:nvSpPr>
          <p:cNvPr id="668" name="Google Shape;668;p38"/>
          <p:cNvSpPr txBox="1"/>
          <p:nvPr>
            <p:ph idx="1" type="subTitle"/>
          </p:nvPr>
        </p:nvSpPr>
        <p:spPr>
          <a:xfrm>
            <a:off x="720000" y="320820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Com uma interface intuitiva, os alunos podem navegar facilmente pela plataforma.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</a:t>
            </a:r>
            <a:endParaRPr/>
          </a:p>
        </p:txBody>
      </p:sp>
      <p:sp>
        <p:nvSpPr>
          <p:cNvPr id="670" name="Google Shape;670;p38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 nossa plataforma de agendamento, o processo de marcação de consultas se torna rápido e eficiente</a:t>
            </a:r>
            <a:r>
              <a:rPr lang="en"/>
              <a:t>. </a:t>
            </a:r>
            <a:endParaRPr/>
          </a:p>
        </p:txBody>
      </p:sp>
      <p:sp>
        <p:nvSpPr>
          <p:cNvPr id="671" name="Google Shape;671;p38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SEGURAnça</a:t>
            </a:r>
            <a:endParaRPr/>
          </a:p>
        </p:txBody>
      </p:sp>
      <p:sp>
        <p:nvSpPr>
          <p:cNvPr id="672" name="Google Shape;672;p38"/>
          <p:cNvSpPr txBox="1"/>
          <p:nvPr>
            <p:ph idx="6" type="subTitle"/>
          </p:nvPr>
        </p:nvSpPr>
        <p:spPr>
          <a:xfrm>
            <a:off x="6118499" y="320820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plataforma terá medidas rigorosas para garantir a confidencialidade e a integridade das informações compartilhadas.</a:t>
            </a:r>
            <a:endParaRPr sz="1500"/>
          </a:p>
        </p:txBody>
      </p:sp>
      <p:sp>
        <p:nvSpPr>
          <p:cNvPr id="673" name="Google Shape;673;p38"/>
          <p:cNvSpPr/>
          <p:nvPr/>
        </p:nvSpPr>
        <p:spPr>
          <a:xfrm>
            <a:off x="1539450" y="1880775"/>
            <a:ext cx="666600" cy="66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4238700" y="3303050"/>
            <a:ext cx="666600" cy="66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6937950" y="1880775"/>
            <a:ext cx="666600" cy="666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6" name="Google Shape;67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725" y="2018750"/>
            <a:ext cx="413300" cy="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500" y="3440875"/>
            <a:ext cx="390950" cy="3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099" y="2018749"/>
            <a:ext cx="413300" cy="4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684" name="Google Shape;684;p39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Nossa plataforma simplifica o processo de agendamento, reduzindo a burocracia e oferece uma interface amigável, assim incentivando mais alunos a buscar assistência do CGAE.</a:t>
            </a:r>
            <a:endParaRPr sz="1500"/>
          </a:p>
        </p:txBody>
      </p:sp>
      <p:pic>
        <p:nvPicPr>
          <p:cNvPr id="685" name="Google Shape;68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OBRIGADO!</a:t>
            </a:r>
            <a:endParaRPr sz="5900"/>
          </a:p>
        </p:txBody>
      </p:sp>
      <p:sp>
        <p:nvSpPr>
          <p:cNvPr id="691" name="Google Shape;691;p40"/>
          <p:cNvSpPr txBox="1"/>
          <p:nvPr>
            <p:ph idx="1" type="subTitle"/>
          </p:nvPr>
        </p:nvSpPr>
        <p:spPr>
          <a:xfrm>
            <a:off x="720000" y="1746956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Thiago Amâncio Reis Caetano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Lucas Matheus da Silva Peres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Luis Fernando Ricarte</a:t>
            </a:r>
            <a:endParaRPr sz="1500"/>
          </a:p>
        </p:txBody>
      </p:sp>
      <p:sp>
        <p:nvSpPr>
          <p:cNvPr id="692" name="Google Shape;692;p40"/>
          <p:cNvSpPr txBox="1"/>
          <p:nvPr>
            <p:ph idx="2" type="subTitle"/>
          </p:nvPr>
        </p:nvSpPr>
        <p:spPr>
          <a:xfrm>
            <a:off x="720000" y="1338025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Integrantes: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693" name="Google Shape;693;p40"/>
          <p:cNvSpPr/>
          <p:nvPr/>
        </p:nvSpPr>
        <p:spPr>
          <a:xfrm flipH="1" rot="10800000">
            <a:off x="7251900" y="8851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0"/>
          <p:cNvSpPr/>
          <p:nvPr/>
        </p:nvSpPr>
        <p:spPr>
          <a:xfrm flipH="1" rot="10800000">
            <a:off x="4358675" y="749472"/>
            <a:ext cx="349701" cy="34970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5" name="Google Shape;695;p40"/>
          <p:cNvPicPr preferRelativeResize="0"/>
          <p:nvPr/>
        </p:nvPicPr>
        <p:blipFill rotWithShape="1">
          <a:blip r:embed="rId3">
            <a:alphaModFix/>
          </a:blip>
          <a:srcRect b="4439" l="0" r="0" t="-4440"/>
          <a:stretch/>
        </p:blipFill>
        <p:spPr>
          <a:xfrm>
            <a:off x="3956975" y="108474"/>
            <a:ext cx="4926575" cy="49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0"/>
          <p:cNvSpPr/>
          <p:nvPr/>
        </p:nvSpPr>
        <p:spPr>
          <a:xfrm>
            <a:off x="588250" y="3582350"/>
            <a:ext cx="3175200" cy="69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0"/>
          <p:cNvSpPr txBox="1"/>
          <p:nvPr>
            <p:ph idx="2" type="subTitle"/>
          </p:nvPr>
        </p:nvSpPr>
        <p:spPr>
          <a:xfrm>
            <a:off x="720000" y="2848675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Professores</a:t>
            </a:r>
            <a:r>
              <a:rPr b="1" lang="en" sz="1500">
                <a:solidFill>
                  <a:schemeClr val="dk2"/>
                </a:solidFill>
              </a:rPr>
              <a:t>: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698" name="Google Shape;698;p40"/>
          <p:cNvSpPr txBox="1"/>
          <p:nvPr>
            <p:ph idx="1" type="subTitle"/>
          </p:nvPr>
        </p:nvSpPr>
        <p:spPr>
          <a:xfrm>
            <a:off x="720000" y="3257575"/>
            <a:ext cx="2729400" cy="45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Fábio Henrique M. Oliveira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/>
              <a:t>Diógenes Ferreira Reis Fustinoni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