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69" r:id="rId12"/>
    <p:sldId id="266" r:id="rId13"/>
    <p:sldId id="262" r:id="rId14"/>
    <p:sldId id="26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56899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18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83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99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20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98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92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60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07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11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01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56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61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149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13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60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5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331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935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43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423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561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00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3969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246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662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919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4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rofile.php?id=15492942840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profile.php?id=115361891807579" TargetMode="External"/><Relationship Id="rId4" Type="http://schemas.openxmlformats.org/officeDocument/2006/relationships/hyperlink" Target="https://www.facebook.com/profile.php?id=10048961334030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社群媒體分析</a:t>
            </a:r>
            <a:r>
              <a:rPr 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詹雨時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(M10515048)</a:t>
            </a:r>
            <a:endParaRPr 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2016/01/15</a:t>
            </a:r>
            <a:endParaRPr 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03371" y="6870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comment - </a:t>
            </a:r>
            <a:r>
              <a:rPr lang="en-US" altLang="zh-TW" dirty="0" err="1" smtClean="0"/>
              <a:t>PostTime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34969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0" y="1349699"/>
            <a:ext cx="3503488" cy="35034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33" y="1735223"/>
            <a:ext cx="3030876" cy="30308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52" y="1058238"/>
            <a:ext cx="3308279" cy="33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1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03371" y="6870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34969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92025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03371" y="6870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Monthly comment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34969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7988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87506" y="678108"/>
            <a:ext cx="7944794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資料分析結果 (1~2頁)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344705"/>
            <a:ext cx="8520600" cy="3224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資料統計結果是否有說明原本預探討目標</a:t>
            </a:r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可以透過文字以及統計圖來說明佐證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05435" y="678107"/>
            <a:ext cx="7926865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結語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353671"/>
            <a:ext cx="8520600" cy="32152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透過這個作業所獲得的學習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是否有分析到原本想探討的目標</a:t>
            </a:r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後續有沒有什麼可以繼續分析的方向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96470" y="678107"/>
            <a:ext cx="793583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報告大綱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27530" y="1362635"/>
            <a:ext cx="7763436" cy="32062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背景與觀察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分析方法與目的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資料統計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資料分析結果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96469" y="678107"/>
            <a:ext cx="7926865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背景與觀察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362635"/>
            <a:ext cx="8751618" cy="33617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Wingdings" panose="05000000000000000000" pitchFamily="2" charset="2"/>
              <a:buChar char="l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粉絲專頁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228600"/>
            <a:r>
              <a:rPr 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疾病管制署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- 1922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防疫達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www.facebook.com/profile.php?id=154929428406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228600"/>
            <a:r>
              <a:rPr lang="zh-TW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Samsung Mobile Taiwan</a:t>
            </a:r>
            <a:r>
              <a:rPr lang="zh-TW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://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www.facebook.com/profile.php?id=100489613340306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228600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美樂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Domino's Pizza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Taiwan] -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://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www.facebook.com/profile.php?id=115361891807579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0" indent="-285750">
              <a:buFont typeface="Wingdings" panose="05000000000000000000" pitchFamily="2" charset="2"/>
              <a:buChar char="l"/>
            </a:pPr>
            <a:r>
              <a:rPr 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90956" lvl="1" indent="-342900">
              <a:buFont typeface="Wingdings" panose="05000000000000000000" pitchFamily="2" charset="2"/>
              <a:buChar char="u"/>
            </a:pPr>
            <a:r>
              <a:rPr 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發文特性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228600"/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疾病管制署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- 1922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防疫達人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發文多帶有超連結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228600"/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Samsung Mobile Taiwan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發文多帶有影片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228600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達美樂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Domino‘s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Pizza Taiwan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發文文字中多帶有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“~”</a:t>
            </a:r>
          </a:p>
          <a:p>
            <a:pPr marL="733806" lvl="1" indent="-285750">
              <a:buFont typeface="Wingdings" panose="05000000000000000000" pitchFamily="2" charset="2"/>
              <a:buChar char="u"/>
            </a:pPr>
            <a:r>
              <a:rPr 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Facebook粉絲回的comment喜好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228600"/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疾病管制署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- 1922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防疫達人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228600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Samsung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Mobile Taiwan</a:t>
            </a:r>
            <a:r>
              <a:rPr lang="zh-TW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comment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大都跟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228600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達美樂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Domino‘s Pizza Taiwan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69576" y="122296"/>
            <a:ext cx="7962724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背景與觀察- 觀察案例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694996"/>
            <a:ext cx="8520600" cy="6006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疾病管制署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- 1922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防疫達人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發文多帶有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超連結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228600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達美樂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Domino‘s Pizza Taiwan]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發文文字中多帶有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“~”</a:t>
            </a:r>
          </a:p>
          <a:p>
            <a:pPr marL="457200" indent="-228600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228600" rtl="0">
              <a:spcBef>
                <a:spcPts val="0"/>
              </a:spcBef>
            </a:pP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41" y="1295632"/>
            <a:ext cx="2982818" cy="3841869"/>
          </a:xfrm>
          <a:prstGeom prst="rect">
            <a:avLst/>
          </a:prstGeom>
        </p:spPr>
      </p:pic>
      <p:sp>
        <p:nvSpPr>
          <p:cNvPr id="76" name="Shape 76"/>
          <p:cNvSpPr txBox="1"/>
          <p:nvPr/>
        </p:nvSpPr>
        <p:spPr>
          <a:xfrm>
            <a:off x="687984" y="4734507"/>
            <a:ext cx="2605562" cy="4029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zh-TW" sz="1600" b="1" dirty="0">
                <a:solidFill>
                  <a:srgbClr val="FF0000"/>
                </a:solidFill>
              </a:rPr>
              <a:t>註解</a:t>
            </a:r>
            <a:r>
              <a:rPr lang="zh-TW" sz="1600" b="1" dirty="0" smtClean="0">
                <a:solidFill>
                  <a:srgbClr val="FF0000"/>
                </a:solidFill>
              </a:rPr>
              <a:t>: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發文多帶有超連結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57" y="1530615"/>
            <a:ext cx="2991840" cy="351735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78" y="1385164"/>
            <a:ext cx="3238691" cy="3662805"/>
          </a:xfrm>
          <a:prstGeom prst="rect">
            <a:avLst/>
          </a:prstGeom>
        </p:spPr>
      </p:pic>
      <p:sp>
        <p:nvSpPr>
          <p:cNvPr id="77" name="Shape 77"/>
          <p:cNvSpPr txBox="1"/>
          <p:nvPr/>
        </p:nvSpPr>
        <p:spPr>
          <a:xfrm>
            <a:off x="5035977" y="4552417"/>
            <a:ext cx="2393576" cy="383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文字中多帶有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“~”</a:t>
            </a:r>
            <a:endParaRPr 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923364" y="663388"/>
            <a:ext cx="7440706" cy="5916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分析方法與目的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443317"/>
            <a:ext cx="8520600" cy="31255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採用____、____...分析方法進行分析 (例如可以說明分析所採用的程式、資料是放在ElasticSearch、資料是透過GraphAPI所蒐集而來等)</a:t>
            </a:r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分析目的是要探討xxxxxx現象是否從資料可以看得到....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03371" y="6870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(大約3~6頁)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34969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zh-TW" dirty="0"/>
              <a:t>統計該三個粉絲頁的基本資訊</a:t>
            </a:r>
            <a:endParaRPr lang="en-US" altLang="zh-TW" dirty="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zh-TW" dirty="0"/>
              <a:t>start date time, end date </a:t>
            </a:r>
            <a:r>
              <a:rPr lang="zh-TW" dirty="0" smtClean="0"/>
              <a:t>time</a:t>
            </a:r>
            <a:endParaRPr lang="en-US" altLang="zh-TW" dirty="0" smtClean="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zh-TW" dirty="0" smtClean="0">
                <a:solidFill>
                  <a:srgbClr val="FF0000"/>
                </a:solidFill>
              </a:rPr>
              <a:t># </a:t>
            </a:r>
            <a:r>
              <a:rPr lang="zh-TW" dirty="0">
                <a:solidFill>
                  <a:srgbClr val="FF0000"/>
                </a:solidFill>
              </a:rPr>
              <a:t>of </a:t>
            </a:r>
            <a:r>
              <a:rPr lang="zh-TW" dirty="0" smtClean="0">
                <a:solidFill>
                  <a:srgbClr val="FF0000"/>
                </a:solidFill>
              </a:rPr>
              <a:t>fans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zh-TW" dirty="0" smtClean="0"/>
              <a:t> </a:t>
            </a:r>
            <a:r>
              <a:rPr lang="en-US" altLang="zh-TW" dirty="0" smtClean="0"/>
              <a:t>(</a:t>
            </a:r>
            <a:r>
              <a:rPr lang="zh-TW" dirty="0" smtClean="0"/>
              <a:t># </a:t>
            </a:r>
            <a:r>
              <a:rPr lang="zh-TW" dirty="0"/>
              <a:t>of likes、like from unique </a:t>
            </a:r>
            <a:r>
              <a:rPr lang="zh-TW" dirty="0" smtClean="0"/>
              <a:t>users</a:t>
            </a:r>
            <a:r>
              <a:rPr lang="en-US" altLang="zh-TW" dirty="0" smtClean="0"/>
              <a:t>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zh-TW" dirty="0" smtClean="0"/>
              <a:t>comment </a:t>
            </a:r>
            <a:r>
              <a:rPr lang="zh-TW" dirty="0"/>
              <a:t>from unique user</a:t>
            </a:r>
          </a:p>
          <a:p>
            <a:pPr marL="457200" lvl="0" indent="-317500" rtl="0">
              <a:spcBef>
                <a:spcPts val="0"/>
              </a:spcBef>
              <a:buClr>
                <a:srgbClr val="217A94"/>
              </a:buClr>
              <a:buSzPct val="100000"/>
            </a:pPr>
            <a:r>
              <a:rPr lang="zh-TW" dirty="0"/>
              <a:t>三個粉絲頁個別的 </a:t>
            </a:r>
            <a:r>
              <a:rPr lang="zh-TW" dirty="0">
                <a:solidFill>
                  <a:srgbClr val="FF0000"/>
                </a:solidFill>
              </a:rPr>
              <a:t>(#) of post</a:t>
            </a:r>
            <a:r>
              <a:rPr lang="zh-TW" dirty="0"/>
              <a:t>,  (# /  ratio) of post </a:t>
            </a:r>
            <a:r>
              <a:rPr lang="zh-TW" b="1" dirty="0"/>
              <a:t>with sharing</a:t>
            </a:r>
            <a:r>
              <a:rPr lang="zh-TW" dirty="0"/>
              <a:t>,  (# / ratio) of post </a:t>
            </a:r>
            <a:r>
              <a:rPr lang="zh-TW" b="1" dirty="0"/>
              <a:t>with friend tagging </a:t>
            </a:r>
          </a:p>
          <a:p>
            <a:pPr marL="457200" lvl="0" indent="-317500" rtl="0">
              <a:spcBef>
                <a:spcPts val="0"/>
              </a:spcBef>
              <a:spcAft>
                <a:spcPts val="800"/>
              </a:spcAft>
              <a:buClr>
                <a:srgbClr val="217A94"/>
              </a:buClr>
              <a:buSzPct val="100000"/>
            </a:pPr>
            <a:r>
              <a:rPr lang="zh-TW" dirty="0"/>
              <a:t>各個粉絲頁每月po文的comment變化(max, min, mean)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zh-TW" dirty="0"/>
              <a:t>建議每一頁都可以放幾張統計出來的圖表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03371" y="6870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Distribution of # of comments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34969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71" y="1236470"/>
            <a:ext cx="3907030" cy="39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3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03371" y="6870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Monthly post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34969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0" y="1746607"/>
            <a:ext cx="2856216" cy="285621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92" y="1756880"/>
            <a:ext cx="2835667" cy="28356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16" y="1676701"/>
            <a:ext cx="2996027" cy="29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4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03371" y="6870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err="1" smtClean="0"/>
              <a:t>Fanpage</a:t>
            </a:r>
            <a:r>
              <a:rPr lang="zh-TW" altLang="en-US" dirty="0"/>
              <a:t>按</a:t>
            </a:r>
            <a:r>
              <a:rPr lang="zh-TW" altLang="en-US" dirty="0" smtClean="0"/>
              <a:t>讚</a:t>
            </a:r>
            <a:r>
              <a:rPr lang="zh-TW" altLang="en-US" dirty="0" smtClean="0"/>
              <a:t>總人數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34969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4" y="1259772"/>
            <a:ext cx="3883728" cy="38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9203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2409</TotalTime>
  <Words>497</Words>
  <Application>Microsoft Office PowerPoint</Application>
  <PresentationFormat>如螢幕大小 (16:9)</PresentationFormat>
  <Paragraphs>54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社群媒體分析期末報告</vt:lpstr>
      <vt:lpstr>報告大綱</vt:lpstr>
      <vt:lpstr>背景與觀察</vt:lpstr>
      <vt:lpstr>背景與觀察- 觀察案例</vt:lpstr>
      <vt:lpstr>分析方法與目的</vt:lpstr>
      <vt:lpstr>資料統計 (大約3~6頁)</vt:lpstr>
      <vt:lpstr>資料統計 (Distribution of # of comments)</vt:lpstr>
      <vt:lpstr>資料統計 (Monthly post)</vt:lpstr>
      <vt:lpstr>資料統計 (Fanpage按讚總人數)</vt:lpstr>
      <vt:lpstr>資料統計 (# of comment - PostTime)</vt:lpstr>
      <vt:lpstr>資料統計 ()</vt:lpstr>
      <vt:lpstr>資料統計 (Monthly comment)</vt:lpstr>
      <vt:lpstr>資料分析結果 (1~2頁)</vt:lpstr>
      <vt:lpstr>結語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社群媒體分析期末報告 (範本)</dc:title>
  <dc:creator>admin</dc:creator>
  <cp:lastModifiedBy>yushih chan</cp:lastModifiedBy>
  <cp:revision>33</cp:revision>
  <dcterms:modified xsi:type="dcterms:W3CDTF">2017-01-15T16:49:08Z</dcterms:modified>
</cp:coreProperties>
</file>