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68" r:id="rId8"/>
    <p:sldId id="269" r:id="rId9"/>
    <p:sldId id="265" r:id="rId10"/>
    <p:sldId id="270" r:id="rId11"/>
    <p:sldId id="27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2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88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87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4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3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B10F6F-565F-4532-8404-5BCDAC7F895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628814-B277-440E-BA39-CEA78FBDB1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台灣科技大學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 Fall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群媒體分析實務 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302321" y="4455620"/>
            <a:ext cx="3853359" cy="992143"/>
          </a:xfrm>
        </p:spPr>
        <p:txBody>
          <a:bodyPr/>
          <a:lstStyle/>
          <a:p>
            <a:r>
              <a:rPr lang="zh-TW" altLang="en-US" dirty="0"/>
              <a:t>授課老師 </a:t>
            </a:r>
            <a:r>
              <a:rPr lang="zh-TW" altLang="en-US" dirty="0" smtClean="0"/>
              <a:t>毛敬豪</a:t>
            </a:r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zh-TW" altLang="en-US" dirty="0"/>
              <a:t> 詹雨</a:t>
            </a:r>
            <a:r>
              <a:rPr lang="zh-TW" altLang="en-US" dirty="0" smtClean="0"/>
              <a:t>時 </a:t>
            </a:r>
            <a:r>
              <a:rPr lang="en-US" altLang="zh-TW" dirty="0" smtClean="0"/>
              <a:t>M10515048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65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Exploit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561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512030"/>
            <a:ext cx="6001555" cy="60015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" y="578261"/>
            <a:ext cx="5869094" cy="58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Exploit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561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" y="578261"/>
            <a:ext cx="6024093" cy="60240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753869"/>
            <a:ext cx="5672875" cy="5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個以上感興趣的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帳號，定義三類分析帳號標籤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所討論的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內容，萃取關鍵字為屬性，透過決策術 演算法取得分類規則，請呈現決策術並以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Heatmap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對於決策樹的參 數進行分析。</a:t>
            </a:r>
          </a:p>
        </p:txBody>
      </p:sp>
    </p:spTree>
    <p:extLst>
      <p:ext uri="{BB962C8B-B14F-4D97-AF65-F5344CB8AC3E}">
        <p14:creationId xmlns:p14="http://schemas.microsoft.com/office/powerpoint/2010/main" val="20106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建構個人資料分析平台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請說明所安裝的作業系統以及硬體資源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win10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請簡述安裝步驟以及平台架構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ToolBox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請簡述所遇到的困難以及解決方式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在安裝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時，一直顯示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是老師上課時沒有提過的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，後來想說在學校實驗室電腦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 10)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試試看，結果出現一樣的問題。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的同學也出現一樣的問題，一起上網找答案。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最後是要在安裝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VirtualBox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之前先進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Bias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之後就一路順暢了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若有額外安裝其它套件，請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-51515"/>
            <a:ext cx="10058400" cy="629777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5" y="578262"/>
            <a:ext cx="5648889" cy="56488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73" y="578261"/>
            <a:ext cx="5648889" cy="56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-51515"/>
            <a:ext cx="10058400" cy="629777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CVE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6" y="578262"/>
            <a:ext cx="6123904" cy="6123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20" y="900448"/>
            <a:ext cx="5479531" cy="54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Vulnerability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2874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Vulnerability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05" y="591135"/>
            <a:ext cx="6029904" cy="60299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35"/>
            <a:ext cx="6029904" cy="60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2874"/>
            <a:ext cx="10058400" cy="578261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Vulnerability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" y="591135"/>
            <a:ext cx="6238664" cy="62386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745681"/>
            <a:ext cx="5558414" cy="55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412124"/>
            <a:ext cx="10058400" cy="1325236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 word : Exploit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69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Twitter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0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561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Tweets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能否分析資安弱點分析指標帳號？如何分析？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6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1351</TotalTime>
  <Words>489</Words>
  <Application>Microsoft Office PowerPoint</Application>
  <PresentationFormat>寬螢幕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Calibri</vt:lpstr>
      <vt:lpstr>Calibri Light</vt:lpstr>
      <vt:lpstr>回顧</vt:lpstr>
      <vt:lpstr>台灣科技大學 2016 Fall  社群媒體分析實務  第一次作業</vt:lpstr>
      <vt:lpstr>1. 建構個人資料分析平台</vt:lpstr>
      <vt:lpstr>2. Key word : CVE</vt:lpstr>
      <vt:lpstr>2. Key word : CVE</vt:lpstr>
      <vt:lpstr>2. Key word : CVE</vt:lpstr>
      <vt:lpstr>2. Key word : Vulnerability</vt:lpstr>
      <vt:lpstr>2. Key word : Vulnerability</vt:lpstr>
      <vt:lpstr>2. Key word : Vulnerability</vt:lpstr>
      <vt:lpstr>2. Key word : Exploit</vt:lpstr>
      <vt:lpstr>2. Key word : Exploit</vt:lpstr>
      <vt:lpstr>2. Key word : Exploit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台灣科技大學 2016 Fall  社群媒體分析實務  第一次作業</dc:title>
  <dc:creator>yushih chan</dc:creator>
  <cp:lastModifiedBy>yushih chan</cp:lastModifiedBy>
  <cp:revision>35</cp:revision>
  <dcterms:created xsi:type="dcterms:W3CDTF">2016-10-25T16:12:25Z</dcterms:created>
  <dcterms:modified xsi:type="dcterms:W3CDTF">2016-11-14T15:02:22Z</dcterms:modified>
</cp:coreProperties>
</file>