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abin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bin-regular.fntdata"/><Relationship Id="rId10" Type="http://schemas.openxmlformats.org/officeDocument/2006/relationships/slide" Target="slides/slide6.xml"/><Relationship Id="rId13" Type="http://schemas.openxmlformats.org/officeDocument/2006/relationships/font" Target="fonts/Cabin-italic.fntdata"/><Relationship Id="rId12" Type="http://schemas.openxmlformats.org/officeDocument/2006/relationships/font" Target="fonts/Cabi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Cabin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600"/>
              <a:buFont typeface="Cabin"/>
              <a:buNone/>
              <a:defRPr b="0" i="0" sz="6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20" name="Shape 20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88" name="Shape 8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95" name="Shape 95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27" name="Shape 2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Cabin"/>
              <a:buNone/>
              <a:defRPr b="0" i="0" sz="3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34" name="Shape 34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42" name="Shape 4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52" name="Shape 5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58" name="Shape 5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abin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70" name="Shape 70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Shape 72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Shape 73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81" name="Shape 81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2" y="0"/>
            <a:ext cx="12191696" cy="6858000"/>
          </a:xfrm>
          <a:prstGeom prst="rect">
            <a:avLst/>
          </a:prstGeom>
          <a:gradFill>
            <a:gsLst>
              <a:gs pos="0">
                <a:srgbClr val="EBE9E6"/>
              </a:gs>
              <a:gs pos="100000">
                <a:srgbClr val="C9C5C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Shape 103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Shape 104"/>
          <p:cNvCxnSpPr/>
          <p:nvPr/>
        </p:nvCxnSpPr>
        <p:spPr>
          <a:xfrm>
            <a:off x="1452617" y="3528543"/>
            <a:ext cx="4171479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https://lh6.googleusercontent.com/WclV2IDbG5kgceWRBk6HJn1UUo_-OaQhNNYJ-2-3ogN76joVMjs5sVa-PrJrUDgcSPEs99UNPtK7RaBoou0p951v6vLpHUxuMzkJqqJsS3iy-8VIkivSg36qCVi5arUp542H2v3P6IQ" id="105" name="Shape 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9619" y="805583"/>
            <a:ext cx="2610026" cy="4660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type="ctrTitle"/>
          </p:nvPr>
        </p:nvSpPr>
        <p:spPr>
          <a:xfrm>
            <a:off x="1452616" y="962902"/>
            <a:ext cx="4176384" cy="23808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wrap="square" tIns="45700">
            <a:noAutofit/>
          </a:bodyPr>
          <a:lstStyle/>
          <a:p>
            <a:pPr indent="-3048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800"/>
              <a:buFont typeface="Cabi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TUFFY’S TRAPPER KEEPER 2017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1452617" y="3531204"/>
            <a:ext cx="5816699" cy="16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CODE SQUAD: JOSE URRUTIA, SAMARTH SHAH, 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VANCHIIT KHARE, JUAN SANCHEZ &amp; JOSE UREÑO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VISION AND SCOPE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 organizational tool and planner to help students remain proactive and engaged in their classes.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need for registering, logging in or creating an online profile to keep track of assignments.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Allow the user to become a monolith of productivity.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FEATURES AND FUNCTIONALITY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Organize classes on a per semester basis</a:t>
            </a:r>
            <a:r>
              <a:rPr lang="en-US"/>
              <a:t>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Create deadlines for completion of assignments.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View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calendar </a:t>
            </a:r>
            <a:r>
              <a:rPr lang="en-US"/>
              <a:t>with dates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for exams and projects</a:t>
            </a:r>
            <a:r>
              <a:rPr lang="en-US"/>
              <a:t>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Input grades for assign</a:t>
            </a:r>
            <a:r>
              <a:rPr lang="en-US"/>
              <a:t>ments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and calculate </a:t>
            </a:r>
            <a:r>
              <a:rPr lang="en-US"/>
              <a:t>overall GPA.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Ability to add notes for each course.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LIMITATIONS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Time given for completion of each sprint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Compatibility across different platforms 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Support for different versions of development tools used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Learning to work with a team along the way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FIRST SPRINT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50" y="2015750"/>
            <a:ext cx="5448350" cy="38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2525" y="2015750"/>
            <a:ext cx="6184059" cy="38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Shape 139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Shape 1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BE9E6"/>
              </a:gs>
              <a:gs pos="100000">
                <a:srgbClr val="C9C5C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00" y="480050"/>
            <a:ext cx="11237997" cy="5897901"/>
          </a:xfrm>
          <a:prstGeom prst="rect">
            <a:avLst/>
          </a:prstGeom>
          <a:noFill/>
          <a:ln cap="flat" cmpd="sng" w="222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