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  <p:sldMasterId id="2147483720" r:id="rId6"/>
  </p:sldMasterIdLst>
  <p:sldIdLst>
    <p:sldId id="256" r:id="rId7"/>
    <p:sldId id="257" r:id="rId8"/>
    <p:sldId id="262" r:id="rId9"/>
    <p:sldId id="258" r:id="rId10"/>
    <p:sldId id="270" r:id="rId11"/>
    <p:sldId id="259" r:id="rId12"/>
    <p:sldId id="272" r:id="rId13"/>
    <p:sldId id="260" r:id="rId14"/>
    <p:sldId id="263" r:id="rId15"/>
    <p:sldId id="264" r:id="rId16"/>
    <p:sldId id="265" r:id="rId17"/>
    <p:sldId id="266" r:id="rId18"/>
    <p:sldId id="267" r:id="rId19"/>
    <p:sldId id="268" r:id="rId20"/>
    <p:sldId id="273" r:id="rId21"/>
    <p:sldId id="269" r:id="rId22"/>
    <p:sldId id="276" r:id="rId23"/>
    <p:sldId id="277" r:id="rId24"/>
    <p:sldId id="27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1F8A0C-C609-42BA-B2C5-B418662C4AEC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B367445-0A37-44E7-9EEB-63A148B99F3B}">
      <dgm:prSet/>
      <dgm:spPr/>
      <dgm:t>
        <a:bodyPr/>
        <a:lstStyle/>
        <a:p>
          <a:r>
            <a:rPr lang="en-US" dirty="0"/>
            <a:t>Operating System: Ubuntu</a:t>
          </a:r>
        </a:p>
      </dgm:t>
    </dgm:pt>
    <dgm:pt modelId="{6DBF186A-25B9-4DBC-8C03-DE5120D7C290}" type="parTrans" cxnId="{E71AFE54-D381-49FF-A11A-B79015B6A8AF}">
      <dgm:prSet/>
      <dgm:spPr/>
      <dgm:t>
        <a:bodyPr/>
        <a:lstStyle/>
        <a:p>
          <a:endParaRPr lang="en-US"/>
        </a:p>
      </dgm:t>
    </dgm:pt>
    <dgm:pt modelId="{6625E19B-D352-494D-8CBC-CE9E54DC1FC9}" type="sibTrans" cxnId="{E71AFE54-D381-49FF-A11A-B79015B6A8AF}">
      <dgm:prSet phldrT="01" phldr="0"/>
      <dgm:spPr/>
      <dgm:t>
        <a:bodyPr/>
        <a:lstStyle/>
        <a:p>
          <a:endParaRPr lang="en-US" dirty="0"/>
        </a:p>
      </dgm:t>
    </dgm:pt>
    <dgm:pt modelId="{318ACCB6-2DEE-405C-A884-A742C71DA514}">
      <dgm:prSet/>
      <dgm:spPr/>
      <dgm:t>
        <a:bodyPr/>
        <a:lstStyle/>
        <a:p>
          <a:r>
            <a:rPr lang="en-US"/>
            <a:t>Used Oracle VM virtual box for Ubuntu</a:t>
          </a:r>
        </a:p>
      </dgm:t>
    </dgm:pt>
    <dgm:pt modelId="{6C8356EA-3A64-4234-A729-8A7D7D94209B}" type="parTrans" cxnId="{42E7A776-306F-4CF0-8ECA-34E149721B47}">
      <dgm:prSet/>
      <dgm:spPr/>
      <dgm:t>
        <a:bodyPr/>
        <a:lstStyle/>
        <a:p>
          <a:endParaRPr lang="en-US"/>
        </a:p>
      </dgm:t>
    </dgm:pt>
    <dgm:pt modelId="{807B69A1-9265-4EA8-9934-EF99A8A0A8D0}" type="sibTrans" cxnId="{42E7A776-306F-4CF0-8ECA-34E149721B47}">
      <dgm:prSet phldrT="02" phldr="0"/>
      <dgm:spPr/>
      <dgm:t>
        <a:bodyPr/>
        <a:lstStyle/>
        <a:p>
          <a:endParaRPr lang="en-US" dirty="0"/>
        </a:p>
      </dgm:t>
    </dgm:pt>
    <dgm:pt modelId="{EAC28E94-C88B-4607-8D08-FD318F32D130}">
      <dgm:prSet/>
      <dgm:spPr/>
      <dgm:t>
        <a:bodyPr/>
        <a:lstStyle/>
        <a:p>
          <a:r>
            <a:rPr lang="en-US"/>
            <a:t>Programming Language: Java</a:t>
          </a:r>
        </a:p>
      </dgm:t>
    </dgm:pt>
    <dgm:pt modelId="{EFE246A5-29F8-4329-B6FC-885C06B12DAE}" type="parTrans" cxnId="{A916BE34-16D8-45EC-882F-5568A6908733}">
      <dgm:prSet/>
      <dgm:spPr/>
      <dgm:t>
        <a:bodyPr/>
        <a:lstStyle/>
        <a:p>
          <a:endParaRPr lang="en-US"/>
        </a:p>
      </dgm:t>
    </dgm:pt>
    <dgm:pt modelId="{A0535695-2B78-43D9-835E-52560B1F06AE}" type="sibTrans" cxnId="{A916BE34-16D8-45EC-882F-5568A6908733}">
      <dgm:prSet phldrT="03" phldr="0"/>
      <dgm:spPr/>
      <dgm:t>
        <a:bodyPr/>
        <a:lstStyle/>
        <a:p>
          <a:endParaRPr lang="en-US" dirty="0"/>
        </a:p>
      </dgm:t>
    </dgm:pt>
    <dgm:pt modelId="{64297A02-C394-4646-AAB0-1351AE877410}">
      <dgm:prSet/>
      <dgm:spPr/>
      <dgm:t>
        <a:bodyPr/>
        <a:lstStyle/>
        <a:p>
          <a:r>
            <a:rPr lang="en-US" dirty="0"/>
            <a:t>IDE: Eclipse in Windows</a:t>
          </a:r>
        </a:p>
      </dgm:t>
    </dgm:pt>
    <dgm:pt modelId="{929D718D-80F2-4A3B-B6C4-4D6D01A7A5E5}" type="parTrans" cxnId="{D3B32095-D7A1-4A28-92E5-15CE917D847C}">
      <dgm:prSet/>
      <dgm:spPr/>
      <dgm:t>
        <a:bodyPr/>
        <a:lstStyle/>
        <a:p>
          <a:endParaRPr lang="en-US"/>
        </a:p>
      </dgm:t>
    </dgm:pt>
    <dgm:pt modelId="{26744BE8-FD5B-486D-8E1D-61F9A1007E83}" type="sibTrans" cxnId="{D3B32095-D7A1-4A28-92E5-15CE917D847C}">
      <dgm:prSet phldrT="04" phldr="0"/>
      <dgm:spPr/>
      <dgm:t>
        <a:bodyPr/>
        <a:lstStyle/>
        <a:p>
          <a:endParaRPr lang="en-US" dirty="0"/>
        </a:p>
      </dgm:t>
    </dgm:pt>
    <dgm:pt modelId="{F7757329-09C8-4AAE-A9F2-4C8ADA7612B0}">
      <dgm:prSet/>
      <dgm:spPr/>
      <dgm:t>
        <a:bodyPr/>
        <a:lstStyle/>
        <a:p>
          <a:r>
            <a:rPr lang="en-US" dirty="0"/>
            <a:t>Data Extraction Tool: </a:t>
          </a:r>
          <a:r>
            <a:rPr lang="en-US" dirty="0" err="1"/>
            <a:t>dd</a:t>
          </a:r>
          <a:endParaRPr lang="en-US" dirty="0"/>
        </a:p>
      </dgm:t>
    </dgm:pt>
    <dgm:pt modelId="{54A0E661-C9E9-43FC-8C6C-1634774CBD97}" type="parTrans" cxnId="{A593A066-DEC7-4E21-9C53-F9B729A05D7E}">
      <dgm:prSet/>
      <dgm:spPr/>
      <dgm:t>
        <a:bodyPr/>
        <a:lstStyle/>
        <a:p>
          <a:endParaRPr lang="en-US"/>
        </a:p>
      </dgm:t>
    </dgm:pt>
    <dgm:pt modelId="{2589F70B-7470-46DE-AA41-23CFE2D4CAF7}" type="sibTrans" cxnId="{A593A066-DEC7-4E21-9C53-F9B729A05D7E}">
      <dgm:prSet/>
      <dgm:spPr/>
      <dgm:t>
        <a:bodyPr/>
        <a:lstStyle/>
        <a:p>
          <a:endParaRPr lang="en-US"/>
        </a:p>
      </dgm:t>
    </dgm:pt>
    <dgm:pt modelId="{83B07B8F-7B40-409A-80BD-166D0A25277F}" type="pres">
      <dgm:prSet presAssocID="{971F8A0C-C609-42BA-B2C5-B418662C4AEC}" presName="Name0" presStyleCnt="0">
        <dgm:presLayoutVars>
          <dgm:animLvl val="lvl"/>
          <dgm:resizeHandles val="exact"/>
        </dgm:presLayoutVars>
      </dgm:prSet>
      <dgm:spPr/>
    </dgm:pt>
    <dgm:pt modelId="{D2F2B428-ECA5-42C6-AF2F-E7D1CB766633}" type="pres">
      <dgm:prSet presAssocID="{DB367445-0A37-44E7-9EEB-63A148B99F3B}" presName="compositeNode" presStyleCnt="0">
        <dgm:presLayoutVars>
          <dgm:bulletEnabled val="1"/>
        </dgm:presLayoutVars>
      </dgm:prSet>
      <dgm:spPr/>
    </dgm:pt>
    <dgm:pt modelId="{E691226E-5339-4EDE-9B97-2145778B0D6A}" type="pres">
      <dgm:prSet presAssocID="{DB367445-0A37-44E7-9EEB-63A148B99F3B}" presName="bgRect" presStyleLbl="alignNode1" presStyleIdx="0" presStyleCnt="5"/>
      <dgm:spPr/>
    </dgm:pt>
    <dgm:pt modelId="{8AB75BDB-EB51-4A26-8CE0-DFAFD2520993}" type="pres">
      <dgm:prSet presAssocID="{6625E19B-D352-494D-8CBC-CE9E54DC1FC9}" presName="sibTransNodeRect" presStyleLbl="alignNode1" presStyleIdx="0" presStyleCnt="5">
        <dgm:presLayoutVars>
          <dgm:chMax val="0"/>
          <dgm:bulletEnabled val="1"/>
        </dgm:presLayoutVars>
      </dgm:prSet>
      <dgm:spPr/>
    </dgm:pt>
    <dgm:pt modelId="{8C1DE1DD-1990-4250-8C52-C341BCADB58B}" type="pres">
      <dgm:prSet presAssocID="{DB367445-0A37-44E7-9EEB-63A148B99F3B}" presName="nodeRect" presStyleLbl="alignNode1" presStyleIdx="0" presStyleCnt="5">
        <dgm:presLayoutVars>
          <dgm:bulletEnabled val="1"/>
        </dgm:presLayoutVars>
      </dgm:prSet>
      <dgm:spPr/>
    </dgm:pt>
    <dgm:pt modelId="{B8F8376F-D83C-40F3-9C92-53BADDECF770}" type="pres">
      <dgm:prSet presAssocID="{6625E19B-D352-494D-8CBC-CE9E54DC1FC9}" presName="sibTrans" presStyleCnt="0"/>
      <dgm:spPr/>
    </dgm:pt>
    <dgm:pt modelId="{A06B1ADE-678B-4F1B-A7A4-16AC6A5D0F09}" type="pres">
      <dgm:prSet presAssocID="{318ACCB6-2DEE-405C-A884-A742C71DA514}" presName="compositeNode" presStyleCnt="0">
        <dgm:presLayoutVars>
          <dgm:bulletEnabled val="1"/>
        </dgm:presLayoutVars>
      </dgm:prSet>
      <dgm:spPr/>
    </dgm:pt>
    <dgm:pt modelId="{3A9FE141-C32C-472A-928C-69A795D0AC7A}" type="pres">
      <dgm:prSet presAssocID="{318ACCB6-2DEE-405C-A884-A742C71DA514}" presName="bgRect" presStyleLbl="alignNode1" presStyleIdx="1" presStyleCnt="5"/>
      <dgm:spPr/>
    </dgm:pt>
    <dgm:pt modelId="{C1BBA902-2E69-4868-9B4F-CC7271F21F6B}" type="pres">
      <dgm:prSet presAssocID="{807B69A1-9265-4EA8-9934-EF99A8A0A8D0}" presName="sibTransNodeRect" presStyleLbl="alignNode1" presStyleIdx="1" presStyleCnt="5">
        <dgm:presLayoutVars>
          <dgm:chMax val="0"/>
          <dgm:bulletEnabled val="1"/>
        </dgm:presLayoutVars>
      </dgm:prSet>
      <dgm:spPr/>
    </dgm:pt>
    <dgm:pt modelId="{E9342472-E0D4-4648-B9E8-D72F2A82A5BA}" type="pres">
      <dgm:prSet presAssocID="{318ACCB6-2DEE-405C-A884-A742C71DA514}" presName="nodeRect" presStyleLbl="alignNode1" presStyleIdx="1" presStyleCnt="5">
        <dgm:presLayoutVars>
          <dgm:bulletEnabled val="1"/>
        </dgm:presLayoutVars>
      </dgm:prSet>
      <dgm:spPr/>
    </dgm:pt>
    <dgm:pt modelId="{A1B82C11-96CF-436F-B66B-82DDA436D08F}" type="pres">
      <dgm:prSet presAssocID="{807B69A1-9265-4EA8-9934-EF99A8A0A8D0}" presName="sibTrans" presStyleCnt="0"/>
      <dgm:spPr/>
    </dgm:pt>
    <dgm:pt modelId="{A272BAC6-CB52-4D9F-B144-2C5E833E091A}" type="pres">
      <dgm:prSet presAssocID="{EAC28E94-C88B-4607-8D08-FD318F32D130}" presName="compositeNode" presStyleCnt="0">
        <dgm:presLayoutVars>
          <dgm:bulletEnabled val="1"/>
        </dgm:presLayoutVars>
      </dgm:prSet>
      <dgm:spPr/>
    </dgm:pt>
    <dgm:pt modelId="{A8D5C062-398E-4DD2-B035-DDF70D9948F0}" type="pres">
      <dgm:prSet presAssocID="{EAC28E94-C88B-4607-8D08-FD318F32D130}" presName="bgRect" presStyleLbl="alignNode1" presStyleIdx="2" presStyleCnt="5"/>
      <dgm:spPr/>
    </dgm:pt>
    <dgm:pt modelId="{557D421D-DB7F-48FF-B06D-8BBE84D8629B}" type="pres">
      <dgm:prSet presAssocID="{A0535695-2B78-43D9-835E-52560B1F06AE}" presName="sibTransNodeRect" presStyleLbl="alignNode1" presStyleIdx="2" presStyleCnt="5">
        <dgm:presLayoutVars>
          <dgm:chMax val="0"/>
          <dgm:bulletEnabled val="1"/>
        </dgm:presLayoutVars>
      </dgm:prSet>
      <dgm:spPr/>
    </dgm:pt>
    <dgm:pt modelId="{6C1C59D2-24C9-4248-A032-4F6D8C92E08F}" type="pres">
      <dgm:prSet presAssocID="{EAC28E94-C88B-4607-8D08-FD318F32D130}" presName="nodeRect" presStyleLbl="alignNode1" presStyleIdx="2" presStyleCnt="5">
        <dgm:presLayoutVars>
          <dgm:bulletEnabled val="1"/>
        </dgm:presLayoutVars>
      </dgm:prSet>
      <dgm:spPr/>
    </dgm:pt>
    <dgm:pt modelId="{52615751-CBD2-4CA0-8B70-41F7FEEA9AE4}" type="pres">
      <dgm:prSet presAssocID="{A0535695-2B78-43D9-835E-52560B1F06AE}" presName="sibTrans" presStyleCnt="0"/>
      <dgm:spPr/>
    </dgm:pt>
    <dgm:pt modelId="{282DCCDE-6D0B-4837-8A52-0E92D84CECC9}" type="pres">
      <dgm:prSet presAssocID="{64297A02-C394-4646-AAB0-1351AE877410}" presName="compositeNode" presStyleCnt="0">
        <dgm:presLayoutVars>
          <dgm:bulletEnabled val="1"/>
        </dgm:presLayoutVars>
      </dgm:prSet>
      <dgm:spPr/>
    </dgm:pt>
    <dgm:pt modelId="{04293861-4ABC-4BCB-9EE9-EE98D1F0154E}" type="pres">
      <dgm:prSet presAssocID="{64297A02-C394-4646-AAB0-1351AE877410}" presName="bgRect" presStyleLbl="alignNode1" presStyleIdx="3" presStyleCnt="5"/>
      <dgm:spPr/>
    </dgm:pt>
    <dgm:pt modelId="{23277DDD-2108-4705-A4D9-F3668285F3D2}" type="pres">
      <dgm:prSet presAssocID="{26744BE8-FD5B-486D-8E1D-61F9A1007E83}" presName="sibTransNodeRect" presStyleLbl="alignNode1" presStyleIdx="3" presStyleCnt="5">
        <dgm:presLayoutVars>
          <dgm:chMax val="0"/>
          <dgm:bulletEnabled val="1"/>
        </dgm:presLayoutVars>
      </dgm:prSet>
      <dgm:spPr/>
    </dgm:pt>
    <dgm:pt modelId="{52C110D9-2497-4171-998B-8B38D15150BA}" type="pres">
      <dgm:prSet presAssocID="{64297A02-C394-4646-AAB0-1351AE877410}" presName="nodeRect" presStyleLbl="alignNode1" presStyleIdx="3" presStyleCnt="5">
        <dgm:presLayoutVars>
          <dgm:bulletEnabled val="1"/>
        </dgm:presLayoutVars>
      </dgm:prSet>
      <dgm:spPr/>
    </dgm:pt>
    <dgm:pt modelId="{CFD9E3F9-1FCF-47E2-881B-E9C9A72C0C80}" type="pres">
      <dgm:prSet presAssocID="{26744BE8-FD5B-486D-8E1D-61F9A1007E83}" presName="sibTrans" presStyleCnt="0"/>
      <dgm:spPr/>
    </dgm:pt>
    <dgm:pt modelId="{4C718628-2B34-4B13-A0BA-E4E46B326F0A}" type="pres">
      <dgm:prSet presAssocID="{F7757329-09C8-4AAE-A9F2-4C8ADA7612B0}" presName="compositeNode" presStyleCnt="0">
        <dgm:presLayoutVars>
          <dgm:bulletEnabled val="1"/>
        </dgm:presLayoutVars>
      </dgm:prSet>
      <dgm:spPr/>
    </dgm:pt>
    <dgm:pt modelId="{67680BAB-E86C-41F2-AB5D-7BC6B5569662}" type="pres">
      <dgm:prSet presAssocID="{F7757329-09C8-4AAE-A9F2-4C8ADA7612B0}" presName="bgRect" presStyleLbl="alignNode1" presStyleIdx="4" presStyleCnt="5"/>
      <dgm:spPr/>
    </dgm:pt>
    <dgm:pt modelId="{99D2994C-D7DE-4CD4-AB79-35660E210239}" type="pres">
      <dgm:prSet presAssocID="{2589F70B-7470-46DE-AA41-23CFE2D4CAF7}" presName="sibTransNodeRect" presStyleLbl="alignNode1" presStyleIdx="4" presStyleCnt="5">
        <dgm:presLayoutVars>
          <dgm:chMax val="0"/>
          <dgm:bulletEnabled val="1"/>
        </dgm:presLayoutVars>
      </dgm:prSet>
      <dgm:spPr/>
    </dgm:pt>
    <dgm:pt modelId="{B66E9091-20C0-4758-A6F0-8133D377EFCB}" type="pres">
      <dgm:prSet presAssocID="{F7757329-09C8-4AAE-A9F2-4C8ADA7612B0}" presName="nodeRect" presStyleLbl="alignNode1" presStyleIdx="4" presStyleCnt="5">
        <dgm:presLayoutVars>
          <dgm:bulletEnabled val="1"/>
        </dgm:presLayoutVars>
      </dgm:prSet>
      <dgm:spPr/>
    </dgm:pt>
  </dgm:ptLst>
  <dgm:cxnLst>
    <dgm:cxn modelId="{A7624400-066B-412E-A48E-EC4CEBD24719}" type="presOf" srcId="{26744BE8-FD5B-486D-8E1D-61F9A1007E83}" destId="{23277DDD-2108-4705-A4D9-F3668285F3D2}" srcOrd="0" destOrd="0" presId="urn:microsoft.com/office/officeart/2016/7/layout/LinearBlockProcessNumbered"/>
    <dgm:cxn modelId="{1B5B5105-1B97-4AAD-9098-EA28067A8420}" type="presOf" srcId="{EAC28E94-C88B-4607-8D08-FD318F32D130}" destId="{6C1C59D2-24C9-4248-A032-4F6D8C92E08F}" srcOrd="1" destOrd="0" presId="urn:microsoft.com/office/officeart/2016/7/layout/LinearBlockProcessNumbered"/>
    <dgm:cxn modelId="{DD684922-DB9A-49A4-8D83-EDD143271978}" type="presOf" srcId="{971F8A0C-C609-42BA-B2C5-B418662C4AEC}" destId="{83B07B8F-7B40-409A-80BD-166D0A25277F}" srcOrd="0" destOrd="0" presId="urn:microsoft.com/office/officeart/2016/7/layout/LinearBlockProcessNumbered"/>
    <dgm:cxn modelId="{A916BE34-16D8-45EC-882F-5568A6908733}" srcId="{971F8A0C-C609-42BA-B2C5-B418662C4AEC}" destId="{EAC28E94-C88B-4607-8D08-FD318F32D130}" srcOrd="2" destOrd="0" parTransId="{EFE246A5-29F8-4329-B6FC-885C06B12DAE}" sibTransId="{A0535695-2B78-43D9-835E-52560B1F06AE}"/>
    <dgm:cxn modelId="{A593A066-DEC7-4E21-9C53-F9B729A05D7E}" srcId="{971F8A0C-C609-42BA-B2C5-B418662C4AEC}" destId="{F7757329-09C8-4AAE-A9F2-4C8ADA7612B0}" srcOrd="4" destOrd="0" parTransId="{54A0E661-C9E9-43FC-8C6C-1634774CBD97}" sibTransId="{2589F70B-7470-46DE-AA41-23CFE2D4CAF7}"/>
    <dgm:cxn modelId="{8F6CC26F-8153-47F1-9FAC-4F54F5DBCDBD}" type="presOf" srcId="{64297A02-C394-4646-AAB0-1351AE877410}" destId="{52C110D9-2497-4171-998B-8B38D15150BA}" srcOrd="1" destOrd="0" presId="urn:microsoft.com/office/officeart/2016/7/layout/LinearBlockProcessNumbered"/>
    <dgm:cxn modelId="{5AE60451-0113-4ABB-A36D-9E5C8AF83193}" type="presOf" srcId="{807B69A1-9265-4EA8-9934-EF99A8A0A8D0}" destId="{C1BBA902-2E69-4868-9B4F-CC7271F21F6B}" srcOrd="0" destOrd="0" presId="urn:microsoft.com/office/officeart/2016/7/layout/LinearBlockProcessNumbered"/>
    <dgm:cxn modelId="{E71AFE54-D381-49FF-A11A-B79015B6A8AF}" srcId="{971F8A0C-C609-42BA-B2C5-B418662C4AEC}" destId="{DB367445-0A37-44E7-9EEB-63A148B99F3B}" srcOrd="0" destOrd="0" parTransId="{6DBF186A-25B9-4DBC-8C03-DE5120D7C290}" sibTransId="{6625E19B-D352-494D-8CBC-CE9E54DC1FC9}"/>
    <dgm:cxn modelId="{12FF1256-7AD1-4940-99B0-D7BFCC0A876A}" type="presOf" srcId="{2589F70B-7470-46DE-AA41-23CFE2D4CAF7}" destId="{99D2994C-D7DE-4CD4-AB79-35660E210239}" srcOrd="0" destOrd="0" presId="urn:microsoft.com/office/officeart/2016/7/layout/LinearBlockProcessNumbered"/>
    <dgm:cxn modelId="{42E7A776-306F-4CF0-8ECA-34E149721B47}" srcId="{971F8A0C-C609-42BA-B2C5-B418662C4AEC}" destId="{318ACCB6-2DEE-405C-A884-A742C71DA514}" srcOrd="1" destOrd="0" parTransId="{6C8356EA-3A64-4234-A729-8A7D7D94209B}" sibTransId="{807B69A1-9265-4EA8-9934-EF99A8A0A8D0}"/>
    <dgm:cxn modelId="{A64E4C85-0B8D-4CCB-A69F-011E76D40E11}" type="presOf" srcId="{6625E19B-D352-494D-8CBC-CE9E54DC1FC9}" destId="{8AB75BDB-EB51-4A26-8CE0-DFAFD2520993}" srcOrd="0" destOrd="0" presId="urn:microsoft.com/office/officeart/2016/7/layout/LinearBlockProcessNumbered"/>
    <dgm:cxn modelId="{00900486-2EB7-4D5E-B2B0-1C7BC5730B5E}" type="presOf" srcId="{318ACCB6-2DEE-405C-A884-A742C71DA514}" destId="{3A9FE141-C32C-472A-928C-69A795D0AC7A}" srcOrd="0" destOrd="0" presId="urn:microsoft.com/office/officeart/2016/7/layout/LinearBlockProcessNumbered"/>
    <dgm:cxn modelId="{689F968D-BE48-4DC9-AC4B-9B654CE8AE2D}" type="presOf" srcId="{EAC28E94-C88B-4607-8D08-FD318F32D130}" destId="{A8D5C062-398E-4DD2-B035-DDF70D9948F0}" srcOrd="0" destOrd="0" presId="urn:microsoft.com/office/officeart/2016/7/layout/LinearBlockProcessNumbered"/>
    <dgm:cxn modelId="{D27CC98F-105A-408F-A54C-C2BC6214BF23}" type="presOf" srcId="{F7757329-09C8-4AAE-A9F2-4C8ADA7612B0}" destId="{67680BAB-E86C-41F2-AB5D-7BC6B5569662}" srcOrd="0" destOrd="0" presId="urn:microsoft.com/office/officeart/2016/7/layout/LinearBlockProcessNumbered"/>
    <dgm:cxn modelId="{D3B32095-D7A1-4A28-92E5-15CE917D847C}" srcId="{971F8A0C-C609-42BA-B2C5-B418662C4AEC}" destId="{64297A02-C394-4646-AAB0-1351AE877410}" srcOrd="3" destOrd="0" parTransId="{929D718D-80F2-4A3B-B6C4-4D6D01A7A5E5}" sibTransId="{26744BE8-FD5B-486D-8E1D-61F9A1007E83}"/>
    <dgm:cxn modelId="{00CB08A0-4B03-4F60-B538-9CAE742A26E8}" type="presOf" srcId="{64297A02-C394-4646-AAB0-1351AE877410}" destId="{04293861-4ABC-4BCB-9EE9-EE98D1F0154E}" srcOrd="0" destOrd="0" presId="urn:microsoft.com/office/officeart/2016/7/layout/LinearBlockProcessNumbered"/>
    <dgm:cxn modelId="{3CFE8EB2-49EC-485B-A31E-A7A715270F7D}" type="presOf" srcId="{F7757329-09C8-4AAE-A9F2-4C8ADA7612B0}" destId="{B66E9091-20C0-4758-A6F0-8133D377EFCB}" srcOrd="1" destOrd="0" presId="urn:microsoft.com/office/officeart/2016/7/layout/LinearBlockProcessNumbered"/>
    <dgm:cxn modelId="{C4086AB7-A9B2-425C-BF50-33176FF5F607}" type="presOf" srcId="{A0535695-2B78-43D9-835E-52560B1F06AE}" destId="{557D421D-DB7F-48FF-B06D-8BBE84D8629B}" srcOrd="0" destOrd="0" presId="urn:microsoft.com/office/officeart/2016/7/layout/LinearBlockProcessNumbered"/>
    <dgm:cxn modelId="{B05FC3B9-014B-4F3E-8EE1-61587A280104}" type="presOf" srcId="{DB367445-0A37-44E7-9EEB-63A148B99F3B}" destId="{8C1DE1DD-1990-4250-8C52-C341BCADB58B}" srcOrd="1" destOrd="0" presId="urn:microsoft.com/office/officeart/2016/7/layout/LinearBlockProcessNumbered"/>
    <dgm:cxn modelId="{BE0851C9-5F63-4650-936E-651E2C1A91F2}" type="presOf" srcId="{318ACCB6-2DEE-405C-A884-A742C71DA514}" destId="{E9342472-E0D4-4648-B9E8-D72F2A82A5BA}" srcOrd="1" destOrd="0" presId="urn:microsoft.com/office/officeart/2016/7/layout/LinearBlockProcessNumbered"/>
    <dgm:cxn modelId="{874936EA-DC39-422D-B2BE-2DCE24D1840E}" type="presOf" srcId="{DB367445-0A37-44E7-9EEB-63A148B99F3B}" destId="{E691226E-5339-4EDE-9B97-2145778B0D6A}" srcOrd="0" destOrd="0" presId="urn:microsoft.com/office/officeart/2016/7/layout/LinearBlockProcessNumbered"/>
    <dgm:cxn modelId="{6BFDD772-EA5E-47DF-B4F8-983419EB0703}" type="presParOf" srcId="{83B07B8F-7B40-409A-80BD-166D0A25277F}" destId="{D2F2B428-ECA5-42C6-AF2F-E7D1CB766633}" srcOrd="0" destOrd="0" presId="urn:microsoft.com/office/officeart/2016/7/layout/LinearBlockProcessNumbered"/>
    <dgm:cxn modelId="{16B5D4A0-47A3-4E5F-BBFD-35BDFC185107}" type="presParOf" srcId="{D2F2B428-ECA5-42C6-AF2F-E7D1CB766633}" destId="{E691226E-5339-4EDE-9B97-2145778B0D6A}" srcOrd="0" destOrd="0" presId="urn:microsoft.com/office/officeart/2016/7/layout/LinearBlockProcessNumbered"/>
    <dgm:cxn modelId="{E9E8DBC0-A2C5-43FB-84F2-58208C09EA53}" type="presParOf" srcId="{D2F2B428-ECA5-42C6-AF2F-E7D1CB766633}" destId="{8AB75BDB-EB51-4A26-8CE0-DFAFD2520993}" srcOrd="1" destOrd="0" presId="urn:microsoft.com/office/officeart/2016/7/layout/LinearBlockProcessNumbered"/>
    <dgm:cxn modelId="{5EB8FC03-4FA1-4B7D-ABA5-2820E7A1C844}" type="presParOf" srcId="{D2F2B428-ECA5-42C6-AF2F-E7D1CB766633}" destId="{8C1DE1DD-1990-4250-8C52-C341BCADB58B}" srcOrd="2" destOrd="0" presId="urn:microsoft.com/office/officeart/2016/7/layout/LinearBlockProcessNumbered"/>
    <dgm:cxn modelId="{004E266E-428A-41A0-AE75-2E3EC0E33D37}" type="presParOf" srcId="{83B07B8F-7B40-409A-80BD-166D0A25277F}" destId="{B8F8376F-D83C-40F3-9C92-53BADDECF770}" srcOrd="1" destOrd="0" presId="urn:microsoft.com/office/officeart/2016/7/layout/LinearBlockProcessNumbered"/>
    <dgm:cxn modelId="{5B38C67F-4C1A-4AD7-993D-048B03F51C49}" type="presParOf" srcId="{83B07B8F-7B40-409A-80BD-166D0A25277F}" destId="{A06B1ADE-678B-4F1B-A7A4-16AC6A5D0F09}" srcOrd="2" destOrd="0" presId="urn:microsoft.com/office/officeart/2016/7/layout/LinearBlockProcessNumbered"/>
    <dgm:cxn modelId="{9A28189B-E9C0-479E-B4A8-87FC5156313E}" type="presParOf" srcId="{A06B1ADE-678B-4F1B-A7A4-16AC6A5D0F09}" destId="{3A9FE141-C32C-472A-928C-69A795D0AC7A}" srcOrd="0" destOrd="0" presId="urn:microsoft.com/office/officeart/2016/7/layout/LinearBlockProcessNumbered"/>
    <dgm:cxn modelId="{C07B0D6B-C0F5-487C-AEAA-387873A6C9A3}" type="presParOf" srcId="{A06B1ADE-678B-4F1B-A7A4-16AC6A5D0F09}" destId="{C1BBA902-2E69-4868-9B4F-CC7271F21F6B}" srcOrd="1" destOrd="0" presId="urn:microsoft.com/office/officeart/2016/7/layout/LinearBlockProcessNumbered"/>
    <dgm:cxn modelId="{A2720CD9-C2D2-4CDE-9A56-9AB8B587B807}" type="presParOf" srcId="{A06B1ADE-678B-4F1B-A7A4-16AC6A5D0F09}" destId="{E9342472-E0D4-4648-B9E8-D72F2A82A5BA}" srcOrd="2" destOrd="0" presId="urn:microsoft.com/office/officeart/2016/7/layout/LinearBlockProcessNumbered"/>
    <dgm:cxn modelId="{6F7B8CBD-E18F-410A-BD94-D93FF2FB84FB}" type="presParOf" srcId="{83B07B8F-7B40-409A-80BD-166D0A25277F}" destId="{A1B82C11-96CF-436F-B66B-82DDA436D08F}" srcOrd="3" destOrd="0" presId="urn:microsoft.com/office/officeart/2016/7/layout/LinearBlockProcessNumbered"/>
    <dgm:cxn modelId="{622FD130-EAAC-4BF9-AC99-62EBB1BFAD83}" type="presParOf" srcId="{83B07B8F-7B40-409A-80BD-166D0A25277F}" destId="{A272BAC6-CB52-4D9F-B144-2C5E833E091A}" srcOrd="4" destOrd="0" presId="urn:microsoft.com/office/officeart/2016/7/layout/LinearBlockProcessNumbered"/>
    <dgm:cxn modelId="{E10BF69B-3F42-4D94-A2DF-9B2407218FFE}" type="presParOf" srcId="{A272BAC6-CB52-4D9F-B144-2C5E833E091A}" destId="{A8D5C062-398E-4DD2-B035-DDF70D9948F0}" srcOrd="0" destOrd="0" presId="urn:microsoft.com/office/officeart/2016/7/layout/LinearBlockProcessNumbered"/>
    <dgm:cxn modelId="{5905E699-DC6D-4BA8-943A-047874F8F45F}" type="presParOf" srcId="{A272BAC6-CB52-4D9F-B144-2C5E833E091A}" destId="{557D421D-DB7F-48FF-B06D-8BBE84D8629B}" srcOrd="1" destOrd="0" presId="urn:microsoft.com/office/officeart/2016/7/layout/LinearBlockProcessNumbered"/>
    <dgm:cxn modelId="{F97F36EC-46F9-4B2D-A140-9A37B103FC19}" type="presParOf" srcId="{A272BAC6-CB52-4D9F-B144-2C5E833E091A}" destId="{6C1C59D2-24C9-4248-A032-4F6D8C92E08F}" srcOrd="2" destOrd="0" presId="urn:microsoft.com/office/officeart/2016/7/layout/LinearBlockProcessNumbered"/>
    <dgm:cxn modelId="{9F83FB98-C9EE-4A95-BFA3-407B3FE76B08}" type="presParOf" srcId="{83B07B8F-7B40-409A-80BD-166D0A25277F}" destId="{52615751-CBD2-4CA0-8B70-41F7FEEA9AE4}" srcOrd="5" destOrd="0" presId="urn:microsoft.com/office/officeart/2016/7/layout/LinearBlockProcessNumbered"/>
    <dgm:cxn modelId="{2EC568AA-A90F-48AB-990B-1F146B38FFCC}" type="presParOf" srcId="{83B07B8F-7B40-409A-80BD-166D0A25277F}" destId="{282DCCDE-6D0B-4837-8A52-0E92D84CECC9}" srcOrd="6" destOrd="0" presId="urn:microsoft.com/office/officeart/2016/7/layout/LinearBlockProcessNumbered"/>
    <dgm:cxn modelId="{6165A419-DF36-40E3-948E-A7DF7F8AB8CE}" type="presParOf" srcId="{282DCCDE-6D0B-4837-8A52-0E92D84CECC9}" destId="{04293861-4ABC-4BCB-9EE9-EE98D1F0154E}" srcOrd="0" destOrd="0" presId="urn:microsoft.com/office/officeart/2016/7/layout/LinearBlockProcessNumbered"/>
    <dgm:cxn modelId="{37873A99-C229-4AB2-A5F1-C488F7928CDD}" type="presParOf" srcId="{282DCCDE-6D0B-4837-8A52-0E92D84CECC9}" destId="{23277DDD-2108-4705-A4D9-F3668285F3D2}" srcOrd="1" destOrd="0" presId="urn:microsoft.com/office/officeart/2016/7/layout/LinearBlockProcessNumbered"/>
    <dgm:cxn modelId="{FD2BB8B1-FB1A-4225-AAB4-4648722A502D}" type="presParOf" srcId="{282DCCDE-6D0B-4837-8A52-0E92D84CECC9}" destId="{52C110D9-2497-4171-998B-8B38D15150BA}" srcOrd="2" destOrd="0" presId="urn:microsoft.com/office/officeart/2016/7/layout/LinearBlockProcessNumbered"/>
    <dgm:cxn modelId="{ADA9D766-FDD2-4277-888F-70714C941C11}" type="presParOf" srcId="{83B07B8F-7B40-409A-80BD-166D0A25277F}" destId="{CFD9E3F9-1FCF-47E2-881B-E9C9A72C0C80}" srcOrd="7" destOrd="0" presId="urn:microsoft.com/office/officeart/2016/7/layout/LinearBlockProcessNumbered"/>
    <dgm:cxn modelId="{A5E51152-0EC4-4E85-8C95-6A0E7AA16C07}" type="presParOf" srcId="{83B07B8F-7B40-409A-80BD-166D0A25277F}" destId="{4C718628-2B34-4B13-A0BA-E4E46B326F0A}" srcOrd="8" destOrd="0" presId="urn:microsoft.com/office/officeart/2016/7/layout/LinearBlockProcessNumbered"/>
    <dgm:cxn modelId="{F1091AF9-752B-422D-BC9A-194C74E124B3}" type="presParOf" srcId="{4C718628-2B34-4B13-A0BA-E4E46B326F0A}" destId="{67680BAB-E86C-41F2-AB5D-7BC6B5569662}" srcOrd="0" destOrd="0" presId="urn:microsoft.com/office/officeart/2016/7/layout/LinearBlockProcessNumbered"/>
    <dgm:cxn modelId="{485E0130-238C-4D45-9F73-EFA8F29AF4AF}" type="presParOf" srcId="{4C718628-2B34-4B13-A0BA-E4E46B326F0A}" destId="{99D2994C-D7DE-4CD4-AB79-35660E210239}" srcOrd="1" destOrd="0" presId="urn:microsoft.com/office/officeart/2016/7/layout/LinearBlockProcessNumbered"/>
    <dgm:cxn modelId="{B2C73FBD-2BE7-40C7-A1D9-338520BA8623}" type="presParOf" srcId="{4C718628-2B34-4B13-A0BA-E4E46B326F0A}" destId="{B66E9091-20C0-4758-A6F0-8133D377EFCB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1F8A0C-C609-42BA-B2C5-B418662C4AEC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B367445-0A37-44E7-9EEB-63A148B99F3B}">
      <dgm:prSet/>
      <dgm:spPr/>
      <dgm:t>
        <a:bodyPr/>
        <a:lstStyle/>
        <a:p>
          <a:r>
            <a:rPr lang="en-US" dirty="0"/>
            <a:t>Master Boot Record : 	</a:t>
          </a:r>
        </a:p>
        <a:p>
          <a:r>
            <a:rPr lang="en-US" dirty="0"/>
            <a:t>Stores Partition meta data. </a:t>
          </a:r>
        </a:p>
      </dgm:t>
    </dgm:pt>
    <dgm:pt modelId="{6DBF186A-25B9-4DBC-8C03-DE5120D7C290}" type="parTrans" cxnId="{E71AFE54-D381-49FF-A11A-B79015B6A8AF}">
      <dgm:prSet/>
      <dgm:spPr/>
      <dgm:t>
        <a:bodyPr/>
        <a:lstStyle/>
        <a:p>
          <a:endParaRPr lang="en-US"/>
        </a:p>
      </dgm:t>
    </dgm:pt>
    <dgm:pt modelId="{6625E19B-D352-494D-8CBC-CE9E54DC1FC9}" type="sibTrans" cxnId="{E71AFE54-D381-49FF-A11A-B79015B6A8AF}">
      <dgm:prSet phldrT="01" phldr="0"/>
      <dgm:spPr/>
      <dgm:t>
        <a:bodyPr/>
        <a:lstStyle/>
        <a:p>
          <a:r>
            <a:rPr lang="en-US" dirty="0"/>
            <a:t>01</a:t>
          </a:r>
        </a:p>
      </dgm:t>
    </dgm:pt>
    <dgm:pt modelId="{318ACCB6-2DEE-405C-A884-A742C71DA514}">
      <dgm:prSet/>
      <dgm:spPr/>
      <dgm:t>
        <a:bodyPr/>
        <a:lstStyle/>
        <a:p>
          <a:r>
            <a:rPr lang="en-US" dirty="0"/>
            <a:t>Boot Sector :</a:t>
          </a:r>
        </a:p>
        <a:p>
          <a:r>
            <a:rPr lang="en-US" dirty="0"/>
            <a:t>Has necessary attributes to go to root directory.	</a:t>
          </a:r>
        </a:p>
      </dgm:t>
    </dgm:pt>
    <dgm:pt modelId="{6C8356EA-3A64-4234-A729-8A7D7D94209B}" type="parTrans" cxnId="{42E7A776-306F-4CF0-8ECA-34E149721B47}">
      <dgm:prSet/>
      <dgm:spPr/>
      <dgm:t>
        <a:bodyPr/>
        <a:lstStyle/>
        <a:p>
          <a:endParaRPr lang="en-US"/>
        </a:p>
      </dgm:t>
    </dgm:pt>
    <dgm:pt modelId="{807B69A1-9265-4EA8-9934-EF99A8A0A8D0}" type="sibTrans" cxnId="{42E7A776-306F-4CF0-8ECA-34E149721B47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EAC28E94-C88B-4607-8D08-FD318F32D130}">
      <dgm:prSet/>
      <dgm:spPr/>
      <dgm:t>
        <a:bodyPr/>
        <a:lstStyle/>
        <a:p>
          <a:r>
            <a:rPr lang="en-US" dirty="0"/>
            <a:t>Root Directory :</a:t>
          </a:r>
        </a:p>
        <a:p>
          <a:r>
            <a:rPr lang="en-US" dirty="0"/>
            <a:t>Has the file entries details that are in the partition.</a:t>
          </a:r>
        </a:p>
        <a:p>
          <a:endParaRPr lang="en-US" dirty="0"/>
        </a:p>
      </dgm:t>
    </dgm:pt>
    <dgm:pt modelId="{EFE246A5-29F8-4329-B6FC-885C06B12DAE}" type="parTrans" cxnId="{A916BE34-16D8-45EC-882F-5568A6908733}">
      <dgm:prSet/>
      <dgm:spPr/>
      <dgm:t>
        <a:bodyPr/>
        <a:lstStyle/>
        <a:p>
          <a:endParaRPr lang="en-US"/>
        </a:p>
      </dgm:t>
    </dgm:pt>
    <dgm:pt modelId="{A0535695-2B78-43D9-835E-52560B1F06AE}" type="sibTrans" cxnId="{A916BE34-16D8-45EC-882F-5568A6908733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64297A02-C394-4646-AAB0-1351AE877410}">
      <dgm:prSet/>
      <dgm:spPr/>
      <dgm:t>
        <a:bodyPr/>
        <a:lstStyle/>
        <a:p>
          <a:r>
            <a:rPr lang="en-US" dirty="0"/>
            <a:t>File Data :</a:t>
          </a:r>
        </a:p>
        <a:p>
          <a:r>
            <a:rPr lang="en-US" dirty="0"/>
            <a:t>File data starts from this offset.</a:t>
          </a:r>
        </a:p>
      </dgm:t>
    </dgm:pt>
    <dgm:pt modelId="{929D718D-80F2-4A3B-B6C4-4D6D01A7A5E5}" type="parTrans" cxnId="{D3B32095-D7A1-4A28-92E5-15CE917D847C}">
      <dgm:prSet/>
      <dgm:spPr/>
      <dgm:t>
        <a:bodyPr/>
        <a:lstStyle/>
        <a:p>
          <a:endParaRPr lang="en-US"/>
        </a:p>
      </dgm:t>
    </dgm:pt>
    <dgm:pt modelId="{26744BE8-FD5B-486D-8E1D-61F9A1007E83}" type="sibTrans" cxnId="{D3B32095-D7A1-4A28-92E5-15CE917D847C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83B07B8F-7B40-409A-80BD-166D0A25277F}" type="pres">
      <dgm:prSet presAssocID="{971F8A0C-C609-42BA-B2C5-B418662C4AEC}" presName="Name0" presStyleCnt="0">
        <dgm:presLayoutVars>
          <dgm:animLvl val="lvl"/>
          <dgm:resizeHandles val="exact"/>
        </dgm:presLayoutVars>
      </dgm:prSet>
      <dgm:spPr/>
    </dgm:pt>
    <dgm:pt modelId="{D2F2B428-ECA5-42C6-AF2F-E7D1CB766633}" type="pres">
      <dgm:prSet presAssocID="{DB367445-0A37-44E7-9EEB-63A148B99F3B}" presName="compositeNode" presStyleCnt="0">
        <dgm:presLayoutVars>
          <dgm:bulletEnabled val="1"/>
        </dgm:presLayoutVars>
      </dgm:prSet>
      <dgm:spPr/>
    </dgm:pt>
    <dgm:pt modelId="{E691226E-5339-4EDE-9B97-2145778B0D6A}" type="pres">
      <dgm:prSet presAssocID="{DB367445-0A37-44E7-9EEB-63A148B99F3B}" presName="bgRect" presStyleLbl="alignNode1" presStyleIdx="0" presStyleCnt="4" custLinFactNeighborX="-6396"/>
      <dgm:spPr/>
    </dgm:pt>
    <dgm:pt modelId="{8AB75BDB-EB51-4A26-8CE0-DFAFD2520993}" type="pres">
      <dgm:prSet presAssocID="{6625E19B-D352-494D-8CBC-CE9E54DC1FC9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8C1DE1DD-1990-4250-8C52-C341BCADB58B}" type="pres">
      <dgm:prSet presAssocID="{DB367445-0A37-44E7-9EEB-63A148B99F3B}" presName="nodeRect" presStyleLbl="alignNode1" presStyleIdx="0" presStyleCnt="4">
        <dgm:presLayoutVars>
          <dgm:bulletEnabled val="1"/>
        </dgm:presLayoutVars>
      </dgm:prSet>
      <dgm:spPr/>
    </dgm:pt>
    <dgm:pt modelId="{B8F8376F-D83C-40F3-9C92-53BADDECF770}" type="pres">
      <dgm:prSet presAssocID="{6625E19B-D352-494D-8CBC-CE9E54DC1FC9}" presName="sibTrans" presStyleCnt="0"/>
      <dgm:spPr/>
    </dgm:pt>
    <dgm:pt modelId="{A06B1ADE-678B-4F1B-A7A4-16AC6A5D0F09}" type="pres">
      <dgm:prSet presAssocID="{318ACCB6-2DEE-405C-A884-A742C71DA514}" presName="compositeNode" presStyleCnt="0">
        <dgm:presLayoutVars>
          <dgm:bulletEnabled val="1"/>
        </dgm:presLayoutVars>
      </dgm:prSet>
      <dgm:spPr/>
    </dgm:pt>
    <dgm:pt modelId="{3A9FE141-C32C-472A-928C-69A795D0AC7A}" type="pres">
      <dgm:prSet presAssocID="{318ACCB6-2DEE-405C-A884-A742C71DA514}" presName="bgRect" presStyleLbl="alignNode1" presStyleIdx="1" presStyleCnt="4"/>
      <dgm:spPr/>
    </dgm:pt>
    <dgm:pt modelId="{C1BBA902-2E69-4868-9B4F-CC7271F21F6B}" type="pres">
      <dgm:prSet presAssocID="{807B69A1-9265-4EA8-9934-EF99A8A0A8D0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E9342472-E0D4-4648-B9E8-D72F2A82A5BA}" type="pres">
      <dgm:prSet presAssocID="{318ACCB6-2DEE-405C-A884-A742C71DA514}" presName="nodeRect" presStyleLbl="alignNode1" presStyleIdx="1" presStyleCnt="4">
        <dgm:presLayoutVars>
          <dgm:bulletEnabled val="1"/>
        </dgm:presLayoutVars>
      </dgm:prSet>
      <dgm:spPr/>
    </dgm:pt>
    <dgm:pt modelId="{A1B82C11-96CF-436F-B66B-82DDA436D08F}" type="pres">
      <dgm:prSet presAssocID="{807B69A1-9265-4EA8-9934-EF99A8A0A8D0}" presName="sibTrans" presStyleCnt="0"/>
      <dgm:spPr/>
    </dgm:pt>
    <dgm:pt modelId="{A272BAC6-CB52-4D9F-B144-2C5E833E091A}" type="pres">
      <dgm:prSet presAssocID="{EAC28E94-C88B-4607-8D08-FD318F32D130}" presName="compositeNode" presStyleCnt="0">
        <dgm:presLayoutVars>
          <dgm:bulletEnabled val="1"/>
        </dgm:presLayoutVars>
      </dgm:prSet>
      <dgm:spPr/>
    </dgm:pt>
    <dgm:pt modelId="{A8D5C062-398E-4DD2-B035-DDF70D9948F0}" type="pres">
      <dgm:prSet presAssocID="{EAC28E94-C88B-4607-8D08-FD318F32D130}" presName="bgRect" presStyleLbl="alignNode1" presStyleIdx="2" presStyleCnt="4"/>
      <dgm:spPr/>
    </dgm:pt>
    <dgm:pt modelId="{557D421D-DB7F-48FF-B06D-8BBE84D8629B}" type="pres">
      <dgm:prSet presAssocID="{A0535695-2B78-43D9-835E-52560B1F06AE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6C1C59D2-24C9-4248-A032-4F6D8C92E08F}" type="pres">
      <dgm:prSet presAssocID="{EAC28E94-C88B-4607-8D08-FD318F32D130}" presName="nodeRect" presStyleLbl="alignNode1" presStyleIdx="2" presStyleCnt="4">
        <dgm:presLayoutVars>
          <dgm:bulletEnabled val="1"/>
        </dgm:presLayoutVars>
      </dgm:prSet>
      <dgm:spPr/>
    </dgm:pt>
    <dgm:pt modelId="{52615751-CBD2-4CA0-8B70-41F7FEEA9AE4}" type="pres">
      <dgm:prSet presAssocID="{A0535695-2B78-43D9-835E-52560B1F06AE}" presName="sibTrans" presStyleCnt="0"/>
      <dgm:spPr/>
    </dgm:pt>
    <dgm:pt modelId="{282DCCDE-6D0B-4837-8A52-0E92D84CECC9}" type="pres">
      <dgm:prSet presAssocID="{64297A02-C394-4646-AAB0-1351AE877410}" presName="compositeNode" presStyleCnt="0">
        <dgm:presLayoutVars>
          <dgm:bulletEnabled val="1"/>
        </dgm:presLayoutVars>
      </dgm:prSet>
      <dgm:spPr/>
    </dgm:pt>
    <dgm:pt modelId="{04293861-4ABC-4BCB-9EE9-EE98D1F0154E}" type="pres">
      <dgm:prSet presAssocID="{64297A02-C394-4646-AAB0-1351AE877410}" presName="bgRect" presStyleLbl="alignNode1" presStyleIdx="3" presStyleCnt="4"/>
      <dgm:spPr/>
    </dgm:pt>
    <dgm:pt modelId="{23277DDD-2108-4705-A4D9-F3668285F3D2}" type="pres">
      <dgm:prSet presAssocID="{26744BE8-FD5B-486D-8E1D-61F9A1007E83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52C110D9-2497-4171-998B-8B38D15150BA}" type="pres">
      <dgm:prSet presAssocID="{64297A02-C394-4646-AAB0-1351AE877410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A7624400-066B-412E-A48E-EC4CEBD24719}" type="presOf" srcId="{26744BE8-FD5B-486D-8E1D-61F9A1007E83}" destId="{23277DDD-2108-4705-A4D9-F3668285F3D2}" srcOrd="0" destOrd="0" presId="urn:microsoft.com/office/officeart/2016/7/layout/LinearBlockProcessNumbered"/>
    <dgm:cxn modelId="{1B5B5105-1B97-4AAD-9098-EA28067A8420}" type="presOf" srcId="{EAC28E94-C88B-4607-8D08-FD318F32D130}" destId="{6C1C59D2-24C9-4248-A032-4F6D8C92E08F}" srcOrd="1" destOrd="0" presId="urn:microsoft.com/office/officeart/2016/7/layout/LinearBlockProcessNumbered"/>
    <dgm:cxn modelId="{DD684922-DB9A-49A4-8D83-EDD143271978}" type="presOf" srcId="{971F8A0C-C609-42BA-B2C5-B418662C4AEC}" destId="{83B07B8F-7B40-409A-80BD-166D0A25277F}" srcOrd="0" destOrd="0" presId="urn:microsoft.com/office/officeart/2016/7/layout/LinearBlockProcessNumbered"/>
    <dgm:cxn modelId="{A916BE34-16D8-45EC-882F-5568A6908733}" srcId="{971F8A0C-C609-42BA-B2C5-B418662C4AEC}" destId="{EAC28E94-C88B-4607-8D08-FD318F32D130}" srcOrd="2" destOrd="0" parTransId="{EFE246A5-29F8-4329-B6FC-885C06B12DAE}" sibTransId="{A0535695-2B78-43D9-835E-52560B1F06AE}"/>
    <dgm:cxn modelId="{8F6CC26F-8153-47F1-9FAC-4F54F5DBCDBD}" type="presOf" srcId="{64297A02-C394-4646-AAB0-1351AE877410}" destId="{52C110D9-2497-4171-998B-8B38D15150BA}" srcOrd="1" destOrd="0" presId="urn:microsoft.com/office/officeart/2016/7/layout/LinearBlockProcessNumbered"/>
    <dgm:cxn modelId="{5AE60451-0113-4ABB-A36D-9E5C8AF83193}" type="presOf" srcId="{807B69A1-9265-4EA8-9934-EF99A8A0A8D0}" destId="{C1BBA902-2E69-4868-9B4F-CC7271F21F6B}" srcOrd="0" destOrd="0" presId="urn:microsoft.com/office/officeart/2016/7/layout/LinearBlockProcessNumbered"/>
    <dgm:cxn modelId="{E71AFE54-D381-49FF-A11A-B79015B6A8AF}" srcId="{971F8A0C-C609-42BA-B2C5-B418662C4AEC}" destId="{DB367445-0A37-44E7-9EEB-63A148B99F3B}" srcOrd="0" destOrd="0" parTransId="{6DBF186A-25B9-4DBC-8C03-DE5120D7C290}" sibTransId="{6625E19B-D352-494D-8CBC-CE9E54DC1FC9}"/>
    <dgm:cxn modelId="{42E7A776-306F-4CF0-8ECA-34E149721B47}" srcId="{971F8A0C-C609-42BA-B2C5-B418662C4AEC}" destId="{318ACCB6-2DEE-405C-A884-A742C71DA514}" srcOrd="1" destOrd="0" parTransId="{6C8356EA-3A64-4234-A729-8A7D7D94209B}" sibTransId="{807B69A1-9265-4EA8-9934-EF99A8A0A8D0}"/>
    <dgm:cxn modelId="{A64E4C85-0B8D-4CCB-A69F-011E76D40E11}" type="presOf" srcId="{6625E19B-D352-494D-8CBC-CE9E54DC1FC9}" destId="{8AB75BDB-EB51-4A26-8CE0-DFAFD2520993}" srcOrd="0" destOrd="0" presId="urn:microsoft.com/office/officeart/2016/7/layout/LinearBlockProcessNumbered"/>
    <dgm:cxn modelId="{00900486-2EB7-4D5E-B2B0-1C7BC5730B5E}" type="presOf" srcId="{318ACCB6-2DEE-405C-A884-A742C71DA514}" destId="{3A9FE141-C32C-472A-928C-69A795D0AC7A}" srcOrd="0" destOrd="0" presId="urn:microsoft.com/office/officeart/2016/7/layout/LinearBlockProcessNumbered"/>
    <dgm:cxn modelId="{689F968D-BE48-4DC9-AC4B-9B654CE8AE2D}" type="presOf" srcId="{EAC28E94-C88B-4607-8D08-FD318F32D130}" destId="{A8D5C062-398E-4DD2-B035-DDF70D9948F0}" srcOrd="0" destOrd="0" presId="urn:microsoft.com/office/officeart/2016/7/layout/LinearBlockProcessNumbered"/>
    <dgm:cxn modelId="{D3B32095-D7A1-4A28-92E5-15CE917D847C}" srcId="{971F8A0C-C609-42BA-B2C5-B418662C4AEC}" destId="{64297A02-C394-4646-AAB0-1351AE877410}" srcOrd="3" destOrd="0" parTransId="{929D718D-80F2-4A3B-B6C4-4D6D01A7A5E5}" sibTransId="{26744BE8-FD5B-486D-8E1D-61F9A1007E83}"/>
    <dgm:cxn modelId="{00CB08A0-4B03-4F60-B538-9CAE742A26E8}" type="presOf" srcId="{64297A02-C394-4646-AAB0-1351AE877410}" destId="{04293861-4ABC-4BCB-9EE9-EE98D1F0154E}" srcOrd="0" destOrd="0" presId="urn:microsoft.com/office/officeart/2016/7/layout/LinearBlockProcessNumbered"/>
    <dgm:cxn modelId="{C4086AB7-A9B2-425C-BF50-33176FF5F607}" type="presOf" srcId="{A0535695-2B78-43D9-835E-52560B1F06AE}" destId="{557D421D-DB7F-48FF-B06D-8BBE84D8629B}" srcOrd="0" destOrd="0" presId="urn:microsoft.com/office/officeart/2016/7/layout/LinearBlockProcessNumbered"/>
    <dgm:cxn modelId="{B05FC3B9-014B-4F3E-8EE1-61587A280104}" type="presOf" srcId="{DB367445-0A37-44E7-9EEB-63A148B99F3B}" destId="{8C1DE1DD-1990-4250-8C52-C341BCADB58B}" srcOrd="1" destOrd="0" presId="urn:microsoft.com/office/officeart/2016/7/layout/LinearBlockProcessNumbered"/>
    <dgm:cxn modelId="{BE0851C9-5F63-4650-936E-651E2C1A91F2}" type="presOf" srcId="{318ACCB6-2DEE-405C-A884-A742C71DA514}" destId="{E9342472-E0D4-4648-B9E8-D72F2A82A5BA}" srcOrd="1" destOrd="0" presId="urn:microsoft.com/office/officeart/2016/7/layout/LinearBlockProcessNumbered"/>
    <dgm:cxn modelId="{874936EA-DC39-422D-B2BE-2DCE24D1840E}" type="presOf" srcId="{DB367445-0A37-44E7-9EEB-63A148B99F3B}" destId="{E691226E-5339-4EDE-9B97-2145778B0D6A}" srcOrd="0" destOrd="0" presId="urn:microsoft.com/office/officeart/2016/7/layout/LinearBlockProcessNumbered"/>
    <dgm:cxn modelId="{6BFDD772-EA5E-47DF-B4F8-983419EB0703}" type="presParOf" srcId="{83B07B8F-7B40-409A-80BD-166D0A25277F}" destId="{D2F2B428-ECA5-42C6-AF2F-E7D1CB766633}" srcOrd="0" destOrd="0" presId="urn:microsoft.com/office/officeart/2016/7/layout/LinearBlockProcessNumbered"/>
    <dgm:cxn modelId="{16B5D4A0-47A3-4E5F-BBFD-35BDFC185107}" type="presParOf" srcId="{D2F2B428-ECA5-42C6-AF2F-E7D1CB766633}" destId="{E691226E-5339-4EDE-9B97-2145778B0D6A}" srcOrd="0" destOrd="0" presId="urn:microsoft.com/office/officeart/2016/7/layout/LinearBlockProcessNumbered"/>
    <dgm:cxn modelId="{E9E8DBC0-A2C5-43FB-84F2-58208C09EA53}" type="presParOf" srcId="{D2F2B428-ECA5-42C6-AF2F-E7D1CB766633}" destId="{8AB75BDB-EB51-4A26-8CE0-DFAFD2520993}" srcOrd="1" destOrd="0" presId="urn:microsoft.com/office/officeart/2016/7/layout/LinearBlockProcessNumbered"/>
    <dgm:cxn modelId="{5EB8FC03-4FA1-4B7D-ABA5-2820E7A1C844}" type="presParOf" srcId="{D2F2B428-ECA5-42C6-AF2F-E7D1CB766633}" destId="{8C1DE1DD-1990-4250-8C52-C341BCADB58B}" srcOrd="2" destOrd="0" presId="urn:microsoft.com/office/officeart/2016/7/layout/LinearBlockProcessNumbered"/>
    <dgm:cxn modelId="{004E266E-428A-41A0-AE75-2E3EC0E33D37}" type="presParOf" srcId="{83B07B8F-7B40-409A-80BD-166D0A25277F}" destId="{B8F8376F-D83C-40F3-9C92-53BADDECF770}" srcOrd="1" destOrd="0" presId="urn:microsoft.com/office/officeart/2016/7/layout/LinearBlockProcessNumbered"/>
    <dgm:cxn modelId="{5B38C67F-4C1A-4AD7-993D-048B03F51C49}" type="presParOf" srcId="{83B07B8F-7B40-409A-80BD-166D0A25277F}" destId="{A06B1ADE-678B-4F1B-A7A4-16AC6A5D0F09}" srcOrd="2" destOrd="0" presId="urn:microsoft.com/office/officeart/2016/7/layout/LinearBlockProcessNumbered"/>
    <dgm:cxn modelId="{9A28189B-E9C0-479E-B4A8-87FC5156313E}" type="presParOf" srcId="{A06B1ADE-678B-4F1B-A7A4-16AC6A5D0F09}" destId="{3A9FE141-C32C-472A-928C-69A795D0AC7A}" srcOrd="0" destOrd="0" presId="urn:microsoft.com/office/officeart/2016/7/layout/LinearBlockProcessNumbered"/>
    <dgm:cxn modelId="{C07B0D6B-C0F5-487C-AEAA-387873A6C9A3}" type="presParOf" srcId="{A06B1ADE-678B-4F1B-A7A4-16AC6A5D0F09}" destId="{C1BBA902-2E69-4868-9B4F-CC7271F21F6B}" srcOrd="1" destOrd="0" presId="urn:microsoft.com/office/officeart/2016/7/layout/LinearBlockProcessNumbered"/>
    <dgm:cxn modelId="{A2720CD9-C2D2-4CDE-9A56-9AB8B587B807}" type="presParOf" srcId="{A06B1ADE-678B-4F1B-A7A4-16AC6A5D0F09}" destId="{E9342472-E0D4-4648-B9E8-D72F2A82A5BA}" srcOrd="2" destOrd="0" presId="urn:microsoft.com/office/officeart/2016/7/layout/LinearBlockProcessNumbered"/>
    <dgm:cxn modelId="{6F7B8CBD-E18F-410A-BD94-D93FF2FB84FB}" type="presParOf" srcId="{83B07B8F-7B40-409A-80BD-166D0A25277F}" destId="{A1B82C11-96CF-436F-B66B-82DDA436D08F}" srcOrd="3" destOrd="0" presId="urn:microsoft.com/office/officeart/2016/7/layout/LinearBlockProcessNumbered"/>
    <dgm:cxn modelId="{622FD130-EAAC-4BF9-AC99-62EBB1BFAD83}" type="presParOf" srcId="{83B07B8F-7B40-409A-80BD-166D0A25277F}" destId="{A272BAC6-CB52-4D9F-B144-2C5E833E091A}" srcOrd="4" destOrd="0" presId="urn:microsoft.com/office/officeart/2016/7/layout/LinearBlockProcessNumbered"/>
    <dgm:cxn modelId="{E10BF69B-3F42-4D94-A2DF-9B2407218FFE}" type="presParOf" srcId="{A272BAC6-CB52-4D9F-B144-2C5E833E091A}" destId="{A8D5C062-398E-4DD2-B035-DDF70D9948F0}" srcOrd="0" destOrd="0" presId="urn:microsoft.com/office/officeart/2016/7/layout/LinearBlockProcessNumbered"/>
    <dgm:cxn modelId="{5905E699-DC6D-4BA8-943A-047874F8F45F}" type="presParOf" srcId="{A272BAC6-CB52-4D9F-B144-2C5E833E091A}" destId="{557D421D-DB7F-48FF-B06D-8BBE84D8629B}" srcOrd="1" destOrd="0" presId="urn:microsoft.com/office/officeart/2016/7/layout/LinearBlockProcessNumbered"/>
    <dgm:cxn modelId="{F97F36EC-46F9-4B2D-A140-9A37B103FC19}" type="presParOf" srcId="{A272BAC6-CB52-4D9F-B144-2C5E833E091A}" destId="{6C1C59D2-24C9-4248-A032-4F6D8C92E08F}" srcOrd="2" destOrd="0" presId="urn:microsoft.com/office/officeart/2016/7/layout/LinearBlockProcessNumbered"/>
    <dgm:cxn modelId="{9F83FB98-C9EE-4A95-BFA3-407B3FE76B08}" type="presParOf" srcId="{83B07B8F-7B40-409A-80BD-166D0A25277F}" destId="{52615751-CBD2-4CA0-8B70-41F7FEEA9AE4}" srcOrd="5" destOrd="0" presId="urn:microsoft.com/office/officeart/2016/7/layout/LinearBlockProcessNumbered"/>
    <dgm:cxn modelId="{2EC568AA-A90F-48AB-990B-1F146B38FFCC}" type="presParOf" srcId="{83B07B8F-7B40-409A-80BD-166D0A25277F}" destId="{282DCCDE-6D0B-4837-8A52-0E92D84CECC9}" srcOrd="6" destOrd="0" presId="urn:microsoft.com/office/officeart/2016/7/layout/LinearBlockProcessNumbered"/>
    <dgm:cxn modelId="{6165A419-DF36-40E3-948E-A7DF7F8AB8CE}" type="presParOf" srcId="{282DCCDE-6D0B-4837-8A52-0E92D84CECC9}" destId="{04293861-4ABC-4BCB-9EE9-EE98D1F0154E}" srcOrd="0" destOrd="0" presId="urn:microsoft.com/office/officeart/2016/7/layout/LinearBlockProcessNumbered"/>
    <dgm:cxn modelId="{37873A99-C229-4AB2-A5F1-C488F7928CDD}" type="presParOf" srcId="{282DCCDE-6D0B-4837-8A52-0E92D84CECC9}" destId="{23277DDD-2108-4705-A4D9-F3668285F3D2}" srcOrd="1" destOrd="0" presId="urn:microsoft.com/office/officeart/2016/7/layout/LinearBlockProcessNumbered"/>
    <dgm:cxn modelId="{FD2BB8B1-FB1A-4225-AAB4-4648722A502D}" type="presParOf" srcId="{282DCCDE-6D0B-4837-8A52-0E92D84CECC9}" destId="{52C110D9-2497-4171-998B-8B38D15150BA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91226E-5339-4EDE-9B97-2145778B0D6A}">
      <dsp:nvSpPr>
        <dsp:cNvPr id="0" name=""/>
        <dsp:cNvSpPr/>
      </dsp:nvSpPr>
      <dsp:spPr>
        <a:xfrm>
          <a:off x="6315" y="892698"/>
          <a:ext cx="1974242" cy="236909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011" tIns="0" rIns="195011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Operating System: Ubuntu</a:t>
          </a:r>
        </a:p>
      </dsp:txBody>
      <dsp:txXfrm>
        <a:off x="6315" y="1840334"/>
        <a:ext cx="1974242" cy="1421454"/>
      </dsp:txXfrm>
    </dsp:sp>
    <dsp:sp modelId="{8AB75BDB-EB51-4A26-8CE0-DFAFD2520993}">
      <dsp:nvSpPr>
        <dsp:cNvPr id="0" name=""/>
        <dsp:cNvSpPr/>
      </dsp:nvSpPr>
      <dsp:spPr>
        <a:xfrm>
          <a:off x="6315" y="892698"/>
          <a:ext cx="1974242" cy="94763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011" tIns="165100" rIns="195011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400" kern="1200" dirty="0"/>
        </a:p>
      </dsp:txBody>
      <dsp:txXfrm>
        <a:off x="6315" y="892698"/>
        <a:ext cx="1974242" cy="947636"/>
      </dsp:txXfrm>
    </dsp:sp>
    <dsp:sp modelId="{3A9FE141-C32C-472A-928C-69A795D0AC7A}">
      <dsp:nvSpPr>
        <dsp:cNvPr id="0" name=""/>
        <dsp:cNvSpPr/>
      </dsp:nvSpPr>
      <dsp:spPr>
        <a:xfrm>
          <a:off x="2138497" y="892698"/>
          <a:ext cx="1974242" cy="2369090"/>
        </a:xfrm>
        <a:prstGeom prst="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011" tIns="0" rIns="195011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Used Oracle VM virtual box for Ubuntu</a:t>
          </a:r>
        </a:p>
      </dsp:txBody>
      <dsp:txXfrm>
        <a:off x="2138497" y="1840334"/>
        <a:ext cx="1974242" cy="1421454"/>
      </dsp:txXfrm>
    </dsp:sp>
    <dsp:sp modelId="{C1BBA902-2E69-4868-9B4F-CC7271F21F6B}">
      <dsp:nvSpPr>
        <dsp:cNvPr id="0" name=""/>
        <dsp:cNvSpPr/>
      </dsp:nvSpPr>
      <dsp:spPr>
        <a:xfrm>
          <a:off x="2138497" y="892698"/>
          <a:ext cx="1974242" cy="94763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011" tIns="165100" rIns="195011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400" kern="1200" dirty="0"/>
        </a:p>
      </dsp:txBody>
      <dsp:txXfrm>
        <a:off x="2138497" y="892698"/>
        <a:ext cx="1974242" cy="947636"/>
      </dsp:txXfrm>
    </dsp:sp>
    <dsp:sp modelId="{A8D5C062-398E-4DD2-B035-DDF70D9948F0}">
      <dsp:nvSpPr>
        <dsp:cNvPr id="0" name=""/>
        <dsp:cNvSpPr/>
      </dsp:nvSpPr>
      <dsp:spPr>
        <a:xfrm>
          <a:off x="4270678" y="892698"/>
          <a:ext cx="1974242" cy="2369090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011" tIns="0" rIns="195011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Programming Language: Java</a:t>
          </a:r>
        </a:p>
      </dsp:txBody>
      <dsp:txXfrm>
        <a:off x="4270678" y="1840334"/>
        <a:ext cx="1974242" cy="1421454"/>
      </dsp:txXfrm>
    </dsp:sp>
    <dsp:sp modelId="{557D421D-DB7F-48FF-B06D-8BBE84D8629B}">
      <dsp:nvSpPr>
        <dsp:cNvPr id="0" name=""/>
        <dsp:cNvSpPr/>
      </dsp:nvSpPr>
      <dsp:spPr>
        <a:xfrm>
          <a:off x="4270678" y="892698"/>
          <a:ext cx="1974242" cy="94763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011" tIns="165100" rIns="195011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400" kern="1200" dirty="0"/>
        </a:p>
      </dsp:txBody>
      <dsp:txXfrm>
        <a:off x="4270678" y="892698"/>
        <a:ext cx="1974242" cy="947636"/>
      </dsp:txXfrm>
    </dsp:sp>
    <dsp:sp modelId="{04293861-4ABC-4BCB-9EE9-EE98D1F0154E}">
      <dsp:nvSpPr>
        <dsp:cNvPr id="0" name=""/>
        <dsp:cNvSpPr/>
      </dsp:nvSpPr>
      <dsp:spPr>
        <a:xfrm>
          <a:off x="6402860" y="892698"/>
          <a:ext cx="1974242" cy="2369090"/>
        </a:xfrm>
        <a:prstGeom prst="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011" tIns="0" rIns="195011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IDE: Eclipse in Windows</a:t>
          </a:r>
        </a:p>
      </dsp:txBody>
      <dsp:txXfrm>
        <a:off x="6402860" y="1840334"/>
        <a:ext cx="1974242" cy="1421454"/>
      </dsp:txXfrm>
    </dsp:sp>
    <dsp:sp modelId="{23277DDD-2108-4705-A4D9-F3668285F3D2}">
      <dsp:nvSpPr>
        <dsp:cNvPr id="0" name=""/>
        <dsp:cNvSpPr/>
      </dsp:nvSpPr>
      <dsp:spPr>
        <a:xfrm>
          <a:off x="6402860" y="892698"/>
          <a:ext cx="1974242" cy="94763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011" tIns="165100" rIns="195011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400" kern="1200" dirty="0"/>
        </a:p>
      </dsp:txBody>
      <dsp:txXfrm>
        <a:off x="6402860" y="892698"/>
        <a:ext cx="1974242" cy="947636"/>
      </dsp:txXfrm>
    </dsp:sp>
    <dsp:sp modelId="{67680BAB-E86C-41F2-AB5D-7BC6B5569662}">
      <dsp:nvSpPr>
        <dsp:cNvPr id="0" name=""/>
        <dsp:cNvSpPr/>
      </dsp:nvSpPr>
      <dsp:spPr>
        <a:xfrm>
          <a:off x="8535042" y="892698"/>
          <a:ext cx="1974242" cy="2369090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011" tIns="0" rIns="195011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Data Extraction Tool: </a:t>
          </a:r>
          <a:r>
            <a:rPr lang="en-US" sz="2100" kern="1200" dirty="0" err="1"/>
            <a:t>dd</a:t>
          </a:r>
          <a:endParaRPr lang="en-US" sz="2100" kern="1200" dirty="0"/>
        </a:p>
      </dsp:txBody>
      <dsp:txXfrm>
        <a:off x="8535042" y="1840334"/>
        <a:ext cx="1974242" cy="1421454"/>
      </dsp:txXfrm>
    </dsp:sp>
    <dsp:sp modelId="{99D2994C-D7DE-4CD4-AB79-35660E210239}">
      <dsp:nvSpPr>
        <dsp:cNvPr id="0" name=""/>
        <dsp:cNvSpPr/>
      </dsp:nvSpPr>
      <dsp:spPr>
        <a:xfrm>
          <a:off x="8535042" y="892698"/>
          <a:ext cx="1974242" cy="94763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011" tIns="165100" rIns="195011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400" kern="1200"/>
        </a:p>
      </dsp:txBody>
      <dsp:txXfrm>
        <a:off x="8535042" y="892698"/>
        <a:ext cx="1974242" cy="9476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91226E-5339-4EDE-9B97-2145778B0D6A}">
      <dsp:nvSpPr>
        <dsp:cNvPr id="0" name=""/>
        <dsp:cNvSpPr/>
      </dsp:nvSpPr>
      <dsp:spPr>
        <a:xfrm>
          <a:off x="0" y="589245"/>
          <a:ext cx="2479997" cy="297599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Master Boot Record : 	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Stores Partition meta data. </a:t>
          </a:r>
        </a:p>
      </dsp:txBody>
      <dsp:txXfrm>
        <a:off x="0" y="1779644"/>
        <a:ext cx="2479997" cy="1785598"/>
      </dsp:txXfrm>
    </dsp:sp>
    <dsp:sp modelId="{8AB75BDB-EB51-4A26-8CE0-DFAFD2520993}">
      <dsp:nvSpPr>
        <dsp:cNvPr id="0" name=""/>
        <dsp:cNvSpPr/>
      </dsp:nvSpPr>
      <dsp:spPr>
        <a:xfrm>
          <a:off x="205" y="589245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 dirty="0"/>
            <a:t>01</a:t>
          </a:r>
        </a:p>
      </dsp:txBody>
      <dsp:txXfrm>
        <a:off x="205" y="589245"/>
        <a:ext cx="2479997" cy="1190398"/>
      </dsp:txXfrm>
    </dsp:sp>
    <dsp:sp modelId="{3A9FE141-C32C-472A-928C-69A795D0AC7A}">
      <dsp:nvSpPr>
        <dsp:cNvPr id="0" name=""/>
        <dsp:cNvSpPr/>
      </dsp:nvSpPr>
      <dsp:spPr>
        <a:xfrm>
          <a:off x="2678602" y="589245"/>
          <a:ext cx="2479997" cy="2975996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Boot Sector :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Has necessary attributes to go to root directory.	</a:t>
          </a:r>
        </a:p>
      </dsp:txBody>
      <dsp:txXfrm>
        <a:off x="2678602" y="1779644"/>
        <a:ext cx="2479997" cy="1785598"/>
      </dsp:txXfrm>
    </dsp:sp>
    <dsp:sp modelId="{C1BBA902-2E69-4868-9B4F-CC7271F21F6B}">
      <dsp:nvSpPr>
        <dsp:cNvPr id="0" name=""/>
        <dsp:cNvSpPr/>
      </dsp:nvSpPr>
      <dsp:spPr>
        <a:xfrm>
          <a:off x="2678602" y="589245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02</a:t>
          </a:r>
        </a:p>
      </dsp:txBody>
      <dsp:txXfrm>
        <a:off x="2678602" y="589245"/>
        <a:ext cx="2479997" cy="1190398"/>
      </dsp:txXfrm>
    </dsp:sp>
    <dsp:sp modelId="{A8D5C062-398E-4DD2-B035-DDF70D9948F0}">
      <dsp:nvSpPr>
        <dsp:cNvPr id="0" name=""/>
        <dsp:cNvSpPr/>
      </dsp:nvSpPr>
      <dsp:spPr>
        <a:xfrm>
          <a:off x="5356999" y="589245"/>
          <a:ext cx="2479997" cy="2975996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Root Directory :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Has the file entries details that are in the partition.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5356999" y="1779644"/>
        <a:ext cx="2479997" cy="1785598"/>
      </dsp:txXfrm>
    </dsp:sp>
    <dsp:sp modelId="{557D421D-DB7F-48FF-B06D-8BBE84D8629B}">
      <dsp:nvSpPr>
        <dsp:cNvPr id="0" name=""/>
        <dsp:cNvSpPr/>
      </dsp:nvSpPr>
      <dsp:spPr>
        <a:xfrm>
          <a:off x="5356999" y="589245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03</a:t>
          </a:r>
        </a:p>
      </dsp:txBody>
      <dsp:txXfrm>
        <a:off x="5356999" y="589245"/>
        <a:ext cx="2479997" cy="1190398"/>
      </dsp:txXfrm>
    </dsp:sp>
    <dsp:sp modelId="{04293861-4ABC-4BCB-9EE9-EE98D1F0154E}">
      <dsp:nvSpPr>
        <dsp:cNvPr id="0" name=""/>
        <dsp:cNvSpPr/>
      </dsp:nvSpPr>
      <dsp:spPr>
        <a:xfrm>
          <a:off x="8035397" y="589245"/>
          <a:ext cx="2479997" cy="2975996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File Data :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File data starts from this offset.</a:t>
          </a:r>
        </a:p>
      </dsp:txBody>
      <dsp:txXfrm>
        <a:off x="8035397" y="1779644"/>
        <a:ext cx="2479997" cy="1785598"/>
      </dsp:txXfrm>
    </dsp:sp>
    <dsp:sp modelId="{23277DDD-2108-4705-A4D9-F3668285F3D2}">
      <dsp:nvSpPr>
        <dsp:cNvPr id="0" name=""/>
        <dsp:cNvSpPr/>
      </dsp:nvSpPr>
      <dsp:spPr>
        <a:xfrm>
          <a:off x="8035397" y="589245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04</a:t>
          </a:r>
        </a:p>
      </dsp:txBody>
      <dsp:txXfrm>
        <a:off x="8035397" y="589245"/>
        <a:ext cx="2479997" cy="11903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1833"/>
            <a:ext cx="9144000" cy="238760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568"/>
            <a:ext cx="9144000" cy="165523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536C-98C5-4551-92B8-E09BEBEC66AE}" type="datetimeFigureOut">
              <a:rPr lang="en-US" smtClean="0"/>
              <a:t>09-Apr-17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7CA7D-2A56-4C62-A69E-429CAF432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49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536C-98C5-4551-92B8-E09BEBEC66AE}" type="datetimeFigureOut">
              <a:rPr lang="en-US" smtClean="0"/>
              <a:t>09-Apr-17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7CA7D-2A56-4C62-A69E-429CAF432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426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6185"/>
            <a:ext cx="2628900" cy="58102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6185"/>
            <a:ext cx="7683500" cy="581024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536C-98C5-4551-92B8-E09BEBEC66AE}" type="datetimeFigureOut">
              <a:rPr lang="en-US" smtClean="0"/>
              <a:t>09-Apr-17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7CA7D-2A56-4C62-A69E-429CAF432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5553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1833"/>
            <a:ext cx="9144000" cy="238760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568"/>
            <a:ext cx="9144000" cy="165523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7EA2-E7AE-F84D-BFF6-8063478EE14B}" type="datetimeFigureOut">
              <a:rPr lang="en-US" smtClean="0"/>
              <a:t>09-Apr-17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797E-2104-A542-91CF-49E94E486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1143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7EA2-E7AE-F84D-BFF6-8063478EE14B}" type="datetimeFigureOut">
              <a:rPr lang="en-US" smtClean="0"/>
              <a:t>09-Apr-17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797E-2104-A542-91CF-49E94E486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5294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0267"/>
            <a:ext cx="10515600" cy="2853267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8934"/>
            <a:ext cx="10515600" cy="150071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7EA2-E7AE-F84D-BFF6-8063478EE14B}" type="datetimeFigureOut">
              <a:rPr lang="en-US" smtClean="0"/>
              <a:t>09-Apr-17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797E-2104-A542-91CF-49E94E486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9264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6684"/>
            <a:ext cx="5156200" cy="43497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6684"/>
            <a:ext cx="5156200" cy="43497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7EA2-E7AE-F84D-BFF6-8063478EE14B}" type="datetimeFigureOut">
              <a:rPr lang="en-US" smtClean="0"/>
              <a:t>09-Apr-17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797E-2104-A542-91CF-49E94E486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0902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6185"/>
            <a:ext cx="10515600" cy="13250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0634"/>
            <a:ext cx="5158316" cy="82550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6133"/>
            <a:ext cx="5158316" cy="3683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0634"/>
            <a:ext cx="5183717" cy="82550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6133"/>
            <a:ext cx="5183717" cy="3683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7EA2-E7AE-F84D-BFF6-8063478EE14B}" type="datetimeFigureOut">
              <a:rPr lang="en-US" smtClean="0"/>
              <a:t>09-Apr-17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797E-2104-A542-91CF-49E94E486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8384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7EA2-E7AE-F84D-BFF6-8063478EE14B}" type="datetimeFigureOut">
              <a:rPr lang="en-US" smtClean="0"/>
              <a:t>09-Apr-17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797E-2104-A542-91CF-49E94E486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93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7EA2-E7AE-F84D-BFF6-8063478EE14B}" type="datetimeFigureOut">
              <a:rPr lang="en-US" smtClean="0"/>
              <a:t>09-Apr-17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797E-2104-A542-91CF-49E94E486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809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8485"/>
            <a:ext cx="6172200" cy="48725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7EA2-E7AE-F84D-BFF6-8063478EE14B}" type="datetimeFigureOut">
              <a:rPr lang="en-US" smtClean="0"/>
              <a:t>09-Apr-17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797E-2104-A542-91CF-49E94E486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50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536C-98C5-4551-92B8-E09BEBEC66AE}" type="datetimeFigureOut">
              <a:rPr lang="en-US" smtClean="0"/>
              <a:t>09-Apr-17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7CA7D-2A56-4C62-A69E-429CAF432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9704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8485"/>
            <a:ext cx="6172200" cy="4872567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7EA2-E7AE-F84D-BFF6-8063478EE14B}" type="datetimeFigureOut">
              <a:rPr lang="en-US" smtClean="0"/>
              <a:t>09-Apr-17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797E-2104-A542-91CF-49E94E486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8797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7EA2-E7AE-F84D-BFF6-8063478EE14B}" type="datetimeFigureOut">
              <a:rPr lang="en-US" smtClean="0"/>
              <a:t>09-Apr-17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797E-2104-A542-91CF-49E94E486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944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6185"/>
            <a:ext cx="2628900" cy="58102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6185"/>
            <a:ext cx="7683500" cy="581024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7EA2-E7AE-F84D-BFF6-8063478EE14B}" type="datetimeFigureOut">
              <a:rPr lang="en-US" smtClean="0"/>
              <a:t>09-Apr-17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797E-2104-A542-91CF-49E94E486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2945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1833"/>
            <a:ext cx="9144000" cy="238760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568"/>
            <a:ext cx="9144000" cy="165523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9EAD-C038-024B-B91F-CE14DFDAF5B0}" type="datetimeFigureOut">
              <a:rPr lang="en-US" smtClean="0"/>
              <a:t>09-Apr-17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B971A-5BB7-1D4F-9483-50C6F0DEA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8347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9EAD-C038-024B-B91F-CE14DFDAF5B0}" type="datetimeFigureOut">
              <a:rPr lang="en-US" smtClean="0"/>
              <a:t>09-Apr-17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B971A-5BB7-1D4F-9483-50C6F0DEA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488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0267"/>
            <a:ext cx="10515600" cy="2853267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8934"/>
            <a:ext cx="10515600" cy="150071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9EAD-C038-024B-B91F-CE14DFDAF5B0}" type="datetimeFigureOut">
              <a:rPr lang="en-US" smtClean="0"/>
              <a:t>09-Apr-17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B971A-5BB7-1D4F-9483-50C6F0DEA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896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6684"/>
            <a:ext cx="5156200" cy="43497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6684"/>
            <a:ext cx="5156200" cy="43497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9EAD-C038-024B-B91F-CE14DFDAF5B0}" type="datetimeFigureOut">
              <a:rPr lang="en-US" smtClean="0"/>
              <a:t>09-Apr-17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B971A-5BB7-1D4F-9483-50C6F0DEA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9388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6185"/>
            <a:ext cx="10515600" cy="13250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0634"/>
            <a:ext cx="5158316" cy="82550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6133"/>
            <a:ext cx="5158316" cy="3683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0634"/>
            <a:ext cx="5183717" cy="82550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6133"/>
            <a:ext cx="5183717" cy="3683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9EAD-C038-024B-B91F-CE14DFDAF5B0}" type="datetimeFigureOut">
              <a:rPr lang="en-US" smtClean="0"/>
              <a:t>09-Apr-17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B971A-5BB7-1D4F-9483-50C6F0DEA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088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9EAD-C038-024B-B91F-CE14DFDAF5B0}" type="datetimeFigureOut">
              <a:rPr lang="en-US" smtClean="0"/>
              <a:t>09-Apr-17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B971A-5BB7-1D4F-9483-50C6F0DEA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423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9EAD-C038-024B-B91F-CE14DFDAF5B0}" type="datetimeFigureOut">
              <a:rPr lang="en-US" smtClean="0"/>
              <a:t>09-Apr-17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B971A-5BB7-1D4F-9483-50C6F0DEA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87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0267"/>
            <a:ext cx="10515600" cy="2853267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8934"/>
            <a:ext cx="10515600" cy="150071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536C-98C5-4551-92B8-E09BEBEC66AE}" type="datetimeFigureOut">
              <a:rPr lang="en-US" smtClean="0"/>
              <a:t>09-Apr-17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7CA7D-2A56-4C62-A69E-429CAF432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608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8485"/>
            <a:ext cx="6172200" cy="48725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9EAD-C038-024B-B91F-CE14DFDAF5B0}" type="datetimeFigureOut">
              <a:rPr lang="en-US" smtClean="0"/>
              <a:t>09-Apr-17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B971A-5BB7-1D4F-9483-50C6F0DEA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0593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8485"/>
            <a:ext cx="6172200" cy="4872567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9EAD-C038-024B-B91F-CE14DFDAF5B0}" type="datetimeFigureOut">
              <a:rPr lang="en-US" smtClean="0"/>
              <a:t>09-Apr-17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B971A-5BB7-1D4F-9483-50C6F0DEA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2853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9EAD-C038-024B-B91F-CE14DFDAF5B0}" type="datetimeFigureOut">
              <a:rPr lang="en-US" smtClean="0"/>
              <a:t>09-Apr-17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B971A-5BB7-1D4F-9483-50C6F0DEA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148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6185"/>
            <a:ext cx="2628900" cy="58102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6185"/>
            <a:ext cx="7683500" cy="581024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9EAD-C038-024B-B91F-CE14DFDAF5B0}" type="datetimeFigureOut">
              <a:rPr lang="en-US" smtClean="0"/>
              <a:t>09-Apr-17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B971A-5BB7-1D4F-9483-50C6F0DEA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90331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1833"/>
            <a:ext cx="9144000" cy="238760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568"/>
            <a:ext cx="9144000" cy="165523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9B85-2BE0-6E4A-B7DE-5D7B9AFCFAE6}" type="datetimeFigureOut">
              <a:rPr lang="en-US" smtClean="0"/>
              <a:t>09-Apr-17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E68C-C474-4840-B011-8DC661962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500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9B85-2BE0-6E4A-B7DE-5D7B9AFCFAE6}" type="datetimeFigureOut">
              <a:rPr lang="en-US" smtClean="0"/>
              <a:t>09-Apr-17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E68C-C474-4840-B011-8DC661962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4275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0267"/>
            <a:ext cx="10515600" cy="2853267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8934"/>
            <a:ext cx="10515600" cy="150071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9B85-2BE0-6E4A-B7DE-5D7B9AFCFAE6}" type="datetimeFigureOut">
              <a:rPr lang="en-US" smtClean="0"/>
              <a:t>09-Apr-17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E68C-C474-4840-B011-8DC661962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3897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6684"/>
            <a:ext cx="5156200" cy="43497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6684"/>
            <a:ext cx="5156200" cy="43497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9B85-2BE0-6E4A-B7DE-5D7B9AFCFAE6}" type="datetimeFigureOut">
              <a:rPr lang="en-US" smtClean="0"/>
              <a:t>09-Apr-17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E68C-C474-4840-B011-8DC661962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011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6185"/>
            <a:ext cx="10515600" cy="13250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0634"/>
            <a:ext cx="5158316" cy="82550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6133"/>
            <a:ext cx="5158316" cy="3683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0634"/>
            <a:ext cx="5183717" cy="82550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6133"/>
            <a:ext cx="5183717" cy="3683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9B85-2BE0-6E4A-B7DE-5D7B9AFCFAE6}" type="datetimeFigureOut">
              <a:rPr lang="en-US" smtClean="0"/>
              <a:t>09-Apr-17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E68C-C474-4840-B011-8DC661962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28095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9B85-2BE0-6E4A-B7DE-5D7B9AFCFAE6}" type="datetimeFigureOut">
              <a:rPr lang="en-US" smtClean="0"/>
              <a:t>09-Apr-17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E68C-C474-4840-B011-8DC661962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782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6684"/>
            <a:ext cx="5156200" cy="43497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6684"/>
            <a:ext cx="5156200" cy="43497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536C-98C5-4551-92B8-E09BEBEC66AE}" type="datetimeFigureOut">
              <a:rPr lang="en-US" smtClean="0"/>
              <a:t>09-Apr-17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7CA7D-2A56-4C62-A69E-429CAF432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4719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9B85-2BE0-6E4A-B7DE-5D7B9AFCFAE6}" type="datetimeFigureOut">
              <a:rPr lang="en-US" smtClean="0"/>
              <a:t>09-Apr-17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E68C-C474-4840-B011-8DC661962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3040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8485"/>
            <a:ext cx="6172200" cy="48725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9B85-2BE0-6E4A-B7DE-5D7B9AFCFAE6}" type="datetimeFigureOut">
              <a:rPr lang="en-US" smtClean="0"/>
              <a:t>09-Apr-17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E68C-C474-4840-B011-8DC661962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01254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8485"/>
            <a:ext cx="6172200" cy="4872567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9B85-2BE0-6E4A-B7DE-5D7B9AFCFAE6}" type="datetimeFigureOut">
              <a:rPr lang="en-US" smtClean="0"/>
              <a:t>09-Apr-17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E68C-C474-4840-B011-8DC661962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9268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9B85-2BE0-6E4A-B7DE-5D7B9AFCFAE6}" type="datetimeFigureOut">
              <a:rPr lang="en-US" smtClean="0"/>
              <a:t>09-Apr-17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E68C-C474-4840-B011-8DC661962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03284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6185"/>
            <a:ext cx="2628900" cy="58102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6185"/>
            <a:ext cx="7683500" cy="581024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9B85-2BE0-6E4A-B7DE-5D7B9AFCFAE6}" type="datetimeFigureOut">
              <a:rPr lang="en-US" smtClean="0"/>
              <a:t>09-Apr-17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E68C-C474-4840-B011-8DC661962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16517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1833"/>
            <a:ext cx="9144000" cy="238760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568"/>
            <a:ext cx="9144000" cy="165523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77CA9-9527-8A44-8BFB-95874792BD15}" type="datetimeFigureOut">
              <a:rPr lang="en-US" smtClean="0"/>
              <a:t>09-Apr-17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A0A6-9E92-AD4F-BCA5-F497F11A7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0260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77CA9-9527-8A44-8BFB-95874792BD15}" type="datetimeFigureOut">
              <a:rPr lang="en-US" smtClean="0"/>
              <a:t>09-Apr-17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A0A6-9E92-AD4F-BCA5-F497F11A7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18440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0267"/>
            <a:ext cx="10515600" cy="2853267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8934"/>
            <a:ext cx="10515600" cy="150071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77CA9-9527-8A44-8BFB-95874792BD15}" type="datetimeFigureOut">
              <a:rPr lang="en-US" smtClean="0"/>
              <a:t>09-Apr-17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A0A6-9E92-AD4F-BCA5-F497F11A7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38340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6684"/>
            <a:ext cx="5156200" cy="43497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6684"/>
            <a:ext cx="5156200" cy="43497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77CA9-9527-8A44-8BFB-95874792BD15}" type="datetimeFigureOut">
              <a:rPr lang="en-US" smtClean="0"/>
              <a:t>09-Apr-17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A0A6-9E92-AD4F-BCA5-F497F11A7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27508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6185"/>
            <a:ext cx="10515600" cy="13250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0634"/>
            <a:ext cx="5158316" cy="82550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6133"/>
            <a:ext cx="5158316" cy="3683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0634"/>
            <a:ext cx="5183717" cy="82550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6133"/>
            <a:ext cx="5183717" cy="3683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77CA9-9527-8A44-8BFB-95874792BD15}" type="datetimeFigureOut">
              <a:rPr lang="en-US" smtClean="0"/>
              <a:t>09-Apr-17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A0A6-9E92-AD4F-BCA5-F497F11A7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773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6185"/>
            <a:ext cx="10515600" cy="13250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0634"/>
            <a:ext cx="5158316" cy="82550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6133"/>
            <a:ext cx="5158316" cy="3683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0634"/>
            <a:ext cx="5183717" cy="82550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6133"/>
            <a:ext cx="5183717" cy="3683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536C-98C5-4551-92B8-E09BEBEC66AE}" type="datetimeFigureOut">
              <a:rPr lang="en-US" smtClean="0"/>
              <a:t>09-Apr-17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7CA7D-2A56-4C62-A69E-429CAF432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76365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77CA9-9527-8A44-8BFB-95874792BD15}" type="datetimeFigureOut">
              <a:rPr lang="en-US" smtClean="0"/>
              <a:t>09-Apr-17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A0A6-9E92-AD4F-BCA5-F497F11A7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0636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77CA9-9527-8A44-8BFB-95874792BD15}" type="datetimeFigureOut">
              <a:rPr lang="en-US" smtClean="0"/>
              <a:t>09-Apr-17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A0A6-9E92-AD4F-BCA5-F497F11A7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01750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8485"/>
            <a:ext cx="6172200" cy="48725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77CA9-9527-8A44-8BFB-95874792BD15}" type="datetimeFigureOut">
              <a:rPr lang="en-US" smtClean="0"/>
              <a:t>09-Apr-17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A0A6-9E92-AD4F-BCA5-F497F11A7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7005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8485"/>
            <a:ext cx="6172200" cy="4872567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77CA9-9527-8A44-8BFB-95874792BD15}" type="datetimeFigureOut">
              <a:rPr lang="en-US" smtClean="0"/>
              <a:t>09-Apr-17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A0A6-9E92-AD4F-BCA5-F497F11A7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46004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77CA9-9527-8A44-8BFB-95874792BD15}" type="datetimeFigureOut">
              <a:rPr lang="en-US" smtClean="0"/>
              <a:t>09-Apr-17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A0A6-9E92-AD4F-BCA5-F497F11A7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8185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6185"/>
            <a:ext cx="2628900" cy="58102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6185"/>
            <a:ext cx="7683500" cy="581024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77CA9-9527-8A44-8BFB-95874792BD15}" type="datetimeFigureOut">
              <a:rPr lang="en-US" smtClean="0"/>
              <a:t>09-Apr-17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A0A6-9E92-AD4F-BCA5-F497F11A7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18877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1833"/>
            <a:ext cx="9144000" cy="238760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568"/>
            <a:ext cx="9144000" cy="165523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E0E3-2968-B14E-8902-64BA2B69C965}" type="datetimeFigureOut">
              <a:rPr lang="en-US" smtClean="0"/>
              <a:t>09-Apr-17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C1CA-D8E9-9645-A41E-286B448A3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26313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E0E3-2968-B14E-8902-64BA2B69C965}" type="datetimeFigureOut">
              <a:rPr lang="en-US" smtClean="0"/>
              <a:t>09-Apr-17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C1CA-D8E9-9645-A41E-286B448A3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21261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0267"/>
            <a:ext cx="10515600" cy="2853267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8934"/>
            <a:ext cx="10515600" cy="150071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E0E3-2968-B14E-8902-64BA2B69C965}" type="datetimeFigureOut">
              <a:rPr lang="en-US" smtClean="0"/>
              <a:t>09-Apr-17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C1CA-D8E9-9645-A41E-286B448A3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7072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6684"/>
            <a:ext cx="5156200" cy="43497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6684"/>
            <a:ext cx="5156200" cy="43497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E0E3-2968-B14E-8902-64BA2B69C965}" type="datetimeFigureOut">
              <a:rPr lang="en-US" smtClean="0"/>
              <a:t>09-Apr-17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C1CA-D8E9-9645-A41E-286B448A3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422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536C-98C5-4551-92B8-E09BEBEC66AE}" type="datetimeFigureOut">
              <a:rPr lang="en-US" smtClean="0"/>
              <a:t>09-Apr-17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7CA7D-2A56-4C62-A69E-429CAF432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5834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6185"/>
            <a:ext cx="10515600" cy="13250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0634"/>
            <a:ext cx="5158316" cy="82550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6133"/>
            <a:ext cx="5158316" cy="3683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0634"/>
            <a:ext cx="5183717" cy="82550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6133"/>
            <a:ext cx="5183717" cy="3683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E0E3-2968-B14E-8902-64BA2B69C965}" type="datetimeFigureOut">
              <a:rPr lang="en-US" smtClean="0"/>
              <a:t>09-Apr-17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C1CA-D8E9-9645-A41E-286B448A3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82049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E0E3-2968-B14E-8902-64BA2B69C965}" type="datetimeFigureOut">
              <a:rPr lang="en-US" smtClean="0"/>
              <a:t>09-Apr-17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C1CA-D8E9-9645-A41E-286B448A3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7260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E0E3-2968-B14E-8902-64BA2B69C965}" type="datetimeFigureOut">
              <a:rPr lang="en-US" smtClean="0"/>
              <a:t>09-Apr-17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C1CA-D8E9-9645-A41E-286B448A3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7410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8485"/>
            <a:ext cx="6172200" cy="48725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E0E3-2968-B14E-8902-64BA2B69C965}" type="datetimeFigureOut">
              <a:rPr lang="en-US" smtClean="0"/>
              <a:t>09-Apr-17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C1CA-D8E9-9645-A41E-286B448A3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93357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8485"/>
            <a:ext cx="6172200" cy="4872567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E0E3-2968-B14E-8902-64BA2B69C965}" type="datetimeFigureOut">
              <a:rPr lang="en-US" smtClean="0"/>
              <a:t>09-Apr-17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C1CA-D8E9-9645-A41E-286B448A3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48506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E0E3-2968-B14E-8902-64BA2B69C965}" type="datetimeFigureOut">
              <a:rPr lang="en-US" smtClean="0"/>
              <a:t>09-Apr-17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C1CA-D8E9-9645-A41E-286B448A3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2270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6185"/>
            <a:ext cx="2628900" cy="58102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6185"/>
            <a:ext cx="7683500" cy="581024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E0E3-2968-B14E-8902-64BA2B69C965}" type="datetimeFigureOut">
              <a:rPr lang="en-US" smtClean="0"/>
              <a:t>09-Apr-17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C1CA-D8E9-9645-A41E-286B448A3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38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536C-98C5-4551-92B8-E09BEBEC66AE}" type="datetimeFigureOut">
              <a:rPr lang="en-US" smtClean="0"/>
              <a:t>09-Apr-17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7CA7D-2A56-4C62-A69E-429CAF432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87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8485"/>
            <a:ext cx="6172200" cy="48725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536C-98C5-4551-92B8-E09BEBEC66AE}" type="datetimeFigureOut">
              <a:rPr lang="en-US" smtClean="0"/>
              <a:t>09-Apr-17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7CA7D-2A56-4C62-A69E-429CAF432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0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8485"/>
            <a:ext cx="6172200" cy="4872567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536C-98C5-4551-92B8-E09BEBEC66AE}" type="datetimeFigureOut">
              <a:rPr lang="en-US" smtClean="0"/>
              <a:t>09-Apr-17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7CA7D-2A56-4C62-A69E-429CAF432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06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D536C-98C5-4551-92B8-E09BEBEC66AE}" type="datetimeFigureOut">
              <a:rPr lang="en-US" smtClean="0"/>
              <a:t>09-Apr-17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7CA7D-2A56-4C62-A69E-429CAF432BE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644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97EA2-E7AE-F84D-BFF6-8063478EE14B}" type="datetimeFigureOut">
              <a:rPr lang="en-US" smtClean="0"/>
              <a:t>09-Apr-17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A797E-2104-A542-91CF-49E94E48657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171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09EAD-C038-024B-B91F-CE14DFDAF5B0}" type="datetimeFigureOut">
              <a:rPr lang="en-US" smtClean="0"/>
              <a:t>09-Apr-17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B971A-5BB7-1D4F-9483-50C6F0DEAED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556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79B85-2BE0-6E4A-B7DE-5D7B9AFCFAE6}" type="datetimeFigureOut">
              <a:rPr lang="en-US" smtClean="0"/>
              <a:t>09-Apr-17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AE68C-C474-4840-B011-8DC6619626B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8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77CA9-9527-8A44-8BFB-95874792BD15}" type="datetimeFigureOut">
              <a:rPr lang="en-US" smtClean="0"/>
              <a:t>09-Apr-17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7A0A6-9E92-AD4F-BCA5-F497F11A72C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220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7E0E3-2968-B14E-8902-64BA2B69C965}" type="datetimeFigureOut">
              <a:rPr lang="en-US" smtClean="0"/>
              <a:t>09-Apr-17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CC1CA-D8E9-9645-A41E-286B448A345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134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DIR and FAT table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97981"/>
            <a:ext cx="9144000" cy="1655762"/>
          </a:xfrm>
        </p:spPr>
        <p:txBody>
          <a:bodyPr/>
          <a:lstStyle/>
          <a:p>
            <a:pPr algn="r"/>
            <a:r>
              <a:rPr lang="en-US" dirty="0"/>
              <a:t>-Srinivas Garapati</a:t>
            </a:r>
          </a:p>
        </p:txBody>
      </p:sp>
    </p:spTree>
    <p:extLst>
      <p:ext uri="{BB962C8B-B14F-4D97-AF65-F5344CB8AC3E}">
        <p14:creationId xmlns:p14="http://schemas.microsoft.com/office/powerpoint/2010/main" val="2852010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Values Obtained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Bytes per sector : 512 || Hex Value : 0200</a:t>
            </a:r>
          </a:p>
          <a:p>
            <a:r>
              <a:rPr lang="en-US" sz="2000" dirty="0"/>
              <a:t>Number of Sectors per Cluster : 1 || Hex Value : 01</a:t>
            </a:r>
          </a:p>
          <a:p>
            <a:r>
              <a:rPr lang="en-US" sz="2000" dirty="0"/>
              <a:t>Number of Reserved Sectors : 32 || Hex Value : 0020</a:t>
            </a:r>
          </a:p>
          <a:p>
            <a:r>
              <a:rPr lang="en-US" sz="2000" dirty="0"/>
              <a:t>Number of FAT Copies : 2 || Hex Value : 02</a:t>
            </a:r>
          </a:p>
          <a:p>
            <a:r>
              <a:rPr lang="en-US" sz="2000" dirty="0"/>
              <a:t>Number of Sectors per FAT : 520 || Hex Value : 00000208</a:t>
            </a:r>
          </a:p>
          <a:p>
            <a:r>
              <a:rPr lang="en-US" sz="2000" dirty="0"/>
              <a:t>Root Cluster Number : 2 || Hex Value : 00000002</a:t>
            </a:r>
          </a:p>
          <a:p>
            <a:r>
              <a:rPr lang="en-US" sz="2000" dirty="0"/>
              <a:t>First Data Sector in bytes : 548864 || Hex Value : 86000</a:t>
            </a:r>
          </a:p>
          <a:p>
            <a:r>
              <a:rPr lang="en-US" sz="2000" dirty="0"/>
              <a:t>First Sector of Cluster : 548864 || Hex Value : 86000</a:t>
            </a:r>
          </a:p>
          <a:p>
            <a:r>
              <a:rPr lang="en-US" sz="2000" b="1" dirty="0"/>
              <a:t>So, the root directory can be found at 86000 offset in the data.</a:t>
            </a:r>
          </a:p>
        </p:txBody>
      </p:sp>
    </p:spTree>
    <p:extLst>
      <p:ext uri="{BB962C8B-B14F-4D97-AF65-F5344CB8AC3E}">
        <p14:creationId xmlns:p14="http://schemas.microsoft.com/office/powerpoint/2010/main" val="1354041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dd</a:t>
            </a:r>
            <a:r>
              <a:rPr lang="en-US" b="1" dirty="0"/>
              <a:t> to skip to root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dd</a:t>
            </a:r>
            <a:r>
              <a:rPr lang="en-US" sz="2400" dirty="0"/>
              <a:t> to skip root directory:</a:t>
            </a:r>
          </a:p>
          <a:p>
            <a:pPr marL="0" indent="0">
              <a:buNone/>
            </a:pPr>
            <a:r>
              <a:rPr lang="en-US" sz="2400" b="1" dirty="0" err="1"/>
              <a:t>sudo</a:t>
            </a:r>
            <a:r>
              <a:rPr lang="en-US" sz="2400" b="1" dirty="0"/>
              <a:t> </a:t>
            </a:r>
            <a:r>
              <a:rPr lang="en-US" sz="2400" b="1" dirty="0" err="1"/>
              <a:t>dd</a:t>
            </a:r>
            <a:r>
              <a:rPr lang="en-US" sz="2400" b="1" dirty="0"/>
              <a:t> if=/home/srinivas/labsda1.img of=</a:t>
            </a:r>
            <a:r>
              <a:rPr lang="en-US" sz="2400" b="1" dirty="0" err="1"/>
              <a:t>labsdaroot</a:t>
            </a:r>
            <a:r>
              <a:rPr lang="en-US" sz="2400" b="1" dirty="0"/>
              <a:t> skip=1072 count=1</a:t>
            </a:r>
          </a:p>
          <a:p>
            <a:r>
              <a:rPr lang="en-US" sz="2400" dirty="0"/>
              <a:t>Save to text file</a:t>
            </a:r>
          </a:p>
          <a:p>
            <a:pPr marL="0" indent="0">
              <a:buNone/>
            </a:pPr>
            <a:r>
              <a:rPr lang="en-US" sz="2400" b="1" dirty="0" err="1"/>
              <a:t>xxd</a:t>
            </a:r>
            <a:r>
              <a:rPr lang="en-US" sz="2400" b="1" dirty="0"/>
              <a:t> </a:t>
            </a:r>
            <a:r>
              <a:rPr lang="en-US" sz="2400" b="1" dirty="0" err="1"/>
              <a:t>labsdaroot</a:t>
            </a:r>
            <a:r>
              <a:rPr lang="en-US" sz="2400" b="1" dirty="0"/>
              <a:t> &gt; rootD.txt</a:t>
            </a:r>
          </a:p>
          <a:p>
            <a:pPr marL="0" indent="0">
              <a:buNone/>
            </a:pPr>
            <a:r>
              <a:rPr lang="en-US" sz="2400" dirty="0"/>
              <a:t>Converted the hex data to String format and dates from hex to decimal to binary to decimal.</a:t>
            </a:r>
          </a:p>
        </p:txBody>
      </p:sp>
    </p:spTree>
    <p:extLst>
      <p:ext uri="{BB962C8B-B14F-4D97-AF65-F5344CB8AC3E}">
        <p14:creationId xmlns:p14="http://schemas.microsoft.com/office/powerpoint/2010/main" val="29575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Parsed the root directory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Attributes found in root directory:</a:t>
            </a:r>
          </a:p>
          <a:p>
            <a:r>
              <a:rPr lang="en-US" sz="2000" dirty="0"/>
              <a:t>File name</a:t>
            </a:r>
          </a:p>
          <a:p>
            <a:r>
              <a:rPr lang="en-US" sz="2000" dirty="0"/>
              <a:t>File Extension is </a:t>
            </a:r>
          </a:p>
          <a:p>
            <a:r>
              <a:rPr lang="en-US" sz="2000" dirty="0"/>
              <a:t>File attribute </a:t>
            </a:r>
          </a:p>
          <a:p>
            <a:r>
              <a:rPr lang="en-US" sz="2000" dirty="0"/>
              <a:t>Reserved root bytes </a:t>
            </a:r>
          </a:p>
          <a:p>
            <a:r>
              <a:rPr lang="en-US" sz="2000" dirty="0"/>
              <a:t>Last Updated Time </a:t>
            </a:r>
          </a:p>
          <a:p>
            <a:r>
              <a:rPr lang="en-US" sz="2000" dirty="0"/>
              <a:t>Last Updated Date </a:t>
            </a:r>
          </a:p>
          <a:p>
            <a:r>
              <a:rPr lang="en-US" sz="2000" dirty="0"/>
              <a:t>Starting Cluster Number </a:t>
            </a:r>
          </a:p>
          <a:p>
            <a:r>
              <a:rPr lang="en-US" sz="2000" dirty="0"/>
              <a:t>File Size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07044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Name found in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Directory name is : CPE536   || Hex value is : 4350453533362020</a:t>
            </a:r>
          </a:p>
          <a:p>
            <a:r>
              <a:rPr lang="en-US" sz="2800" dirty="0"/>
              <a:t>Directory Extension is :     || Hex value : 202020</a:t>
            </a:r>
          </a:p>
          <a:p>
            <a:r>
              <a:rPr lang="en-US" sz="2800" dirty="0"/>
              <a:t>This is the archive flag. This can be set and cleared by the programmer or user</a:t>
            </a:r>
          </a:p>
          <a:p>
            <a:r>
              <a:rPr lang="en-US" sz="2800" dirty="0"/>
              <a:t>File attribute :   || Hex value : 20</a:t>
            </a:r>
          </a:p>
          <a:p>
            <a:r>
              <a:rPr lang="en-US" sz="2800" dirty="0"/>
              <a:t>Reserved root bytes :</a:t>
            </a:r>
          </a:p>
        </p:txBody>
      </p:sp>
    </p:spTree>
    <p:extLst>
      <p:ext uri="{BB962C8B-B14F-4D97-AF65-F5344CB8AC3E}">
        <p14:creationId xmlns:p14="http://schemas.microsoft.com/office/powerpoint/2010/main" val="4273627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File name is : NUMBER1  || Hex value : 4e554d4245523120</a:t>
            </a:r>
          </a:p>
          <a:p>
            <a:r>
              <a:rPr lang="en-US" sz="2000" dirty="0"/>
              <a:t>File Extension is :     || Hex value : 202020</a:t>
            </a:r>
          </a:p>
          <a:p>
            <a:r>
              <a:rPr lang="en-US" sz="2000" dirty="0"/>
              <a:t>This is the archive flag. This can be set and cleared by the programmer or user</a:t>
            </a:r>
          </a:p>
          <a:p>
            <a:r>
              <a:rPr lang="en-US" sz="2000" dirty="0"/>
              <a:t>File attribute :   || Hex value : 20</a:t>
            </a:r>
          </a:p>
          <a:p>
            <a:r>
              <a:rPr lang="en-US" sz="2000" dirty="0"/>
              <a:t>Reserved root bytes :</a:t>
            </a:r>
          </a:p>
          <a:p>
            <a:r>
              <a:rPr lang="en-US" sz="2000" dirty="0"/>
              <a:t>Last Updated Time - 14:35:4</a:t>
            </a:r>
          </a:p>
          <a:p>
            <a:r>
              <a:rPr lang="en-US" sz="2000" dirty="0"/>
              <a:t>Last Updated Date - 3:1:2017</a:t>
            </a:r>
          </a:p>
          <a:p>
            <a:r>
              <a:rPr lang="en-US" sz="2000" dirty="0"/>
              <a:t>Starting Cluster Number : 3 || Hex value : 0003</a:t>
            </a:r>
          </a:p>
          <a:p>
            <a:r>
              <a:rPr lang="en-US" sz="2000" dirty="0"/>
              <a:t>File Size: 43 bytes</a:t>
            </a:r>
          </a:p>
        </p:txBody>
      </p:sp>
    </p:spTree>
    <p:extLst>
      <p:ext uri="{BB962C8B-B14F-4D97-AF65-F5344CB8AC3E}">
        <p14:creationId xmlns:p14="http://schemas.microsoft.com/office/powerpoint/2010/main" val="2761157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File name is : NUTTER~1 || Hex value : 4e55545445527e31</a:t>
            </a:r>
          </a:p>
          <a:p>
            <a:r>
              <a:rPr lang="en-US" sz="2000" dirty="0"/>
              <a:t>File Extension is : 1   || Hex value : 312020</a:t>
            </a:r>
          </a:p>
          <a:p>
            <a:r>
              <a:rPr lang="en-US" sz="2000" dirty="0"/>
              <a:t>This is the archive flag. This can be set and cleared by the programmer or user</a:t>
            </a:r>
          </a:p>
          <a:p>
            <a:r>
              <a:rPr lang="en-US" sz="2000" dirty="0"/>
              <a:t>File attribute :   || Hex value : 20</a:t>
            </a:r>
          </a:p>
          <a:p>
            <a:r>
              <a:rPr lang="en-US" sz="2000" dirty="0"/>
              <a:t>Reserved root bytes : </a:t>
            </a:r>
          </a:p>
          <a:p>
            <a:r>
              <a:rPr lang="en-US" sz="2000" dirty="0"/>
              <a:t>Last Updated Time - 14:35:12</a:t>
            </a:r>
          </a:p>
          <a:p>
            <a:r>
              <a:rPr lang="en-US" sz="2000" dirty="0"/>
              <a:t>Last Updated Date - 3:1:2017</a:t>
            </a:r>
          </a:p>
          <a:p>
            <a:r>
              <a:rPr lang="en-US" sz="2000" dirty="0"/>
              <a:t>Starting Cluster Number : 4 || Hex value : 0004</a:t>
            </a:r>
          </a:p>
          <a:p>
            <a:r>
              <a:rPr lang="en-US" sz="2000" dirty="0"/>
              <a:t>File Size: 44 bytes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23711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File name is : NUMBER2  || Hex value : 4e554d4245523220</a:t>
            </a:r>
          </a:p>
          <a:p>
            <a:r>
              <a:rPr lang="en-US" sz="2000" dirty="0"/>
              <a:t>File Extension is :     || Hex value : 202020</a:t>
            </a:r>
          </a:p>
          <a:p>
            <a:r>
              <a:rPr lang="en-US" sz="2000" dirty="0"/>
              <a:t>This is the archive flag. This can be set and cleared by the programmer or user</a:t>
            </a:r>
          </a:p>
          <a:p>
            <a:r>
              <a:rPr lang="en-US" sz="2000" dirty="0"/>
              <a:t>File attribute :   || Hex value : 20</a:t>
            </a:r>
          </a:p>
          <a:p>
            <a:r>
              <a:rPr lang="en-US" sz="2000" dirty="0"/>
              <a:t>Reserved root bytes :</a:t>
            </a:r>
          </a:p>
          <a:p>
            <a:r>
              <a:rPr lang="en-US" sz="2000" dirty="0"/>
              <a:t>Last Updated Time - 14:43:4</a:t>
            </a:r>
          </a:p>
          <a:p>
            <a:r>
              <a:rPr lang="en-US" sz="2000" dirty="0"/>
              <a:t>Last Updated Date - 3:1:2017</a:t>
            </a:r>
          </a:p>
          <a:p>
            <a:r>
              <a:rPr lang="en-US" sz="2000" dirty="0"/>
              <a:t>Starting Cluster Number : 28 || Hex value : 001c</a:t>
            </a:r>
          </a:p>
          <a:p>
            <a:r>
              <a:rPr lang="en-US" sz="2000" dirty="0"/>
              <a:t>File Size: 54 bytes</a:t>
            </a:r>
          </a:p>
        </p:txBody>
      </p:sp>
    </p:spTree>
    <p:extLst>
      <p:ext uri="{BB962C8B-B14F-4D97-AF65-F5344CB8AC3E}">
        <p14:creationId xmlns:p14="http://schemas.microsoft.com/office/powerpoint/2010/main" val="2237797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Point where root directory Ends…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 have parsed the root directory only until the point where there are no more files.</a:t>
            </a:r>
          </a:p>
          <a:p>
            <a:r>
              <a:rPr lang="en-US" sz="2800" dirty="0"/>
              <a:t>I have stopped at a point where the data produces all zeroes in the 32 bit attribute list of root directory.</a:t>
            </a:r>
          </a:p>
          <a:p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1976216"/>
            <a:ext cx="5156200" cy="4051743"/>
          </a:xfrm>
          <a:prstGeom prst="rect">
            <a:avLst/>
          </a:prstGeom>
        </p:spPr>
      </p:pic>
      <p:sp>
        <p:nvSpPr>
          <p:cNvPr id="6" name="Rectangle: Rounded Corners 5"/>
          <p:cNvSpPr/>
          <p:nvPr/>
        </p:nvSpPr>
        <p:spPr>
          <a:xfrm>
            <a:off x="6120882" y="5393094"/>
            <a:ext cx="3750906" cy="63486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1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the file data starts?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Once the root directory is read the first file cluster number is given in the data extracted so we can </a:t>
            </a:r>
            <a:r>
              <a:rPr lang="en-US" sz="2800" b="1" dirty="0"/>
              <a:t>skip </a:t>
            </a:r>
            <a:r>
              <a:rPr lang="en-US" sz="2800" dirty="0"/>
              <a:t>to the cluster number retrieved.</a:t>
            </a:r>
          </a:p>
          <a:p>
            <a:r>
              <a:rPr lang="en-US" sz="2800" dirty="0"/>
              <a:t>For example for file 1 the cluster number was 3 so it starts from the next cluster of root directory since root directory is at cluster number 2. </a:t>
            </a:r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907" y="4001558"/>
            <a:ext cx="7839075" cy="1895475"/>
          </a:xfrm>
          <a:prstGeom prst="rect">
            <a:avLst/>
          </a:prstGeom>
        </p:spPr>
      </p:pic>
      <p:sp>
        <p:nvSpPr>
          <p:cNvPr id="5" name="Rectangle: Rounded Corners 4"/>
          <p:cNvSpPr/>
          <p:nvPr/>
        </p:nvSpPr>
        <p:spPr>
          <a:xfrm>
            <a:off x="1793907" y="5337111"/>
            <a:ext cx="3750906" cy="2705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40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where file data starts….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3829" y="1511648"/>
            <a:ext cx="6223517" cy="4674734"/>
          </a:xfrm>
          <a:prstGeom prst="rect">
            <a:avLst/>
          </a:prstGeom>
        </p:spPr>
      </p:pic>
      <p:sp>
        <p:nvSpPr>
          <p:cNvPr id="5" name="Rectangle: Rounded Corners 4"/>
          <p:cNvSpPr/>
          <p:nvPr/>
        </p:nvSpPr>
        <p:spPr>
          <a:xfrm>
            <a:off x="2873829" y="1555924"/>
            <a:ext cx="3750906" cy="2705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/>
          <p:cNvSpPr/>
          <p:nvPr/>
        </p:nvSpPr>
        <p:spPr>
          <a:xfrm>
            <a:off x="3137516" y="5645022"/>
            <a:ext cx="3750906" cy="2705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369976" y="1691218"/>
            <a:ext cx="503853" cy="1352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501819" y="5780316"/>
            <a:ext cx="503853" cy="1352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43402" y="1784275"/>
            <a:ext cx="85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92084" y="5782651"/>
            <a:ext cx="1081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2</a:t>
            </a:r>
          </a:p>
        </p:txBody>
      </p:sp>
    </p:spTree>
    <p:extLst>
      <p:ext uri="{BB962C8B-B14F-4D97-AF65-F5344CB8AC3E}">
        <p14:creationId xmlns:p14="http://schemas.microsoft.com/office/powerpoint/2010/main" val="2379937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1166747"/>
              </p:ext>
            </p:extLst>
          </p:nvPr>
        </p:nvGraphicFramePr>
        <p:xfrm>
          <a:off x="838200" y="1191474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0905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0119409"/>
              </p:ext>
            </p:extLst>
          </p:nvPr>
        </p:nvGraphicFramePr>
        <p:xfrm>
          <a:off x="838200" y="1191474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0407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Boot Sector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Boot sector is present in the first sector of a volume record or partition.</a:t>
            </a:r>
          </a:p>
          <a:p>
            <a:r>
              <a:rPr lang="en-US" sz="3200" dirty="0"/>
              <a:t>We were given a </a:t>
            </a:r>
            <a:r>
              <a:rPr lang="en-US" sz="3200" b="1" dirty="0"/>
              <a:t>FAT32</a:t>
            </a:r>
            <a:r>
              <a:rPr lang="en-US" sz="3200" dirty="0"/>
              <a:t> partition file image – labsda1.img.</a:t>
            </a:r>
          </a:p>
          <a:p>
            <a:r>
              <a:rPr lang="en-US" sz="3200" dirty="0"/>
              <a:t>Used </a:t>
            </a:r>
            <a:r>
              <a:rPr lang="en-US" sz="3200" b="1" dirty="0" err="1"/>
              <a:t>dd</a:t>
            </a:r>
            <a:r>
              <a:rPr lang="en-US" sz="3200" dirty="0"/>
              <a:t> tool to extract the boot sector data.</a:t>
            </a:r>
          </a:p>
          <a:p>
            <a:r>
              <a:rPr lang="en-US" sz="3200" dirty="0"/>
              <a:t>Used </a:t>
            </a:r>
            <a:r>
              <a:rPr lang="en-US" sz="3200" b="1" dirty="0" err="1"/>
              <a:t>ArrayList</a:t>
            </a:r>
            <a:r>
              <a:rPr lang="en-US" sz="3200" dirty="0"/>
              <a:t> to store the bytes.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83596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Labsda1.img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This image was made a FAT32 partition.</a:t>
            </a:r>
          </a:p>
          <a:p>
            <a:r>
              <a:rPr lang="en-US" sz="2400" dirty="0"/>
              <a:t>This image folder data were first zeroed. Making all the bits in the data to zero.</a:t>
            </a:r>
          </a:p>
          <a:p>
            <a:r>
              <a:rPr lang="en-US" sz="2400" dirty="0"/>
              <a:t>This image initially were written with three text files, two small and one large file that would fill one entire cluster and exceed to know the behavior when deleted.</a:t>
            </a:r>
          </a:p>
          <a:p>
            <a:r>
              <a:rPr lang="en-US" sz="2400" dirty="0"/>
              <a:t>Then we had overwritten the large file with a small file to know the FAT32 file system behavior when files are removed.</a:t>
            </a:r>
          </a:p>
          <a:p>
            <a:r>
              <a:rPr lang="en-US" sz="2400" dirty="0"/>
              <a:t>The three file names:</a:t>
            </a:r>
          </a:p>
          <a:p>
            <a:r>
              <a:rPr lang="en-US" sz="2400" dirty="0"/>
              <a:t>Number1</a:t>
            </a:r>
          </a:p>
          <a:p>
            <a:r>
              <a:rPr lang="en-US" sz="2400" dirty="0" err="1"/>
              <a:t>NutterButter</a:t>
            </a:r>
            <a:endParaRPr lang="en-US" sz="2400" dirty="0"/>
          </a:p>
          <a:p>
            <a:r>
              <a:rPr lang="en-US" sz="2400" dirty="0"/>
              <a:t>Number2</a:t>
            </a:r>
          </a:p>
        </p:txBody>
      </p:sp>
    </p:spTree>
    <p:extLst>
      <p:ext uri="{BB962C8B-B14F-4D97-AF65-F5344CB8AC3E}">
        <p14:creationId xmlns:p14="http://schemas.microsoft.com/office/powerpoint/2010/main" val="3974983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/>
              <a:t>dd</a:t>
            </a:r>
            <a:r>
              <a:rPr lang="en-US" sz="4000" b="1" dirty="0"/>
              <a:t> commands Used to Extract the boot sector data: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1218"/>
            <a:ext cx="10515600" cy="4349749"/>
          </a:xfrm>
        </p:spPr>
        <p:txBody>
          <a:bodyPr>
            <a:noAutofit/>
          </a:bodyPr>
          <a:lstStyle/>
          <a:p>
            <a:r>
              <a:rPr lang="en-US" sz="2400" dirty="0" err="1"/>
              <a:t>dd</a:t>
            </a:r>
            <a:r>
              <a:rPr lang="en-US" sz="2400" dirty="0"/>
              <a:t> command:</a:t>
            </a:r>
          </a:p>
          <a:p>
            <a:pPr marL="0" indent="0">
              <a:buNone/>
            </a:pPr>
            <a:r>
              <a:rPr lang="en-US" sz="2400" b="1" dirty="0" err="1"/>
              <a:t>sudo</a:t>
            </a:r>
            <a:r>
              <a:rPr lang="en-US" sz="2400" b="1" dirty="0"/>
              <a:t> </a:t>
            </a:r>
            <a:r>
              <a:rPr lang="en-US" sz="2400" b="1" dirty="0" err="1"/>
              <a:t>dd</a:t>
            </a:r>
            <a:r>
              <a:rPr lang="en-US" sz="2400" b="1" dirty="0"/>
              <a:t> if=/home/srinivas/labsda1.img of=</a:t>
            </a:r>
            <a:r>
              <a:rPr lang="en-US" sz="2400" b="1" dirty="0" err="1"/>
              <a:t>labsda</a:t>
            </a:r>
            <a:r>
              <a:rPr lang="en-US" sz="2400" b="1" dirty="0"/>
              <a:t> count=512 </a:t>
            </a:r>
            <a:r>
              <a:rPr lang="en-US" sz="2400" b="1" dirty="0" err="1"/>
              <a:t>bs</a:t>
            </a:r>
            <a:r>
              <a:rPr lang="en-US" sz="2400" b="1" dirty="0"/>
              <a:t>=1</a:t>
            </a:r>
          </a:p>
          <a:p>
            <a:r>
              <a:rPr lang="en-US" sz="2400" dirty="0" err="1"/>
              <a:t>dd</a:t>
            </a:r>
            <a:r>
              <a:rPr lang="en-US" sz="2400" dirty="0"/>
              <a:t> to save to output text file:</a:t>
            </a:r>
          </a:p>
          <a:p>
            <a:pPr marL="0" indent="0">
              <a:buNone/>
            </a:pPr>
            <a:r>
              <a:rPr lang="en-US" sz="2400" b="1" dirty="0" err="1"/>
              <a:t>xxd</a:t>
            </a:r>
            <a:r>
              <a:rPr lang="en-US" sz="2400" b="1" dirty="0"/>
              <a:t> </a:t>
            </a:r>
            <a:r>
              <a:rPr lang="en-US" sz="2400" b="1" dirty="0" err="1"/>
              <a:t>labsda</a:t>
            </a:r>
            <a:r>
              <a:rPr lang="en-US" sz="2400" b="1" dirty="0"/>
              <a:t> &gt; bootsector.txt</a:t>
            </a:r>
          </a:p>
          <a:p>
            <a:pPr marL="0" indent="0">
              <a:buNone/>
            </a:pPr>
            <a:endParaRPr lang="en-US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Used a function named </a:t>
            </a:r>
            <a:r>
              <a:rPr lang="en-US" sz="2400" b="1" dirty="0"/>
              <a:t>process</a:t>
            </a:r>
            <a:r>
              <a:rPr lang="en-US" sz="2400" dirty="0"/>
              <a:t> in java that would call the system calls from the java program.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This would avoid the burden of providing the </a:t>
            </a:r>
            <a:r>
              <a:rPr lang="en-US" sz="2400" dirty="0" err="1"/>
              <a:t>dd</a:t>
            </a:r>
            <a:r>
              <a:rPr lang="en-US" sz="2400" dirty="0"/>
              <a:t> command externally.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8067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557561"/>
            <a:ext cx="3932767" cy="596590"/>
          </a:xfrm>
        </p:spPr>
        <p:txBody>
          <a:bodyPr>
            <a:normAutofit/>
          </a:bodyPr>
          <a:lstStyle/>
          <a:p>
            <a:r>
              <a:rPr lang="en-US" sz="2800" b="1" dirty="0"/>
              <a:t>Extracting the hex data: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69013" y="1796256"/>
            <a:ext cx="4400550" cy="325755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1393903"/>
            <a:ext cx="3932767" cy="462058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After I got the data saved into a text file my next challenge was to extract the hex data and separate the offset and </a:t>
            </a:r>
            <a:r>
              <a:rPr lang="en-US" sz="1800" dirty="0" err="1"/>
              <a:t>ascii</a:t>
            </a:r>
            <a:r>
              <a:rPr lang="en-US" sz="1800" dirty="0"/>
              <a:t> data from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 first created a </a:t>
            </a:r>
            <a:r>
              <a:rPr lang="en-US" sz="1800" b="1" dirty="0"/>
              <a:t>Scanner</a:t>
            </a:r>
            <a:r>
              <a:rPr lang="en-US" sz="1800" dirty="0"/>
              <a:t>, in java it is used to take input from the user.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Using scanner I parsed through each line and saved that line into a string and extracted only the hex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Saved the data into an </a:t>
            </a:r>
            <a:r>
              <a:rPr lang="en-US" sz="1800" b="1" dirty="0" err="1"/>
              <a:t>ArrayList</a:t>
            </a:r>
            <a:r>
              <a:rPr lang="en-US" sz="1800" dirty="0"/>
              <a:t> since we do not know the size of the data to be stored before.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6166625" y="1864315"/>
            <a:ext cx="735980" cy="31214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36058" y="1864315"/>
            <a:ext cx="2486721" cy="31214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456231" y="1864315"/>
            <a:ext cx="903251" cy="31214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400800" y="1516566"/>
            <a:ext cx="111512" cy="2796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129239" y="1393903"/>
            <a:ext cx="22302" cy="4023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9958039" y="1393903"/>
            <a:ext cx="33454" cy="4023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517524" y="1147234"/>
            <a:ext cx="1573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Offsets in hex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521497" y="956512"/>
            <a:ext cx="1237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in hex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455871" y="1041082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ASCII data</a:t>
            </a:r>
          </a:p>
        </p:txBody>
      </p:sp>
    </p:spTree>
    <p:extLst>
      <p:ext uri="{BB962C8B-B14F-4D97-AF65-F5344CB8AC3E}">
        <p14:creationId xmlns:p14="http://schemas.microsoft.com/office/powerpoint/2010/main" val="3390257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b="1" dirty="0"/>
              <a:t>Attributes needed to find root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Number of Sectors per Cluster</a:t>
            </a:r>
          </a:p>
          <a:p>
            <a:r>
              <a:rPr lang="en-US" dirty="0"/>
              <a:t>Number of Reserved Sectors</a:t>
            </a:r>
          </a:p>
          <a:p>
            <a:r>
              <a:rPr lang="en-US" dirty="0"/>
              <a:t>Number of FAT Copies </a:t>
            </a:r>
          </a:p>
          <a:p>
            <a:r>
              <a:rPr lang="en-US" dirty="0"/>
              <a:t>Number of Sectors per FAT </a:t>
            </a:r>
          </a:p>
          <a:p>
            <a:r>
              <a:rPr lang="en-US" dirty="0"/>
              <a:t>Root Cluster Number</a:t>
            </a:r>
          </a:p>
          <a:p>
            <a:r>
              <a:rPr lang="en-US" dirty="0"/>
              <a:t>First Data Sector in bytes</a:t>
            </a:r>
          </a:p>
          <a:p>
            <a:r>
              <a:rPr lang="en-US" dirty="0"/>
              <a:t>First Sector of Cluster </a:t>
            </a:r>
          </a:p>
        </p:txBody>
      </p:sp>
    </p:spTree>
    <p:extLst>
      <p:ext uri="{BB962C8B-B14F-4D97-AF65-F5344CB8AC3E}">
        <p14:creationId xmlns:p14="http://schemas.microsoft.com/office/powerpoint/2010/main" val="183351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Bytes to skip to go to root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82440"/>
            <a:ext cx="10515600" cy="4349749"/>
          </a:xfrm>
        </p:spPr>
        <p:txBody>
          <a:bodyPr>
            <a:noAutofit/>
          </a:bodyPr>
          <a:lstStyle/>
          <a:p>
            <a:r>
              <a:rPr lang="en-US" sz="2400" dirty="0"/>
              <a:t>Calculated the attribute values needed in decimal.</a:t>
            </a:r>
          </a:p>
          <a:p>
            <a:r>
              <a:rPr lang="en-US" sz="2400" dirty="0"/>
              <a:t>Root directory starts after the FAT table copies and reserved bits.</a:t>
            </a:r>
          </a:p>
          <a:p>
            <a:r>
              <a:rPr lang="en-US" sz="2400" dirty="0"/>
              <a:t>So have to calculate the bytes that make up the FAT and reserved bytes:</a:t>
            </a:r>
          </a:p>
          <a:p>
            <a:pPr marL="0" indent="0">
              <a:buNone/>
            </a:pPr>
            <a:r>
              <a:rPr lang="en-US" sz="2400" b="1" dirty="0" err="1"/>
              <a:t>firstDataSector</a:t>
            </a:r>
            <a:r>
              <a:rPr lang="en-US" sz="2400" dirty="0"/>
              <a:t>=(</a:t>
            </a:r>
            <a:r>
              <a:rPr lang="en-US" sz="2400" dirty="0" err="1"/>
              <a:t>reserved_Sectors</a:t>
            </a:r>
            <a:r>
              <a:rPr lang="en-US" sz="2400" dirty="0"/>
              <a:t>+(</a:t>
            </a:r>
            <a:r>
              <a:rPr lang="en-US" sz="2400" dirty="0" err="1"/>
              <a:t>num_Fatcopy</a:t>
            </a:r>
            <a:r>
              <a:rPr lang="en-US" sz="2400" dirty="0"/>
              <a:t>*</a:t>
            </a:r>
            <a:r>
              <a:rPr lang="en-US" sz="2400" dirty="0" err="1"/>
              <a:t>num_sectors_perFAT</a:t>
            </a:r>
            <a:r>
              <a:rPr lang="en-US" sz="2400" dirty="0"/>
              <a:t>))*</a:t>
            </a:r>
            <a:r>
              <a:rPr lang="en-US" sz="2400" dirty="0" err="1"/>
              <a:t>bytes_perSector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 err="1"/>
              <a:t>firstsector_Cluster</a:t>
            </a:r>
            <a:r>
              <a:rPr lang="en-US" sz="2400" dirty="0"/>
              <a:t>= ((cluster_Num-2)*</a:t>
            </a:r>
            <a:r>
              <a:rPr lang="en-US" sz="2400" dirty="0" err="1"/>
              <a:t>sectors_perCluster</a:t>
            </a:r>
            <a:r>
              <a:rPr lang="en-US" sz="2400" dirty="0"/>
              <a:t>)+</a:t>
            </a:r>
            <a:r>
              <a:rPr lang="en-US" sz="2400" dirty="0" err="1"/>
              <a:t>firstDataSector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50215385"/>
      </p:ext>
    </p:extLst>
  </p:cSld>
  <p:clrMapOvr>
    <a:masterClrMapping/>
  </p:clrMapOvr>
</p:sld>
</file>

<file path=ppt/theme/theme1.xml><?xml version="1.0" encoding="utf-8"?>
<a:theme xmlns:a="http://schemas.openxmlformats.org/drawingml/2006/main" name="wv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vu" id="{A4CC321F-A96E-4DA8-9AC7-ED18A79D7183}" vid="{290DAED6-B8C2-48BB-9E8D-851B15157190}"/>
    </a:ext>
  </a:extLst>
</a:theme>
</file>

<file path=ppt/theme/theme2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wvu</Template>
  <TotalTime>100</TotalTime>
  <Words>1104</Words>
  <Application>Microsoft Office PowerPoint</Application>
  <PresentationFormat>Widescreen</PresentationFormat>
  <Paragraphs>136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Calibri Light</vt:lpstr>
      <vt:lpstr>wvu</vt:lpstr>
      <vt:lpstr>5_Custom Design</vt:lpstr>
      <vt:lpstr>2_Custom Design</vt:lpstr>
      <vt:lpstr>Custom Design</vt:lpstr>
      <vt:lpstr>3_Custom Design</vt:lpstr>
      <vt:lpstr>4_Custom Design</vt:lpstr>
      <vt:lpstr>DIR and FAT table</vt:lpstr>
      <vt:lpstr>PowerPoint Presentation</vt:lpstr>
      <vt:lpstr>PowerPoint Presentation</vt:lpstr>
      <vt:lpstr>Boot Sector Data</vt:lpstr>
      <vt:lpstr>Labsda1.img</vt:lpstr>
      <vt:lpstr>dd commands Used to Extract the boot sector data:</vt:lpstr>
      <vt:lpstr>Extracting the hex data:</vt:lpstr>
      <vt:lpstr>Attributes needed to find root directory</vt:lpstr>
      <vt:lpstr>Bytes to skip to go to root directory</vt:lpstr>
      <vt:lpstr>Values Obtained</vt:lpstr>
      <vt:lpstr>dd to skip to root directory</vt:lpstr>
      <vt:lpstr>Parsed the root directory :</vt:lpstr>
      <vt:lpstr>Directory Name found in data</vt:lpstr>
      <vt:lpstr>File 1</vt:lpstr>
      <vt:lpstr>File 2</vt:lpstr>
      <vt:lpstr>File 3</vt:lpstr>
      <vt:lpstr>Point where root directory Ends…</vt:lpstr>
      <vt:lpstr>Where the file data starts?</vt:lpstr>
      <vt:lpstr>Cluster where file data starts….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 and FAT table</dc:title>
  <dc:creator>srinivas garapati</dc:creator>
  <cp:lastModifiedBy>srinivas garapati</cp:lastModifiedBy>
  <cp:revision>83</cp:revision>
  <dcterms:created xsi:type="dcterms:W3CDTF">2017-04-02T23:17:05Z</dcterms:created>
  <dcterms:modified xsi:type="dcterms:W3CDTF">2017-04-10T00:12:30Z</dcterms:modified>
</cp:coreProperties>
</file>