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F8A0C-C609-42BA-B2C5-B418662C4AE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367445-0A37-44E7-9EEB-63A148B99F3B}">
      <dgm:prSet/>
      <dgm:spPr/>
      <dgm:t>
        <a:bodyPr/>
        <a:lstStyle/>
        <a:p>
          <a:r>
            <a:rPr lang="en-US"/>
            <a:t>Operating System: Ubuntu</a:t>
          </a:r>
        </a:p>
      </dgm:t>
    </dgm:pt>
    <dgm:pt modelId="{6DBF186A-25B9-4DBC-8C03-DE5120D7C290}" type="parTrans" cxnId="{E71AFE54-D381-49FF-A11A-B79015B6A8AF}">
      <dgm:prSet/>
      <dgm:spPr/>
      <dgm:t>
        <a:bodyPr/>
        <a:lstStyle/>
        <a:p>
          <a:endParaRPr lang="en-US"/>
        </a:p>
      </dgm:t>
    </dgm:pt>
    <dgm:pt modelId="{6625E19B-D352-494D-8CBC-CE9E54DC1FC9}" type="sibTrans" cxnId="{E71AFE54-D381-49FF-A11A-B79015B6A8AF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318ACCB6-2DEE-405C-A884-A742C71DA514}">
      <dgm:prSet/>
      <dgm:spPr/>
      <dgm:t>
        <a:bodyPr/>
        <a:lstStyle/>
        <a:p>
          <a:r>
            <a:rPr lang="en-US"/>
            <a:t>Used Oracle VM virtual box for Ubuntu</a:t>
          </a:r>
        </a:p>
      </dgm:t>
    </dgm:pt>
    <dgm:pt modelId="{6C8356EA-3A64-4234-A729-8A7D7D94209B}" type="parTrans" cxnId="{42E7A776-306F-4CF0-8ECA-34E149721B47}">
      <dgm:prSet/>
      <dgm:spPr/>
      <dgm:t>
        <a:bodyPr/>
        <a:lstStyle/>
        <a:p>
          <a:endParaRPr lang="en-US"/>
        </a:p>
      </dgm:t>
    </dgm:pt>
    <dgm:pt modelId="{807B69A1-9265-4EA8-9934-EF99A8A0A8D0}" type="sibTrans" cxnId="{42E7A776-306F-4CF0-8ECA-34E149721B4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AC28E94-C88B-4607-8D08-FD318F32D130}">
      <dgm:prSet/>
      <dgm:spPr/>
      <dgm:t>
        <a:bodyPr/>
        <a:lstStyle/>
        <a:p>
          <a:r>
            <a:rPr lang="en-US"/>
            <a:t>Programming Language: Java</a:t>
          </a:r>
        </a:p>
      </dgm:t>
    </dgm:pt>
    <dgm:pt modelId="{EFE246A5-29F8-4329-B6FC-885C06B12DAE}" type="parTrans" cxnId="{A916BE34-16D8-45EC-882F-5568A6908733}">
      <dgm:prSet/>
      <dgm:spPr/>
      <dgm:t>
        <a:bodyPr/>
        <a:lstStyle/>
        <a:p>
          <a:endParaRPr lang="en-US"/>
        </a:p>
      </dgm:t>
    </dgm:pt>
    <dgm:pt modelId="{A0535695-2B78-43D9-835E-52560B1F06AE}" type="sibTrans" cxnId="{A916BE34-16D8-45EC-882F-5568A690873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4297A02-C394-4646-AAB0-1351AE877410}">
      <dgm:prSet/>
      <dgm:spPr/>
      <dgm:t>
        <a:bodyPr/>
        <a:lstStyle/>
        <a:p>
          <a:r>
            <a:rPr lang="en-US" dirty="0"/>
            <a:t>IDE: Eclipse</a:t>
          </a:r>
        </a:p>
      </dgm:t>
    </dgm:pt>
    <dgm:pt modelId="{929D718D-80F2-4A3B-B6C4-4D6D01A7A5E5}" type="parTrans" cxnId="{D3B32095-D7A1-4A28-92E5-15CE917D847C}">
      <dgm:prSet/>
      <dgm:spPr/>
      <dgm:t>
        <a:bodyPr/>
        <a:lstStyle/>
        <a:p>
          <a:endParaRPr lang="en-US"/>
        </a:p>
      </dgm:t>
    </dgm:pt>
    <dgm:pt modelId="{26744BE8-FD5B-486D-8E1D-61F9A1007E83}" type="sibTrans" cxnId="{D3B32095-D7A1-4A28-92E5-15CE917D847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3B07B8F-7B40-409A-80BD-166D0A25277F}" type="pres">
      <dgm:prSet presAssocID="{971F8A0C-C609-42BA-B2C5-B418662C4AEC}" presName="Name0" presStyleCnt="0">
        <dgm:presLayoutVars>
          <dgm:animLvl val="lvl"/>
          <dgm:resizeHandles val="exact"/>
        </dgm:presLayoutVars>
      </dgm:prSet>
      <dgm:spPr/>
    </dgm:pt>
    <dgm:pt modelId="{D2F2B428-ECA5-42C6-AF2F-E7D1CB766633}" type="pres">
      <dgm:prSet presAssocID="{DB367445-0A37-44E7-9EEB-63A148B99F3B}" presName="compositeNode" presStyleCnt="0">
        <dgm:presLayoutVars>
          <dgm:bulletEnabled val="1"/>
        </dgm:presLayoutVars>
      </dgm:prSet>
      <dgm:spPr/>
    </dgm:pt>
    <dgm:pt modelId="{E691226E-5339-4EDE-9B97-2145778B0D6A}" type="pres">
      <dgm:prSet presAssocID="{DB367445-0A37-44E7-9EEB-63A148B99F3B}" presName="bgRect" presStyleLbl="alignNode1" presStyleIdx="0" presStyleCnt="4"/>
      <dgm:spPr/>
    </dgm:pt>
    <dgm:pt modelId="{8AB75BDB-EB51-4A26-8CE0-DFAFD2520993}" type="pres">
      <dgm:prSet presAssocID="{6625E19B-D352-494D-8CBC-CE9E54DC1FC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C1DE1DD-1990-4250-8C52-C341BCADB58B}" type="pres">
      <dgm:prSet presAssocID="{DB367445-0A37-44E7-9EEB-63A148B99F3B}" presName="nodeRect" presStyleLbl="alignNode1" presStyleIdx="0" presStyleCnt="4">
        <dgm:presLayoutVars>
          <dgm:bulletEnabled val="1"/>
        </dgm:presLayoutVars>
      </dgm:prSet>
      <dgm:spPr/>
    </dgm:pt>
    <dgm:pt modelId="{B8F8376F-D83C-40F3-9C92-53BADDECF770}" type="pres">
      <dgm:prSet presAssocID="{6625E19B-D352-494D-8CBC-CE9E54DC1FC9}" presName="sibTrans" presStyleCnt="0"/>
      <dgm:spPr/>
    </dgm:pt>
    <dgm:pt modelId="{A06B1ADE-678B-4F1B-A7A4-16AC6A5D0F09}" type="pres">
      <dgm:prSet presAssocID="{318ACCB6-2DEE-405C-A884-A742C71DA514}" presName="compositeNode" presStyleCnt="0">
        <dgm:presLayoutVars>
          <dgm:bulletEnabled val="1"/>
        </dgm:presLayoutVars>
      </dgm:prSet>
      <dgm:spPr/>
    </dgm:pt>
    <dgm:pt modelId="{3A9FE141-C32C-472A-928C-69A795D0AC7A}" type="pres">
      <dgm:prSet presAssocID="{318ACCB6-2DEE-405C-A884-A742C71DA514}" presName="bgRect" presStyleLbl="alignNode1" presStyleIdx="1" presStyleCnt="4"/>
      <dgm:spPr/>
    </dgm:pt>
    <dgm:pt modelId="{C1BBA902-2E69-4868-9B4F-CC7271F21F6B}" type="pres">
      <dgm:prSet presAssocID="{807B69A1-9265-4EA8-9934-EF99A8A0A8D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9342472-E0D4-4648-B9E8-D72F2A82A5BA}" type="pres">
      <dgm:prSet presAssocID="{318ACCB6-2DEE-405C-A884-A742C71DA514}" presName="nodeRect" presStyleLbl="alignNode1" presStyleIdx="1" presStyleCnt="4">
        <dgm:presLayoutVars>
          <dgm:bulletEnabled val="1"/>
        </dgm:presLayoutVars>
      </dgm:prSet>
      <dgm:spPr/>
    </dgm:pt>
    <dgm:pt modelId="{A1B82C11-96CF-436F-B66B-82DDA436D08F}" type="pres">
      <dgm:prSet presAssocID="{807B69A1-9265-4EA8-9934-EF99A8A0A8D0}" presName="sibTrans" presStyleCnt="0"/>
      <dgm:spPr/>
    </dgm:pt>
    <dgm:pt modelId="{A272BAC6-CB52-4D9F-B144-2C5E833E091A}" type="pres">
      <dgm:prSet presAssocID="{EAC28E94-C88B-4607-8D08-FD318F32D130}" presName="compositeNode" presStyleCnt="0">
        <dgm:presLayoutVars>
          <dgm:bulletEnabled val="1"/>
        </dgm:presLayoutVars>
      </dgm:prSet>
      <dgm:spPr/>
    </dgm:pt>
    <dgm:pt modelId="{A8D5C062-398E-4DD2-B035-DDF70D9948F0}" type="pres">
      <dgm:prSet presAssocID="{EAC28E94-C88B-4607-8D08-FD318F32D130}" presName="bgRect" presStyleLbl="alignNode1" presStyleIdx="2" presStyleCnt="4"/>
      <dgm:spPr/>
    </dgm:pt>
    <dgm:pt modelId="{557D421D-DB7F-48FF-B06D-8BBE84D8629B}" type="pres">
      <dgm:prSet presAssocID="{A0535695-2B78-43D9-835E-52560B1F06A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C1C59D2-24C9-4248-A032-4F6D8C92E08F}" type="pres">
      <dgm:prSet presAssocID="{EAC28E94-C88B-4607-8D08-FD318F32D130}" presName="nodeRect" presStyleLbl="alignNode1" presStyleIdx="2" presStyleCnt="4">
        <dgm:presLayoutVars>
          <dgm:bulletEnabled val="1"/>
        </dgm:presLayoutVars>
      </dgm:prSet>
      <dgm:spPr/>
    </dgm:pt>
    <dgm:pt modelId="{52615751-CBD2-4CA0-8B70-41F7FEEA9AE4}" type="pres">
      <dgm:prSet presAssocID="{A0535695-2B78-43D9-835E-52560B1F06AE}" presName="sibTrans" presStyleCnt="0"/>
      <dgm:spPr/>
    </dgm:pt>
    <dgm:pt modelId="{282DCCDE-6D0B-4837-8A52-0E92D84CECC9}" type="pres">
      <dgm:prSet presAssocID="{64297A02-C394-4646-AAB0-1351AE877410}" presName="compositeNode" presStyleCnt="0">
        <dgm:presLayoutVars>
          <dgm:bulletEnabled val="1"/>
        </dgm:presLayoutVars>
      </dgm:prSet>
      <dgm:spPr/>
    </dgm:pt>
    <dgm:pt modelId="{04293861-4ABC-4BCB-9EE9-EE98D1F0154E}" type="pres">
      <dgm:prSet presAssocID="{64297A02-C394-4646-AAB0-1351AE877410}" presName="bgRect" presStyleLbl="alignNode1" presStyleIdx="3" presStyleCnt="4"/>
      <dgm:spPr/>
    </dgm:pt>
    <dgm:pt modelId="{23277DDD-2108-4705-A4D9-F3668285F3D2}" type="pres">
      <dgm:prSet presAssocID="{26744BE8-FD5B-486D-8E1D-61F9A1007E8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2C110D9-2497-4171-998B-8B38D15150BA}" type="pres">
      <dgm:prSet presAssocID="{64297A02-C394-4646-AAB0-1351AE87741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7624400-066B-412E-A48E-EC4CEBD24719}" type="presOf" srcId="{26744BE8-FD5B-486D-8E1D-61F9A1007E83}" destId="{23277DDD-2108-4705-A4D9-F3668285F3D2}" srcOrd="0" destOrd="0" presId="urn:microsoft.com/office/officeart/2016/7/layout/LinearBlockProcessNumbered"/>
    <dgm:cxn modelId="{1B5B5105-1B97-4AAD-9098-EA28067A8420}" type="presOf" srcId="{EAC28E94-C88B-4607-8D08-FD318F32D130}" destId="{6C1C59D2-24C9-4248-A032-4F6D8C92E08F}" srcOrd="1" destOrd="0" presId="urn:microsoft.com/office/officeart/2016/7/layout/LinearBlockProcessNumbered"/>
    <dgm:cxn modelId="{DD684922-DB9A-49A4-8D83-EDD143271978}" type="presOf" srcId="{971F8A0C-C609-42BA-B2C5-B418662C4AEC}" destId="{83B07B8F-7B40-409A-80BD-166D0A25277F}" srcOrd="0" destOrd="0" presId="urn:microsoft.com/office/officeart/2016/7/layout/LinearBlockProcessNumbered"/>
    <dgm:cxn modelId="{A916BE34-16D8-45EC-882F-5568A6908733}" srcId="{971F8A0C-C609-42BA-B2C5-B418662C4AEC}" destId="{EAC28E94-C88B-4607-8D08-FD318F32D130}" srcOrd="2" destOrd="0" parTransId="{EFE246A5-29F8-4329-B6FC-885C06B12DAE}" sibTransId="{A0535695-2B78-43D9-835E-52560B1F06AE}"/>
    <dgm:cxn modelId="{8F6CC26F-8153-47F1-9FAC-4F54F5DBCDBD}" type="presOf" srcId="{64297A02-C394-4646-AAB0-1351AE877410}" destId="{52C110D9-2497-4171-998B-8B38D15150BA}" srcOrd="1" destOrd="0" presId="urn:microsoft.com/office/officeart/2016/7/layout/LinearBlockProcessNumbered"/>
    <dgm:cxn modelId="{5AE60451-0113-4ABB-A36D-9E5C8AF83193}" type="presOf" srcId="{807B69A1-9265-4EA8-9934-EF99A8A0A8D0}" destId="{C1BBA902-2E69-4868-9B4F-CC7271F21F6B}" srcOrd="0" destOrd="0" presId="urn:microsoft.com/office/officeart/2016/7/layout/LinearBlockProcessNumbered"/>
    <dgm:cxn modelId="{E71AFE54-D381-49FF-A11A-B79015B6A8AF}" srcId="{971F8A0C-C609-42BA-B2C5-B418662C4AEC}" destId="{DB367445-0A37-44E7-9EEB-63A148B99F3B}" srcOrd="0" destOrd="0" parTransId="{6DBF186A-25B9-4DBC-8C03-DE5120D7C290}" sibTransId="{6625E19B-D352-494D-8CBC-CE9E54DC1FC9}"/>
    <dgm:cxn modelId="{42E7A776-306F-4CF0-8ECA-34E149721B47}" srcId="{971F8A0C-C609-42BA-B2C5-B418662C4AEC}" destId="{318ACCB6-2DEE-405C-A884-A742C71DA514}" srcOrd="1" destOrd="0" parTransId="{6C8356EA-3A64-4234-A729-8A7D7D94209B}" sibTransId="{807B69A1-9265-4EA8-9934-EF99A8A0A8D0}"/>
    <dgm:cxn modelId="{A64E4C85-0B8D-4CCB-A69F-011E76D40E11}" type="presOf" srcId="{6625E19B-D352-494D-8CBC-CE9E54DC1FC9}" destId="{8AB75BDB-EB51-4A26-8CE0-DFAFD2520993}" srcOrd="0" destOrd="0" presId="urn:microsoft.com/office/officeart/2016/7/layout/LinearBlockProcessNumbered"/>
    <dgm:cxn modelId="{00900486-2EB7-4D5E-B2B0-1C7BC5730B5E}" type="presOf" srcId="{318ACCB6-2DEE-405C-A884-A742C71DA514}" destId="{3A9FE141-C32C-472A-928C-69A795D0AC7A}" srcOrd="0" destOrd="0" presId="urn:microsoft.com/office/officeart/2016/7/layout/LinearBlockProcessNumbered"/>
    <dgm:cxn modelId="{689F968D-BE48-4DC9-AC4B-9B654CE8AE2D}" type="presOf" srcId="{EAC28E94-C88B-4607-8D08-FD318F32D130}" destId="{A8D5C062-398E-4DD2-B035-DDF70D9948F0}" srcOrd="0" destOrd="0" presId="urn:microsoft.com/office/officeart/2016/7/layout/LinearBlockProcessNumbered"/>
    <dgm:cxn modelId="{D3B32095-D7A1-4A28-92E5-15CE917D847C}" srcId="{971F8A0C-C609-42BA-B2C5-B418662C4AEC}" destId="{64297A02-C394-4646-AAB0-1351AE877410}" srcOrd="3" destOrd="0" parTransId="{929D718D-80F2-4A3B-B6C4-4D6D01A7A5E5}" sibTransId="{26744BE8-FD5B-486D-8E1D-61F9A1007E83}"/>
    <dgm:cxn modelId="{00CB08A0-4B03-4F60-B538-9CAE742A26E8}" type="presOf" srcId="{64297A02-C394-4646-AAB0-1351AE877410}" destId="{04293861-4ABC-4BCB-9EE9-EE98D1F0154E}" srcOrd="0" destOrd="0" presId="urn:microsoft.com/office/officeart/2016/7/layout/LinearBlockProcessNumbered"/>
    <dgm:cxn modelId="{C4086AB7-A9B2-425C-BF50-33176FF5F607}" type="presOf" srcId="{A0535695-2B78-43D9-835E-52560B1F06AE}" destId="{557D421D-DB7F-48FF-B06D-8BBE84D8629B}" srcOrd="0" destOrd="0" presId="urn:microsoft.com/office/officeart/2016/7/layout/LinearBlockProcessNumbered"/>
    <dgm:cxn modelId="{B05FC3B9-014B-4F3E-8EE1-61587A280104}" type="presOf" srcId="{DB367445-0A37-44E7-9EEB-63A148B99F3B}" destId="{8C1DE1DD-1990-4250-8C52-C341BCADB58B}" srcOrd="1" destOrd="0" presId="urn:microsoft.com/office/officeart/2016/7/layout/LinearBlockProcessNumbered"/>
    <dgm:cxn modelId="{BE0851C9-5F63-4650-936E-651E2C1A91F2}" type="presOf" srcId="{318ACCB6-2DEE-405C-A884-A742C71DA514}" destId="{E9342472-E0D4-4648-B9E8-D72F2A82A5BA}" srcOrd="1" destOrd="0" presId="urn:microsoft.com/office/officeart/2016/7/layout/LinearBlockProcessNumbered"/>
    <dgm:cxn modelId="{874936EA-DC39-422D-B2BE-2DCE24D1840E}" type="presOf" srcId="{DB367445-0A37-44E7-9EEB-63A148B99F3B}" destId="{E691226E-5339-4EDE-9B97-2145778B0D6A}" srcOrd="0" destOrd="0" presId="urn:microsoft.com/office/officeart/2016/7/layout/LinearBlockProcessNumbered"/>
    <dgm:cxn modelId="{6BFDD772-EA5E-47DF-B4F8-983419EB0703}" type="presParOf" srcId="{83B07B8F-7B40-409A-80BD-166D0A25277F}" destId="{D2F2B428-ECA5-42C6-AF2F-E7D1CB766633}" srcOrd="0" destOrd="0" presId="urn:microsoft.com/office/officeart/2016/7/layout/LinearBlockProcessNumbered"/>
    <dgm:cxn modelId="{16B5D4A0-47A3-4E5F-BBFD-35BDFC185107}" type="presParOf" srcId="{D2F2B428-ECA5-42C6-AF2F-E7D1CB766633}" destId="{E691226E-5339-4EDE-9B97-2145778B0D6A}" srcOrd="0" destOrd="0" presId="urn:microsoft.com/office/officeart/2016/7/layout/LinearBlockProcessNumbered"/>
    <dgm:cxn modelId="{E9E8DBC0-A2C5-43FB-84F2-58208C09EA53}" type="presParOf" srcId="{D2F2B428-ECA5-42C6-AF2F-E7D1CB766633}" destId="{8AB75BDB-EB51-4A26-8CE0-DFAFD2520993}" srcOrd="1" destOrd="0" presId="urn:microsoft.com/office/officeart/2016/7/layout/LinearBlockProcessNumbered"/>
    <dgm:cxn modelId="{5EB8FC03-4FA1-4B7D-ABA5-2820E7A1C844}" type="presParOf" srcId="{D2F2B428-ECA5-42C6-AF2F-E7D1CB766633}" destId="{8C1DE1DD-1990-4250-8C52-C341BCADB58B}" srcOrd="2" destOrd="0" presId="urn:microsoft.com/office/officeart/2016/7/layout/LinearBlockProcessNumbered"/>
    <dgm:cxn modelId="{004E266E-428A-41A0-AE75-2E3EC0E33D37}" type="presParOf" srcId="{83B07B8F-7B40-409A-80BD-166D0A25277F}" destId="{B8F8376F-D83C-40F3-9C92-53BADDECF770}" srcOrd="1" destOrd="0" presId="urn:microsoft.com/office/officeart/2016/7/layout/LinearBlockProcessNumbered"/>
    <dgm:cxn modelId="{5B38C67F-4C1A-4AD7-993D-048B03F51C49}" type="presParOf" srcId="{83B07B8F-7B40-409A-80BD-166D0A25277F}" destId="{A06B1ADE-678B-4F1B-A7A4-16AC6A5D0F09}" srcOrd="2" destOrd="0" presId="urn:microsoft.com/office/officeart/2016/7/layout/LinearBlockProcessNumbered"/>
    <dgm:cxn modelId="{9A28189B-E9C0-479E-B4A8-87FC5156313E}" type="presParOf" srcId="{A06B1ADE-678B-4F1B-A7A4-16AC6A5D0F09}" destId="{3A9FE141-C32C-472A-928C-69A795D0AC7A}" srcOrd="0" destOrd="0" presId="urn:microsoft.com/office/officeart/2016/7/layout/LinearBlockProcessNumbered"/>
    <dgm:cxn modelId="{C07B0D6B-C0F5-487C-AEAA-387873A6C9A3}" type="presParOf" srcId="{A06B1ADE-678B-4F1B-A7A4-16AC6A5D0F09}" destId="{C1BBA902-2E69-4868-9B4F-CC7271F21F6B}" srcOrd="1" destOrd="0" presId="urn:microsoft.com/office/officeart/2016/7/layout/LinearBlockProcessNumbered"/>
    <dgm:cxn modelId="{A2720CD9-C2D2-4CDE-9A56-9AB8B587B807}" type="presParOf" srcId="{A06B1ADE-678B-4F1B-A7A4-16AC6A5D0F09}" destId="{E9342472-E0D4-4648-B9E8-D72F2A82A5BA}" srcOrd="2" destOrd="0" presId="urn:microsoft.com/office/officeart/2016/7/layout/LinearBlockProcessNumbered"/>
    <dgm:cxn modelId="{6F7B8CBD-E18F-410A-BD94-D93FF2FB84FB}" type="presParOf" srcId="{83B07B8F-7B40-409A-80BD-166D0A25277F}" destId="{A1B82C11-96CF-436F-B66B-82DDA436D08F}" srcOrd="3" destOrd="0" presId="urn:microsoft.com/office/officeart/2016/7/layout/LinearBlockProcessNumbered"/>
    <dgm:cxn modelId="{622FD130-EAAC-4BF9-AC99-62EBB1BFAD83}" type="presParOf" srcId="{83B07B8F-7B40-409A-80BD-166D0A25277F}" destId="{A272BAC6-CB52-4D9F-B144-2C5E833E091A}" srcOrd="4" destOrd="0" presId="urn:microsoft.com/office/officeart/2016/7/layout/LinearBlockProcessNumbered"/>
    <dgm:cxn modelId="{E10BF69B-3F42-4D94-A2DF-9B2407218FFE}" type="presParOf" srcId="{A272BAC6-CB52-4D9F-B144-2C5E833E091A}" destId="{A8D5C062-398E-4DD2-B035-DDF70D9948F0}" srcOrd="0" destOrd="0" presId="urn:microsoft.com/office/officeart/2016/7/layout/LinearBlockProcessNumbered"/>
    <dgm:cxn modelId="{5905E699-DC6D-4BA8-943A-047874F8F45F}" type="presParOf" srcId="{A272BAC6-CB52-4D9F-B144-2C5E833E091A}" destId="{557D421D-DB7F-48FF-B06D-8BBE84D8629B}" srcOrd="1" destOrd="0" presId="urn:microsoft.com/office/officeart/2016/7/layout/LinearBlockProcessNumbered"/>
    <dgm:cxn modelId="{F97F36EC-46F9-4B2D-A140-9A37B103FC19}" type="presParOf" srcId="{A272BAC6-CB52-4D9F-B144-2C5E833E091A}" destId="{6C1C59D2-24C9-4248-A032-4F6D8C92E08F}" srcOrd="2" destOrd="0" presId="urn:microsoft.com/office/officeart/2016/7/layout/LinearBlockProcessNumbered"/>
    <dgm:cxn modelId="{9F83FB98-C9EE-4A95-BFA3-407B3FE76B08}" type="presParOf" srcId="{83B07B8F-7B40-409A-80BD-166D0A25277F}" destId="{52615751-CBD2-4CA0-8B70-41F7FEEA9AE4}" srcOrd="5" destOrd="0" presId="urn:microsoft.com/office/officeart/2016/7/layout/LinearBlockProcessNumbered"/>
    <dgm:cxn modelId="{2EC568AA-A90F-48AB-990B-1F146B38FFCC}" type="presParOf" srcId="{83B07B8F-7B40-409A-80BD-166D0A25277F}" destId="{282DCCDE-6D0B-4837-8A52-0E92D84CECC9}" srcOrd="6" destOrd="0" presId="urn:microsoft.com/office/officeart/2016/7/layout/LinearBlockProcessNumbered"/>
    <dgm:cxn modelId="{6165A419-DF36-40E3-948E-A7DF7F8AB8CE}" type="presParOf" srcId="{282DCCDE-6D0B-4837-8A52-0E92D84CECC9}" destId="{04293861-4ABC-4BCB-9EE9-EE98D1F0154E}" srcOrd="0" destOrd="0" presId="urn:microsoft.com/office/officeart/2016/7/layout/LinearBlockProcessNumbered"/>
    <dgm:cxn modelId="{37873A99-C229-4AB2-A5F1-C488F7928CDD}" type="presParOf" srcId="{282DCCDE-6D0B-4837-8A52-0E92D84CECC9}" destId="{23277DDD-2108-4705-A4D9-F3668285F3D2}" srcOrd="1" destOrd="0" presId="urn:microsoft.com/office/officeart/2016/7/layout/LinearBlockProcessNumbered"/>
    <dgm:cxn modelId="{FD2BB8B1-FB1A-4225-AAB4-4648722A502D}" type="presParOf" srcId="{282DCCDE-6D0B-4837-8A52-0E92D84CECC9}" destId="{52C110D9-2497-4171-998B-8B38D15150B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1226E-5339-4EDE-9B97-2145778B0D6A}">
      <dsp:nvSpPr>
        <dsp:cNvPr id="0" name=""/>
        <dsp:cNvSpPr/>
      </dsp:nvSpPr>
      <dsp:spPr>
        <a:xfrm>
          <a:off x="205" y="589245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Operating System: Ubuntu</a:t>
          </a:r>
        </a:p>
      </dsp:txBody>
      <dsp:txXfrm>
        <a:off x="205" y="1779644"/>
        <a:ext cx="2479997" cy="1785598"/>
      </dsp:txXfrm>
    </dsp:sp>
    <dsp:sp modelId="{8AB75BDB-EB51-4A26-8CE0-DFAFD2520993}">
      <dsp:nvSpPr>
        <dsp:cNvPr id="0" name=""/>
        <dsp:cNvSpPr/>
      </dsp:nvSpPr>
      <dsp:spPr>
        <a:xfrm>
          <a:off x="205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01</a:t>
          </a:r>
        </a:p>
      </dsp:txBody>
      <dsp:txXfrm>
        <a:off x="205" y="589245"/>
        <a:ext cx="2479997" cy="1190398"/>
      </dsp:txXfrm>
    </dsp:sp>
    <dsp:sp modelId="{3A9FE141-C32C-472A-928C-69A795D0AC7A}">
      <dsp:nvSpPr>
        <dsp:cNvPr id="0" name=""/>
        <dsp:cNvSpPr/>
      </dsp:nvSpPr>
      <dsp:spPr>
        <a:xfrm>
          <a:off x="2678602" y="589245"/>
          <a:ext cx="2479997" cy="297599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Used Oracle VM virtual box for Ubuntu</a:t>
          </a:r>
        </a:p>
      </dsp:txBody>
      <dsp:txXfrm>
        <a:off x="2678602" y="1779644"/>
        <a:ext cx="2479997" cy="1785598"/>
      </dsp:txXfrm>
    </dsp:sp>
    <dsp:sp modelId="{C1BBA902-2E69-4868-9B4F-CC7271F21F6B}">
      <dsp:nvSpPr>
        <dsp:cNvPr id="0" name=""/>
        <dsp:cNvSpPr/>
      </dsp:nvSpPr>
      <dsp:spPr>
        <a:xfrm>
          <a:off x="2678602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589245"/>
        <a:ext cx="2479997" cy="1190398"/>
      </dsp:txXfrm>
    </dsp:sp>
    <dsp:sp modelId="{A8D5C062-398E-4DD2-B035-DDF70D9948F0}">
      <dsp:nvSpPr>
        <dsp:cNvPr id="0" name=""/>
        <dsp:cNvSpPr/>
      </dsp:nvSpPr>
      <dsp:spPr>
        <a:xfrm>
          <a:off x="5356999" y="589245"/>
          <a:ext cx="2479997" cy="297599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Programming Language: Java</a:t>
          </a:r>
        </a:p>
      </dsp:txBody>
      <dsp:txXfrm>
        <a:off x="5356999" y="1779644"/>
        <a:ext cx="2479997" cy="1785598"/>
      </dsp:txXfrm>
    </dsp:sp>
    <dsp:sp modelId="{557D421D-DB7F-48FF-B06D-8BBE84D8629B}">
      <dsp:nvSpPr>
        <dsp:cNvPr id="0" name=""/>
        <dsp:cNvSpPr/>
      </dsp:nvSpPr>
      <dsp:spPr>
        <a:xfrm>
          <a:off x="5356999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589245"/>
        <a:ext cx="2479997" cy="1190398"/>
      </dsp:txXfrm>
    </dsp:sp>
    <dsp:sp modelId="{04293861-4ABC-4BCB-9EE9-EE98D1F0154E}">
      <dsp:nvSpPr>
        <dsp:cNvPr id="0" name=""/>
        <dsp:cNvSpPr/>
      </dsp:nvSpPr>
      <dsp:spPr>
        <a:xfrm>
          <a:off x="8035397" y="589245"/>
          <a:ext cx="2479997" cy="297599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IDE: Eclipse</a:t>
          </a:r>
        </a:p>
      </dsp:txBody>
      <dsp:txXfrm>
        <a:off x="8035397" y="1779644"/>
        <a:ext cx="2479997" cy="1785598"/>
      </dsp:txXfrm>
    </dsp:sp>
    <dsp:sp modelId="{23277DDD-2108-4705-A4D9-F3668285F3D2}">
      <dsp:nvSpPr>
        <dsp:cNvPr id="0" name=""/>
        <dsp:cNvSpPr/>
      </dsp:nvSpPr>
      <dsp:spPr>
        <a:xfrm>
          <a:off x="8035397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589245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0918E-5CF7-4046-8E10-977C45038AD4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F05C-E7EE-46E4-9A6A-156E6533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7" b="14091"/>
          <a:stretch/>
        </p:blipFill>
        <p:spPr>
          <a:xfrm>
            <a:off x="20" y="9341"/>
            <a:ext cx="12191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Master Boot Record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Computer Data Forensics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CPE-536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- Srinivas Garapati</a:t>
            </a:r>
          </a:p>
        </p:txBody>
      </p:sp>
    </p:spTree>
    <p:extLst>
      <p:ext uri="{BB962C8B-B14F-4D97-AF65-F5344CB8AC3E}">
        <p14:creationId xmlns:p14="http://schemas.microsoft.com/office/powerpoint/2010/main" val="105267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2096919"/>
            <a:ext cx="3425957" cy="2663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Next Updates…..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Next is to update the code and access the FAT structure on the img file.</a:t>
            </a:r>
          </a:p>
          <a:p>
            <a:r>
              <a:rPr lang="en-US" sz="2000">
                <a:solidFill>
                  <a:schemeClr val="bg1"/>
                </a:solidFill>
              </a:rPr>
              <a:t>Access the root directory from mbr data.</a:t>
            </a:r>
          </a:p>
          <a:p>
            <a:r>
              <a:rPr lang="en-US" sz="2000">
                <a:solidFill>
                  <a:schemeClr val="bg1"/>
                </a:solidFill>
              </a:rPr>
              <a:t>Add small and large files and see how the bytes changes in the directory.</a:t>
            </a:r>
          </a:p>
        </p:txBody>
      </p:sp>
    </p:spTree>
    <p:extLst>
      <p:ext uri="{BB962C8B-B14F-4D97-AF65-F5344CB8AC3E}">
        <p14:creationId xmlns:p14="http://schemas.microsoft.com/office/powerpoint/2010/main" val="35217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181995"/>
              </p:ext>
            </p:extLst>
          </p:nvPr>
        </p:nvGraphicFramePr>
        <p:xfrm>
          <a:off x="838200" y="1191474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905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" b="1248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/>
              <a:t>How I extracted the MBR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96" y="2121763"/>
            <a:ext cx="4075081" cy="3773010"/>
          </a:xfrm>
        </p:spPr>
        <p:txBody>
          <a:bodyPr>
            <a:normAutofit/>
          </a:bodyPr>
          <a:lstStyle/>
          <a:p>
            <a:r>
              <a:rPr lang="en-US" sz="1800" dirty="0"/>
              <a:t>Used </a:t>
            </a:r>
            <a:r>
              <a:rPr lang="en-US" sz="1800" dirty="0" err="1"/>
              <a:t>dd</a:t>
            </a:r>
            <a:r>
              <a:rPr lang="en-US" sz="1800" dirty="0"/>
              <a:t> tool to extract the MBR data from the disk.</a:t>
            </a:r>
          </a:p>
          <a:p>
            <a:r>
              <a:rPr lang="en-US" sz="1800" dirty="0"/>
              <a:t>Extracted only the first 512 bytes i.e. the first sector of the disk.</a:t>
            </a:r>
          </a:p>
          <a:p>
            <a:r>
              <a:rPr lang="en-US" sz="1800" dirty="0"/>
              <a:t>Since the first 446 bytes of the first sector has boot code, skipped the 446 bytes and got the last 66 bytes only.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237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073211"/>
            <a:ext cx="4935970" cy="2708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/>
              <a:t>dd</a:t>
            </a:r>
            <a:r>
              <a:rPr lang="en-US" dirty="0"/>
              <a:t> commands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sudo dd if=/dev/sda of=sda123.mbr count=66 bs=1 skip=446</a:t>
            </a:r>
          </a:p>
          <a:p>
            <a:pPr>
              <a:buFontTx/>
              <a:buChar char="-"/>
            </a:pPr>
            <a:r>
              <a:rPr lang="en-US" sz="2000"/>
              <a:t>this command for extracting the mbr data.</a:t>
            </a:r>
          </a:p>
          <a:p>
            <a:pPr>
              <a:buFontTx/>
              <a:buChar char="-"/>
            </a:pPr>
            <a:endParaRPr lang="en-US" sz="2000"/>
          </a:p>
          <a:p>
            <a:r>
              <a:rPr lang="en-US" sz="2000"/>
              <a:t>xxd sda123.mbr &gt; output.txt</a:t>
            </a:r>
          </a:p>
          <a:p>
            <a:pPr marL="0" indent="0">
              <a:buNone/>
            </a:pPr>
            <a:r>
              <a:rPr lang="en-US" sz="2000"/>
              <a:t>- to save the extracted data into a output file.</a:t>
            </a:r>
          </a:p>
        </p:txBody>
      </p:sp>
    </p:spTree>
    <p:extLst>
      <p:ext uri="{BB962C8B-B14F-4D97-AF65-F5344CB8AC3E}">
        <p14:creationId xmlns:p14="http://schemas.microsoft.com/office/powerpoint/2010/main" val="318188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83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MBR Data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These are the last 66 bytes of the sector.</a:t>
            </a:r>
          </a:p>
          <a:p>
            <a:r>
              <a:rPr lang="en-US" sz="1800" dirty="0"/>
              <a:t>It represents the partitions offsets in the disk.</a:t>
            </a:r>
          </a:p>
          <a:p>
            <a:r>
              <a:rPr lang="en-US" sz="1800" dirty="0"/>
              <a:t>If the first byte is 80 it means that this is an active boot partition.</a:t>
            </a:r>
          </a:p>
        </p:txBody>
      </p:sp>
    </p:spTree>
    <p:extLst>
      <p:ext uri="{BB962C8B-B14F-4D97-AF65-F5344CB8AC3E}">
        <p14:creationId xmlns:p14="http://schemas.microsoft.com/office/powerpoint/2010/main" val="353832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The data after storing into a text file separated the address offsets and got the mbr data bytes into an array.</a:t>
            </a:r>
          </a:p>
          <a:p>
            <a:r>
              <a:rPr lang="en-US" sz="2000"/>
              <a:t>And separated the four partitions data and classified them separately.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11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0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4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9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Master Boot Record Computer Data Forensics CPE-536</vt:lpstr>
      <vt:lpstr>PowerPoint Presentation</vt:lpstr>
      <vt:lpstr>How I extracted the MBR data</vt:lpstr>
      <vt:lpstr>dd commands used:</vt:lpstr>
      <vt:lpstr>MBR Data</vt:lpstr>
      <vt:lpstr>PowerPoint Presentation</vt:lpstr>
      <vt:lpstr>PowerPoint Presentation</vt:lpstr>
      <vt:lpstr>PowerPoint Presentation</vt:lpstr>
      <vt:lpstr>PowerPoint Presentation</vt:lpstr>
      <vt:lpstr>Next Updates…..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Boot Record Computer Data Forensics CPE-536</dc:title>
  <dc:creator>srinivas garapati</dc:creator>
  <cp:lastModifiedBy>srinivas garapati</cp:lastModifiedBy>
  <cp:revision>22</cp:revision>
  <dcterms:created xsi:type="dcterms:W3CDTF">2017-03-25T19:01:13Z</dcterms:created>
  <dcterms:modified xsi:type="dcterms:W3CDTF">2017-03-25T19:45:38Z</dcterms:modified>
</cp:coreProperties>
</file>