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  <p:sldMasterId id="2147483840" r:id="rId2"/>
    <p:sldMasterId id="2147483852" r:id="rId3"/>
    <p:sldMasterId id="2147483816" r:id="rId4"/>
    <p:sldMasterId id="2147483792" r:id="rId5"/>
    <p:sldMasterId id="2147483804" r:id="rId6"/>
  </p:sldMasterIdLst>
  <p:notesMasterIdLst>
    <p:notesMasterId r:id="rId19"/>
  </p:notesMasterIdLst>
  <p:sldIdLst>
    <p:sldId id="261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68" r:id="rId15"/>
    <p:sldId id="269" r:id="rId16"/>
    <p:sldId id="274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5"/>
    <a:srgbClr val="968C83"/>
    <a:srgbClr val="F0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3" autoAdjust="0"/>
    <p:restoredTop sz="94715" autoAdjust="0"/>
  </p:normalViewPr>
  <p:slideViewPr>
    <p:cSldViewPr snapToObjects="1">
      <p:cViewPr varScale="1">
        <p:scale>
          <a:sx n="109" d="100"/>
          <a:sy n="109" d="100"/>
        </p:scale>
        <p:origin x="112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37E2-46FD-3742-BC67-55F5354BD562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1FDB-CE02-974B-9AB1-974DAEB1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4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2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1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4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1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3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2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70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8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7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9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59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5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33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7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6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4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80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30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2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423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7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12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1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00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1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535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80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3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6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35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8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52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59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6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52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67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99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2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3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1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26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99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5CA2-2353-1947-B0FF-946C82441B87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7EA2-E7AE-F84D-BFF6-8063478EE14B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5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9EAD-C038-024B-B91F-CE14DFDAF5B0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9B85-2BE0-6E4A-B7DE-5D7B9AFCFAE6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7CA9-9527-8A44-8BFB-95874792BD1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E0E3-2968-B14E-8902-64BA2B69C965}" type="datetimeFigureOut">
              <a:rPr lang="en-US" smtClean="0"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drescue" TargetMode="External"/><Relationship Id="rId7" Type="http://schemas.openxmlformats.org/officeDocument/2006/relationships/hyperlink" Target="http://linoxide.com/linux-command/linux-dd-command-create-1gb-file/" TargetMode="External"/><Relationship Id="rId2" Type="http://schemas.openxmlformats.org/officeDocument/2006/relationships/hyperlink" Target="https://en.wikipedia.org/wiki/Dd_(Unix_softwar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nibble.com/guide-using-ddrescue-recover-data/" TargetMode="External"/><Relationship Id="rId5" Type="http://schemas.openxmlformats.org/officeDocument/2006/relationships/hyperlink" Target="http://man7.org/linux/man-pages/man1/dd.1.html" TargetMode="External"/><Relationship Id="rId4" Type="http://schemas.openxmlformats.org/officeDocument/2006/relationships/hyperlink" Target="https://www.gnu.org/software/ddrescue/manual/ddrescue_manu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1/dd.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ddrescue/manual/ddrescue_manu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dd</a:t>
            </a:r>
            <a:r>
              <a:rPr lang="en-US" dirty="0"/>
              <a:t> vs </a:t>
            </a:r>
            <a:r>
              <a:rPr lang="en-US" b="1" dirty="0">
                <a:solidFill>
                  <a:srgbClr val="0070C0"/>
                </a:solidFill>
              </a:rPr>
              <a:t>ddrescue</a:t>
            </a:r>
            <a:r>
              <a:rPr lang="en-US" dirty="0"/>
              <a:t>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Srinivas Garapati</a:t>
            </a:r>
          </a:p>
        </p:txBody>
      </p:sp>
    </p:spTree>
    <p:extLst>
      <p:ext uri="{BB962C8B-B14F-4D97-AF65-F5344CB8AC3E}">
        <p14:creationId xmlns:p14="http://schemas.microsoft.com/office/powerpoint/2010/main" val="345658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Usage of ddrescue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Creating an image of a disk: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# ddrescue -d -r3 /dev/</a:t>
            </a:r>
            <a:r>
              <a:rPr lang="en-US" sz="1800" b="1" dirty="0" err="1">
                <a:solidFill>
                  <a:srgbClr val="0070C0"/>
                </a:solidFill>
              </a:rPr>
              <a:t>sda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test.img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test.logfile</a:t>
            </a: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d -direct disk access and ignore the kernel’s cache</a:t>
            </a:r>
          </a:p>
          <a:p>
            <a:pPr marL="0" indent="0">
              <a:buNone/>
            </a:pPr>
            <a:r>
              <a:rPr lang="en-US" sz="1800" dirty="0"/>
              <a:t>r3 –ddrescue tries for 3 attempts to retrieve bad sectors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Restoring an image to new disk: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#ddrescue -f </a:t>
            </a:r>
            <a:r>
              <a:rPr lang="en-US" sz="1800" b="1" dirty="0" err="1">
                <a:solidFill>
                  <a:srgbClr val="0070C0"/>
                </a:solidFill>
              </a:rPr>
              <a:t>test.img</a:t>
            </a:r>
            <a:r>
              <a:rPr lang="en-US" sz="1800" b="1" dirty="0">
                <a:solidFill>
                  <a:srgbClr val="0070C0"/>
                </a:solidFill>
              </a:rPr>
              <a:t> /dev/</a:t>
            </a:r>
            <a:r>
              <a:rPr lang="en-US" sz="1800" b="1" dirty="0" err="1">
                <a:solidFill>
                  <a:srgbClr val="0070C0"/>
                </a:solidFill>
              </a:rPr>
              <a:t>sda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restore.logfile</a:t>
            </a: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703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Both dd and ddrescue tools can be used for data recovery.</a:t>
            </a:r>
          </a:p>
          <a:p>
            <a:r>
              <a:rPr lang="en-US" sz="2400" dirty="0"/>
              <a:t>Compared to ddrescue is tool that has more options than dd whereas dd is a simple and easy to use tool.</a:t>
            </a:r>
          </a:p>
          <a:p>
            <a:r>
              <a:rPr lang="en-US" sz="2400" dirty="0"/>
              <a:t>ddrescue produces better results in the cases if there are bad sectors or errors in the files to be retrieved but lacks in the case of time and cost.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51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https://en.wikipedia.org/wiki/Dd_(Unix_software)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https://en.wikipedia.org/wiki/Ddrescue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https://www.gnu.org/software/ddrescue/manual/ddrescue_manual.html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http://man7.org/linux/man-pages/man1/dd.1.html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https://www.technibble.com/guide-using-ddrescue-recover-data/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http://linoxide.com/linux-command/linux-dd-command-create-1gb-file/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65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Basic Concept</a:t>
            </a:r>
          </a:p>
          <a:p>
            <a:r>
              <a:rPr lang="en-US" sz="2000" dirty="0"/>
              <a:t>General User Commands used</a:t>
            </a:r>
          </a:p>
          <a:p>
            <a:r>
              <a:rPr lang="en-US" sz="2000" dirty="0"/>
              <a:t>Usage of dd tool</a:t>
            </a:r>
          </a:p>
          <a:p>
            <a:r>
              <a:rPr lang="en-US" sz="2000" dirty="0"/>
              <a:t>Usage of ddrescue tool</a:t>
            </a:r>
          </a:p>
          <a:p>
            <a:r>
              <a:rPr lang="en-US" sz="2000" dirty="0"/>
              <a:t>Summary</a:t>
            </a:r>
          </a:p>
          <a:p>
            <a:r>
              <a:rPr lang="en-US" sz="2000" dirty="0"/>
              <a:t>References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1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06937"/>
            <a:ext cx="7886700" cy="99417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7057"/>
            <a:ext cx="3868340" cy="61793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79167"/>
            <a:ext cx="3868340" cy="2763441"/>
          </a:xfrm>
        </p:spPr>
        <p:txBody>
          <a:bodyPr>
            <a:normAutofit/>
          </a:bodyPr>
          <a:lstStyle/>
          <a:p>
            <a:r>
              <a:rPr lang="en-US" sz="2000" b="1" dirty="0"/>
              <a:t>dd</a:t>
            </a:r>
            <a:r>
              <a:rPr lang="en-US" sz="2000" dirty="0"/>
              <a:t> is a tool that is used to make a disk image.</a:t>
            </a:r>
          </a:p>
          <a:p>
            <a:r>
              <a:rPr lang="en-US" sz="2000" dirty="0"/>
              <a:t>Designed for Unix and Unix like operating systems.</a:t>
            </a:r>
          </a:p>
          <a:p>
            <a:r>
              <a:rPr lang="en-US" sz="2000" dirty="0"/>
              <a:t>dd tool uses simple algorithm and has no fancy add ons.</a:t>
            </a:r>
          </a:p>
          <a:p>
            <a:r>
              <a:rPr lang="en-US" sz="2000" dirty="0"/>
              <a:t>dd tool is simple and minimal.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7057"/>
            <a:ext cx="3887391" cy="61793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ddrescue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79167"/>
            <a:ext cx="3887391" cy="2763441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ddrescue</a:t>
            </a:r>
            <a:r>
              <a:rPr lang="en-US" sz="2200" dirty="0"/>
              <a:t> is a data recovery tool.</a:t>
            </a:r>
          </a:p>
          <a:p>
            <a:r>
              <a:rPr lang="en-US" sz="2200" dirty="0"/>
              <a:t>Program written in c++ and available for most Linux distributions.</a:t>
            </a:r>
          </a:p>
          <a:p>
            <a:r>
              <a:rPr lang="en-US" sz="2200" dirty="0"/>
              <a:t>ddrescue uses sophisticated algorithm to copy data.</a:t>
            </a:r>
          </a:p>
          <a:p>
            <a:r>
              <a:rPr lang="en-US" sz="2200" dirty="0"/>
              <a:t>Ddrescue is not a derivate of dd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4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93604"/>
            <a:ext cx="3868340" cy="61793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If there is a bad sector it fills it with zeroes.</a:t>
            </a:r>
          </a:p>
          <a:p>
            <a:r>
              <a:rPr lang="en-US" sz="2200" dirty="0"/>
              <a:t>dd does not take into account if the data is damaged.</a:t>
            </a:r>
          </a:p>
          <a:p>
            <a:r>
              <a:rPr lang="en-US" sz="2200" dirty="0"/>
              <a:t>Easy to compress the disk image using gzip.</a:t>
            </a:r>
          </a:p>
          <a:p>
            <a:r>
              <a:rPr lang="en-US" sz="2200" dirty="0"/>
              <a:t>dd tool output is a compressed image of the disk and uses less space.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93604"/>
            <a:ext cx="3887391" cy="61793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ddrescue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fill in those areas with data from subsequent runs.</a:t>
            </a:r>
          </a:p>
          <a:p>
            <a:r>
              <a:rPr lang="en-US" sz="2000" dirty="0"/>
              <a:t>dd rescue works better if there are broken data sources.</a:t>
            </a:r>
          </a:p>
          <a:p>
            <a:r>
              <a:rPr lang="en-US" sz="2000" dirty="0"/>
              <a:t>ddrescue needs an external software like fusecompress.</a:t>
            </a:r>
          </a:p>
          <a:p>
            <a:r>
              <a:rPr lang="en-US" sz="2000" dirty="0"/>
              <a:t>It takes up more space.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88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7" y="209550"/>
            <a:ext cx="3868737" cy="619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895350"/>
            <a:ext cx="3868737" cy="2762250"/>
          </a:xfrm>
        </p:spPr>
        <p:txBody>
          <a:bodyPr>
            <a:normAutofit/>
          </a:bodyPr>
          <a:lstStyle/>
          <a:p>
            <a:r>
              <a:rPr lang="en-US" sz="2000" dirty="0"/>
              <a:t>dd tool is like a simple hammer.</a:t>
            </a:r>
          </a:p>
          <a:p>
            <a:r>
              <a:rPr lang="en-US" sz="2000" dirty="0"/>
              <a:t>It is simple and can perform jobs if there are no errors in the files.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09549"/>
            <a:ext cx="3887788" cy="619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ddrescue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895350"/>
            <a:ext cx="3887788" cy="2762250"/>
          </a:xfrm>
        </p:spPr>
        <p:txBody>
          <a:bodyPr>
            <a:normAutofit/>
          </a:bodyPr>
          <a:lstStyle/>
          <a:p>
            <a:r>
              <a:rPr lang="en-US" sz="2000" dirty="0"/>
              <a:t>ddrescue tool is like a claw performs similar functions like dd but can remove nails as well.</a:t>
            </a:r>
          </a:p>
          <a:p>
            <a:r>
              <a:rPr lang="en-US" sz="2000" dirty="0"/>
              <a:t>ddrescue provides with the best chance of recovering but at an expense of time and cost.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74" y="2190750"/>
            <a:ext cx="2826661" cy="1771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43224"/>
            <a:ext cx="2590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7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General User Commands used in 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Syntax: </a:t>
            </a:r>
            <a:r>
              <a:rPr lang="en-US" sz="1800" dirty="0"/>
              <a:t>#dd if=[file] of=[file] bs=[block size] 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1800" dirty="0"/>
              <a:t>=read from FILE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US" sz="1800" dirty="0"/>
              <a:t>=write to FILE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skip</a:t>
            </a:r>
            <a:r>
              <a:rPr lang="en-US" sz="1800" dirty="0"/>
              <a:t>=skip the number of blocks mentioned at the start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bs</a:t>
            </a:r>
            <a:r>
              <a:rPr lang="en-US" sz="1800" dirty="0"/>
              <a:t>=read and write up to the number of bytes mentioned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conv</a:t>
            </a:r>
            <a:r>
              <a:rPr lang="en-US" sz="1800" dirty="0"/>
              <a:t>=convert the file as per the comma separated symbol list</a:t>
            </a:r>
          </a:p>
          <a:p>
            <a:r>
              <a:rPr lang="en-US" sz="1800" dirty="0"/>
              <a:t>For more: </a:t>
            </a:r>
            <a:r>
              <a:rPr lang="en-US" sz="1800" dirty="0">
                <a:hlinkClick r:id="rId2"/>
              </a:rPr>
              <a:t>http://man7.org/linux/man-pages/man1/dd.1.html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94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General User Commands used in ddrescue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Syntax: </a:t>
            </a:r>
            <a:r>
              <a:rPr lang="en-US" sz="1600" dirty="0"/>
              <a:t>#ddrescue [options] </a:t>
            </a:r>
            <a:r>
              <a:rPr lang="en-US" sz="1600" dirty="0" err="1"/>
              <a:t>inputfile</a:t>
            </a:r>
            <a:r>
              <a:rPr lang="en-US" sz="1600" dirty="0"/>
              <a:t> </a:t>
            </a:r>
            <a:r>
              <a:rPr lang="en-US" sz="1600" dirty="0" err="1"/>
              <a:t>outfile</a:t>
            </a:r>
            <a:r>
              <a:rPr lang="en-US" sz="1600" dirty="0"/>
              <a:t> [</a:t>
            </a:r>
            <a:r>
              <a:rPr lang="en-US" sz="1600" dirty="0" err="1"/>
              <a:t>mapfile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General </a:t>
            </a:r>
            <a:r>
              <a:rPr lang="en-US" sz="1600" b="1" dirty="0"/>
              <a:t>Options</a:t>
            </a:r>
            <a:r>
              <a:rPr lang="en-US" sz="1600" dirty="0"/>
              <a:t> used: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-h </a:t>
            </a:r>
            <a:r>
              <a:rPr lang="en-US" sz="1600" dirty="0"/>
              <a:t>= Print an informative help message describing the options and exit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-v </a:t>
            </a:r>
            <a:r>
              <a:rPr lang="en-US" sz="1600" dirty="0"/>
              <a:t>= Print the version number of ddrescue on the standard output and exit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-a bytes </a:t>
            </a:r>
            <a:r>
              <a:rPr lang="en-US" sz="1600" dirty="0"/>
              <a:t>= Minimum read rate of good non-tried areas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-b bytes </a:t>
            </a:r>
            <a:r>
              <a:rPr lang="en-US" sz="1600" dirty="0"/>
              <a:t>= Sector size of input device in bytes (Usually 512)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-c </a:t>
            </a:r>
            <a:r>
              <a:rPr lang="en-US" sz="1600" dirty="0"/>
              <a:t>= number of sectors to copy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-v </a:t>
            </a:r>
            <a:r>
              <a:rPr lang="en-US" sz="1600" dirty="0"/>
              <a:t>= Verbose mode</a:t>
            </a:r>
          </a:p>
          <a:p>
            <a:r>
              <a:rPr lang="en-US" sz="1600" dirty="0"/>
              <a:t>For more: </a:t>
            </a:r>
            <a:r>
              <a:rPr lang="en-US" sz="1600" dirty="0">
                <a:hlinkClick r:id="rId2"/>
              </a:rPr>
              <a:t>https://www.gnu.org/software/ddrescue/manual/ddrescue_manual.html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962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Usage of dd tool 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489926"/>
          </a:xfrm>
        </p:spPr>
        <p:txBody>
          <a:bodyPr>
            <a:normAutofit/>
          </a:bodyPr>
          <a:lstStyle/>
          <a:p>
            <a:r>
              <a:rPr lang="en-US" sz="1500" b="1" dirty="0"/>
              <a:t>Backup entire hard drive to another drive: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70C0"/>
                </a:solidFill>
              </a:rPr>
              <a:t>dd if=/dev/</a:t>
            </a:r>
            <a:r>
              <a:rPr lang="en-US" sz="1500" b="1" dirty="0" err="1">
                <a:solidFill>
                  <a:srgbClr val="0070C0"/>
                </a:solidFill>
              </a:rPr>
              <a:t>sda</a:t>
            </a:r>
            <a:r>
              <a:rPr lang="en-US" sz="1500" b="1" dirty="0">
                <a:solidFill>
                  <a:srgbClr val="0070C0"/>
                </a:solidFill>
              </a:rPr>
              <a:t> of=/dev/</a:t>
            </a:r>
            <a:r>
              <a:rPr lang="en-US" sz="1500" b="1" dirty="0" err="1">
                <a:solidFill>
                  <a:srgbClr val="0070C0"/>
                </a:solidFill>
              </a:rPr>
              <a:t>sdb</a:t>
            </a:r>
            <a:r>
              <a:rPr lang="en-US" sz="1500" b="1" dirty="0">
                <a:solidFill>
                  <a:srgbClr val="0070C0"/>
                </a:solidFill>
              </a:rPr>
              <a:t> bs=4096 conv=noerror</a:t>
            </a:r>
          </a:p>
          <a:p>
            <a:pPr marL="0" indent="0">
              <a:buNone/>
            </a:pPr>
            <a:r>
              <a:rPr lang="en-US" sz="1500" b="1" dirty="0"/>
              <a:t> If </a:t>
            </a:r>
            <a:r>
              <a:rPr lang="en-US" sz="1500" dirty="0"/>
              <a:t>-input file</a:t>
            </a:r>
          </a:p>
          <a:p>
            <a:pPr marL="0" indent="0">
              <a:buNone/>
            </a:pPr>
            <a:r>
              <a:rPr lang="en-US" sz="1500" b="1" dirty="0"/>
              <a:t> of -</a:t>
            </a:r>
            <a:r>
              <a:rPr lang="en-US" sz="1500" dirty="0"/>
              <a:t>output file</a:t>
            </a:r>
          </a:p>
          <a:p>
            <a:pPr marL="0" indent="0">
              <a:buNone/>
            </a:pPr>
            <a:r>
              <a:rPr lang="en-US" sz="1500" b="1" dirty="0"/>
              <a:t> bs </a:t>
            </a:r>
            <a:r>
              <a:rPr lang="en-US" sz="1500" dirty="0"/>
              <a:t>-block size </a:t>
            </a:r>
          </a:p>
          <a:p>
            <a:pPr marL="0" indent="0">
              <a:buNone/>
            </a:pPr>
            <a:r>
              <a:rPr lang="en-US" sz="1500" b="1" dirty="0"/>
              <a:t>noerror</a:t>
            </a:r>
            <a:r>
              <a:rPr lang="en-US" sz="1500" dirty="0"/>
              <a:t> -allows the tool to continue to copy the data even though it encounter any errors</a:t>
            </a:r>
          </a:p>
          <a:p>
            <a:r>
              <a:rPr lang="en-US" sz="1500" b="1" dirty="0"/>
              <a:t>Creating a disk image: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70C0"/>
                </a:solidFill>
              </a:rPr>
              <a:t>dd if=/dev/</a:t>
            </a:r>
            <a:r>
              <a:rPr lang="en-US" sz="1500" b="1" dirty="0" err="1">
                <a:solidFill>
                  <a:srgbClr val="0070C0"/>
                </a:solidFill>
              </a:rPr>
              <a:t>sda</a:t>
            </a:r>
            <a:r>
              <a:rPr lang="en-US" sz="1500" b="1" dirty="0">
                <a:solidFill>
                  <a:srgbClr val="0070C0"/>
                </a:solidFill>
              </a:rPr>
              <a:t> of=/tmp/</a:t>
            </a:r>
            <a:r>
              <a:rPr lang="en-US" sz="1500" b="1" dirty="0" err="1">
                <a:solidFill>
                  <a:srgbClr val="0070C0"/>
                </a:solidFill>
              </a:rPr>
              <a:t>sdadisk.img</a:t>
            </a:r>
            <a:endParaRPr lang="en-US" sz="15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endParaRPr lang="en-US" sz="1500" b="1" dirty="0"/>
          </a:p>
          <a:p>
            <a:endParaRPr lang="en-US" sz="1500" b="1" dirty="0"/>
          </a:p>
          <a:p>
            <a:pPr marL="0" indent="0">
              <a:buNone/>
            </a:pP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2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Usage of dd tool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6176"/>
            <a:ext cx="7886700" cy="3262312"/>
          </a:xfrm>
        </p:spPr>
        <p:txBody>
          <a:bodyPr>
            <a:normAutofit/>
          </a:bodyPr>
          <a:lstStyle/>
          <a:p>
            <a:r>
              <a:rPr lang="en-US" sz="1600" b="1" dirty="0"/>
              <a:t>Creating a compressed disk image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b="1" dirty="0">
                <a:solidFill>
                  <a:srgbClr val="0070C0"/>
                </a:solidFill>
              </a:rPr>
              <a:t>dd if=/dev/</a:t>
            </a:r>
            <a:r>
              <a:rPr lang="en-US" sz="1600" b="1" dirty="0" err="1">
                <a:solidFill>
                  <a:srgbClr val="0070C0"/>
                </a:solidFill>
              </a:rPr>
              <a:t>sda</a:t>
            </a:r>
            <a:r>
              <a:rPr lang="en-US" sz="1600" b="1" dirty="0">
                <a:solidFill>
                  <a:srgbClr val="0070C0"/>
                </a:solidFill>
              </a:rPr>
              <a:t> | gzip &gt;/tmp/sdadisk.img.gz</a:t>
            </a:r>
          </a:p>
          <a:p>
            <a:r>
              <a:rPr lang="en-US" sz="1600" b="1" dirty="0"/>
              <a:t>Restoring hard disk image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>
                <a:solidFill>
                  <a:srgbClr val="0070C0"/>
                </a:solidFill>
              </a:rPr>
              <a:t>dd if=/tmp/</a:t>
            </a:r>
            <a:r>
              <a:rPr lang="en-US" sz="1600" b="1" dirty="0" err="1">
                <a:solidFill>
                  <a:srgbClr val="0070C0"/>
                </a:solidFill>
              </a:rPr>
              <a:t>sdadisk.img</a:t>
            </a:r>
            <a:r>
              <a:rPr lang="en-US" sz="1600" b="1" dirty="0">
                <a:solidFill>
                  <a:srgbClr val="0070C0"/>
                </a:solidFill>
              </a:rPr>
              <a:t> of=/dev/</a:t>
            </a:r>
            <a:r>
              <a:rPr lang="en-US" sz="1600" b="1" dirty="0" err="1">
                <a:solidFill>
                  <a:srgbClr val="0070C0"/>
                </a:solidFill>
              </a:rPr>
              <a:t>sda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/>
              <a:t>Restoring compressed image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b="1" dirty="0">
                <a:solidFill>
                  <a:srgbClr val="0070C0"/>
                </a:solidFill>
              </a:rPr>
              <a:t>gzip –dc /tmp/sdadisk.img.gz | dd of=/dev/</a:t>
            </a:r>
            <a:r>
              <a:rPr lang="en-US" sz="1600" b="1" dirty="0" err="1">
                <a:solidFill>
                  <a:srgbClr val="0070C0"/>
                </a:solidFill>
              </a:rPr>
              <a:t>sda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/>
              <a:t>Clone one partition to another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b="1" dirty="0">
                <a:solidFill>
                  <a:srgbClr val="0070C0"/>
                </a:solidFill>
              </a:rPr>
              <a:t>dd if=/dev/sda1 of=/dev/sdb1 bs=4096 conv=noerror</a:t>
            </a:r>
          </a:p>
          <a:p>
            <a:pPr marL="0" indent="0">
              <a:buNone/>
            </a:pPr>
            <a:endParaRPr lang="en-US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280707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WVUBrand.thmx</Template>
  <TotalTime>1832</TotalTime>
  <Words>635</Words>
  <Application>Microsoft Office PowerPoint</Application>
  <PresentationFormat>On-screen Show (16:9)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1_Custom Design</vt:lpstr>
      <vt:lpstr>5_Custom Design</vt:lpstr>
      <vt:lpstr>2_Custom Design</vt:lpstr>
      <vt:lpstr>Custom Design</vt:lpstr>
      <vt:lpstr>3_Custom Design</vt:lpstr>
      <vt:lpstr>4_Custom Design</vt:lpstr>
      <vt:lpstr>dd vs ddrescue tool</vt:lpstr>
      <vt:lpstr>Overview</vt:lpstr>
      <vt:lpstr>Introduction</vt:lpstr>
      <vt:lpstr>Basic Concepts</vt:lpstr>
      <vt:lpstr>PowerPoint Presentation</vt:lpstr>
      <vt:lpstr>General User Commands used in dd</vt:lpstr>
      <vt:lpstr>General User Commands used in ddrescue</vt:lpstr>
      <vt:lpstr>Usage of dd tool -1</vt:lpstr>
      <vt:lpstr>Usage of dd tool -2</vt:lpstr>
      <vt:lpstr>Usage of ddrescue tool</vt:lpstr>
      <vt:lpstr>Summary</vt:lpstr>
      <vt:lpstr>References</vt:lpstr>
    </vt:vector>
  </TitlesOfParts>
  <Manager/>
  <Company>West Virginia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Chris Schwer</dc:creator>
  <cp:keywords/>
  <dc:description/>
  <cp:lastModifiedBy>srinivas garapati</cp:lastModifiedBy>
  <cp:revision>230</cp:revision>
  <cp:lastPrinted>2011-03-15T19:57:48Z</cp:lastPrinted>
  <dcterms:created xsi:type="dcterms:W3CDTF">2011-03-24T20:59:43Z</dcterms:created>
  <dcterms:modified xsi:type="dcterms:W3CDTF">2017-02-05T23:15:52Z</dcterms:modified>
  <cp:category/>
</cp:coreProperties>
</file>