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2" r:id="rId6"/>
    <p:sldId id="264" r:id="rId7"/>
  </p:sldIdLst>
  <p:sldSz cx="9144000" cy="6858000" type="screen4x3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Bande perforée 5"/>
          <p:cNvSpPr/>
          <p:nvPr/>
        </p:nvSpPr>
        <p:spPr>
          <a:xfrm>
            <a:off x="251520" y="404664"/>
            <a:ext cx="8640960" cy="5976664"/>
          </a:xfrm>
          <a:prstGeom prst="flowChartPunchedTape">
            <a:avLst/>
          </a:prstGeom>
          <a:solidFill>
            <a:srgbClr val="0070C0"/>
          </a:solidFill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ASSOCIATION PERE  JAN  CZUBA</a:t>
            </a:r>
          </a:p>
          <a:p>
            <a:pPr algn="ctr"/>
            <a:r>
              <a:rPr lang="fr-FR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A.P.J.C </a:t>
            </a:r>
          </a:p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DISTRIBUTION APPAREILS DE TENSION </a:t>
            </a:r>
          </a:p>
          <a:p>
            <a:pPr algn="ctr"/>
            <a:endParaRPr lang="fr-FR" sz="4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47200"/>
            <a:ext cx="1080120" cy="125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630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3563888" y="0"/>
            <a:ext cx="174438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Résumé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endParaRPr lang="fr-FR" sz="3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683568" cy="6909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3677" y="2987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ndalus" panose="02020603050405020304" pitchFamily="18" charset="-78"/>
                <a:cs typeface="Andalus" panose="02020603050405020304" pitchFamily="18" charset="-78"/>
              </a:rPr>
              <a:t>A.P.J.C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 L’issue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 Messe D’action De Grâce Sanctionnant La Fin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 Retraite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des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Evêques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du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CONGO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en 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 paroisse Saint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François d’ASISE   </a:t>
            </a:r>
            <a:r>
              <a:rPr lang="fr-FR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ce 10 Décembre  2017.</a:t>
            </a:r>
          </a:p>
          <a:p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L’ Association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Pére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JAN  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CZUBA (A.P.J.C)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s’est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réjouis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de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rencontrer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quelque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Prince de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l’Eglise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du CONGO pour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enfin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réaliser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la distribution des </a:t>
            </a:r>
            <a:r>
              <a:rPr lang="en-US" b="1" smtClean="0">
                <a:latin typeface="Andalus" panose="02020603050405020304" pitchFamily="18" charset="-78"/>
                <a:cs typeface="Andalus" panose="02020603050405020304" pitchFamily="18" charset="-78"/>
              </a:rPr>
              <a:t>Appareils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 Tension  </a:t>
            </a:r>
            <a:r>
              <a:rPr lang="en-US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envoyé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par Dieudonné GANGA 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et 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Jean Baptiste MILANDOU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actuellement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en FRANCE.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531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428435" y="44623"/>
            <a:ext cx="7715566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Diocèse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 DOLISIE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Monseigneur 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Bienvenu  MANAMIKA   </a:t>
            </a:r>
            <a:endParaRPr lang="fr-FR" sz="3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683568" cy="6909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3677" y="2987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ndalus" panose="02020603050405020304" pitchFamily="18" charset="-78"/>
                <a:cs typeface="Andalus" panose="02020603050405020304" pitchFamily="18" charset="-78"/>
              </a:rPr>
              <a:t>A.P.J.C</a:t>
            </a:r>
            <a:endParaRPr lang="fr-FR" dirty="0"/>
          </a:p>
        </p:txBody>
      </p:sp>
      <p:pic>
        <p:nvPicPr>
          <p:cNvPr id="4098" name="Picture 2" descr="H:\DCIM\973___12\IMG_377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DCIM\973___12\IMG_377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6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428435" y="44623"/>
            <a:ext cx="7715566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Diocèse de KINKALA 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Monseigneur 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MBOUYOU   Louis  Portela   </a:t>
            </a:r>
            <a:endParaRPr lang="fr-FR" sz="3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683568" cy="6909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3677" y="2987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ndalus" panose="02020603050405020304" pitchFamily="18" charset="-78"/>
                <a:cs typeface="Andalus" panose="02020603050405020304" pitchFamily="18" charset="-78"/>
              </a:rPr>
              <a:t>A.P.J.C</a:t>
            </a:r>
            <a:endParaRPr lang="fr-FR" dirty="0"/>
          </a:p>
        </p:txBody>
      </p:sp>
      <p:pic>
        <p:nvPicPr>
          <p:cNvPr id="3074" name="Picture 2" descr="H:\DCIM\973___12\IMG_378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:\DCIM\973___12\IMG_377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00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428435" y="44623"/>
            <a:ext cx="7715566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Diocèse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du KOUILOU </a:t>
            </a:r>
          </a:p>
          <a:p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Monseigneur 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Angel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Miguel  OLLAVERI   </a:t>
            </a:r>
            <a:endParaRPr lang="fr-FR" sz="3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683568" cy="6909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3677" y="2987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ndalus" panose="02020603050405020304" pitchFamily="18" charset="-78"/>
                <a:cs typeface="Andalus" panose="02020603050405020304" pitchFamily="18" charset="-78"/>
              </a:rPr>
              <a:t>A.P.J.C</a:t>
            </a:r>
            <a:endParaRPr lang="fr-FR" dirty="0"/>
          </a:p>
        </p:txBody>
      </p:sp>
      <p:pic>
        <p:nvPicPr>
          <p:cNvPr id="5124" name="Picture 4" descr="H:\DCIM\973___12\IMG_378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H:\DCIM\973___12\IMG_378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96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428434" y="-186209"/>
            <a:ext cx="7715566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36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Supérieure des religieuses de LOANGO par l’intermédiaire de sœur EMMA   </a:t>
            </a:r>
            <a:endParaRPr lang="fr-FR" sz="3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120"/>
            <a:ext cx="683568" cy="6909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3677" y="2987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ndalus" panose="02020603050405020304" pitchFamily="18" charset="-78"/>
                <a:cs typeface="Andalus" panose="02020603050405020304" pitchFamily="18" charset="-78"/>
              </a:rPr>
              <a:t>A.P.J.C</a:t>
            </a:r>
            <a:endParaRPr lang="fr-FR" dirty="0"/>
          </a:p>
        </p:txBody>
      </p:sp>
      <p:pic>
        <p:nvPicPr>
          <p:cNvPr id="1026" name="Picture 2" descr="H:\DCIM\973___12\IMG_3788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DCIM\973___12\IMG_379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5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119</Words>
  <Application>Microsoft Office PowerPoint</Application>
  <PresentationFormat>Affichage à l'écran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mcb</dc:creator>
  <cp:lastModifiedBy>L0103166</cp:lastModifiedBy>
  <cp:revision>14</cp:revision>
  <dcterms:created xsi:type="dcterms:W3CDTF">2017-11-13T13:51:17Z</dcterms:created>
  <dcterms:modified xsi:type="dcterms:W3CDTF">2017-12-11T09:21:42Z</dcterms:modified>
</cp:coreProperties>
</file>