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70" r:id="rId5"/>
    <p:sldId id="271" r:id="rId6"/>
  </p:sldIdLst>
  <p:sldSz cx="9144000" cy="5143500" type="screen16x9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25/09/2022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-2053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88024" y="618242"/>
            <a:ext cx="2736304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Georgia" panose="02040502050405020303" pitchFamily="18" charset="0"/>
              </a:rPr>
              <a:t>MENU DU SITE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11560" y="411510"/>
            <a:ext cx="31683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Georgia" panose="02040502050405020303" pitchFamily="18" charset="0"/>
              </a:rPr>
              <a:t>1- Accueil</a:t>
            </a:r>
          </a:p>
          <a:p>
            <a:endParaRPr lang="fr-FR" sz="2400" dirty="0">
              <a:latin typeface="Georgia" panose="02040502050405020303" pitchFamily="18" charset="0"/>
            </a:endParaRPr>
          </a:p>
          <a:p>
            <a:r>
              <a:rPr lang="fr-FR" sz="2400" dirty="0">
                <a:latin typeface="Georgia" panose="02040502050405020303" pitchFamily="18" charset="0"/>
              </a:rPr>
              <a:t>2- Réalisations</a:t>
            </a:r>
          </a:p>
          <a:p>
            <a:endParaRPr lang="fr-FR" sz="2400" dirty="0">
              <a:latin typeface="Georgia" panose="02040502050405020303" pitchFamily="18" charset="0"/>
            </a:endParaRPr>
          </a:p>
          <a:p>
            <a:r>
              <a:rPr lang="fr-FR" sz="2400" dirty="0">
                <a:latin typeface="Georgia" panose="02040502050405020303" pitchFamily="18" charset="0"/>
              </a:rPr>
              <a:t>3- Galerie</a:t>
            </a:r>
          </a:p>
          <a:p>
            <a:endParaRPr lang="fr-FR" sz="2400" dirty="0">
              <a:latin typeface="Georgia" panose="02040502050405020303" pitchFamily="18" charset="0"/>
            </a:endParaRPr>
          </a:p>
          <a:p>
            <a:r>
              <a:rPr lang="fr-FR" sz="2400" dirty="0">
                <a:latin typeface="Georgia" panose="02040502050405020303" pitchFamily="18" charset="0"/>
              </a:rPr>
              <a:t>4- Qui Somme Nous</a:t>
            </a:r>
          </a:p>
          <a:p>
            <a:r>
              <a:rPr lang="fr-FR" sz="2400" dirty="0">
                <a:latin typeface="Georgia" panose="02040502050405020303" pitchFamily="18" charset="0"/>
              </a:rPr>
              <a:t> </a:t>
            </a:r>
          </a:p>
          <a:p>
            <a:r>
              <a:rPr lang="fr-FR" sz="2400" dirty="0">
                <a:latin typeface="Georgia" panose="02040502050405020303" pitchFamily="18" charset="0"/>
              </a:rPr>
              <a:t>5- Adhésion</a:t>
            </a:r>
          </a:p>
          <a:p>
            <a:endParaRPr lang="fr-FR" sz="2400" dirty="0">
              <a:latin typeface="Georgia" panose="02040502050405020303" pitchFamily="18" charset="0"/>
            </a:endParaRPr>
          </a:p>
          <a:p>
            <a:r>
              <a:rPr lang="fr-FR" sz="2400" dirty="0">
                <a:latin typeface="Georgia" panose="02040502050405020303" pitchFamily="18" charset="0"/>
              </a:rPr>
              <a:t>6- Nous Contacter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84" y="494604"/>
            <a:ext cx="694347" cy="701674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9E97E8EB-9CD8-07B8-3676-04076302E87A}"/>
              </a:ext>
            </a:extLst>
          </p:cNvPr>
          <p:cNvGrpSpPr/>
          <p:nvPr/>
        </p:nvGrpSpPr>
        <p:grpSpPr>
          <a:xfrm>
            <a:off x="4711712" y="979645"/>
            <a:ext cx="3244664" cy="3794523"/>
            <a:chOff x="4711712" y="979645"/>
            <a:chExt cx="3244664" cy="379452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712" y="979645"/>
              <a:ext cx="3244664" cy="3794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3" y="1707654"/>
              <a:ext cx="1296144" cy="2304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64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-2053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5E6057B-E3FB-3C87-A72C-C5A7D9C15203}"/>
              </a:ext>
            </a:extLst>
          </p:cNvPr>
          <p:cNvGrpSpPr/>
          <p:nvPr/>
        </p:nvGrpSpPr>
        <p:grpSpPr>
          <a:xfrm>
            <a:off x="683568" y="627534"/>
            <a:ext cx="8352928" cy="4002618"/>
            <a:chOff x="683568" y="627534"/>
            <a:chExt cx="8352928" cy="400261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7534"/>
              <a:ext cx="4604319" cy="4002618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9778" r="897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699542"/>
              <a:ext cx="3456384" cy="3456384"/>
            </a:xfrm>
            <a:prstGeom prst="rect">
              <a:avLst/>
            </a:prstGeom>
          </p:spPr>
        </p:pic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3A15BF8-5676-20EF-74F1-0F2F4947E60F}"/>
                </a:ext>
              </a:extLst>
            </p:cNvPr>
            <p:cNvGrpSpPr/>
            <p:nvPr/>
          </p:nvGrpSpPr>
          <p:grpSpPr>
            <a:xfrm>
              <a:off x="916072" y="854809"/>
              <a:ext cx="7544360" cy="3145850"/>
              <a:chOff x="916072" y="843558"/>
              <a:chExt cx="7544360" cy="3145850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6176" y="915566"/>
                <a:ext cx="2304256" cy="3073842"/>
              </a:xfrm>
              <a:prstGeom prst="rect">
                <a:avLst/>
              </a:prstGeom>
            </p:spPr>
          </p:pic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072" y="843558"/>
                <a:ext cx="4139310" cy="23762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077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-2053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30" y="258740"/>
            <a:ext cx="3853165" cy="451542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37" y="1131591"/>
            <a:ext cx="1483115" cy="2664296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1F1A2C59-2126-B0EA-5569-9EAD4DC03944}"/>
              </a:ext>
            </a:extLst>
          </p:cNvPr>
          <p:cNvGrpSpPr/>
          <p:nvPr/>
        </p:nvGrpSpPr>
        <p:grpSpPr>
          <a:xfrm>
            <a:off x="559296" y="604242"/>
            <a:ext cx="4876800" cy="3695700"/>
            <a:chOff x="559296" y="604242"/>
            <a:chExt cx="4876800" cy="369570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96" y="604242"/>
              <a:ext cx="4876800" cy="36957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533" y="843557"/>
              <a:ext cx="3407483" cy="1875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629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-2053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42FEB32-4835-EAE9-6FEA-07C76553FBB1}"/>
              </a:ext>
            </a:extLst>
          </p:cNvPr>
          <p:cNvGrpSpPr/>
          <p:nvPr/>
        </p:nvGrpSpPr>
        <p:grpSpPr>
          <a:xfrm>
            <a:off x="5395391" y="771550"/>
            <a:ext cx="3456384" cy="3456384"/>
            <a:chOff x="5292080" y="420802"/>
            <a:chExt cx="3456384" cy="345638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9778" r="897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20802"/>
              <a:ext cx="3456384" cy="3456384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36826"/>
              <a:ext cx="2304256" cy="3073841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2E02833-12C7-AAAD-9BD1-9819BB5DDCDC}"/>
              </a:ext>
            </a:extLst>
          </p:cNvPr>
          <p:cNvGrpSpPr/>
          <p:nvPr/>
        </p:nvGrpSpPr>
        <p:grpSpPr>
          <a:xfrm>
            <a:off x="395536" y="523185"/>
            <a:ext cx="4604319" cy="4002618"/>
            <a:chOff x="383045" y="375036"/>
            <a:chExt cx="4604319" cy="400261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45" y="375036"/>
              <a:ext cx="4604319" cy="4002618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55526"/>
              <a:ext cx="4121889" cy="23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44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79512" y="411510"/>
            <a:ext cx="2573570" cy="1777727"/>
            <a:chOff x="179512" y="411510"/>
            <a:chExt cx="2573570" cy="177772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11510"/>
              <a:ext cx="2573570" cy="177772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79512" y="1131590"/>
              <a:ext cx="2573570" cy="64807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PRESTAJOB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917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20</Words>
  <Application>Microsoft Office PowerPoint</Application>
  <PresentationFormat>Affichage à l'écran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Georgia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mcb</dc:creator>
  <cp:lastModifiedBy>Christ Savio MILANDOU MBANZA</cp:lastModifiedBy>
  <cp:revision>44</cp:revision>
  <dcterms:created xsi:type="dcterms:W3CDTF">2017-11-13T13:51:17Z</dcterms:created>
  <dcterms:modified xsi:type="dcterms:W3CDTF">2022-09-25T20:45:56Z</dcterms:modified>
</cp:coreProperties>
</file>