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70" r:id="rId5"/>
    <p:sldId id="271" r:id="rId6"/>
  </p:sldIdLst>
  <p:sldSz cx="9144000" cy="5143500" type="screen16x9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15/07/2020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-2053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12" y="979645"/>
            <a:ext cx="3244664" cy="379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788024" y="618242"/>
            <a:ext cx="2736304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MENU DU SITE</a:t>
            </a:r>
            <a:endParaRPr lang="fr-FR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1560" y="411510"/>
            <a:ext cx="31683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eorgia" panose="02040502050405020303" pitchFamily="18" charset="0"/>
              </a:rPr>
              <a:t>1- Accueil</a:t>
            </a:r>
          </a:p>
          <a:p>
            <a:endParaRPr lang="fr-FR" sz="2400" dirty="0">
              <a:latin typeface="Georgia" panose="02040502050405020303" pitchFamily="18" charset="0"/>
            </a:endParaRPr>
          </a:p>
          <a:p>
            <a:r>
              <a:rPr lang="fr-FR" sz="2400" dirty="0" smtClean="0">
                <a:latin typeface="Georgia" panose="02040502050405020303" pitchFamily="18" charset="0"/>
              </a:rPr>
              <a:t>2- Réalisations</a:t>
            </a:r>
          </a:p>
          <a:p>
            <a:endParaRPr lang="fr-FR" sz="2400" dirty="0" smtClean="0">
              <a:latin typeface="Georgia" panose="02040502050405020303" pitchFamily="18" charset="0"/>
            </a:endParaRPr>
          </a:p>
          <a:p>
            <a:r>
              <a:rPr lang="fr-FR" sz="2400" dirty="0" smtClean="0">
                <a:latin typeface="Georgia" panose="02040502050405020303" pitchFamily="18" charset="0"/>
              </a:rPr>
              <a:t>3- Galerie</a:t>
            </a:r>
          </a:p>
          <a:p>
            <a:endParaRPr lang="fr-FR" sz="2400" dirty="0" smtClean="0">
              <a:latin typeface="Georgia" panose="02040502050405020303" pitchFamily="18" charset="0"/>
            </a:endParaRPr>
          </a:p>
          <a:p>
            <a:r>
              <a:rPr lang="fr-FR" sz="2400" dirty="0" smtClean="0">
                <a:latin typeface="Georgia" panose="02040502050405020303" pitchFamily="18" charset="0"/>
              </a:rPr>
              <a:t>4- Qui Somme Nous</a:t>
            </a:r>
          </a:p>
          <a:p>
            <a:r>
              <a:rPr lang="fr-FR" sz="2400" dirty="0" smtClean="0">
                <a:latin typeface="Georgia" panose="02040502050405020303" pitchFamily="18" charset="0"/>
              </a:rPr>
              <a:t> </a:t>
            </a:r>
          </a:p>
          <a:p>
            <a:r>
              <a:rPr lang="fr-FR" sz="2400" dirty="0" smtClean="0">
                <a:latin typeface="Georgia" panose="02040502050405020303" pitchFamily="18" charset="0"/>
              </a:rPr>
              <a:t>5- Adhésion</a:t>
            </a:r>
          </a:p>
          <a:p>
            <a:endParaRPr lang="fr-FR" sz="2400" dirty="0" smtClean="0">
              <a:latin typeface="Georgia" panose="02040502050405020303" pitchFamily="18" charset="0"/>
            </a:endParaRPr>
          </a:p>
          <a:p>
            <a:r>
              <a:rPr lang="fr-FR" sz="2400" dirty="0" smtClean="0">
                <a:latin typeface="Georgia" panose="02040502050405020303" pitchFamily="18" charset="0"/>
              </a:rPr>
              <a:t>6- Nous Contacter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84" y="494604"/>
            <a:ext cx="694347" cy="7016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3" y="1707654"/>
            <a:ext cx="1296144" cy="23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-2053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7534"/>
            <a:ext cx="4604319" cy="400261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699542"/>
            <a:ext cx="3456384" cy="34563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5566"/>
            <a:ext cx="2304256" cy="30738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72" y="843558"/>
            <a:ext cx="413931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-2053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6" y="604242"/>
            <a:ext cx="4876800" cy="36957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10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30" y="258740"/>
            <a:ext cx="3853165" cy="451542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37" y="1131591"/>
            <a:ext cx="1483115" cy="266429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33" y="843557"/>
            <a:ext cx="3407483" cy="18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-2053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7534"/>
            <a:ext cx="4604319" cy="400261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699542"/>
            <a:ext cx="3456384" cy="34563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5566"/>
            <a:ext cx="2304256" cy="30738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4" y="899829"/>
            <a:ext cx="3763286" cy="2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79512" y="411510"/>
            <a:ext cx="2573570" cy="1777727"/>
            <a:chOff x="179512" y="411510"/>
            <a:chExt cx="2573570" cy="1777727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11510"/>
              <a:ext cx="2573570" cy="177772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79512" y="1131590"/>
              <a:ext cx="2573570" cy="64807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PRESTAJOB</a:t>
              </a:r>
              <a:endParaRPr lang="fr-FR" sz="32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9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20</Words>
  <Application>Microsoft Office PowerPoint</Application>
  <PresentationFormat>Affichage à l'écran (16:9)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mcb</dc:creator>
  <cp:lastModifiedBy>user</cp:lastModifiedBy>
  <cp:revision>42</cp:revision>
  <dcterms:created xsi:type="dcterms:W3CDTF">2017-11-13T13:51:17Z</dcterms:created>
  <dcterms:modified xsi:type="dcterms:W3CDTF">2020-07-15T21:00:35Z</dcterms:modified>
</cp:coreProperties>
</file>