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5"/>
  </p:notesMasterIdLst>
  <p:sldIdLst>
    <p:sldId id="261" r:id="rId2"/>
    <p:sldId id="268" r:id="rId3"/>
    <p:sldId id="269" r:id="rId4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 varScale="1">
        <p:scale>
          <a:sx n="106" d="100"/>
          <a:sy n="106" d="100"/>
        </p:scale>
        <p:origin x="906" y="96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3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6"/>
            <a:ext cx="5437506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3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13.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 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Network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동녘M" panose="02030600000101010101" pitchFamily="18" charset="-127"/>
              <a:ea typeface="HY동녘M" panose="02030600000101010101" pitchFamily="18" charset="-127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ko-KR" altLang="en-US" sz="1400" dirty="0" err="1" smtClean="0"/>
              <a:t>하이로우</a:t>
            </a:r>
            <a:r>
              <a:rPr lang="ko-KR" altLang="en-US" sz="1400" dirty="0" smtClean="0"/>
              <a:t> 게임 프로그램 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/>
              <a:t>TCP </a:t>
            </a:r>
            <a:r>
              <a:rPr lang="ko-KR" altLang="en-US" sz="1400" dirty="0"/>
              <a:t>통신을 이용하여 </a:t>
            </a:r>
            <a:r>
              <a:rPr lang="ko-KR" altLang="en-US" sz="1400" dirty="0" err="1" smtClean="0"/>
              <a:t>하이로우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프로그램을 만들어보자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Socket, </a:t>
            </a:r>
            <a:r>
              <a:rPr lang="en-US" altLang="ko-KR" sz="1400" dirty="0" err="1"/>
              <a:t>DataInputStream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DataOutputStream</a:t>
            </a:r>
            <a:r>
              <a:rPr lang="en-US" altLang="ko-KR" sz="1400" dirty="0"/>
              <a:t> </a:t>
            </a:r>
            <a:r>
              <a:rPr lang="ko-KR" altLang="en-US" sz="1400" dirty="0"/>
              <a:t>사용 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서버 둘다 구현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기회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번으로 제한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서버에서 정답 판별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정답이나 기회를 모두 소진 시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시작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단어 전송 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 시작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오른쪽 화면 참조 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TCP </a:t>
            </a:r>
            <a:r>
              <a:rPr lang="ko-KR" altLang="en-US" dirty="0" err="1" smtClean="0"/>
              <a:t>하이로우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900237"/>
            <a:ext cx="2724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en-US" altLang="ko-KR" sz="1400" dirty="0"/>
              <a:t>UDP </a:t>
            </a:r>
            <a:r>
              <a:rPr lang="ko-KR" altLang="en-US" sz="1400" dirty="0"/>
              <a:t>통신을 이용하여 </a:t>
            </a:r>
            <a:r>
              <a:rPr lang="ko-KR" altLang="en-US" sz="1400" dirty="0" smtClean="0"/>
              <a:t>원격 계산기 </a:t>
            </a:r>
            <a:r>
              <a:rPr lang="ko-KR" altLang="en-US" sz="1400" dirty="0"/>
              <a:t>프로그램을 만들어보자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en-US" altLang="ko-KR" sz="1400" dirty="0" err="1"/>
              <a:t>DatagramSocket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DatagramePacket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InetAddress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사용 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클라이언트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중 하나는 계산기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하나는 데이터 계산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클라이언트는 계산기 </a:t>
            </a:r>
            <a:r>
              <a:rPr lang="en-US" altLang="ko-KR" sz="1400" dirty="0"/>
              <a:t>GUI</a:t>
            </a:r>
            <a:r>
              <a:rPr lang="ko-KR" altLang="en-US" sz="1400" dirty="0"/>
              <a:t>를 통해 입력  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dirty="0"/>
              <a:t>‘=‘ </a:t>
            </a:r>
            <a:r>
              <a:rPr lang="ko-KR" altLang="en-US" sz="1400" dirty="0"/>
              <a:t>버튼 입력 시 </a:t>
            </a:r>
            <a:r>
              <a:rPr lang="ko-KR" altLang="en-US" sz="1400" dirty="0" smtClean="0"/>
              <a:t>계산 클라이언트에서 </a:t>
            </a:r>
            <a:r>
              <a:rPr lang="ko-KR" altLang="en-US" sz="1400" dirty="0"/>
              <a:t>연산 후 결과값 전송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lvl="1"/>
            <a:r>
              <a:rPr lang="ko-KR" altLang="en-US" sz="1400" dirty="0"/>
              <a:t>클라이언트 계산기에 연산 결과 출력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화면 참고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1-2 UDP </a:t>
            </a:r>
            <a:r>
              <a:rPr lang="ko-KR" altLang="en-US" dirty="0" smtClean="0"/>
              <a:t>원격 계산기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85185" y="12748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UI 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770157"/>
            <a:ext cx="2770423" cy="41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A4 용지(210x297mm)</PresentationFormat>
  <Paragraphs>44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HY동녘M</vt:lpstr>
      <vt:lpstr>굴림</vt:lpstr>
      <vt:lpstr>맑은 고딕</vt:lpstr>
      <vt:lpstr>Arial</vt:lpstr>
      <vt:lpstr>Wingdings</vt:lpstr>
      <vt:lpstr>Office 테마</vt:lpstr>
      <vt:lpstr>13. Network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2017-12-11T07:05:56Z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