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9" r:id="rId1"/>
  </p:sldMasterIdLst>
  <p:notesMasterIdLst>
    <p:notesMasterId r:id="rId7"/>
  </p:notesMasterIdLst>
  <p:sldIdLst>
    <p:sldId id="261" r:id="rId2"/>
    <p:sldId id="268" r:id="rId3"/>
    <p:sldId id="269" r:id="rId4"/>
    <p:sldId id="270" r:id="rId5"/>
    <p:sldId id="271" r:id="rId6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22340E"/>
    <a:srgbClr val="586D2D"/>
    <a:srgbClr val="FFAFAF"/>
    <a:srgbClr val="336699"/>
    <a:srgbClr val="000099"/>
    <a:srgbClr val="66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5" autoAdjust="0"/>
  </p:normalViewPr>
  <p:slideViewPr>
    <p:cSldViewPr>
      <p:cViewPr>
        <p:scale>
          <a:sx n="100" d="100"/>
          <a:sy n="100" d="100"/>
        </p:scale>
        <p:origin x="-54" y="-204"/>
      </p:cViewPr>
      <p:guideLst>
        <p:guide orient="horz" pos="3264"/>
        <p:guide orient="horz" pos="3552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3" y="0"/>
            <a:ext cx="294544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5" y="4715946"/>
            <a:ext cx="5437506" cy="446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3" y="9430308"/>
            <a:ext cx="2945448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1" tIns="45661" rIns="91321" bIns="4566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EDF3AE0-73CB-4822-8F3C-218737565B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4164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246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066800"/>
            <a:ext cx="92202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1511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0600" y="1066800"/>
            <a:ext cx="8534400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100" indent="-342900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405800" y="152400"/>
            <a:ext cx="7052400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2015-11-25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67600" y="6629400"/>
            <a:ext cx="23114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7086600" y="4038601"/>
            <a:ext cx="228600" cy="5410200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6" r:id="rId2"/>
    <p:sldLayoutId id="2147484067" r:id="rId3"/>
    <p:sldLayoutId id="2147484068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828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12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.</a:t>
            </a:r>
            <a:r>
              <a:rPr lang="ko-KR" altLang="en-US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TCP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동녘M" panose="02030600000101010101" pitchFamily="18" charset="-127"/>
                <a:ea typeface="HY동녘M" panose="02030600000101010101" pitchFamily="18" charset="-127"/>
                <a:cs typeface="Arial" charset="0"/>
              </a:rPr>
              <a:t>채팅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327900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 smtClean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09800" y="2665294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 smtClean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  <a:endParaRPr lang="en-US" altLang="ko-KR" sz="8000" b="1" cap="all" dirty="0">
              <a:ln w="0"/>
              <a:gradFill flip="none">
                <a:gsLst>
                  <a:gs pos="0">
                    <a:srgbClr val="C00000"/>
                  </a:gs>
                  <a:gs pos="100000">
                    <a:srgbClr val="4D0808"/>
                  </a:gs>
                </a:gsLst>
                <a:lin ang="5400000" scaled="0"/>
              </a:gradFill>
              <a:ea typeface="굴림" charset="-127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TCP </a:t>
            </a:r>
            <a:r>
              <a:rPr lang="ko-KR" altLang="en-US" sz="1400" dirty="0" smtClean="0"/>
              <a:t>통신을 이용하여 </a:t>
            </a:r>
            <a:r>
              <a:rPr lang="en-US" altLang="ko-KR" sz="1400" dirty="0" smtClean="0"/>
              <a:t>Client</a:t>
            </a:r>
            <a:r>
              <a:rPr lang="ko-KR" altLang="en-US" sz="1400" dirty="0" smtClean="0"/>
              <a:t> 측 채팅 프로그램을 만들어보자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 Socket, </a:t>
            </a:r>
            <a:r>
              <a:rPr lang="en-US" altLang="ko-KR" sz="1400" dirty="0" err="1" smtClean="0"/>
              <a:t>DataInputStream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DataOutputStream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오른쪽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와 같이 화면을 구성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Server IP, Server Port</a:t>
            </a:r>
            <a:r>
              <a:rPr lang="ko-KR" altLang="en-US" sz="1400" dirty="0" smtClean="0"/>
              <a:t>를 입력</a:t>
            </a:r>
            <a:r>
              <a:rPr lang="ko-KR" altLang="en-US" sz="1400" dirty="0"/>
              <a:t>할</a:t>
            </a:r>
            <a:r>
              <a:rPr lang="ko-KR" altLang="en-US" sz="1400" dirty="0" smtClean="0"/>
              <a:t> 수 있어야 함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초기 설정 값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, port)</a:t>
            </a:r>
            <a:r>
              <a:rPr lang="ko-KR" altLang="en-US" sz="1400" dirty="0" smtClean="0"/>
              <a:t>을 입력하고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누르게 되면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[</a:t>
            </a:r>
            <a:r>
              <a:rPr lang="ko-KR" altLang="en-US" sz="1400" dirty="0" smtClean="0"/>
              <a:t>보내기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버튼이 활성화되며</a:t>
            </a:r>
            <a:r>
              <a:rPr lang="en-US" altLang="ko-KR" sz="1400" dirty="0" smtClean="0"/>
              <a:t>, [</a:t>
            </a:r>
            <a:r>
              <a:rPr lang="ko-KR" altLang="en-US" sz="1400" dirty="0" smtClean="0"/>
              <a:t>설정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버튼은 비활성화됨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하단의 </a:t>
            </a:r>
            <a:r>
              <a:rPr lang="en-US" altLang="ko-KR" sz="1400" dirty="0" err="1" smtClean="0"/>
              <a:t>TextField</a:t>
            </a:r>
            <a:r>
              <a:rPr lang="ko-KR" altLang="en-US" sz="1400" dirty="0" smtClean="0"/>
              <a:t>에 내용을 입력한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보내기</a:t>
            </a:r>
            <a:r>
              <a:rPr lang="en-US" altLang="ko-KR" sz="1400" dirty="0" smtClean="0"/>
              <a:t>] </a:t>
            </a:r>
            <a:r>
              <a:rPr lang="ko-KR" altLang="en-US" sz="1400" dirty="0" smtClean="0"/>
              <a:t>버튼을 누르면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 smtClean="0"/>
              <a:t>입력한 내용이 상대방에게 전달됨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테스트는 </a:t>
            </a:r>
            <a:r>
              <a:rPr lang="en-US" altLang="ko-KR" sz="1400" dirty="0" err="1" smtClean="0"/>
              <a:t>ip</a:t>
            </a:r>
            <a:r>
              <a:rPr lang="en-US" altLang="ko-KR" sz="1400" dirty="0" smtClean="0"/>
              <a:t> = 210.102.142.32, port = 2224</a:t>
            </a:r>
            <a:r>
              <a:rPr lang="ko-KR" altLang="en-US" sz="1400" dirty="0" smtClean="0"/>
              <a:t>로 접속한 후 수행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 </a:t>
            </a:r>
            <a:r>
              <a:rPr lang="ko-KR" altLang="en-US" sz="1400" dirty="0" smtClean="0"/>
              <a:t>조교가 구현한 서버로 클라이언트 테스트 진행 </a:t>
            </a:r>
            <a:r>
              <a:rPr lang="en-US" altLang="ko-KR" sz="1400" dirty="0" smtClean="0"/>
              <a:t>)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 smtClean="0"/>
              <a:t>교재 </a:t>
            </a:r>
            <a:r>
              <a:rPr lang="en-US" altLang="ko-KR" sz="1400" dirty="0" smtClean="0"/>
              <a:t>446~448 page</a:t>
            </a:r>
            <a:r>
              <a:rPr lang="ko-KR" altLang="en-US" sz="1400" dirty="0" smtClean="0"/>
              <a:t> 참고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1-1 TCP </a:t>
            </a:r>
            <a:r>
              <a:rPr lang="ko-KR" altLang="en-US" dirty="0" smtClean="0"/>
              <a:t>채팅 프로그램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575429" y="17642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UI &gt;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133600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33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15240" y="17342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채팅 화면 </a:t>
            </a:r>
            <a:r>
              <a:rPr lang="en-US" altLang="ko-KR" dirty="0" smtClean="0"/>
              <a:t>1 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12240" y="173426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채팅 화면 </a:t>
            </a:r>
            <a:r>
              <a:rPr lang="en-US" altLang="ko-KR" dirty="0" smtClean="0"/>
              <a:t>2 &gt;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00" y="2103600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C:\Users\kmarine\Desktop\KakaoTalk_20151125_174253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500" y="2103600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70524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1-1 TCP </a:t>
            </a:r>
            <a:r>
              <a:rPr lang="ko-KR" altLang="en-US" dirty="0" smtClean="0"/>
              <a:t>채팅 프로그램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8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 smtClean="0"/>
              <a:t>프로그램 소개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TCP </a:t>
            </a:r>
            <a:r>
              <a:rPr lang="ko-KR" altLang="en-US" sz="1400" dirty="0" smtClean="0"/>
              <a:t>통신을 이용하여 </a:t>
            </a:r>
            <a:r>
              <a:rPr lang="en-US" altLang="ko-KR" sz="1400" dirty="0" smtClean="0"/>
              <a:t>1:1 </a:t>
            </a:r>
            <a:r>
              <a:rPr lang="ko-KR" altLang="en-US" sz="1400" dirty="0" smtClean="0"/>
              <a:t>채팅 프로그램을 만들어보자</a:t>
            </a:r>
            <a:r>
              <a:rPr lang="en-US" altLang="ko-KR" sz="1400" dirty="0" smtClean="0"/>
              <a:t>.</a:t>
            </a:r>
            <a:br>
              <a:rPr lang="en-US" altLang="ko-KR" sz="1400" dirty="0" smtClean="0"/>
            </a:br>
            <a:r>
              <a:rPr lang="en-US" altLang="ko-KR" sz="1400" dirty="0" smtClean="0"/>
              <a:t>( </a:t>
            </a:r>
            <a:r>
              <a:rPr lang="en-US" altLang="ko-KR" sz="1400" dirty="0" err="1" smtClean="0"/>
              <a:t>ServerSocket</a:t>
            </a:r>
            <a:r>
              <a:rPr lang="en-US" altLang="ko-KR" sz="1400" dirty="0" smtClean="0"/>
              <a:t>, Socket, </a:t>
            </a:r>
            <a:r>
              <a:rPr lang="en-US" altLang="ko-KR" sz="1400" dirty="0" err="1" smtClean="0"/>
              <a:t>DataInputStream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DataOutputStream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사용 </a:t>
            </a:r>
            <a:r>
              <a:rPr lang="en-US" altLang="ko-KR" sz="1400" dirty="0" smtClean="0"/>
              <a:t>)</a:t>
            </a:r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Server </a:t>
            </a:r>
            <a:r>
              <a:rPr lang="ko-KR" altLang="en-US" sz="1400" dirty="0" smtClean="0"/>
              <a:t>측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Socekt</a:t>
            </a:r>
            <a:r>
              <a:rPr lang="ko-KR" altLang="en-US" sz="1400" dirty="0" smtClean="0"/>
              <a:t>을 생성하기 위한 </a:t>
            </a:r>
            <a:r>
              <a:rPr lang="en-US" altLang="ko-KR" sz="1400" dirty="0" smtClean="0"/>
              <a:t>Port</a:t>
            </a:r>
            <a:r>
              <a:rPr lang="ko-KR" altLang="en-US" sz="1400" dirty="0" smtClean="0"/>
              <a:t>를 입력할 수 있어야 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측 </a:t>
            </a:r>
            <a:r>
              <a:rPr lang="en-US" altLang="ko-KR" sz="1400" dirty="0" smtClean="0"/>
              <a:t>UI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Server</a:t>
            </a:r>
            <a:r>
              <a:rPr lang="ko-KR" altLang="en-US" sz="1400" dirty="0" smtClean="0"/>
              <a:t>에 접속하기 위한 </a:t>
            </a:r>
            <a:r>
              <a:rPr lang="en-US" altLang="ko-KR" sz="1400" dirty="0" smtClean="0"/>
              <a:t>IP, Port</a:t>
            </a:r>
            <a:r>
              <a:rPr lang="ko-KR" altLang="en-US" sz="1400" dirty="0" smtClean="0"/>
              <a:t>를 입력할 수 있어야 함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  <a:p>
            <a:pPr lvl="1"/>
            <a:r>
              <a:rPr lang="ko-KR" altLang="en-US" sz="1400" dirty="0" smtClean="0"/>
              <a:t>먼저</a:t>
            </a:r>
            <a:r>
              <a:rPr lang="en-US" altLang="ko-KR" sz="1400" dirty="0" smtClean="0"/>
              <a:t>, Server </a:t>
            </a:r>
            <a:r>
              <a:rPr lang="ko-KR" altLang="en-US" sz="1400" dirty="0" smtClean="0"/>
              <a:t>측에서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Port</a:t>
            </a:r>
            <a:r>
              <a:rPr lang="ko-KR" altLang="en-US" sz="1400" dirty="0" smtClean="0"/>
              <a:t>를 입력한 후 </a:t>
            </a:r>
            <a:r>
              <a:rPr lang="en-US" altLang="ko-KR" sz="1400" dirty="0" smtClean="0"/>
              <a:t>[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을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Client </a:t>
            </a:r>
            <a:r>
              <a:rPr lang="ko-KR" altLang="en-US" sz="1400" dirty="0" smtClean="0"/>
              <a:t>측에서 접속을 시도해야 함</a:t>
            </a:r>
            <a:endParaRPr lang="en-US" altLang="ko-KR" sz="1400" dirty="0"/>
          </a:p>
          <a:p>
            <a:pPr lvl="1"/>
            <a:endParaRPr lang="en-US" altLang="ko-KR" sz="1400" dirty="0" smtClean="0"/>
          </a:p>
          <a:p>
            <a:pPr lvl="1"/>
            <a:r>
              <a:rPr lang="en-US" altLang="ko-KR" sz="1400" dirty="0" smtClean="0"/>
              <a:t>1</a:t>
            </a:r>
            <a:r>
              <a:rPr lang="ko-KR" altLang="en-US" sz="1400" dirty="0" smtClean="0"/>
              <a:t>번 문제의 채팅프로그램을 제대로 만들었다면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Server</a:t>
            </a:r>
            <a:r>
              <a:rPr lang="ko-KR" altLang="en-US" sz="1400" dirty="0" smtClean="0"/>
              <a:t>측만 구현하면 됨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lvl="1"/>
            <a:r>
              <a:rPr lang="ko-KR" altLang="en-US" sz="1400" dirty="0" smtClean="0"/>
              <a:t>교재 </a:t>
            </a:r>
            <a:r>
              <a:rPr lang="en-US" altLang="ko-KR" sz="1400" dirty="0" smtClean="0"/>
              <a:t>446~448 page</a:t>
            </a:r>
            <a:r>
              <a:rPr lang="ko-KR" altLang="en-US" sz="1400" dirty="0" smtClean="0"/>
              <a:t> 참고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 smtClean="0"/>
          </a:p>
          <a:p>
            <a:pPr lvl="1"/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1-2 TCP </a:t>
            </a:r>
            <a:r>
              <a:rPr lang="ko-KR" altLang="en-US" dirty="0" smtClean="0"/>
              <a:t>일대일 채팅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60083" y="38099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Client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UI 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14478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Server </a:t>
            </a:r>
            <a:r>
              <a:rPr lang="ko-KR" altLang="en-US" dirty="0" smtClean="0"/>
              <a:t>측 </a:t>
            </a:r>
            <a:r>
              <a:rPr lang="en-US" altLang="ko-KR" dirty="0" smtClean="0"/>
              <a:t>UI &gt;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43" y="1817133"/>
            <a:ext cx="2857500" cy="181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43" y="4179332"/>
            <a:ext cx="2857500" cy="184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26732" y="173426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Server </a:t>
            </a:r>
            <a:r>
              <a:rPr lang="ko-KR" altLang="en-US" dirty="0" smtClean="0"/>
              <a:t>측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23732" y="17342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&lt; Client </a:t>
            </a:r>
            <a:r>
              <a:rPr lang="ko-KR" altLang="en-US" dirty="0" smtClean="0"/>
              <a:t>측</a:t>
            </a:r>
            <a:r>
              <a:rPr lang="en-US" altLang="ko-KR" dirty="0" smtClean="0"/>
              <a:t> &gt;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03600"/>
            <a:ext cx="28575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16" y="2103600"/>
            <a:ext cx="28575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텍스트 개체 틀 2"/>
          <p:cNvSpPr>
            <a:spLocks noGrp="1"/>
          </p:cNvSpPr>
          <p:nvPr>
            <p:ph type="body" idx="14"/>
          </p:nvPr>
        </p:nvSpPr>
        <p:spPr>
          <a:xfrm>
            <a:off x="1405800" y="152400"/>
            <a:ext cx="7052400" cy="416440"/>
          </a:xfrm>
        </p:spPr>
        <p:txBody>
          <a:bodyPr/>
          <a:lstStyle/>
          <a:p>
            <a:pPr>
              <a:buNone/>
            </a:pPr>
            <a:r>
              <a:rPr lang="en-US" altLang="ko-KR" dirty="0" smtClean="0"/>
              <a:t>1-2 TCP </a:t>
            </a:r>
            <a:r>
              <a:rPr lang="ko-KR" altLang="en-US" dirty="0" smtClean="0"/>
              <a:t>일대일 채팅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51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A4 용지(210x297mm)</PresentationFormat>
  <Paragraphs>52</Paragraphs>
  <Slides>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12. TCP 채팅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79</cp:revision>
  <cp:lastPrinted>1601-01-01T00:00:00Z</cp:lastPrinted>
  <dcterms:created xsi:type="dcterms:W3CDTF">1601-01-01T00:00:00Z</dcterms:created>
  <dcterms:modified xsi:type="dcterms:W3CDTF">2015-11-25T09:10:46Z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