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63" r:id="rId3"/>
    <p:sldId id="269" r:id="rId4"/>
    <p:sldId id="268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25" autoAdjust="0"/>
  </p:normalViewPr>
  <p:slideViewPr>
    <p:cSldViewPr>
      <p:cViewPr>
        <p:scale>
          <a:sx n="117" d="100"/>
          <a:sy n="117" d="100"/>
        </p:scale>
        <p:origin x="120" y="1080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7246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3308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7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이벤트 처리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(4)</a:t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지수변환기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크기 </a:t>
            </a:r>
            <a:r>
              <a:rPr lang="en-US" altLang="ko-KR" dirty="0" smtClean="0"/>
              <a:t>: 200, 200</a:t>
            </a:r>
          </a:p>
          <a:p>
            <a:pPr lvl="1"/>
            <a:r>
              <a:rPr lang="en-US" altLang="ko-KR" dirty="0" err="1" smtClean="0"/>
              <a:t>JComboBox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진수를 선택하고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입력숫자에 숫자를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입력한 후 </a:t>
            </a:r>
            <a:r>
              <a:rPr lang="en-US" altLang="ko-KR" dirty="0" err="1" smtClean="0"/>
              <a:t>KeyEvent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엔터키를</a:t>
            </a:r>
            <a:r>
              <a:rPr lang="ko-KR" altLang="en-US" dirty="0" smtClean="0"/>
              <a:t> 입력 시 숫자가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지수에 따라 변환하도록 코드를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키이벤트</a:t>
            </a:r>
            <a:r>
              <a:rPr lang="ko-KR" altLang="en-US" dirty="0" smtClean="0"/>
              <a:t> 사용방법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Implements </a:t>
            </a:r>
            <a:r>
              <a:rPr lang="en-US" altLang="ko-KR" dirty="0" err="1" smtClean="0"/>
              <a:t>keyListener</a:t>
            </a:r>
            <a:r>
              <a:rPr lang="en-US" altLang="ko-KR" dirty="0" smtClean="0"/>
              <a:t> // </a:t>
            </a:r>
            <a:r>
              <a:rPr lang="ko-KR" altLang="en-US" dirty="0" err="1" smtClean="0"/>
              <a:t>키리스너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임플리먼트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textField.addKeyListener</a:t>
            </a:r>
            <a:r>
              <a:rPr lang="en-US" altLang="ko-KR" dirty="0" smtClean="0"/>
              <a:t>(this); // </a:t>
            </a:r>
            <a:r>
              <a:rPr lang="ko-KR" altLang="en-US" dirty="0" smtClean="0"/>
              <a:t>텍스트 필드에 </a:t>
            </a:r>
            <a:r>
              <a:rPr lang="ko-KR" altLang="en-US" dirty="0" err="1" smtClean="0"/>
              <a:t>키리스너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오버라이드</a:t>
            </a:r>
            <a:r>
              <a:rPr lang="ko-KR" altLang="en-US" dirty="0" smtClean="0"/>
              <a:t> 된 </a:t>
            </a:r>
            <a:r>
              <a:rPr lang="en-US" altLang="ko-KR" dirty="0" err="1" smtClean="0"/>
              <a:t>keyPressed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아래 코드를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e.getKeyCode</a:t>
            </a:r>
            <a:r>
              <a:rPr lang="en-US" altLang="ko-KR" dirty="0" smtClean="0"/>
              <a:t>() == </a:t>
            </a:r>
            <a:r>
              <a:rPr lang="en-US" altLang="ko-KR" dirty="0" err="1" smtClean="0"/>
              <a:t>KeyEvent.VK_ENTER</a:t>
            </a:r>
            <a:r>
              <a:rPr lang="en-US" altLang="ko-KR" dirty="0" smtClean="0"/>
              <a:t> // </a:t>
            </a:r>
            <a:r>
              <a:rPr lang="ko-KR" altLang="en-US" dirty="0" err="1" smtClean="0"/>
              <a:t>엔터키가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눌렸을때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7</a:t>
            </a:r>
            <a:r>
              <a:rPr lang="en-US" altLang="ko-KR" dirty="0" smtClean="0"/>
              <a:t>-1 </a:t>
            </a:r>
            <a:r>
              <a:rPr lang="ko-KR" altLang="en-US" dirty="0" smtClean="0"/>
              <a:t>지수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8730" y="914400"/>
            <a:ext cx="1656670" cy="171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8730" y="2629639"/>
            <a:ext cx="1670277" cy="175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8730" y="4414837"/>
            <a:ext cx="1656670" cy="172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717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저장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열기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지우기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기능을 지원하는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간단한 메모장 만들기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JTextArea</a:t>
            </a:r>
            <a:r>
              <a:rPr lang="ko-KR" altLang="en-US" sz="1400" dirty="0" smtClean="0"/>
              <a:t>를 이용하여 텍스트 편집 공간 생성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JButton</a:t>
            </a:r>
            <a:r>
              <a:rPr lang="ko-KR" altLang="en-US" sz="1400" dirty="0" smtClean="0"/>
              <a:t>을 이용하여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열기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지우기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버튼을 생성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JButton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ActionListener</a:t>
            </a:r>
            <a:r>
              <a:rPr lang="ko-KR" altLang="en-US" sz="1400" dirty="0" smtClean="0"/>
              <a:t>를 사용하여 이벤트 처리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프레임 사이즈 </a:t>
            </a:r>
            <a:r>
              <a:rPr lang="en-US" altLang="ko-KR" sz="1400" dirty="0" smtClean="0"/>
              <a:t>: 400, 600</a:t>
            </a:r>
          </a:p>
          <a:p>
            <a:pPr lvl="1"/>
            <a:r>
              <a:rPr lang="ko-KR" altLang="en-US" sz="1400" dirty="0" smtClean="0"/>
              <a:t>배치관리자는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GridLayout</a:t>
            </a:r>
            <a:r>
              <a:rPr lang="ko-KR" altLang="en-US" sz="1400" dirty="0" smtClean="0"/>
              <a:t>을 사용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파일 입출력은 </a:t>
            </a:r>
            <a:r>
              <a:rPr lang="en-US" altLang="ko-KR" sz="1400" dirty="0" err="1" smtClean="0"/>
              <a:t>FileWriter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FileReader</a:t>
            </a:r>
            <a:r>
              <a:rPr lang="ko-KR" altLang="en-US" sz="1400" dirty="0" smtClean="0"/>
              <a:t>를 사용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ko-KR" altLang="en-US" sz="1800" dirty="0" smtClean="0"/>
              <a:t>기능 설명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텍스트 편집 공간에 텍스트를 입력한 후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저장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버튼을 누르면 특정 </a:t>
            </a:r>
            <a:r>
              <a:rPr lang="en-US" altLang="ko-KR" sz="1400" dirty="0" smtClean="0"/>
              <a:t>TXT </a:t>
            </a:r>
            <a:r>
              <a:rPr lang="ko-KR" altLang="en-US" sz="1400" dirty="0" smtClean="0"/>
              <a:t>파일에 </a:t>
            </a:r>
            <a:r>
              <a:rPr lang="en-US" altLang="ko-KR" sz="1400" dirty="0" smtClean="0"/>
              <a:t>Write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1"/>
            <a:r>
              <a:rPr lang="ko-KR" altLang="en-US" sz="1400" smtClean="0"/>
              <a:t>열</a:t>
            </a:r>
            <a:r>
              <a:rPr lang="ko-KR" altLang="en-US" sz="1400" smtClean="0"/>
              <a:t>기</a:t>
            </a:r>
            <a:r>
              <a:rPr lang="en-US" altLang="ko-KR" sz="1400" smtClean="0"/>
              <a:t> </a:t>
            </a:r>
            <a:r>
              <a:rPr lang="ko-KR" altLang="en-US" sz="1400" dirty="0" smtClean="0"/>
              <a:t>버튼을 누르면 특성 </a:t>
            </a:r>
            <a:r>
              <a:rPr lang="en-US" altLang="ko-KR" sz="1400" dirty="0" smtClean="0"/>
              <a:t>TXT </a:t>
            </a:r>
            <a:r>
              <a:rPr lang="ko-KR" altLang="en-US" sz="1400" dirty="0" smtClean="0"/>
              <a:t>파일에 저장되어 있는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문자를 </a:t>
            </a:r>
            <a:r>
              <a:rPr lang="en-US" altLang="ko-KR" sz="1400" dirty="0" smtClean="0"/>
              <a:t>Read </a:t>
            </a:r>
            <a:r>
              <a:rPr lang="ko-KR" altLang="en-US" sz="1400" dirty="0" smtClean="0"/>
              <a:t>하여 텍스트 편집 공간에 출력함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지우기 버튼을 누르면 텍스트 편집 공간 초기화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7</a:t>
            </a:r>
            <a:r>
              <a:rPr lang="en-US" altLang="ko-KR" dirty="0" smtClean="0"/>
              <a:t>-2 </a:t>
            </a:r>
            <a:r>
              <a:rPr lang="ko-KR" altLang="en-US" dirty="0" smtClean="0"/>
              <a:t>간단한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304794"/>
            <a:ext cx="3212592" cy="49342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47016" y="1608364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43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err="1" smtClean="0"/>
              <a:t>스택구조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크기 </a:t>
            </a:r>
            <a:r>
              <a:rPr lang="en-US" altLang="ko-KR" dirty="0" smtClean="0"/>
              <a:t>: 300, 300</a:t>
            </a:r>
          </a:p>
          <a:p>
            <a:pPr lvl="1"/>
            <a:r>
              <a:rPr lang="ko-KR" altLang="en-US" dirty="0" smtClean="0"/>
              <a:t>배치관리자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입력하고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버튼을 누르면 값이 </a:t>
            </a:r>
            <a:r>
              <a:rPr lang="en-US" altLang="ko-KR" dirty="0" err="1" smtClean="0"/>
              <a:t>JTable</a:t>
            </a:r>
            <a:r>
              <a:rPr lang="ko-KR" altLang="en-US" dirty="0" smtClean="0"/>
              <a:t>에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POP </a:t>
            </a:r>
            <a:r>
              <a:rPr lang="ko-KR" altLang="en-US" dirty="0" smtClean="0"/>
              <a:t>버튼을 누르면 최근 입력한 값이 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CurrentStack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버튼을 누르면 현재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크기를 </a:t>
            </a:r>
            <a:r>
              <a:rPr lang="en-US" altLang="ko-KR" dirty="0" err="1" smtClean="0"/>
              <a:t>JTextField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7-3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스택구조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34200" y="990600"/>
            <a:ext cx="2590800" cy="51816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2099" y="1088568"/>
            <a:ext cx="244626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1969" y="3581400"/>
            <a:ext cx="2300631" cy="236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906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A4 용지(210x297mm)</PresentationFormat>
  <Paragraphs>54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7. 이벤트 처리(4) 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2017-11-14T07:55:33Z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