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9" r:id="rId1"/>
  </p:sldMasterIdLst>
  <p:notesMasterIdLst>
    <p:notesMasterId r:id="rId12"/>
  </p:notesMasterIdLst>
  <p:sldIdLst>
    <p:sldId id="261" r:id="rId2"/>
    <p:sldId id="277" r:id="rId3"/>
    <p:sldId id="278" r:id="rId4"/>
    <p:sldId id="279" r:id="rId5"/>
    <p:sldId id="280" r:id="rId6"/>
    <p:sldId id="281" r:id="rId7"/>
    <p:sldId id="282" r:id="rId8"/>
    <p:sldId id="273" r:id="rId9"/>
    <p:sldId id="283" r:id="rId10"/>
    <p:sldId id="284" r:id="rId11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orient="horz" pos="3552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22340E"/>
    <a:srgbClr val="586D2D"/>
    <a:srgbClr val="FFAFAF"/>
    <a:srgbClr val="336699"/>
    <a:srgbClr val="000099"/>
    <a:srgbClr val="66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5" autoAdjust="0"/>
  </p:normalViewPr>
  <p:slideViewPr>
    <p:cSldViewPr>
      <p:cViewPr varScale="1">
        <p:scale>
          <a:sx n="105" d="100"/>
          <a:sy n="105" d="100"/>
        </p:scale>
        <p:origin x="1470" y="108"/>
      </p:cViewPr>
      <p:guideLst>
        <p:guide orient="horz" pos="3264"/>
        <p:guide orient="horz" pos="355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DF3AE0-73CB-4822-8F3C-218737565B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41640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2466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123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066800"/>
            <a:ext cx="92202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1066800"/>
            <a:ext cx="85344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1066800"/>
            <a:ext cx="85344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800100" indent="-342900">
              <a:lnSpc>
                <a:spcPct val="130000"/>
              </a:lnSpc>
              <a:buFont typeface="+mj-ea"/>
              <a:buAutoNum type="circleNumDbPlain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학습정리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C7A41D01-807B-4CED-873A-1BD88BA8576F}" type="datetimeFigureOut">
              <a:rPr lang="ko-KR" altLang="en-US"/>
              <a:pPr>
                <a:defRPr/>
              </a:pPr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467600" y="6629400"/>
            <a:ext cx="2311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96DC4057-39F0-4FBF-8BD8-2A260575B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 userDrawn="1"/>
        </p:nvSpPr>
        <p:spPr bwMode="auto">
          <a:xfrm rot="16200000">
            <a:off x="7086600" y="4038601"/>
            <a:ext cx="228600" cy="5410200"/>
          </a:xfrm>
          <a:prstGeom prst="rect">
            <a:avLst/>
          </a:prstGeom>
          <a:gradFill>
            <a:gsLst>
              <a:gs pos="3000">
                <a:schemeClr val="accent1">
                  <a:shade val="67500"/>
                  <a:satMod val="115000"/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6" r:id="rId2"/>
    <p:sldLayoutId id="2147484067" r:id="rId3"/>
    <p:sldLayoutId id="2147484068" r:id="rId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 idx="4294967295"/>
          </p:nvPr>
        </p:nvSpPr>
        <p:spPr>
          <a:xfrm>
            <a:off x="1676399" y="1151897"/>
            <a:ext cx="6461343" cy="60960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1. </a:t>
            </a:r>
            <a:r>
              <a:rPr lang="ko-KR" altLang="en-US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자바설치 및 파일입출력</a:t>
            </a:r>
            <a:r>
              <a:rPr lang="en-US" altLang="ko-KR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/>
            </a:r>
            <a:br>
              <a:rPr lang="en-US" altLang="ko-KR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</a:br>
            <a:endParaRPr lang="ko-KR" altLang="en-US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  <a:cs typeface="Arial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327900" y="6629400"/>
            <a:ext cx="2578100" cy="228600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2676765"/>
            <a:ext cx="3108543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public class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SumTest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public static void main(String a1[])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{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a, b, sum;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a =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(a1[0]);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b =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(a1[1]);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sum = a + b ; // 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 수를 더하는 부분입니다</a:t>
            </a:r>
          </a:p>
          <a:p>
            <a:pPr>
              <a:defRPr/>
            </a:pP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("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두수의 합은 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 + sum + "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입니다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}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}</a:t>
            </a:r>
            <a:endParaRPr lang="ko-KR" altLang="en-US" sz="900" dirty="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09800" y="2665294"/>
            <a:ext cx="3048000" cy="132343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ko-KR" sz="8000" b="1" cap="all" dirty="0" smtClean="0">
                <a:ln w="0"/>
                <a:gradFill flip="none">
                  <a:gsLst>
                    <a:gs pos="0">
                      <a:srgbClr val="C000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a typeface="굴림" charset="-127"/>
              </a:rPr>
              <a:t>Java</a:t>
            </a:r>
            <a:endParaRPr lang="en-US" altLang="ko-KR" sz="8000" b="1" cap="all" dirty="0">
              <a:ln w="0"/>
              <a:gradFill flip="none">
                <a:gsLst>
                  <a:gs pos="0">
                    <a:srgbClr val="C00000"/>
                  </a:gs>
                  <a:gs pos="100000">
                    <a:srgbClr val="4D0808"/>
                  </a:gs>
                </a:gsLst>
                <a:lin ang="5400000" scaled="0"/>
              </a:gradFill>
              <a:ea typeface="굴림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663" y="1573780"/>
            <a:ext cx="2550747" cy="2419095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en-US" altLang="ko-KR" sz="1400" smtClean="0"/>
              <a:t>Main, FileManager </a:t>
            </a:r>
            <a:r>
              <a:rPr lang="ko-KR" altLang="en-US" sz="1400" smtClean="0"/>
              <a:t>클래스 생성</a:t>
            </a:r>
            <a:endParaRPr lang="en-US" altLang="ko-KR" sz="1400" smtClean="0"/>
          </a:p>
          <a:p>
            <a:pPr lvl="1"/>
            <a:r>
              <a:rPr lang="en-US" altLang="ko-KR" sz="1400" smtClean="0"/>
              <a:t>1-3</a:t>
            </a:r>
            <a:r>
              <a:rPr lang="ko-KR" altLang="en-US" sz="1400" smtClean="0"/>
              <a:t>에서 생성한 </a:t>
            </a:r>
            <a:r>
              <a:rPr lang="en-US" altLang="ko-KR" sz="1400" smtClean="0"/>
              <a:t>“test.txt” </a:t>
            </a:r>
            <a:r>
              <a:rPr lang="ko-KR" altLang="en-US" sz="1400" smtClean="0"/>
              <a:t>파일을 </a:t>
            </a:r>
            <a:r>
              <a:rPr lang="en-US" altLang="ko-KR" sz="1400" smtClean="0"/>
              <a:t>FileManager</a:t>
            </a:r>
            <a:r>
              <a:rPr lang="ko-KR" altLang="en-US" sz="1400" smtClean="0"/>
              <a:t>클래스의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en-US" altLang="ko-KR" sz="1400" smtClean="0"/>
              <a:t>readText() </a:t>
            </a:r>
            <a:r>
              <a:rPr lang="ko-KR" altLang="en-US" sz="1400" smtClean="0"/>
              <a:t>메소드를 사용하여 콘솔화면에 출력</a:t>
            </a:r>
            <a:endParaRPr lang="en-US" altLang="ko-KR" sz="1400" smtClean="0"/>
          </a:p>
          <a:p>
            <a:pPr lvl="1"/>
            <a:r>
              <a:rPr lang="en-US" altLang="ko-KR" sz="1400" smtClean="0"/>
              <a:t>FileManager</a:t>
            </a:r>
            <a:r>
              <a:rPr lang="ko-KR" altLang="en-US" sz="1400" smtClean="0"/>
              <a:t>클래스에 매개변수로 받은 문자열을 </a:t>
            </a:r>
            <a:r>
              <a:rPr lang="en-US" altLang="ko-KR" sz="1400" smtClean="0"/>
              <a:t>String</a:t>
            </a:r>
            <a:r>
              <a:rPr lang="ko-KR" altLang="en-US" sz="1400" smtClean="0"/>
              <a:t>클래스의</a:t>
            </a:r>
            <a:r>
              <a:rPr lang="en-US" altLang="ko-KR" sz="1400"/>
              <a:t/>
            </a:r>
            <a:br>
              <a:rPr lang="en-US" altLang="ko-KR" sz="1400"/>
            </a:br>
            <a:r>
              <a:rPr lang="en-US" altLang="ko-KR" sz="1400" smtClean="0"/>
              <a:t>split()</a:t>
            </a:r>
            <a:r>
              <a:rPr lang="ko-KR" altLang="en-US" sz="1400" smtClean="0"/>
              <a:t>메소드를 사용하여 </a:t>
            </a:r>
            <a:r>
              <a:rPr lang="en-US" altLang="ko-KR" sz="1400" smtClean="0"/>
              <a:t>“ “(</a:t>
            </a:r>
            <a:r>
              <a:rPr lang="ko-KR" altLang="en-US" sz="1400" smtClean="0"/>
              <a:t>띄어쓰기</a:t>
            </a:r>
            <a:r>
              <a:rPr lang="en-US" altLang="ko-KR" sz="1400" smtClean="0"/>
              <a:t>)</a:t>
            </a:r>
            <a:r>
              <a:rPr lang="ko-KR" altLang="en-US" sz="1400" smtClean="0"/>
              <a:t>를 구분자로 단어 개수를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ko-KR" altLang="en-US" sz="1400" smtClean="0"/>
              <a:t>반환하는 </a:t>
            </a:r>
            <a:r>
              <a:rPr lang="en-US" altLang="ko-KR" sz="1400" smtClean="0"/>
              <a:t>checkWords(String text)</a:t>
            </a:r>
            <a:r>
              <a:rPr lang="ko-KR" altLang="en-US" sz="1400" smtClean="0"/>
              <a:t>메소드 생성 및 단어 개수 출력</a:t>
            </a:r>
            <a:endParaRPr lang="en-US" altLang="ko-KR" sz="1400" smtClean="0"/>
          </a:p>
          <a:p>
            <a:pPr lvl="1"/>
            <a:r>
              <a:rPr lang="en-US" altLang="ko-KR" sz="1400" smtClean="0"/>
              <a:t>FileManager</a:t>
            </a:r>
            <a:r>
              <a:rPr lang="ko-KR" altLang="en-US" sz="1400" smtClean="0"/>
              <a:t>클래스의 </a:t>
            </a:r>
            <a:r>
              <a:rPr lang="en-US" altLang="ko-KR" sz="1400" smtClean="0"/>
              <a:t>writeText(String text)</a:t>
            </a:r>
            <a:r>
              <a:rPr lang="ko-KR" altLang="en-US" sz="1400" smtClean="0"/>
              <a:t>메소드를 이용하여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ko-KR" altLang="en-US" sz="1400" smtClean="0"/>
              <a:t>아래의 </a:t>
            </a:r>
            <a:r>
              <a:rPr lang="en-US" altLang="ko-KR" sz="1400" smtClean="0"/>
              <a:t>“test2.txt”</a:t>
            </a:r>
            <a:r>
              <a:rPr lang="ko-KR" altLang="en-US" sz="1400" smtClean="0"/>
              <a:t>와 같이 파일 출력</a:t>
            </a:r>
            <a:endParaRPr lang="en-US" altLang="ko-KR" sz="1400" smtClean="0"/>
          </a:p>
          <a:p>
            <a:pPr lvl="1"/>
            <a:endParaRPr lang="en-US" altLang="ko-KR" sz="140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smtClean="0"/>
              <a:t>1-5. </a:t>
            </a:r>
            <a:r>
              <a:rPr lang="ko-KR" altLang="en-US" smtClean="0"/>
              <a:t>파일입출력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62000" y="4071750"/>
            <a:ext cx="8610600" cy="18718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400800" y="1447799"/>
            <a:ext cx="2971800" cy="24662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TextBox 16"/>
          <p:cNvSpPr txBox="1"/>
          <p:nvPr/>
        </p:nvSpPr>
        <p:spPr>
          <a:xfrm>
            <a:off x="6509238" y="1268406"/>
            <a:ext cx="78739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r>
              <a:rPr lang="ko-KR" altLang="en-US" sz="1200" b="1" dirty="0" smtClean="0"/>
              <a:t>출력화면</a:t>
            </a:r>
            <a:endParaRPr lang="ko-KR" altLang="en-US" sz="1200" b="1" dirty="0"/>
          </a:p>
        </p:txBody>
      </p:sp>
      <p:sp>
        <p:nvSpPr>
          <p:cNvPr id="10" name="TextBox 16"/>
          <p:cNvSpPr txBox="1"/>
          <p:nvPr/>
        </p:nvSpPr>
        <p:spPr>
          <a:xfrm>
            <a:off x="869359" y="3914001"/>
            <a:ext cx="136287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200" b="1" smtClean="0"/>
              <a:t>test.txt, </a:t>
            </a:r>
            <a:r>
              <a:rPr lang="en-US" altLang="ko-KR" sz="1200" b="1" smtClean="0"/>
              <a:t>test2.txt</a:t>
            </a:r>
            <a:endParaRPr lang="ko-KR" altLang="en-US" sz="12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55" y="4205287"/>
            <a:ext cx="2190750" cy="1724025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1066800" y="5562600"/>
            <a:ext cx="1066800" cy="3836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0405" y="4331399"/>
            <a:ext cx="2971800" cy="13525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1265" y="4331399"/>
            <a:ext cx="29622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7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702" y="2021960"/>
            <a:ext cx="4351972" cy="40290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5118501"/>
            <a:ext cx="2943225" cy="11167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1" y="1945760"/>
            <a:ext cx="5382578" cy="2931040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 </a:t>
            </a:r>
            <a:r>
              <a:rPr lang="en-US" altLang="ko-KR" dirty="0" smtClean="0"/>
              <a:t>JDK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- http://java.sun.com</a:t>
            </a:r>
          </a:p>
          <a:p>
            <a:endParaRPr lang="en-US" altLang="ko-KR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1-1 </a:t>
            </a:r>
            <a:r>
              <a:rPr lang="ko-KR" altLang="en-US" dirty="0" smtClean="0"/>
              <a:t>자바 설치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8" name="모서리가 둥근 직사각형 7"/>
          <p:cNvSpPr/>
          <p:nvPr/>
        </p:nvSpPr>
        <p:spPr>
          <a:xfrm>
            <a:off x="4067173" y="4495800"/>
            <a:ext cx="1343025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10474" y="5330566"/>
            <a:ext cx="1042125" cy="9940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448298" y="5527160"/>
            <a:ext cx="4000501" cy="4164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324600" y="2819400"/>
            <a:ext cx="15240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57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 </a:t>
            </a:r>
            <a:r>
              <a:rPr lang="en-US" altLang="ko-KR" dirty="0" smtClean="0"/>
              <a:t>JDK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1-1 </a:t>
            </a:r>
            <a:r>
              <a:rPr lang="ko-KR" altLang="en-US" dirty="0" smtClean="0"/>
              <a:t>자바 설치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590800" y="1981200"/>
            <a:ext cx="4886645" cy="37025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514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821" y="2359270"/>
            <a:ext cx="3927570" cy="37381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589" y="2359270"/>
            <a:ext cx="3941232" cy="3730778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환경변수 설정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JAVA_HOME : JAVA</a:t>
            </a:r>
            <a:r>
              <a:rPr lang="ko-KR" altLang="en-US" dirty="0" smtClean="0"/>
              <a:t>설치된 폴더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Path </a:t>
            </a:r>
            <a:r>
              <a:rPr lang="ko-KR" altLang="en-US" dirty="0" smtClean="0"/>
              <a:t>추가 </a:t>
            </a:r>
            <a:r>
              <a:rPr lang="en-US" altLang="ko-KR" dirty="0" smtClean="0"/>
              <a:t>: JAVA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bin</a:t>
            </a:r>
            <a:r>
              <a:rPr lang="ko-KR" altLang="en-US" dirty="0" smtClean="0"/>
              <a:t>폴더</a:t>
            </a:r>
            <a:endParaRPr lang="en-US" altLang="ko-KR" dirty="0" smtClean="0"/>
          </a:p>
          <a:p>
            <a:pPr lvl="1">
              <a:buFontTx/>
              <a:buChar char="-"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1-1 </a:t>
            </a:r>
            <a:r>
              <a:rPr lang="ko-KR" altLang="en-US" dirty="0" smtClean="0"/>
              <a:t>자바 설치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219200" y="4343400"/>
            <a:ext cx="2368062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181600" y="5375032"/>
            <a:ext cx="2895600" cy="279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58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설치확인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JAVA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JAVAC</a:t>
            </a:r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1-1 </a:t>
            </a:r>
            <a:r>
              <a:rPr lang="ko-KR" altLang="en-US" dirty="0" smtClean="0"/>
              <a:t>자바 설치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362200"/>
            <a:ext cx="4332023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73405" y="2362200"/>
            <a:ext cx="407539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512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이클립스 설치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smtClean="0"/>
              <a:t>1-2 </a:t>
            </a:r>
            <a:r>
              <a:rPr lang="ko-KR" altLang="en-US" smtClean="0"/>
              <a:t>이클립스 설치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19262"/>
            <a:ext cx="2627843" cy="410527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1219200" y="5257800"/>
            <a:ext cx="1066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654690"/>
            <a:ext cx="4386263" cy="2247895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6400799" y="3467098"/>
            <a:ext cx="1185863" cy="3429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4173383"/>
            <a:ext cx="4157662" cy="2032818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4800599" y="4173383"/>
            <a:ext cx="1371601" cy="3429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419600" y="6019800"/>
            <a:ext cx="2133600" cy="1864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66222" y="5189792"/>
            <a:ext cx="28522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+mj-lt"/>
              </a:rPr>
              <a:t>1 </a:t>
            </a:r>
            <a:endParaRPr lang="ko-KR" altLang="en-US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43600" y="3269216"/>
            <a:ext cx="28522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atin typeface="+mj-lt"/>
              </a:rPr>
              <a:t>2</a:t>
            </a:r>
            <a:r>
              <a:rPr lang="en-US" altLang="ko-KR" smtClean="0">
                <a:latin typeface="+mj-lt"/>
              </a:rPr>
              <a:t> </a:t>
            </a:r>
            <a:endParaRPr lang="ko-KR" altLang="en-US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47861" y="5928334"/>
            <a:ext cx="28522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+mj-lt"/>
              </a:rPr>
              <a:t>3 </a:t>
            </a:r>
            <a:endParaRPr lang="ko-KR" altLang="en-US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2054" y="1448463"/>
            <a:ext cx="5201178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atin typeface="+mj-lt"/>
              </a:rPr>
              <a:t>https://www.eclipse.org/downloads/ </a:t>
            </a:r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2836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960945"/>
            <a:ext cx="5981700" cy="2809875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이클립스 설치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smtClean="0"/>
              <a:t>1-2 </a:t>
            </a:r>
            <a:r>
              <a:rPr lang="ko-KR" altLang="en-US" smtClean="0"/>
              <a:t>이클립스 설치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410199" y="3986594"/>
            <a:ext cx="942975" cy="3282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054145"/>
            <a:ext cx="7353300" cy="304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3400" y="2487573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+mj-lt"/>
              </a:rPr>
              <a:t>2</a:t>
            </a:r>
            <a:r>
              <a:rPr lang="en-US" altLang="ko-KR" smtClean="0">
                <a:latin typeface="+mj-lt"/>
              </a:rPr>
              <a:t>. </a:t>
            </a:r>
            <a:r>
              <a:rPr lang="ko-KR" altLang="en-US" smtClean="0">
                <a:latin typeface="+mj-lt"/>
              </a:rPr>
              <a:t>워크스페이스 설정</a:t>
            </a:r>
            <a:endParaRPr lang="en-US" altLang="ko-KR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168001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+mj-lt"/>
              </a:rPr>
              <a:t>1. </a:t>
            </a:r>
            <a:r>
              <a:rPr lang="ko-KR" altLang="en-US" smtClean="0">
                <a:latin typeface="+mj-lt"/>
              </a:rPr>
              <a:t>압축풀기</a:t>
            </a:r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3516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en-US" altLang="ko-KR" sz="1400" smtClean="0"/>
              <a:t>Main, FileManager </a:t>
            </a:r>
            <a:r>
              <a:rPr lang="ko-KR" altLang="en-US" sz="1400" smtClean="0"/>
              <a:t>클래스 생성</a:t>
            </a:r>
            <a:endParaRPr lang="en-US" altLang="ko-KR" sz="1400" smtClean="0"/>
          </a:p>
          <a:p>
            <a:pPr lvl="1"/>
            <a:r>
              <a:rPr lang="en-US" altLang="ko-KR" sz="1400" smtClean="0"/>
              <a:t>Main </a:t>
            </a:r>
            <a:r>
              <a:rPr lang="ko-KR" altLang="en-US" sz="1400" smtClean="0"/>
              <a:t>클래스에서 문장을 입력받고</a:t>
            </a:r>
            <a:r>
              <a:rPr lang="en-US" altLang="ko-KR" sz="1400" smtClean="0"/>
              <a:t>, FileManager </a:t>
            </a:r>
            <a:r>
              <a:rPr lang="ko-KR" altLang="en-US" sz="1400" smtClean="0"/>
              <a:t>클래스에서</a:t>
            </a:r>
            <a:endParaRPr lang="en-US" altLang="ko-KR" sz="1400" smtClean="0"/>
          </a:p>
          <a:p>
            <a:pPr lvl="1"/>
            <a:r>
              <a:rPr lang="en-US" altLang="ko-KR" sz="1400" smtClean="0"/>
              <a:t>writeText(String text) </a:t>
            </a:r>
            <a:r>
              <a:rPr lang="ko-KR" altLang="en-US" sz="1400" smtClean="0"/>
              <a:t>메소드를 생성하여 파일 출력</a:t>
            </a:r>
            <a:endParaRPr lang="en-US" altLang="ko-KR" sz="1400" smtClean="0"/>
          </a:p>
          <a:p>
            <a:pPr lvl="1"/>
            <a:r>
              <a:rPr lang="en-US" altLang="ko-KR" sz="1400" smtClean="0"/>
              <a:t>Scanner</a:t>
            </a:r>
            <a:r>
              <a:rPr lang="ko-KR" altLang="en-US" sz="1400" dirty="0" smtClean="0"/>
              <a:t>를 </a:t>
            </a:r>
            <a:r>
              <a:rPr lang="ko-KR" altLang="en-US" sz="1400" smtClean="0"/>
              <a:t>사용하여 출력할 문장 입력받기</a:t>
            </a:r>
            <a:endParaRPr lang="en-US" altLang="ko-KR" sz="1400" smtClean="0"/>
          </a:p>
          <a:p>
            <a:pPr lvl="1"/>
            <a:r>
              <a:rPr lang="en-US" altLang="ko-KR" sz="1400" smtClean="0"/>
              <a:t>FileWriter</a:t>
            </a:r>
            <a:r>
              <a:rPr lang="ko-KR" altLang="en-US" sz="1400" smtClean="0"/>
              <a:t>를 사용하여 파일출력</a:t>
            </a:r>
            <a:endParaRPr lang="en-US" altLang="ko-KR" sz="1400" smtClean="0"/>
          </a:p>
          <a:p>
            <a:pPr marL="457200" lvl="1" indent="0">
              <a:buNone/>
            </a:pPr>
            <a:r>
              <a:rPr lang="en-US" altLang="ko-KR" sz="1400"/>
              <a:t> </a:t>
            </a:r>
            <a:r>
              <a:rPr lang="en-US" altLang="ko-KR" sz="1400" smtClean="0"/>
              <a:t>  -&gt; </a:t>
            </a:r>
            <a:r>
              <a:rPr lang="ko-KR" altLang="en-US" sz="1400" smtClean="0"/>
              <a:t>저장 경로 </a:t>
            </a:r>
            <a:r>
              <a:rPr lang="en-US" altLang="ko-KR" sz="1400" smtClean="0"/>
              <a:t>new FileWriter(“test.txt”); // </a:t>
            </a:r>
            <a:r>
              <a:rPr lang="ko-KR" altLang="en-US" sz="1400" smtClean="0"/>
              <a:t>프로젝트폴더에 저장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출력한 파일은 </a:t>
            </a:r>
            <a:r>
              <a:rPr lang="en-US" altLang="ko-KR" sz="1400" smtClean="0"/>
              <a:t>test.txt</a:t>
            </a:r>
            <a:r>
              <a:rPr lang="ko-KR" altLang="en-US" sz="1400" smtClean="0"/>
              <a:t>로 저장</a:t>
            </a:r>
            <a:endParaRPr lang="en-US" altLang="ko-KR" sz="140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smtClean="0"/>
              <a:t>1-3. </a:t>
            </a:r>
            <a:r>
              <a:rPr lang="ko-KR" altLang="en-US" smtClean="0"/>
              <a:t>파일출력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62000" y="4071750"/>
            <a:ext cx="6629400" cy="18718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248400" y="1752600"/>
            <a:ext cx="2971800" cy="1752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TextBox 16"/>
          <p:cNvSpPr txBox="1"/>
          <p:nvPr/>
        </p:nvSpPr>
        <p:spPr>
          <a:xfrm>
            <a:off x="6356838" y="1573206"/>
            <a:ext cx="78739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r>
              <a:rPr lang="ko-KR" altLang="en-US" sz="1200" b="1" dirty="0" smtClean="0"/>
              <a:t>출력화면</a:t>
            </a:r>
            <a:endParaRPr lang="ko-KR" altLang="en-US" sz="1200" b="1" dirty="0"/>
          </a:p>
        </p:txBody>
      </p:sp>
      <p:sp>
        <p:nvSpPr>
          <p:cNvPr id="10" name="TextBox 16"/>
          <p:cNvSpPr txBox="1"/>
          <p:nvPr/>
        </p:nvSpPr>
        <p:spPr>
          <a:xfrm>
            <a:off x="869359" y="3914001"/>
            <a:ext cx="68800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200" b="1" smtClean="0"/>
              <a:t>test.txt</a:t>
            </a:r>
            <a:endParaRPr lang="ko-KR" altLang="en-US" sz="12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837" y="2002604"/>
            <a:ext cx="2707305" cy="104539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320138"/>
            <a:ext cx="2133600" cy="1447800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1213363" y="5479705"/>
            <a:ext cx="1066800" cy="2882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7533" y="4178999"/>
            <a:ext cx="30765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8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en-US" altLang="ko-KR" sz="1400" smtClean="0"/>
              <a:t>Main, FileManager </a:t>
            </a:r>
            <a:r>
              <a:rPr lang="ko-KR" altLang="en-US" sz="1400" smtClean="0"/>
              <a:t>클래스 생성</a:t>
            </a:r>
            <a:endParaRPr lang="en-US" altLang="ko-KR" sz="1400" smtClean="0"/>
          </a:p>
          <a:p>
            <a:pPr lvl="1"/>
            <a:r>
              <a:rPr lang="en-US" altLang="ko-KR" sz="1400" smtClean="0"/>
              <a:t>1-3</a:t>
            </a:r>
            <a:r>
              <a:rPr lang="ko-KR" altLang="en-US" sz="1400" smtClean="0"/>
              <a:t>에서 생성한 </a:t>
            </a:r>
            <a:r>
              <a:rPr lang="en-US" altLang="ko-KR" sz="1400" smtClean="0"/>
              <a:t>test.txt </a:t>
            </a:r>
            <a:r>
              <a:rPr lang="ko-KR" altLang="en-US" sz="1400" smtClean="0"/>
              <a:t>파일을 </a:t>
            </a:r>
            <a:r>
              <a:rPr lang="en-US" altLang="ko-KR" sz="1400" smtClean="0"/>
              <a:t>FileManager </a:t>
            </a:r>
            <a:r>
              <a:rPr lang="ko-KR" altLang="en-US" sz="1400" smtClean="0"/>
              <a:t>클래스에서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파일입력하고 </a:t>
            </a:r>
            <a:r>
              <a:rPr lang="en-US" altLang="ko-KR" sz="1400" smtClean="0"/>
              <a:t>Main </a:t>
            </a:r>
            <a:r>
              <a:rPr lang="ko-KR" altLang="en-US" sz="1400" smtClean="0"/>
              <a:t>클래스에서 문장을 읽어 콘솔창에 출력  </a:t>
            </a:r>
            <a:endParaRPr lang="en-US" altLang="ko-KR" sz="1400" smtClean="0"/>
          </a:p>
          <a:p>
            <a:pPr lvl="1"/>
            <a:r>
              <a:rPr lang="en-US" altLang="ko-KR" sz="1400" smtClean="0"/>
              <a:t>FileManager </a:t>
            </a:r>
            <a:r>
              <a:rPr lang="ko-KR" altLang="en-US" sz="1400" smtClean="0"/>
              <a:t>클래스에 </a:t>
            </a:r>
            <a:r>
              <a:rPr lang="en-US" altLang="ko-KR" sz="1400" smtClean="0"/>
              <a:t>readText() </a:t>
            </a:r>
            <a:r>
              <a:rPr lang="ko-KR" altLang="en-US" sz="1400" smtClean="0"/>
              <a:t>메소드를 생성하여 </a:t>
            </a:r>
            <a:r>
              <a:rPr lang="en-US" altLang="ko-KR" sz="1400" smtClean="0"/>
              <a:t>test.txt</a:t>
            </a:r>
          </a:p>
          <a:p>
            <a:pPr marL="457200" lvl="1" indent="0">
              <a:buNone/>
            </a:pPr>
            <a:r>
              <a:rPr lang="ko-KR" altLang="en-US" sz="1400" smtClean="0"/>
              <a:t>     파일</a:t>
            </a:r>
            <a:r>
              <a:rPr lang="ko-KR" altLang="en-US" sz="1400"/>
              <a:t>을</a:t>
            </a:r>
            <a:r>
              <a:rPr lang="ko-KR" altLang="en-US" sz="1400" smtClean="0"/>
              <a:t> 입력하고 파일에서 읽은 문자열을 콘솔창에 출력한다</a:t>
            </a:r>
            <a:endParaRPr lang="en-US" altLang="ko-KR" sz="140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smtClean="0"/>
              <a:t>1-4. </a:t>
            </a:r>
            <a:r>
              <a:rPr lang="ko-KR" altLang="en-US" smtClean="0"/>
              <a:t>파일입력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62000" y="4071750"/>
            <a:ext cx="6629400" cy="18718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400800" y="1447800"/>
            <a:ext cx="2971800" cy="1752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TextBox 16"/>
          <p:cNvSpPr txBox="1"/>
          <p:nvPr/>
        </p:nvSpPr>
        <p:spPr>
          <a:xfrm>
            <a:off x="6509238" y="1268406"/>
            <a:ext cx="78739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r>
              <a:rPr lang="ko-KR" altLang="en-US" sz="1200" b="1" dirty="0" smtClean="0"/>
              <a:t>출력화면</a:t>
            </a:r>
            <a:endParaRPr lang="ko-KR" altLang="en-US" sz="1200" b="1" dirty="0"/>
          </a:p>
        </p:txBody>
      </p:sp>
      <p:sp>
        <p:nvSpPr>
          <p:cNvPr id="10" name="TextBox 16"/>
          <p:cNvSpPr txBox="1"/>
          <p:nvPr/>
        </p:nvSpPr>
        <p:spPr>
          <a:xfrm>
            <a:off x="869359" y="3914001"/>
            <a:ext cx="68800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200" b="1" smtClean="0"/>
              <a:t>test.txt</a:t>
            </a:r>
            <a:endParaRPr lang="ko-KR" altLang="en-US" sz="1200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320138"/>
            <a:ext cx="2133600" cy="1447800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1213363" y="5479705"/>
            <a:ext cx="1066800" cy="2882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533" y="4178999"/>
            <a:ext cx="3076575" cy="16573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1698619"/>
            <a:ext cx="1744580" cy="127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4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249</Words>
  <Application>Microsoft Office PowerPoint</Application>
  <PresentationFormat>A4 용지(210x297mm)</PresentationFormat>
  <Paragraphs>71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맑은 고딕</vt:lpstr>
      <vt:lpstr>Arial</vt:lpstr>
      <vt:lpstr>Arial Black</vt:lpstr>
      <vt:lpstr>Wingdings</vt:lpstr>
      <vt:lpstr>Office 테마</vt:lpstr>
      <vt:lpstr>1. 자바설치 및 파일입출력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cp:lastPrinted>1601-01-01T00:00:00Z</cp:lastPrinted>
  <dcterms:created xsi:type="dcterms:W3CDTF">1601-01-01T00:00:00Z</dcterms:created>
  <dcterms:modified xsi:type="dcterms:W3CDTF">2017-09-05T08:21:25Z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