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61" r:id="rId2"/>
    <p:sldId id="265" r:id="rId3"/>
    <p:sldId id="266" r:id="rId4"/>
    <p:sldId id="264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77" d="100"/>
          <a:sy n="77" d="100"/>
        </p:scale>
        <p:origin x="-2406" y="-79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11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37125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20076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다중 </a:t>
            </a:r>
            <a:r>
              <a:rPr lang="ko-KR" altLang="en-US" sz="1200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스레드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210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  <p:sldLayoutId id="2147484069" r:id="rId5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10. Thread &amp; Synchronized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smtClean="0"/>
              <a:t>현재 시간을 출력하는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사이즈 </a:t>
            </a:r>
            <a:r>
              <a:rPr lang="en-US" altLang="ko-KR" dirty="0" smtClean="0"/>
              <a:t>: 300, 100</a:t>
            </a:r>
          </a:p>
          <a:p>
            <a:pPr lvl="1"/>
            <a:r>
              <a:rPr lang="ko-KR" altLang="en-US" dirty="0" smtClean="0"/>
              <a:t>폰트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굴림체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두껍게</a:t>
            </a:r>
            <a:r>
              <a:rPr lang="en-US" altLang="ko-KR" dirty="0" smtClean="0"/>
              <a:t>, 20</a:t>
            </a:r>
          </a:p>
          <a:p>
            <a:pPr lvl="1"/>
            <a:r>
              <a:rPr lang="en-US" altLang="ko-KR" dirty="0" err="1" smtClean="0"/>
              <a:t>Java.util.Date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 시간을 알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dirty="0" smtClean="0"/>
              <a:t>예제 코드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(new Date);</a:t>
            </a:r>
            <a:br>
              <a:rPr lang="en-US" altLang="ko-KR" sz="1400" dirty="0" smtClean="0"/>
            </a:br>
            <a:r>
              <a:rPr lang="ko-KR" altLang="en-US" sz="1400" dirty="0" smtClean="0"/>
              <a:t>출력 화면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Wed Oct 28 01:02:16 KST </a:t>
            </a:r>
            <a:r>
              <a:rPr lang="en-US" altLang="ko-KR" sz="1400" dirty="0" smtClean="0"/>
              <a:t>2015</a:t>
            </a:r>
          </a:p>
          <a:p>
            <a:pPr lvl="1"/>
            <a:r>
              <a:rPr lang="en-US" altLang="ko-KR" dirty="0" err="1" smtClean="0"/>
              <a:t>SimpleDateFormat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사용하면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시간 표현 형식을 설정할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dirty="0" smtClean="0"/>
              <a:t>예제 코드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sdf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("YYYY-MM-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HH:mm:ss:SSS</a:t>
            </a:r>
            <a:r>
              <a:rPr lang="en-US" altLang="ko-KR" sz="1400" dirty="0" smtClean="0"/>
              <a:t>");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              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sdf.format</a:t>
            </a:r>
            <a:r>
              <a:rPr lang="en-US" altLang="ko-KR" sz="1400" dirty="0" smtClean="0"/>
              <a:t>(new Date) );</a:t>
            </a:r>
            <a:br>
              <a:rPr lang="en-US" altLang="ko-KR" sz="1400" dirty="0" smtClean="0"/>
            </a:br>
            <a:r>
              <a:rPr lang="ko-KR" altLang="en-US" sz="1400" dirty="0" smtClean="0"/>
              <a:t>출력 화면</a:t>
            </a:r>
            <a:r>
              <a:rPr lang="en-US" altLang="ko-KR" sz="1400" dirty="0" smtClean="0"/>
              <a:t>) 2015-10-28 00:56:54:265</a:t>
            </a:r>
          </a:p>
          <a:p>
            <a:pPr lvl="1"/>
            <a:r>
              <a:rPr lang="en-US" altLang="ko-KR" dirty="0" smtClean="0"/>
              <a:t>0.001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(1ms)</a:t>
            </a:r>
            <a:r>
              <a:rPr lang="ko-KR" altLang="en-US" dirty="0" smtClean="0"/>
              <a:t>마다 현재 시간을 갱신하여 화면에 출력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 </a:t>
            </a:r>
            <a:r>
              <a:rPr lang="ko-KR" altLang="en-US" dirty="0" smtClean="0"/>
              <a:t>디지털 시계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857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83157" y="2145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UI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Thread</a:t>
            </a:r>
            <a:r>
              <a:rPr lang="ko-KR" altLang="en-US" sz="1600" dirty="0" smtClean="0"/>
              <a:t>의 생명주기</a:t>
            </a:r>
            <a:endParaRPr lang="en-US" altLang="ko-K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71" y="1666875"/>
            <a:ext cx="764425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텍스트 개체 틀 2"/>
          <p:cNvSpPr txBox="1">
            <a:spLocks/>
          </p:cNvSpPr>
          <p:nvPr/>
        </p:nvSpPr>
        <p:spPr bwMode="auto">
          <a:xfrm>
            <a:off x="1405800" y="152400"/>
            <a:ext cx="7052400" cy="4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1-2 Thread </a:t>
            </a:r>
            <a:r>
              <a:rPr lang="ko-KR" altLang="en-US" dirty="0" smtClean="0"/>
              <a:t>생명주기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581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err="1" smtClean="0"/>
              <a:t>쓰레드를</a:t>
            </a:r>
            <a:r>
              <a:rPr lang="ko-KR" altLang="en-US" dirty="0" smtClean="0"/>
              <a:t> 이용한 </a:t>
            </a:r>
            <a:r>
              <a:rPr lang="ko-KR" altLang="en-US" dirty="0" smtClean="0"/>
              <a:t>스톱워치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버튼을 클릭 시</a:t>
            </a:r>
            <a:r>
              <a:rPr lang="en-US" altLang="ko-KR" dirty="0" smtClean="0"/>
              <a:t>, 60</a:t>
            </a:r>
            <a:r>
              <a:rPr lang="ko-KR" altLang="en-US" dirty="0" smtClean="0"/>
              <a:t>초부터 시작하여 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초까지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초씩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감소하면서 </a:t>
            </a:r>
            <a:r>
              <a:rPr lang="en-US" altLang="ko-KR" dirty="0" err="1" smtClean="0"/>
              <a:t>JLabel</a:t>
            </a:r>
            <a:r>
              <a:rPr lang="ko-KR" altLang="en-US" dirty="0" smtClean="0"/>
              <a:t>에 표기하고 시작 버튼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Enabled(false)</a:t>
            </a:r>
          </a:p>
          <a:p>
            <a:pPr lvl="1"/>
            <a:r>
              <a:rPr lang="ko-KR" altLang="en-US" dirty="0" smtClean="0"/>
              <a:t>정지 버튼을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감소를 멈추고 시작버튼은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Enalble</a:t>
            </a:r>
            <a:r>
              <a:rPr lang="en-US" altLang="ko-KR" dirty="0" smtClean="0"/>
              <a:t>(true)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정지 상태에서 </a:t>
            </a:r>
            <a:r>
              <a:rPr lang="ko-KR" altLang="en-US" dirty="0" err="1" smtClean="0"/>
              <a:t>리셋</a:t>
            </a:r>
            <a:r>
              <a:rPr lang="ko-KR" altLang="en-US" dirty="0" smtClean="0"/>
              <a:t> 버튼을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시간을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초로 </a:t>
            </a:r>
            <a:r>
              <a:rPr lang="ko-KR" altLang="en-US" dirty="0" err="1" smtClean="0"/>
              <a:t>리셋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ko-KR" altLang="en-US" dirty="0" smtClean="0"/>
              <a:t> 설정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lb.setHorizontalAlignment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JLabel.CENTER</a:t>
            </a:r>
            <a:r>
              <a:rPr lang="en-US" altLang="ko-KR" dirty="0" smtClean="0"/>
              <a:t>); // </a:t>
            </a:r>
            <a:r>
              <a:rPr lang="ko-KR" altLang="en-US" dirty="0" smtClean="0"/>
              <a:t>가운데 정렬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lb.setFont</a:t>
            </a:r>
            <a:r>
              <a:rPr lang="en-US" altLang="ko-KR" dirty="0" smtClean="0"/>
              <a:t>(new </a:t>
            </a:r>
            <a:r>
              <a:rPr lang="en-US" altLang="ko-KR" dirty="0"/>
              <a:t>Font("</a:t>
            </a:r>
            <a:r>
              <a:rPr lang="ko-KR" altLang="en-US" dirty="0"/>
              <a:t>굴림체</a:t>
            </a:r>
            <a:r>
              <a:rPr lang="en-US" altLang="ko-KR" dirty="0"/>
              <a:t>", </a:t>
            </a:r>
            <a:r>
              <a:rPr lang="en-US" altLang="ko-KR" dirty="0" err="1"/>
              <a:t>Font.BOLD</a:t>
            </a:r>
            <a:r>
              <a:rPr lang="en-US" altLang="ko-KR" dirty="0"/>
              <a:t>, 25</a:t>
            </a:r>
            <a:r>
              <a:rPr lang="en-US" altLang="ko-KR" dirty="0" smtClean="0"/>
              <a:t>)); // </a:t>
            </a:r>
            <a:r>
              <a:rPr lang="ko-KR" altLang="en-US" dirty="0" smtClean="0"/>
              <a:t>폰트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</a:t>
            </a:r>
            <a:r>
              <a:rPr lang="en-US" altLang="ko-KR" dirty="0" smtClean="0"/>
              <a:t> </a:t>
            </a:r>
            <a:r>
              <a:rPr lang="ko-KR" altLang="en-US" dirty="0"/>
              <a:t>사이즈 </a:t>
            </a:r>
            <a:r>
              <a:rPr lang="en-US" altLang="ko-KR" dirty="0"/>
              <a:t>: 250, 150</a:t>
            </a:r>
          </a:p>
          <a:p>
            <a:pPr lvl="1"/>
            <a:endParaRPr lang="en-US" altLang="ko-KR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</a:t>
            </a:r>
            <a:r>
              <a:rPr lang="ko-KR" altLang="en-US" dirty="0" smtClean="0"/>
              <a:t>톱워</a:t>
            </a:r>
            <a:r>
              <a:rPr lang="ko-KR" altLang="en-US" dirty="0"/>
              <a:t>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7578813" y="6454438"/>
            <a:ext cx="23114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58914" y="86291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시작 버튼 클릭</a:t>
            </a:r>
            <a:r>
              <a:rPr lang="en-US" altLang="ko-KR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58914" y="266826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정지 버튼 클릭</a:t>
            </a:r>
            <a:r>
              <a:rPr lang="en-US" altLang="ko-KR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8914" y="449265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리셋</a:t>
            </a:r>
            <a:r>
              <a:rPr lang="ko-KR" altLang="en-US" dirty="0" smtClean="0"/>
              <a:t> </a:t>
            </a:r>
            <a:r>
              <a:rPr lang="ko-KR" altLang="en-US" dirty="0" smtClean="0"/>
              <a:t>버튼 클릭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17" y="1232246"/>
            <a:ext cx="2362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17" y="3022717"/>
            <a:ext cx="23526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038" y="4861988"/>
            <a:ext cx="23717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A4 용지(210x297mm)</PresentationFormat>
  <Paragraphs>48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10. Thread &amp; Synchronized 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2017-11-14T07:27:29Z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