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5"/>
  </p:notesMasterIdLst>
  <p:sldIdLst>
    <p:sldId id="261" r:id="rId2"/>
    <p:sldId id="265" r:id="rId3"/>
    <p:sldId id="264" r:id="rId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>
        <p:scale>
          <a:sx n="77" d="100"/>
          <a:sy n="77" d="100"/>
        </p:scale>
        <p:origin x="-2406" y="-79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11.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Thread &amp; Synchronized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생년월일을 입력하면 오늘의 바이오리듬을 계산하여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출력해주는 프로그램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화면 사이즈 </a:t>
            </a:r>
            <a:r>
              <a:rPr lang="en-US" altLang="ko-KR" sz="1400" dirty="0" smtClean="0"/>
              <a:t>: 300, 120</a:t>
            </a:r>
          </a:p>
          <a:p>
            <a:pPr lvl="1"/>
            <a:r>
              <a:rPr lang="ko-KR" altLang="en-US" sz="1400" dirty="0" smtClean="0"/>
              <a:t>생년월일 입력은 </a:t>
            </a:r>
            <a:r>
              <a:rPr lang="en-US" altLang="ko-KR" sz="1400" dirty="0" smtClean="0"/>
              <a:t>0000-00-00 </a:t>
            </a:r>
            <a:r>
              <a:rPr lang="ko-KR" altLang="en-US" sz="1400" dirty="0" smtClean="0"/>
              <a:t>형태로만 입력한다고 가정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출력되는 수치들은 소수점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자리까지 표현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DecimalFormat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 = </a:t>
            </a:r>
            <a:r>
              <a:rPr lang="en-US" altLang="ko-KR" sz="1400" dirty="0" smtClean="0"/>
              <a:t>new </a:t>
            </a:r>
            <a:r>
              <a:rPr lang="en-US" altLang="ko-KR" sz="1400" dirty="0" err="1"/>
              <a:t>DecimalFormat</a:t>
            </a:r>
            <a:r>
              <a:rPr lang="en-US" altLang="ko-KR" sz="1400" dirty="0" smtClean="0"/>
              <a:t>("#.###");</a:t>
            </a:r>
          </a:p>
          <a:p>
            <a:pPr lvl="1"/>
            <a:r>
              <a:rPr lang="ko-KR" altLang="en-US" sz="1400" dirty="0" smtClean="0"/>
              <a:t>바이오리듬 계산 방법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신체지수 </a:t>
            </a:r>
            <a:r>
              <a:rPr lang="en-US" altLang="ko-KR" sz="1400" dirty="0" smtClean="0"/>
              <a:t>= sin((2*pi*</a:t>
            </a:r>
            <a:r>
              <a:rPr lang="ko-KR" altLang="en-US" sz="1400" dirty="0" smtClean="0"/>
              <a:t>생존일수</a:t>
            </a:r>
            <a:r>
              <a:rPr lang="en-US" altLang="ko-KR" sz="1400" dirty="0" smtClean="0"/>
              <a:t>)/23)</a:t>
            </a:r>
            <a:br>
              <a:rPr lang="en-US" altLang="ko-KR" sz="1400" dirty="0" smtClean="0"/>
            </a:br>
            <a:r>
              <a:rPr lang="ko-KR" altLang="en-US" sz="1400" dirty="0" smtClean="0"/>
              <a:t>감성지수 </a:t>
            </a:r>
            <a:r>
              <a:rPr lang="en-US" altLang="ko-KR" sz="1400" dirty="0"/>
              <a:t>= sin((2*pi*</a:t>
            </a:r>
            <a:r>
              <a:rPr lang="ko-KR" altLang="en-US" sz="1400" dirty="0"/>
              <a:t>생존일수</a:t>
            </a:r>
            <a:r>
              <a:rPr lang="en-US" altLang="ko-KR" sz="1400" dirty="0"/>
              <a:t>)/</a:t>
            </a:r>
            <a:r>
              <a:rPr lang="en-US" altLang="ko-KR" sz="1400" dirty="0" smtClean="0"/>
              <a:t>28)</a:t>
            </a:r>
            <a:br>
              <a:rPr lang="en-US" altLang="ko-KR" sz="1400" dirty="0" smtClean="0"/>
            </a:br>
            <a:r>
              <a:rPr lang="ko-KR" altLang="en-US" sz="1400" dirty="0" smtClean="0"/>
              <a:t>지</a:t>
            </a:r>
            <a:r>
              <a:rPr lang="ko-KR" altLang="en-US" sz="1400" dirty="0"/>
              <a:t>성</a:t>
            </a:r>
            <a:r>
              <a:rPr lang="ko-KR" altLang="en-US" sz="1400" dirty="0" smtClean="0"/>
              <a:t>지수 </a:t>
            </a:r>
            <a:r>
              <a:rPr lang="en-US" altLang="ko-KR" sz="1400" dirty="0"/>
              <a:t>= sin((2*pi*</a:t>
            </a:r>
            <a:r>
              <a:rPr lang="ko-KR" altLang="en-US" sz="1400" dirty="0"/>
              <a:t>생존일수</a:t>
            </a:r>
            <a:r>
              <a:rPr lang="en-US" altLang="ko-KR" sz="1400" dirty="0" smtClean="0"/>
              <a:t>)/33)</a:t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생존일수는 생일로부터 오늘까지의 일 수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err="1" smtClean="0"/>
              <a:t>멀티스레드</a:t>
            </a:r>
            <a:r>
              <a:rPr lang="ko-KR" altLang="en-US" sz="1400" dirty="0" smtClean="0"/>
              <a:t> 개념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1. </a:t>
            </a:r>
            <a:r>
              <a:rPr lang="ko-KR" altLang="en-US" sz="1400" dirty="0" smtClean="0"/>
              <a:t>신체지수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감성지수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지성지수를 각각 계산하는 세 개의 </a:t>
            </a:r>
            <a:r>
              <a:rPr lang="en-US" altLang="ko-KR" sz="1400" dirty="0" smtClean="0"/>
              <a:t>Thread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2. </a:t>
            </a:r>
            <a:r>
              <a:rPr lang="ko-KR" altLang="en-US" sz="1400" dirty="0" smtClean="0"/>
              <a:t>세 개의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가 모두 종료된 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계산된 값들을 화면에 출력</a:t>
            </a:r>
            <a:endParaRPr lang="en-US" altLang="ko-KR" sz="14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 </a:t>
            </a:r>
            <a:r>
              <a:rPr lang="ko-KR" altLang="en-US" dirty="0" smtClean="0"/>
              <a:t>바이오리듬 </a:t>
            </a:r>
            <a:r>
              <a:rPr lang="ko-KR" altLang="en-US" dirty="0" err="1" smtClean="0"/>
              <a:t>멀티스레드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78216" y="16880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실행 전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처리 종료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80" y="2057400"/>
            <a:ext cx="2857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80" y="3798332"/>
            <a:ext cx="2857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6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err="1"/>
              <a:t>룰렛숫자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(1~10) </a:t>
            </a:r>
            <a:r>
              <a:rPr lang="ko-KR" altLang="en-US" dirty="0"/>
              <a:t>및 게임 금액을 입력하고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 smtClean="0"/>
              <a:t>]</a:t>
            </a:r>
          </a:p>
          <a:p>
            <a:pPr marL="457200" lvl="1" indent="0">
              <a:buNone/>
            </a:pPr>
            <a:r>
              <a:rPr lang="ko-KR" altLang="en-US" dirty="0" smtClean="0"/>
              <a:t>    버튼을 </a:t>
            </a:r>
            <a:r>
              <a:rPr lang="ko-KR" altLang="en-US" dirty="0"/>
              <a:t>클릭하여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/>
              <a:t>랜덤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사용하여 </a:t>
            </a:r>
            <a:r>
              <a:rPr lang="en-US" altLang="ko-KR" dirty="0"/>
              <a:t>4</a:t>
            </a:r>
            <a:r>
              <a:rPr lang="ko-KR" altLang="en-US" dirty="0"/>
              <a:t>개의 숫자</a:t>
            </a:r>
            <a:r>
              <a:rPr lang="en-US" altLang="ko-KR" dirty="0"/>
              <a:t>(1~10) </a:t>
            </a:r>
            <a:r>
              <a:rPr lang="ko-KR" altLang="en-US" dirty="0"/>
              <a:t>발생</a:t>
            </a:r>
          </a:p>
          <a:p>
            <a:pPr lvl="1"/>
            <a:r>
              <a:rPr lang="ko-KR" altLang="en-US" dirty="0" err="1"/>
              <a:t>룰렛이</a:t>
            </a:r>
            <a:r>
              <a:rPr lang="ko-KR" altLang="en-US" dirty="0"/>
              <a:t> 한번 돌 때마다 투입 금액이 </a:t>
            </a:r>
            <a:r>
              <a:rPr lang="en-US" altLang="ko-KR" dirty="0"/>
              <a:t>100</a:t>
            </a:r>
            <a:r>
              <a:rPr lang="ko-KR" altLang="en-US" dirty="0"/>
              <a:t>원씩 감소하며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금액이 </a:t>
            </a:r>
            <a:r>
              <a:rPr lang="en-US" altLang="ko-KR" dirty="0"/>
              <a:t>0</a:t>
            </a:r>
            <a:r>
              <a:rPr lang="ko-KR" altLang="en-US" dirty="0"/>
              <a:t>이하면 </a:t>
            </a:r>
            <a:r>
              <a:rPr lang="ko-KR" altLang="en-US" dirty="0" smtClean="0"/>
              <a:t>정지</a:t>
            </a:r>
            <a:endParaRPr lang="en-US" altLang="ko-KR" dirty="0" smtClean="0"/>
          </a:p>
          <a:p>
            <a:pPr lvl="1"/>
            <a:r>
              <a:rPr lang="ko-KR" altLang="en-US" dirty="0" err="1"/>
              <a:t>룰렛이</a:t>
            </a:r>
            <a:r>
              <a:rPr lang="ko-KR" altLang="en-US" dirty="0"/>
              <a:t> 돌다가 </a:t>
            </a:r>
            <a:r>
              <a:rPr lang="en-US" altLang="ko-KR" dirty="0"/>
              <a:t>4</a:t>
            </a:r>
            <a:r>
              <a:rPr lang="ko-KR" altLang="en-US" dirty="0"/>
              <a:t>개의 숫자가 모두 같아 질 때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 정지하고</a:t>
            </a:r>
            <a:r>
              <a:rPr lang="en-US" altLang="ko-KR" dirty="0"/>
              <a:t>, </a:t>
            </a:r>
            <a:r>
              <a:rPr lang="ko-KR" altLang="en-US" dirty="0"/>
              <a:t>당첨 금액은 </a:t>
            </a:r>
            <a:r>
              <a:rPr lang="en-US" altLang="ko-KR" dirty="0"/>
              <a:t>1,000,000</a:t>
            </a:r>
            <a:r>
              <a:rPr lang="ko-KR" altLang="en-US" dirty="0"/>
              <a:t>원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/>
            <a:r>
              <a:rPr lang="ko-KR" altLang="en-US" dirty="0" err="1"/>
              <a:t>스레드</a:t>
            </a:r>
            <a:r>
              <a:rPr lang="ko-KR" altLang="en-US" dirty="0"/>
              <a:t> 정지 시 당첨금액 획득 표시 및 누적금액 초기화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en-US" altLang="ko-KR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활용한 </a:t>
            </a:r>
            <a:r>
              <a:rPr lang="ko-KR" altLang="en-US" dirty="0" err="1" smtClean="0"/>
              <a:t>룰렛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7578813" y="6454438"/>
            <a:ext cx="23114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00372" y="10022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UI </a:t>
            </a:r>
            <a:r>
              <a:rPr lang="ko-KR" altLang="en-US" dirty="0"/>
              <a:t>화면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7478320" descr="EMB0000309c45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57" y="1371600"/>
            <a:ext cx="366232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A4 용지(210x297mm)</PresentationFormat>
  <Paragraphs>44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11. Thread &amp; Synchronized 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2017-11-19T08:56:29Z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