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7"/>
  </p:notesMasterIdLst>
  <p:sldIdLst>
    <p:sldId id="261" r:id="rId2"/>
    <p:sldId id="286" r:id="rId3"/>
    <p:sldId id="284" r:id="rId4"/>
    <p:sldId id="285" r:id="rId5"/>
    <p:sldId id="287" r:id="rId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5" autoAdjust="0"/>
  </p:normalViewPr>
  <p:slideViewPr>
    <p:cSldViewPr>
      <p:cViewPr>
        <p:scale>
          <a:sx n="117" d="100"/>
          <a:sy n="117" d="100"/>
        </p:scale>
        <p:origin x="-1164" y="7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이벤트 처리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홀짝 </a:t>
            </a:r>
            <a:r>
              <a:rPr lang="ko-KR" altLang="en-US" dirty="0" err="1" smtClean="0"/>
              <a:t>판별기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/>
              <a:t>프레임 사이즈 </a:t>
            </a:r>
            <a:r>
              <a:rPr lang="en-US" altLang="ko-KR" dirty="0"/>
              <a:t>: </a:t>
            </a:r>
            <a:r>
              <a:rPr lang="en-US" altLang="ko-KR" dirty="0" smtClean="0"/>
              <a:t>250, 100</a:t>
            </a:r>
          </a:p>
          <a:p>
            <a:pPr lvl="1"/>
            <a:r>
              <a:rPr lang="en-US" altLang="ko-KR" dirty="0" err="1" smtClean="0"/>
              <a:t>JTextField</a:t>
            </a:r>
            <a:r>
              <a:rPr lang="ko-KR" altLang="en-US" dirty="0" smtClean="0"/>
              <a:t>의 텍스트 공간에 숫자 입력</a:t>
            </a:r>
            <a:endParaRPr lang="en-US" altLang="ko-KR" dirty="0" smtClean="0"/>
          </a:p>
          <a:p>
            <a:pPr lvl="1"/>
            <a:r>
              <a:rPr lang="en-US" altLang="ko-KR" dirty="0" err="1"/>
              <a:t>JButton</a:t>
            </a:r>
            <a:r>
              <a:rPr lang="ko-KR" altLang="en-US" dirty="0"/>
              <a:t>에 </a:t>
            </a:r>
            <a:r>
              <a:rPr lang="en-US" altLang="ko-KR" dirty="0" err="1"/>
              <a:t>ActionListener</a:t>
            </a:r>
            <a:r>
              <a:rPr lang="ko-KR" altLang="en-US" dirty="0"/>
              <a:t>를 사용하여 이벤트 처리</a:t>
            </a:r>
            <a:endParaRPr lang="en-US" altLang="ko-KR" dirty="0"/>
          </a:p>
          <a:p>
            <a:pPr lvl="1"/>
            <a:r>
              <a:rPr lang="ko-KR" altLang="en-US" dirty="0" smtClean="0"/>
              <a:t>배치관리자는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GridLayout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Jlabel</a:t>
            </a:r>
            <a:r>
              <a:rPr lang="ko-KR" altLang="en-US" dirty="0" smtClean="0"/>
              <a:t>을 이용하여 홀수 판별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-1 </a:t>
            </a:r>
            <a:r>
              <a:rPr lang="ko-KR" altLang="en-US" dirty="0" smtClean="0"/>
              <a:t>홀짝 </a:t>
            </a:r>
            <a:r>
              <a:rPr lang="ko-KR" altLang="en-US" dirty="0" err="1" smtClean="0"/>
              <a:t>판별기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956057"/>
            <a:ext cx="2266950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311267"/>
            <a:ext cx="2286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풀이</a:t>
            </a:r>
          </a:p>
          <a:p>
            <a:pPr lvl="1"/>
            <a:r>
              <a:rPr lang="en-US" altLang="ko-KR" sz="1400" dirty="0" smtClean="0"/>
              <a:t>Title : </a:t>
            </a:r>
            <a:r>
              <a:rPr lang="ko-KR" altLang="en-US" sz="1400" dirty="0" smtClean="0"/>
              <a:t>간단한 </a:t>
            </a:r>
            <a:r>
              <a:rPr lang="ko-KR" altLang="en-US" sz="1400" dirty="0" smtClean="0"/>
              <a:t>자판기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화면 </a:t>
            </a:r>
            <a:r>
              <a:rPr lang="ko-KR" altLang="en-US" sz="1400" dirty="0" smtClean="0"/>
              <a:t>크기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400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300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투입금액을 입력하고 음료수를 버튼으로 선택</a:t>
            </a:r>
            <a:r>
              <a:rPr lang="ko-KR" altLang="en-US" sz="1400" dirty="0" smtClean="0"/>
              <a:t>한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구매버튼으로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음료수 구매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출력화면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투입금액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구매금액 </a:t>
            </a:r>
            <a:r>
              <a:rPr lang="en-US" altLang="ko-KR" sz="1400" dirty="0" smtClean="0"/>
              <a:t>&gt;= 0 </a:t>
            </a:r>
            <a:r>
              <a:rPr lang="ko-KR" altLang="en-US" sz="1400" dirty="0" smtClean="0"/>
              <a:t>인 경우 </a:t>
            </a:r>
            <a:r>
              <a:rPr lang="en-US" altLang="ko-KR" sz="1400" dirty="0" err="1" smtClean="0"/>
              <a:t>JTextArea</a:t>
            </a:r>
            <a:r>
              <a:rPr lang="ko-KR" altLang="en-US" sz="1400" dirty="0" smtClean="0"/>
              <a:t>에 구입한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음료수의 수량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구매금액을 입력하고 잔돈을 </a:t>
            </a:r>
            <a:r>
              <a:rPr lang="en-US" altLang="ko-KR" sz="1400" dirty="0" err="1" smtClean="0"/>
              <a:t>J</a:t>
            </a:r>
            <a:r>
              <a:rPr lang="en-US" altLang="ko-KR" sz="1400" dirty="0" err="1"/>
              <a:t>T</a:t>
            </a:r>
            <a:r>
              <a:rPr lang="en-US" altLang="ko-KR" sz="1400" dirty="0" err="1" smtClean="0"/>
              <a:t>extField</a:t>
            </a:r>
            <a:r>
              <a:rPr lang="ko-KR" altLang="en-US" sz="1400" dirty="0" smtClean="0"/>
              <a:t>에 출력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출력화면</a:t>
            </a:r>
            <a:r>
              <a:rPr lang="en-US" altLang="ko-KR" sz="1400" dirty="0" smtClean="0"/>
              <a:t>2 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투입금액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구매금액 </a:t>
            </a:r>
            <a:r>
              <a:rPr lang="en-US" altLang="ko-KR" sz="1400" dirty="0" smtClean="0"/>
              <a:t>&lt; 0 </a:t>
            </a:r>
            <a:r>
              <a:rPr lang="ko-KR" altLang="en-US" sz="1400" dirty="0" smtClean="0"/>
              <a:t>인 경우 </a:t>
            </a:r>
            <a:r>
              <a:rPr lang="en-US" altLang="ko-KR" sz="1400" dirty="0" err="1" smtClean="0"/>
              <a:t>JTextArea</a:t>
            </a:r>
            <a:r>
              <a:rPr lang="ko-KR" altLang="en-US" sz="1400" dirty="0" smtClean="0"/>
              <a:t>에 잔액 부족 출력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출력화면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4-2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간단한 자판기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55122" y="3795706"/>
            <a:ext cx="8647422" cy="2307457"/>
            <a:chOff x="160564" y="3635892"/>
            <a:chExt cx="9576927" cy="2555484"/>
          </a:xfrm>
        </p:grpSpPr>
        <p:sp>
          <p:nvSpPr>
            <p:cNvPr id="30" name="직사각형 29"/>
            <p:cNvSpPr/>
            <p:nvPr/>
          </p:nvSpPr>
          <p:spPr>
            <a:xfrm>
              <a:off x="3396344" y="3789623"/>
              <a:ext cx="3124199" cy="2401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3584358" y="3639881"/>
              <a:ext cx="1130287" cy="306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/>
                <a:t>출력화면 </a:t>
              </a:r>
              <a:r>
                <a:rPr lang="en-US" altLang="ko-KR" sz="1200" b="1" dirty="0" smtClean="0"/>
                <a:t>2</a:t>
              </a:r>
              <a:endParaRPr lang="ko-KR" altLang="en-US" sz="1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0564" y="3785634"/>
              <a:ext cx="3124199" cy="2401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348578" y="3635892"/>
              <a:ext cx="1159221" cy="306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/>
                <a:t>출력화면 </a:t>
              </a:r>
              <a:r>
                <a:rPr lang="en-US" altLang="ko-KR" sz="1200" b="1" dirty="0" smtClean="0"/>
                <a:t>1</a:t>
              </a:r>
              <a:endParaRPr lang="ko-KR" altLang="en-US" sz="1200" b="1" dirty="0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64" y="4016892"/>
              <a:ext cx="2727770" cy="211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613292" y="3789747"/>
              <a:ext cx="3124199" cy="2401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6801307" y="3640005"/>
              <a:ext cx="1120186" cy="306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/>
                <a:t>출력화면</a:t>
              </a:r>
              <a:r>
                <a:rPr lang="en-US" altLang="ko-KR" sz="1200" b="1" dirty="0" smtClean="0"/>
                <a:t>3</a:t>
              </a:r>
              <a:endParaRPr lang="ko-KR" altLang="en-US" sz="1200" b="1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809" y="4016893"/>
              <a:ext cx="2931319" cy="211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014961"/>
              <a:ext cx="2832769" cy="2080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직선 화살표 연결선 8"/>
          <p:cNvCxnSpPr/>
          <p:nvPr/>
        </p:nvCxnSpPr>
        <p:spPr>
          <a:xfrm>
            <a:off x="8614584" y="4419600"/>
            <a:ext cx="2926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610600" y="5832020"/>
            <a:ext cx="2926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079787" y="4335236"/>
            <a:ext cx="2494177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79672" y="5704968"/>
            <a:ext cx="2494177" cy="289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16"/>
          <p:cNvSpPr txBox="1"/>
          <p:nvPr/>
        </p:nvSpPr>
        <p:spPr>
          <a:xfrm>
            <a:off x="8926287" y="4272936"/>
            <a:ext cx="9035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/>
              <a:t>JTextArea</a:t>
            </a:r>
            <a:endParaRPr lang="ko-KR" altLang="en-US" sz="1000" b="1" dirty="0"/>
          </a:p>
        </p:txBody>
      </p:sp>
      <p:sp>
        <p:nvSpPr>
          <p:cNvPr id="34" name="TextBox 16"/>
          <p:cNvSpPr txBox="1"/>
          <p:nvPr/>
        </p:nvSpPr>
        <p:spPr>
          <a:xfrm>
            <a:off x="8926287" y="5637785"/>
            <a:ext cx="9035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/>
              <a:t>JTextField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25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</a:p>
          <a:p>
            <a:pPr lvl="1"/>
            <a:r>
              <a:rPr lang="ko-KR" altLang="en-US" dirty="0" smtClean="0"/>
              <a:t>프레임 사이즈</a:t>
            </a:r>
            <a:r>
              <a:rPr lang="en-US" altLang="ko-KR" dirty="0" smtClean="0"/>
              <a:t>(800,130)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시간 출력 버튼을 누르면 현재시간을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시간을 입력하면 입력한 시간 후의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시간을 출력하는 프로그램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  </a:t>
            </a:r>
            <a:r>
              <a:rPr lang="ko-KR" altLang="en-US" dirty="0" smtClean="0"/>
              <a:t>사용 컴포넌트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JTextField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출력을 위하여 </a:t>
            </a:r>
            <a:r>
              <a:rPr lang="en-US" altLang="ko-KR" dirty="0" err="1" smtClean="0"/>
              <a:t>SimpleDateFormat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자세한 사용법은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 첨부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152400"/>
            <a:ext cx="8347800" cy="41644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4</a:t>
            </a:r>
            <a:r>
              <a:rPr lang="en-US" altLang="ko-KR" dirty="0" smtClean="0"/>
              <a:t>-3. </a:t>
            </a:r>
            <a:r>
              <a:rPr lang="ko-KR" altLang="en-US" dirty="0" smtClean="0"/>
              <a:t>시간 출력 프로그램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9423" y="4353865"/>
            <a:ext cx="7772400" cy="15379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961888" y="4215367"/>
            <a:ext cx="838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7476" y="1555620"/>
            <a:ext cx="12072732" cy="5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69359" y="38169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8" y="4562475"/>
            <a:ext cx="7543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7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SimpleDateFormat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0" lvl="1" indent="0">
              <a:buNone/>
            </a:pPr>
            <a:r>
              <a:rPr lang="ko-KR" altLang="en-US" sz="1400" dirty="0" smtClean="0"/>
              <a:t>      </a:t>
            </a:r>
            <a:r>
              <a:rPr lang="en-US" altLang="ko-KR" sz="1400" dirty="0"/>
              <a:t>  </a:t>
            </a:r>
            <a:r>
              <a:rPr lang="en-US" altLang="ko-KR" sz="1400" dirty="0" smtClean="0"/>
              <a:t>-  </a:t>
            </a:r>
            <a:r>
              <a:rPr lang="ko-KR" altLang="en-US" sz="1400" dirty="0" smtClean="0"/>
              <a:t>날짜와 시간의 포맷을 특정 형태로 변경시키기 위한 클래스</a:t>
            </a:r>
            <a:endParaRPr lang="en-US" altLang="ko-KR" sz="1400" dirty="0" smtClean="0"/>
          </a:p>
          <a:p>
            <a:pPr marL="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- 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sdf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/>
              <a:t>= new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(“</a:t>
            </a:r>
            <a:r>
              <a:rPr lang="en-US" altLang="ko-KR" sz="1400" dirty="0" err="1"/>
              <a:t>yyyy</a:t>
            </a:r>
            <a:r>
              <a:rPr lang="ko-KR" altLang="en-US" sz="1400" dirty="0"/>
              <a:t>년 </a:t>
            </a:r>
            <a:r>
              <a:rPr lang="en-US" altLang="ko-KR" sz="1400" dirty="0"/>
              <a:t>MM</a:t>
            </a:r>
            <a:r>
              <a:rPr lang="ko-KR" altLang="en-US" sz="1400" dirty="0"/>
              <a:t>월 </a:t>
            </a:r>
            <a:r>
              <a:rPr lang="en-US" altLang="ko-KR" sz="1400" dirty="0" err="1"/>
              <a:t>dd</a:t>
            </a:r>
            <a:r>
              <a:rPr lang="ko-KR" altLang="en-US" sz="1400" dirty="0"/>
              <a:t>일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hh</a:t>
            </a:r>
            <a:r>
              <a:rPr lang="ko-KR" altLang="en-US" sz="1400" dirty="0"/>
              <a:t>시 </a:t>
            </a:r>
            <a:r>
              <a:rPr lang="en-US" altLang="ko-KR" sz="1400" dirty="0"/>
              <a:t>mm</a:t>
            </a:r>
            <a:r>
              <a:rPr lang="ko-KR" altLang="en-US" sz="1400" dirty="0"/>
              <a:t>분 </a:t>
            </a:r>
            <a:r>
              <a:rPr lang="en-US" altLang="ko-KR" sz="1400" dirty="0" err="1"/>
              <a:t>ss</a:t>
            </a:r>
            <a:r>
              <a:rPr lang="ko-KR" altLang="en-US" sz="1400" dirty="0"/>
              <a:t>초</a:t>
            </a:r>
            <a:r>
              <a:rPr lang="en-US" altLang="ko-KR" sz="1400" dirty="0" smtClean="0"/>
              <a:t>”);</a:t>
            </a:r>
            <a:endParaRPr lang="en-US" altLang="ko-KR" dirty="0"/>
          </a:p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</a:p>
          <a:p>
            <a:pPr lvl="1"/>
            <a:r>
              <a:rPr lang="ko-KR" altLang="en-US" sz="1400" dirty="0" smtClean="0"/>
              <a:t>날짜와 시간을 사용하기 위해 구현된 클래스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Calendar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calendar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Calendar.getInstance</a:t>
            </a:r>
            <a:r>
              <a:rPr lang="en-US" altLang="ko-KR" sz="1400" dirty="0" smtClean="0"/>
              <a:t>();  // </a:t>
            </a:r>
            <a:r>
              <a:rPr lang="ko-KR" altLang="en-US" sz="1400" dirty="0" smtClean="0"/>
              <a:t>클래스 사용을 위한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현재 날짜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시간 출력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     String </a:t>
            </a:r>
            <a:r>
              <a:rPr lang="en-US" altLang="ko-KR" sz="1400" dirty="0" err="1" smtClean="0"/>
              <a:t>currentTime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sdf</a:t>
            </a:r>
            <a:r>
              <a:rPr lang="en-US" altLang="ko-KR" sz="1400" dirty="0" err="1" smtClean="0"/>
              <a:t>.format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calendar</a:t>
            </a:r>
            <a:r>
              <a:rPr lang="en-US" altLang="ko-KR" sz="1400" dirty="0" err="1" smtClean="0"/>
              <a:t>.getTime</a:t>
            </a:r>
            <a:r>
              <a:rPr lang="en-US" altLang="ko-KR" sz="1400" dirty="0" smtClean="0"/>
              <a:t>));  // </a:t>
            </a:r>
            <a:r>
              <a:rPr lang="ko-KR" altLang="en-US" sz="1400" dirty="0" smtClean="0"/>
              <a:t>현재 시스템상의 시간이 </a:t>
            </a:r>
            <a:r>
              <a:rPr lang="en-US" altLang="ko-KR" sz="1400" dirty="0" err="1" smtClean="0"/>
              <a:t>sdf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포맷에 맞춰 저장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현재시간에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시간 후 시간 출력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 smtClean="0"/>
              <a:t>     Calendar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calendar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Calendar.getInstance</a:t>
            </a:r>
            <a:r>
              <a:rPr lang="en-US" altLang="ko-KR" sz="1400" dirty="0" smtClean="0"/>
              <a:t>();  //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 smtClean="0"/>
              <a:t>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calendar</a:t>
            </a:r>
            <a:r>
              <a:rPr lang="en-US" altLang="ko-KR" sz="1400" dirty="0" err="1" smtClean="0"/>
              <a:t>.add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Calendar.HOUR</a:t>
            </a:r>
            <a:r>
              <a:rPr lang="en-US" altLang="ko-KR" sz="1400" dirty="0" smtClean="0"/>
              <a:t>, N);  // N(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시간 후의 시간을 리턴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String </a:t>
            </a:r>
            <a:r>
              <a:rPr lang="en-US" altLang="ko-KR" sz="1400" dirty="0" err="1" smtClean="0"/>
              <a:t>afterTime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sdf</a:t>
            </a:r>
            <a:r>
              <a:rPr lang="en-US" altLang="ko-KR" sz="1400" dirty="0" err="1" smtClean="0"/>
              <a:t>.format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calendar</a:t>
            </a:r>
            <a:r>
              <a:rPr lang="en-US" altLang="ko-KR" sz="1400" dirty="0" err="1" smtClean="0"/>
              <a:t>.getTime</a:t>
            </a:r>
            <a:r>
              <a:rPr lang="en-US" altLang="ko-KR" sz="1400" dirty="0" smtClean="0"/>
              <a:t>());  // N </a:t>
            </a:r>
            <a:r>
              <a:rPr lang="ko-KR" altLang="en-US" sz="1400" dirty="0" smtClean="0"/>
              <a:t>시간 후의 시간을 </a:t>
            </a:r>
            <a:r>
              <a:rPr lang="en-US" altLang="ko-KR" sz="1400" dirty="0" err="1" smtClean="0"/>
              <a:t>sdf</a:t>
            </a:r>
            <a:r>
              <a:rPr lang="ko-KR" altLang="en-US" sz="1400" dirty="0" smtClean="0"/>
              <a:t>포맷에 맞춰 저장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152400"/>
            <a:ext cx="8347800" cy="41644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날짜와 시간 관련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7476" y="1555620"/>
            <a:ext cx="12072732" cy="5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69359" y="38169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A4 용지(210x297mm)</PresentationFormat>
  <Paragraphs>61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4. 이벤트 처리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2017-09-25T07:22:58Z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