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6"/>
  </p:notesMasterIdLst>
  <p:sldIdLst>
    <p:sldId id="261" r:id="rId2"/>
    <p:sldId id="267" r:id="rId3"/>
    <p:sldId id="265" r:id="rId4"/>
    <p:sldId id="264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5" autoAdjust="0"/>
  </p:normalViewPr>
  <p:slideViewPr>
    <p:cSldViewPr>
      <p:cViewPr>
        <p:scale>
          <a:sx n="117" d="100"/>
          <a:sy n="117" d="100"/>
        </p:scale>
        <p:origin x="-1176" y="90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676399" y="1151897"/>
            <a:ext cx="6461343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5.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이벤트 처리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(2)</a:t>
            </a:r>
            <a:b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</a:b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ko-KR" altLang="en-US" dirty="0" smtClean="0"/>
              <a:t>버튼그룹을 이용한 간단한 자판기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사용되는 컴포넌트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Jlabel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JRadioButton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ButtonGroup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JtextField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라디오버튼과 버튼그룹을 이용하여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음료수를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구성하고 음료수를 선택하면 하단 </a:t>
            </a:r>
            <a:r>
              <a:rPr lang="en-US" altLang="ko-KR" dirty="0" err="1" smtClean="0"/>
              <a:t>JtextField</a:t>
            </a:r>
            <a:r>
              <a:rPr lang="en-US" altLang="ko-KR" dirty="0"/>
              <a:t> </a:t>
            </a:r>
            <a:r>
              <a:rPr lang="ko-KR" altLang="en-US" dirty="0" smtClean="0"/>
              <a:t>에 선택한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음료수의 가격을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콜라 </a:t>
            </a:r>
            <a:r>
              <a:rPr lang="en-US" altLang="ko-KR" dirty="0" smtClean="0"/>
              <a:t>: 1200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사이다 </a:t>
            </a:r>
            <a:r>
              <a:rPr lang="en-US" altLang="ko-KR" dirty="0" smtClean="0"/>
              <a:t>: 1000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환타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800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생수 </a:t>
            </a:r>
            <a:r>
              <a:rPr lang="en-US" altLang="ko-KR" dirty="0" smtClean="0"/>
              <a:t>: 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JRadioButton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IsSelected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-1 </a:t>
            </a:r>
            <a:r>
              <a:rPr lang="ko-KR" altLang="en-US" dirty="0" smtClean="0"/>
              <a:t>버튼그</a:t>
            </a:r>
            <a:r>
              <a:rPr lang="ko-KR" altLang="en-US" dirty="0"/>
              <a:t>룹</a:t>
            </a:r>
            <a:r>
              <a:rPr lang="ko-KR" altLang="en-US" dirty="0" smtClean="0"/>
              <a:t>을 이용한 간단한 자판기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29400" y="990600"/>
            <a:ext cx="2590800" cy="44958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582" y="1143000"/>
            <a:ext cx="25050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582" y="2554061"/>
            <a:ext cx="25050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394" y="3962400"/>
            <a:ext cx="25050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2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ko-KR" altLang="en-US" dirty="0" err="1" smtClean="0"/>
              <a:t>콤보박스를</a:t>
            </a:r>
            <a:r>
              <a:rPr lang="ko-KR" altLang="en-US" dirty="0" smtClean="0"/>
              <a:t> 이용한 간단한 자판기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사용되는 컴포넌트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Jlabel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JComboBox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Jbutton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JtextField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콤보박스에</a:t>
            </a:r>
            <a:r>
              <a:rPr lang="ko-KR" altLang="en-US" dirty="0" smtClean="0"/>
              <a:t> 음료수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콜라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사이다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환타</a:t>
            </a:r>
            <a:r>
              <a:rPr lang="en-US" altLang="ko-KR" dirty="0" smtClean="0"/>
              <a:t>,</a:t>
            </a:r>
            <a:r>
              <a:rPr lang="ko-KR" altLang="en-US" dirty="0" smtClean="0"/>
              <a:t>생수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선택하게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구성하고 음료수를 고른 후 버튼을 누르면 하단 </a:t>
            </a:r>
            <a:r>
              <a:rPr lang="en-US" altLang="ko-KR" dirty="0" err="1" smtClean="0"/>
              <a:t>JtextField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 선택한 음료수의 가격을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콜라 </a:t>
            </a:r>
            <a:r>
              <a:rPr lang="en-US" altLang="ko-KR" dirty="0" smtClean="0"/>
              <a:t>: 1200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사이다 </a:t>
            </a:r>
            <a:r>
              <a:rPr lang="en-US" altLang="ko-KR" dirty="0" smtClean="0"/>
              <a:t>: 1000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환타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800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생수 </a:t>
            </a:r>
            <a:r>
              <a:rPr lang="en-US" altLang="ko-KR" dirty="0" smtClean="0"/>
              <a:t>: 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JComboBox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getSelectedItem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-2 </a:t>
            </a:r>
            <a:r>
              <a:rPr lang="ko-KR" altLang="en-US" dirty="0" err="1" smtClean="0"/>
              <a:t>콤보박스를</a:t>
            </a:r>
            <a:r>
              <a:rPr lang="ko-KR" altLang="en-US" dirty="0" smtClean="0"/>
              <a:t> 이용한 간단한 자판기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29400" y="990600"/>
            <a:ext cx="2590800" cy="51816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96043"/>
            <a:ext cx="219561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620" y="2684639"/>
            <a:ext cx="220435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99" y="4424023"/>
            <a:ext cx="2193559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6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ko-KR" altLang="en-US" dirty="0" smtClean="0"/>
              <a:t>가위바위보 게임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사용되는 컴포넌트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Jlabel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JComboBox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Jbutton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JTextArea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Frame</a:t>
            </a:r>
            <a:r>
              <a:rPr lang="ko-KR" altLang="en-US" dirty="0" smtClean="0"/>
              <a:t>의 레이아웃은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설정하여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컴포넌트 각각의 위치 좌표를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 </a:t>
            </a:r>
            <a:r>
              <a:rPr lang="ko-KR" altLang="en-US" dirty="0" smtClean="0"/>
              <a:t>사용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.</a:t>
            </a:r>
            <a:r>
              <a:rPr lang="en-US" altLang="ko-KR" dirty="0" err="1" smtClean="0"/>
              <a:t>setBounds</a:t>
            </a:r>
            <a:r>
              <a:rPr lang="en-US" altLang="ko-KR" dirty="0" smtClean="0"/>
              <a:t>(x1, y1, x2, y2); 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JComboBox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가위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보를 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Random </a:t>
            </a:r>
            <a:r>
              <a:rPr lang="ko-KR" altLang="en-US" dirty="0" smtClean="0"/>
              <a:t>클래스를 이용하여 </a:t>
            </a:r>
            <a:r>
              <a:rPr lang="en-US" altLang="ko-KR" dirty="0" smtClean="0"/>
              <a:t>Com</a:t>
            </a:r>
            <a:r>
              <a:rPr lang="ko-KR" altLang="en-US" dirty="0" smtClean="0"/>
              <a:t>의 가위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보를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버튼을 클릭하면 게임결과를 </a:t>
            </a:r>
            <a:r>
              <a:rPr lang="en-US" altLang="ko-KR" dirty="0" err="1" smtClean="0"/>
              <a:t>JTextArea</a:t>
            </a:r>
            <a:r>
              <a:rPr lang="ko-KR" altLang="en-US" dirty="0" smtClean="0"/>
              <a:t>에 표기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-3 </a:t>
            </a:r>
            <a:r>
              <a:rPr lang="ko-KR" altLang="en-US" dirty="0" smtClean="0"/>
              <a:t>가위바위보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739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24600" y="1219200"/>
            <a:ext cx="3352800" cy="49530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86000" y="4040930"/>
            <a:ext cx="1752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컴포넌</a:t>
            </a:r>
            <a:r>
              <a:rPr lang="ko-KR" altLang="en-US" dirty="0">
                <a:solidFill>
                  <a:schemeClr val="tx1"/>
                </a:solidFill>
              </a:rPr>
              <a:t>트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905000" y="3812330"/>
            <a:ext cx="381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4038600" y="4421930"/>
            <a:ext cx="3810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38225" y="358956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(x1, y1)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43400" y="439549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(x2, y2)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503" y="1866900"/>
            <a:ext cx="3028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</Words>
  <Application>Microsoft Office PowerPoint</Application>
  <PresentationFormat>A4 용지(210x297mm)</PresentationFormat>
  <Paragraphs>50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5. 이벤트 처리(2)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2017-10-08T11:02:47Z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