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63" r:id="rId3"/>
    <p:sldId id="268" r:id="rId4"/>
    <p:sldId id="262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-1176" y="-5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61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이벤트 처리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(3)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계산기 </a:t>
            </a:r>
            <a:r>
              <a:rPr lang="en-US" altLang="ko-KR" dirty="0" smtClean="0"/>
              <a:t>UI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크기 </a:t>
            </a:r>
            <a:r>
              <a:rPr lang="en-US" altLang="ko-KR" dirty="0" smtClean="0"/>
              <a:t>: 300, 400</a:t>
            </a:r>
          </a:p>
          <a:p>
            <a:pPr lvl="1"/>
            <a:r>
              <a:rPr lang="ko-KR" altLang="en-US" dirty="0" smtClean="0"/>
              <a:t>배치관리자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BorderLayout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GridLayout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폰트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두껍게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</a:t>
            </a:r>
            <a:r>
              <a:rPr lang="en-US" altLang="ko-KR" dirty="0" smtClean="0"/>
              <a:t>=20</a:t>
            </a:r>
            <a:br>
              <a:rPr lang="en-US" altLang="ko-KR" dirty="0" smtClean="0"/>
            </a:br>
            <a:r>
              <a:rPr lang="en-US" altLang="ko-KR" dirty="0" err="1"/>
              <a:t>setFont</a:t>
            </a:r>
            <a:r>
              <a:rPr lang="en-US" altLang="ko-KR" dirty="0"/>
              <a:t>(new Font("</a:t>
            </a:r>
            <a:r>
              <a:rPr lang="ko-KR" altLang="en-US" dirty="0"/>
              <a:t>굴림체</a:t>
            </a:r>
            <a:r>
              <a:rPr lang="en-US" altLang="ko-KR" dirty="0"/>
              <a:t>", </a:t>
            </a:r>
            <a:r>
              <a:rPr lang="en-US" altLang="ko-KR" dirty="0" err="1"/>
              <a:t>Font.BOLD</a:t>
            </a:r>
            <a:r>
              <a:rPr lang="en-US" altLang="ko-KR" dirty="0"/>
              <a:t>, 20</a:t>
            </a:r>
            <a:r>
              <a:rPr lang="en-US" altLang="ko-KR" dirty="0" smtClean="0"/>
              <a:t>))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-1 </a:t>
            </a:r>
            <a:r>
              <a:rPr lang="ko-KR" altLang="en-US" dirty="0" smtClean="0"/>
              <a:t>계산기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>
            <a:off x="6088613" y="1981200"/>
            <a:ext cx="609600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/>
          <p:cNvSpPr/>
          <p:nvPr/>
        </p:nvSpPr>
        <p:spPr>
          <a:xfrm>
            <a:off x="6088613" y="3503752"/>
            <a:ext cx="609600" cy="167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6088613" y="3746272"/>
            <a:ext cx="609600" cy="17401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22071" y="2520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JList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3376940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JTextField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14295" y="44316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15" y="1721699"/>
            <a:ext cx="2867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지뢰찾기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크기 </a:t>
            </a:r>
            <a:r>
              <a:rPr lang="en-US" altLang="ko-KR" dirty="0" smtClean="0"/>
              <a:t>: 300, 300</a:t>
            </a:r>
          </a:p>
          <a:p>
            <a:pPr lvl="1"/>
            <a:r>
              <a:rPr lang="ko-KR" altLang="en-US" dirty="0" smtClean="0"/>
              <a:t>배치관리자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GridLayout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폰트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두껍게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</a:t>
            </a:r>
            <a:r>
              <a:rPr lang="en-US" altLang="ko-KR" dirty="0" smtClean="0"/>
              <a:t>=20</a:t>
            </a:r>
            <a:br>
              <a:rPr lang="en-US" altLang="ko-KR" dirty="0" smtClean="0"/>
            </a:br>
            <a:r>
              <a:rPr lang="en-US" altLang="ko-KR" dirty="0" err="1" smtClean="0"/>
              <a:t>setFont</a:t>
            </a:r>
            <a:r>
              <a:rPr lang="en-US" altLang="ko-KR" dirty="0" smtClean="0"/>
              <a:t>(new Font("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Font.BOLD</a:t>
            </a:r>
            <a:r>
              <a:rPr lang="en-US" altLang="ko-KR" dirty="0" smtClean="0"/>
              <a:t>, 20))</a:t>
            </a:r>
          </a:p>
          <a:p>
            <a:pPr lvl="1"/>
            <a:r>
              <a:rPr lang="ko-KR" altLang="en-US" dirty="0" smtClean="0"/>
              <a:t>프로그램 실행 시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이용하여 지뢰의 위치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할 때마다 위치가 </a:t>
            </a:r>
            <a:r>
              <a:rPr lang="ko-KR" altLang="en-US" dirty="0" err="1" smtClean="0"/>
              <a:t>변경되어야함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지뢰가 아닌 버튼을 클릭 시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의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etEnabled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지뢰가 있는 버튼을 클릭 시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setBackground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표시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btn.setBackground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Color.BLACK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지뢰찾기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34200" y="990600"/>
            <a:ext cx="2590800" cy="5181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46" y="3744004"/>
            <a:ext cx="222050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60" y="1263423"/>
            <a:ext cx="2271094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6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프로그램 소개</a:t>
            </a:r>
            <a:endParaRPr lang="en-US" altLang="ko-KR" sz="1600" dirty="0" smtClean="0"/>
          </a:p>
          <a:p>
            <a:pPr lvl="1"/>
            <a:r>
              <a:rPr lang="ko-KR" altLang="en-US" dirty="0" smtClean="0"/>
              <a:t>점수를 관리해주는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화면을 구성하는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화면 하단에 이름과 점수를 입력한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누르게 되면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추가됨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테이블에 데이터를 한 줄 한 줄 추가하기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위해 </a:t>
            </a:r>
            <a:r>
              <a:rPr lang="en-US" altLang="ko-KR" dirty="0" err="1" smtClean="0"/>
              <a:t>DefualtTableModel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테이블에는 입력 받은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/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점수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그리고 점수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개에 대한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평균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/>
              <a:t>을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화면사이즈 </a:t>
            </a:r>
            <a:r>
              <a:rPr lang="en-US" altLang="ko-KR" dirty="0" smtClean="0"/>
              <a:t>: 500, 400</a:t>
            </a:r>
          </a:p>
          <a:p>
            <a:pPr lvl="1"/>
            <a:r>
              <a:rPr lang="ko-KR" altLang="en-US" dirty="0" smtClean="0"/>
              <a:t>배치관리자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GridLayout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-3 </a:t>
            </a:r>
            <a:r>
              <a:rPr lang="ko-KR" altLang="en-US" dirty="0" smtClean="0"/>
              <a:t>점수관리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05000"/>
            <a:ext cx="4191968" cy="33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A4 용지(210x297mm)</PresentationFormat>
  <Paragraphs>47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6. 이벤트 처리(3)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2017-10-08T11:03:19Z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