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"/>
  </p:notesMasterIdLst>
  <p:sldIdLst>
    <p:sldId id="261" r:id="rId2"/>
    <p:sldId id="262" r:id="rId3"/>
    <p:sldId id="263" r:id="rId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117" d="100"/>
          <a:sy n="117" d="100"/>
        </p:scale>
        <p:origin x="498" y="-36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676399" y="1151897"/>
            <a:ext cx="6461343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7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쓰레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드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dirty="0" err="1" smtClean="0"/>
              <a:t>쓰레드를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하이로우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사이즈 </a:t>
            </a:r>
            <a:r>
              <a:rPr lang="en-US" altLang="ko-KR" dirty="0" smtClean="0"/>
              <a:t>: 500, 400</a:t>
            </a:r>
          </a:p>
          <a:p>
            <a:pPr lvl="1"/>
            <a:r>
              <a:rPr lang="en-US" altLang="ko-KR" dirty="0" smtClean="0"/>
              <a:t>1~100 </a:t>
            </a:r>
            <a:r>
              <a:rPr lang="ko-KR" altLang="en-US" dirty="0" smtClean="0"/>
              <a:t>사이의 숫자를 입력하고 확인버튼을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    누르면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게임이 시작되면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이용하여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1</a:t>
            </a:r>
            <a:r>
              <a:rPr lang="ko-KR" altLang="en-US" dirty="0" smtClean="0"/>
              <a:t>초에 한번 씩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클래스를 통해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    1~100</a:t>
            </a:r>
            <a:r>
              <a:rPr lang="ko-KR" altLang="en-US" dirty="0" smtClean="0"/>
              <a:t>사이의 숫자를 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뽑힌 숫자와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입력한 숫자와 비교하여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JtextArea</a:t>
            </a:r>
            <a:r>
              <a:rPr lang="ko-KR" altLang="en-US" dirty="0" smtClean="0"/>
              <a:t>에 출력하고 시도횟수를 입력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   Random</a:t>
            </a:r>
            <a:r>
              <a:rPr lang="ko-KR" altLang="en-US" dirty="0" smtClean="0"/>
              <a:t>클래스로 뽑은 숫자와 입력한 숫자와 같으면 게임 종료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 </a:t>
            </a:r>
            <a:r>
              <a:rPr lang="ko-KR" altLang="en-US" dirty="0" err="1" smtClean="0"/>
              <a:t>쓰레드를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하이로우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08678" y="12320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UI 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6800"/>
            <a:ext cx="4048124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0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 구성하기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</a:t>
            </a:r>
            <a:r>
              <a:rPr lang="ko-KR" altLang="en-US" dirty="0" smtClean="0"/>
              <a:t>를 담을 화면을 구성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-	</a:t>
            </a:r>
            <a:r>
              <a:rPr lang="ko-KR" altLang="en-US" dirty="0" smtClean="0"/>
              <a:t>화면크기 </a:t>
            </a:r>
            <a:r>
              <a:rPr lang="en-US" altLang="ko-KR" dirty="0" smtClean="0"/>
              <a:t>: 250, 150</a:t>
            </a:r>
          </a:p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Thread 3</a:t>
            </a:r>
            <a:r>
              <a:rPr lang="ko-KR" altLang="en-US" dirty="0" smtClean="0"/>
              <a:t>개를 사용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RThread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GThread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BThread</a:t>
            </a:r>
            <a:r>
              <a:rPr lang="en-US" altLang="ko-KR" dirty="0" smtClean="0"/>
              <a:t>)</a:t>
            </a:r>
          </a:p>
          <a:p>
            <a:pPr lvl="1">
              <a:buFontTx/>
              <a:buChar char="-"/>
            </a:pPr>
            <a:r>
              <a:rPr lang="en-US" altLang="ko-KR" dirty="0" err="1" smtClean="0"/>
              <a:t>JPanel</a:t>
            </a:r>
            <a:r>
              <a:rPr lang="ko-KR" altLang="en-US" dirty="0" smtClean="0"/>
              <a:t>의 색상변화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panel.setBackground</a:t>
            </a:r>
            <a:r>
              <a:rPr lang="en-US" altLang="ko-KR" dirty="0" smtClean="0"/>
              <a:t>(new Color(R, G, B))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 ( R : 255, G : 255, B : 255 )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확인버튼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초에 한번씩 </a:t>
            </a:r>
            <a:r>
              <a:rPr lang="en-US" altLang="ko-KR" dirty="0" err="1" smtClean="0"/>
              <a:t>TextField</a:t>
            </a:r>
            <a:r>
              <a:rPr lang="ko-KR" altLang="en-US" dirty="0" smtClean="0"/>
              <a:t>의 값에서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감소하면서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색상 변화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2</a:t>
            </a:r>
            <a:r>
              <a:rPr lang="en-US" altLang="ko-KR" smtClean="0"/>
              <a:t>. R,G,B </a:t>
            </a:r>
            <a:r>
              <a:rPr lang="ko-KR" altLang="en-US" smtClean="0"/>
              <a:t>색상 변화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7381875" y="6638925"/>
            <a:ext cx="23114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19200"/>
            <a:ext cx="238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648200"/>
            <a:ext cx="238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 r="20000"/>
          <a:stretch>
            <a:fillRect/>
          </a:stretch>
        </p:blipFill>
        <p:spPr bwMode="auto">
          <a:xfrm>
            <a:off x="8077200" y="1219200"/>
            <a:ext cx="15240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 r="26971"/>
          <a:stretch>
            <a:fillRect/>
          </a:stretch>
        </p:blipFill>
        <p:spPr bwMode="auto">
          <a:xfrm>
            <a:off x="8077200" y="4648200"/>
            <a:ext cx="16764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9750" y="2895600"/>
            <a:ext cx="23812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77200" y="2895600"/>
            <a:ext cx="15811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08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A4 용지(210x297mm)</PresentationFormat>
  <Paragraphs>40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7. 쓰레드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2017-11-05T11:12:44Z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