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4" r:id="rId3"/>
    <p:sldId id="265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95" d="100"/>
          <a:sy n="95" d="100"/>
        </p:scale>
        <p:origin x="216" y="6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9.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Synchronized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일본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중국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각 나라별 벌어들이는 금액을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실시간으로 출력해주며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세 나라의 합계 금액이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일정 수준을</a:t>
            </a:r>
            <a:r>
              <a:rPr lang="en-US" altLang="ko-KR" dirty="0"/>
              <a:t> </a:t>
            </a:r>
            <a:r>
              <a:rPr lang="ko-KR" altLang="en-US" dirty="0" smtClean="0"/>
              <a:t>넘게 되면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정지하는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나라의 합계 금액 입력 후 시작 버튼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후 시작 버튼 비활성화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리셋 버튼 입력 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나라별로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1ms </a:t>
            </a:r>
            <a:r>
              <a:rPr lang="ko-KR" altLang="en-US" dirty="0" smtClean="0"/>
              <a:t>간격으로 각 나라의 </a:t>
            </a:r>
            <a:r>
              <a:rPr lang="en-US" altLang="ko-KR" dirty="0" smtClean="0"/>
              <a:t>money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 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j-lt"/>
              </a:rPr>
              <a:t>Synchronized</a:t>
            </a:r>
            <a:r>
              <a:rPr lang="ko-KR" altLang="en-US" dirty="0" smtClean="0">
                <a:latin typeface="+mj-lt"/>
              </a:rPr>
              <a:t>를 활용하여 세 나라의 </a:t>
            </a:r>
            <a:r>
              <a:rPr lang="en-US" altLang="ko-KR" dirty="0" smtClean="0">
                <a:latin typeface="+mj-lt"/>
              </a:rPr>
              <a:t>money</a:t>
            </a:r>
            <a:r>
              <a:rPr lang="ko-KR" altLang="en-US" dirty="0" smtClean="0">
                <a:latin typeface="+mj-lt"/>
              </a:rPr>
              <a:t>를 동기화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하여 합계 금액을 구함</a:t>
            </a:r>
            <a:endParaRPr lang="en-US" altLang="ko-KR" dirty="0" smtClean="0">
              <a:latin typeface="+mj-lt"/>
            </a:endParaRPr>
          </a:p>
          <a:p>
            <a:pPr lvl="1"/>
            <a:r>
              <a:rPr lang="ko-KR" altLang="en-US" dirty="0" smtClean="0">
                <a:latin typeface="+mj-lt"/>
              </a:rPr>
              <a:t>합계 금액이 입력 값과 동일시에 </a:t>
            </a:r>
            <a:r>
              <a:rPr lang="en-US" altLang="ko-KR" dirty="0" smtClean="0">
                <a:latin typeface="+mj-lt"/>
              </a:rPr>
              <a:t>Thread </a:t>
            </a:r>
            <a:r>
              <a:rPr lang="ko-KR" altLang="en-US" dirty="0" smtClean="0">
                <a:latin typeface="+mj-lt"/>
              </a:rPr>
              <a:t>중지</a:t>
            </a:r>
            <a:endParaRPr lang="en-US" altLang="ko-KR" dirty="0" smtClean="0">
              <a:latin typeface="+mj-lt"/>
            </a:endParaRPr>
          </a:p>
          <a:p>
            <a:pPr lvl="1"/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사이즈 </a:t>
            </a:r>
            <a:r>
              <a:rPr lang="en-US" altLang="ko-KR" dirty="0"/>
              <a:t>: 250, 150</a:t>
            </a:r>
          </a:p>
          <a:p>
            <a:pPr lvl="1"/>
            <a:endParaRPr lang="en-US" altLang="ko-KR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 </a:t>
            </a:r>
            <a:r>
              <a:rPr lang="ko-KR" altLang="en-US" dirty="0" err="1" smtClean="0"/>
              <a:t>멀티스레드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8216" y="10996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8405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처리 종료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55" y="3209925"/>
            <a:ext cx="2724150" cy="1362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78" y="1446252"/>
            <a:ext cx="2724150" cy="1362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78216" y="46426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리셋 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55" y="4962525"/>
            <a:ext cx="2724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프로그램을 실행하면 북한은 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을 가지고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</a:t>
            </a:r>
            <a:r>
              <a:rPr lang="ko-KR" altLang="en-US" dirty="0" smtClean="0"/>
              <a:t>를 생성하여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1ms 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쌀</a:t>
            </a:r>
            <a:r>
              <a:rPr lang="en-US" altLang="ko-KR" dirty="0"/>
              <a:t> </a:t>
            </a:r>
            <a:r>
              <a:rPr lang="en-US" altLang="ko-KR" dirty="0" smtClean="0"/>
              <a:t>1Kg</a:t>
            </a:r>
            <a:r>
              <a:rPr lang="ko-KR" altLang="en-US" dirty="0" smtClean="0"/>
              <a:t>씩 소모 함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j-lt"/>
              </a:rPr>
              <a:t>Synchronized</a:t>
            </a:r>
            <a:r>
              <a:rPr lang="ko-KR" altLang="en-US" dirty="0">
                <a:latin typeface="+mj-lt"/>
              </a:rPr>
              <a:t>를 활용하여 </a:t>
            </a:r>
            <a:r>
              <a:rPr lang="ko-KR" altLang="en-US" dirty="0" smtClean="0">
                <a:latin typeface="+mj-lt"/>
              </a:rPr>
              <a:t>쌀의 무게를 동기화하여 북한의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쌀이 </a:t>
            </a:r>
            <a:r>
              <a:rPr lang="en-US" altLang="ko-KR" dirty="0" smtClean="0">
                <a:latin typeface="+mj-lt"/>
              </a:rPr>
              <a:t>0</a:t>
            </a:r>
            <a:r>
              <a:rPr lang="ko-KR" altLang="en-US" dirty="0" smtClean="0">
                <a:latin typeface="+mj-lt"/>
              </a:rPr>
              <a:t>이하면 쌀이 들어올 때까지 무한 대기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(wait() </a:t>
            </a:r>
            <a:r>
              <a:rPr lang="ko-KR" altLang="en-US" dirty="0" err="1" smtClean="0">
                <a:latin typeface="+mj-lt"/>
              </a:rPr>
              <a:t>메소드</a:t>
            </a:r>
            <a:r>
              <a:rPr lang="ko-KR" altLang="en-US" dirty="0" smtClean="0">
                <a:latin typeface="+mj-lt"/>
              </a:rPr>
              <a:t> 활용</a:t>
            </a:r>
            <a:r>
              <a:rPr lang="en-US" altLang="ko-KR" dirty="0" smtClean="0">
                <a:latin typeface="+mj-lt"/>
              </a:rPr>
              <a:t>)</a:t>
            </a:r>
          </a:p>
          <a:p>
            <a:pPr lvl="1"/>
            <a:r>
              <a:rPr lang="ko-KR" altLang="en-US" dirty="0" smtClean="0">
                <a:latin typeface="+mj-lt"/>
              </a:rPr>
              <a:t>입력 값을 입력 후 보내기 버튼 입력 시 </a:t>
            </a: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en-US" altLang="ko-KR" dirty="0" smtClean="0"/>
              <a:t>(</a:t>
            </a:r>
            <a:r>
              <a:rPr lang="ko-KR" altLang="en-US" dirty="0"/>
              <a:t>가지고 있는 쌀</a:t>
            </a:r>
            <a:r>
              <a:rPr lang="en-US" altLang="ko-KR" dirty="0" smtClean="0"/>
              <a:t>)+(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 </a:t>
            </a:r>
            <a:r>
              <a:rPr lang="ko-KR" altLang="en-US" dirty="0"/>
              <a:t>만큼 쌀을 가지게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Thread</a:t>
            </a:r>
            <a:r>
              <a:rPr lang="ko-KR" altLang="en-US" dirty="0" smtClean="0"/>
              <a:t>가 대기 상태 시 대기 상태를 깨움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(notify()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화면 사이즈 </a:t>
            </a:r>
            <a:r>
              <a:rPr lang="en-US" altLang="ko-KR" dirty="0" smtClean="0"/>
              <a:t>: 300, 100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북한 쌀 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8216" y="1295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7847" y="28575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북한 쌀 소모 중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8011" y="4444425"/>
            <a:ext cx="3299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북한 쌀 소모 완료</a:t>
            </a:r>
            <a:r>
              <a:rPr lang="en-US" altLang="ko-KR" dirty="0" smtClean="0"/>
              <a:t> &gt;</a:t>
            </a:r>
            <a:br>
              <a:rPr lang="en-US" altLang="ko-KR" dirty="0" smtClean="0"/>
            </a:br>
            <a:r>
              <a:rPr lang="ko-KR" altLang="en-US" sz="1400" dirty="0" smtClean="0"/>
              <a:t>쌀이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이하가 되어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정지 상태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54" y="1719779"/>
            <a:ext cx="2724150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54" y="3281879"/>
            <a:ext cx="2724150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54" y="5097404"/>
            <a:ext cx="2724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A4 용지(210x297mm)</PresentationFormat>
  <Paragraphs>43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Arial Black</vt:lpstr>
      <vt:lpstr>Wingdings</vt:lpstr>
      <vt:lpstr>Office 테마</vt:lpstr>
      <vt:lpstr>9. Synchronized 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2017-11-08T01:02:01Z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