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8" r:id="rId3"/>
    <p:sldId id="269" r:id="rId4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00" d="100"/>
          <a:sy n="100" d="100"/>
        </p:scale>
        <p:origin x="-1692" y="-30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3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6"/>
            <a:ext cx="5437506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3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12.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UDP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채팅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UDP </a:t>
            </a:r>
            <a:r>
              <a:rPr lang="ko-KR" altLang="en-US" sz="1400" dirty="0" smtClean="0"/>
              <a:t>통신을 이용하여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채팅이 가능한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DatagramSocket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DatagramePacket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InetAddress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사용 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오른쪽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와 같이 화면을 구성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MyPort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YourPort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YourIP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입력받을</a:t>
            </a:r>
            <a:r>
              <a:rPr lang="ko-KR" altLang="en-US" sz="1400" dirty="0" smtClean="0"/>
              <a:t> 수 있어야 함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초기 설정 값을 입력하고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누르게 되면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[</a:t>
            </a:r>
            <a:r>
              <a:rPr lang="ko-KR" altLang="en-US" sz="1400" dirty="0" smtClean="0"/>
              <a:t>보내기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버튼이 활성화되며</a:t>
            </a:r>
            <a:r>
              <a:rPr lang="en-US" altLang="ko-KR" sz="1400" dirty="0" smtClean="0"/>
              <a:t>, [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버튼은 비활성화됨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하단의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내용을 입력한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보내기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누르면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입력한 내용이 상대방에게 전달됨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교재 </a:t>
            </a:r>
            <a:r>
              <a:rPr lang="en-US" altLang="ko-KR" sz="1400" dirty="0" smtClean="0"/>
              <a:t>451, 453 page</a:t>
            </a:r>
            <a:r>
              <a:rPr lang="ko-KR" altLang="en-US" sz="1400" dirty="0" smtClean="0"/>
              <a:t> 참고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UDP </a:t>
            </a:r>
            <a:r>
              <a:rPr lang="ko-KR" altLang="en-US" dirty="0" smtClean="0"/>
              <a:t>채팅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75429" y="1764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UI &gt;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33600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1-2 UDP </a:t>
            </a:r>
            <a:r>
              <a:rPr lang="ko-KR" altLang="en-US" dirty="0" smtClean="0"/>
              <a:t>채팅 프로그램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240" y="17342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채팅 화면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2240" y="17342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채팅 화면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03600"/>
            <a:ext cx="2880000" cy="3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00" y="2103600"/>
            <a:ext cx="2880000" cy="3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24000" y="121920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로컬호스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IP(127.0.0.1)</a:t>
            </a:r>
            <a:r>
              <a:rPr lang="ko-KR" altLang="en-US" dirty="0" smtClean="0"/>
              <a:t>를 이용하거나 옆 사람과 테스트를 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8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A4 용지(210x297mm)</PresentationFormat>
  <Paragraphs>32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12. UDP 채팅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2017-11-27T05:59:41Z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