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B5D0-AE6C-3543-BC78-E9496117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343E-BD12-FC49-9CB4-2D6C54DF5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1566-BB67-854B-9AA0-17F11B16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62DE-EF7C-5148-823B-742455ED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3D53-3FD5-464C-98DA-6FCF6572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8BC8-11B6-0D46-BDAE-9F42102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3E4EF-F2C1-E744-AED7-0884E9A2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38E8-C008-C546-B8FE-750DDD64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A7C9-0B3B-3749-8BCB-B40DBCC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38BB-06BE-9D49-B6CA-D611B4C8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17974-B284-CA40-9EAF-4D0BA452D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EB4B6-813C-3741-8841-7BA27BB7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E71F-FF53-A347-9A8C-ADA21443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92D7-842F-9C44-B63E-7DE6655A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6B311-C8D7-7147-AD60-2379883B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6643-BFC3-3147-A9DF-C6A37B53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7758-11F2-B748-B8BF-80D47CB1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DA53-D9B3-A146-A1C9-B67A462D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A13C-3A37-DE41-8C6D-6428D0AE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D22B-BA69-EC48-9E6F-BF9CBC98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0C06-9E65-EC4F-9514-BE678428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34EC-12C4-034B-A772-167023F5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0816-05DC-3D4E-AD2C-41A9FD3C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DECB-9551-DB40-87DA-05BC847B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A2B8-BE1B-0647-A875-35F17CC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16D-8FD9-294C-BBA8-95940AEB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B8C5-8F64-034C-BBF6-77F2C7C76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50E0D-EF20-4747-8CAA-580392A8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B7EE6-5391-3E41-BBF0-54DFD21F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659CA-DD5F-2E4B-A5C8-33C4AB2D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F44E-E8DE-DB4E-8BFE-6F0294B1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B6A5-E545-3246-9C56-EE911568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BB524-A6EA-0547-9081-AB147842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B67A4-65E1-BF46-BEFD-B78C1143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D3BF4-D56A-0F4E-AC5F-B4A7E9DB5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2DEF5-E9DE-6542-823F-CFC645BFD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33D6E-036C-5547-A361-581C6122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DD600-8DE9-3444-867C-5A62D7B2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B88DF-F623-3644-8AB1-3C4AD868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9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9B3B-3839-654B-A842-F91A760F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CE-F18B-2040-9E42-238A6DE8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D06F3-8306-D344-A8D1-528D436A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96DF2-08DD-2C4B-B291-FA6A095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CAEE8-E2BE-B446-A481-53474D6B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5E25-F29D-D942-BF7F-363DB68B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96FAB-9C8E-D446-91EB-E963A086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FD0F-A44A-9042-871B-5D65F247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722C-A7E7-9446-9843-92C75223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1F7A3-7AED-0F42-A9C8-33E0DEC3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972D-2F61-A64F-A10C-0F816BC5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D9804-40E2-574E-AE00-A4DA23B5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9433-0A6C-5C4E-9058-ABAE5F96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425E-9F62-2B46-8C87-10D7B8A5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F0B7B-D3EE-AC45-A7B1-70B3A6FCE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C7E23-39AD-1D4E-8996-3E74B085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33B07-F69E-6C47-B820-904A7BEF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EF543-B533-3249-9433-2C729EB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27B87-9BD8-AB4B-AE31-65AD5718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AF2D2-5DE0-4E4E-8177-D76DFEE0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9230-A05B-894B-ADD9-60DF3ABF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E445-5D7C-7B4C-87E8-E4324AAC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8823-90CB-B44E-A8CF-EB695EDE8F2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9538-0437-3649-AB4A-ECD1E2340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9608-8187-A241-A73F-8BDDE90D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9DC3-98E0-4545-9CD9-DD665FCF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99C076-7B44-6D47-81E8-4E76B871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02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5465C6-1CD2-4A13-96F8-9E73BC2BA5D6}"/>
              </a:ext>
            </a:extLst>
          </p:cNvPr>
          <p:cNvSpPr/>
          <p:nvPr/>
        </p:nvSpPr>
        <p:spPr>
          <a:xfrm>
            <a:off x="195308" y="5273336"/>
            <a:ext cx="1376039" cy="1207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6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B39D4D22-5C59-F34F-ABE9-B87F8119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A07760C-2514-E046-9FF8-F7607278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0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D6AD7E3D-D6AB-A24F-8306-D5499010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9AA9F6CC-B0FC-2B46-9E55-9E68F413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7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CECC4A0-B678-AC4D-9AF5-9F254122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0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7D16436-3328-7249-81ED-429C0512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4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0C7CC35C-FBF2-C74F-A282-91161A13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5E9611-BE89-644B-9222-6CFDEC0C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F4CE1769-7D5B-CF4B-A5F3-EB2B30A6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03CA938-0AA0-814A-B675-C08D5093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0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D7F3B3F-AC88-F148-AC06-AF8CE320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928BBE1-12EE-8D45-9A54-65FC4786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FF2D981-4C67-CB49-BE15-87AC89C91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Baswe, Vaishnav Sunil</dc:creator>
  <cp:lastModifiedBy>Tuteja, Dhruv Kaluram</cp:lastModifiedBy>
  <cp:revision>5</cp:revision>
  <dcterms:created xsi:type="dcterms:W3CDTF">2021-04-12T21:38:08Z</dcterms:created>
  <dcterms:modified xsi:type="dcterms:W3CDTF">2021-07-15T06:27:42Z</dcterms:modified>
</cp:coreProperties>
</file>