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75AC-38E4-4BCD-A2EC-6C765BD25993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FE64-D9DF-4418-962C-5DB44B7DA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79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75AC-38E4-4BCD-A2EC-6C765BD25993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FE64-D9DF-4418-962C-5DB44B7DA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02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75AC-38E4-4BCD-A2EC-6C765BD25993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FE64-D9DF-4418-962C-5DB44B7DA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7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75AC-38E4-4BCD-A2EC-6C765BD25993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FE64-D9DF-4418-962C-5DB44B7DA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7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75AC-38E4-4BCD-A2EC-6C765BD25993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FE64-D9DF-4418-962C-5DB44B7DA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49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75AC-38E4-4BCD-A2EC-6C765BD25993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FE64-D9DF-4418-962C-5DB44B7DA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7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75AC-38E4-4BCD-A2EC-6C765BD25993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FE64-D9DF-4418-962C-5DB44B7DA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30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75AC-38E4-4BCD-A2EC-6C765BD25993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FE64-D9DF-4418-962C-5DB44B7DA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6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75AC-38E4-4BCD-A2EC-6C765BD25993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FE64-D9DF-4418-962C-5DB44B7DA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35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75AC-38E4-4BCD-A2EC-6C765BD25993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FE64-D9DF-4418-962C-5DB44B7DA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84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75AC-38E4-4BCD-A2EC-6C765BD25993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FE64-D9DF-4418-962C-5DB44B7DA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76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775AC-38E4-4BCD-A2EC-6C765BD25993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2FE64-D9DF-4418-962C-5DB44B7DA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2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038000"/>
              </p:ext>
            </p:extLst>
          </p:nvPr>
        </p:nvGraphicFramePr>
        <p:xfrm>
          <a:off x="-540568" y="692696"/>
          <a:ext cx="9433048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2952328"/>
                <a:gridCol w="1152128"/>
                <a:gridCol w="1080120"/>
                <a:gridCol w="936104"/>
                <a:gridCol w="864096"/>
                <a:gridCol w="720080"/>
                <a:gridCol w="648072"/>
                <a:gridCol w="50405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팀장</a:t>
                      </a:r>
                      <a:endParaRPr lang="ko-KR" alt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조원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발표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PPT</a:t>
                      </a:r>
                      <a:r>
                        <a:rPr lang="ko-KR" altLang="en-US" sz="1400" dirty="0" smtClean="0"/>
                        <a:t>제작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POS#1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윤순호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김선경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최명기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POS#2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이형준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김동욱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박진영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류동원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박상현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게임 </a:t>
                      </a:r>
                      <a:r>
                        <a:rPr lang="en-US" altLang="ko-KR" sz="1400" dirty="0" smtClean="0"/>
                        <a:t>– </a:t>
                      </a:r>
                      <a:r>
                        <a:rPr lang="ko-KR" altLang="en-US" sz="1400" dirty="0" smtClean="0"/>
                        <a:t>미니게임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단어관련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박기준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신운교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김시운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회사</a:t>
                      </a: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err="1" smtClean="0"/>
                        <a:t>프렌차이즈관리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이준용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양희재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윤민수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게임</a:t>
                      </a: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err="1" smtClean="0"/>
                        <a:t>횡스크롤</a:t>
                      </a:r>
                      <a:r>
                        <a:rPr lang="ko-KR" altLang="en-US" sz="1400" dirty="0" smtClean="0"/>
                        <a:t> 게임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김세현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이진주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정재원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게임</a:t>
                      </a: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초성게임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김동권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최지은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백성민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학사관리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곽도형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노인규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송인준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기상청 </a:t>
                      </a:r>
                      <a:r>
                        <a:rPr lang="en-US" altLang="ko-KR" sz="1400" dirty="0" smtClean="0"/>
                        <a:t>HTTP connection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sz="1400" baseline="0" dirty="0" smtClean="0"/>
                        <a:t>사용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이형준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김동욱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보류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박진영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류동원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박상현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188640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자바 프로젝트 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다안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0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78</Words>
  <Application>Microsoft Office PowerPoint</Application>
  <PresentationFormat>화면 슬라이드 쇼(4:3)</PresentationFormat>
  <Paragraphs>56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6</cp:revision>
  <dcterms:created xsi:type="dcterms:W3CDTF">2020-07-01T05:57:00Z</dcterms:created>
  <dcterms:modified xsi:type="dcterms:W3CDTF">2020-07-01T06:55:58Z</dcterms:modified>
</cp:coreProperties>
</file>