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
  </p:notesMasterIdLst>
  <p:handoutMasterIdLst>
    <p:handoutMasterId r:id="rId9"/>
  </p:handoutMasterIdLst>
  <p:sldIdLst>
    <p:sldId id="256" r:id="rId2"/>
    <p:sldId id="276" r:id="rId3"/>
    <p:sldId id="275" r:id="rId4"/>
    <p:sldId id="277" r:id="rId5"/>
    <p:sldId id="273" r:id="rId6"/>
    <p:sldId id="274" r:id="rId7"/>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76"/>
            <p14:sldId id="275"/>
            <p14:sldId id="277"/>
            <p14:sldId id="273"/>
            <p14:sldId id="274"/>
          </p14:sldIdLst>
        </p14:section>
      </p14:sectionLst>
    </p:ex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p:scale>
          <a:sx n="124" d="100"/>
          <a:sy n="124" d="100"/>
        </p:scale>
        <p:origin x="-234"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2020-06-30</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 xmlns:a16="http://schemas.microsoft.com/office/drawing/2014/main" val="20000"/>
                    </a:ext>
                  </a:extLst>
                </a:gridCol>
                <a:gridCol w="956719">
                  <a:extLst>
                    <a:ext uri="{9D8B030D-6E8A-4147-A177-3AD203B41FA5}">
                      <a16:colId xmlns="" xmlns:a16="http://schemas.microsoft.com/office/drawing/2014/main" val="20001"/>
                    </a:ext>
                  </a:extLst>
                </a:gridCol>
                <a:gridCol w="956719">
                  <a:extLst>
                    <a:ext uri="{9D8B030D-6E8A-4147-A177-3AD203B41FA5}">
                      <a16:colId xmlns="" xmlns:a16="http://schemas.microsoft.com/office/drawing/2014/main" val="748956557"/>
                    </a:ext>
                  </a:extLst>
                </a:gridCol>
                <a:gridCol w="956719">
                  <a:extLst>
                    <a:ext uri="{9D8B030D-6E8A-4147-A177-3AD203B41FA5}">
                      <a16:colId xmlns="" xmlns:a16="http://schemas.microsoft.com/office/drawing/2014/main" val="2052663771"/>
                    </a:ext>
                  </a:extLst>
                </a:gridCol>
                <a:gridCol w="956719">
                  <a:extLst>
                    <a:ext uri="{9D8B030D-6E8A-4147-A177-3AD203B41FA5}">
                      <a16:colId xmlns="" xmlns:a16="http://schemas.microsoft.com/office/drawing/2014/main" val="1774092345"/>
                    </a:ext>
                  </a:extLst>
                </a:gridCol>
                <a:gridCol w="956719">
                  <a:extLst>
                    <a:ext uri="{9D8B030D-6E8A-4147-A177-3AD203B41FA5}">
                      <a16:colId xmlns=""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 xmlns:a16="http://schemas.microsoft.com/office/drawing/2014/main" id="{FD2F9934-9D0C-4E19-AE89-48CB9973F4AD}"/>
              </a:ext>
            </a:extLst>
          </p:cNvPr>
          <p:cNvSpPr txBox="1"/>
          <p:nvPr userDrawn="1"/>
        </p:nvSpPr>
        <p:spPr>
          <a:xfrm>
            <a:off x="5175792" y="6669360"/>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 xmlns:a16="http://schemas.microsoft.com/office/drawing/2014/main" id="{04047FE0-99CA-4A25-A7D8-E3A981F3FFF0}"/>
              </a:ext>
            </a:extLst>
          </p:cNvPr>
          <p:cNvSpPr txBox="1"/>
          <p:nvPr userDrawn="1"/>
        </p:nvSpPr>
        <p:spPr>
          <a:xfrm>
            <a:off x="2895520" y="6113244"/>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 xmlns:a16="http://schemas.microsoft.com/office/drawing/2014/main" val="10000"/>
                  </a:ext>
                </a:extLst>
              </a:tr>
            </a:tbl>
          </a:graphicData>
        </a:graphic>
      </p:graphicFrame>
      <p:sp>
        <p:nvSpPr>
          <p:cNvPr id="5" name="제목 개체 틀 9">
            <a:extLst>
              <a:ext uri="{FF2B5EF4-FFF2-40B4-BE49-F238E27FC236}">
                <a16:creationId xmlns=""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 xmlns:a16="http://schemas.microsoft.com/office/drawing/2014/main" val="20000"/>
                    </a:ext>
                  </a:extLst>
                </a:gridCol>
                <a:gridCol w="2976331">
                  <a:extLst>
                    <a:ext uri="{9D8B030D-6E8A-4147-A177-3AD203B41FA5}">
                      <a16:colId xmlns="" xmlns:a16="http://schemas.microsoft.com/office/drawing/2014/main" val="20001"/>
                    </a:ext>
                  </a:extLst>
                </a:gridCol>
                <a:gridCol w="1055397">
                  <a:extLst>
                    <a:ext uri="{9D8B030D-6E8A-4147-A177-3AD203B41FA5}">
                      <a16:colId xmlns="" xmlns:a16="http://schemas.microsoft.com/office/drawing/2014/main" val="20002"/>
                    </a:ext>
                  </a:extLst>
                </a:gridCol>
                <a:gridCol w="3361093">
                  <a:extLst>
                    <a:ext uri="{9D8B030D-6E8A-4147-A177-3AD203B41FA5}">
                      <a16:colId xmlns="" xmlns:a16="http://schemas.microsoft.com/office/drawing/2014/main" val="20003"/>
                    </a:ext>
                  </a:extLst>
                </a:gridCol>
                <a:gridCol w="2370770">
                  <a:extLst>
                    <a:ext uri="{9D8B030D-6E8A-4147-A177-3AD203B41FA5}">
                      <a16:colId xmlns="" xmlns:a16="http://schemas.microsoft.com/office/drawing/2014/main" val="20004"/>
                    </a:ext>
                  </a:extLst>
                </a:gridCol>
                <a:gridCol w="555955">
                  <a:extLst>
                    <a:ext uri="{9D8B030D-6E8A-4147-A177-3AD203B41FA5}">
                      <a16:colId xmlns="" xmlns:a16="http://schemas.microsoft.com/office/drawing/2014/main" val="20006"/>
                    </a:ext>
                  </a:extLst>
                </a:gridCol>
                <a:gridCol w="623991">
                  <a:extLst>
                    <a:ext uri="{9D8B030D-6E8A-4147-A177-3AD203B41FA5}">
                      <a16:colId xmlns=""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영어퍼즐게임</a:t>
            </a:r>
            <a:r>
              <a:rPr lang="en-US" altLang="ko-KR" dirty="0" smtClean="0"/>
              <a:t>(</a:t>
            </a:r>
            <a:r>
              <a:rPr lang="ko-KR" altLang="en-US" dirty="0" smtClean="0"/>
              <a:t>크로스워드퍼즐</a:t>
            </a:r>
            <a:r>
              <a:rPr lang="en-US" altLang="ko-KR" dirty="0" smtClean="0"/>
              <a:t>(crossword puzzle) / </a:t>
            </a:r>
            <a:r>
              <a:rPr lang="ko-KR" altLang="en-US" dirty="0" err="1" smtClean="0"/>
              <a:t>행맨</a:t>
            </a:r>
            <a:r>
              <a:rPr lang="en-US" altLang="ko-KR" dirty="0" smtClean="0"/>
              <a:t>(hangman))</a:t>
            </a:r>
            <a:endParaRPr lang="ko-KR" altLang="en-US" dirty="0"/>
          </a:p>
        </p:txBody>
      </p:sp>
      <p:sp>
        <p:nvSpPr>
          <p:cNvPr id="3" name="텍스트 개체 틀 2"/>
          <p:cNvSpPr>
            <a:spLocks noGrp="1"/>
          </p:cNvSpPr>
          <p:nvPr>
            <p:ph type="body" sz="quarter" idx="10"/>
          </p:nvPr>
        </p:nvSpPr>
        <p:spPr/>
        <p:txBody>
          <a:bodyPr/>
          <a:lstStyle/>
          <a:p>
            <a:r>
              <a:rPr lang="en-US" altLang="ko-KR" dirty="0">
                <a:solidFill>
                  <a:schemeClr val="tx1"/>
                </a:solidFill>
              </a:rPr>
              <a:t>0.0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smtClean="0">
                <a:solidFill>
                  <a:schemeClr val="tx1"/>
                </a:solidFill>
              </a:rPr>
              <a:t>2020.06.31</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smtClean="0">
                <a:solidFill>
                  <a:schemeClr val="tx1"/>
                </a:solidFill>
              </a:rPr>
              <a:t>백성민</a:t>
            </a:r>
            <a:endParaRPr lang="ko-KR" altLang="en-US" dirty="0">
              <a:solidFill>
                <a:schemeClr val="tx1"/>
              </a:solidFill>
            </a:endParaRPr>
          </a:p>
        </p:txBody>
      </p:sp>
    </p:spTree>
    <p:extLst>
      <p:ext uri="{BB962C8B-B14F-4D97-AF65-F5344CB8AC3E}">
        <p14:creationId xmlns:p14="http://schemas.microsoft.com/office/powerpoint/2010/main" val="26127618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2805575683"/>
              </p:ext>
            </p:extLst>
          </p:nvPr>
        </p:nvGraphicFramePr>
        <p:xfrm>
          <a:off x="1197870" y="1268760"/>
          <a:ext cx="9796258" cy="5656131"/>
        </p:xfrm>
        <a:graphic>
          <a:graphicData uri="http://schemas.openxmlformats.org/drawingml/2006/table">
            <a:tbl>
              <a:tblPr>
                <a:tableStyleId>{5C22544A-7EE6-4342-B048-85BDC9FD1C3A}</a:tableStyleId>
              </a:tblPr>
              <a:tblGrid>
                <a:gridCol w="1318078">
                  <a:extLst>
                    <a:ext uri="{9D8B030D-6E8A-4147-A177-3AD203B41FA5}">
                      <a16:colId xmlns="" xmlns:a16="http://schemas.microsoft.com/office/drawing/2014/main" val="20000"/>
                    </a:ext>
                  </a:extLst>
                </a:gridCol>
                <a:gridCol w="282606">
                  <a:extLst>
                    <a:ext uri="{9D8B030D-6E8A-4147-A177-3AD203B41FA5}">
                      <a16:colId xmlns="" xmlns:a16="http://schemas.microsoft.com/office/drawing/2014/main" val="20005"/>
                    </a:ext>
                  </a:extLst>
                </a:gridCol>
                <a:gridCol w="282606">
                  <a:extLst>
                    <a:ext uri="{9D8B030D-6E8A-4147-A177-3AD203B41FA5}">
                      <a16:colId xmlns="" xmlns:a16="http://schemas.microsoft.com/office/drawing/2014/main" val="1932864301"/>
                    </a:ext>
                  </a:extLst>
                </a:gridCol>
                <a:gridCol w="282606">
                  <a:extLst>
                    <a:ext uri="{9D8B030D-6E8A-4147-A177-3AD203B41FA5}">
                      <a16:colId xmlns="" xmlns:a16="http://schemas.microsoft.com/office/drawing/2014/main" val="627806087"/>
                    </a:ext>
                  </a:extLst>
                </a:gridCol>
                <a:gridCol w="282606">
                  <a:extLst>
                    <a:ext uri="{9D8B030D-6E8A-4147-A177-3AD203B41FA5}">
                      <a16:colId xmlns="" xmlns:a16="http://schemas.microsoft.com/office/drawing/2014/main" val="371778404"/>
                    </a:ext>
                  </a:extLst>
                </a:gridCol>
                <a:gridCol w="282606">
                  <a:extLst>
                    <a:ext uri="{9D8B030D-6E8A-4147-A177-3AD203B41FA5}">
                      <a16:colId xmlns="" xmlns:a16="http://schemas.microsoft.com/office/drawing/2014/main" val="305405284"/>
                    </a:ext>
                  </a:extLst>
                </a:gridCol>
                <a:gridCol w="282606">
                  <a:extLst>
                    <a:ext uri="{9D8B030D-6E8A-4147-A177-3AD203B41FA5}">
                      <a16:colId xmlns="" xmlns:a16="http://schemas.microsoft.com/office/drawing/2014/main" val="29543921"/>
                    </a:ext>
                  </a:extLst>
                </a:gridCol>
                <a:gridCol w="282606">
                  <a:extLst>
                    <a:ext uri="{9D8B030D-6E8A-4147-A177-3AD203B41FA5}">
                      <a16:colId xmlns="" xmlns:a16="http://schemas.microsoft.com/office/drawing/2014/main" val="4273928552"/>
                    </a:ext>
                  </a:extLst>
                </a:gridCol>
                <a:gridCol w="282606">
                  <a:extLst>
                    <a:ext uri="{9D8B030D-6E8A-4147-A177-3AD203B41FA5}">
                      <a16:colId xmlns="" xmlns:a16="http://schemas.microsoft.com/office/drawing/2014/main" val="844272191"/>
                    </a:ext>
                  </a:extLst>
                </a:gridCol>
                <a:gridCol w="282606">
                  <a:extLst>
                    <a:ext uri="{9D8B030D-6E8A-4147-A177-3AD203B41FA5}">
                      <a16:colId xmlns="" xmlns:a16="http://schemas.microsoft.com/office/drawing/2014/main" val="1347387674"/>
                    </a:ext>
                  </a:extLst>
                </a:gridCol>
                <a:gridCol w="282606">
                  <a:extLst>
                    <a:ext uri="{9D8B030D-6E8A-4147-A177-3AD203B41FA5}">
                      <a16:colId xmlns="" xmlns:a16="http://schemas.microsoft.com/office/drawing/2014/main" val="1781131391"/>
                    </a:ext>
                  </a:extLst>
                </a:gridCol>
                <a:gridCol w="282606">
                  <a:extLst>
                    <a:ext uri="{9D8B030D-6E8A-4147-A177-3AD203B41FA5}">
                      <a16:colId xmlns="" xmlns:a16="http://schemas.microsoft.com/office/drawing/2014/main" val="384615516"/>
                    </a:ext>
                  </a:extLst>
                </a:gridCol>
                <a:gridCol w="282606">
                  <a:extLst>
                    <a:ext uri="{9D8B030D-6E8A-4147-A177-3AD203B41FA5}">
                      <a16:colId xmlns="" xmlns:a16="http://schemas.microsoft.com/office/drawing/2014/main" val="2585931872"/>
                    </a:ext>
                  </a:extLst>
                </a:gridCol>
                <a:gridCol w="282606">
                  <a:extLst>
                    <a:ext uri="{9D8B030D-6E8A-4147-A177-3AD203B41FA5}">
                      <a16:colId xmlns="" xmlns:a16="http://schemas.microsoft.com/office/drawing/2014/main" val="1608020694"/>
                    </a:ext>
                  </a:extLst>
                </a:gridCol>
                <a:gridCol w="282606">
                  <a:extLst>
                    <a:ext uri="{9D8B030D-6E8A-4147-A177-3AD203B41FA5}">
                      <a16:colId xmlns="" xmlns:a16="http://schemas.microsoft.com/office/drawing/2014/main" val="4164423105"/>
                    </a:ext>
                  </a:extLst>
                </a:gridCol>
                <a:gridCol w="282606">
                  <a:extLst>
                    <a:ext uri="{9D8B030D-6E8A-4147-A177-3AD203B41FA5}">
                      <a16:colId xmlns="" xmlns:a16="http://schemas.microsoft.com/office/drawing/2014/main" val="3233058977"/>
                    </a:ext>
                  </a:extLst>
                </a:gridCol>
                <a:gridCol w="282606">
                  <a:extLst>
                    <a:ext uri="{9D8B030D-6E8A-4147-A177-3AD203B41FA5}">
                      <a16:colId xmlns="" xmlns:a16="http://schemas.microsoft.com/office/drawing/2014/main" val="2889151618"/>
                    </a:ext>
                  </a:extLst>
                </a:gridCol>
                <a:gridCol w="282606">
                  <a:extLst>
                    <a:ext uri="{9D8B030D-6E8A-4147-A177-3AD203B41FA5}">
                      <a16:colId xmlns="" xmlns:a16="http://schemas.microsoft.com/office/drawing/2014/main" val="560411669"/>
                    </a:ext>
                  </a:extLst>
                </a:gridCol>
                <a:gridCol w="282606">
                  <a:extLst>
                    <a:ext uri="{9D8B030D-6E8A-4147-A177-3AD203B41FA5}">
                      <a16:colId xmlns="" xmlns:a16="http://schemas.microsoft.com/office/drawing/2014/main" val="3884846165"/>
                    </a:ext>
                  </a:extLst>
                </a:gridCol>
                <a:gridCol w="282606">
                  <a:extLst>
                    <a:ext uri="{9D8B030D-6E8A-4147-A177-3AD203B41FA5}">
                      <a16:colId xmlns="" xmlns:a16="http://schemas.microsoft.com/office/drawing/2014/main" val="1129982004"/>
                    </a:ext>
                  </a:extLst>
                </a:gridCol>
                <a:gridCol w="282606">
                  <a:extLst>
                    <a:ext uri="{9D8B030D-6E8A-4147-A177-3AD203B41FA5}">
                      <a16:colId xmlns="" xmlns:a16="http://schemas.microsoft.com/office/drawing/2014/main" val="921361012"/>
                    </a:ext>
                  </a:extLst>
                </a:gridCol>
                <a:gridCol w="282606">
                  <a:extLst>
                    <a:ext uri="{9D8B030D-6E8A-4147-A177-3AD203B41FA5}">
                      <a16:colId xmlns="" xmlns:a16="http://schemas.microsoft.com/office/drawing/2014/main" val="1082313226"/>
                    </a:ext>
                  </a:extLst>
                </a:gridCol>
                <a:gridCol w="282606">
                  <a:extLst>
                    <a:ext uri="{9D8B030D-6E8A-4147-A177-3AD203B41FA5}">
                      <a16:colId xmlns="" xmlns:a16="http://schemas.microsoft.com/office/drawing/2014/main" val="3555641462"/>
                    </a:ext>
                  </a:extLst>
                </a:gridCol>
                <a:gridCol w="282606">
                  <a:extLst>
                    <a:ext uri="{9D8B030D-6E8A-4147-A177-3AD203B41FA5}">
                      <a16:colId xmlns="" xmlns:a16="http://schemas.microsoft.com/office/drawing/2014/main" val="2046748408"/>
                    </a:ext>
                  </a:extLst>
                </a:gridCol>
                <a:gridCol w="282606">
                  <a:extLst>
                    <a:ext uri="{9D8B030D-6E8A-4147-A177-3AD203B41FA5}">
                      <a16:colId xmlns="" xmlns:a16="http://schemas.microsoft.com/office/drawing/2014/main" val="61301162"/>
                    </a:ext>
                  </a:extLst>
                </a:gridCol>
                <a:gridCol w="282606">
                  <a:extLst>
                    <a:ext uri="{9D8B030D-6E8A-4147-A177-3AD203B41FA5}">
                      <a16:colId xmlns="" xmlns:a16="http://schemas.microsoft.com/office/drawing/2014/main" val="151961678"/>
                    </a:ext>
                  </a:extLst>
                </a:gridCol>
                <a:gridCol w="282606">
                  <a:extLst>
                    <a:ext uri="{9D8B030D-6E8A-4147-A177-3AD203B41FA5}">
                      <a16:colId xmlns="" xmlns:a16="http://schemas.microsoft.com/office/drawing/2014/main" val="3307757913"/>
                    </a:ext>
                  </a:extLst>
                </a:gridCol>
                <a:gridCol w="282606">
                  <a:extLst>
                    <a:ext uri="{9D8B030D-6E8A-4147-A177-3AD203B41FA5}">
                      <a16:colId xmlns="" xmlns:a16="http://schemas.microsoft.com/office/drawing/2014/main" val="2537069362"/>
                    </a:ext>
                  </a:extLst>
                </a:gridCol>
                <a:gridCol w="282606">
                  <a:extLst>
                    <a:ext uri="{9D8B030D-6E8A-4147-A177-3AD203B41FA5}">
                      <a16:colId xmlns="" xmlns:a16="http://schemas.microsoft.com/office/drawing/2014/main" val="3220850051"/>
                    </a:ext>
                  </a:extLst>
                </a:gridCol>
                <a:gridCol w="282606">
                  <a:extLst>
                    <a:ext uri="{9D8B030D-6E8A-4147-A177-3AD203B41FA5}">
                      <a16:colId xmlns="" xmlns:a16="http://schemas.microsoft.com/office/drawing/2014/main" val="4047037587"/>
                    </a:ext>
                  </a:extLst>
                </a:gridCol>
                <a:gridCol w="282606">
                  <a:extLst>
                    <a:ext uri="{9D8B030D-6E8A-4147-A177-3AD203B41FA5}">
                      <a16:colId xmlns="" xmlns:a16="http://schemas.microsoft.com/office/drawing/2014/main" val="1193031526"/>
                    </a:ext>
                  </a:extLst>
                </a:gridCol>
              </a:tblGrid>
              <a:tr h="260216">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30">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smtClean="0">
                          <a:solidFill>
                            <a:schemeClr val="tx1"/>
                          </a:solidFill>
                          <a:latin typeface="+mn-ea"/>
                          <a:ea typeface="+mn-ea"/>
                        </a:rPr>
                        <a:t>영어</a:t>
                      </a:r>
                      <a:r>
                        <a:rPr lang="ko-KR" altLang="en-US" sz="900" baseline="0" dirty="0" smtClean="0">
                          <a:solidFill>
                            <a:schemeClr val="tx1"/>
                          </a:solidFill>
                          <a:latin typeface="+mn-ea"/>
                          <a:ea typeface="+mn-ea"/>
                        </a:rPr>
                        <a:t> 실력 </a:t>
                      </a:r>
                      <a:r>
                        <a:rPr lang="ko-KR" altLang="en-US" sz="900" dirty="0" smtClean="0">
                          <a:solidFill>
                            <a:schemeClr val="tx1"/>
                          </a:solidFill>
                          <a:latin typeface="+mn-ea"/>
                          <a:ea typeface="+mn-ea"/>
                        </a:rPr>
                        <a:t>향상을 위해서 이 프로그램을 만들려고 합니다</a:t>
                      </a:r>
                      <a:r>
                        <a:rPr lang="en-US" altLang="ko-KR" sz="900" dirty="0" smtClean="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smtClean="0">
                          <a:solidFill>
                            <a:schemeClr val="tx1"/>
                          </a:solidFill>
                          <a:latin typeface="+mn-ea"/>
                          <a:ea typeface="+mn-ea"/>
                        </a:rPr>
                        <a:t>영어공부를 게임을 통해서 재미있게 하면 좋겠다는 생각이 들었습니다</a:t>
                      </a:r>
                      <a:r>
                        <a:rPr lang="en-US" altLang="ko-KR" sz="900" dirty="0" smtClean="0">
                          <a:solidFill>
                            <a:schemeClr val="tx1"/>
                          </a:solidFill>
                          <a:latin typeface="+mn-ea"/>
                          <a:ea typeface="+mn-ea"/>
                        </a:rPr>
                        <a:t>.</a:t>
                      </a:r>
                      <a:endParaRPr lang="en-US" altLang="ko-KR" sz="9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900" dirty="0" smtClean="0">
                          <a:solidFill>
                            <a:schemeClr val="tx1"/>
                          </a:solidFill>
                          <a:latin typeface="+mn-ea"/>
                          <a:ea typeface="+mn-ea"/>
                        </a:rPr>
                        <a:t>연령</a:t>
                      </a:r>
                      <a:r>
                        <a:rPr lang="ko-KR" altLang="en-US" sz="900" baseline="0" dirty="0" smtClean="0">
                          <a:solidFill>
                            <a:schemeClr val="tx1"/>
                          </a:solidFill>
                          <a:latin typeface="+mn-ea"/>
                          <a:ea typeface="+mn-ea"/>
                        </a:rPr>
                        <a:t> 제한 없이 난이도와 주제를 선택해서 수준에 맞는 게임을 즐길 수 있게 하고 싶습니다</a:t>
                      </a:r>
                      <a:r>
                        <a:rPr lang="en-US" altLang="ko-KR" sz="900" baseline="0" dirty="0" smtClean="0">
                          <a:solidFill>
                            <a:schemeClr val="tx1"/>
                          </a:solidFill>
                          <a:latin typeface="+mn-ea"/>
                          <a:ea typeface="+mn-ea"/>
                        </a:rPr>
                        <a:t>.</a:t>
                      </a:r>
                      <a:endParaRPr lang="en-US" altLang="ko-KR" sz="900" dirty="0" smtClean="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smtClean="0">
                          <a:solidFill>
                            <a:schemeClr val="tx1"/>
                          </a:solidFill>
                          <a:latin typeface="+mn-ea"/>
                          <a:ea typeface="+mn-ea"/>
                        </a:rPr>
                        <a:t>재미있게 영어공부를 할 수 있습니다</a:t>
                      </a:r>
                      <a:r>
                        <a:rPr lang="en-US" altLang="ko-KR" sz="900" dirty="0" smtClean="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smtClean="0">
                          <a:solidFill>
                            <a:schemeClr val="tx1"/>
                          </a:solidFill>
                          <a:latin typeface="+mn-ea"/>
                          <a:ea typeface="+mn-ea"/>
                        </a:rPr>
                        <a:t>두뇌발달에 도움이 됩니다</a:t>
                      </a:r>
                      <a:r>
                        <a:rPr lang="en-US" altLang="ko-KR" sz="900" dirty="0" smtClean="0">
                          <a:solidFill>
                            <a:schemeClr val="tx1"/>
                          </a:solidFill>
                          <a:latin typeface="+mn-ea"/>
                          <a:ea typeface="+mn-ea"/>
                        </a:rPr>
                        <a:t>.</a:t>
                      </a:r>
                      <a:r>
                        <a:rPr lang="ko-KR" altLang="en-US" sz="900" dirty="0" smtClean="0">
                          <a:solidFill>
                            <a:schemeClr val="tx1"/>
                          </a:solidFill>
                          <a:latin typeface="+mn-ea"/>
                          <a:ea typeface="+mn-ea"/>
                        </a:rPr>
                        <a:t> </a:t>
                      </a:r>
                      <a:endParaRPr lang="en-US" altLang="ko-KR" sz="900" dirty="0" smtClean="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900" dirty="0" smtClean="0">
                          <a:solidFill>
                            <a:schemeClr val="tx1"/>
                          </a:solidFill>
                          <a:latin typeface="+mn-ea"/>
                          <a:ea typeface="+mn-ea"/>
                        </a:rPr>
                        <a:t>쉬운 퍼즐을 푸는데 성공하면 조금 더 어려운 퍼즐을 풀고 싶은 동기부여가 생깁니다</a:t>
                      </a:r>
                      <a:r>
                        <a:rPr lang="en-US" altLang="ko-KR" sz="900" dirty="0" smtClean="0">
                          <a:solidFill>
                            <a:schemeClr val="tx1"/>
                          </a:solidFill>
                          <a:latin typeface="+mn-ea"/>
                          <a:ea typeface="+mn-ea"/>
                        </a:rPr>
                        <a:t>.</a:t>
                      </a:r>
                      <a:r>
                        <a:rPr lang="ko-KR" altLang="en-US" sz="900" dirty="0" smtClean="0">
                          <a:solidFill>
                            <a:schemeClr val="tx1"/>
                          </a:solidFill>
                          <a:latin typeface="+mn-ea"/>
                          <a:ea typeface="+mn-ea"/>
                        </a:rPr>
                        <a:t> </a:t>
                      </a:r>
                      <a:endParaRPr lang="en-US" altLang="ko-KR" sz="900" dirty="0" smtClean="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900" baseline="0" dirty="0" smtClean="0">
                          <a:solidFill>
                            <a:schemeClr val="tx1"/>
                          </a:solidFill>
                          <a:latin typeface="+mn-ea"/>
                          <a:ea typeface="+mn-ea"/>
                        </a:rPr>
                        <a:t>인원수에 관계없이 혼자서든 여럿이서든 게임을 할 수 있습니다</a:t>
                      </a:r>
                      <a:r>
                        <a:rPr lang="en-US" altLang="ko-KR" sz="900" baseline="0" dirty="0" smtClean="0">
                          <a:solidFill>
                            <a:schemeClr val="tx1"/>
                          </a:solidFill>
                          <a:latin typeface="+mn-ea"/>
                          <a:ea typeface="+mn-ea"/>
                        </a:rPr>
                        <a:t>.</a:t>
                      </a:r>
                      <a:r>
                        <a:rPr lang="ko-KR" altLang="en-US" sz="900" baseline="0" dirty="0" smtClean="0">
                          <a:solidFill>
                            <a:schemeClr val="tx1"/>
                          </a:solidFill>
                          <a:latin typeface="+mn-ea"/>
                          <a:ea typeface="+mn-ea"/>
                        </a:rPr>
                        <a:t> </a:t>
                      </a:r>
                      <a:endParaRPr lang="en-US" altLang="ko-KR" sz="900" dirty="0" smtClean="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smtClean="0">
                          <a:solidFill>
                            <a:schemeClr val="tx1"/>
                          </a:solidFill>
                          <a:latin typeface="+mn-ea"/>
                          <a:ea typeface="+mn-ea"/>
                        </a:rPr>
                        <a:t>사용자가 난이도를 선택할 수 있습니다</a:t>
                      </a:r>
                      <a:r>
                        <a:rPr lang="en-US" altLang="ko-KR" sz="900" dirty="0" smtClean="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smtClean="0">
                          <a:solidFill>
                            <a:schemeClr val="tx1"/>
                          </a:solidFill>
                          <a:latin typeface="+mn-ea"/>
                          <a:ea typeface="+mn-ea"/>
                        </a:rPr>
                        <a:t>사용자가  주제를 선택할 수 있습니다</a:t>
                      </a:r>
                      <a:r>
                        <a:rPr lang="en-US" altLang="ko-KR" sz="900" dirty="0" smtClean="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en-US" altLang="ko-KR" sz="900" dirty="0" smtClean="0">
                          <a:solidFill>
                            <a:schemeClr val="tx1"/>
                          </a:solidFill>
                          <a:latin typeface="+mn-ea"/>
                          <a:ea typeface="+mn-ea"/>
                        </a:rPr>
                        <a:t>(</a:t>
                      </a:r>
                      <a:r>
                        <a:rPr lang="ko-KR" altLang="en-US" sz="900" dirty="0" smtClean="0">
                          <a:solidFill>
                            <a:schemeClr val="tx1"/>
                          </a:solidFill>
                          <a:latin typeface="+mn-ea"/>
                          <a:ea typeface="+mn-ea"/>
                        </a:rPr>
                        <a:t>사용자가 문법 테마를 선택할 수 있습니다</a:t>
                      </a:r>
                      <a:r>
                        <a:rPr lang="en-US" altLang="ko-KR" sz="900" dirty="0" smtClean="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smtClean="0">
                          <a:solidFill>
                            <a:schemeClr val="tx1"/>
                          </a:solidFill>
                          <a:latin typeface="+mn-ea"/>
                          <a:ea typeface="+mn-ea"/>
                        </a:rPr>
                        <a:t>문제를 푸는 시간을 재서 점수</a:t>
                      </a:r>
                      <a:r>
                        <a:rPr lang="ko-KR" altLang="en-US" sz="900" baseline="0" dirty="0" smtClean="0">
                          <a:solidFill>
                            <a:schemeClr val="tx1"/>
                          </a:solidFill>
                          <a:latin typeface="+mn-ea"/>
                          <a:ea typeface="+mn-ea"/>
                        </a:rPr>
                        <a:t> 랭킹을 보여줍니다</a:t>
                      </a:r>
                      <a:r>
                        <a:rPr lang="en-US" altLang="ko-KR" sz="900" baseline="0" dirty="0" smtClean="0">
                          <a:solidFill>
                            <a:schemeClr val="tx1"/>
                          </a:solidFill>
                          <a:latin typeface="+mn-ea"/>
                          <a:ea typeface="+mn-ea"/>
                        </a:rPr>
                        <a:t>.</a:t>
                      </a:r>
                      <a:endParaRPr lang="en-US" altLang="ko-KR" sz="900" dirty="0" smtClean="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3921827172"/>
                  </a:ext>
                </a:extLst>
              </a:tr>
              <a:tr h="504056">
                <a:tc>
                  <a:txBody>
                    <a:bodyPr/>
                    <a:lstStyle/>
                    <a:p>
                      <a:pPr algn="ctr" latinLnBrk="1">
                        <a:lnSpc>
                          <a:spcPct val="120000"/>
                        </a:lnSpc>
                      </a:pPr>
                      <a:r>
                        <a:rPr lang="ko-KR" altLang="en-US" sz="900" dirty="0" smtClean="0">
                          <a:solidFill>
                            <a:schemeClr val="tx1"/>
                          </a:solidFill>
                          <a:latin typeface="+mn-ea"/>
                          <a:ea typeface="+mn-ea"/>
                        </a:rPr>
                        <a:t>개발환경</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en-US" altLang="ko-KR" sz="900" dirty="0" smtClean="0">
                          <a:solidFill>
                            <a:schemeClr val="tx1"/>
                          </a:solidFill>
                          <a:latin typeface="+mn-ea"/>
                          <a:ea typeface="+mn-ea"/>
                        </a:rPr>
                        <a:t>Eclipse</a:t>
                      </a:r>
                      <a:r>
                        <a:rPr lang="en-US" altLang="ko-KR" sz="900" baseline="0" dirty="0" smtClean="0">
                          <a:solidFill>
                            <a:schemeClr val="tx1"/>
                          </a:solidFill>
                          <a:latin typeface="+mn-ea"/>
                          <a:ea typeface="+mn-ea"/>
                        </a:rPr>
                        <a:t> Photon </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4171527082"/>
                  </a:ext>
                </a:extLst>
              </a:tr>
              <a:tr h="147693">
                <a:tc gridSpan="3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 xmlns:a16="http://schemas.microsoft.com/office/drawing/2014/main" val="3616981493"/>
                  </a:ext>
                </a:extLst>
              </a:tr>
              <a:tr h="291709">
                <a:tc rowSpan="2">
                  <a:txBody>
                    <a:bodyPr/>
                    <a:lstStyle/>
                    <a:p>
                      <a:pPr algn="ctr" latinLnBrk="1">
                        <a:lnSpc>
                          <a:spcPct val="120000"/>
                        </a:lnSpc>
                      </a:pPr>
                      <a:r>
                        <a:rPr lang="ko-KR" altLang="en-US" sz="900" dirty="0">
                          <a:solidFill>
                            <a:schemeClr val="tx1"/>
                          </a:solidFill>
                          <a:latin typeface="+mn-ea"/>
                          <a:ea typeface="+mn-ea"/>
                        </a:rPr>
                        <a:t>기획일정</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1W</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2W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3W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4W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2">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5W</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 xmlns:a16="http://schemas.microsoft.com/office/drawing/2014/main"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30</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1301870032"/>
                  </a:ext>
                </a:extLst>
              </a:tr>
              <a:tr h="21234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Business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2807584751"/>
                  </a:ext>
                </a:extLst>
              </a:tr>
              <a:tr h="133033">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Benchmarking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2009021828"/>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Value Proposition</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defTabSz="914400" rtl="0" eaLnBrk="1" latinLnBrk="1" hangingPunct="1">
                        <a:lnSpc>
                          <a:spcPct val="130000"/>
                        </a:lnSpc>
                        <a:buFont typeface="Arial" panose="020B0604020202020204" pitchFamily="34" charset="0"/>
                        <a:buNone/>
                      </a:pPr>
                      <a:endParaRPr lang="en-US" altLang="ko-KR" sz="700" kern="1200" dirty="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defTabSz="914400" rtl="0" eaLnBrk="1" latinLnBrk="1" hangingPunct="1">
                        <a:lnSpc>
                          <a:spcPct val="130000"/>
                        </a:lnSpc>
                        <a:buFont typeface="Arial" panose="020B0604020202020204" pitchFamily="34" charset="0"/>
                        <a:buNone/>
                      </a:pPr>
                      <a:endParaRPr lang="en-US" altLang="ko-KR" sz="700" kern="1200" dirty="0">
                        <a:solidFill>
                          <a:schemeClr val="tx1"/>
                        </a:solidFill>
                        <a:latin typeface="+mn-ea"/>
                        <a:ea typeface="+mn-ea"/>
                        <a:cs typeface="+mn-cs"/>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182463912"/>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3773015604"/>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Policy</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3502992516"/>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User interface</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extLst>
                  <a:ext uri="{0D108BD9-81ED-4DB2-BD59-A6C34878D82A}">
                    <a16:rowId xmlns="" xmlns:a16="http://schemas.microsoft.com/office/drawing/2014/main" val="2990935818"/>
                  </a:ext>
                </a:extLst>
              </a:tr>
            </a:tbl>
          </a:graphicData>
        </a:graphic>
      </p:graphicFrame>
      <p:sp>
        <p:nvSpPr>
          <p:cNvPr id="5" name="TextBox 4">
            <a:extLst>
              <a:ext uri="{FF2B5EF4-FFF2-40B4-BE49-F238E27FC236}">
                <a16:creationId xmlns=""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3982823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719F2D03-4DCC-42DA-95ED-B3FF360D7F63}"/>
              </a:ext>
            </a:extLst>
          </p:cNvPr>
          <p:cNvSpPr>
            <a:spLocks noGrp="1"/>
          </p:cNvSpPr>
          <p:nvPr>
            <p:ph type="title"/>
          </p:nvPr>
        </p:nvSpPr>
        <p:spPr/>
        <p:txBody>
          <a:bodyPr/>
          <a:lstStyle/>
          <a:p>
            <a:r>
              <a:rPr lang="en-US" altLang="ko-KR" dirty="0"/>
              <a:t>User flow</a:t>
            </a:r>
            <a:endParaRPr lang="ko-KR" altLang="en-US" dirty="0"/>
          </a:p>
        </p:txBody>
      </p:sp>
      <p:graphicFrame>
        <p:nvGraphicFramePr>
          <p:cNvPr id="3" name="표 2">
            <a:extLst>
              <a:ext uri="{FF2B5EF4-FFF2-40B4-BE49-F238E27FC236}">
                <a16:creationId xmlns=""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1047586838"/>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 xmlns:a16="http://schemas.microsoft.com/office/drawing/2014/main" val="554055183"/>
                    </a:ext>
                  </a:extLst>
                </a:gridCol>
                <a:gridCol w="2130236">
                  <a:extLst>
                    <a:ext uri="{9D8B030D-6E8A-4147-A177-3AD203B41FA5}">
                      <a16:colId xmlns="" xmlns:a16="http://schemas.microsoft.com/office/drawing/2014/main" val="20000"/>
                    </a:ext>
                  </a:extLst>
                </a:gridCol>
                <a:gridCol w="2257591">
                  <a:extLst>
                    <a:ext uri="{9D8B030D-6E8A-4147-A177-3AD203B41FA5}">
                      <a16:colId xmlns="" xmlns:a16="http://schemas.microsoft.com/office/drawing/2014/main" val="20001"/>
                    </a:ext>
                  </a:extLst>
                </a:gridCol>
                <a:gridCol w="2192190">
                  <a:extLst>
                    <a:ext uri="{9D8B030D-6E8A-4147-A177-3AD203B41FA5}">
                      <a16:colId xmlns="" xmlns:a16="http://schemas.microsoft.com/office/drawing/2014/main" val="20004"/>
                    </a:ext>
                  </a:extLst>
                </a:gridCol>
                <a:gridCol w="2035603">
                  <a:extLst>
                    <a:ext uri="{9D8B030D-6E8A-4147-A177-3AD203B41FA5}">
                      <a16:colId xmlns="" xmlns:a16="http://schemas.microsoft.com/office/drawing/2014/main" val="20005"/>
                    </a:ext>
                  </a:extLst>
                </a:gridCol>
              </a:tblGrid>
              <a:tr h="342763">
                <a:tc rowSpan="2">
                  <a:txBody>
                    <a:bodyPr/>
                    <a:lstStyle/>
                    <a:p>
                      <a:pPr algn="ctr" latinLnBrk="1"/>
                      <a:r>
                        <a:rPr lang="en-US" altLang="ko-KR" sz="1000" b="1" dirty="0">
                          <a:solidFill>
                            <a:schemeClr val="tx1"/>
                          </a:solidFill>
                        </a:rPr>
                        <a:t>Login</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4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 xmlns:a16="http://schemas.microsoft.com/office/drawing/2014/main" val="10001"/>
                  </a:ext>
                </a:extLst>
              </a:tr>
            </a:tbl>
          </a:graphicData>
        </a:graphic>
      </p:graphicFrame>
      <p:sp>
        <p:nvSpPr>
          <p:cNvPr id="6" name="순서도: 수행의 시작/종료 5">
            <a:extLst>
              <a:ext uri="{FF2B5EF4-FFF2-40B4-BE49-F238E27FC236}">
                <a16:creationId xmlns="" xmlns:a16="http://schemas.microsoft.com/office/drawing/2014/main"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 xmlns:a16="http://schemas.microsoft.com/office/drawing/2014/main" id="{B61B2F31-1FAE-4B5E-9F16-9334C3015BAC}"/>
              </a:ext>
            </a:extLst>
          </p:cNvPr>
          <p:cNvSpPr/>
          <p:nvPr/>
        </p:nvSpPr>
        <p:spPr>
          <a:xfrm>
            <a:off x="2927648"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8" name="순서도: 처리 7">
            <a:extLst>
              <a:ext uri="{FF2B5EF4-FFF2-40B4-BE49-F238E27FC236}">
                <a16:creationId xmlns="" xmlns:a16="http://schemas.microsoft.com/office/drawing/2014/main" id="{BB96B924-4F71-423C-9A34-4C63C04D46CB}"/>
              </a:ext>
            </a:extLst>
          </p:cNvPr>
          <p:cNvSpPr/>
          <p:nvPr/>
        </p:nvSpPr>
        <p:spPr>
          <a:xfrm>
            <a:off x="2927648" y="319360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 name="순서도: 처리 8">
            <a:extLst>
              <a:ext uri="{FF2B5EF4-FFF2-40B4-BE49-F238E27FC236}">
                <a16:creationId xmlns="" xmlns:a16="http://schemas.microsoft.com/office/drawing/2014/main" id="{96A6B14E-E90E-4B43-A3BD-28851575D769}"/>
              </a:ext>
            </a:extLst>
          </p:cNvPr>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 name="순서도: 판단 9">
            <a:extLst>
              <a:ext uri="{FF2B5EF4-FFF2-40B4-BE49-F238E27FC236}">
                <a16:creationId xmlns="" xmlns:a16="http://schemas.microsoft.com/office/drawing/2014/main" id="{C07A0973-7A51-4E56-927B-66B2A3E6F2B9}"/>
              </a:ext>
            </a:extLst>
          </p:cNvPr>
          <p:cNvSpPr/>
          <p:nvPr/>
        </p:nvSpPr>
        <p:spPr>
          <a:xfrm>
            <a:off x="2927648" y="4057697"/>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15" name="직선 화살표 연결선 14">
            <a:extLst>
              <a:ext uri="{FF2B5EF4-FFF2-40B4-BE49-F238E27FC236}">
                <a16:creationId xmlns="" xmlns:a16="http://schemas.microsoft.com/office/drawing/2014/main" id="{3EDA3593-F331-4B43-B8B1-68EE7CADE1D7}"/>
              </a:ext>
            </a:extLst>
          </p:cNvPr>
          <p:cNvCxnSpPr>
            <a:stCxn id="6" idx="2"/>
            <a:endCxn id="7" idx="0"/>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 xmlns:a16="http://schemas.microsoft.com/office/drawing/2014/main" id="{CE91D1FC-6AC8-4858-8642-44C8273A5620}"/>
              </a:ext>
            </a:extLst>
          </p:cNvPr>
          <p:cNvCxnSpPr>
            <a:cxnSpLocks/>
            <a:stCxn id="7" idx="2"/>
            <a:endCxn id="8" idx="0"/>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 xmlns:a16="http://schemas.microsoft.com/office/drawing/2014/main" id="{0E9A8199-D075-4EE7-BBA9-F3BB9CDC05FE}"/>
              </a:ext>
            </a:extLst>
          </p:cNvPr>
          <p:cNvCxnSpPr>
            <a:cxnSpLocks/>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 xmlns:a16="http://schemas.microsoft.com/office/drawing/2014/main" id="{C8C94C72-50E0-4FEE-B332-62829B1B172C}"/>
              </a:ext>
            </a:extLst>
          </p:cNvPr>
          <p:cNvCxnSpPr>
            <a:cxnSpLocks/>
            <a:stCxn id="9" idx="2"/>
            <a:endCxn id="10" idx="0"/>
          </p:cNvCxnSpPr>
          <p:nvPr/>
        </p:nvCxnSpPr>
        <p:spPr>
          <a:xfrm>
            <a:off x="3431704"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 xmlns:a16="http://schemas.microsoft.com/office/drawing/2014/main" id="{7D62639A-401C-41AD-AF3F-5BB6DF0C766F}"/>
              </a:ext>
            </a:extLst>
          </p:cNvPr>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26" name="직선 화살표 연결선 25">
            <a:extLst>
              <a:ext uri="{FF2B5EF4-FFF2-40B4-BE49-F238E27FC236}">
                <a16:creationId xmlns="" xmlns:a16="http://schemas.microsoft.com/office/drawing/2014/main" id="{CA294CFD-6C69-4018-89C4-80F39A7FB85A}"/>
              </a:ext>
            </a:extLst>
          </p:cNvPr>
          <p:cNvCxnSpPr>
            <a:cxnSpLocks/>
            <a:stCxn id="10" idx="2"/>
            <a:endCxn id="25" idx="0"/>
          </p:cNvCxnSpPr>
          <p:nvPr/>
        </p:nvCxnSpPr>
        <p:spPr>
          <a:xfrm>
            <a:off x="3431704"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 xmlns:a16="http://schemas.microsoft.com/office/drawing/2014/main" id="{68CC8553-9013-4D75-B8C1-5DDC1C9C11E4}"/>
              </a:ext>
            </a:extLst>
          </p:cNvPr>
          <p:cNvCxnSpPr>
            <a:cxnSpLocks/>
            <a:stCxn id="10" idx="3"/>
            <a:endCxn id="8" idx="3"/>
          </p:cNvCxnSpPr>
          <p:nvPr/>
        </p:nvCxnSpPr>
        <p:spPr>
          <a:xfrm flipV="1">
            <a:off x="3935760" y="3316275"/>
            <a:ext cx="12700" cy="864096"/>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 xmlns:a16="http://schemas.microsoft.com/office/drawing/2014/main" id="{783A7B31-4623-488F-8FF8-95A2871C8DFB}"/>
              </a:ext>
            </a:extLst>
          </p:cNvPr>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 xmlns:a16="http://schemas.microsoft.com/office/drawing/2014/main" id="{A93E967B-041B-401A-BD32-2734A2D55AD9}"/>
              </a:ext>
            </a:extLst>
          </p:cNvPr>
          <p:cNvCxnSpPr>
            <a:cxnSpLocks/>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 xmlns:a16="http://schemas.microsoft.com/office/drawing/2014/main"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37" name="연결선: 꺾임 36">
            <a:extLst>
              <a:ext uri="{FF2B5EF4-FFF2-40B4-BE49-F238E27FC236}">
                <a16:creationId xmlns="" xmlns:a16="http://schemas.microsoft.com/office/drawing/2014/main" id="{6ABEEE9A-14B0-4C7D-86D1-CB1D8DD628A0}"/>
              </a:ext>
            </a:extLst>
          </p:cNvPr>
          <p:cNvCxnSpPr>
            <a:cxnSpLocks/>
            <a:stCxn id="32" idx="6"/>
            <a:endCxn id="36" idx="1"/>
          </p:cNvCxnSpPr>
          <p:nvPr/>
        </p:nvCxnSpPr>
        <p:spPr>
          <a:xfrm flipV="1">
            <a:off x="3550920" y="2452179"/>
            <a:ext cx="1567859" cy="2592288"/>
          </a:xfrm>
          <a:prstGeom prst="bentConnector3">
            <a:avLst>
              <a:gd name="adj1" fmla="val 73815"/>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 name="순서도: 수행의 시작/종료 40">
            <a:extLst>
              <a:ext uri="{FF2B5EF4-FFF2-40B4-BE49-F238E27FC236}">
                <a16:creationId xmlns="" xmlns:a16="http://schemas.microsoft.com/office/drawing/2014/main" id="{8B0FC8EB-06DE-4FF4-9373-5A2D117A6FFE}"/>
              </a:ext>
            </a:extLst>
          </p:cNvPr>
          <p:cNvSpPr/>
          <p:nvPr/>
        </p:nvSpPr>
        <p:spPr>
          <a:xfrm>
            <a:off x="9480376" y="2761553"/>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42" name="순서도: 처리 41">
            <a:extLst>
              <a:ext uri="{FF2B5EF4-FFF2-40B4-BE49-F238E27FC236}">
                <a16:creationId xmlns="" xmlns:a16="http://schemas.microsoft.com/office/drawing/2014/main" id="{7DC64F6D-1FA0-4B32-9430-E0D063BB9C92}"/>
              </a:ext>
            </a:extLst>
          </p:cNvPr>
          <p:cNvSpPr/>
          <p:nvPr/>
        </p:nvSpPr>
        <p:spPr>
          <a:xfrm>
            <a:off x="5118779"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4" name="순서도: 처리 43">
            <a:extLst>
              <a:ext uri="{FF2B5EF4-FFF2-40B4-BE49-F238E27FC236}">
                <a16:creationId xmlns="" xmlns:a16="http://schemas.microsoft.com/office/drawing/2014/main" id="{DA3FC886-0D12-421B-9939-10BF2FC2165B}"/>
              </a:ext>
            </a:extLst>
          </p:cNvPr>
          <p:cNvSpPr/>
          <p:nvPr/>
        </p:nvSpPr>
        <p:spPr>
          <a:xfrm>
            <a:off x="5118779" y="362698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5" name="순서도: 처리 44">
            <a:extLst>
              <a:ext uri="{FF2B5EF4-FFF2-40B4-BE49-F238E27FC236}">
                <a16:creationId xmlns="" xmlns:a16="http://schemas.microsoft.com/office/drawing/2014/main" id="{893B66AA-0880-4E88-877D-B4E20ADBE1A1}"/>
              </a:ext>
            </a:extLst>
          </p:cNvPr>
          <p:cNvSpPr/>
          <p:nvPr/>
        </p:nvSpPr>
        <p:spPr>
          <a:xfrm>
            <a:off x="5118779"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6" name="순서도: 처리 45">
            <a:extLst>
              <a:ext uri="{FF2B5EF4-FFF2-40B4-BE49-F238E27FC236}">
                <a16:creationId xmlns="" xmlns:a16="http://schemas.microsoft.com/office/drawing/2014/main" id="{F5CEF83A-0867-402A-B312-C16571CB169E}"/>
              </a:ext>
            </a:extLst>
          </p:cNvPr>
          <p:cNvSpPr/>
          <p:nvPr/>
        </p:nvSpPr>
        <p:spPr>
          <a:xfrm>
            <a:off x="5118779"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47" name="직선 화살표 연결선 46">
            <a:extLst>
              <a:ext uri="{FF2B5EF4-FFF2-40B4-BE49-F238E27FC236}">
                <a16:creationId xmlns="" xmlns:a16="http://schemas.microsoft.com/office/drawing/2014/main" id="{7B84CED6-6D11-4322-878F-83515CBA5FC9}"/>
              </a:ext>
            </a:extLst>
          </p:cNvPr>
          <p:cNvCxnSpPr>
            <a:cxnSpLocks/>
            <a:stCxn id="36" idx="2"/>
            <a:endCxn id="42" idx="0"/>
          </p:cNvCxnSpPr>
          <p:nvPr/>
        </p:nvCxnSpPr>
        <p:spPr>
          <a:xfrm>
            <a:off x="562283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 xmlns:a16="http://schemas.microsoft.com/office/drawing/2014/main" id="{B1DE65E4-4835-485C-A616-FEBDAAFDC475}"/>
              </a:ext>
            </a:extLst>
          </p:cNvPr>
          <p:cNvCxnSpPr>
            <a:cxnSpLocks/>
            <a:stCxn id="42" idx="2"/>
            <a:endCxn id="53" idx="0"/>
          </p:cNvCxnSpPr>
          <p:nvPr/>
        </p:nvCxnSpPr>
        <p:spPr>
          <a:xfrm>
            <a:off x="5622835" y="3006901"/>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 xmlns:a16="http://schemas.microsoft.com/office/drawing/2014/main" id="{8D4F4747-9751-4A7E-9A2C-A60BC5D2D21F}"/>
              </a:ext>
            </a:extLst>
          </p:cNvPr>
          <p:cNvSpPr/>
          <p:nvPr/>
        </p:nvSpPr>
        <p:spPr>
          <a:xfrm>
            <a:off x="5118779" y="3199025"/>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55" name="직선 화살표 연결선 54">
            <a:extLst>
              <a:ext uri="{FF2B5EF4-FFF2-40B4-BE49-F238E27FC236}">
                <a16:creationId xmlns="" xmlns:a16="http://schemas.microsoft.com/office/drawing/2014/main" id="{F524489F-3100-465B-B033-13641A3C456F}"/>
              </a:ext>
            </a:extLst>
          </p:cNvPr>
          <p:cNvCxnSpPr>
            <a:cxnSpLocks/>
            <a:stCxn id="53" idx="2"/>
            <a:endCxn id="44" idx="0"/>
          </p:cNvCxnSpPr>
          <p:nvPr/>
        </p:nvCxnSpPr>
        <p:spPr>
          <a:xfrm>
            <a:off x="5622835" y="3444373"/>
            <a:ext cx="0" cy="1826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 xmlns:a16="http://schemas.microsoft.com/office/drawing/2014/main" id="{6C9FEC03-CB4A-42BE-B005-0BF34BBEB791}"/>
              </a:ext>
            </a:extLst>
          </p:cNvPr>
          <p:cNvCxnSpPr>
            <a:cxnSpLocks/>
            <a:stCxn id="44" idx="2"/>
            <a:endCxn id="45" idx="0"/>
          </p:cNvCxnSpPr>
          <p:nvPr/>
        </p:nvCxnSpPr>
        <p:spPr>
          <a:xfrm>
            <a:off x="5622835" y="3872329"/>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 xmlns:a16="http://schemas.microsoft.com/office/drawing/2014/main" id="{DDD3DD0C-2A63-4FD9-9A09-255A58ED62EB}"/>
              </a:ext>
            </a:extLst>
          </p:cNvPr>
          <p:cNvCxnSpPr>
            <a:cxnSpLocks/>
            <a:stCxn id="45" idx="2"/>
            <a:endCxn id="46" idx="0"/>
          </p:cNvCxnSpPr>
          <p:nvPr/>
        </p:nvCxnSpPr>
        <p:spPr>
          <a:xfrm>
            <a:off x="5622835"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순서도: 처리 63">
            <a:extLst>
              <a:ext uri="{FF2B5EF4-FFF2-40B4-BE49-F238E27FC236}">
                <a16:creationId xmlns="" xmlns:a16="http://schemas.microsoft.com/office/drawing/2014/main" id="{A6114174-35DE-4F22-9A19-F81DC88D5B94}"/>
              </a:ext>
            </a:extLst>
          </p:cNvPr>
          <p:cNvSpPr/>
          <p:nvPr/>
        </p:nvSpPr>
        <p:spPr>
          <a:xfrm>
            <a:off x="5118779" y="492179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65" name="직선 화살표 연결선 64">
            <a:extLst>
              <a:ext uri="{FF2B5EF4-FFF2-40B4-BE49-F238E27FC236}">
                <a16:creationId xmlns="" xmlns:a16="http://schemas.microsoft.com/office/drawing/2014/main" id="{439FFADF-5146-4B43-AAA0-321F82CA7A3D}"/>
              </a:ext>
            </a:extLst>
          </p:cNvPr>
          <p:cNvCxnSpPr>
            <a:cxnSpLocks/>
            <a:stCxn id="46" idx="2"/>
            <a:endCxn id="64" idx="0"/>
          </p:cNvCxnSpPr>
          <p:nvPr/>
        </p:nvCxnSpPr>
        <p:spPr>
          <a:xfrm>
            <a:off x="5622835" y="473509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a:extLst>
              <a:ext uri="{FF2B5EF4-FFF2-40B4-BE49-F238E27FC236}">
                <a16:creationId xmlns="" xmlns:a16="http://schemas.microsoft.com/office/drawing/2014/main" id="{C4B65520-C38B-4FD7-A1FE-194F021A42FF}"/>
              </a:ext>
            </a:extLst>
          </p:cNvPr>
          <p:cNvSpPr/>
          <p:nvPr/>
        </p:nvSpPr>
        <p:spPr>
          <a:xfrm>
            <a:off x="731102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76" name="직사각형 75">
            <a:extLst>
              <a:ext uri="{FF2B5EF4-FFF2-40B4-BE49-F238E27FC236}">
                <a16:creationId xmlns="" xmlns:a16="http://schemas.microsoft.com/office/drawing/2014/main" id="{91750B76-5F44-4DAA-8DBC-C826785A7F6F}"/>
              </a:ext>
            </a:extLst>
          </p:cNvPr>
          <p:cNvSpPr/>
          <p:nvPr/>
        </p:nvSpPr>
        <p:spPr>
          <a:xfrm>
            <a:off x="3147812" y="5113660"/>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 xmlns:a16="http://schemas.microsoft.com/office/drawing/2014/main" id="{A9428C8F-F6B1-42F6-AF7E-64F4E0684A90}"/>
              </a:ext>
            </a:extLst>
          </p:cNvPr>
          <p:cNvSpPr/>
          <p:nvPr/>
        </p:nvSpPr>
        <p:spPr>
          <a:xfrm>
            <a:off x="3111012" y="4274551"/>
            <a:ext cx="351378" cy="215444"/>
          </a:xfrm>
          <a:prstGeom prst="rect">
            <a:avLst/>
          </a:prstGeom>
        </p:spPr>
        <p:txBody>
          <a:bodyPr wrap="none">
            <a:spAutoFit/>
          </a:bodyPr>
          <a:lstStyle/>
          <a:p>
            <a:r>
              <a:rPr lang="en-US" altLang="ko-KR" sz="800" dirty="0"/>
              <a:t>YES</a:t>
            </a:r>
            <a:endParaRPr lang="ko-KR" altLang="en-US" sz="800" dirty="0"/>
          </a:p>
        </p:txBody>
      </p:sp>
      <p:sp>
        <p:nvSpPr>
          <p:cNvPr id="78" name="직사각형 77">
            <a:extLst>
              <a:ext uri="{FF2B5EF4-FFF2-40B4-BE49-F238E27FC236}">
                <a16:creationId xmlns="" xmlns:a16="http://schemas.microsoft.com/office/drawing/2014/main" id="{E7885C91-2F84-405C-B940-A7637DEC73CE}"/>
              </a:ext>
            </a:extLst>
          </p:cNvPr>
          <p:cNvSpPr/>
          <p:nvPr/>
        </p:nvSpPr>
        <p:spPr>
          <a:xfrm>
            <a:off x="3871461" y="3975267"/>
            <a:ext cx="343364" cy="215444"/>
          </a:xfrm>
          <a:prstGeom prst="rect">
            <a:avLst/>
          </a:prstGeom>
        </p:spPr>
        <p:txBody>
          <a:bodyPr wrap="none">
            <a:spAutoFit/>
          </a:bodyPr>
          <a:lstStyle/>
          <a:p>
            <a:r>
              <a:rPr lang="en-US" altLang="ko-KR" sz="800" dirty="0"/>
              <a:t>NO</a:t>
            </a:r>
            <a:endParaRPr lang="ko-KR" altLang="en-US" sz="800" dirty="0"/>
          </a:p>
        </p:txBody>
      </p:sp>
      <p:sp>
        <p:nvSpPr>
          <p:cNvPr id="80" name="순서도: 처리 79">
            <a:extLst>
              <a:ext uri="{FF2B5EF4-FFF2-40B4-BE49-F238E27FC236}">
                <a16:creationId xmlns="" xmlns:a16="http://schemas.microsoft.com/office/drawing/2014/main" id="{572A12DD-E5D0-44A7-A7DF-752785488481}"/>
              </a:ext>
            </a:extLst>
          </p:cNvPr>
          <p:cNvSpPr/>
          <p:nvPr/>
        </p:nvSpPr>
        <p:spPr>
          <a:xfrm>
            <a:off x="7309910"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81" name="연결선: 꺾임 80">
            <a:extLst>
              <a:ext uri="{FF2B5EF4-FFF2-40B4-BE49-F238E27FC236}">
                <a16:creationId xmlns="" xmlns:a16="http://schemas.microsoft.com/office/drawing/2014/main" id="{3F1D0F1F-FED4-4E8D-9D6C-164CA24733BD}"/>
              </a:ext>
            </a:extLst>
          </p:cNvPr>
          <p:cNvCxnSpPr>
            <a:cxnSpLocks/>
            <a:stCxn id="53" idx="3"/>
            <a:endCxn id="36" idx="3"/>
          </p:cNvCxnSpPr>
          <p:nvPr/>
        </p:nvCxnSpPr>
        <p:spPr>
          <a:xfrm flipV="1">
            <a:off x="6126891" y="2452179"/>
            <a:ext cx="12700" cy="869520"/>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 xmlns:a16="http://schemas.microsoft.com/office/drawing/2014/main" id="{9727F534-870B-4388-90F5-5D707F3A5F86}"/>
              </a:ext>
            </a:extLst>
          </p:cNvPr>
          <p:cNvSpPr/>
          <p:nvPr/>
        </p:nvSpPr>
        <p:spPr>
          <a:xfrm>
            <a:off x="5310414" y="3414213"/>
            <a:ext cx="351378" cy="215444"/>
          </a:xfrm>
          <a:prstGeom prst="rect">
            <a:avLst/>
          </a:prstGeom>
        </p:spPr>
        <p:txBody>
          <a:bodyPr wrap="none">
            <a:spAutoFit/>
          </a:bodyPr>
          <a:lstStyle/>
          <a:p>
            <a:r>
              <a:rPr lang="en-US" altLang="ko-KR" sz="800" dirty="0"/>
              <a:t>YES</a:t>
            </a:r>
            <a:endParaRPr lang="ko-KR" altLang="en-US" sz="800" dirty="0"/>
          </a:p>
        </p:txBody>
      </p:sp>
      <p:sp>
        <p:nvSpPr>
          <p:cNvPr id="86" name="직사각형 85">
            <a:extLst>
              <a:ext uri="{FF2B5EF4-FFF2-40B4-BE49-F238E27FC236}">
                <a16:creationId xmlns="" xmlns:a16="http://schemas.microsoft.com/office/drawing/2014/main" id="{0299F278-8C5E-4652-8EC5-3A31D57CAED4}"/>
              </a:ext>
            </a:extLst>
          </p:cNvPr>
          <p:cNvSpPr/>
          <p:nvPr/>
        </p:nvSpPr>
        <p:spPr>
          <a:xfrm>
            <a:off x="6062061" y="3107309"/>
            <a:ext cx="343364" cy="215444"/>
          </a:xfrm>
          <a:prstGeom prst="rect">
            <a:avLst/>
          </a:prstGeom>
        </p:spPr>
        <p:txBody>
          <a:bodyPr wrap="none">
            <a:spAutoFit/>
          </a:bodyPr>
          <a:lstStyle/>
          <a:p>
            <a:r>
              <a:rPr lang="en-US" altLang="ko-KR" sz="800" dirty="0"/>
              <a:t>NO</a:t>
            </a:r>
            <a:endParaRPr lang="ko-KR" altLang="en-US" sz="800" dirty="0"/>
          </a:p>
        </p:txBody>
      </p:sp>
      <p:sp>
        <p:nvSpPr>
          <p:cNvPr id="90" name="순서도: 처리 89">
            <a:extLst>
              <a:ext uri="{FF2B5EF4-FFF2-40B4-BE49-F238E27FC236}">
                <a16:creationId xmlns="" xmlns:a16="http://schemas.microsoft.com/office/drawing/2014/main" id="{F94702C1-6F5F-4C13-8902-B0FCD0B9716B}"/>
              </a:ext>
            </a:extLst>
          </p:cNvPr>
          <p:cNvSpPr/>
          <p:nvPr/>
        </p:nvSpPr>
        <p:spPr>
          <a:xfrm>
            <a:off x="7309910"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1" name="순서도: 처리 90">
            <a:extLst>
              <a:ext uri="{FF2B5EF4-FFF2-40B4-BE49-F238E27FC236}">
                <a16:creationId xmlns="" xmlns:a16="http://schemas.microsoft.com/office/drawing/2014/main" id="{3826BDDE-67AB-4622-B3CA-0FFF7875D9C6}"/>
              </a:ext>
            </a:extLst>
          </p:cNvPr>
          <p:cNvSpPr/>
          <p:nvPr/>
        </p:nvSpPr>
        <p:spPr>
          <a:xfrm>
            <a:off x="7309910"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2" name="순서도: 처리 91">
            <a:extLst>
              <a:ext uri="{FF2B5EF4-FFF2-40B4-BE49-F238E27FC236}">
                <a16:creationId xmlns="" xmlns:a16="http://schemas.microsoft.com/office/drawing/2014/main" id="{BF0C04A5-86C8-47D1-A466-FA2521EE0C08}"/>
              </a:ext>
            </a:extLst>
          </p:cNvPr>
          <p:cNvSpPr/>
          <p:nvPr/>
        </p:nvSpPr>
        <p:spPr>
          <a:xfrm>
            <a:off x="7309910" y="491932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2" name="순서도: 연결자 101">
            <a:extLst>
              <a:ext uri="{FF2B5EF4-FFF2-40B4-BE49-F238E27FC236}">
                <a16:creationId xmlns="" xmlns:a16="http://schemas.microsoft.com/office/drawing/2014/main" id="{765F2BDE-2EA3-4C11-94BC-B9A327D190A2}"/>
              </a:ext>
            </a:extLst>
          </p:cNvPr>
          <p:cNvSpPr/>
          <p:nvPr/>
        </p:nvSpPr>
        <p:spPr>
          <a:xfrm flipV="1">
            <a:off x="6660783" y="4936973"/>
            <a:ext cx="220681" cy="213440"/>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108" name="직선 화살표 연결선 107">
            <a:extLst>
              <a:ext uri="{FF2B5EF4-FFF2-40B4-BE49-F238E27FC236}">
                <a16:creationId xmlns="" xmlns:a16="http://schemas.microsoft.com/office/drawing/2014/main" id="{ADC20F90-A489-4328-9320-03D4106175C8}"/>
              </a:ext>
            </a:extLst>
          </p:cNvPr>
          <p:cNvCxnSpPr>
            <a:cxnSpLocks/>
            <a:stCxn id="64" idx="3"/>
            <a:endCxn id="102" idx="2"/>
          </p:cNvCxnSpPr>
          <p:nvPr/>
        </p:nvCxnSpPr>
        <p:spPr>
          <a:xfrm flipV="1">
            <a:off x="6126891" y="5043693"/>
            <a:ext cx="533892" cy="77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1" name="연결선: 꺾임 110">
            <a:extLst>
              <a:ext uri="{FF2B5EF4-FFF2-40B4-BE49-F238E27FC236}">
                <a16:creationId xmlns="" xmlns:a16="http://schemas.microsoft.com/office/drawing/2014/main" id="{3DF0B075-9EA2-47FF-974E-B9924014A3CF}"/>
              </a:ext>
            </a:extLst>
          </p:cNvPr>
          <p:cNvCxnSpPr>
            <a:cxnSpLocks/>
            <a:stCxn id="102" idx="6"/>
            <a:endCxn id="68" idx="1"/>
          </p:cNvCxnSpPr>
          <p:nvPr/>
        </p:nvCxnSpPr>
        <p:spPr>
          <a:xfrm flipV="1">
            <a:off x="6881464" y="2452179"/>
            <a:ext cx="429562" cy="2591514"/>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 xmlns:a16="http://schemas.microsoft.com/office/drawing/2014/main" id="{77B688C4-B4FF-4E64-AE28-6708CBADC33A}"/>
              </a:ext>
            </a:extLst>
          </p:cNvPr>
          <p:cNvCxnSpPr>
            <a:cxnSpLocks/>
            <a:stCxn id="68" idx="2"/>
            <a:endCxn id="80" idx="0"/>
          </p:cNvCxnSpPr>
          <p:nvPr/>
        </p:nvCxnSpPr>
        <p:spPr>
          <a:xfrm flipH="1">
            <a:off x="7813966" y="2574853"/>
            <a:ext cx="1116"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 xmlns:a16="http://schemas.microsoft.com/office/drawing/2014/main" id="{FB6EFE39-B431-4B5A-8F10-3CA6F8183EEB}"/>
              </a:ext>
            </a:extLst>
          </p:cNvPr>
          <p:cNvCxnSpPr>
            <a:cxnSpLocks/>
            <a:stCxn id="90" idx="2"/>
            <a:endCxn id="91" idx="0"/>
          </p:cNvCxnSpPr>
          <p:nvPr/>
        </p:nvCxnSpPr>
        <p:spPr>
          <a:xfrm>
            <a:off x="7813966"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 xmlns:a16="http://schemas.microsoft.com/office/drawing/2014/main" id="{F0F1D626-4190-4E9A-9718-2B44F7FA81C6}"/>
              </a:ext>
            </a:extLst>
          </p:cNvPr>
          <p:cNvCxnSpPr>
            <a:cxnSpLocks/>
            <a:stCxn id="91" idx="2"/>
            <a:endCxn id="92" idx="0"/>
          </p:cNvCxnSpPr>
          <p:nvPr/>
        </p:nvCxnSpPr>
        <p:spPr>
          <a:xfrm>
            <a:off x="7813966" y="4303045"/>
            <a:ext cx="0" cy="61628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 xmlns:a16="http://schemas.microsoft.com/office/drawing/2014/main" id="{B2F6C655-A117-4B6F-8B49-D588A28F2E32}"/>
              </a:ext>
            </a:extLst>
          </p:cNvPr>
          <p:cNvCxnSpPr>
            <a:cxnSpLocks/>
            <a:stCxn id="80" idx="2"/>
            <a:endCxn id="90" idx="0"/>
          </p:cNvCxnSpPr>
          <p:nvPr/>
        </p:nvCxnSpPr>
        <p:spPr>
          <a:xfrm>
            <a:off x="7813966" y="3006901"/>
            <a:ext cx="0" cy="6187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9" name="순서도: 처리 128">
            <a:extLst>
              <a:ext uri="{FF2B5EF4-FFF2-40B4-BE49-F238E27FC236}">
                <a16:creationId xmlns="" xmlns:a16="http://schemas.microsoft.com/office/drawing/2014/main" id="{C5E0E7F1-6CB3-4F14-89CD-58EA151B0DEA}"/>
              </a:ext>
            </a:extLst>
          </p:cNvPr>
          <p:cNvSpPr/>
          <p:nvPr/>
        </p:nvSpPr>
        <p:spPr>
          <a:xfrm>
            <a:off x="948037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131" name="연결선: 꺾임 130">
            <a:extLst>
              <a:ext uri="{FF2B5EF4-FFF2-40B4-BE49-F238E27FC236}">
                <a16:creationId xmlns="" xmlns:a16="http://schemas.microsoft.com/office/drawing/2014/main" id="{B5AC9210-77F4-4E89-88B6-3C03C5E93744}"/>
              </a:ext>
            </a:extLst>
          </p:cNvPr>
          <p:cNvCxnSpPr>
            <a:cxnSpLocks/>
            <a:stCxn id="92" idx="3"/>
            <a:endCxn id="129" idx="1"/>
          </p:cNvCxnSpPr>
          <p:nvPr/>
        </p:nvCxnSpPr>
        <p:spPr>
          <a:xfrm flipV="1">
            <a:off x="8318022" y="2452179"/>
            <a:ext cx="1162354" cy="2589820"/>
          </a:xfrm>
          <a:prstGeom prst="bentConnector3">
            <a:avLst>
              <a:gd name="adj1" fmla="val 80156"/>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 xmlns:a16="http://schemas.microsoft.com/office/drawing/2014/main" id="{5BF4D991-F29C-40EB-B5CA-AFEF2A972045}"/>
              </a:ext>
            </a:extLst>
          </p:cNvPr>
          <p:cNvCxnSpPr>
            <a:cxnSpLocks/>
            <a:stCxn id="129" idx="2"/>
            <a:endCxn id="41" idx="0"/>
          </p:cNvCxnSpPr>
          <p:nvPr/>
        </p:nvCxnSpPr>
        <p:spPr>
          <a:xfrm>
            <a:off x="9984432"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a:extLst>
              <a:ext uri="{FF2B5EF4-FFF2-40B4-BE49-F238E27FC236}">
                <a16:creationId xmlns="" xmlns:a16="http://schemas.microsoft.com/office/drawing/2014/main" id="{67AF5BC9-6B21-4D64-96A5-A1A3444E5C3B}"/>
              </a:ext>
            </a:extLst>
          </p:cNvPr>
          <p:cNvSpPr/>
          <p:nvPr/>
        </p:nvSpPr>
        <p:spPr>
          <a:xfrm>
            <a:off x="6484982" y="5113660"/>
            <a:ext cx="567784" cy="215444"/>
          </a:xfrm>
          <a:prstGeom prst="rect">
            <a:avLst/>
          </a:prstGeom>
        </p:spPr>
        <p:txBody>
          <a:bodyPr wrap="none">
            <a:spAutoFit/>
          </a:bodyPr>
          <a:lstStyle/>
          <a:p>
            <a:r>
              <a:rPr lang="en-US" altLang="ko-KR" sz="800" dirty="0"/>
              <a:t>Connect</a:t>
            </a:r>
            <a:endParaRPr lang="ko-KR" altLang="en-US" sz="800" dirty="0"/>
          </a:p>
        </p:txBody>
      </p:sp>
      <p:sp>
        <p:nvSpPr>
          <p:cNvPr id="139" name="TextBox 138">
            <a:extLst>
              <a:ext uri="{FF2B5EF4-FFF2-40B4-BE49-F238E27FC236}">
                <a16:creationId xmlns=""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2688285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7959323A-BA29-4853-97C4-82E74244E3A8}"/>
              </a:ext>
            </a:extLst>
          </p:cNvPr>
          <p:cNvSpPr>
            <a:spLocks noGrp="1"/>
          </p:cNvSpPr>
          <p:nvPr>
            <p:ph type="title"/>
          </p:nvPr>
        </p:nvSpPr>
        <p:spPr/>
        <p:txBody>
          <a:bodyPr/>
          <a:lstStyle/>
          <a:p>
            <a:r>
              <a:rPr lang="en-US" altLang="ko-KR" dirty="0"/>
              <a:t>Logic process</a:t>
            </a:r>
            <a:endParaRPr lang="ko-KR" altLang="en-US" dirty="0"/>
          </a:p>
        </p:txBody>
      </p:sp>
      <p:sp>
        <p:nvSpPr>
          <p:cNvPr id="3" name="순서도: 수행의 시작/종료 2">
            <a:extLst>
              <a:ext uri="{FF2B5EF4-FFF2-40B4-BE49-F238E27FC236}">
                <a16:creationId xmlns="" xmlns:a16="http://schemas.microsoft.com/office/drawing/2014/main" id="{7ABCC58B-C902-4B98-9934-5568B03423A9}"/>
              </a:ext>
            </a:extLst>
          </p:cNvPr>
          <p:cNvSpPr/>
          <p:nvPr/>
        </p:nvSpPr>
        <p:spPr>
          <a:xfrm>
            <a:off x="987139" y="14127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4" name="순서도: 연결자 3">
            <a:extLst>
              <a:ext uri="{FF2B5EF4-FFF2-40B4-BE49-F238E27FC236}">
                <a16:creationId xmlns="" xmlns:a16="http://schemas.microsoft.com/office/drawing/2014/main" id="{09835F90-31FF-4CE6-93EA-384398F864F1}"/>
              </a:ext>
            </a:extLst>
          </p:cNvPr>
          <p:cNvSpPr/>
          <p:nvPr/>
        </p:nvSpPr>
        <p:spPr>
          <a:xfrm>
            <a:off x="1193602" y="1889738"/>
            <a:ext cx="839946" cy="423118"/>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Connect</a:t>
            </a:r>
            <a:endParaRPr lang="ko-KR" altLang="en-US" sz="800" dirty="0">
              <a:solidFill>
                <a:schemeClr val="tx1"/>
              </a:solidFill>
            </a:endParaRPr>
          </a:p>
        </p:txBody>
      </p:sp>
      <p:sp>
        <p:nvSpPr>
          <p:cNvPr id="5" name="순서도: 문서 4">
            <a:extLst>
              <a:ext uri="{FF2B5EF4-FFF2-40B4-BE49-F238E27FC236}">
                <a16:creationId xmlns="" xmlns:a16="http://schemas.microsoft.com/office/drawing/2014/main" id="{0E15F842-68E6-43D1-8D78-CCFA96B7A5EF}"/>
              </a:ext>
            </a:extLst>
          </p:cNvPr>
          <p:cNvSpPr/>
          <p:nvPr/>
        </p:nvSpPr>
        <p:spPr>
          <a:xfrm>
            <a:off x="2571315" y="1967278"/>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sp>
        <p:nvSpPr>
          <p:cNvPr id="6" name="순서도: 문서 5">
            <a:extLst>
              <a:ext uri="{FF2B5EF4-FFF2-40B4-BE49-F238E27FC236}">
                <a16:creationId xmlns="" xmlns:a16="http://schemas.microsoft.com/office/drawing/2014/main" id="{C240C327-982E-4DF0-92EF-6CBCA002AE79}"/>
              </a:ext>
            </a:extLst>
          </p:cNvPr>
          <p:cNvSpPr/>
          <p:nvPr/>
        </p:nvSpPr>
        <p:spPr>
          <a:xfrm>
            <a:off x="2571315" y="295305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a:t>
            </a:r>
            <a:r>
              <a:rPr lang="ko-KR" altLang="en-US" sz="800" dirty="0">
                <a:solidFill>
                  <a:schemeClr val="tx1"/>
                </a:solidFill>
                <a:latin typeface="+mn-ea"/>
              </a:rPr>
              <a:t> </a:t>
            </a:r>
            <a:r>
              <a:rPr lang="en-US" altLang="ko-KR" sz="800" dirty="0">
                <a:solidFill>
                  <a:schemeClr val="tx1"/>
                </a:solidFill>
                <a:latin typeface="+mn-ea"/>
              </a:rPr>
              <a:t>Page</a:t>
            </a:r>
            <a:endParaRPr lang="ko-KR" altLang="en-US" sz="800" dirty="0">
              <a:solidFill>
                <a:schemeClr val="tx1"/>
              </a:solidFill>
              <a:latin typeface="+mn-ea"/>
            </a:endParaRPr>
          </a:p>
        </p:txBody>
      </p:sp>
      <p:sp>
        <p:nvSpPr>
          <p:cNvPr id="7" name="순서도: 데이터 6">
            <a:extLst>
              <a:ext uri="{FF2B5EF4-FFF2-40B4-BE49-F238E27FC236}">
                <a16:creationId xmlns="" xmlns:a16="http://schemas.microsoft.com/office/drawing/2014/main" id="{1CC14481-805C-41C6-8ACD-B0F5E46B49E1}"/>
              </a:ext>
            </a:extLst>
          </p:cNvPr>
          <p:cNvSpPr/>
          <p:nvPr/>
        </p:nvSpPr>
        <p:spPr>
          <a:xfrm>
            <a:off x="2571315" y="3437664"/>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Input</a:t>
            </a:r>
            <a:endParaRPr lang="ko-KR" altLang="en-US" sz="800" dirty="0">
              <a:solidFill>
                <a:schemeClr val="tx1"/>
              </a:solidFill>
              <a:latin typeface="+mn-ea"/>
            </a:endParaRPr>
          </a:p>
        </p:txBody>
      </p:sp>
      <p:sp>
        <p:nvSpPr>
          <p:cNvPr id="8" name="순서도: 처리 7">
            <a:extLst>
              <a:ext uri="{FF2B5EF4-FFF2-40B4-BE49-F238E27FC236}">
                <a16:creationId xmlns="" xmlns:a16="http://schemas.microsoft.com/office/drawing/2014/main" id="{2690B69F-F877-4C2E-B2F8-D0F82777EE3A}"/>
              </a:ext>
            </a:extLst>
          </p:cNvPr>
          <p:cNvSpPr/>
          <p:nvPr/>
        </p:nvSpPr>
        <p:spPr>
          <a:xfrm>
            <a:off x="2571315" y="4580873"/>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sp>
        <p:nvSpPr>
          <p:cNvPr id="9" name="직사각형 8">
            <a:extLst>
              <a:ext uri="{FF2B5EF4-FFF2-40B4-BE49-F238E27FC236}">
                <a16:creationId xmlns="" xmlns:a16="http://schemas.microsoft.com/office/drawing/2014/main" id="{D419C03A-C743-48B8-88E4-062566973580}"/>
              </a:ext>
            </a:extLst>
          </p:cNvPr>
          <p:cNvSpPr/>
          <p:nvPr/>
        </p:nvSpPr>
        <p:spPr>
          <a:xfrm>
            <a:off x="2567608" y="5684629"/>
            <a:ext cx="1250840" cy="27081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10" name="직선 화살표 연결선 9">
            <a:extLst>
              <a:ext uri="{FF2B5EF4-FFF2-40B4-BE49-F238E27FC236}">
                <a16:creationId xmlns="" xmlns:a16="http://schemas.microsoft.com/office/drawing/2014/main" id="{E0826F1B-8FF2-4E76-AC44-2B3FF6AF2695}"/>
              </a:ext>
            </a:extLst>
          </p:cNvPr>
          <p:cNvCxnSpPr>
            <a:cxnSpLocks/>
            <a:stCxn id="3" idx="2"/>
            <a:endCxn id="4" idx="0"/>
          </p:cNvCxnSpPr>
          <p:nvPr/>
        </p:nvCxnSpPr>
        <p:spPr>
          <a:xfrm>
            <a:off x="1612559" y="1683516"/>
            <a:ext cx="1016" cy="2062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 xmlns:a16="http://schemas.microsoft.com/office/drawing/2014/main" id="{847B850D-8C85-4A53-AA88-17B1200FA366}"/>
              </a:ext>
            </a:extLst>
          </p:cNvPr>
          <p:cNvCxnSpPr>
            <a:cxnSpLocks/>
            <a:stCxn id="4" idx="6"/>
            <a:endCxn id="5" idx="1"/>
          </p:cNvCxnSpPr>
          <p:nvPr/>
        </p:nvCxnSpPr>
        <p:spPr>
          <a:xfrm>
            <a:off x="2033548" y="2101297"/>
            <a:ext cx="537767" cy="7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 xmlns:a16="http://schemas.microsoft.com/office/drawing/2014/main" id="{1C4B242B-070E-4DA4-B82E-DC6BD08754D0}"/>
              </a:ext>
            </a:extLst>
          </p:cNvPr>
          <p:cNvCxnSpPr>
            <a:cxnSpLocks/>
            <a:stCxn id="17" idx="4"/>
            <a:endCxn id="6" idx="0"/>
          </p:cNvCxnSpPr>
          <p:nvPr/>
        </p:nvCxnSpPr>
        <p:spPr>
          <a:xfrm>
            <a:off x="3196735" y="2717686"/>
            <a:ext cx="0" cy="2353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 xmlns:a16="http://schemas.microsoft.com/office/drawing/2014/main" id="{D937FA9A-C378-4324-88EA-1083C90F53E7}"/>
              </a:ext>
            </a:extLst>
          </p:cNvPr>
          <p:cNvCxnSpPr>
            <a:cxnSpLocks/>
            <a:stCxn id="6" idx="2"/>
            <a:endCxn id="7" idx="1"/>
          </p:cNvCxnSpPr>
          <p:nvPr/>
        </p:nvCxnSpPr>
        <p:spPr>
          <a:xfrm>
            <a:off x="3196735" y="3205958"/>
            <a:ext cx="0" cy="23170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 xmlns:a16="http://schemas.microsoft.com/office/drawing/2014/main" id="{01C6483E-736B-4876-9EA9-8091D3C9D39A}"/>
              </a:ext>
            </a:extLst>
          </p:cNvPr>
          <p:cNvCxnSpPr>
            <a:cxnSpLocks/>
            <a:stCxn id="24" idx="2"/>
            <a:endCxn id="9" idx="0"/>
          </p:cNvCxnSpPr>
          <p:nvPr/>
        </p:nvCxnSpPr>
        <p:spPr>
          <a:xfrm>
            <a:off x="3193028" y="5446317"/>
            <a:ext cx="0" cy="23831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 xmlns:a16="http://schemas.microsoft.com/office/drawing/2014/main" id="{BD256A01-B77D-45A8-AE8C-48708935CB2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4155491" y="2862437"/>
            <a:ext cx="459859" cy="361426"/>
          </a:xfrm>
          <a:prstGeom prst="rect">
            <a:avLst/>
          </a:prstGeom>
        </p:spPr>
      </p:pic>
      <p:cxnSp>
        <p:nvCxnSpPr>
          <p:cNvPr id="16" name="연결선: 꺾임 15">
            <a:extLst>
              <a:ext uri="{FF2B5EF4-FFF2-40B4-BE49-F238E27FC236}">
                <a16:creationId xmlns="" xmlns:a16="http://schemas.microsoft.com/office/drawing/2014/main" id="{2745E9B1-FB5C-4A96-9469-E7331F8F373D}"/>
              </a:ext>
            </a:extLst>
          </p:cNvPr>
          <p:cNvCxnSpPr>
            <a:cxnSpLocks/>
            <a:stCxn id="17" idx="5"/>
            <a:endCxn id="15" idx="0"/>
          </p:cNvCxnSpPr>
          <p:nvPr/>
        </p:nvCxnSpPr>
        <p:spPr>
          <a:xfrm>
            <a:off x="3697071" y="2582281"/>
            <a:ext cx="688350" cy="28015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순서도: 데이터 16">
            <a:extLst>
              <a:ext uri="{FF2B5EF4-FFF2-40B4-BE49-F238E27FC236}">
                <a16:creationId xmlns="" xmlns:a16="http://schemas.microsoft.com/office/drawing/2014/main" id="{532ECC3C-20A5-4EE8-BECA-7DAD3707C007}"/>
              </a:ext>
            </a:extLst>
          </p:cNvPr>
          <p:cNvSpPr/>
          <p:nvPr/>
        </p:nvSpPr>
        <p:spPr>
          <a:xfrm>
            <a:off x="2571315" y="2446875"/>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Input</a:t>
            </a:r>
            <a:endParaRPr lang="ko-KR" altLang="en-US" sz="800" dirty="0">
              <a:solidFill>
                <a:schemeClr val="tx1"/>
              </a:solidFill>
              <a:latin typeface="+mn-ea"/>
            </a:endParaRPr>
          </a:p>
        </p:txBody>
      </p:sp>
      <p:cxnSp>
        <p:nvCxnSpPr>
          <p:cNvPr id="18" name="직선 화살표 연결선 17">
            <a:extLst>
              <a:ext uri="{FF2B5EF4-FFF2-40B4-BE49-F238E27FC236}">
                <a16:creationId xmlns="" xmlns:a16="http://schemas.microsoft.com/office/drawing/2014/main" id="{36FAF4B6-1649-424D-AAED-747439FA65F3}"/>
              </a:ext>
            </a:extLst>
          </p:cNvPr>
          <p:cNvCxnSpPr>
            <a:cxnSpLocks/>
            <a:stCxn id="5" idx="2"/>
            <a:endCxn id="17" idx="1"/>
          </p:cNvCxnSpPr>
          <p:nvPr/>
        </p:nvCxnSpPr>
        <p:spPr>
          <a:xfrm>
            <a:off x="3196735" y="2217731"/>
            <a:ext cx="0" cy="2291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연결선: 꺾임 18">
            <a:extLst>
              <a:ext uri="{FF2B5EF4-FFF2-40B4-BE49-F238E27FC236}">
                <a16:creationId xmlns="" xmlns:a16="http://schemas.microsoft.com/office/drawing/2014/main" id="{92D3540F-C78E-47B6-A8EA-D9ECFFEF2174}"/>
              </a:ext>
            </a:extLst>
          </p:cNvPr>
          <p:cNvCxnSpPr>
            <a:cxnSpLocks/>
            <a:stCxn id="7" idx="5"/>
            <a:endCxn id="15" idx="2"/>
          </p:cNvCxnSpPr>
          <p:nvPr/>
        </p:nvCxnSpPr>
        <p:spPr>
          <a:xfrm flipV="1">
            <a:off x="3697071" y="3223863"/>
            <a:ext cx="688350" cy="349207"/>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연결선: 꺾임 19">
            <a:extLst>
              <a:ext uri="{FF2B5EF4-FFF2-40B4-BE49-F238E27FC236}">
                <a16:creationId xmlns="" xmlns:a16="http://schemas.microsoft.com/office/drawing/2014/main" id="{D044B870-BE70-4474-A759-21BFE34415F8}"/>
              </a:ext>
            </a:extLst>
          </p:cNvPr>
          <p:cNvCxnSpPr>
            <a:cxnSpLocks/>
            <a:stCxn id="8" idx="3"/>
            <a:endCxn id="15" idx="2"/>
          </p:cNvCxnSpPr>
          <p:nvPr/>
        </p:nvCxnSpPr>
        <p:spPr>
          <a:xfrm flipV="1">
            <a:off x="3822155" y="3223863"/>
            <a:ext cx="563266" cy="149241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 xmlns:a16="http://schemas.microsoft.com/office/drawing/2014/main" id="{C979A595-E402-41D4-9AF5-FFDF67201D69}"/>
              </a:ext>
            </a:extLst>
          </p:cNvPr>
          <p:cNvSpPr/>
          <p:nvPr/>
        </p:nvSpPr>
        <p:spPr>
          <a:xfrm>
            <a:off x="4610107" y="2299569"/>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24" name="순서도: 판단 23">
            <a:extLst>
              <a:ext uri="{FF2B5EF4-FFF2-40B4-BE49-F238E27FC236}">
                <a16:creationId xmlns="" xmlns:a16="http://schemas.microsoft.com/office/drawing/2014/main" id="{BFF3DC12-16D0-4852-A918-14BB455A5AA9}"/>
              </a:ext>
            </a:extLst>
          </p:cNvPr>
          <p:cNvSpPr/>
          <p:nvPr/>
        </p:nvSpPr>
        <p:spPr>
          <a:xfrm>
            <a:off x="2567608" y="507615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5" name="직선 화살표 연결선 24">
            <a:extLst>
              <a:ext uri="{FF2B5EF4-FFF2-40B4-BE49-F238E27FC236}">
                <a16:creationId xmlns="" xmlns:a16="http://schemas.microsoft.com/office/drawing/2014/main" id="{73BEF36F-A4D7-47E5-85FD-A62573759E3F}"/>
              </a:ext>
            </a:extLst>
          </p:cNvPr>
          <p:cNvCxnSpPr>
            <a:cxnSpLocks/>
            <a:stCxn id="8" idx="2"/>
            <a:endCxn id="24" idx="0"/>
          </p:cNvCxnSpPr>
          <p:nvPr/>
        </p:nvCxnSpPr>
        <p:spPr>
          <a:xfrm flipH="1">
            <a:off x="3193028" y="4851684"/>
            <a:ext cx="3707" cy="22447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6" name="순서도: 판단 25">
            <a:extLst>
              <a:ext uri="{FF2B5EF4-FFF2-40B4-BE49-F238E27FC236}">
                <a16:creationId xmlns="" xmlns:a16="http://schemas.microsoft.com/office/drawing/2014/main" id="{BD3BFB7D-AB9B-4BFD-84DB-576DDAF7F07B}"/>
              </a:ext>
            </a:extLst>
          </p:cNvPr>
          <p:cNvSpPr/>
          <p:nvPr/>
        </p:nvSpPr>
        <p:spPr>
          <a:xfrm>
            <a:off x="2567608" y="394364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7" name="직선 화살표 연결선 26">
            <a:extLst>
              <a:ext uri="{FF2B5EF4-FFF2-40B4-BE49-F238E27FC236}">
                <a16:creationId xmlns="" xmlns:a16="http://schemas.microsoft.com/office/drawing/2014/main" id="{313B46C2-553D-4E74-B04A-6AC14D99B3C5}"/>
              </a:ext>
            </a:extLst>
          </p:cNvPr>
          <p:cNvCxnSpPr>
            <a:cxnSpLocks/>
            <a:stCxn id="7" idx="4"/>
            <a:endCxn id="26" idx="0"/>
          </p:cNvCxnSpPr>
          <p:nvPr/>
        </p:nvCxnSpPr>
        <p:spPr>
          <a:xfrm flipH="1">
            <a:off x="3193028" y="3708475"/>
            <a:ext cx="3707" cy="23517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 xmlns:a16="http://schemas.microsoft.com/office/drawing/2014/main" id="{8EDE36BC-446C-4495-AFBF-EF2B2AE0A8CF}"/>
              </a:ext>
            </a:extLst>
          </p:cNvPr>
          <p:cNvSpPr txBox="1"/>
          <p:nvPr/>
        </p:nvSpPr>
        <p:spPr>
          <a:xfrm>
            <a:off x="3196735" y="4305248"/>
            <a:ext cx="351378" cy="215444"/>
          </a:xfrm>
          <a:prstGeom prst="rect">
            <a:avLst/>
          </a:prstGeom>
          <a:noFill/>
        </p:spPr>
        <p:txBody>
          <a:bodyPr wrap="none" rtlCol="0">
            <a:spAutoFit/>
          </a:bodyPr>
          <a:lstStyle/>
          <a:p>
            <a:r>
              <a:rPr lang="en-US" altLang="ko-KR" sz="800" dirty="0"/>
              <a:t>YES</a:t>
            </a:r>
            <a:endParaRPr lang="ko-KR" altLang="en-US" sz="800" dirty="0"/>
          </a:p>
        </p:txBody>
      </p:sp>
      <p:cxnSp>
        <p:nvCxnSpPr>
          <p:cNvPr id="29" name="연결선: 꺾임 28">
            <a:extLst>
              <a:ext uri="{FF2B5EF4-FFF2-40B4-BE49-F238E27FC236}">
                <a16:creationId xmlns="" xmlns:a16="http://schemas.microsoft.com/office/drawing/2014/main" id="{9640EE09-0671-4F06-9959-663C5E57C791}"/>
              </a:ext>
            </a:extLst>
          </p:cNvPr>
          <p:cNvCxnSpPr>
            <a:cxnSpLocks/>
            <a:stCxn id="26" idx="1"/>
            <a:endCxn id="7" idx="2"/>
          </p:cNvCxnSpPr>
          <p:nvPr/>
        </p:nvCxnSpPr>
        <p:spPr>
          <a:xfrm rot="10800000" flipH="1">
            <a:off x="2567607" y="3573070"/>
            <a:ext cx="128791" cy="555658"/>
          </a:xfrm>
          <a:prstGeom prst="bentConnector3">
            <a:avLst>
              <a:gd name="adj1" fmla="val -177497"/>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 xmlns:a16="http://schemas.microsoft.com/office/drawing/2014/main" id="{5683E7D5-B666-42FE-9394-6C8BC344AB76}"/>
              </a:ext>
            </a:extLst>
          </p:cNvPr>
          <p:cNvSpPr txBox="1"/>
          <p:nvPr/>
        </p:nvSpPr>
        <p:spPr>
          <a:xfrm>
            <a:off x="2020361" y="375146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1" name="연결선: 꺾임 30">
            <a:extLst>
              <a:ext uri="{FF2B5EF4-FFF2-40B4-BE49-F238E27FC236}">
                <a16:creationId xmlns="" xmlns:a16="http://schemas.microsoft.com/office/drawing/2014/main" id="{2E4557EB-9479-4FCF-A9B3-7B576194D96D}"/>
              </a:ext>
            </a:extLst>
          </p:cNvPr>
          <p:cNvCxnSpPr>
            <a:cxnSpLocks/>
            <a:stCxn id="24" idx="1"/>
            <a:endCxn id="8" idx="1"/>
          </p:cNvCxnSpPr>
          <p:nvPr/>
        </p:nvCxnSpPr>
        <p:spPr>
          <a:xfrm rot="10800000" flipH="1">
            <a:off x="2567607" y="4716280"/>
            <a:ext cx="3707" cy="544959"/>
          </a:xfrm>
          <a:prstGeom prst="bentConnector3">
            <a:avLst>
              <a:gd name="adj1" fmla="val -616671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 xmlns:a16="http://schemas.microsoft.com/office/drawing/2014/main" id="{43C9ED10-45FE-4752-B5BE-FE49D67C539F}"/>
              </a:ext>
            </a:extLst>
          </p:cNvPr>
          <p:cNvSpPr txBox="1"/>
          <p:nvPr/>
        </p:nvSpPr>
        <p:spPr>
          <a:xfrm>
            <a:off x="2020361" y="487874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3" name="직선 화살표 연결선 32">
            <a:extLst>
              <a:ext uri="{FF2B5EF4-FFF2-40B4-BE49-F238E27FC236}">
                <a16:creationId xmlns="" xmlns:a16="http://schemas.microsoft.com/office/drawing/2014/main" id="{6BCDCBAA-6D4D-4914-844E-2669991E5920}"/>
              </a:ext>
            </a:extLst>
          </p:cNvPr>
          <p:cNvCxnSpPr>
            <a:cxnSpLocks/>
            <a:stCxn id="9" idx="3"/>
            <a:endCxn id="36" idx="1"/>
          </p:cNvCxnSpPr>
          <p:nvPr/>
        </p:nvCxnSpPr>
        <p:spPr>
          <a:xfrm flipV="1">
            <a:off x="3818448" y="5820034"/>
            <a:ext cx="63210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 xmlns:a16="http://schemas.microsoft.com/office/drawing/2014/main" id="{90668E5C-AAEC-478B-B34E-32EF15E57B4D}"/>
              </a:ext>
            </a:extLst>
          </p:cNvPr>
          <p:cNvCxnSpPr>
            <a:cxnSpLocks/>
            <a:stCxn id="26" idx="2"/>
            <a:endCxn id="8" idx="0"/>
          </p:cNvCxnSpPr>
          <p:nvPr/>
        </p:nvCxnSpPr>
        <p:spPr>
          <a:xfrm>
            <a:off x="3193028" y="4313807"/>
            <a:ext cx="3707" cy="2670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5" name="그룹 34">
            <a:extLst>
              <a:ext uri="{FF2B5EF4-FFF2-40B4-BE49-F238E27FC236}">
                <a16:creationId xmlns="" xmlns:a16="http://schemas.microsoft.com/office/drawing/2014/main" id="{0B862C06-495F-4C96-A4CD-EA7B9024429C}"/>
              </a:ext>
            </a:extLst>
          </p:cNvPr>
          <p:cNvGrpSpPr/>
          <p:nvPr/>
        </p:nvGrpSpPr>
        <p:grpSpPr>
          <a:xfrm>
            <a:off x="4450548" y="5514358"/>
            <a:ext cx="611352" cy="825389"/>
            <a:chOff x="4450548" y="5707001"/>
            <a:chExt cx="611352" cy="825389"/>
          </a:xfrm>
        </p:grpSpPr>
        <p:pic>
          <p:nvPicPr>
            <p:cNvPr id="36" name="그림 35" descr="모니터, 컴퓨터이(가) 표시된 사진&#10;&#10;자동 생성된 설명">
              <a:extLst>
                <a:ext uri="{FF2B5EF4-FFF2-40B4-BE49-F238E27FC236}">
                  <a16:creationId xmlns="" xmlns:a16="http://schemas.microsoft.com/office/drawing/2014/main" id="{3C2A6697-8920-4F22-9CDE-2A20F0239D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0548" y="5707001"/>
              <a:ext cx="611352" cy="611352"/>
            </a:xfrm>
            <a:prstGeom prst="rect">
              <a:avLst/>
            </a:prstGeom>
          </p:spPr>
        </p:pic>
        <p:sp>
          <p:nvSpPr>
            <p:cNvPr id="37" name="직사각형 36">
              <a:extLst>
                <a:ext uri="{FF2B5EF4-FFF2-40B4-BE49-F238E27FC236}">
                  <a16:creationId xmlns="" xmlns:a16="http://schemas.microsoft.com/office/drawing/2014/main" id="{01B69E5D-8521-4959-946C-429B1E324AD0}"/>
                </a:ext>
              </a:extLst>
            </p:cNvPr>
            <p:cNvSpPr/>
            <p:nvPr/>
          </p:nvSpPr>
          <p:spPr>
            <a:xfrm>
              <a:off x="4489764" y="6193836"/>
              <a:ext cx="550151" cy="338554"/>
            </a:xfrm>
            <a:prstGeom prst="rect">
              <a:avLst/>
            </a:prstGeom>
          </p:spPr>
          <p:txBody>
            <a:bodyPr wrap="none">
              <a:spAutoFit/>
            </a:bodyPr>
            <a:lstStyle/>
            <a:p>
              <a:pPr algn="ctr"/>
              <a:r>
                <a:rPr lang="en-US" altLang="ko-KR" sz="800" dirty="0">
                  <a:latin typeface="+mn-ea"/>
                </a:rPr>
                <a:t>DB</a:t>
              </a:r>
            </a:p>
            <a:p>
              <a:pPr algn="ctr"/>
              <a:r>
                <a:rPr lang="en-US" altLang="ko-KR" sz="800" dirty="0">
                  <a:latin typeface="+mn-ea"/>
                </a:rPr>
                <a:t>connect</a:t>
              </a:r>
            </a:p>
          </p:txBody>
        </p:sp>
      </p:grpSp>
      <p:sp>
        <p:nvSpPr>
          <p:cNvPr id="38" name="TextBox 37">
            <a:extLst>
              <a:ext uri="{FF2B5EF4-FFF2-40B4-BE49-F238E27FC236}">
                <a16:creationId xmlns="" xmlns:a16="http://schemas.microsoft.com/office/drawing/2014/main" id="{CDBB834D-792F-4592-AEE0-7EC2F4179A1F}"/>
              </a:ext>
            </a:extLst>
          </p:cNvPr>
          <p:cNvSpPr txBox="1"/>
          <p:nvPr/>
        </p:nvSpPr>
        <p:spPr>
          <a:xfrm>
            <a:off x="5716207" y="5282850"/>
            <a:ext cx="343364" cy="215444"/>
          </a:xfrm>
          <a:prstGeom prst="rect">
            <a:avLst/>
          </a:prstGeom>
          <a:noFill/>
        </p:spPr>
        <p:txBody>
          <a:bodyPr wrap="none" rtlCol="0">
            <a:spAutoFit/>
          </a:bodyPr>
          <a:lstStyle/>
          <a:p>
            <a:r>
              <a:rPr lang="en-US" altLang="ko-KR" sz="800" dirty="0"/>
              <a:t>NO</a:t>
            </a:r>
            <a:endParaRPr lang="ko-KR" altLang="en-US" sz="800" dirty="0"/>
          </a:p>
        </p:txBody>
      </p:sp>
      <p:sp>
        <p:nvSpPr>
          <p:cNvPr id="39" name="TextBox 38">
            <a:extLst>
              <a:ext uri="{FF2B5EF4-FFF2-40B4-BE49-F238E27FC236}">
                <a16:creationId xmlns="" xmlns:a16="http://schemas.microsoft.com/office/drawing/2014/main" id="{81780DCC-CFC5-4945-8991-19F7ACDD9636}"/>
              </a:ext>
            </a:extLst>
          </p:cNvPr>
          <p:cNvSpPr txBox="1"/>
          <p:nvPr/>
        </p:nvSpPr>
        <p:spPr>
          <a:xfrm>
            <a:off x="6601410" y="5848385"/>
            <a:ext cx="351378" cy="215444"/>
          </a:xfrm>
          <a:prstGeom prst="rect">
            <a:avLst/>
          </a:prstGeom>
          <a:noFill/>
        </p:spPr>
        <p:txBody>
          <a:bodyPr wrap="none" rtlCol="0">
            <a:spAutoFit/>
          </a:bodyPr>
          <a:lstStyle/>
          <a:p>
            <a:r>
              <a:rPr lang="en-US" altLang="ko-KR" sz="800" dirty="0"/>
              <a:t>YES</a:t>
            </a:r>
            <a:endParaRPr lang="ko-KR" altLang="en-US" sz="800" dirty="0"/>
          </a:p>
        </p:txBody>
      </p:sp>
      <p:sp>
        <p:nvSpPr>
          <p:cNvPr id="40" name="순서도: 판단 39">
            <a:extLst>
              <a:ext uri="{FF2B5EF4-FFF2-40B4-BE49-F238E27FC236}">
                <a16:creationId xmlns="" xmlns:a16="http://schemas.microsoft.com/office/drawing/2014/main" id="{C8DFA961-9C3C-4C30-864F-C8B2495CDE41}"/>
              </a:ext>
            </a:extLst>
          </p:cNvPr>
          <p:cNvSpPr/>
          <p:nvPr/>
        </p:nvSpPr>
        <p:spPr>
          <a:xfrm>
            <a:off x="6974258" y="5629646"/>
            <a:ext cx="1250840" cy="370158"/>
          </a:xfrm>
          <a:prstGeom prst="flowChartDecision">
            <a:avLst/>
          </a:prstGeom>
          <a:solidFill>
            <a:schemeClr val="tx2">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41" name="직선 화살표 연결선 40">
            <a:extLst>
              <a:ext uri="{FF2B5EF4-FFF2-40B4-BE49-F238E27FC236}">
                <a16:creationId xmlns="" xmlns:a16="http://schemas.microsoft.com/office/drawing/2014/main" id="{24E8919D-8F8E-45BE-9A3D-EDDDB46B6E18}"/>
              </a:ext>
            </a:extLst>
          </p:cNvPr>
          <p:cNvCxnSpPr>
            <a:cxnSpLocks/>
            <a:stCxn id="40" idx="3"/>
            <a:endCxn id="51" idx="1"/>
          </p:cNvCxnSpPr>
          <p:nvPr/>
        </p:nvCxnSpPr>
        <p:spPr>
          <a:xfrm>
            <a:off x="8225098" y="5814725"/>
            <a:ext cx="337691" cy="43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 xmlns:a16="http://schemas.microsoft.com/office/drawing/2014/main" id="{812B98E6-C4B3-479C-BD7F-B6F15875EA1B}"/>
              </a:ext>
            </a:extLst>
          </p:cNvPr>
          <p:cNvCxnSpPr>
            <a:cxnSpLocks/>
            <a:stCxn id="36" idx="3"/>
            <a:endCxn id="44" idx="1"/>
          </p:cNvCxnSpPr>
          <p:nvPr/>
        </p:nvCxnSpPr>
        <p:spPr>
          <a:xfrm flipV="1">
            <a:off x="5061900" y="5814725"/>
            <a:ext cx="352714" cy="530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 xmlns:a16="http://schemas.microsoft.com/office/drawing/2014/main" id="{F8C50822-0EF5-47D1-B5DB-0C5459D23882}"/>
              </a:ext>
            </a:extLst>
          </p:cNvPr>
          <p:cNvCxnSpPr>
            <a:cxnSpLocks/>
            <a:stCxn id="44" idx="3"/>
            <a:endCxn id="40" idx="1"/>
          </p:cNvCxnSpPr>
          <p:nvPr/>
        </p:nvCxnSpPr>
        <p:spPr>
          <a:xfrm>
            <a:off x="6665454" y="5814725"/>
            <a:ext cx="308804"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순서도: 판단 43">
            <a:extLst>
              <a:ext uri="{FF2B5EF4-FFF2-40B4-BE49-F238E27FC236}">
                <a16:creationId xmlns="" xmlns:a16="http://schemas.microsoft.com/office/drawing/2014/main" id="{BE7AD93A-2836-4E1C-AE24-F846820318D6}"/>
              </a:ext>
            </a:extLst>
          </p:cNvPr>
          <p:cNvSpPr/>
          <p:nvPr/>
        </p:nvSpPr>
        <p:spPr>
          <a:xfrm>
            <a:off x="5414614" y="5629646"/>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sp>
        <p:nvSpPr>
          <p:cNvPr id="46" name="순서도: 문서 45">
            <a:extLst>
              <a:ext uri="{FF2B5EF4-FFF2-40B4-BE49-F238E27FC236}">
                <a16:creationId xmlns="" xmlns:a16="http://schemas.microsoft.com/office/drawing/2014/main" id="{5EAE26FF-F860-4A3F-9D74-184928F86D0B}"/>
              </a:ext>
            </a:extLst>
          </p:cNvPr>
          <p:cNvSpPr/>
          <p:nvPr/>
        </p:nvSpPr>
        <p:spPr>
          <a:xfrm>
            <a:off x="5414613" y="490019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cxnSp>
        <p:nvCxnSpPr>
          <p:cNvPr id="47" name="직선 화살표 연결선 46">
            <a:extLst>
              <a:ext uri="{FF2B5EF4-FFF2-40B4-BE49-F238E27FC236}">
                <a16:creationId xmlns="" xmlns:a16="http://schemas.microsoft.com/office/drawing/2014/main" id="{E64056ED-19FC-4824-A1AF-4BD96DA61C75}"/>
              </a:ext>
            </a:extLst>
          </p:cNvPr>
          <p:cNvCxnSpPr>
            <a:cxnSpLocks/>
            <a:stCxn id="44" idx="0"/>
            <a:endCxn id="46" idx="2"/>
          </p:cNvCxnSpPr>
          <p:nvPr/>
        </p:nvCxnSpPr>
        <p:spPr>
          <a:xfrm flipH="1" flipV="1">
            <a:off x="6040033" y="5153098"/>
            <a:ext cx="1" cy="476548"/>
          </a:xfrm>
          <a:prstGeom prst="straightConnector1">
            <a:avLst/>
          </a:prstGeom>
          <a:ln>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연결선: 꺾임 47">
            <a:extLst>
              <a:ext uri="{FF2B5EF4-FFF2-40B4-BE49-F238E27FC236}">
                <a16:creationId xmlns="" xmlns:a16="http://schemas.microsoft.com/office/drawing/2014/main" id="{F2D45B9C-1E73-4538-BED4-FBC135DAC96A}"/>
              </a:ext>
            </a:extLst>
          </p:cNvPr>
          <p:cNvCxnSpPr>
            <a:cxnSpLocks/>
            <a:stCxn id="40" idx="0"/>
            <a:endCxn id="46" idx="3"/>
          </p:cNvCxnSpPr>
          <p:nvPr/>
        </p:nvCxnSpPr>
        <p:spPr>
          <a:xfrm rot="16200000" flipV="1">
            <a:off x="6835542" y="4865509"/>
            <a:ext cx="594049" cy="934225"/>
          </a:xfrm>
          <a:prstGeom prst="bentConnector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 xmlns:a16="http://schemas.microsoft.com/office/drawing/2014/main" id="{1988FC1E-2678-4D1D-B8F1-954C53280967}"/>
              </a:ext>
            </a:extLst>
          </p:cNvPr>
          <p:cNvSpPr txBox="1"/>
          <p:nvPr/>
        </p:nvSpPr>
        <p:spPr>
          <a:xfrm>
            <a:off x="7241714" y="5298914"/>
            <a:ext cx="343364" cy="215444"/>
          </a:xfrm>
          <a:prstGeom prst="rect">
            <a:avLst/>
          </a:prstGeom>
          <a:noFill/>
        </p:spPr>
        <p:txBody>
          <a:bodyPr wrap="none" rtlCol="0">
            <a:spAutoFit/>
          </a:bodyPr>
          <a:lstStyle/>
          <a:p>
            <a:r>
              <a:rPr lang="en-US" altLang="ko-KR" sz="800" dirty="0"/>
              <a:t>NO</a:t>
            </a:r>
            <a:endParaRPr lang="ko-KR" altLang="en-US" sz="800" dirty="0"/>
          </a:p>
        </p:txBody>
      </p:sp>
      <p:sp>
        <p:nvSpPr>
          <p:cNvPr id="50" name="TextBox 49">
            <a:extLst>
              <a:ext uri="{FF2B5EF4-FFF2-40B4-BE49-F238E27FC236}">
                <a16:creationId xmlns="" xmlns:a16="http://schemas.microsoft.com/office/drawing/2014/main" id="{81A23C83-5988-462D-892A-64C4AF094FE7}"/>
              </a:ext>
            </a:extLst>
          </p:cNvPr>
          <p:cNvSpPr txBox="1"/>
          <p:nvPr/>
        </p:nvSpPr>
        <p:spPr>
          <a:xfrm>
            <a:off x="8198774" y="5847718"/>
            <a:ext cx="351378" cy="215444"/>
          </a:xfrm>
          <a:prstGeom prst="rect">
            <a:avLst/>
          </a:prstGeom>
          <a:noFill/>
        </p:spPr>
        <p:txBody>
          <a:bodyPr wrap="none" rtlCol="0">
            <a:spAutoFit/>
          </a:bodyPr>
          <a:lstStyle/>
          <a:p>
            <a:r>
              <a:rPr lang="en-US" altLang="ko-KR" sz="800" dirty="0"/>
              <a:t>YES</a:t>
            </a:r>
            <a:endParaRPr lang="ko-KR" altLang="en-US" sz="800" dirty="0"/>
          </a:p>
        </p:txBody>
      </p:sp>
      <p:pic>
        <p:nvPicPr>
          <p:cNvPr id="51" name="그림 50">
            <a:extLst>
              <a:ext uri="{FF2B5EF4-FFF2-40B4-BE49-F238E27FC236}">
                <a16:creationId xmlns="" xmlns:a16="http://schemas.microsoft.com/office/drawing/2014/main" id="{FD685D4A-DB66-4484-8D97-6EAD73310D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62789" y="5638378"/>
            <a:ext cx="459859" cy="361426"/>
          </a:xfrm>
          <a:prstGeom prst="rect">
            <a:avLst/>
          </a:prstGeom>
        </p:spPr>
      </p:pic>
      <p:sp>
        <p:nvSpPr>
          <p:cNvPr id="52" name="직사각형 51">
            <a:extLst>
              <a:ext uri="{FF2B5EF4-FFF2-40B4-BE49-F238E27FC236}">
                <a16:creationId xmlns="" xmlns:a16="http://schemas.microsoft.com/office/drawing/2014/main" id="{04E3BD09-EC53-430B-BF0C-BA5D024354E7}"/>
              </a:ext>
            </a:extLst>
          </p:cNvPr>
          <p:cNvSpPr/>
          <p:nvPr/>
        </p:nvSpPr>
        <p:spPr>
          <a:xfrm>
            <a:off x="8464037" y="5995438"/>
            <a:ext cx="675185" cy="215444"/>
          </a:xfrm>
          <a:prstGeom prst="rect">
            <a:avLst/>
          </a:prstGeom>
        </p:spPr>
        <p:txBody>
          <a:bodyPr wrap="none">
            <a:spAutoFit/>
          </a:bodyPr>
          <a:lstStyle/>
          <a:p>
            <a:pPr algn="ctr"/>
            <a:r>
              <a:rPr lang="en-US" altLang="ko-KR" sz="800" dirty="0">
                <a:latin typeface="+mn-ea"/>
              </a:rPr>
              <a:t>OOOO DB</a:t>
            </a:r>
          </a:p>
        </p:txBody>
      </p:sp>
      <p:pic>
        <p:nvPicPr>
          <p:cNvPr id="54" name="그림 53">
            <a:extLst>
              <a:ext uri="{FF2B5EF4-FFF2-40B4-BE49-F238E27FC236}">
                <a16:creationId xmlns="" xmlns:a16="http://schemas.microsoft.com/office/drawing/2014/main" id="{537EB6EC-E0EC-487A-A2C8-A893EBC5520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50152" y="4834347"/>
            <a:ext cx="459859" cy="361426"/>
          </a:xfrm>
          <a:prstGeom prst="rect">
            <a:avLst/>
          </a:prstGeom>
        </p:spPr>
      </p:pic>
      <p:sp>
        <p:nvSpPr>
          <p:cNvPr id="55" name="직사각형 54">
            <a:extLst>
              <a:ext uri="{FF2B5EF4-FFF2-40B4-BE49-F238E27FC236}">
                <a16:creationId xmlns="" xmlns:a16="http://schemas.microsoft.com/office/drawing/2014/main" id="{943037CC-35FF-4656-9CF3-B0C66F6D0BD6}"/>
              </a:ext>
            </a:extLst>
          </p:cNvPr>
          <p:cNvSpPr/>
          <p:nvPr/>
        </p:nvSpPr>
        <p:spPr>
          <a:xfrm>
            <a:off x="8451400" y="5158859"/>
            <a:ext cx="675186" cy="215444"/>
          </a:xfrm>
          <a:prstGeom prst="rect">
            <a:avLst/>
          </a:prstGeom>
        </p:spPr>
        <p:txBody>
          <a:bodyPr wrap="none">
            <a:spAutoFit/>
          </a:bodyPr>
          <a:lstStyle/>
          <a:p>
            <a:pPr algn="ctr"/>
            <a:r>
              <a:rPr lang="en-US" altLang="ko-KR" sz="800" dirty="0">
                <a:latin typeface="+mn-ea"/>
              </a:rPr>
              <a:t>OOOO DB</a:t>
            </a:r>
          </a:p>
        </p:txBody>
      </p:sp>
      <p:cxnSp>
        <p:nvCxnSpPr>
          <p:cNvPr id="56" name="직선 화살표 연결선 55">
            <a:extLst>
              <a:ext uri="{FF2B5EF4-FFF2-40B4-BE49-F238E27FC236}">
                <a16:creationId xmlns="" xmlns:a16="http://schemas.microsoft.com/office/drawing/2014/main" id="{8729ABDC-30F6-4D3C-B100-45E176D0168E}"/>
              </a:ext>
            </a:extLst>
          </p:cNvPr>
          <p:cNvCxnSpPr>
            <a:cxnSpLocks/>
            <a:stCxn id="51" idx="0"/>
            <a:endCxn id="55" idx="2"/>
          </p:cNvCxnSpPr>
          <p:nvPr/>
        </p:nvCxnSpPr>
        <p:spPr>
          <a:xfrm flipH="1" flipV="1">
            <a:off x="8788993" y="5374303"/>
            <a:ext cx="3726" cy="264075"/>
          </a:xfrm>
          <a:prstGeom prst="straightConnector1">
            <a:avLst/>
          </a:prstGeom>
          <a:ln w="9525">
            <a:solidFill>
              <a:schemeClr val="tx1">
                <a:lumMod val="95000"/>
                <a:lumOff val="5000"/>
              </a:schemeClr>
            </a:solidFill>
            <a:prstDash val="dash"/>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수행의 시작/종료 56">
            <a:extLst>
              <a:ext uri="{FF2B5EF4-FFF2-40B4-BE49-F238E27FC236}">
                <a16:creationId xmlns="" xmlns:a16="http://schemas.microsoft.com/office/drawing/2014/main" id="{3129425B-B6EC-4222-8620-C66B5B9C08FB}"/>
              </a:ext>
            </a:extLst>
          </p:cNvPr>
          <p:cNvSpPr/>
          <p:nvPr/>
        </p:nvSpPr>
        <p:spPr>
          <a:xfrm>
            <a:off x="8154661" y="3696041"/>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sp>
        <p:nvSpPr>
          <p:cNvPr id="58" name="순서도: 처리 57">
            <a:extLst>
              <a:ext uri="{FF2B5EF4-FFF2-40B4-BE49-F238E27FC236}">
                <a16:creationId xmlns="" xmlns:a16="http://schemas.microsoft.com/office/drawing/2014/main" id="{1A17BE9D-02F0-4564-B9C4-A6A36F23F1F3}"/>
              </a:ext>
            </a:extLst>
          </p:cNvPr>
          <p:cNvSpPr/>
          <p:nvPr/>
        </p:nvSpPr>
        <p:spPr>
          <a:xfrm>
            <a:off x="8154661" y="4266511"/>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59" name="직선 화살표 연결선 58">
            <a:extLst>
              <a:ext uri="{FF2B5EF4-FFF2-40B4-BE49-F238E27FC236}">
                <a16:creationId xmlns="" xmlns:a16="http://schemas.microsoft.com/office/drawing/2014/main" id="{73AD62FE-056E-4D7B-A4F8-AC3DFE955738}"/>
              </a:ext>
            </a:extLst>
          </p:cNvPr>
          <p:cNvCxnSpPr>
            <a:cxnSpLocks/>
            <a:stCxn id="54" idx="0"/>
            <a:endCxn id="58" idx="2"/>
          </p:cNvCxnSpPr>
          <p:nvPr/>
        </p:nvCxnSpPr>
        <p:spPr>
          <a:xfrm flipH="1" flipV="1">
            <a:off x="8780081" y="4537322"/>
            <a:ext cx="1" cy="29702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 xmlns:a16="http://schemas.microsoft.com/office/drawing/2014/main" id="{39FC0685-4DC9-4C0A-9F23-B39792807F43}"/>
              </a:ext>
            </a:extLst>
          </p:cNvPr>
          <p:cNvCxnSpPr>
            <a:cxnSpLocks/>
            <a:stCxn id="58" idx="0"/>
            <a:endCxn id="57" idx="2"/>
          </p:cNvCxnSpPr>
          <p:nvPr/>
        </p:nvCxnSpPr>
        <p:spPr>
          <a:xfrm flipV="1">
            <a:off x="8780081" y="3966852"/>
            <a:ext cx="0" cy="2996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61" name="그룹 60">
            <a:extLst>
              <a:ext uri="{FF2B5EF4-FFF2-40B4-BE49-F238E27FC236}">
                <a16:creationId xmlns="" xmlns:a16="http://schemas.microsoft.com/office/drawing/2014/main" id="{FB6A67B7-0440-423D-8FC0-28C93D04129C}"/>
              </a:ext>
            </a:extLst>
          </p:cNvPr>
          <p:cNvGrpSpPr/>
          <p:nvPr/>
        </p:nvGrpSpPr>
        <p:grpSpPr>
          <a:xfrm>
            <a:off x="9607285" y="4093821"/>
            <a:ext cx="1474520" cy="642182"/>
            <a:chOff x="9696401" y="4265098"/>
            <a:chExt cx="1474520" cy="642182"/>
          </a:xfrm>
        </p:grpSpPr>
        <p:sp>
          <p:nvSpPr>
            <p:cNvPr id="62" name="순서도: 처리 61">
              <a:extLst>
                <a:ext uri="{FF2B5EF4-FFF2-40B4-BE49-F238E27FC236}">
                  <a16:creationId xmlns="" xmlns:a16="http://schemas.microsoft.com/office/drawing/2014/main" id="{EA7F49A6-AD47-4013-A835-5A363DC025E7}"/>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OOOO OO OOOO OO OO</a:t>
              </a:r>
            </a:p>
            <a:p>
              <a:pPr algn="ctr">
                <a:lnSpc>
                  <a:spcPct val="90000"/>
                </a:lnSpc>
              </a:pPr>
              <a:r>
                <a:rPr lang="en-US" altLang="ko-KR" sz="800" dirty="0">
                  <a:solidFill>
                    <a:schemeClr val="tx1"/>
                  </a:solidFill>
                  <a:latin typeface="+mn-ea"/>
                </a:rPr>
                <a:t>OOOOO OO OOO</a:t>
              </a:r>
            </a:p>
            <a:p>
              <a:pPr algn="ctr">
                <a:lnSpc>
                  <a:spcPct val="90000"/>
                </a:lnSpc>
              </a:pPr>
              <a:endParaRPr lang="en-US" altLang="ko-KR" sz="800" dirty="0">
                <a:solidFill>
                  <a:schemeClr val="tx1"/>
                </a:solidFill>
                <a:latin typeface="+mn-ea"/>
              </a:endParaRPr>
            </a:p>
            <a:p>
              <a:pPr algn="ctr">
                <a:lnSpc>
                  <a:spcPct val="90000"/>
                </a:lnSpc>
              </a:pPr>
              <a:endParaRPr lang="en-US" altLang="ko-KR" sz="800" dirty="0">
                <a:solidFill>
                  <a:schemeClr val="tx1"/>
                </a:solidFill>
                <a:latin typeface="+mn-ea"/>
              </a:endParaRPr>
            </a:p>
          </p:txBody>
        </p:sp>
        <p:sp>
          <p:nvSpPr>
            <p:cNvPr id="63" name="사각형: 둥근 모서리 62">
              <a:extLst>
                <a:ext uri="{FF2B5EF4-FFF2-40B4-BE49-F238E27FC236}">
                  <a16:creationId xmlns="" xmlns:a16="http://schemas.microsoft.com/office/drawing/2014/main" id="{2B90550C-DD5D-42E6-A9F5-3DD92B8266B9}"/>
                </a:ext>
              </a:extLst>
            </p:cNvPr>
            <p:cNvSpPr/>
            <p:nvPr/>
          </p:nvSpPr>
          <p:spPr>
            <a:xfrm>
              <a:off x="10239429" y="4663440"/>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sp>
        <p:nvSpPr>
          <p:cNvPr id="64" name="직사각형 63">
            <a:extLst>
              <a:ext uri="{FF2B5EF4-FFF2-40B4-BE49-F238E27FC236}">
                <a16:creationId xmlns="" xmlns:a16="http://schemas.microsoft.com/office/drawing/2014/main" id="{64538490-E039-4AE2-BB9D-E3F934CFCF62}"/>
              </a:ext>
            </a:extLst>
          </p:cNvPr>
          <p:cNvSpPr/>
          <p:nvPr/>
        </p:nvSpPr>
        <p:spPr>
          <a:xfrm>
            <a:off x="4605081" y="3043323"/>
            <a:ext cx="1845932" cy="707886"/>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a:p>
            <a:pPr marL="99450"/>
            <a:r>
              <a:rPr lang="en-US" altLang="ko-KR" sz="800" dirty="0"/>
              <a:t>  -</a:t>
            </a:r>
          </a:p>
        </p:txBody>
      </p:sp>
      <p:sp>
        <p:nvSpPr>
          <p:cNvPr id="65" name="직사각형 64">
            <a:extLst>
              <a:ext uri="{FF2B5EF4-FFF2-40B4-BE49-F238E27FC236}">
                <a16:creationId xmlns="" xmlns:a16="http://schemas.microsoft.com/office/drawing/2014/main" id="{DB9AC99A-21C6-4469-9114-614A9A90B5F2}"/>
              </a:ext>
            </a:extLst>
          </p:cNvPr>
          <p:cNvSpPr/>
          <p:nvPr/>
        </p:nvSpPr>
        <p:spPr>
          <a:xfrm>
            <a:off x="8900382" y="5555512"/>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66" name="직사각형 65">
            <a:extLst>
              <a:ext uri="{FF2B5EF4-FFF2-40B4-BE49-F238E27FC236}">
                <a16:creationId xmlns="" xmlns:a16="http://schemas.microsoft.com/office/drawing/2014/main" id="{5B96B6FB-4927-4C65-A560-BB50AAC2ED4E}"/>
              </a:ext>
            </a:extLst>
          </p:cNvPr>
          <p:cNvSpPr/>
          <p:nvPr/>
        </p:nvSpPr>
        <p:spPr>
          <a:xfrm>
            <a:off x="4605081" y="4383703"/>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Tree>
    <p:extLst>
      <p:ext uri="{BB962C8B-B14F-4D97-AF65-F5344CB8AC3E}">
        <p14:creationId xmlns:p14="http://schemas.microsoft.com/office/powerpoint/2010/main" val="9470826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 xmlns:a16="http://schemas.microsoft.com/office/drawing/2014/main" id="{683ED0D4-343F-4AC4-936C-4771ADDE3DEC}"/>
              </a:ext>
            </a:extLst>
          </p:cNvPr>
          <p:cNvSpPr>
            <a:spLocks noGrp="1"/>
          </p:cNvSpPr>
          <p:nvPr>
            <p:ph type="title"/>
          </p:nvPr>
        </p:nvSpPr>
        <p:spPr/>
        <p:txBody>
          <a:bodyPr/>
          <a:lstStyle/>
          <a:p>
            <a:endParaRPr lang="ko-KR" altLang="en-US" dirty="0"/>
          </a:p>
        </p:txBody>
      </p:sp>
      <p:sp>
        <p:nvSpPr>
          <p:cNvPr id="4" name="텍스트 개체 틀 3">
            <a:extLst>
              <a:ext uri="{FF2B5EF4-FFF2-40B4-BE49-F238E27FC236}">
                <a16:creationId xmlns="" xmlns:a16="http://schemas.microsoft.com/office/drawing/2014/main" id="{566248F4-75FF-4781-B7FF-A6FE901E2D68}"/>
              </a:ext>
            </a:extLst>
          </p:cNvPr>
          <p:cNvSpPr>
            <a:spLocks noGrp="1"/>
          </p:cNvSpPr>
          <p:nvPr>
            <p:ph type="body" sz="quarter" idx="10"/>
          </p:nvPr>
        </p:nvSpPr>
        <p:spPr/>
        <p:txBody>
          <a:bodyPr/>
          <a:lstStyle/>
          <a:p>
            <a:endParaRPr lang="ko-KR" altLang="en-US" dirty="0"/>
          </a:p>
        </p:txBody>
      </p:sp>
    </p:spTree>
    <p:extLst>
      <p:ext uri="{BB962C8B-B14F-4D97-AF65-F5344CB8AC3E}">
        <p14:creationId xmlns:p14="http://schemas.microsoft.com/office/powerpoint/2010/main" val="26116908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 xmlns:a16="http://schemas.microsoft.com/office/drawing/2014/main" id="{32E285E0-25D1-4806-B9DF-3590BD92D435}"/>
              </a:ext>
            </a:extLst>
          </p:cNvPr>
          <p:cNvSpPr>
            <a:spLocks noGrp="1"/>
          </p:cNvSpPr>
          <p:nvPr>
            <p:ph type="body" sz="quarter" idx="10"/>
          </p:nvPr>
        </p:nvSpPr>
        <p:spPr/>
        <p:txBody>
          <a:bodyPr/>
          <a:lstStyle/>
          <a:p>
            <a:endParaRPr lang="ko-KR" altLang="en-US" dirty="0"/>
          </a:p>
        </p:txBody>
      </p:sp>
      <p:sp>
        <p:nvSpPr>
          <p:cNvPr id="5" name="텍스트 개체 틀 4">
            <a:extLst>
              <a:ext uri="{FF2B5EF4-FFF2-40B4-BE49-F238E27FC236}">
                <a16:creationId xmlns="" xmlns:a16="http://schemas.microsoft.com/office/drawing/2014/main" id="{181CE6EC-43A5-4409-9C12-1C3782E8CB22}"/>
              </a:ext>
            </a:extLst>
          </p:cNvPr>
          <p:cNvSpPr>
            <a:spLocks noGrp="1"/>
          </p:cNvSpPr>
          <p:nvPr>
            <p:ph type="body" sz="quarter" idx="11"/>
          </p:nvPr>
        </p:nvSpPr>
        <p:spPr/>
        <p:txBody>
          <a:bodyPr/>
          <a:lstStyle/>
          <a:p>
            <a:endParaRPr lang="ko-KR" altLang="en-US" dirty="0"/>
          </a:p>
        </p:txBody>
      </p:sp>
      <p:graphicFrame>
        <p:nvGraphicFramePr>
          <p:cNvPr id="7" name="표 6">
            <a:extLst>
              <a:ext uri="{FF2B5EF4-FFF2-40B4-BE49-F238E27FC236}">
                <a16:creationId xmlns=""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163780911"/>
              </p:ext>
            </p:extLst>
          </p:nvPr>
        </p:nvGraphicFramePr>
        <p:xfrm>
          <a:off x="8688288" y="476672"/>
          <a:ext cx="3384376" cy="2773373"/>
        </p:xfrm>
        <a:graphic>
          <a:graphicData uri="http://schemas.openxmlformats.org/drawingml/2006/table">
            <a:tbl>
              <a:tblPr firstRow="1" bandRow="1">
                <a:tableStyleId>{5C22544A-7EE6-4342-B048-85BDC9FD1C3A}</a:tableStyleId>
              </a:tblPr>
              <a:tblGrid>
                <a:gridCol w="403256">
                  <a:extLst>
                    <a:ext uri="{9D8B030D-6E8A-4147-A177-3AD203B41FA5}">
                      <a16:colId xmlns="" xmlns:a16="http://schemas.microsoft.com/office/drawing/2014/main" val="74772085"/>
                    </a:ext>
                  </a:extLst>
                </a:gridCol>
                <a:gridCol w="2981120">
                  <a:extLst>
                    <a:ext uri="{9D8B030D-6E8A-4147-A177-3AD203B41FA5}">
                      <a16:colId xmlns=""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199453169"/>
                  </a:ext>
                </a:extLst>
              </a:tr>
            </a:tbl>
          </a:graphicData>
        </a:graphic>
      </p:graphicFrame>
      <p:sp>
        <p:nvSpPr>
          <p:cNvPr id="8" name="TextBox 7">
            <a:extLst>
              <a:ext uri="{FF2B5EF4-FFF2-40B4-BE49-F238E27FC236}">
                <a16:creationId xmlns=""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6</a:t>
            </a:fld>
            <a:endParaRPr lang="ko-KR" altLang="en-US" sz="900" dirty="0"/>
          </a:p>
        </p:txBody>
      </p:sp>
    </p:spTree>
    <p:extLst>
      <p:ext uri="{BB962C8B-B14F-4D97-AF65-F5344CB8AC3E}">
        <p14:creationId xmlns:p14="http://schemas.microsoft.com/office/powerpoint/2010/main" val="37598794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3351</TotalTime>
  <Words>326</Words>
  <Application>Microsoft Office PowerPoint</Application>
  <PresentationFormat>사용자 지정</PresentationFormat>
  <Paragraphs>161</Paragraphs>
  <Slides>6</Slides>
  <Notes>0</Notes>
  <HiddenSlides>0</HiddenSlides>
  <MMClips>0</MMClips>
  <ScaleCrop>false</ScaleCrop>
  <HeadingPairs>
    <vt:vector size="4" baseType="variant">
      <vt:variant>
        <vt:lpstr>테마</vt:lpstr>
      </vt:variant>
      <vt:variant>
        <vt:i4>1</vt:i4>
      </vt:variant>
      <vt:variant>
        <vt:lpstr>슬라이드 제목</vt:lpstr>
      </vt:variant>
      <vt:variant>
        <vt:i4>6</vt:i4>
      </vt:variant>
    </vt:vector>
  </HeadingPairs>
  <TitlesOfParts>
    <vt:vector size="7" baseType="lpstr">
      <vt:lpstr>Office 테마</vt:lpstr>
      <vt:lpstr>영어퍼즐게임(크로스워드퍼즐(crossword puzzle) / 행맨(hangman))</vt:lpstr>
      <vt:lpstr>서비스 개요</vt:lpstr>
      <vt:lpstr>User flow</vt:lpstr>
      <vt:lpstr>Logic process</vt:lpstr>
      <vt:lpstr>PowerPoint 프레젠테이션</vt:lpstr>
      <vt:lpstr>PowerPoint 프레젠테이션</vt:lpstr>
    </vt:vector>
  </TitlesOfParts>
  <LinksUpToDate>false</LinksUpToDate>
  <SharedDoc>false</SharedDoc>
  <HyperlinkBase>http://www.yamestyle.com</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Windows 사용자</cp:lastModifiedBy>
  <cp:revision>122</cp:revision>
  <cp:lastPrinted>2019-05-29T05:54:36Z</cp:lastPrinted>
  <dcterms:created xsi:type="dcterms:W3CDTF">2019-03-11T07:43:12Z</dcterms:created>
  <dcterms:modified xsi:type="dcterms:W3CDTF">2020-06-30T14:21:10Z</dcterms:modified>
</cp:coreProperties>
</file>