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2" r:id="rId5"/>
    <p:sldId id="261" r:id="rId6"/>
    <p:sldId id="272" r:id="rId7"/>
    <p:sldId id="258" r:id="rId8"/>
    <p:sldId id="268" r:id="rId9"/>
    <p:sldId id="259" r:id="rId10"/>
    <p:sldId id="263" r:id="rId11"/>
    <p:sldId id="264" r:id="rId12"/>
    <p:sldId id="266" r:id="rId13"/>
    <p:sldId id="265" r:id="rId14"/>
    <p:sldId id="26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CB05F-10B0-46A2-9619-DCA5328AF9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CDFC11-564E-4B5B-9F87-9FE963857C5F}">
      <dgm:prSet phldrT="[텍스트]"/>
      <dgm:spPr/>
      <dgm:t>
        <a:bodyPr/>
        <a:lstStyle/>
        <a:p>
          <a:pPr latinLnBrk="1"/>
          <a:r>
            <a:rPr lang="ko-KR" altLang="en-US" dirty="0" smtClean="0"/>
            <a:t>작업일정</a:t>
          </a:r>
          <a:endParaRPr lang="ko-KR" altLang="en-US" dirty="0"/>
        </a:p>
      </dgm:t>
    </dgm:pt>
    <dgm:pt modelId="{F7153441-517B-49C2-A790-6969FC06DF20}" type="parTrans" cxnId="{7CAB4541-4BE9-4024-911D-5329AF5C1270}">
      <dgm:prSet/>
      <dgm:spPr/>
      <dgm:t>
        <a:bodyPr/>
        <a:lstStyle/>
        <a:p>
          <a:pPr latinLnBrk="1"/>
          <a:endParaRPr lang="ko-KR" altLang="en-US"/>
        </a:p>
      </dgm:t>
    </dgm:pt>
    <dgm:pt modelId="{DA1F950C-8F40-4BDA-B388-51B3573A6C57}" type="sibTrans" cxnId="{7CAB4541-4BE9-4024-911D-5329AF5C1270}">
      <dgm:prSet/>
      <dgm:spPr/>
      <dgm:t>
        <a:bodyPr/>
        <a:lstStyle/>
        <a:p>
          <a:pPr latinLnBrk="1"/>
          <a:endParaRPr lang="ko-KR" altLang="en-US"/>
        </a:p>
      </dgm:t>
    </dgm:pt>
    <dgm:pt modelId="{4E392326-CAE8-4424-8C76-A3530291915C}">
      <dgm:prSet phldrT="[텍스트]"/>
      <dgm:spPr/>
      <dgm:t>
        <a:bodyPr/>
        <a:lstStyle/>
        <a:p>
          <a:pPr latinLnBrk="1"/>
          <a:r>
            <a:rPr lang="en-US" altLang="ko-KR" dirty="0" smtClean="0"/>
            <a:t>5/19 ~ 5/22 </a:t>
          </a:r>
        </a:p>
        <a:p>
          <a:pPr latinLnBrk="1"/>
          <a:r>
            <a:rPr lang="ko-KR" altLang="en-US" dirty="0" smtClean="0"/>
            <a:t>주제 선정 및 알고리즘 기획</a:t>
          </a:r>
          <a:endParaRPr lang="ko-KR" altLang="en-US" dirty="0"/>
        </a:p>
      </dgm:t>
    </dgm:pt>
    <dgm:pt modelId="{5E628D19-D8CA-4271-9C68-5ADE6581EE32}" type="parTrans" cxnId="{EC7F3C48-ED00-4553-BB8B-FC21B17D0B7D}">
      <dgm:prSet/>
      <dgm:spPr/>
      <dgm:t>
        <a:bodyPr/>
        <a:lstStyle/>
        <a:p>
          <a:pPr latinLnBrk="1"/>
          <a:endParaRPr lang="ko-KR" altLang="en-US"/>
        </a:p>
      </dgm:t>
    </dgm:pt>
    <dgm:pt modelId="{ADE55197-5FFE-4228-BC06-430BC14774EF}" type="sibTrans" cxnId="{EC7F3C48-ED00-4553-BB8B-FC21B17D0B7D}">
      <dgm:prSet/>
      <dgm:spPr/>
      <dgm:t>
        <a:bodyPr/>
        <a:lstStyle/>
        <a:p>
          <a:pPr latinLnBrk="1"/>
          <a:endParaRPr lang="ko-KR" altLang="en-US"/>
        </a:p>
      </dgm:t>
    </dgm:pt>
    <dgm:pt modelId="{C3C6034C-5296-490A-85E2-34D72ABAF557}">
      <dgm:prSet phldrT="[텍스트]"/>
      <dgm:spPr/>
      <dgm:t>
        <a:bodyPr/>
        <a:lstStyle/>
        <a:p>
          <a:pPr latinLnBrk="1"/>
          <a:r>
            <a:rPr lang="en-US" altLang="ko-KR" dirty="0" smtClean="0"/>
            <a:t>5/22 ~ 5/31</a:t>
          </a:r>
        </a:p>
        <a:p>
          <a:pPr latinLnBrk="1"/>
          <a:r>
            <a:rPr lang="ko-KR" altLang="en-US" dirty="0" smtClean="0"/>
            <a:t>개발 진행 중</a:t>
          </a:r>
          <a:endParaRPr lang="ko-KR" altLang="en-US" dirty="0"/>
        </a:p>
      </dgm:t>
    </dgm:pt>
    <dgm:pt modelId="{74F655F6-37F0-45E8-AA29-7425EE903768}" type="parTrans" cxnId="{C998EFFC-68C1-46AD-8870-B3545A7C8C88}">
      <dgm:prSet/>
      <dgm:spPr/>
      <dgm:t>
        <a:bodyPr/>
        <a:lstStyle/>
        <a:p>
          <a:pPr latinLnBrk="1"/>
          <a:endParaRPr lang="ko-KR" altLang="en-US"/>
        </a:p>
      </dgm:t>
    </dgm:pt>
    <dgm:pt modelId="{967784F0-4C9C-4C0C-BBBA-62058D660A00}" type="sibTrans" cxnId="{C998EFFC-68C1-46AD-8870-B3545A7C8C88}">
      <dgm:prSet/>
      <dgm:spPr/>
      <dgm:t>
        <a:bodyPr/>
        <a:lstStyle/>
        <a:p>
          <a:pPr latinLnBrk="1"/>
          <a:endParaRPr lang="ko-KR" altLang="en-US"/>
        </a:p>
      </dgm:t>
    </dgm:pt>
    <dgm:pt modelId="{5E72AC83-15E9-4A64-BB05-29CFC7E93DE0}" type="pres">
      <dgm:prSet presAssocID="{748CB05F-10B0-46A2-9619-DCA5328AF9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DA3D4B-E2AB-4820-8C5F-90CD7BD476CB}" type="pres">
      <dgm:prSet presAssocID="{B1CDFC11-564E-4B5B-9F87-9FE963857C5F}" presName="thickLine" presStyleLbl="alignNode1" presStyleIdx="0" presStyleCnt="1"/>
      <dgm:spPr/>
    </dgm:pt>
    <dgm:pt modelId="{FE236B18-0A0B-4A3A-81A1-AB67E9C2098C}" type="pres">
      <dgm:prSet presAssocID="{B1CDFC11-564E-4B5B-9F87-9FE963857C5F}" presName="horz1" presStyleCnt="0"/>
      <dgm:spPr/>
    </dgm:pt>
    <dgm:pt modelId="{DCE307C4-6320-49F3-8A4F-DC5141334189}" type="pres">
      <dgm:prSet presAssocID="{B1CDFC11-564E-4B5B-9F87-9FE963857C5F}" presName="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98DA490-A905-42A8-B20F-8A247E0FB552}" type="pres">
      <dgm:prSet presAssocID="{B1CDFC11-564E-4B5B-9F87-9FE963857C5F}" presName="vert1" presStyleCnt="0"/>
      <dgm:spPr/>
    </dgm:pt>
    <dgm:pt modelId="{7F18F66D-C314-470C-ADA9-1F0200EDE664}" type="pres">
      <dgm:prSet presAssocID="{4E392326-CAE8-4424-8C76-A3530291915C}" presName="vertSpace2a" presStyleCnt="0"/>
      <dgm:spPr/>
    </dgm:pt>
    <dgm:pt modelId="{48C0C7A0-28D8-4869-815F-7B7BE1E7F373}" type="pres">
      <dgm:prSet presAssocID="{4E392326-CAE8-4424-8C76-A3530291915C}" presName="horz2" presStyleCnt="0"/>
      <dgm:spPr/>
    </dgm:pt>
    <dgm:pt modelId="{F3AA0D64-5E80-4FB9-BCF9-18FB2A1C21F0}" type="pres">
      <dgm:prSet presAssocID="{4E392326-CAE8-4424-8C76-A3530291915C}" presName="horzSpace2" presStyleCnt="0"/>
      <dgm:spPr/>
    </dgm:pt>
    <dgm:pt modelId="{E20FB597-8E64-4871-9E61-683D97977DBC}" type="pres">
      <dgm:prSet presAssocID="{4E392326-CAE8-4424-8C76-A3530291915C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2CF045-3780-4246-B1C9-5D192954A0B7}" type="pres">
      <dgm:prSet presAssocID="{4E392326-CAE8-4424-8C76-A3530291915C}" presName="vert2" presStyleCnt="0"/>
      <dgm:spPr/>
    </dgm:pt>
    <dgm:pt modelId="{BFCC21D9-3974-4D5F-856C-927557F38921}" type="pres">
      <dgm:prSet presAssocID="{4E392326-CAE8-4424-8C76-A3530291915C}" presName="thinLine2b" presStyleLbl="callout" presStyleIdx="0" presStyleCnt="2"/>
      <dgm:spPr/>
    </dgm:pt>
    <dgm:pt modelId="{9B064F6C-8DEB-4D47-A744-CC844E0DD2EA}" type="pres">
      <dgm:prSet presAssocID="{4E392326-CAE8-4424-8C76-A3530291915C}" presName="vertSpace2b" presStyleCnt="0"/>
      <dgm:spPr/>
    </dgm:pt>
    <dgm:pt modelId="{635EBEA8-F1D4-4D10-9001-517AC4BAC07F}" type="pres">
      <dgm:prSet presAssocID="{C3C6034C-5296-490A-85E2-34D72ABAF557}" presName="horz2" presStyleCnt="0"/>
      <dgm:spPr/>
    </dgm:pt>
    <dgm:pt modelId="{E0B37224-5A79-4951-A2CC-B8DD5CB1097C}" type="pres">
      <dgm:prSet presAssocID="{C3C6034C-5296-490A-85E2-34D72ABAF557}" presName="horzSpace2" presStyleCnt="0"/>
      <dgm:spPr/>
    </dgm:pt>
    <dgm:pt modelId="{721F5EA9-E2F6-4AEC-A040-AE0ABC22B8FC}" type="pres">
      <dgm:prSet presAssocID="{C3C6034C-5296-490A-85E2-34D72ABAF557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613F33C-2BF8-4710-8203-483DA06348AF}" type="pres">
      <dgm:prSet presAssocID="{C3C6034C-5296-490A-85E2-34D72ABAF557}" presName="vert2" presStyleCnt="0"/>
      <dgm:spPr/>
    </dgm:pt>
    <dgm:pt modelId="{04F4E214-D015-46E9-A6D0-84D23D0441DD}" type="pres">
      <dgm:prSet presAssocID="{C3C6034C-5296-490A-85E2-34D72ABAF557}" presName="thinLine2b" presStyleLbl="callout" presStyleIdx="1" presStyleCnt="2"/>
      <dgm:spPr/>
    </dgm:pt>
    <dgm:pt modelId="{DD81C918-8111-4F2C-868F-125FE37E2B94}" type="pres">
      <dgm:prSet presAssocID="{C3C6034C-5296-490A-85E2-34D72ABAF557}" presName="vertSpace2b" presStyleCnt="0"/>
      <dgm:spPr/>
    </dgm:pt>
  </dgm:ptLst>
  <dgm:cxnLst>
    <dgm:cxn modelId="{7CAB4541-4BE9-4024-911D-5329AF5C1270}" srcId="{748CB05F-10B0-46A2-9619-DCA5328AF9AE}" destId="{B1CDFC11-564E-4B5B-9F87-9FE963857C5F}" srcOrd="0" destOrd="0" parTransId="{F7153441-517B-49C2-A790-6969FC06DF20}" sibTransId="{DA1F950C-8F40-4BDA-B388-51B3573A6C57}"/>
    <dgm:cxn modelId="{4F158302-2CE4-46D0-A0D4-12B5C3CE8CB0}" type="presOf" srcId="{4E392326-CAE8-4424-8C76-A3530291915C}" destId="{E20FB597-8E64-4871-9E61-683D97977DBC}" srcOrd="0" destOrd="0" presId="urn:microsoft.com/office/officeart/2008/layout/LinedList"/>
    <dgm:cxn modelId="{DA8C325B-D23B-47FE-829A-B38C2D52A150}" type="presOf" srcId="{B1CDFC11-564E-4B5B-9F87-9FE963857C5F}" destId="{DCE307C4-6320-49F3-8A4F-DC5141334189}" srcOrd="0" destOrd="0" presId="urn:microsoft.com/office/officeart/2008/layout/LinedList"/>
    <dgm:cxn modelId="{96B9D4D7-7DEF-4FF1-9992-8D4725B26320}" type="presOf" srcId="{C3C6034C-5296-490A-85E2-34D72ABAF557}" destId="{721F5EA9-E2F6-4AEC-A040-AE0ABC22B8FC}" srcOrd="0" destOrd="0" presId="urn:microsoft.com/office/officeart/2008/layout/LinedList"/>
    <dgm:cxn modelId="{C998EFFC-68C1-46AD-8870-B3545A7C8C88}" srcId="{B1CDFC11-564E-4B5B-9F87-9FE963857C5F}" destId="{C3C6034C-5296-490A-85E2-34D72ABAF557}" srcOrd="1" destOrd="0" parTransId="{74F655F6-37F0-45E8-AA29-7425EE903768}" sibTransId="{967784F0-4C9C-4C0C-BBBA-62058D660A00}"/>
    <dgm:cxn modelId="{EC7F3C48-ED00-4553-BB8B-FC21B17D0B7D}" srcId="{B1CDFC11-564E-4B5B-9F87-9FE963857C5F}" destId="{4E392326-CAE8-4424-8C76-A3530291915C}" srcOrd="0" destOrd="0" parTransId="{5E628D19-D8CA-4271-9C68-5ADE6581EE32}" sibTransId="{ADE55197-5FFE-4228-BC06-430BC14774EF}"/>
    <dgm:cxn modelId="{CE600C22-9120-492A-8E37-CCADA48F7EF7}" type="presOf" srcId="{748CB05F-10B0-46A2-9619-DCA5328AF9AE}" destId="{5E72AC83-15E9-4A64-BB05-29CFC7E93DE0}" srcOrd="0" destOrd="0" presId="urn:microsoft.com/office/officeart/2008/layout/LinedList"/>
    <dgm:cxn modelId="{EF5AD128-0FC1-466A-B4BA-BDD45D4D4261}" type="presParOf" srcId="{5E72AC83-15E9-4A64-BB05-29CFC7E93DE0}" destId="{94DA3D4B-E2AB-4820-8C5F-90CD7BD476CB}" srcOrd="0" destOrd="0" presId="urn:microsoft.com/office/officeart/2008/layout/LinedList"/>
    <dgm:cxn modelId="{35A74AC7-68FA-48E2-A4EB-DB2FE44DCA82}" type="presParOf" srcId="{5E72AC83-15E9-4A64-BB05-29CFC7E93DE0}" destId="{FE236B18-0A0B-4A3A-81A1-AB67E9C2098C}" srcOrd="1" destOrd="0" presId="urn:microsoft.com/office/officeart/2008/layout/LinedList"/>
    <dgm:cxn modelId="{A5F8BA35-B7E0-46AA-9377-3D7DCA176794}" type="presParOf" srcId="{FE236B18-0A0B-4A3A-81A1-AB67E9C2098C}" destId="{DCE307C4-6320-49F3-8A4F-DC5141334189}" srcOrd="0" destOrd="0" presId="urn:microsoft.com/office/officeart/2008/layout/LinedList"/>
    <dgm:cxn modelId="{741FBF0D-D31C-4D75-BB7F-62250D45E065}" type="presParOf" srcId="{FE236B18-0A0B-4A3A-81A1-AB67E9C2098C}" destId="{698DA490-A905-42A8-B20F-8A247E0FB552}" srcOrd="1" destOrd="0" presId="urn:microsoft.com/office/officeart/2008/layout/LinedList"/>
    <dgm:cxn modelId="{2BF3A6E7-7120-4CD1-83A6-310649B9729F}" type="presParOf" srcId="{698DA490-A905-42A8-B20F-8A247E0FB552}" destId="{7F18F66D-C314-470C-ADA9-1F0200EDE664}" srcOrd="0" destOrd="0" presId="urn:microsoft.com/office/officeart/2008/layout/LinedList"/>
    <dgm:cxn modelId="{B82710EC-9290-44C2-A216-E3B8C0542FCC}" type="presParOf" srcId="{698DA490-A905-42A8-B20F-8A247E0FB552}" destId="{48C0C7A0-28D8-4869-815F-7B7BE1E7F373}" srcOrd="1" destOrd="0" presId="urn:microsoft.com/office/officeart/2008/layout/LinedList"/>
    <dgm:cxn modelId="{57CED818-D5B3-486F-A0AF-091AE94631F0}" type="presParOf" srcId="{48C0C7A0-28D8-4869-815F-7B7BE1E7F373}" destId="{F3AA0D64-5E80-4FB9-BCF9-18FB2A1C21F0}" srcOrd="0" destOrd="0" presId="urn:microsoft.com/office/officeart/2008/layout/LinedList"/>
    <dgm:cxn modelId="{14231B59-2DD4-40DF-9D79-F58442A1A01A}" type="presParOf" srcId="{48C0C7A0-28D8-4869-815F-7B7BE1E7F373}" destId="{E20FB597-8E64-4871-9E61-683D97977DBC}" srcOrd="1" destOrd="0" presId="urn:microsoft.com/office/officeart/2008/layout/LinedList"/>
    <dgm:cxn modelId="{5D1EEBEC-28B0-4AE6-A250-C4D8AD2351A5}" type="presParOf" srcId="{48C0C7A0-28D8-4869-815F-7B7BE1E7F373}" destId="{C82CF045-3780-4246-B1C9-5D192954A0B7}" srcOrd="2" destOrd="0" presId="urn:microsoft.com/office/officeart/2008/layout/LinedList"/>
    <dgm:cxn modelId="{7FEB1DAE-396E-4892-83D9-0C6BED26ABB1}" type="presParOf" srcId="{698DA490-A905-42A8-B20F-8A247E0FB552}" destId="{BFCC21D9-3974-4D5F-856C-927557F38921}" srcOrd="2" destOrd="0" presId="urn:microsoft.com/office/officeart/2008/layout/LinedList"/>
    <dgm:cxn modelId="{FC463292-9103-447A-A159-1B71BDD81459}" type="presParOf" srcId="{698DA490-A905-42A8-B20F-8A247E0FB552}" destId="{9B064F6C-8DEB-4D47-A744-CC844E0DD2EA}" srcOrd="3" destOrd="0" presId="urn:microsoft.com/office/officeart/2008/layout/LinedList"/>
    <dgm:cxn modelId="{0360D388-FA0E-4627-A2CC-A5E71BB48C3F}" type="presParOf" srcId="{698DA490-A905-42A8-B20F-8A247E0FB552}" destId="{635EBEA8-F1D4-4D10-9001-517AC4BAC07F}" srcOrd="4" destOrd="0" presId="urn:microsoft.com/office/officeart/2008/layout/LinedList"/>
    <dgm:cxn modelId="{69B2DA72-43A1-4130-85CD-C0B79E8C2431}" type="presParOf" srcId="{635EBEA8-F1D4-4D10-9001-517AC4BAC07F}" destId="{E0B37224-5A79-4951-A2CC-B8DD5CB1097C}" srcOrd="0" destOrd="0" presId="urn:microsoft.com/office/officeart/2008/layout/LinedList"/>
    <dgm:cxn modelId="{0DD348A1-85C0-4DED-8474-FAD9835501E2}" type="presParOf" srcId="{635EBEA8-F1D4-4D10-9001-517AC4BAC07F}" destId="{721F5EA9-E2F6-4AEC-A040-AE0ABC22B8FC}" srcOrd="1" destOrd="0" presId="urn:microsoft.com/office/officeart/2008/layout/LinedList"/>
    <dgm:cxn modelId="{E5DB0C0E-66CD-44CE-BE2E-5B1FB39F1BEA}" type="presParOf" srcId="{635EBEA8-F1D4-4D10-9001-517AC4BAC07F}" destId="{4613F33C-2BF8-4710-8203-483DA06348AF}" srcOrd="2" destOrd="0" presId="urn:microsoft.com/office/officeart/2008/layout/LinedList"/>
    <dgm:cxn modelId="{AEBAE4B2-A3DD-4F96-ABAE-560CEE134DEF}" type="presParOf" srcId="{698DA490-A905-42A8-B20F-8A247E0FB552}" destId="{04F4E214-D015-46E9-A6D0-84D23D0441DD}" srcOrd="5" destOrd="0" presId="urn:microsoft.com/office/officeart/2008/layout/LinedList"/>
    <dgm:cxn modelId="{0B51C95F-0BBB-455C-881E-DF4B9BEFE2F2}" type="presParOf" srcId="{698DA490-A905-42A8-B20F-8A247E0FB552}" destId="{DD81C918-8111-4F2C-868F-125FE37E2B9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CB05F-10B0-46A2-9619-DCA5328AF9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CDFC11-564E-4B5B-9F87-9FE963857C5F}">
      <dgm:prSet phldrT="[텍스트]"/>
      <dgm:spPr/>
      <dgm:t>
        <a:bodyPr/>
        <a:lstStyle/>
        <a:p>
          <a:pPr latinLnBrk="1"/>
          <a:r>
            <a:rPr lang="ko-KR" altLang="en-US" dirty="0" smtClean="0"/>
            <a:t>분담 업무</a:t>
          </a:r>
          <a:endParaRPr lang="ko-KR" altLang="en-US" dirty="0"/>
        </a:p>
      </dgm:t>
    </dgm:pt>
    <dgm:pt modelId="{F7153441-517B-49C2-A790-6969FC06DF20}" type="parTrans" cxnId="{7CAB4541-4BE9-4024-911D-5329AF5C1270}">
      <dgm:prSet/>
      <dgm:spPr/>
      <dgm:t>
        <a:bodyPr/>
        <a:lstStyle/>
        <a:p>
          <a:pPr latinLnBrk="1"/>
          <a:endParaRPr lang="ko-KR" altLang="en-US"/>
        </a:p>
      </dgm:t>
    </dgm:pt>
    <dgm:pt modelId="{DA1F950C-8F40-4BDA-B388-51B3573A6C57}" type="sibTrans" cxnId="{7CAB4541-4BE9-4024-911D-5329AF5C1270}">
      <dgm:prSet/>
      <dgm:spPr/>
      <dgm:t>
        <a:bodyPr/>
        <a:lstStyle/>
        <a:p>
          <a:pPr latinLnBrk="1"/>
          <a:endParaRPr lang="ko-KR" altLang="en-US"/>
        </a:p>
      </dgm:t>
    </dgm:pt>
    <dgm:pt modelId="{4E392326-CAE8-4424-8C76-A3530291915C}">
      <dgm:prSet phldrT="[텍스트]"/>
      <dgm:spPr/>
      <dgm:t>
        <a:bodyPr/>
        <a:lstStyle/>
        <a:p>
          <a:pPr latinLnBrk="1"/>
          <a:r>
            <a:rPr lang="en-US" altLang="ko-KR" dirty="0" smtClean="0"/>
            <a:t>- </a:t>
          </a:r>
          <a:r>
            <a:rPr lang="ko-KR" altLang="en-US" dirty="0" smtClean="0"/>
            <a:t>정현</a:t>
          </a:r>
          <a:endParaRPr lang="en-US" altLang="ko-KR" dirty="0" smtClean="0"/>
        </a:p>
        <a:p>
          <a:pPr latinLnBrk="1"/>
          <a:r>
            <a:rPr lang="ko-KR" altLang="en-US" dirty="0" smtClean="0"/>
            <a:t>로그인 </a:t>
          </a:r>
          <a:r>
            <a:rPr lang="en-US" altLang="ko-KR" dirty="0" smtClean="0"/>
            <a:t>&amp; </a:t>
          </a:r>
          <a:r>
            <a:rPr lang="ko-KR" altLang="en-US" dirty="0" smtClean="0"/>
            <a:t>회원가입  </a:t>
          </a:r>
          <a:r>
            <a:rPr lang="en-US" altLang="ko-KR" dirty="0" smtClean="0"/>
            <a:t>/  </a:t>
          </a:r>
          <a:r>
            <a:rPr lang="ko-KR" altLang="en-US" dirty="0" smtClean="0"/>
            <a:t>전체 </a:t>
          </a:r>
          <a:r>
            <a:rPr lang="en-US" altLang="ko-KR" dirty="0" smtClean="0"/>
            <a:t>View </a:t>
          </a:r>
          <a:r>
            <a:rPr lang="ko-KR" altLang="en-US" dirty="0" smtClean="0"/>
            <a:t>디자인 </a:t>
          </a:r>
          <a:endParaRPr lang="ko-KR" altLang="en-US" dirty="0"/>
        </a:p>
      </dgm:t>
    </dgm:pt>
    <dgm:pt modelId="{5E628D19-D8CA-4271-9C68-5ADE6581EE32}" type="parTrans" cxnId="{EC7F3C48-ED00-4553-BB8B-FC21B17D0B7D}">
      <dgm:prSet/>
      <dgm:spPr/>
      <dgm:t>
        <a:bodyPr/>
        <a:lstStyle/>
        <a:p>
          <a:pPr latinLnBrk="1"/>
          <a:endParaRPr lang="ko-KR" altLang="en-US"/>
        </a:p>
      </dgm:t>
    </dgm:pt>
    <dgm:pt modelId="{ADE55197-5FFE-4228-BC06-430BC14774EF}" type="sibTrans" cxnId="{EC7F3C48-ED00-4553-BB8B-FC21B17D0B7D}">
      <dgm:prSet/>
      <dgm:spPr/>
      <dgm:t>
        <a:bodyPr/>
        <a:lstStyle/>
        <a:p>
          <a:pPr latinLnBrk="1"/>
          <a:endParaRPr lang="ko-KR" altLang="en-US"/>
        </a:p>
      </dgm:t>
    </dgm:pt>
    <dgm:pt modelId="{C3C6034C-5296-490A-85E2-34D72ABAF557}">
      <dgm:prSet phldrT="[텍스트]"/>
      <dgm:spPr/>
      <dgm:t>
        <a:bodyPr/>
        <a:lstStyle/>
        <a:p>
          <a:pPr latinLnBrk="1"/>
          <a:r>
            <a:rPr lang="en-US" altLang="ko-KR" dirty="0" smtClean="0"/>
            <a:t>- </a:t>
          </a:r>
          <a:r>
            <a:rPr lang="ko-KR" altLang="en-US" dirty="0" smtClean="0"/>
            <a:t>임지원</a:t>
          </a:r>
          <a:endParaRPr lang="en-US" altLang="ko-KR" dirty="0" smtClean="0"/>
        </a:p>
        <a:p>
          <a:pPr latinLnBrk="1"/>
          <a:r>
            <a:rPr lang="ko-KR" altLang="en-US" dirty="0" smtClean="0"/>
            <a:t>자유게시판 </a:t>
          </a:r>
          <a:r>
            <a:rPr lang="en-US" altLang="ko-KR" dirty="0" smtClean="0"/>
            <a:t>&amp; </a:t>
          </a:r>
          <a:r>
            <a:rPr lang="ko-KR" altLang="en-US" dirty="0" smtClean="0"/>
            <a:t>상품 상세보기</a:t>
          </a:r>
          <a:endParaRPr lang="ko-KR" altLang="en-US" dirty="0"/>
        </a:p>
      </dgm:t>
    </dgm:pt>
    <dgm:pt modelId="{74F655F6-37F0-45E8-AA29-7425EE903768}" type="parTrans" cxnId="{C998EFFC-68C1-46AD-8870-B3545A7C8C88}">
      <dgm:prSet/>
      <dgm:spPr/>
      <dgm:t>
        <a:bodyPr/>
        <a:lstStyle/>
        <a:p>
          <a:pPr latinLnBrk="1"/>
          <a:endParaRPr lang="ko-KR" altLang="en-US"/>
        </a:p>
      </dgm:t>
    </dgm:pt>
    <dgm:pt modelId="{967784F0-4C9C-4C0C-BBBA-62058D660A00}" type="sibTrans" cxnId="{C998EFFC-68C1-46AD-8870-B3545A7C8C88}">
      <dgm:prSet/>
      <dgm:spPr/>
      <dgm:t>
        <a:bodyPr/>
        <a:lstStyle/>
        <a:p>
          <a:pPr latinLnBrk="1"/>
          <a:endParaRPr lang="ko-KR" altLang="en-US"/>
        </a:p>
      </dgm:t>
    </dgm:pt>
    <dgm:pt modelId="{9F86786A-1CC4-4798-B100-CCE3108E41A9}">
      <dgm:prSet phldrT="[텍스트]"/>
      <dgm:spPr/>
      <dgm:t>
        <a:bodyPr/>
        <a:lstStyle/>
        <a:p>
          <a:pPr latinLnBrk="1"/>
          <a:r>
            <a:rPr lang="en-US" altLang="ko-KR" dirty="0" smtClean="0"/>
            <a:t>- </a:t>
          </a:r>
          <a:r>
            <a:rPr lang="ko-KR" altLang="en-US" dirty="0" smtClean="0"/>
            <a:t>윤헌철</a:t>
          </a:r>
          <a:endParaRPr lang="en-US" altLang="ko-KR" dirty="0" smtClean="0"/>
        </a:p>
        <a:p>
          <a:pPr latinLnBrk="1"/>
          <a:r>
            <a:rPr lang="ko-KR" altLang="en-US" dirty="0" smtClean="0"/>
            <a:t>상품 등록 </a:t>
          </a:r>
          <a:r>
            <a:rPr lang="en-US" altLang="ko-KR" dirty="0" smtClean="0"/>
            <a:t>&amp; </a:t>
          </a:r>
          <a:r>
            <a:rPr lang="ko-KR" altLang="en-US" dirty="0" smtClean="0"/>
            <a:t>디버깅 처리</a:t>
          </a:r>
          <a:endParaRPr lang="ko-KR" altLang="en-US" dirty="0"/>
        </a:p>
      </dgm:t>
    </dgm:pt>
    <dgm:pt modelId="{28D345C2-D345-4EA1-A97F-F3615B41FAB0}" type="parTrans" cxnId="{5A503F14-CB70-4A90-A1E8-D11DA3C934B8}">
      <dgm:prSet/>
      <dgm:spPr/>
      <dgm:t>
        <a:bodyPr/>
        <a:lstStyle/>
        <a:p>
          <a:pPr latinLnBrk="1"/>
          <a:endParaRPr lang="ko-KR" altLang="en-US"/>
        </a:p>
      </dgm:t>
    </dgm:pt>
    <dgm:pt modelId="{AC571555-5D74-4BDF-B094-AAAEEC8E330F}" type="sibTrans" cxnId="{5A503F14-CB70-4A90-A1E8-D11DA3C934B8}">
      <dgm:prSet/>
      <dgm:spPr/>
      <dgm:t>
        <a:bodyPr/>
        <a:lstStyle/>
        <a:p>
          <a:pPr latinLnBrk="1"/>
          <a:endParaRPr lang="ko-KR" altLang="en-US"/>
        </a:p>
      </dgm:t>
    </dgm:pt>
    <dgm:pt modelId="{C43454AC-C79E-4800-8CC3-49F846BC1E01}">
      <dgm:prSet phldrT="[텍스트]"/>
      <dgm:spPr/>
      <dgm:t>
        <a:bodyPr/>
        <a:lstStyle/>
        <a:p>
          <a:pPr latinLnBrk="1"/>
          <a:r>
            <a:rPr lang="en-US" altLang="ko-KR" dirty="0" smtClean="0"/>
            <a:t>- </a:t>
          </a:r>
          <a:r>
            <a:rPr lang="ko-KR" altLang="en-US" dirty="0" smtClean="0"/>
            <a:t>정기섭</a:t>
          </a:r>
          <a:endParaRPr lang="en-US" altLang="ko-KR" dirty="0" smtClean="0"/>
        </a:p>
        <a:p>
          <a:pPr latinLnBrk="1"/>
          <a:r>
            <a:rPr lang="ko-KR" altLang="en-US" dirty="0" smtClean="0"/>
            <a:t>고객게시판 </a:t>
          </a:r>
          <a:r>
            <a:rPr lang="en-US" altLang="ko-KR" dirty="0" smtClean="0"/>
            <a:t>&amp; </a:t>
          </a:r>
          <a:r>
            <a:rPr lang="ko-KR" altLang="en-US" dirty="0" smtClean="0"/>
            <a:t>리뷰</a:t>
          </a:r>
          <a:endParaRPr lang="ko-KR" altLang="en-US" dirty="0"/>
        </a:p>
      </dgm:t>
    </dgm:pt>
    <dgm:pt modelId="{8700E914-92EA-4ACD-9B30-B10FF19C2A5D}" type="parTrans" cxnId="{D0EE2132-DCA8-4DE1-A707-FD157607F696}">
      <dgm:prSet/>
      <dgm:spPr/>
      <dgm:t>
        <a:bodyPr/>
        <a:lstStyle/>
        <a:p>
          <a:pPr latinLnBrk="1"/>
          <a:endParaRPr lang="ko-KR" altLang="en-US"/>
        </a:p>
      </dgm:t>
    </dgm:pt>
    <dgm:pt modelId="{FCE9A963-A47C-4139-9F80-69B4218220CB}" type="sibTrans" cxnId="{D0EE2132-DCA8-4DE1-A707-FD157607F696}">
      <dgm:prSet/>
      <dgm:spPr/>
      <dgm:t>
        <a:bodyPr/>
        <a:lstStyle/>
        <a:p>
          <a:pPr latinLnBrk="1"/>
          <a:endParaRPr lang="ko-KR" altLang="en-US"/>
        </a:p>
      </dgm:t>
    </dgm:pt>
    <dgm:pt modelId="{5E72AC83-15E9-4A64-BB05-29CFC7E93DE0}" type="pres">
      <dgm:prSet presAssocID="{748CB05F-10B0-46A2-9619-DCA5328AF9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DA3D4B-E2AB-4820-8C5F-90CD7BD476CB}" type="pres">
      <dgm:prSet presAssocID="{B1CDFC11-564E-4B5B-9F87-9FE963857C5F}" presName="thickLine" presStyleLbl="alignNode1" presStyleIdx="0" presStyleCnt="1"/>
      <dgm:spPr/>
    </dgm:pt>
    <dgm:pt modelId="{FE236B18-0A0B-4A3A-81A1-AB67E9C2098C}" type="pres">
      <dgm:prSet presAssocID="{B1CDFC11-564E-4B5B-9F87-9FE963857C5F}" presName="horz1" presStyleCnt="0"/>
      <dgm:spPr/>
    </dgm:pt>
    <dgm:pt modelId="{DCE307C4-6320-49F3-8A4F-DC5141334189}" type="pres">
      <dgm:prSet presAssocID="{B1CDFC11-564E-4B5B-9F87-9FE963857C5F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98DA490-A905-42A8-B20F-8A247E0FB552}" type="pres">
      <dgm:prSet presAssocID="{B1CDFC11-564E-4B5B-9F87-9FE963857C5F}" presName="vert1" presStyleCnt="0"/>
      <dgm:spPr/>
    </dgm:pt>
    <dgm:pt modelId="{7F18F66D-C314-470C-ADA9-1F0200EDE664}" type="pres">
      <dgm:prSet presAssocID="{4E392326-CAE8-4424-8C76-A3530291915C}" presName="vertSpace2a" presStyleCnt="0"/>
      <dgm:spPr/>
    </dgm:pt>
    <dgm:pt modelId="{48C0C7A0-28D8-4869-815F-7B7BE1E7F373}" type="pres">
      <dgm:prSet presAssocID="{4E392326-CAE8-4424-8C76-A3530291915C}" presName="horz2" presStyleCnt="0"/>
      <dgm:spPr/>
    </dgm:pt>
    <dgm:pt modelId="{F3AA0D64-5E80-4FB9-BCF9-18FB2A1C21F0}" type="pres">
      <dgm:prSet presAssocID="{4E392326-CAE8-4424-8C76-A3530291915C}" presName="horzSpace2" presStyleCnt="0"/>
      <dgm:spPr/>
    </dgm:pt>
    <dgm:pt modelId="{E20FB597-8E64-4871-9E61-683D97977DBC}" type="pres">
      <dgm:prSet presAssocID="{4E392326-CAE8-4424-8C76-A3530291915C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2CF045-3780-4246-B1C9-5D192954A0B7}" type="pres">
      <dgm:prSet presAssocID="{4E392326-CAE8-4424-8C76-A3530291915C}" presName="vert2" presStyleCnt="0"/>
      <dgm:spPr/>
    </dgm:pt>
    <dgm:pt modelId="{BFCC21D9-3974-4D5F-856C-927557F38921}" type="pres">
      <dgm:prSet presAssocID="{4E392326-CAE8-4424-8C76-A3530291915C}" presName="thinLine2b" presStyleLbl="callout" presStyleIdx="0" presStyleCnt="4"/>
      <dgm:spPr/>
    </dgm:pt>
    <dgm:pt modelId="{9B064F6C-8DEB-4D47-A744-CC844E0DD2EA}" type="pres">
      <dgm:prSet presAssocID="{4E392326-CAE8-4424-8C76-A3530291915C}" presName="vertSpace2b" presStyleCnt="0"/>
      <dgm:spPr/>
    </dgm:pt>
    <dgm:pt modelId="{635EBEA8-F1D4-4D10-9001-517AC4BAC07F}" type="pres">
      <dgm:prSet presAssocID="{C3C6034C-5296-490A-85E2-34D72ABAF557}" presName="horz2" presStyleCnt="0"/>
      <dgm:spPr/>
    </dgm:pt>
    <dgm:pt modelId="{E0B37224-5A79-4951-A2CC-B8DD5CB1097C}" type="pres">
      <dgm:prSet presAssocID="{C3C6034C-5296-490A-85E2-34D72ABAF557}" presName="horzSpace2" presStyleCnt="0"/>
      <dgm:spPr/>
    </dgm:pt>
    <dgm:pt modelId="{721F5EA9-E2F6-4AEC-A040-AE0ABC22B8FC}" type="pres">
      <dgm:prSet presAssocID="{C3C6034C-5296-490A-85E2-34D72ABAF557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13F33C-2BF8-4710-8203-483DA06348AF}" type="pres">
      <dgm:prSet presAssocID="{C3C6034C-5296-490A-85E2-34D72ABAF557}" presName="vert2" presStyleCnt="0"/>
      <dgm:spPr/>
    </dgm:pt>
    <dgm:pt modelId="{04F4E214-D015-46E9-A6D0-84D23D0441DD}" type="pres">
      <dgm:prSet presAssocID="{C3C6034C-5296-490A-85E2-34D72ABAF557}" presName="thinLine2b" presStyleLbl="callout" presStyleIdx="1" presStyleCnt="4"/>
      <dgm:spPr/>
    </dgm:pt>
    <dgm:pt modelId="{DD81C918-8111-4F2C-868F-125FE37E2B94}" type="pres">
      <dgm:prSet presAssocID="{C3C6034C-5296-490A-85E2-34D72ABAF557}" presName="vertSpace2b" presStyleCnt="0"/>
      <dgm:spPr/>
    </dgm:pt>
    <dgm:pt modelId="{BD74DB2F-7E8C-40FD-BC5A-DA41251EFA5B}" type="pres">
      <dgm:prSet presAssocID="{C43454AC-C79E-4800-8CC3-49F846BC1E01}" presName="horz2" presStyleCnt="0"/>
      <dgm:spPr/>
    </dgm:pt>
    <dgm:pt modelId="{1955E42E-A8BF-451B-BADD-A4A21DA175FA}" type="pres">
      <dgm:prSet presAssocID="{C43454AC-C79E-4800-8CC3-49F846BC1E01}" presName="horzSpace2" presStyleCnt="0"/>
      <dgm:spPr/>
    </dgm:pt>
    <dgm:pt modelId="{3497C228-E6A5-4801-8DE5-8CA1B1792B16}" type="pres">
      <dgm:prSet presAssocID="{C43454AC-C79E-4800-8CC3-49F846BC1E01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27A89F0-6067-46F4-97A7-383BA744306B}" type="pres">
      <dgm:prSet presAssocID="{C43454AC-C79E-4800-8CC3-49F846BC1E01}" presName="vert2" presStyleCnt="0"/>
      <dgm:spPr/>
    </dgm:pt>
    <dgm:pt modelId="{78475D44-CE30-4EB0-8538-6C4C23B9D6CB}" type="pres">
      <dgm:prSet presAssocID="{C43454AC-C79E-4800-8CC3-49F846BC1E01}" presName="thinLine2b" presStyleLbl="callout" presStyleIdx="2" presStyleCnt="4"/>
      <dgm:spPr/>
    </dgm:pt>
    <dgm:pt modelId="{12626166-DB9D-483B-99CF-F96CC030AF4C}" type="pres">
      <dgm:prSet presAssocID="{C43454AC-C79E-4800-8CC3-49F846BC1E01}" presName="vertSpace2b" presStyleCnt="0"/>
      <dgm:spPr/>
    </dgm:pt>
    <dgm:pt modelId="{90298470-5BA0-4917-9031-4715574DDD4D}" type="pres">
      <dgm:prSet presAssocID="{9F86786A-1CC4-4798-B100-CCE3108E41A9}" presName="horz2" presStyleCnt="0"/>
      <dgm:spPr/>
    </dgm:pt>
    <dgm:pt modelId="{B1FA6725-456A-43FB-8493-56E633AB6229}" type="pres">
      <dgm:prSet presAssocID="{9F86786A-1CC4-4798-B100-CCE3108E41A9}" presName="horzSpace2" presStyleCnt="0"/>
      <dgm:spPr/>
    </dgm:pt>
    <dgm:pt modelId="{E96D3F72-A886-496D-B9E2-2BE5B6DB2CAD}" type="pres">
      <dgm:prSet presAssocID="{9F86786A-1CC4-4798-B100-CCE3108E41A9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4E477DD-4FAC-48BF-A570-E55DFBFFB7FB}" type="pres">
      <dgm:prSet presAssocID="{9F86786A-1CC4-4798-B100-CCE3108E41A9}" presName="vert2" presStyleCnt="0"/>
      <dgm:spPr/>
    </dgm:pt>
    <dgm:pt modelId="{81E2572F-CF2D-47BB-9AC5-9CCD0BA3BF35}" type="pres">
      <dgm:prSet presAssocID="{9F86786A-1CC4-4798-B100-CCE3108E41A9}" presName="thinLine2b" presStyleLbl="callout" presStyleIdx="3" presStyleCnt="4"/>
      <dgm:spPr/>
    </dgm:pt>
    <dgm:pt modelId="{2026F284-B5EE-45D7-8559-611106FC0A42}" type="pres">
      <dgm:prSet presAssocID="{9F86786A-1CC4-4798-B100-CCE3108E41A9}" presName="vertSpace2b" presStyleCnt="0"/>
      <dgm:spPr/>
    </dgm:pt>
  </dgm:ptLst>
  <dgm:cxnLst>
    <dgm:cxn modelId="{5D42FBA5-2C63-4417-ADF2-EA0FC4BA685C}" type="presOf" srcId="{C3C6034C-5296-490A-85E2-34D72ABAF557}" destId="{721F5EA9-E2F6-4AEC-A040-AE0ABC22B8FC}" srcOrd="0" destOrd="0" presId="urn:microsoft.com/office/officeart/2008/layout/LinedList"/>
    <dgm:cxn modelId="{B3F37B13-E290-4331-90B5-17DD2697226B}" type="presOf" srcId="{4E392326-CAE8-4424-8C76-A3530291915C}" destId="{E20FB597-8E64-4871-9E61-683D97977DBC}" srcOrd="0" destOrd="0" presId="urn:microsoft.com/office/officeart/2008/layout/LinedList"/>
    <dgm:cxn modelId="{D0EE2132-DCA8-4DE1-A707-FD157607F696}" srcId="{B1CDFC11-564E-4B5B-9F87-9FE963857C5F}" destId="{C43454AC-C79E-4800-8CC3-49F846BC1E01}" srcOrd="2" destOrd="0" parTransId="{8700E914-92EA-4ACD-9B30-B10FF19C2A5D}" sibTransId="{FCE9A963-A47C-4139-9F80-69B4218220CB}"/>
    <dgm:cxn modelId="{7CAB4541-4BE9-4024-911D-5329AF5C1270}" srcId="{748CB05F-10B0-46A2-9619-DCA5328AF9AE}" destId="{B1CDFC11-564E-4B5B-9F87-9FE963857C5F}" srcOrd="0" destOrd="0" parTransId="{F7153441-517B-49C2-A790-6969FC06DF20}" sibTransId="{DA1F950C-8F40-4BDA-B388-51B3573A6C57}"/>
    <dgm:cxn modelId="{5A503F14-CB70-4A90-A1E8-D11DA3C934B8}" srcId="{B1CDFC11-564E-4B5B-9F87-9FE963857C5F}" destId="{9F86786A-1CC4-4798-B100-CCE3108E41A9}" srcOrd="3" destOrd="0" parTransId="{28D345C2-D345-4EA1-A97F-F3615B41FAB0}" sibTransId="{AC571555-5D74-4BDF-B094-AAAEEC8E330F}"/>
    <dgm:cxn modelId="{2FD62ADB-779E-47BE-BB4D-302EB5EF499E}" type="presOf" srcId="{748CB05F-10B0-46A2-9619-DCA5328AF9AE}" destId="{5E72AC83-15E9-4A64-BB05-29CFC7E93DE0}" srcOrd="0" destOrd="0" presId="urn:microsoft.com/office/officeart/2008/layout/LinedList"/>
    <dgm:cxn modelId="{1828A54F-465E-4981-9A5F-52E872AC71CB}" type="presOf" srcId="{C43454AC-C79E-4800-8CC3-49F846BC1E01}" destId="{3497C228-E6A5-4801-8DE5-8CA1B1792B16}" srcOrd="0" destOrd="0" presId="urn:microsoft.com/office/officeart/2008/layout/LinedList"/>
    <dgm:cxn modelId="{C998EFFC-68C1-46AD-8870-B3545A7C8C88}" srcId="{B1CDFC11-564E-4B5B-9F87-9FE963857C5F}" destId="{C3C6034C-5296-490A-85E2-34D72ABAF557}" srcOrd="1" destOrd="0" parTransId="{74F655F6-37F0-45E8-AA29-7425EE903768}" sibTransId="{967784F0-4C9C-4C0C-BBBA-62058D660A00}"/>
    <dgm:cxn modelId="{2F7D54CE-C9AE-4E36-B890-A847A924C395}" type="presOf" srcId="{9F86786A-1CC4-4798-B100-CCE3108E41A9}" destId="{E96D3F72-A886-496D-B9E2-2BE5B6DB2CAD}" srcOrd="0" destOrd="0" presId="urn:microsoft.com/office/officeart/2008/layout/LinedList"/>
    <dgm:cxn modelId="{EC7F3C48-ED00-4553-BB8B-FC21B17D0B7D}" srcId="{B1CDFC11-564E-4B5B-9F87-9FE963857C5F}" destId="{4E392326-CAE8-4424-8C76-A3530291915C}" srcOrd="0" destOrd="0" parTransId="{5E628D19-D8CA-4271-9C68-5ADE6581EE32}" sibTransId="{ADE55197-5FFE-4228-BC06-430BC14774EF}"/>
    <dgm:cxn modelId="{8653EBAB-0966-4E7E-9B3A-AC90531AFAC4}" type="presOf" srcId="{B1CDFC11-564E-4B5B-9F87-9FE963857C5F}" destId="{DCE307C4-6320-49F3-8A4F-DC5141334189}" srcOrd="0" destOrd="0" presId="urn:microsoft.com/office/officeart/2008/layout/LinedList"/>
    <dgm:cxn modelId="{C2C2B21A-1052-498F-91B3-0C3D6DED95E3}" type="presParOf" srcId="{5E72AC83-15E9-4A64-BB05-29CFC7E93DE0}" destId="{94DA3D4B-E2AB-4820-8C5F-90CD7BD476CB}" srcOrd="0" destOrd="0" presId="urn:microsoft.com/office/officeart/2008/layout/LinedList"/>
    <dgm:cxn modelId="{10F32D79-B69E-4895-B963-EFF86D5D112C}" type="presParOf" srcId="{5E72AC83-15E9-4A64-BB05-29CFC7E93DE0}" destId="{FE236B18-0A0B-4A3A-81A1-AB67E9C2098C}" srcOrd="1" destOrd="0" presId="urn:microsoft.com/office/officeart/2008/layout/LinedList"/>
    <dgm:cxn modelId="{E82E7DF3-B981-49B9-9966-9579EFE7F5C8}" type="presParOf" srcId="{FE236B18-0A0B-4A3A-81A1-AB67E9C2098C}" destId="{DCE307C4-6320-49F3-8A4F-DC5141334189}" srcOrd="0" destOrd="0" presId="urn:microsoft.com/office/officeart/2008/layout/LinedList"/>
    <dgm:cxn modelId="{B8679212-7E18-4425-B29E-3BE92A3DB586}" type="presParOf" srcId="{FE236B18-0A0B-4A3A-81A1-AB67E9C2098C}" destId="{698DA490-A905-42A8-B20F-8A247E0FB552}" srcOrd="1" destOrd="0" presId="urn:microsoft.com/office/officeart/2008/layout/LinedList"/>
    <dgm:cxn modelId="{F2F91404-2321-4F31-90BE-25A8C2661C93}" type="presParOf" srcId="{698DA490-A905-42A8-B20F-8A247E0FB552}" destId="{7F18F66D-C314-470C-ADA9-1F0200EDE664}" srcOrd="0" destOrd="0" presId="urn:microsoft.com/office/officeart/2008/layout/LinedList"/>
    <dgm:cxn modelId="{EAD3FC1D-1BE9-40B0-8E01-85A8E1CECD7E}" type="presParOf" srcId="{698DA490-A905-42A8-B20F-8A247E0FB552}" destId="{48C0C7A0-28D8-4869-815F-7B7BE1E7F373}" srcOrd="1" destOrd="0" presId="urn:microsoft.com/office/officeart/2008/layout/LinedList"/>
    <dgm:cxn modelId="{29501327-E7B2-45E0-B7CB-6C934F52D929}" type="presParOf" srcId="{48C0C7A0-28D8-4869-815F-7B7BE1E7F373}" destId="{F3AA0D64-5E80-4FB9-BCF9-18FB2A1C21F0}" srcOrd="0" destOrd="0" presId="urn:microsoft.com/office/officeart/2008/layout/LinedList"/>
    <dgm:cxn modelId="{FC80BC44-594E-4FB0-A408-ADC7A7E6B57C}" type="presParOf" srcId="{48C0C7A0-28D8-4869-815F-7B7BE1E7F373}" destId="{E20FB597-8E64-4871-9E61-683D97977DBC}" srcOrd="1" destOrd="0" presId="urn:microsoft.com/office/officeart/2008/layout/LinedList"/>
    <dgm:cxn modelId="{F977BA89-5AC5-48E1-85EC-49BA507BDD81}" type="presParOf" srcId="{48C0C7A0-28D8-4869-815F-7B7BE1E7F373}" destId="{C82CF045-3780-4246-B1C9-5D192954A0B7}" srcOrd="2" destOrd="0" presId="urn:microsoft.com/office/officeart/2008/layout/LinedList"/>
    <dgm:cxn modelId="{9B738593-D4F5-4D53-9ECC-72C4862BEFE5}" type="presParOf" srcId="{698DA490-A905-42A8-B20F-8A247E0FB552}" destId="{BFCC21D9-3974-4D5F-856C-927557F38921}" srcOrd="2" destOrd="0" presId="urn:microsoft.com/office/officeart/2008/layout/LinedList"/>
    <dgm:cxn modelId="{5BCA868B-B3A5-467E-9195-8A5A40B5D14F}" type="presParOf" srcId="{698DA490-A905-42A8-B20F-8A247E0FB552}" destId="{9B064F6C-8DEB-4D47-A744-CC844E0DD2EA}" srcOrd="3" destOrd="0" presId="urn:microsoft.com/office/officeart/2008/layout/LinedList"/>
    <dgm:cxn modelId="{09CE2EF6-9324-42ED-8F05-3CE61CEC51EC}" type="presParOf" srcId="{698DA490-A905-42A8-B20F-8A247E0FB552}" destId="{635EBEA8-F1D4-4D10-9001-517AC4BAC07F}" srcOrd="4" destOrd="0" presId="urn:microsoft.com/office/officeart/2008/layout/LinedList"/>
    <dgm:cxn modelId="{26FBB3A4-BA79-4D15-B17E-6E83C96A029E}" type="presParOf" srcId="{635EBEA8-F1D4-4D10-9001-517AC4BAC07F}" destId="{E0B37224-5A79-4951-A2CC-B8DD5CB1097C}" srcOrd="0" destOrd="0" presId="urn:microsoft.com/office/officeart/2008/layout/LinedList"/>
    <dgm:cxn modelId="{C5EEFCE0-ACE9-4FBC-8E0F-7481300A2264}" type="presParOf" srcId="{635EBEA8-F1D4-4D10-9001-517AC4BAC07F}" destId="{721F5EA9-E2F6-4AEC-A040-AE0ABC22B8FC}" srcOrd="1" destOrd="0" presId="urn:microsoft.com/office/officeart/2008/layout/LinedList"/>
    <dgm:cxn modelId="{60011EA6-2BB3-4E9E-A0A3-73FA3C1FD7CC}" type="presParOf" srcId="{635EBEA8-F1D4-4D10-9001-517AC4BAC07F}" destId="{4613F33C-2BF8-4710-8203-483DA06348AF}" srcOrd="2" destOrd="0" presId="urn:microsoft.com/office/officeart/2008/layout/LinedList"/>
    <dgm:cxn modelId="{61C4558A-EC83-432A-BA6B-260CAA0C9C87}" type="presParOf" srcId="{698DA490-A905-42A8-B20F-8A247E0FB552}" destId="{04F4E214-D015-46E9-A6D0-84D23D0441DD}" srcOrd="5" destOrd="0" presId="urn:microsoft.com/office/officeart/2008/layout/LinedList"/>
    <dgm:cxn modelId="{8F2A55C8-DD05-42FC-91BA-17452AE744A0}" type="presParOf" srcId="{698DA490-A905-42A8-B20F-8A247E0FB552}" destId="{DD81C918-8111-4F2C-868F-125FE37E2B94}" srcOrd="6" destOrd="0" presId="urn:microsoft.com/office/officeart/2008/layout/LinedList"/>
    <dgm:cxn modelId="{D40AFAA8-8019-4251-8D78-8A5BAEFCBC5D}" type="presParOf" srcId="{698DA490-A905-42A8-B20F-8A247E0FB552}" destId="{BD74DB2F-7E8C-40FD-BC5A-DA41251EFA5B}" srcOrd="7" destOrd="0" presId="urn:microsoft.com/office/officeart/2008/layout/LinedList"/>
    <dgm:cxn modelId="{68DF70F3-C10E-497B-B0D9-3BE903819666}" type="presParOf" srcId="{BD74DB2F-7E8C-40FD-BC5A-DA41251EFA5B}" destId="{1955E42E-A8BF-451B-BADD-A4A21DA175FA}" srcOrd="0" destOrd="0" presId="urn:microsoft.com/office/officeart/2008/layout/LinedList"/>
    <dgm:cxn modelId="{A0E64232-C3BC-419F-A26D-1FE13F3DFD77}" type="presParOf" srcId="{BD74DB2F-7E8C-40FD-BC5A-DA41251EFA5B}" destId="{3497C228-E6A5-4801-8DE5-8CA1B1792B16}" srcOrd="1" destOrd="0" presId="urn:microsoft.com/office/officeart/2008/layout/LinedList"/>
    <dgm:cxn modelId="{75FDB807-8273-46C6-99E2-830D81888117}" type="presParOf" srcId="{BD74DB2F-7E8C-40FD-BC5A-DA41251EFA5B}" destId="{127A89F0-6067-46F4-97A7-383BA744306B}" srcOrd="2" destOrd="0" presId="urn:microsoft.com/office/officeart/2008/layout/LinedList"/>
    <dgm:cxn modelId="{563507FD-EF2D-447E-8589-D765EA5FD729}" type="presParOf" srcId="{698DA490-A905-42A8-B20F-8A247E0FB552}" destId="{78475D44-CE30-4EB0-8538-6C4C23B9D6CB}" srcOrd="8" destOrd="0" presId="urn:microsoft.com/office/officeart/2008/layout/LinedList"/>
    <dgm:cxn modelId="{73525968-D7CA-49BA-BC70-E00C23DB8181}" type="presParOf" srcId="{698DA490-A905-42A8-B20F-8A247E0FB552}" destId="{12626166-DB9D-483B-99CF-F96CC030AF4C}" srcOrd="9" destOrd="0" presId="urn:microsoft.com/office/officeart/2008/layout/LinedList"/>
    <dgm:cxn modelId="{34977550-9F26-46C9-A439-0293A1471C39}" type="presParOf" srcId="{698DA490-A905-42A8-B20F-8A247E0FB552}" destId="{90298470-5BA0-4917-9031-4715574DDD4D}" srcOrd="10" destOrd="0" presId="urn:microsoft.com/office/officeart/2008/layout/LinedList"/>
    <dgm:cxn modelId="{24FFFD4F-12D5-4F39-882D-BB70FA31A1C9}" type="presParOf" srcId="{90298470-5BA0-4917-9031-4715574DDD4D}" destId="{B1FA6725-456A-43FB-8493-56E633AB6229}" srcOrd="0" destOrd="0" presId="urn:microsoft.com/office/officeart/2008/layout/LinedList"/>
    <dgm:cxn modelId="{E1DCEEDC-D690-4A18-BC1D-649262C1485A}" type="presParOf" srcId="{90298470-5BA0-4917-9031-4715574DDD4D}" destId="{E96D3F72-A886-496D-B9E2-2BE5B6DB2CAD}" srcOrd="1" destOrd="0" presId="urn:microsoft.com/office/officeart/2008/layout/LinedList"/>
    <dgm:cxn modelId="{8C14D9B3-E9FC-4D9A-987A-C8280C87F689}" type="presParOf" srcId="{90298470-5BA0-4917-9031-4715574DDD4D}" destId="{74E477DD-4FAC-48BF-A570-E55DFBFFB7FB}" srcOrd="2" destOrd="0" presId="urn:microsoft.com/office/officeart/2008/layout/LinedList"/>
    <dgm:cxn modelId="{4436C514-FA97-4286-83C3-C994A00F784A}" type="presParOf" srcId="{698DA490-A905-42A8-B20F-8A247E0FB552}" destId="{81E2572F-CF2D-47BB-9AC5-9CCD0BA3BF35}" srcOrd="11" destOrd="0" presId="urn:microsoft.com/office/officeart/2008/layout/LinedList"/>
    <dgm:cxn modelId="{D20A5FC9-9E7C-4C23-AD5E-FD3F30EDA14C}" type="presParOf" srcId="{698DA490-A905-42A8-B20F-8A247E0FB552}" destId="{2026F284-B5EE-45D7-8559-611106FC0A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0C3E8-EB6F-4E95-9735-B2F62FC225D7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23A263-640D-4ABC-90CD-8C31C22297AC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회원 컨트롤러</a:t>
          </a:r>
          <a:endParaRPr lang="ko-KR" altLang="en-US" sz="1200" dirty="0"/>
        </a:p>
      </dgm:t>
    </dgm:pt>
    <dgm:pt modelId="{B008D3F5-4A88-4715-82F2-3305B277D9BA}" type="parTrans" cxnId="{3F7A9573-A3A3-48A6-8762-5C6016EE618C}">
      <dgm:prSet/>
      <dgm:spPr/>
      <dgm:t>
        <a:bodyPr/>
        <a:lstStyle/>
        <a:p>
          <a:pPr latinLnBrk="1"/>
          <a:endParaRPr lang="ko-KR" altLang="en-US" sz="3600"/>
        </a:p>
      </dgm:t>
    </dgm:pt>
    <dgm:pt modelId="{E6CAF4D9-35DD-4686-9B28-5D43313C348E}" type="sibTrans" cxnId="{3F7A9573-A3A3-48A6-8762-5C6016EE618C}">
      <dgm:prSet/>
      <dgm:spPr/>
      <dgm:t>
        <a:bodyPr/>
        <a:lstStyle/>
        <a:p>
          <a:pPr latinLnBrk="1"/>
          <a:endParaRPr lang="ko-KR" altLang="en-US" sz="3600"/>
        </a:p>
      </dgm:t>
    </dgm:pt>
    <dgm:pt modelId="{23A4050D-AC6B-4D39-BE20-A59EEEF0814D}">
      <dgm:prSet phldrT="[텍스트]" custT="1"/>
      <dgm:spPr/>
      <dgm:t>
        <a:bodyPr/>
        <a:lstStyle/>
        <a:p>
          <a:pPr latinLnBrk="1"/>
          <a:r>
            <a:rPr lang="en-US" altLang="en-US" sz="900" dirty="0" smtClean="0"/>
            <a:t>MemberIdCheck.java</a:t>
          </a:r>
          <a:endParaRPr lang="ko-KR" altLang="en-US" sz="900" dirty="0"/>
        </a:p>
      </dgm:t>
    </dgm:pt>
    <dgm:pt modelId="{0A0114F5-B2C7-4F68-923C-7C3C4E9FDE8E}" type="parTrans" cxnId="{13C87543-A7D1-49A0-88A1-014CF0BA5245}">
      <dgm:prSet/>
      <dgm:spPr/>
      <dgm:t>
        <a:bodyPr/>
        <a:lstStyle/>
        <a:p>
          <a:pPr latinLnBrk="1"/>
          <a:endParaRPr lang="ko-KR" altLang="en-US" sz="3600"/>
        </a:p>
      </dgm:t>
    </dgm:pt>
    <dgm:pt modelId="{5E0579A9-C7A6-4D4B-9A3F-D92CC787C819}" type="sibTrans" cxnId="{13C87543-A7D1-49A0-88A1-014CF0BA5245}">
      <dgm:prSet/>
      <dgm:spPr/>
      <dgm:t>
        <a:bodyPr/>
        <a:lstStyle/>
        <a:p>
          <a:pPr latinLnBrk="1"/>
          <a:endParaRPr lang="ko-KR" altLang="en-US" sz="3600"/>
        </a:p>
      </dgm:t>
    </dgm:pt>
    <dgm:pt modelId="{9512BEDA-5242-46BD-9A1A-E17EDED8C264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상품 컨트롤러</a:t>
          </a:r>
          <a:endParaRPr lang="ko-KR" altLang="en-US" sz="1200" dirty="0"/>
        </a:p>
      </dgm:t>
    </dgm:pt>
    <dgm:pt modelId="{754A608B-C09D-491C-88B7-16E6D3E94CE3}" type="parTrans" cxnId="{C784F0D3-B627-4453-9A5B-B83DEF4848FC}">
      <dgm:prSet/>
      <dgm:spPr/>
      <dgm:t>
        <a:bodyPr/>
        <a:lstStyle/>
        <a:p>
          <a:pPr latinLnBrk="1"/>
          <a:endParaRPr lang="ko-KR" altLang="en-US" sz="3600"/>
        </a:p>
      </dgm:t>
    </dgm:pt>
    <dgm:pt modelId="{D1A55BB9-ADD9-4371-BD6F-930877EC8335}" type="sibTrans" cxnId="{C784F0D3-B627-4453-9A5B-B83DEF4848FC}">
      <dgm:prSet/>
      <dgm:spPr/>
      <dgm:t>
        <a:bodyPr/>
        <a:lstStyle/>
        <a:p>
          <a:pPr latinLnBrk="1"/>
          <a:endParaRPr lang="ko-KR" altLang="en-US" sz="3600"/>
        </a:p>
      </dgm:t>
    </dgm:pt>
    <dgm:pt modelId="{0EBC944C-29D1-466C-98F5-EB1ED36EB6DB}">
      <dgm:prSet phldrT="[텍스트]" custT="1"/>
      <dgm:spPr/>
      <dgm:t>
        <a:bodyPr/>
        <a:lstStyle/>
        <a:p>
          <a:pPr latinLnBrk="1"/>
          <a:r>
            <a:rPr lang="en-US" altLang="en-US" sz="900" dirty="0" smtClean="0"/>
            <a:t>ShopCtglListAction.java</a:t>
          </a:r>
          <a:endParaRPr lang="ko-KR" altLang="en-US" sz="900" dirty="0"/>
        </a:p>
      </dgm:t>
    </dgm:pt>
    <dgm:pt modelId="{20DDA7F0-48C5-49A5-A73D-51F8AF6C08FB}" type="parTrans" cxnId="{5D637FD6-D88F-4D90-92B4-02058048647A}">
      <dgm:prSet/>
      <dgm:spPr/>
      <dgm:t>
        <a:bodyPr/>
        <a:lstStyle/>
        <a:p>
          <a:pPr latinLnBrk="1"/>
          <a:endParaRPr lang="ko-KR" altLang="en-US" sz="3600"/>
        </a:p>
      </dgm:t>
    </dgm:pt>
    <dgm:pt modelId="{874EB1DA-C3D3-45EF-B9B7-2E54239F6DE1}" type="sibTrans" cxnId="{5D637FD6-D88F-4D90-92B4-02058048647A}">
      <dgm:prSet/>
      <dgm:spPr/>
      <dgm:t>
        <a:bodyPr/>
        <a:lstStyle/>
        <a:p>
          <a:pPr latinLnBrk="1"/>
          <a:endParaRPr lang="ko-KR" altLang="en-US" sz="3600"/>
        </a:p>
      </dgm:t>
    </dgm:pt>
    <dgm:pt modelId="{29DFB72A-FE30-4B03-8212-AB437C66BC0E}">
      <dgm:prSet custT="1"/>
      <dgm:spPr/>
      <dgm:t>
        <a:bodyPr/>
        <a:lstStyle/>
        <a:p>
          <a:pPr latinLnBrk="1"/>
          <a:r>
            <a:rPr lang="en-US" altLang="en-US" sz="900" dirty="0" smtClean="0"/>
            <a:t>MemberInsertAction.java</a:t>
          </a:r>
          <a:endParaRPr lang="ko-KR" altLang="en-US" sz="900" dirty="0"/>
        </a:p>
      </dgm:t>
    </dgm:pt>
    <dgm:pt modelId="{073EB1B8-799C-40D1-9770-D86BD097EE8F}" type="parTrans" cxnId="{9B3387E8-3D20-4D21-A101-2E7BF2F91177}">
      <dgm:prSet/>
      <dgm:spPr/>
      <dgm:t>
        <a:bodyPr/>
        <a:lstStyle/>
        <a:p>
          <a:pPr latinLnBrk="1"/>
          <a:endParaRPr lang="ko-KR" altLang="en-US" sz="3600"/>
        </a:p>
      </dgm:t>
    </dgm:pt>
    <dgm:pt modelId="{322F9B38-485B-4FA9-8369-990B0934A903}" type="sibTrans" cxnId="{9B3387E8-3D20-4D21-A101-2E7BF2F91177}">
      <dgm:prSet/>
      <dgm:spPr/>
      <dgm:t>
        <a:bodyPr/>
        <a:lstStyle/>
        <a:p>
          <a:pPr latinLnBrk="1"/>
          <a:endParaRPr lang="ko-KR" altLang="en-US" sz="3600"/>
        </a:p>
      </dgm:t>
    </dgm:pt>
    <dgm:pt modelId="{A781DA4C-7160-4FE2-8283-37D11B135A9D}">
      <dgm:prSet custT="1"/>
      <dgm:spPr/>
      <dgm:t>
        <a:bodyPr/>
        <a:lstStyle/>
        <a:p>
          <a:pPr latinLnBrk="1"/>
          <a:r>
            <a:rPr lang="en-US" altLang="en-US" sz="900" dirty="0" smtClean="0"/>
            <a:t>MemberInsertForm.java</a:t>
          </a:r>
          <a:endParaRPr lang="ko-KR" altLang="en-US" sz="900" dirty="0"/>
        </a:p>
      </dgm:t>
    </dgm:pt>
    <dgm:pt modelId="{A3E033D2-427B-4473-B529-C59B69EC7CB0}" type="parTrans" cxnId="{E6E47D9B-C659-4A4F-ABF6-590F38675074}">
      <dgm:prSet/>
      <dgm:spPr/>
      <dgm:t>
        <a:bodyPr/>
        <a:lstStyle/>
        <a:p>
          <a:pPr latinLnBrk="1"/>
          <a:endParaRPr lang="ko-KR" altLang="en-US" sz="3600"/>
        </a:p>
      </dgm:t>
    </dgm:pt>
    <dgm:pt modelId="{C85EA8D5-61F7-43B8-B0CC-D4E80E7EC620}" type="sibTrans" cxnId="{E6E47D9B-C659-4A4F-ABF6-590F38675074}">
      <dgm:prSet/>
      <dgm:spPr/>
      <dgm:t>
        <a:bodyPr/>
        <a:lstStyle/>
        <a:p>
          <a:pPr latinLnBrk="1"/>
          <a:endParaRPr lang="ko-KR" altLang="en-US" sz="3600"/>
        </a:p>
      </dgm:t>
    </dgm:pt>
    <dgm:pt modelId="{A84ADF88-FC1B-4C45-9092-20006E1BC273}">
      <dgm:prSet custT="1"/>
      <dgm:spPr/>
      <dgm:t>
        <a:bodyPr/>
        <a:lstStyle/>
        <a:p>
          <a:pPr latinLnBrk="1"/>
          <a:r>
            <a:rPr lang="en-US" altLang="en-US" sz="900" dirty="0" smtClean="0"/>
            <a:t>MemberLoginAction.java</a:t>
          </a:r>
          <a:endParaRPr lang="ko-KR" altLang="en-US" sz="900" dirty="0"/>
        </a:p>
      </dgm:t>
    </dgm:pt>
    <dgm:pt modelId="{C7F1B425-2A1D-441A-B309-DB1A89024CE8}" type="parTrans" cxnId="{3F7F2528-FD7D-44EA-B339-1FFC878D1807}">
      <dgm:prSet/>
      <dgm:spPr/>
      <dgm:t>
        <a:bodyPr/>
        <a:lstStyle/>
        <a:p>
          <a:pPr latinLnBrk="1"/>
          <a:endParaRPr lang="ko-KR" altLang="en-US" sz="3600"/>
        </a:p>
      </dgm:t>
    </dgm:pt>
    <dgm:pt modelId="{0F0F1C48-B48E-468D-8717-D79759A576F9}" type="sibTrans" cxnId="{3F7F2528-FD7D-44EA-B339-1FFC878D1807}">
      <dgm:prSet/>
      <dgm:spPr/>
      <dgm:t>
        <a:bodyPr/>
        <a:lstStyle/>
        <a:p>
          <a:pPr latinLnBrk="1"/>
          <a:endParaRPr lang="ko-KR" altLang="en-US" sz="3600"/>
        </a:p>
      </dgm:t>
    </dgm:pt>
    <dgm:pt modelId="{0EC6567C-8897-44C8-A2B5-B7980C61CEC6}">
      <dgm:prSet custT="1"/>
      <dgm:spPr/>
      <dgm:t>
        <a:bodyPr/>
        <a:lstStyle/>
        <a:p>
          <a:pPr latinLnBrk="1"/>
          <a:r>
            <a:rPr lang="en-US" altLang="en-US" sz="900" dirty="0" smtClean="0"/>
            <a:t>MemberLogouAction.java</a:t>
          </a:r>
          <a:endParaRPr lang="ko-KR" altLang="en-US" sz="900" dirty="0"/>
        </a:p>
      </dgm:t>
    </dgm:pt>
    <dgm:pt modelId="{798083CD-FC89-46C3-BE2A-94CDC46722CF}" type="parTrans" cxnId="{6212F280-EA0A-4D31-A405-864A9D74B34E}">
      <dgm:prSet/>
      <dgm:spPr/>
      <dgm:t>
        <a:bodyPr/>
        <a:lstStyle/>
        <a:p>
          <a:pPr latinLnBrk="1"/>
          <a:endParaRPr lang="ko-KR" altLang="en-US" sz="3600"/>
        </a:p>
      </dgm:t>
    </dgm:pt>
    <dgm:pt modelId="{7714167D-9112-4A6A-8256-20CAE06B2662}" type="sibTrans" cxnId="{6212F280-EA0A-4D31-A405-864A9D74B34E}">
      <dgm:prSet/>
      <dgm:spPr/>
      <dgm:t>
        <a:bodyPr/>
        <a:lstStyle/>
        <a:p>
          <a:pPr latinLnBrk="1"/>
          <a:endParaRPr lang="ko-KR" altLang="en-US" sz="3600"/>
        </a:p>
      </dgm:t>
    </dgm:pt>
    <dgm:pt modelId="{6FE36953-CC36-499B-BD61-8D558A2F8244}">
      <dgm:prSet custT="1"/>
      <dgm:spPr/>
      <dgm:t>
        <a:bodyPr/>
        <a:lstStyle/>
        <a:p>
          <a:pPr latinLnBrk="1"/>
          <a:r>
            <a:rPr lang="en-US" altLang="en-US" sz="900" dirty="0" smtClean="0"/>
            <a:t>MemberPointFormAction.java</a:t>
          </a:r>
          <a:endParaRPr lang="ko-KR" altLang="en-US" sz="900" dirty="0"/>
        </a:p>
      </dgm:t>
    </dgm:pt>
    <dgm:pt modelId="{E17D4CB0-779B-45FD-8B33-972200C2DBAA}" type="parTrans" cxnId="{F3E29319-88C7-48B3-8ADD-00F04D50EE2E}">
      <dgm:prSet/>
      <dgm:spPr/>
      <dgm:t>
        <a:bodyPr/>
        <a:lstStyle/>
        <a:p>
          <a:pPr latinLnBrk="1"/>
          <a:endParaRPr lang="ko-KR" altLang="en-US" sz="3600"/>
        </a:p>
      </dgm:t>
    </dgm:pt>
    <dgm:pt modelId="{5C3DC538-360D-408A-BE29-5C7E8FD61716}" type="sibTrans" cxnId="{F3E29319-88C7-48B3-8ADD-00F04D50EE2E}">
      <dgm:prSet/>
      <dgm:spPr/>
      <dgm:t>
        <a:bodyPr/>
        <a:lstStyle/>
        <a:p>
          <a:pPr latinLnBrk="1"/>
          <a:endParaRPr lang="ko-KR" altLang="en-US" sz="3600"/>
        </a:p>
      </dgm:t>
    </dgm:pt>
    <dgm:pt modelId="{D13BF443-4C56-4E65-AEC0-E999BF7A0962}">
      <dgm:prSet custT="1"/>
      <dgm:spPr/>
      <dgm:t>
        <a:bodyPr/>
        <a:lstStyle/>
        <a:p>
          <a:pPr latinLnBrk="1"/>
          <a:r>
            <a:rPr lang="en-US" altLang="en-US" sz="900" dirty="0" smtClean="0"/>
            <a:t>MemberUpdateAction.java</a:t>
          </a:r>
          <a:endParaRPr lang="ko-KR" altLang="en-US" sz="900" dirty="0"/>
        </a:p>
      </dgm:t>
    </dgm:pt>
    <dgm:pt modelId="{F22D5533-7AF7-4344-BAE3-ECA20737702B}" type="parTrans" cxnId="{CB373C75-C7A3-4BD5-9F10-07DCC5F16312}">
      <dgm:prSet/>
      <dgm:spPr/>
      <dgm:t>
        <a:bodyPr/>
        <a:lstStyle/>
        <a:p>
          <a:pPr latinLnBrk="1"/>
          <a:endParaRPr lang="ko-KR" altLang="en-US" sz="3600"/>
        </a:p>
      </dgm:t>
    </dgm:pt>
    <dgm:pt modelId="{1F273861-D2C4-46CA-A027-B702D35DB932}" type="sibTrans" cxnId="{CB373C75-C7A3-4BD5-9F10-07DCC5F16312}">
      <dgm:prSet/>
      <dgm:spPr/>
      <dgm:t>
        <a:bodyPr/>
        <a:lstStyle/>
        <a:p>
          <a:pPr latinLnBrk="1"/>
          <a:endParaRPr lang="ko-KR" altLang="en-US" sz="3600"/>
        </a:p>
      </dgm:t>
    </dgm:pt>
    <dgm:pt modelId="{0B1BD7A9-A646-4CAC-8E3A-0BB4489D2295}">
      <dgm:prSet custT="1"/>
      <dgm:spPr/>
      <dgm:t>
        <a:bodyPr/>
        <a:lstStyle/>
        <a:p>
          <a:pPr latinLnBrk="1"/>
          <a:r>
            <a:rPr lang="en-US" altLang="en-US" sz="900" dirty="0" smtClean="0"/>
            <a:t>MemberUpdateFormAction.java</a:t>
          </a:r>
          <a:endParaRPr lang="ko-KR" altLang="en-US" sz="900" dirty="0"/>
        </a:p>
      </dgm:t>
    </dgm:pt>
    <dgm:pt modelId="{E644FA51-3AF8-4A7C-8ECB-A42195CF7D9A}" type="parTrans" cxnId="{1F0F8AB9-320F-421C-A456-268DA3C8B911}">
      <dgm:prSet/>
      <dgm:spPr/>
      <dgm:t>
        <a:bodyPr/>
        <a:lstStyle/>
        <a:p>
          <a:pPr latinLnBrk="1"/>
          <a:endParaRPr lang="ko-KR" altLang="en-US" sz="3600"/>
        </a:p>
      </dgm:t>
    </dgm:pt>
    <dgm:pt modelId="{D3DA8D56-20C2-4147-B7FA-694D0ACF8B08}" type="sibTrans" cxnId="{1F0F8AB9-320F-421C-A456-268DA3C8B911}">
      <dgm:prSet/>
      <dgm:spPr/>
      <dgm:t>
        <a:bodyPr/>
        <a:lstStyle/>
        <a:p>
          <a:pPr latinLnBrk="1"/>
          <a:endParaRPr lang="ko-KR" altLang="en-US" sz="3600"/>
        </a:p>
      </dgm:t>
    </dgm:pt>
    <dgm:pt modelId="{EA8BA4C2-DD42-44A4-9378-6173883402B6}">
      <dgm:prSet custT="1"/>
      <dgm:spPr/>
      <dgm:t>
        <a:bodyPr/>
        <a:lstStyle/>
        <a:p>
          <a:pPr latinLnBrk="1"/>
          <a:r>
            <a:rPr lang="en-US" altLang="en-US" sz="900" dirty="0" smtClean="0"/>
            <a:t>ShopInputAction.java</a:t>
          </a:r>
          <a:endParaRPr lang="ko-KR" altLang="en-US" sz="900" dirty="0"/>
        </a:p>
      </dgm:t>
    </dgm:pt>
    <dgm:pt modelId="{6E4602DD-8ED0-4AF1-8DEE-1A0D6D40AF24}" type="parTrans" cxnId="{38966740-551B-4BF9-B8E6-F2598D0B21B6}">
      <dgm:prSet/>
      <dgm:spPr/>
      <dgm:t>
        <a:bodyPr/>
        <a:lstStyle/>
        <a:p>
          <a:pPr latinLnBrk="1"/>
          <a:endParaRPr lang="ko-KR" altLang="en-US"/>
        </a:p>
      </dgm:t>
    </dgm:pt>
    <dgm:pt modelId="{6833B000-F1F8-466F-BF4D-5BE296F37C07}" type="sibTrans" cxnId="{38966740-551B-4BF9-B8E6-F2598D0B21B6}">
      <dgm:prSet/>
      <dgm:spPr/>
      <dgm:t>
        <a:bodyPr/>
        <a:lstStyle/>
        <a:p>
          <a:pPr latinLnBrk="1"/>
          <a:endParaRPr lang="ko-KR" altLang="en-US"/>
        </a:p>
      </dgm:t>
    </dgm:pt>
    <dgm:pt modelId="{BFA1CF15-DADF-4461-8863-FAAA300355C2}">
      <dgm:prSet custT="1"/>
      <dgm:spPr/>
      <dgm:t>
        <a:bodyPr/>
        <a:lstStyle/>
        <a:p>
          <a:pPr latinLnBrk="1"/>
          <a:r>
            <a:rPr lang="en-US" altLang="en-US" sz="900" dirty="0" smtClean="0"/>
            <a:t>ShopInputFormAction.java</a:t>
          </a:r>
          <a:endParaRPr lang="ko-KR" altLang="en-US" sz="900" dirty="0"/>
        </a:p>
      </dgm:t>
    </dgm:pt>
    <dgm:pt modelId="{439F109E-010C-4B3C-B1CD-62BFA7A30F38}" type="parTrans" cxnId="{EF3AC891-BC81-4A75-848B-33EA59346971}">
      <dgm:prSet/>
      <dgm:spPr/>
      <dgm:t>
        <a:bodyPr/>
        <a:lstStyle/>
        <a:p>
          <a:pPr latinLnBrk="1"/>
          <a:endParaRPr lang="ko-KR" altLang="en-US"/>
        </a:p>
      </dgm:t>
    </dgm:pt>
    <dgm:pt modelId="{040133E8-D378-4A64-8C67-7B5F32AA571B}" type="sibTrans" cxnId="{EF3AC891-BC81-4A75-848B-33EA59346971}">
      <dgm:prSet/>
      <dgm:spPr/>
      <dgm:t>
        <a:bodyPr/>
        <a:lstStyle/>
        <a:p>
          <a:pPr latinLnBrk="1"/>
          <a:endParaRPr lang="ko-KR" altLang="en-US"/>
        </a:p>
      </dgm:t>
    </dgm:pt>
    <dgm:pt modelId="{1C690905-14B0-49BD-9353-B2196940C846}">
      <dgm:prSet custT="1"/>
      <dgm:spPr/>
      <dgm:t>
        <a:bodyPr/>
        <a:lstStyle/>
        <a:p>
          <a:pPr latinLnBrk="1"/>
          <a:r>
            <a:rPr lang="en-US" altLang="en-US" sz="900" dirty="0" smtClean="0"/>
            <a:t>ShopListAction.java</a:t>
          </a:r>
          <a:endParaRPr lang="ko-KR" altLang="en-US" sz="900" dirty="0"/>
        </a:p>
      </dgm:t>
    </dgm:pt>
    <dgm:pt modelId="{435884E9-C33B-48BF-8B23-6536702758EE}" type="parTrans" cxnId="{32E40821-1496-4FF1-96D1-02C70236DE0D}">
      <dgm:prSet/>
      <dgm:spPr/>
      <dgm:t>
        <a:bodyPr/>
        <a:lstStyle/>
        <a:p>
          <a:pPr latinLnBrk="1"/>
          <a:endParaRPr lang="ko-KR" altLang="en-US"/>
        </a:p>
      </dgm:t>
    </dgm:pt>
    <dgm:pt modelId="{BA56F4EB-6607-4E37-9D04-3FFCA3DD4BAE}" type="sibTrans" cxnId="{32E40821-1496-4FF1-96D1-02C70236DE0D}">
      <dgm:prSet/>
      <dgm:spPr/>
      <dgm:t>
        <a:bodyPr/>
        <a:lstStyle/>
        <a:p>
          <a:pPr latinLnBrk="1"/>
          <a:endParaRPr lang="ko-KR" altLang="en-US"/>
        </a:p>
      </dgm:t>
    </dgm:pt>
    <dgm:pt modelId="{8FA75E47-09A1-47AA-B23F-1FF08ADD5D66}">
      <dgm:prSet custT="1"/>
      <dgm:spPr/>
      <dgm:t>
        <a:bodyPr/>
        <a:lstStyle/>
        <a:p>
          <a:pPr latinLnBrk="1"/>
          <a:r>
            <a:rPr lang="en-US" altLang="en-US" sz="900" dirty="0" smtClean="0"/>
            <a:t>ShopViewAction.java</a:t>
          </a:r>
          <a:endParaRPr lang="ko-KR" altLang="en-US" sz="900" dirty="0"/>
        </a:p>
      </dgm:t>
    </dgm:pt>
    <dgm:pt modelId="{28735DF6-AB4D-41F9-AB0C-93D8C078D9CF}" type="parTrans" cxnId="{A4FA8DC9-E9EC-4F14-A676-2F3E18662D3E}">
      <dgm:prSet/>
      <dgm:spPr/>
      <dgm:t>
        <a:bodyPr/>
        <a:lstStyle/>
        <a:p>
          <a:pPr latinLnBrk="1"/>
          <a:endParaRPr lang="ko-KR" altLang="en-US"/>
        </a:p>
      </dgm:t>
    </dgm:pt>
    <dgm:pt modelId="{FD258C5F-390A-4E8C-8544-5A4B1C5CF1D0}" type="sibTrans" cxnId="{A4FA8DC9-E9EC-4F14-A676-2F3E18662D3E}">
      <dgm:prSet/>
      <dgm:spPr/>
      <dgm:t>
        <a:bodyPr/>
        <a:lstStyle/>
        <a:p>
          <a:pPr latinLnBrk="1"/>
          <a:endParaRPr lang="ko-KR" altLang="en-US"/>
        </a:p>
      </dgm:t>
    </dgm:pt>
    <dgm:pt modelId="{3DF7BFD8-5A9F-481F-9F65-B61C6E651542}">
      <dgm:prSet custT="1"/>
      <dgm:spPr/>
      <dgm:t>
        <a:bodyPr/>
        <a:lstStyle/>
        <a:p>
          <a:pPr latinLnBrk="1"/>
          <a:r>
            <a:rPr lang="ko-KR" altLang="en-US" sz="1050" dirty="0" smtClean="0"/>
            <a:t>자유게시판 </a:t>
          </a:r>
          <a:endParaRPr lang="en-US" altLang="ko-KR" sz="1050" dirty="0" smtClean="0"/>
        </a:p>
        <a:p>
          <a:pPr latinLnBrk="1"/>
          <a:r>
            <a:rPr lang="ko-KR" altLang="en-US" sz="1050" dirty="0" smtClean="0"/>
            <a:t>컨트롤러</a:t>
          </a:r>
          <a:endParaRPr lang="ko-KR" altLang="en-US" sz="1050" dirty="0"/>
        </a:p>
      </dgm:t>
    </dgm:pt>
    <dgm:pt modelId="{1A8E8155-2016-44CD-91FC-7D592A727C36}" type="parTrans" cxnId="{4CAEA42B-8C86-40E8-BAE3-0E7A863B7221}">
      <dgm:prSet/>
      <dgm:spPr/>
      <dgm:t>
        <a:bodyPr/>
        <a:lstStyle/>
        <a:p>
          <a:pPr latinLnBrk="1"/>
          <a:endParaRPr lang="ko-KR" altLang="en-US"/>
        </a:p>
      </dgm:t>
    </dgm:pt>
    <dgm:pt modelId="{884A87B4-90E9-4B4C-98DF-3D14CF5CCC9D}" type="sibTrans" cxnId="{4CAEA42B-8C86-40E8-BAE3-0E7A863B7221}">
      <dgm:prSet/>
      <dgm:spPr/>
      <dgm:t>
        <a:bodyPr/>
        <a:lstStyle/>
        <a:p>
          <a:pPr latinLnBrk="1"/>
          <a:endParaRPr lang="ko-KR" altLang="en-US"/>
        </a:p>
      </dgm:t>
    </dgm:pt>
    <dgm:pt modelId="{7D356A4A-2B28-416D-A2DB-7E6CCAAB6F6C}">
      <dgm:prSet custT="1"/>
      <dgm:spPr/>
      <dgm:t>
        <a:bodyPr/>
        <a:lstStyle/>
        <a:p>
          <a:pPr latinLnBrk="1"/>
          <a:r>
            <a:rPr lang="en-US" altLang="en-US" sz="900" smtClean="0"/>
            <a:t>BoardCheckPassAction.java</a:t>
          </a:r>
          <a:endParaRPr lang="ko-KR" altLang="en-US" sz="900" dirty="0"/>
        </a:p>
      </dgm:t>
    </dgm:pt>
    <dgm:pt modelId="{FD2DB69E-0C70-45DB-A466-B44DC53AEF1C}" type="parTrans" cxnId="{1E1E968C-04C6-47E9-820F-3432E100A7AC}">
      <dgm:prSet/>
      <dgm:spPr/>
      <dgm:t>
        <a:bodyPr/>
        <a:lstStyle/>
        <a:p>
          <a:pPr latinLnBrk="1"/>
          <a:endParaRPr lang="ko-KR" altLang="en-US"/>
        </a:p>
      </dgm:t>
    </dgm:pt>
    <dgm:pt modelId="{069A9059-B51E-498D-BE4E-F56C4BDF90E6}" type="sibTrans" cxnId="{1E1E968C-04C6-47E9-820F-3432E100A7AC}">
      <dgm:prSet/>
      <dgm:spPr/>
      <dgm:t>
        <a:bodyPr/>
        <a:lstStyle/>
        <a:p>
          <a:pPr latinLnBrk="1"/>
          <a:endParaRPr lang="ko-KR" altLang="en-US"/>
        </a:p>
      </dgm:t>
    </dgm:pt>
    <dgm:pt modelId="{EC65FF70-99A7-4DFD-9BDD-DB51961C56CC}">
      <dgm:prSet custT="1"/>
      <dgm:spPr/>
      <dgm:t>
        <a:bodyPr/>
        <a:lstStyle/>
        <a:p>
          <a:pPr latinLnBrk="1"/>
          <a:r>
            <a:rPr lang="en-US" altLang="en-US" sz="900" dirty="0" smtClean="0"/>
            <a:t>BoardCheckPassFormAction.java</a:t>
          </a:r>
          <a:endParaRPr lang="ko-KR" altLang="en-US" sz="900" dirty="0"/>
        </a:p>
      </dgm:t>
    </dgm:pt>
    <dgm:pt modelId="{C4A7D187-F804-4112-8437-010B667ECC97}" type="parTrans" cxnId="{D9820182-209D-4AA7-8BA5-158D8C8ECA07}">
      <dgm:prSet/>
      <dgm:spPr/>
      <dgm:t>
        <a:bodyPr/>
        <a:lstStyle/>
        <a:p>
          <a:pPr latinLnBrk="1"/>
          <a:endParaRPr lang="ko-KR" altLang="en-US"/>
        </a:p>
      </dgm:t>
    </dgm:pt>
    <dgm:pt modelId="{4C15901C-E918-4CB5-98D9-D1DFC574087D}" type="sibTrans" cxnId="{D9820182-209D-4AA7-8BA5-158D8C8ECA07}">
      <dgm:prSet/>
      <dgm:spPr/>
      <dgm:t>
        <a:bodyPr/>
        <a:lstStyle/>
        <a:p>
          <a:pPr latinLnBrk="1"/>
          <a:endParaRPr lang="ko-KR" altLang="en-US"/>
        </a:p>
      </dgm:t>
    </dgm:pt>
    <dgm:pt modelId="{4F76B699-51D2-4877-ABBD-92CF1FA34DFB}">
      <dgm:prSet custT="1"/>
      <dgm:spPr/>
      <dgm:t>
        <a:bodyPr/>
        <a:lstStyle/>
        <a:p>
          <a:pPr latinLnBrk="1"/>
          <a:r>
            <a:rPr lang="en-US" altLang="en-US" sz="900" dirty="0" smtClean="0"/>
            <a:t>BoardDeleteAction.java</a:t>
          </a:r>
          <a:endParaRPr lang="ko-KR" altLang="en-US" sz="900" dirty="0"/>
        </a:p>
      </dgm:t>
    </dgm:pt>
    <dgm:pt modelId="{5D7D47B3-27C0-41BD-84B3-44EBE0F46A83}" type="parTrans" cxnId="{0F685FAA-688C-4D48-8763-952817BE3016}">
      <dgm:prSet/>
      <dgm:spPr/>
      <dgm:t>
        <a:bodyPr/>
        <a:lstStyle/>
        <a:p>
          <a:pPr latinLnBrk="1"/>
          <a:endParaRPr lang="ko-KR" altLang="en-US"/>
        </a:p>
      </dgm:t>
    </dgm:pt>
    <dgm:pt modelId="{D4248017-1DE9-4A7C-87FF-8A2EA43AC854}" type="sibTrans" cxnId="{0F685FAA-688C-4D48-8763-952817BE3016}">
      <dgm:prSet/>
      <dgm:spPr/>
      <dgm:t>
        <a:bodyPr/>
        <a:lstStyle/>
        <a:p>
          <a:pPr latinLnBrk="1"/>
          <a:endParaRPr lang="ko-KR" altLang="en-US"/>
        </a:p>
      </dgm:t>
    </dgm:pt>
    <dgm:pt modelId="{5BECF22F-AC46-435B-823F-9CBC6135482B}">
      <dgm:prSet custT="1"/>
      <dgm:spPr/>
      <dgm:t>
        <a:bodyPr/>
        <a:lstStyle/>
        <a:p>
          <a:pPr latinLnBrk="1"/>
          <a:r>
            <a:rPr lang="en-US" altLang="en-US" sz="900" dirty="0" smtClean="0"/>
            <a:t>BoardListAction.java</a:t>
          </a:r>
          <a:endParaRPr lang="ko-KR" altLang="en-US" sz="900" dirty="0"/>
        </a:p>
      </dgm:t>
    </dgm:pt>
    <dgm:pt modelId="{91BAE5E8-BB7E-4E5E-ADF3-801CF42BB0A8}" type="parTrans" cxnId="{42C0F09D-1B20-48ED-86F3-E7B91EEFE956}">
      <dgm:prSet/>
      <dgm:spPr/>
      <dgm:t>
        <a:bodyPr/>
        <a:lstStyle/>
        <a:p>
          <a:pPr latinLnBrk="1"/>
          <a:endParaRPr lang="ko-KR" altLang="en-US"/>
        </a:p>
      </dgm:t>
    </dgm:pt>
    <dgm:pt modelId="{41B7EFFF-F705-46A1-9D96-73305DDE8896}" type="sibTrans" cxnId="{42C0F09D-1B20-48ED-86F3-E7B91EEFE956}">
      <dgm:prSet/>
      <dgm:spPr/>
      <dgm:t>
        <a:bodyPr/>
        <a:lstStyle/>
        <a:p>
          <a:pPr latinLnBrk="1"/>
          <a:endParaRPr lang="ko-KR" altLang="en-US"/>
        </a:p>
      </dgm:t>
    </dgm:pt>
    <dgm:pt modelId="{48A1D1DC-8A70-4A52-9DF3-3BCAEE12B229}">
      <dgm:prSet custT="1"/>
      <dgm:spPr/>
      <dgm:t>
        <a:bodyPr/>
        <a:lstStyle/>
        <a:p>
          <a:pPr latinLnBrk="1"/>
          <a:r>
            <a:rPr lang="en-US" altLang="en-US" sz="900" dirty="0" smtClean="0"/>
            <a:t>BoardUpdateAction.java</a:t>
          </a:r>
          <a:endParaRPr lang="ko-KR" altLang="en-US" sz="900" dirty="0"/>
        </a:p>
      </dgm:t>
    </dgm:pt>
    <dgm:pt modelId="{51E731B2-8E24-4712-827A-680C06AA2947}" type="parTrans" cxnId="{8F501615-E4C5-484D-8247-6A01D39091F4}">
      <dgm:prSet/>
      <dgm:spPr/>
      <dgm:t>
        <a:bodyPr/>
        <a:lstStyle/>
        <a:p>
          <a:pPr latinLnBrk="1"/>
          <a:endParaRPr lang="ko-KR" altLang="en-US"/>
        </a:p>
      </dgm:t>
    </dgm:pt>
    <dgm:pt modelId="{DE9C2462-329E-4397-97EE-F22E5CC565A2}" type="sibTrans" cxnId="{8F501615-E4C5-484D-8247-6A01D39091F4}">
      <dgm:prSet/>
      <dgm:spPr/>
      <dgm:t>
        <a:bodyPr/>
        <a:lstStyle/>
        <a:p>
          <a:pPr latinLnBrk="1"/>
          <a:endParaRPr lang="ko-KR" altLang="en-US"/>
        </a:p>
      </dgm:t>
    </dgm:pt>
    <dgm:pt modelId="{1CDD9B99-142E-4975-ABF7-6E058A3465EC}">
      <dgm:prSet custT="1"/>
      <dgm:spPr/>
      <dgm:t>
        <a:bodyPr/>
        <a:lstStyle/>
        <a:p>
          <a:pPr latinLnBrk="1"/>
          <a:r>
            <a:rPr lang="en-US" altLang="en-US" sz="900" dirty="0" smtClean="0"/>
            <a:t>BoardUpdateFormAction.java</a:t>
          </a:r>
          <a:endParaRPr lang="ko-KR" altLang="en-US" sz="900" dirty="0"/>
        </a:p>
      </dgm:t>
    </dgm:pt>
    <dgm:pt modelId="{CEEA8D26-6C19-438D-9E48-EDD9C69ED1C5}" type="parTrans" cxnId="{ADCE0D7A-D00C-48FB-B2BC-30D4299128CD}">
      <dgm:prSet/>
      <dgm:spPr/>
      <dgm:t>
        <a:bodyPr/>
        <a:lstStyle/>
        <a:p>
          <a:pPr latinLnBrk="1"/>
          <a:endParaRPr lang="ko-KR" altLang="en-US"/>
        </a:p>
      </dgm:t>
    </dgm:pt>
    <dgm:pt modelId="{C137ACC4-45E8-4FD9-98E0-D99307B0DA2B}" type="sibTrans" cxnId="{ADCE0D7A-D00C-48FB-B2BC-30D4299128CD}">
      <dgm:prSet/>
      <dgm:spPr/>
      <dgm:t>
        <a:bodyPr/>
        <a:lstStyle/>
        <a:p>
          <a:pPr latinLnBrk="1"/>
          <a:endParaRPr lang="ko-KR" altLang="en-US"/>
        </a:p>
      </dgm:t>
    </dgm:pt>
    <dgm:pt modelId="{EB70B4DB-D245-4143-8EED-A60ED8B01E8B}">
      <dgm:prSet custT="1"/>
      <dgm:spPr/>
      <dgm:t>
        <a:bodyPr/>
        <a:lstStyle/>
        <a:p>
          <a:pPr latinLnBrk="1"/>
          <a:r>
            <a:rPr lang="en-US" altLang="en-US" sz="900" dirty="0" smtClean="0"/>
            <a:t>BoardViewAction.java</a:t>
          </a:r>
          <a:endParaRPr lang="ko-KR" altLang="en-US" sz="900" dirty="0"/>
        </a:p>
      </dgm:t>
    </dgm:pt>
    <dgm:pt modelId="{33C46F67-9DB8-4F56-8682-7910B8232FDA}" type="parTrans" cxnId="{DDA4A0AC-6C0E-4784-89B0-B28A765E144D}">
      <dgm:prSet/>
      <dgm:spPr/>
      <dgm:t>
        <a:bodyPr/>
        <a:lstStyle/>
        <a:p>
          <a:pPr latinLnBrk="1"/>
          <a:endParaRPr lang="ko-KR" altLang="en-US"/>
        </a:p>
      </dgm:t>
    </dgm:pt>
    <dgm:pt modelId="{DDF9F0F5-3229-41B8-B870-F7B3DF5B1ECE}" type="sibTrans" cxnId="{DDA4A0AC-6C0E-4784-89B0-B28A765E144D}">
      <dgm:prSet/>
      <dgm:spPr/>
      <dgm:t>
        <a:bodyPr/>
        <a:lstStyle/>
        <a:p>
          <a:pPr latinLnBrk="1"/>
          <a:endParaRPr lang="ko-KR" altLang="en-US"/>
        </a:p>
      </dgm:t>
    </dgm:pt>
    <dgm:pt modelId="{51990B91-5AAC-40FC-A8B3-C876B356A45B}">
      <dgm:prSet custT="1"/>
      <dgm:spPr/>
      <dgm:t>
        <a:bodyPr/>
        <a:lstStyle/>
        <a:p>
          <a:pPr latinLnBrk="1"/>
          <a:r>
            <a:rPr lang="en-US" altLang="en-US" sz="900" dirty="0" smtClean="0"/>
            <a:t>BoardWriteAction.java</a:t>
          </a:r>
          <a:endParaRPr lang="ko-KR" altLang="en-US" sz="900" dirty="0"/>
        </a:p>
      </dgm:t>
    </dgm:pt>
    <dgm:pt modelId="{E3BBD79B-ED03-4A96-BC56-F41E3A2328BA}" type="parTrans" cxnId="{C63E454E-15EA-40E1-B5DB-312A66BC588D}">
      <dgm:prSet/>
      <dgm:spPr/>
      <dgm:t>
        <a:bodyPr/>
        <a:lstStyle/>
        <a:p>
          <a:pPr latinLnBrk="1"/>
          <a:endParaRPr lang="ko-KR" altLang="en-US"/>
        </a:p>
      </dgm:t>
    </dgm:pt>
    <dgm:pt modelId="{D684DC8F-7BC3-4735-8254-F820F7C4B910}" type="sibTrans" cxnId="{C63E454E-15EA-40E1-B5DB-312A66BC588D}">
      <dgm:prSet/>
      <dgm:spPr/>
      <dgm:t>
        <a:bodyPr/>
        <a:lstStyle/>
        <a:p>
          <a:pPr latinLnBrk="1"/>
          <a:endParaRPr lang="ko-KR" altLang="en-US"/>
        </a:p>
      </dgm:t>
    </dgm:pt>
    <dgm:pt modelId="{9103A558-CB00-4F92-804E-F8DC49067856}">
      <dgm:prSet custT="1"/>
      <dgm:spPr/>
      <dgm:t>
        <a:bodyPr/>
        <a:lstStyle/>
        <a:p>
          <a:pPr latinLnBrk="1"/>
          <a:r>
            <a:rPr lang="en-US" altLang="en-US" sz="900" dirty="0" smtClean="0"/>
            <a:t>BoardWriteFormAction.java</a:t>
          </a:r>
          <a:endParaRPr lang="ko-KR" altLang="en-US" sz="900" dirty="0"/>
        </a:p>
      </dgm:t>
    </dgm:pt>
    <dgm:pt modelId="{699B0358-684E-4A7A-A4B8-BE7166CCD7E1}" type="parTrans" cxnId="{87A297F7-B9F5-445F-94A7-0C2F0578039E}">
      <dgm:prSet/>
      <dgm:spPr/>
      <dgm:t>
        <a:bodyPr/>
        <a:lstStyle/>
        <a:p>
          <a:pPr latinLnBrk="1"/>
          <a:endParaRPr lang="ko-KR" altLang="en-US"/>
        </a:p>
      </dgm:t>
    </dgm:pt>
    <dgm:pt modelId="{BE00A63A-1B5E-4C04-BEF4-58217130D97E}" type="sibTrans" cxnId="{87A297F7-B9F5-445F-94A7-0C2F0578039E}">
      <dgm:prSet/>
      <dgm:spPr/>
      <dgm:t>
        <a:bodyPr/>
        <a:lstStyle/>
        <a:p>
          <a:pPr latinLnBrk="1"/>
          <a:endParaRPr lang="ko-KR" altLang="en-US"/>
        </a:p>
      </dgm:t>
    </dgm:pt>
    <dgm:pt modelId="{1D3EAE4B-419B-4417-9E81-99D9A3CEFFF8}">
      <dgm:prSet custT="1"/>
      <dgm:spPr/>
      <dgm:t>
        <a:bodyPr/>
        <a:lstStyle/>
        <a:p>
          <a:pPr latinLnBrk="1"/>
          <a:r>
            <a:rPr lang="ko-KR" altLang="en-US" sz="1050" dirty="0" smtClean="0"/>
            <a:t>고객게시판 </a:t>
          </a:r>
          <a:endParaRPr lang="en-US" altLang="ko-KR" sz="1050" dirty="0" smtClean="0"/>
        </a:p>
        <a:p>
          <a:pPr latinLnBrk="1"/>
          <a:r>
            <a:rPr lang="ko-KR" altLang="en-US" sz="1050" dirty="0" smtClean="0"/>
            <a:t>컨트롤러</a:t>
          </a:r>
          <a:endParaRPr lang="ko-KR" altLang="en-US" sz="1050" dirty="0"/>
        </a:p>
      </dgm:t>
    </dgm:pt>
    <dgm:pt modelId="{F807DE45-D8C8-4C0A-BCD9-12678B25CF24}" type="parTrans" cxnId="{34A982FA-03F5-4C95-96FB-BD2A57B9D694}">
      <dgm:prSet/>
      <dgm:spPr/>
      <dgm:t>
        <a:bodyPr/>
        <a:lstStyle/>
        <a:p>
          <a:pPr latinLnBrk="1"/>
          <a:endParaRPr lang="ko-KR" altLang="en-US"/>
        </a:p>
      </dgm:t>
    </dgm:pt>
    <dgm:pt modelId="{4FC4F1F6-DB1F-4203-9709-94E429399EE1}" type="sibTrans" cxnId="{34A982FA-03F5-4C95-96FB-BD2A57B9D694}">
      <dgm:prSet/>
      <dgm:spPr/>
      <dgm:t>
        <a:bodyPr/>
        <a:lstStyle/>
        <a:p>
          <a:pPr latinLnBrk="1"/>
          <a:endParaRPr lang="ko-KR" altLang="en-US"/>
        </a:p>
      </dgm:t>
    </dgm:pt>
    <dgm:pt modelId="{E3D7606C-F74E-4701-B190-9AF1B0AD6250}">
      <dgm:prSet custT="1"/>
      <dgm:spPr/>
      <dgm:t>
        <a:bodyPr/>
        <a:lstStyle/>
        <a:p>
          <a:pPr latinLnBrk="1"/>
          <a:r>
            <a:rPr lang="en-US" altLang="en-US" sz="900" dirty="0" smtClean="0"/>
            <a:t>CusCheckPassAction.java</a:t>
          </a:r>
          <a:endParaRPr lang="ko-KR" altLang="en-US" sz="900" dirty="0"/>
        </a:p>
      </dgm:t>
    </dgm:pt>
    <dgm:pt modelId="{CD2E2439-E052-4B98-B561-F2B3B0A883CF}" type="parTrans" cxnId="{0D83C425-6438-44A4-95B3-6C830FFDF2FC}">
      <dgm:prSet/>
      <dgm:spPr/>
      <dgm:t>
        <a:bodyPr/>
        <a:lstStyle/>
        <a:p>
          <a:pPr latinLnBrk="1"/>
          <a:endParaRPr lang="ko-KR" altLang="en-US"/>
        </a:p>
      </dgm:t>
    </dgm:pt>
    <dgm:pt modelId="{7AC4DB73-5A44-435C-B7D1-C7B476A1B23A}" type="sibTrans" cxnId="{0D83C425-6438-44A4-95B3-6C830FFDF2FC}">
      <dgm:prSet/>
      <dgm:spPr/>
      <dgm:t>
        <a:bodyPr/>
        <a:lstStyle/>
        <a:p>
          <a:pPr latinLnBrk="1"/>
          <a:endParaRPr lang="ko-KR" altLang="en-US"/>
        </a:p>
      </dgm:t>
    </dgm:pt>
    <dgm:pt modelId="{1007D8C1-7CB9-40D9-847C-B5B6A7176F24}">
      <dgm:prSet custT="1"/>
      <dgm:spPr/>
      <dgm:t>
        <a:bodyPr/>
        <a:lstStyle/>
        <a:p>
          <a:pPr latinLnBrk="1"/>
          <a:r>
            <a:rPr lang="en-US" altLang="en-US" sz="900" dirty="0" smtClean="0"/>
            <a:t>CusCheckPassFormAction.java</a:t>
          </a:r>
          <a:endParaRPr lang="ko-KR" altLang="en-US" sz="900" dirty="0"/>
        </a:p>
      </dgm:t>
    </dgm:pt>
    <dgm:pt modelId="{DE1FA5FE-7784-4C51-A126-B3EA09B83F54}" type="parTrans" cxnId="{12BEE61C-DD99-4B51-8691-4ACB6772F3C1}">
      <dgm:prSet/>
      <dgm:spPr/>
      <dgm:t>
        <a:bodyPr/>
        <a:lstStyle/>
        <a:p>
          <a:pPr latinLnBrk="1"/>
          <a:endParaRPr lang="ko-KR" altLang="en-US"/>
        </a:p>
      </dgm:t>
    </dgm:pt>
    <dgm:pt modelId="{EB46C04F-7B1B-477A-8FF6-24843EB16C41}" type="sibTrans" cxnId="{12BEE61C-DD99-4B51-8691-4ACB6772F3C1}">
      <dgm:prSet/>
      <dgm:spPr/>
      <dgm:t>
        <a:bodyPr/>
        <a:lstStyle/>
        <a:p>
          <a:pPr latinLnBrk="1"/>
          <a:endParaRPr lang="ko-KR" altLang="en-US"/>
        </a:p>
      </dgm:t>
    </dgm:pt>
    <dgm:pt modelId="{0940B6EF-DDA1-40CB-A654-375E58E1F33A}">
      <dgm:prSet custT="1"/>
      <dgm:spPr/>
      <dgm:t>
        <a:bodyPr/>
        <a:lstStyle/>
        <a:p>
          <a:pPr latinLnBrk="1"/>
          <a:r>
            <a:rPr lang="en-US" altLang="en-US" sz="900" dirty="0" smtClean="0"/>
            <a:t>CusDeleteAction.java</a:t>
          </a:r>
          <a:endParaRPr lang="ko-KR" altLang="en-US" sz="900" dirty="0"/>
        </a:p>
      </dgm:t>
    </dgm:pt>
    <dgm:pt modelId="{461EE4E2-3994-47B7-BE1C-B8EC7669CC2F}" type="parTrans" cxnId="{5B9D841F-6491-47F2-BEF2-2C0DB049E079}">
      <dgm:prSet/>
      <dgm:spPr/>
      <dgm:t>
        <a:bodyPr/>
        <a:lstStyle/>
        <a:p>
          <a:pPr latinLnBrk="1"/>
          <a:endParaRPr lang="ko-KR" altLang="en-US"/>
        </a:p>
      </dgm:t>
    </dgm:pt>
    <dgm:pt modelId="{E3B1C79A-FB7D-41A5-A387-D79ECD0DF69B}" type="sibTrans" cxnId="{5B9D841F-6491-47F2-BEF2-2C0DB049E079}">
      <dgm:prSet/>
      <dgm:spPr/>
      <dgm:t>
        <a:bodyPr/>
        <a:lstStyle/>
        <a:p>
          <a:pPr latinLnBrk="1"/>
          <a:endParaRPr lang="ko-KR" altLang="en-US"/>
        </a:p>
      </dgm:t>
    </dgm:pt>
    <dgm:pt modelId="{C3DA83A4-8F73-40E5-AD6A-02C7382F16EA}">
      <dgm:prSet custT="1"/>
      <dgm:spPr/>
      <dgm:t>
        <a:bodyPr/>
        <a:lstStyle/>
        <a:p>
          <a:pPr latinLnBrk="1"/>
          <a:r>
            <a:rPr lang="en-US" altLang="en-US" sz="900" dirty="0" smtClean="0"/>
            <a:t>CusInsertAction.java</a:t>
          </a:r>
          <a:endParaRPr lang="ko-KR" altLang="en-US" sz="900" dirty="0"/>
        </a:p>
      </dgm:t>
    </dgm:pt>
    <dgm:pt modelId="{01FBCFD9-A33B-441D-A678-3581934676D1}" type="parTrans" cxnId="{A8C305EF-8626-4A48-86CC-163C50DAF795}">
      <dgm:prSet/>
      <dgm:spPr/>
      <dgm:t>
        <a:bodyPr/>
        <a:lstStyle/>
        <a:p>
          <a:pPr latinLnBrk="1"/>
          <a:endParaRPr lang="ko-KR" altLang="en-US"/>
        </a:p>
      </dgm:t>
    </dgm:pt>
    <dgm:pt modelId="{D9F11976-1027-40E4-B959-E72CA275D88B}" type="sibTrans" cxnId="{A8C305EF-8626-4A48-86CC-163C50DAF795}">
      <dgm:prSet/>
      <dgm:spPr/>
      <dgm:t>
        <a:bodyPr/>
        <a:lstStyle/>
        <a:p>
          <a:pPr latinLnBrk="1"/>
          <a:endParaRPr lang="ko-KR" altLang="en-US"/>
        </a:p>
      </dgm:t>
    </dgm:pt>
    <dgm:pt modelId="{DAA8B2A9-9F14-44E5-B0F3-652001CD03F7}">
      <dgm:prSet custT="1"/>
      <dgm:spPr/>
      <dgm:t>
        <a:bodyPr/>
        <a:lstStyle/>
        <a:p>
          <a:pPr latinLnBrk="1"/>
          <a:r>
            <a:rPr lang="en-US" altLang="en-US" sz="900" dirty="0" smtClean="0"/>
            <a:t>CusInsertFormAction.java</a:t>
          </a:r>
          <a:endParaRPr lang="ko-KR" altLang="en-US" sz="900" dirty="0"/>
        </a:p>
      </dgm:t>
    </dgm:pt>
    <dgm:pt modelId="{2127D0FD-3128-4D80-A3DD-8C28BE48A09E}" type="parTrans" cxnId="{18D6CBC6-7263-4BBE-ABAC-27B565A4BB37}">
      <dgm:prSet/>
      <dgm:spPr/>
      <dgm:t>
        <a:bodyPr/>
        <a:lstStyle/>
        <a:p>
          <a:pPr latinLnBrk="1"/>
          <a:endParaRPr lang="ko-KR" altLang="en-US"/>
        </a:p>
      </dgm:t>
    </dgm:pt>
    <dgm:pt modelId="{CDD529FE-51E2-45E8-963A-3CE3DDFB0A45}" type="sibTrans" cxnId="{18D6CBC6-7263-4BBE-ABAC-27B565A4BB37}">
      <dgm:prSet/>
      <dgm:spPr/>
      <dgm:t>
        <a:bodyPr/>
        <a:lstStyle/>
        <a:p>
          <a:pPr latinLnBrk="1"/>
          <a:endParaRPr lang="ko-KR" altLang="en-US"/>
        </a:p>
      </dgm:t>
    </dgm:pt>
    <dgm:pt modelId="{A0F741E6-883C-419F-91C1-8103A8F67EA7}">
      <dgm:prSet custT="1"/>
      <dgm:spPr/>
      <dgm:t>
        <a:bodyPr/>
        <a:lstStyle/>
        <a:p>
          <a:pPr latinLnBrk="1"/>
          <a:r>
            <a:rPr lang="en-US" altLang="en-US" sz="900" dirty="0" smtClean="0"/>
            <a:t>CusListAction.java</a:t>
          </a:r>
          <a:endParaRPr lang="ko-KR" altLang="en-US" sz="900" dirty="0"/>
        </a:p>
      </dgm:t>
    </dgm:pt>
    <dgm:pt modelId="{4FC3B89E-36A2-41E5-A859-B928572D6B81}" type="parTrans" cxnId="{E9EF860D-9166-4529-A69C-007F47E2606D}">
      <dgm:prSet/>
      <dgm:spPr/>
      <dgm:t>
        <a:bodyPr/>
        <a:lstStyle/>
        <a:p>
          <a:pPr latinLnBrk="1"/>
          <a:endParaRPr lang="ko-KR" altLang="en-US"/>
        </a:p>
      </dgm:t>
    </dgm:pt>
    <dgm:pt modelId="{F100C818-FFF9-45BE-A6DC-DE62D8917666}" type="sibTrans" cxnId="{E9EF860D-9166-4529-A69C-007F47E2606D}">
      <dgm:prSet/>
      <dgm:spPr/>
      <dgm:t>
        <a:bodyPr/>
        <a:lstStyle/>
        <a:p>
          <a:pPr latinLnBrk="1"/>
          <a:endParaRPr lang="ko-KR" altLang="en-US"/>
        </a:p>
      </dgm:t>
    </dgm:pt>
    <dgm:pt modelId="{29223800-CD73-4429-A7AD-442AE996B416}">
      <dgm:prSet custT="1"/>
      <dgm:spPr/>
      <dgm:t>
        <a:bodyPr/>
        <a:lstStyle/>
        <a:p>
          <a:pPr latinLnBrk="1"/>
          <a:r>
            <a:rPr lang="en-US" altLang="en-US" sz="900" dirty="0" smtClean="0"/>
            <a:t>CusUpdateAction.java</a:t>
          </a:r>
          <a:endParaRPr lang="ko-KR" altLang="en-US" sz="900" dirty="0"/>
        </a:p>
      </dgm:t>
    </dgm:pt>
    <dgm:pt modelId="{C922131F-CA04-4091-8312-6E8684B66744}" type="parTrans" cxnId="{4517E3F1-CC34-498C-8046-86B43EBFF1E7}">
      <dgm:prSet/>
      <dgm:spPr/>
      <dgm:t>
        <a:bodyPr/>
        <a:lstStyle/>
        <a:p>
          <a:pPr latinLnBrk="1"/>
          <a:endParaRPr lang="ko-KR" altLang="en-US"/>
        </a:p>
      </dgm:t>
    </dgm:pt>
    <dgm:pt modelId="{CBAB140A-9853-41CF-9A2A-A0C75758AB82}" type="sibTrans" cxnId="{4517E3F1-CC34-498C-8046-86B43EBFF1E7}">
      <dgm:prSet/>
      <dgm:spPr/>
      <dgm:t>
        <a:bodyPr/>
        <a:lstStyle/>
        <a:p>
          <a:pPr latinLnBrk="1"/>
          <a:endParaRPr lang="ko-KR" altLang="en-US"/>
        </a:p>
      </dgm:t>
    </dgm:pt>
    <dgm:pt modelId="{6B9C323D-357B-4F07-84F9-083545ABD5AE}">
      <dgm:prSet custT="1"/>
      <dgm:spPr/>
      <dgm:t>
        <a:bodyPr/>
        <a:lstStyle/>
        <a:p>
          <a:pPr latinLnBrk="1"/>
          <a:r>
            <a:rPr lang="en-US" altLang="en-US" sz="900" dirty="0" smtClean="0"/>
            <a:t>CusUpdateFormAction.java</a:t>
          </a:r>
          <a:endParaRPr lang="ko-KR" altLang="en-US" sz="900" dirty="0"/>
        </a:p>
      </dgm:t>
    </dgm:pt>
    <dgm:pt modelId="{E76F6C14-4945-4307-B91F-85D452364BE0}" type="parTrans" cxnId="{BAF60B88-F6C5-4F58-867E-9D5E503E03AC}">
      <dgm:prSet/>
      <dgm:spPr/>
      <dgm:t>
        <a:bodyPr/>
        <a:lstStyle/>
        <a:p>
          <a:pPr latinLnBrk="1"/>
          <a:endParaRPr lang="ko-KR" altLang="en-US"/>
        </a:p>
      </dgm:t>
    </dgm:pt>
    <dgm:pt modelId="{E938DB58-1208-47E6-861A-B4260F2C44A7}" type="sibTrans" cxnId="{BAF60B88-F6C5-4F58-867E-9D5E503E03AC}">
      <dgm:prSet/>
      <dgm:spPr/>
      <dgm:t>
        <a:bodyPr/>
        <a:lstStyle/>
        <a:p>
          <a:pPr latinLnBrk="1"/>
          <a:endParaRPr lang="ko-KR" altLang="en-US"/>
        </a:p>
      </dgm:t>
    </dgm:pt>
    <dgm:pt modelId="{ADA1286F-6C0A-411F-AF20-530DD24A4CDF}">
      <dgm:prSet custT="1"/>
      <dgm:spPr/>
      <dgm:t>
        <a:bodyPr/>
        <a:lstStyle/>
        <a:p>
          <a:pPr latinLnBrk="1"/>
          <a:r>
            <a:rPr lang="en-US" altLang="en-US" sz="900" dirty="0" smtClean="0"/>
            <a:t>CusViewAction.java</a:t>
          </a:r>
          <a:endParaRPr lang="ko-KR" altLang="en-US" sz="900" dirty="0"/>
        </a:p>
      </dgm:t>
    </dgm:pt>
    <dgm:pt modelId="{D877778C-B31D-44F5-BC11-5270A397B6C5}" type="parTrans" cxnId="{14C61A89-77A8-4041-B849-DF732543ACFA}">
      <dgm:prSet/>
      <dgm:spPr/>
      <dgm:t>
        <a:bodyPr/>
        <a:lstStyle/>
        <a:p>
          <a:pPr latinLnBrk="1"/>
          <a:endParaRPr lang="ko-KR" altLang="en-US"/>
        </a:p>
      </dgm:t>
    </dgm:pt>
    <dgm:pt modelId="{CB11AC1D-9F48-4DC2-A328-AF0165D05621}" type="sibTrans" cxnId="{14C61A89-77A8-4041-B849-DF732543ACFA}">
      <dgm:prSet/>
      <dgm:spPr/>
      <dgm:t>
        <a:bodyPr/>
        <a:lstStyle/>
        <a:p>
          <a:pPr latinLnBrk="1"/>
          <a:endParaRPr lang="ko-KR" altLang="en-US"/>
        </a:p>
      </dgm:t>
    </dgm:pt>
    <dgm:pt modelId="{E83D205A-FD64-42B0-B4C8-EDB5A66BA538}">
      <dgm:prSet custT="1"/>
      <dgm:spPr/>
      <dgm:t>
        <a:bodyPr/>
        <a:lstStyle/>
        <a:p>
          <a:pPr latinLnBrk="1"/>
          <a:r>
            <a:rPr lang="en-US" altLang="ko-KR" sz="1050" dirty="0" smtClean="0"/>
            <a:t>DAO</a:t>
          </a:r>
          <a:endParaRPr lang="ko-KR" altLang="en-US" sz="1050" dirty="0"/>
        </a:p>
      </dgm:t>
    </dgm:pt>
    <dgm:pt modelId="{F321DD37-556D-46B0-8D63-0CDF044B3295}" type="parTrans" cxnId="{448FB4B5-6948-44A7-8CF0-3359C45CC062}">
      <dgm:prSet/>
      <dgm:spPr/>
      <dgm:t>
        <a:bodyPr/>
        <a:lstStyle/>
        <a:p>
          <a:pPr latinLnBrk="1"/>
          <a:endParaRPr lang="ko-KR" altLang="en-US"/>
        </a:p>
      </dgm:t>
    </dgm:pt>
    <dgm:pt modelId="{E35249B5-4ACF-4104-907A-DA578E0669C2}" type="sibTrans" cxnId="{448FB4B5-6948-44A7-8CF0-3359C45CC062}">
      <dgm:prSet/>
      <dgm:spPr/>
      <dgm:t>
        <a:bodyPr/>
        <a:lstStyle/>
        <a:p>
          <a:pPr latinLnBrk="1"/>
          <a:endParaRPr lang="ko-KR" altLang="en-US"/>
        </a:p>
      </dgm:t>
    </dgm:pt>
    <dgm:pt modelId="{762F44F7-176D-4B45-B7FD-F3E3923436F9}">
      <dgm:prSet custT="1"/>
      <dgm:spPr/>
      <dgm:t>
        <a:bodyPr/>
        <a:lstStyle/>
        <a:p>
          <a:pPr latinLnBrk="1"/>
          <a:r>
            <a:rPr lang="en-US" altLang="en-US" sz="900" dirty="0" smtClean="0"/>
            <a:t>ShopDAO.java</a:t>
          </a:r>
          <a:endParaRPr lang="ko-KR" altLang="en-US" sz="900" dirty="0"/>
        </a:p>
      </dgm:t>
    </dgm:pt>
    <dgm:pt modelId="{CE1516F8-A6FC-4281-8D0F-D9FA84CC5A25}" type="parTrans" cxnId="{AD7C4E0C-CFA5-4E01-81B9-20897FEF79D2}">
      <dgm:prSet/>
      <dgm:spPr/>
      <dgm:t>
        <a:bodyPr/>
        <a:lstStyle/>
        <a:p>
          <a:pPr latinLnBrk="1"/>
          <a:endParaRPr lang="ko-KR" altLang="en-US"/>
        </a:p>
      </dgm:t>
    </dgm:pt>
    <dgm:pt modelId="{E7E391D3-09E7-432B-96D4-8F9C440A81D3}" type="sibTrans" cxnId="{AD7C4E0C-CFA5-4E01-81B9-20897FEF79D2}">
      <dgm:prSet/>
      <dgm:spPr/>
      <dgm:t>
        <a:bodyPr/>
        <a:lstStyle/>
        <a:p>
          <a:pPr latinLnBrk="1"/>
          <a:endParaRPr lang="ko-KR" altLang="en-US"/>
        </a:p>
      </dgm:t>
    </dgm:pt>
    <dgm:pt modelId="{87F06456-FDE8-40E4-9C85-D511AE11AE3B}">
      <dgm:prSet custT="1"/>
      <dgm:spPr/>
      <dgm:t>
        <a:bodyPr/>
        <a:lstStyle/>
        <a:p>
          <a:pPr latinLnBrk="1"/>
          <a:r>
            <a:rPr lang="en-US" altLang="ko-KR" sz="1050" dirty="0" smtClean="0"/>
            <a:t>DTO</a:t>
          </a:r>
          <a:endParaRPr lang="ko-KR" altLang="en-US" sz="1050" dirty="0"/>
        </a:p>
      </dgm:t>
    </dgm:pt>
    <dgm:pt modelId="{C900DB5C-6C27-4C50-A9A1-A57CF6B02923}" type="parTrans" cxnId="{45A88F26-ACDC-4115-B839-C39E94CC170A}">
      <dgm:prSet/>
      <dgm:spPr/>
      <dgm:t>
        <a:bodyPr/>
        <a:lstStyle/>
        <a:p>
          <a:pPr latinLnBrk="1"/>
          <a:endParaRPr lang="ko-KR" altLang="en-US"/>
        </a:p>
      </dgm:t>
    </dgm:pt>
    <dgm:pt modelId="{0D2C8E5F-CC65-4F92-A7A7-F5C12B028ADA}" type="sibTrans" cxnId="{45A88F26-ACDC-4115-B839-C39E94CC170A}">
      <dgm:prSet/>
      <dgm:spPr/>
      <dgm:t>
        <a:bodyPr/>
        <a:lstStyle/>
        <a:p>
          <a:pPr latinLnBrk="1"/>
          <a:endParaRPr lang="ko-KR" altLang="en-US"/>
        </a:p>
      </dgm:t>
    </dgm:pt>
    <dgm:pt modelId="{DB36ADE7-FF74-45DB-877C-ECD428908810}">
      <dgm:prSet custT="1"/>
      <dgm:spPr/>
      <dgm:t>
        <a:bodyPr/>
        <a:lstStyle/>
        <a:p>
          <a:pPr latinLnBrk="1"/>
          <a:r>
            <a:rPr lang="en-US" altLang="en-US" sz="900" smtClean="0"/>
            <a:t>CustomerVO.java</a:t>
          </a:r>
          <a:endParaRPr lang="ko-KR" altLang="en-US" sz="900" dirty="0"/>
        </a:p>
      </dgm:t>
    </dgm:pt>
    <dgm:pt modelId="{A444BDA0-15EF-4C9A-87CE-57286153748E}" type="parTrans" cxnId="{C267C49D-C5FF-4C73-A2F1-544CBC43F05A}">
      <dgm:prSet/>
      <dgm:spPr/>
      <dgm:t>
        <a:bodyPr/>
        <a:lstStyle/>
        <a:p>
          <a:pPr latinLnBrk="1"/>
          <a:endParaRPr lang="ko-KR" altLang="en-US"/>
        </a:p>
      </dgm:t>
    </dgm:pt>
    <dgm:pt modelId="{9810B516-C5BA-4938-879D-E97A6F35538A}" type="sibTrans" cxnId="{C267C49D-C5FF-4C73-A2F1-544CBC43F05A}">
      <dgm:prSet/>
      <dgm:spPr/>
      <dgm:t>
        <a:bodyPr/>
        <a:lstStyle/>
        <a:p>
          <a:pPr latinLnBrk="1"/>
          <a:endParaRPr lang="ko-KR" altLang="en-US"/>
        </a:p>
      </dgm:t>
    </dgm:pt>
    <dgm:pt modelId="{1A507915-64F4-4430-A616-59CD709E6E44}">
      <dgm:prSet custT="1"/>
      <dgm:spPr/>
      <dgm:t>
        <a:bodyPr/>
        <a:lstStyle/>
        <a:p>
          <a:pPr latinLnBrk="1"/>
          <a:r>
            <a:rPr lang="en-US" altLang="en-US" sz="900" dirty="0" smtClean="0"/>
            <a:t>FreeBoardVO.java</a:t>
          </a:r>
          <a:endParaRPr lang="ko-KR" altLang="en-US" sz="900" dirty="0"/>
        </a:p>
      </dgm:t>
    </dgm:pt>
    <dgm:pt modelId="{891EDC07-3F64-44E3-868E-8942F1C7E90F}" type="parTrans" cxnId="{53EC7662-01B2-4928-95E5-3E7BE8E267D0}">
      <dgm:prSet/>
      <dgm:spPr/>
      <dgm:t>
        <a:bodyPr/>
        <a:lstStyle/>
        <a:p>
          <a:pPr latinLnBrk="1"/>
          <a:endParaRPr lang="ko-KR" altLang="en-US"/>
        </a:p>
      </dgm:t>
    </dgm:pt>
    <dgm:pt modelId="{D8B9D23E-560E-4171-BF46-0343767002EA}" type="sibTrans" cxnId="{53EC7662-01B2-4928-95E5-3E7BE8E267D0}">
      <dgm:prSet/>
      <dgm:spPr/>
      <dgm:t>
        <a:bodyPr/>
        <a:lstStyle/>
        <a:p>
          <a:pPr latinLnBrk="1"/>
          <a:endParaRPr lang="ko-KR" altLang="en-US"/>
        </a:p>
      </dgm:t>
    </dgm:pt>
    <dgm:pt modelId="{72BE46B1-5344-49E7-88D7-1948CDCEE19D}">
      <dgm:prSet custT="1"/>
      <dgm:spPr/>
      <dgm:t>
        <a:bodyPr/>
        <a:lstStyle/>
        <a:p>
          <a:pPr latinLnBrk="1"/>
          <a:r>
            <a:rPr lang="en-US" altLang="en-US" sz="900" dirty="0" smtClean="0"/>
            <a:t>ItemVO.java</a:t>
          </a:r>
          <a:endParaRPr lang="ko-KR" altLang="en-US" sz="900" dirty="0"/>
        </a:p>
      </dgm:t>
    </dgm:pt>
    <dgm:pt modelId="{5F1A46AB-A347-457F-8427-53A7FB851F4C}" type="parTrans" cxnId="{F6973B15-6CBE-4CB5-994C-79189E972C39}">
      <dgm:prSet/>
      <dgm:spPr/>
      <dgm:t>
        <a:bodyPr/>
        <a:lstStyle/>
        <a:p>
          <a:pPr latinLnBrk="1"/>
          <a:endParaRPr lang="ko-KR" altLang="en-US"/>
        </a:p>
      </dgm:t>
    </dgm:pt>
    <dgm:pt modelId="{AB87F240-FD2E-4B17-BD75-93FA2DD8849D}" type="sibTrans" cxnId="{F6973B15-6CBE-4CB5-994C-79189E972C39}">
      <dgm:prSet/>
      <dgm:spPr/>
      <dgm:t>
        <a:bodyPr/>
        <a:lstStyle/>
        <a:p>
          <a:pPr latinLnBrk="1"/>
          <a:endParaRPr lang="ko-KR" altLang="en-US"/>
        </a:p>
      </dgm:t>
    </dgm:pt>
    <dgm:pt modelId="{5C407F7F-CBE0-4728-84D0-859E269BE950}">
      <dgm:prSet custT="1"/>
      <dgm:spPr/>
      <dgm:t>
        <a:bodyPr/>
        <a:lstStyle/>
        <a:p>
          <a:pPr latinLnBrk="1"/>
          <a:r>
            <a:rPr lang="en-US" altLang="en-US" sz="900" dirty="0" smtClean="0"/>
            <a:t>MemberVO.java</a:t>
          </a:r>
          <a:endParaRPr lang="ko-KR" altLang="en-US" sz="900" dirty="0"/>
        </a:p>
      </dgm:t>
    </dgm:pt>
    <dgm:pt modelId="{E4227472-CD62-4EE9-B65C-304C36C7B7F8}" type="parTrans" cxnId="{557525EE-1F11-4811-920D-1C44E4DB4174}">
      <dgm:prSet/>
      <dgm:spPr/>
      <dgm:t>
        <a:bodyPr/>
        <a:lstStyle/>
        <a:p>
          <a:pPr latinLnBrk="1"/>
          <a:endParaRPr lang="ko-KR" altLang="en-US"/>
        </a:p>
      </dgm:t>
    </dgm:pt>
    <dgm:pt modelId="{023A4B7C-792C-4A40-9CCC-BE4B0A9D26F3}" type="sibTrans" cxnId="{557525EE-1F11-4811-920D-1C44E4DB4174}">
      <dgm:prSet/>
      <dgm:spPr/>
      <dgm:t>
        <a:bodyPr/>
        <a:lstStyle/>
        <a:p>
          <a:pPr latinLnBrk="1"/>
          <a:endParaRPr lang="ko-KR" altLang="en-US"/>
        </a:p>
      </dgm:t>
    </dgm:pt>
    <dgm:pt modelId="{C7872228-6F38-4A6B-A6F6-9341400631FF}">
      <dgm:prSet custT="1"/>
      <dgm:spPr/>
      <dgm:t>
        <a:bodyPr/>
        <a:lstStyle/>
        <a:p>
          <a:pPr latinLnBrk="1"/>
          <a:r>
            <a:rPr lang="en-US" altLang="en-US" sz="900" dirty="0" smtClean="0"/>
            <a:t>ReplyVO.java</a:t>
          </a:r>
          <a:endParaRPr lang="ko-KR" altLang="en-US" sz="900" dirty="0"/>
        </a:p>
      </dgm:t>
    </dgm:pt>
    <dgm:pt modelId="{CD2A0A5D-29B6-4193-831A-EF3DC606179F}" type="parTrans" cxnId="{F25FEE2A-CA7D-4377-A258-CFABC4BD7D50}">
      <dgm:prSet/>
      <dgm:spPr/>
      <dgm:t>
        <a:bodyPr/>
        <a:lstStyle/>
        <a:p>
          <a:pPr latinLnBrk="1"/>
          <a:endParaRPr lang="ko-KR" altLang="en-US"/>
        </a:p>
      </dgm:t>
    </dgm:pt>
    <dgm:pt modelId="{CD3CB71B-2C86-4166-B319-F04C5FB43AA3}" type="sibTrans" cxnId="{F25FEE2A-CA7D-4377-A258-CFABC4BD7D50}">
      <dgm:prSet/>
      <dgm:spPr/>
      <dgm:t>
        <a:bodyPr/>
        <a:lstStyle/>
        <a:p>
          <a:pPr latinLnBrk="1"/>
          <a:endParaRPr lang="ko-KR" altLang="en-US"/>
        </a:p>
      </dgm:t>
    </dgm:pt>
    <dgm:pt modelId="{FCCDBEF1-8C5E-4B9C-BF66-07F7A45382CF}">
      <dgm:prSet custT="1"/>
      <dgm:spPr/>
      <dgm:t>
        <a:bodyPr/>
        <a:lstStyle/>
        <a:p>
          <a:pPr latinLnBrk="1"/>
          <a:r>
            <a:rPr lang="en-US" altLang="ko-KR" sz="1050" dirty="0" err="1" smtClean="0"/>
            <a:t>Util</a:t>
          </a:r>
          <a:endParaRPr lang="ko-KR" altLang="en-US" sz="1050" dirty="0"/>
        </a:p>
      </dgm:t>
    </dgm:pt>
    <dgm:pt modelId="{53635D11-2267-4FDF-8545-374D9E888ECF}" type="parTrans" cxnId="{61D986AA-655A-49D2-A280-7FB98F323116}">
      <dgm:prSet/>
      <dgm:spPr/>
      <dgm:t>
        <a:bodyPr/>
        <a:lstStyle/>
        <a:p>
          <a:pPr latinLnBrk="1"/>
          <a:endParaRPr lang="ko-KR" altLang="en-US"/>
        </a:p>
      </dgm:t>
    </dgm:pt>
    <dgm:pt modelId="{6C6C3297-3D7D-46CB-8E1B-C1C623A0C8AC}" type="sibTrans" cxnId="{61D986AA-655A-49D2-A280-7FB98F323116}">
      <dgm:prSet/>
      <dgm:spPr/>
      <dgm:t>
        <a:bodyPr/>
        <a:lstStyle/>
        <a:p>
          <a:pPr latinLnBrk="1"/>
          <a:endParaRPr lang="ko-KR" altLang="en-US"/>
        </a:p>
      </dgm:t>
    </dgm:pt>
    <dgm:pt modelId="{E5E41FC2-B8A5-4051-BF1A-99175CD2E746}">
      <dgm:prSet custT="1"/>
      <dgm:spPr/>
      <dgm:t>
        <a:bodyPr/>
        <a:lstStyle/>
        <a:p>
          <a:pPr latinLnBrk="1"/>
          <a:r>
            <a:rPr lang="en-US" altLang="en-US" sz="900" dirty="0" smtClean="0"/>
            <a:t>DBManager.java</a:t>
          </a:r>
          <a:endParaRPr lang="ko-KR" altLang="en-US" sz="900" dirty="0"/>
        </a:p>
      </dgm:t>
    </dgm:pt>
    <dgm:pt modelId="{F7DEED57-DF37-480F-94CD-655B27CF3BB0}" type="parTrans" cxnId="{AD53000F-E9AF-4828-9368-D417BD398E45}">
      <dgm:prSet/>
      <dgm:spPr/>
      <dgm:t>
        <a:bodyPr/>
        <a:lstStyle/>
        <a:p>
          <a:pPr latinLnBrk="1"/>
          <a:endParaRPr lang="ko-KR" altLang="en-US"/>
        </a:p>
      </dgm:t>
    </dgm:pt>
    <dgm:pt modelId="{791AD6A2-4130-426A-B07E-BD7233FD54AF}" type="sibTrans" cxnId="{AD53000F-E9AF-4828-9368-D417BD398E45}">
      <dgm:prSet/>
      <dgm:spPr/>
      <dgm:t>
        <a:bodyPr/>
        <a:lstStyle/>
        <a:p>
          <a:pPr latinLnBrk="1"/>
          <a:endParaRPr lang="ko-KR" altLang="en-US"/>
        </a:p>
      </dgm:t>
    </dgm:pt>
    <dgm:pt modelId="{3DB03D3E-BAD8-4635-AB19-66176173DCD0}" type="pres">
      <dgm:prSet presAssocID="{5A60C3E8-EB6F-4E95-9735-B2F62FC225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43DA63-266B-486C-88DC-51B668DB3A2A}" type="pres">
      <dgm:prSet presAssocID="{BA23A263-640D-4ABC-90CD-8C31C22297AC}" presName="root" presStyleCnt="0"/>
      <dgm:spPr/>
    </dgm:pt>
    <dgm:pt modelId="{FEC4D8B8-8FBF-41AD-8AF1-F2054AA59A6F}" type="pres">
      <dgm:prSet presAssocID="{BA23A263-640D-4ABC-90CD-8C31C22297AC}" presName="rootComposite" presStyleCnt="0"/>
      <dgm:spPr/>
    </dgm:pt>
    <dgm:pt modelId="{728A3161-56DF-4FB6-8F43-5082B1EE61AE}" type="pres">
      <dgm:prSet presAssocID="{BA23A263-640D-4ABC-90CD-8C31C22297AC}" presName="rootText" presStyleLbl="node1" presStyleIdx="0" presStyleCnt="7" custScaleX="241506" custScaleY="188298"/>
      <dgm:spPr/>
      <dgm:t>
        <a:bodyPr/>
        <a:lstStyle/>
        <a:p>
          <a:pPr latinLnBrk="1"/>
          <a:endParaRPr lang="ko-KR" altLang="en-US"/>
        </a:p>
      </dgm:t>
    </dgm:pt>
    <dgm:pt modelId="{F2E072B7-E290-4CDD-8487-7908030F3851}" type="pres">
      <dgm:prSet presAssocID="{BA23A263-640D-4ABC-90CD-8C31C22297AC}" presName="rootConnector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9D42FFF8-A2E5-4243-8EB6-1BA881B9B774}" type="pres">
      <dgm:prSet presAssocID="{BA23A263-640D-4ABC-90CD-8C31C22297AC}" presName="childShape" presStyleCnt="0"/>
      <dgm:spPr/>
    </dgm:pt>
    <dgm:pt modelId="{8B3377F3-3C88-470C-AFC4-5E4822C2F71C}" type="pres">
      <dgm:prSet presAssocID="{0A0114F5-B2C7-4F68-923C-7C3C4E9FDE8E}" presName="Name13" presStyleLbl="parChTrans1D2" presStyleIdx="0" presStyleCnt="38"/>
      <dgm:spPr/>
      <dgm:t>
        <a:bodyPr/>
        <a:lstStyle/>
        <a:p>
          <a:pPr latinLnBrk="1"/>
          <a:endParaRPr lang="ko-KR" altLang="en-US"/>
        </a:p>
      </dgm:t>
    </dgm:pt>
    <dgm:pt modelId="{64A33710-F616-455E-BE66-6658EF94C1CA}" type="pres">
      <dgm:prSet presAssocID="{23A4050D-AC6B-4D39-BE20-A59EEEF0814D}" presName="childText" presStyleLbl="bgAcc1" presStyleIdx="0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E81CE-76FC-4F13-826E-8AEE4E2251E9}" type="pres">
      <dgm:prSet presAssocID="{073EB1B8-799C-40D1-9770-D86BD097EE8F}" presName="Name13" presStyleLbl="parChTrans1D2" presStyleIdx="1" presStyleCnt="38"/>
      <dgm:spPr/>
      <dgm:t>
        <a:bodyPr/>
        <a:lstStyle/>
        <a:p>
          <a:pPr latinLnBrk="1"/>
          <a:endParaRPr lang="ko-KR" altLang="en-US"/>
        </a:p>
      </dgm:t>
    </dgm:pt>
    <dgm:pt modelId="{B0A12B28-7790-4E34-AE74-DA8113AB3458}" type="pres">
      <dgm:prSet presAssocID="{29DFB72A-FE30-4B03-8212-AB437C66BC0E}" presName="childText" presStyleLbl="bgAcc1" presStyleIdx="1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2DF15-D159-4526-9F1C-C7EE380F18DD}" type="pres">
      <dgm:prSet presAssocID="{A3E033D2-427B-4473-B529-C59B69EC7CB0}" presName="Name13" presStyleLbl="parChTrans1D2" presStyleIdx="2" presStyleCnt="38"/>
      <dgm:spPr/>
      <dgm:t>
        <a:bodyPr/>
        <a:lstStyle/>
        <a:p>
          <a:pPr latinLnBrk="1"/>
          <a:endParaRPr lang="ko-KR" altLang="en-US"/>
        </a:p>
      </dgm:t>
    </dgm:pt>
    <dgm:pt modelId="{AE8F7579-B145-4351-B708-F36DDC277309}" type="pres">
      <dgm:prSet presAssocID="{A781DA4C-7160-4FE2-8283-37D11B135A9D}" presName="childText" presStyleLbl="bgAcc1" presStyleIdx="2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0B9E9B-C348-4B53-A0E0-2A9145F13827}" type="pres">
      <dgm:prSet presAssocID="{C7F1B425-2A1D-441A-B309-DB1A89024CE8}" presName="Name13" presStyleLbl="parChTrans1D2" presStyleIdx="3" presStyleCnt="38"/>
      <dgm:spPr/>
      <dgm:t>
        <a:bodyPr/>
        <a:lstStyle/>
        <a:p>
          <a:pPr latinLnBrk="1"/>
          <a:endParaRPr lang="ko-KR" altLang="en-US"/>
        </a:p>
      </dgm:t>
    </dgm:pt>
    <dgm:pt modelId="{76191C94-57A5-4E16-BC52-8344AAD6EEA3}" type="pres">
      <dgm:prSet presAssocID="{A84ADF88-FC1B-4C45-9092-20006E1BC273}" presName="childText" presStyleLbl="bgAcc1" presStyleIdx="3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DB573C-6006-4286-B51B-5DC8A6EB9B46}" type="pres">
      <dgm:prSet presAssocID="{798083CD-FC89-46C3-BE2A-94CDC46722CF}" presName="Name13" presStyleLbl="parChTrans1D2" presStyleIdx="4" presStyleCnt="38"/>
      <dgm:spPr/>
      <dgm:t>
        <a:bodyPr/>
        <a:lstStyle/>
        <a:p>
          <a:pPr latinLnBrk="1"/>
          <a:endParaRPr lang="ko-KR" altLang="en-US"/>
        </a:p>
      </dgm:t>
    </dgm:pt>
    <dgm:pt modelId="{35DFDBE9-94A3-4C20-9C14-564240576293}" type="pres">
      <dgm:prSet presAssocID="{0EC6567C-8897-44C8-A2B5-B7980C61CEC6}" presName="childText" presStyleLbl="bgAcc1" presStyleIdx="4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E0060-722D-4026-9F5B-DE83D6E27F36}" type="pres">
      <dgm:prSet presAssocID="{E17D4CB0-779B-45FD-8B33-972200C2DBAA}" presName="Name13" presStyleLbl="parChTrans1D2" presStyleIdx="5" presStyleCnt="38"/>
      <dgm:spPr/>
      <dgm:t>
        <a:bodyPr/>
        <a:lstStyle/>
        <a:p>
          <a:pPr latinLnBrk="1"/>
          <a:endParaRPr lang="ko-KR" altLang="en-US"/>
        </a:p>
      </dgm:t>
    </dgm:pt>
    <dgm:pt modelId="{FF906004-D787-4F60-B993-DC9E8F3CAC59}" type="pres">
      <dgm:prSet presAssocID="{6FE36953-CC36-499B-BD61-8D558A2F8244}" presName="childText" presStyleLbl="bgAcc1" presStyleIdx="5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505780-9CD0-4ECB-B13E-2B8C7451766A}" type="pres">
      <dgm:prSet presAssocID="{F22D5533-7AF7-4344-BAE3-ECA20737702B}" presName="Name13" presStyleLbl="parChTrans1D2" presStyleIdx="6" presStyleCnt="38"/>
      <dgm:spPr/>
      <dgm:t>
        <a:bodyPr/>
        <a:lstStyle/>
        <a:p>
          <a:pPr latinLnBrk="1"/>
          <a:endParaRPr lang="ko-KR" altLang="en-US"/>
        </a:p>
      </dgm:t>
    </dgm:pt>
    <dgm:pt modelId="{9E933676-0C6A-4335-8C71-241010A56254}" type="pres">
      <dgm:prSet presAssocID="{D13BF443-4C56-4E65-AEC0-E999BF7A0962}" presName="childText" presStyleLbl="bgAcc1" presStyleIdx="6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67057-6047-4E3E-8C80-03D83FD93BC2}" type="pres">
      <dgm:prSet presAssocID="{E644FA51-3AF8-4A7C-8ECB-A42195CF7D9A}" presName="Name13" presStyleLbl="parChTrans1D2" presStyleIdx="7" presStyleCnt="38"/>
      <dgm:spPr/>
      <dgm:t>
        <a:bodyPr/>
        <a:lstStyle/>
        <a:p>
          <a:pPr latinLnBrk="1"/>
          <a:endParaRPr lang="ko-KR" altLang="en-US"/>
        </a:p>
      </dgm:t>
    </dgm:pt>
    <dgm:pt modelId="{BA0D74F1-7129-4D9F-985E-6DF6274D5C0E}" type="pres">
      <dgm:prSet presAssocID="{0B1BD7A9-A646-4CAC-8E3A-0BB4489D2295}" presName="childText" presStyleLbl="bgAcc1" presStyleIdx="7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76786-04C9-4CEB-8DF9-5EA1E1FF1230}" type="pres">
      <dgm:prSet presAssocID="{9512BEDA-5242-46BD-9A1A-E17EDED8C264}" presName="root" presStyleCnt="0"/>
      <dgm:spPr/>
    </dgm:pt>
    <dgm:pt modelId="{CB09E4EC-C8AA-473D-AE35-0FB5B0E54A3D}" type="pres">
      <dgm:prSet presAssocID="{9512BEDA-5242-46BD-9A1A-E17EDED8C264}" presName="rootComposite" presStyleCnt="0"/>
      <dgm:spPr/>
    </dgm:pt>
    <dgm:pt modelId="{0E550277-22FE-48B9-BF17-30FE7087486D}" type="pres">
      <dgm:prSet presAssocID="{9512BEDA-5242-46BD-9A1A-E17EDED8C264}" presName="rootText" presStyleLbl="node1" presStyleIdx="1" presStyleCnt="7" custScaleX="241506" custScaleY="188298"/>
      <dgm:spPr/>
      <dgm:t>
        <a:bodyPr/>
        <a:lstStyle/>
        <a:p>
          <a:pPr latinLnBrk="1"/>
          <a:endParaRPr lang="ko-KR" altLang="en-US"/>
        </a:p>
      </dgm:t>
    </dgm:pt>
    <dgm:pt modelId="{67704BCC-703A-401E-B8BB-AE64F45EF5AF}" type="pres">
      <dgm:prSet presAssocID="{9512BEDA-5242-46BD-9A1A-E17EDED8C264}" presName="rootConnector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8F07898-4E18-4D22-A997-CD33A56F2908}" type="pres">
      <dgm:prSet presAssocID="{9512BEDA-5242-46BD-9A1A-E17EDED8C264}" presName="childShape" presStyleCnt="0"/>
      <dgm:spPr/>
    </dgm:pt>
    <dgm:pt modelId="{5820B102-0827-47A8-B16F-D49E659E98C7}" type="pres">
      <dgm:prSet presAssocID="{20DDA7F0-48C5-49A5-A73D-51F8AF6C08FB}" presName="Name13" presStyleLbl="parChTrans1D2" presStyleIdx="8" presStyleCnt="38"/>
      <dgm:spPr/>
      <dgm:t>
        <a:bodyPr/>
        <a:lstStyle/>
        <a:p>
          <a:pPr latinLnBrk="1"/>
          <a:endParaRPr lang="ko-KR" altLang="en-US"/>
        </a:p>
      </dgm:t>
    </dgm:pt>
    <dgm:pt modelId="{1C603DFB-6562-401D-9212-405F664F2BBE}" type="pres">
      <dgm:prSet presAssocID="{0EBC944C-29D1-466C-98F5-EB1ED36EB6DB}" presName="childText" presStyleLbl="bgAcc1" presStyleIdx="8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01135-ADF3-430F-A26D-57B6E8242C85}" type="pres">
      <dgm:prSet presAssocID="{6E4602DD-8ED0-4AF1-8DEE-1A0D6D40AF24}" presName="Name13" presStyleLbl="parChTrans1D2" presStyleIdx="9" presStyleCnt="38"/>
      <dgm:spPr/>
      <dgm:t>
        <a:bodyPr/>
        <a:lstStyle/>
        <a:p>
          <a:pPr latinLnBrk="1"/>
          <a:endParaRPr lang="ko-KR" altLang="en-US"/>
        </a:p>
      </dgm:t>
    </dgm:pt>
    <dgm:pt modelId="{910BABE4-9CD3-4DFB-8BD4-0753158E52D0}" type="pres">
      <dgm:prSet presAssocID="{EA8BA4C2-DD42-44A4-9378-6173883402B6}" presName="childText" presStyleLbl="bgAcc1" presStyleIdx="9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017676-467B-4B3B-9069-D0D4A3CBDCEB}" type="pres">
      <dgm:prSet presAssocID="{439F109E-010C-4B3C-B1CD-62BFA7A30F38}" presName="Name13" presStyleLbl="parChTrans1D2" presStyleIdx="10" presStyleCnt="38"/>
      <dgm:spPr/>
      <dgm:t>
        <a:bodyPr/>
        <a:lstStyle/>
        <a:p>
          <a:pPr latinLnBrk="1"/>
          <a:endParaRPr lang="ko-KR" altLang="en-US"/>
        </a:p>
      </dgm:t>
    </dgm:pt>
    <dgm:pt modelId="{98E85230-2CD3-47B5-8908-560596E37C18}" type="pres">
      <dgm:prSet presAssocID="{BFA1CF15-DADF-4461-8863-FAAA300355C2}" presName="childText" presStyleLbl="bgAcc1" presStyleIdx="10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91F733-8F73-4949-80FB-FABD5C9FB600}" type="pres">
      <dgm:prSet presAssocID="{435884E9-C33B-48BF-8B23-6536702758EE}" presName="Name13" presStyleLbl="parChTrans1D2" presStyleIdx="11" presStyleCnt="38"/>
      <dgm:spPr/>
      <dgm:t>
        <a:bodyPr/>
        <a:lstStyle/>
        <a:p>
          <a:pPr latinLnBrk="1"/>
          <a:endParaRPr lang="ko-KR" altLang="en-US"/>
        </a:p>
      </dgm:t>
    </dgm:pt>
    <dgm:pt modelId="{49211A81-F477-4896-9EDE-722EAE9B0C88}" type="pres">
      <dgm:prSet presAssocID="{1C690905-14B0-49BD-9353-B2196940C846}" presName="childText" presStyleLbl="bgAcc1" presStyleIdx="11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3B436-CE6F-4CB7-9ADF-3508EA06AECD}" type="pres">
      <dgm:prSet presAssocID="{28735DF6-AB4D-41F9-AB0C-93D8C078D9CF}" presName="Name13" presStyleLbl="parChTrans1D2" presStyleIdx="12" presStyleCnt="38"/>
      <dgm:spPr/>
      <dgm:t>
        <a:bodyPr/>
        <a:lstStyle/>
        <a:p>
          <a:pPr latinLnBrk="1"/>
          <a:endParaRPr lang="ko-KR" altLang="en-US"/>
        </a:p>
      </dgm:t>
    </dgm:pt>
    <dgm:pt modelId="{177637CE-EAC1-4B8B-B61F-286FD8BE5D36}" type="pres">
      <dgm:prSet presAssocID="{8FA75E47-09A1-47AA-B23F-1FF08ADD5D66}" presName="childText" presStyleLbl="bgAcc1" presStyleIdx="12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6E6AAB-6380-4A84-B667-976F3E7BCF16}" type="pres">
      <dgm:prSet presAssocID="{3DF7BFD8-5A9F-481F-9F65-B61C6E651542}" presName="root" presStyleCnt="0"/>
      <dgm:spPr/>
    </dgm:pt>
    <dgm:pt modelId="{8F472FCF-B97C-42AE-808E-8B754E20FF25}" type="pres">
      <dgm:prSet presAssocID="{3DF7BFD8-5A9F-481F-9F65-B61C6E651542}" presName="rootComposite" presStyleCnt="0"/>
      <dgm:spPr/>
    </dgm:pt>
    <dgm:pt modelId="{FA0BACCB-EEFE-4BDD-95EF-8D34B0C22A1F}" type="pres">
      <dgm:prSet presAssocID="{3DF7BFD8-5A9F-481F-9F65-B61C6E651542}" presName="rootText" presStyleLbl="node1" presStyleIdx="2" presStyleCnt="7" custScaleX="196573" custScaleY="188298"/>
      <dgm:spPr/>
      <dgm:t>
        <a:bodyPr/>
        <a:lstStyle/>
        <a:p>
          <a:pPr latinLnBrk="1"/>
          <a:endParaRPr lang="ko-KR" altLang="en-US"/>
        </a:p>
      </dgm:t>
    </dgm:pt>
    <dgm:pt modelId="{CC6523F7-B606-45D1-BA76-328922DEC4EC}" type="pres">
      <dgm:prSet presAssocID="{3DF7BFD8-5A9F-481F-9F65-B61C6E651542}" presName="rootConnector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F100C985-1B2A-4A92-9867-5357DA918CD4}" type="pres">
      <dgm:prSet presAssocID="{3DF7BFD8-5A9F-481F-9F65-B61C6E651542}" presName="childShape" presStyleCnt="0"/>
      <dgm:spPr/>
    </dgm:pt>
    <dgm:pt modelId="{4F6CCAD1-7110-487A-9272-A95EE6DE9560}" type="pres">
      <dgm:prSet presAssocID="{FD2DB69E-0C70-45DB-A466-B44DC53AEF1C}" presName="Name13" presStyleLbl="parChTrans1D2" presStyleIdx="13" presStyleCnt="38"/>
      <dgm:spPr/>
      <dgm:t>
        <a:bodyPr/>
        <a:lstStyle/>
        <a:p>
          <a:pPr latinLnBrk="1"/>
          <a:endParaRPr lang="ko-KR" altLang="en-US"/>
        </a:p>
      </dgm:t>
    </dgm:pt>
    <dgm:pt modelId="{8D5163BE-F50E-44D5-ADF0-C0D96E88A140}" type="pres">
      <dgm:prSet presAssocID="{7D356A4A-2B28-416D-A2DB-7E6CCAAB6F6C}" presName="childText" presStyleLbl="bgAcc1" presStyleIdx="13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0E73E-C125-4241-B5F0-FCE6F37F37AF}" type="pres">
      <dgm:prSet presAssocID="{C4A7D187-F804-4112-8437-010B667ECC97}" presName="Name13" presStyleLbl="parChTrans1D2" presStyleIdx="14" presStyleCnt="38"/>
      <dgm:spPr/>
      <dgm:t>
        <a:bodyPr/>
        <a:lstStyle/>
        <a:p>
          <a:pPr latinLnBrk="1"/>
          <a:endParaRPr lang="ko-KR" altLang="en-US"/>
        </a:p>
      </dgm:t>
    </dgm:pt>
    <dgm:pt modelId="{EFCB7C8B-54BB-4715-8D0F-A456FC52367C}" type="pres">
      <dgm:prSet presAssocID="{EC65FF70-99A7-4DFD-9BDD-DB51961C56CC}" presName="childText" presStyleLbl="bgAcc1" presStyleIdx="14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E3C96B-C40D-4A1F-91CA-696DE06EACAB}" type="pres">
      <dgm:prSet presAssocID="{5D7D47B3-27C0-41BD-84B3-44EBE0F46A83}" presName="Name13" presStyleLbl="parChTrans1D2" presStyleIdx="15" presStyleCnt="38"/>
      <dgm:spPr/>
      <dgm:t>
        <a:bodyPr/>
        <a:lstStyle/>
        <a:p>
          <a:pPr latinLnBrk="1"/>
          <a:endParaRPr lang="ko-KR" altLang="en-US"/>
        </a:p>
      </dgm:t>
    </dgm:pt>
    <dgm:pt modelId="{6A8620B4-71D6-4405-BC3A-853B14285CA0}" type="pres">
      <dgm:prSet presAssocID="{4F76B699-51D2-4877-ABBD-92CF1FA34DFB}" presName="childText" presStyleLbl="bgAcc1" presStyleIdx="15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3C4E58-8FCF-4035-ADDA-D5355B5297A9}" type="pres">
      <dgm:prSet presAssocID="{91BAE5E8-BB7E-4E5E-ADF3-801CF42BB0A8}" presName="Name13" presStyleLbl="parChTrans1D2" presStyleIdx="16" presStyleCnt="38"/>
      <dgm:spPr/>
      <dgm:t>
        <a:bodyPr/>
        <a:lstStyle/>
        <a:p>
          <a:pPr latinLnBrk="1"/>
          <a:endParaRPr lang="ko-KR" altLang="en-US"/>
        </a:p>
      </dgm:t>
    </dgm:pt>
    <dgm:pt modelId="{9706B21A-599B-41F0-AA1C-3E1DB36BC38C}" type="pres">
      <dgm:prSet presAssocID="{5BECF22F-AC46-435B-823F-9CBC6135482B}" presName="childText" presStyleLbl="bgAcc1" presStyleIdx="16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3DD08-11CA-48B0-B833-B2C46C287B99}" type="pres">
      <dgm:prSet presAssocID="{51E731B2-8E24-4712-827A-680C06AA2947}" presName="Name13" presStyleLbl="parChTrans1D2" presStyleIdx="17" presStyleCnt="38"/>
      <dgm:spPr/>
      <dgm:t>
        <a:bodyPr/>
        <a:lstStyle/>
        <a:p>
          <a:pPr latinLnBrk="1"/>
          <a:endParaRPr lang="ko-KR" altLang="en-US"/>
        </a:p>
      </dgm:t>
    </dgm:pt>
    <dgm:pt modelId="{177515F2-7AC2-4A1E-89B4-8CEE97935B0E}" type="pres">
      <dgm:prSet presAssocID="{48A1D1DC-8A70-4A52-9DF3-3BCAEE12B229}" presName="childText" presStyleLbl="bgAcc1" presStyleIdx="17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3F8BAD-8591-4493-B4A6-85673AEC9A19}" type="pres">
      <dgm:prSet presAssocID="{CEEA8D26-6C19-438D-9E48-EDD9C69ED1C5}" presName="Name13" presStyleLbl="parChTrans1D2" presStyleIdx="18" presStyleCnt="38"/>
      <dgm:spPr/>
      <dgm:t>
        <a:bodyPr/>
        <a:lstStyle/>
        <a:p>
          <a:pPr latinLnBrk="1"/>
          <a:endParaRPr lang="ko-KR" altLang="en-US"/>
        </a:p>
      </dgm:t>
    </dgm:pt>
    <dgm:pt modelId="{0CB675DF-06E9-4FF6-B617-5F915A3EF7FE}" type="pres">
      <dgm:prSet presAssocID="{1CDD9B99-142E-4975-ABF7-6E058A3465EC}" presName="childText" presStyleLbl="bgAcc1" presStyleIdx="18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AA5B4-E57C-4C2B-B3AF-A83323F30DFC}" type="pres">
      <dgm:prSet presAssocID="{33C46F67-9DB8-4F56-8682-7910B8232FDA}" presName="Name13" presStyleLbl="parChTrans1D2" presStyleIdx="19" presStyleCnt="38"/>
      <dgm:spPr/>
      <dgm:t>
        <a:bodyPr/>
        <a:lstStyle/>
        <a:p>
          <a:pPr latinLnBrk="1"/>
          <a:endParaRPr lang="ko-KR" altLang="en-US"/>
        </a:p>
      </dgm:t>
    </dgm:pt>
    <dgm:pt modelId="{64C49FE9-0BE4-494F-AB48-71A68914D85D}" type="pres">
      <dgm:prSet presAssocID="{EB70B4DB-D245-4143-8EED-A60ED8B01E8B}" presName="childText" presStyleLbl="bgAcc1" presStyleIdx="19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E96B7E-1E6A-462C-92AF-5D1DD10E6FCF}" type="pres">
      <dgm:prSet presAssocID="{E3BBD79B-ED03-4A96-BC56-F41E3A2328BA}" presName="Name13" presStyleLbl="parChTrans1D2" presStyleIdx="20" presStyleCnt="38"/>
      <dgm:spPr/>
      <dgm:t>
        <a:bodyPr/>
        <a:lstStyle/>
        <a:p>
          <a:pPr latinLnBrk="1"/>
          <a:endParaRPr lang="ko-KR" altLang="en-US"/>
        </a:p>
      </dgm:t>
    </dgm:pt>
    <dgm:pt modelId="{8B40BEE2-F066-4E89-9C40-A6E7CBF991E1}" type="pres">
      <dgm:prSet presAssocID="{51990B91-5AAC-40FC-A8B3-C876B356A45B}" presName="childText" presStyleLbl="bgAcc1" presStyleIdx="20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E15F55-E025-4042-A462-CF0F91D6F682}" type="pres">
      <dgm:prSet presAssocID="{699B0358-684E-4A7A-A4B8-BE7166CCD7E1}" presName="Name13" presStyleLbl="parChTrans1D2" presStyleIdx="21" presStyleCnt="38"/>
      <dgm:spPr/>
      <dgm:t>
        <a:bodyPr/>
        <a:lstStyle/>
        <a:p>
          <a:pPr latinLnBrk="1"/>
          <a:endParaRPr lang="ko-KR" altLang="en-US"/>
        </a:p>
      </dgm:t>
    </dgm:pt>
    <dgm:pt modelId="{423D9B04-7517-47E0-A454-E66228C71F09}" type="pres">
      <dgm:prSet presAssocID="{9103A558-CB00-4F92-804E-F8DC49067856}" presName="childText" presStyleLbl="bgAcc1" presStyleIdx="21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E2110E-1AA7-48C9-9BF4-52764F1F497C}" type="pres">
      <dgm:prSet presAssocID="{1D3EAE4B-419B-4417-9E81-99D9A3CEFFF8}" presName="root" presStyleCnt="0"/>
      <dgm:spPr/>
    </dgm:pt>
    <dgm:pt modelId="{DC3ACECC-C451-40FB-B1A3-0D89EBE9746C}" type="pres">
      <dgm:prSet presAssocID="{1D3EAE4B-419B-4417-9E81-99D9A3CEFFF8}" presName="rootComposite" presStyleCnt="0"/>
      <dgm:spPr/>
    </dgm:pt>
    <dgm:pt modelId="{D5A50732-090F-4AEF-8C7C-F5EB8965BE9E}" type="pres">
      <dgm:prSet presAssocID="{1D3EAE4B-419B-4417-9E81-99D9A3CEFFF8}" presName="rootText" presStyleLbl="node1" presStyleIdx="3" presStyleCnt="7" custScaleX="206644" custScaleY="188298"/>
      <dgm:spPr/>
      <dgm:t>
        <a:bodyPr/>
        <a:lstStyle/>
        <a:p>
          <a:pPr latinLnBrk="1"/>
          <a:endParaRPr lang="ko-KR" altLang="en-US"/>
        </a:p>
      </dgm:t>
    </dgm:pt>
    <dgm:pt modelId="{40D1B6A0-B0B2-4D44-832C-D58BDACC85B2}" type="pres">
      <dgm:prSet presAssocID="{1D3EAE4B-419B-4417-9E81-99D9A3CEFFF8}" presName="rootConnector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FD47515-017A-463A-A050-00BFBFDDF1A8}" type="pres">
      <dgm:prSet presAssocID="{1D3EAE4B-419B-4417-9E81-99D9A3CEFFF8}" presName="childShape" presStyleCnt="0"/>
      <dgm:spPr/>
    </dgm:pt>
    <dgm:pt modelId="{6C612598-E108-4E39-83EB-2D731F2F0E23}" type="pres">
      <dgm:prSet presAssocID="{CD2E2439-E052-4B98-B561-F2B3B0A883CF}" presName="Name13" presStyleLbl="parChTrans1D2" presStyleIdx="22" presStyleCnt="38"/>
      <dgm:spPr/>
      <dgm:t>
        <a:bodyPr/>
        <a:lstStyle/>
        <a:p>
          <a:pPr latinLnBrk="1"/>
          <a:endParaRPr lang="ko-KR" altLang="en-US"/>
        </a:p>
      </dgm:t>
    </dgm:pt>
    <dgm:pt modelId="{4CDB48B8-4065-4F96-B3C3-3C5009F4D83E}" type="pres">
      <dgm:prSet presAssocID="{E3D7606C-F74E-4701-B190-9AF1B0AD6250}" presName="childText" presStyleLbl="bgAcc1" presStyleIdx="22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23558-63D4-4CCA-B5D5-778F7D2DE4F0}" type="pres">
      <dgm:prSet presAssocID="{DE1FA5FE-7784-4C51-A126-B3EA09B83F54}" presName="Name13" presStyleLbl="parChTrans1D2" presStyleIdx="23" presStyleCnt="38"/>
      <dgm:spPr/>
      <dgm:t>
        <a:bodyPr/>
        <a:lstStyle/>
        <a:p>
          <a:pPr latinLnBrk="1"/>
          <a:endParaRPr lang="ko-KR" altLang="en-US"/>
        </a:p>
      </dgm:t>
    </dgm:pt>
    <dgm:pt modelId="{D887CB80-BBBC-4AE1-9828-46F4E895651E}" type="pres">
      <dgm:prSet presAssocID="{1007D8C1-7CB9-40D9-847C-B5B6A7176F24}" presName="childText" presStyleLbl="bgAcc1" presStyleIdx="23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8B284-C5E4-45B1-8996-68E99A892891}" type="pres">
      <dgm:prSet presAssocID="{461EE4E2-3994-47B7-BE1C-B8EC7669CC2F}" presName="Name13" presStyleLbl="parChTrans1D2" presStyleIdx="24" presStyleCnt="38"/>
      <dgm:spPr/>
      <dgm:t>
        <a:bodyPr/>
        <a:lstStyle/>
        <a:p>
          <a:pPr latinLnBrk="1"/>
          <a:endParaRPr lang="ko-KR" altLang="en-US"/>
        </a:p>
      </dgm:t>
    </dgm:pt>
    <dgm:pt modelId="{9AABC8F9-C595-446E-886C-307F3DCC670F}" type="pres">
      <dgm:prSet presAssocID="{0940B6EF-DDA1-40CB-A654-375E58E1F33A}" presName="childText" presStyleLbl="bgAcc1" presStyleIdx="24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98A32-B94B-4119-B0A3-05170C8AAE49}" type="pres">
      <dgm:prSet presAssocID="{01FBCFD9-A33B-441D-A678-3581934676D1}" presName="Name13" presStyleLbl="parChTrans1D2" presStyleIdx="25" presStyleCnt="38"/>
      <dgm:spPr/>
      <dgm:t>
        <a:bodyPr/>
        <a:lstStyle/>
        <a:p>
          <a:pPr latinLnBrk="1"/>
          <a:endParaRPr lang="ko-KR" altLang="en-US"/>
        </a:p>
      </dgm:t>
    </dgm:pt>
    <dgm:pt modelId="{A05720A7-CAA4-4DA5-8905-2FCF71C1ED64}" type="pres">
      <dgm:prSet presAssocID="{C3DA83A4-8F73-40E5-AD6A-02C7382F16EA}" presName="childText" presStyleLbl="bgAcc1" presStyleIdx="25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335ABF-9962-411C-BB2C-AAC78E0A405E}" type="pres">
      <dgm:prSet presAssocID="{2127D0FD-3128-4D80-A3DD-8C28BE48A09E}" presName="Name13" presStyleLbl="parChTrans1D2" presStyleIdx="26" presStyleCnt="38"/>
      <dgm:spPr/>
      <dgm:t>
        <a:bodyPr/>
        <a:lstStyle/>
        <a:p>
          <a:pPr latinLnBrk="1"/>
          <a:endParaRPr lang="ko-KR" altLang="en-US"/>
        </a:p>
      </dgm:t>
    </dgm:pt>
    <dgm:pt modelId="{7A345B21-EE54-46F2-8528-EC2FF01CF822}" type="pres">
      <dgm:prSet presAssocID="{DAA8B2A9-9F14-44E5-B0F3-652001CD03F7}" presName="childText" presStyleLbl="bgAcc1" presStyleIdx="26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3A105-D358-48BE-9289-131D19D9443C}" type="pres">
      <dgm:prSet presAssocID="{4FC3B89E-36A2-41E5-A859-B928572D6B81}" presName="Name13" presStyleLbl="parChTrans1D2" presStyleIdx="27" presStyleCnt="38"/>
      <dgm:spPr/>
      <dgm:t>
        <a:bodyPr/>
        <a:lstStyle/>
        <a:p>
          <a:pPr latinLnBrk="1"/>
          <a:endParaRPr lang="ko-KR" altLang="en-US"/>
        </a:p>
      </dgm:t>
    </dgm:pt>
    <dgm:pt modelId="{FBE53E4E-A094-414B-B2EC-0BD73E505A0B}" type="pres">
      <dgm:prSet presAssocID="{A0F741E6-883C-419F-91C1-8103A8F67EA7}" presName="childText" presStyleLbl="bgAcc1" presStyleIdx="27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10C379-1AC4-4BB0-9DDD-B65095E2A54E}" type="pres">
      <dgm:prSet presAssocID="{C922131F-CA04-4091-8312-6E8684B66744}" presName="Name13" presStyleLbl="parChTrans1D2" presStyleIdx="28" presStyleCnt="38"/>
      <dgm:spPr/>
      <dgm:t>
        <a:bodyPr/>
        <a:lstStyle/>
        <a:p>
          <a:pPr latinLnBrk="1"/>
          <a:endParaRPr lang="ko-KR" altLang="en-US"/>
        </a:p>
      </dgm:t>
    </dgm:pt>
    <dgm:pt modelId="{A0C7C367-7BC8-479A-9FC5-9B2ED70CD3AA}" type="pres">
      <dgm:prSet presAssocID="{29223800-CD73-4429-A7AD-442AE996B416}" presName="childText" presStyleLbl="bgAcc1" presStyleIdx="28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688896-7963-47F0-AA4A-CFA9574ED401}" type="pres">
      <dgm:prSet presAssocID="{E76F6C14-4945-4307-B91F-85D452364BE0}" presName="Name13" presStyleLbl="parChTrans1D2" presStyleIdx="29" presStyleCnt="38"/>
      <dgm:spPr/>
      <dgm:t>
        <a:bodyPr/>
        <a:lstStyle/>
        <a:p>
          <a:pPr latinLnBrk="1"/>
          <a:endParaRPr lang="ko-KR" altLang="en-US"/>
        </a:p>
      </dgm:t>
    </dgm:pt>
    <dgm:pt modelId="{0201987F-8C3D-47AB-8F73-4758F3C56640}" type="pres">
      <dgm:prSet presAssocID="{6B9C323D-357B-4F07-84F9-083545ABD5AE}" presName="childText" presStyleLbl="bgAcc1" presStyleIdx="29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03AE5-496C-48F0-B4AE-18C3869321EA}" type="pres">
      <dgm:prSet presAssocID="{D877778C-B31D-44F5-BC11-5270A397B6C5}" presName="Name13" presStyleLbl="parChTrans1D2" presStyleIdx="30" presStyleCnt="38"/>
      <dgm:spPr/>
      <dgm:t>
        <a:bodyPr/>
        <a:lstStyle/>
        <a:p>
          <a:pPr latinLnBrk="1"/>
          <a:endParaRPr lang="ko-KR" altLang="en-US"/>
        </a:p>
      </dgm:t>
    </dgm:pt>
    <dgm:pt modelId="{E0412C53-1606-4399-9C2C-967376942770}" type="pres">
      <dgm:prSet presAssocID="{ADA1286F-6C0A-411F-AF20-530DD24A4CDF}" presName="childText" presStyleLbl="bgAcc1" presStyleIdx="30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4A3439-09B3-4F4D-8662-A27912D19FE7}" type="pres">
      <dgm:prSet presAssocID="{E83D205A-FD64-42B0-B4C8-EDB5A66BA538}" presName="root" presStyleCnt="0"/>
      <dgm:spPr/>
    </dgm:pt>
    <dgm:pt modelId="{0536464D-9C03-47DD-BE0F-5557053F0A57}" type="pres">
      <dgm:prSet presAssocID="{E83D205A-FD64-42B0-B4C8-EDB5A66BA538}" presName="rootComposite" presStyleCnt="0"/>
      <dgm:spPr/>
    </dgm:pt>
    <dgm:pt modelId="{9ABE5513-667D-4B88-9C3C-992879ADDE89}" type="pres">
      <dgm:prSet presAssocID="{E83D205A-FD64-42B0-B4C8-EDB5A66BA538}" presName="rootText" presStyleLbl="node1" presStyleIdx="4" presStyleCnt="7" custScaleX="196415" custScaleY="188298"/>
      <dgm:spPr/>
      <dgm:t>
        <a:bodyPr/>
        <a:lstStyle/>
        <a:p>
          <a:pPr latinLnBrk="1"/>
          <a:endParaRPr lang="ko-KR" altLang="en-US"/>
        </a:p>
      </dgm:t>
    </dgm:pt>
    <dgm:pt modelId="{84D8420A-AFB4-4BD5-800D-8B0A97570F80}" type="pres">
      <dgm:prSet presAssocID="{E83D205A-FD64-42B0-B4C8-EDB5A66BA538}" presName="rootConnector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50456FD8-1E3A-421B-BFF0-FD4452ED5096}" type="pres">
      <dgm:prSet presAssocID="{E83D205A-FD64-42B0-B4C8-EDB5A66BA538}" presName="childShape" presStyleCnt="0"/>
      <dgm:spPr/>
    </dgm:pt>
    <dgm:pt modelId="{0B2D2304-EE10-4025-84ED-7A5CD8DE393A}" type="pres">
      <dgm:prSet presAssocID="{CE1516F8-A6FC-4281-8D0F-D9FA84CC5A25}" presName="Name13" presStyleLbl="parChTrans1D2" presStyleIdx="31" presStyleCnt="38"/>
      <dgm:spPr/>
      <dgm:t>
        <a:bodyPr/>
        <a:lstStyle/>
        <a:p>
          <a:pPr latinLnBrk="1"/>
          <a:endParaRPr lang="ko-KR" altLang="en-US"/>
        </a:p>
      </dgm:t>
    </dgm:pt>
    <dgm:pt modelId="{17C175BB-AD20-441F-804A-1315CFE08F67}" type="pres">
      <dgm:prSet presAssocID="{762F44F7-176D-4B45-B7FD-F3E3923436F9}" presName="childText" presStyleLbl="bgAcc1" presStyleIdx="31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212D2-6430-493D-9C6F-5406C9562CB3}" type="pres">
      <dgm:prSet presAssocID="{87F06456-FDE8-40E4-9C85-D511AE11AE3B}" presName="root" presStyleCnt="0"/>
      <dgm:spPr/>
    </dgm:pt>
    <dgm:pt modelId="{92E767A2-B432-4FED-BB39-4D2B59438FE0}" type="pres">
      <dgm:prSet presAssocID="{87F06456-FDE8-40E4-9C85-D511AE11AE3B}" presName="rootComposite" presStyleCnt="0"/>
      <dgm:spPr/>
    </dgm:pt>
    <dgm:pt modelId="{D4435267-B44B-4340-A464-372B4CE3F3B0}" type="pres">
      <dgm:prSet presAssocID="{87F06456-FDE8-40E4-9C85-D511AE11AE3B}" presName="rootText" presStyleLbl="node1" presStyleIdx="5" presStyleCnt="7" custScaleX="196415" custScaleY="188298"/>
      <dgm:spPr/>
      <dgm:t>
        <a:bodyPr/>
        <a:lstStyle/>
        <a:p>
          <a:pPr latinLnBrk="1"/>
          <a:endParaRPr lang="ko-KR" altLang="en-US"/>
        </a:p>
      </dgm:t>
    </dgm:pt>
    <dgm:pt modelId="{08FE35E9-EE1F-498C-BD41-B5F159945B9F}" type="pres">
      <dgm:prSet presAssocID="{87F06456-FDE8-40E4-9C85-D511AE11AE3B}" presName="rootConnector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75816B15-8915-4DF8-9CC6-52D354D51184}" type="pres">
      <dgm:prSet presAssocID="{87F06456-FDE8-40E4-9C85-D511AE11AE3B}" presName="childShape" presStyleCnt="0"/>
      <dgm:spPr/>
    </dgm:pt>
    <dgm:pt modelId="{91313ABC-AB35-4EF9-9176-DD384FEB2FF9}" type="pres">
      <dgm:prSet presAssocID="{A444BDA0-15EF-4C9A-87CE-57286153748E}" presName="Name13" presStyleLbl="parChTrans1D2" presStyleIdx="32" presStyleCnt="38"/>
      <dgm:spPr/>
      <dgm:t>
        <a:bodyPr/>
        <a:lstStyle/>
        <a:p>
          <a:pPr latinLnBrk="1"/>
          <a:endParaRPr lang="ko-KR" altLang="en-US"/>
        </a:p>
      </dgm:t>
    </dgm:pt>
    <dgm:pt modelId="{89263195-4537-4264-9D1A-7BF8CF489577}" type="pres">
      <dgm:prSet presAssocID="{DB36ADE7-FF74-45DB-877C-ECD428908810}" presName="childText" presStyleLbl="bgAcc1" presStyleIdx="32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102D2-552D-4DC8-89C4-06259EF946CD}" type="pres">
      <dgm:prSet presAssocID="{891EDC07-3F64-44E3-868E-8942F1C7E90F}" presName="Name13" presStyleLbl="parChTrans1D2" presStyleIdx="33" presStyleCnt="38"/>
      <dgm:spPr/>
      <dgm:t>
        <a:bodyPr/>
        <a:lstStyle/>
        <a:p>
          <a:pPr latinLnBrk="1"/>
          <a:endParaRPr lang="ko-KR" altLang="en-US"/>
        </a:p>
      </dgm:t>
    </dgm:pt>
    <dgm:pt modelId="{17F5DCCB-DCF4-43EB-890E-29502A28BC5E}" type="pres">
      <dgm:prSet presAssocID="{1A507915-64F4-4430-A616-59CD709E6E44}" presName="childText" presStyleLbl="bgAcc1" presStyleIdx="33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AACA5-FB5A-47D1-81E5-F8062A3965FB}" type="pres">
      <dgm:prSet presAssocID="{5F1A46AB-A347-457F-8427-53A7FB851F4C}" presName="Name13" presStyleLbl="parChTrans1D2" presStyleIdx="34" presStyleCnt="38"/>
      <dgm:spPr/>
      <dgm:t>
        <a:bodyPr/>
        <a:lstStyle/>
        <a:p>
          <a:pPr latinLnBrk="1"/>
          <a:endParaRPr lang="ko-KR" altLang="en-US"/>
        </a:p>
      </dgm:t>
    </dgm:pt>
    <dgm:pt modelId="{594A04F2-2F7C-486A-AF30-3355D7BD917A}" type="pres">
      <dgm:prSet presAssocID="{72BE46B1-5344-49E7-88D7-1948CDCEE19D}" presName="childText" presStyleLbl="bgAcc1" presStyleIdx="34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019D18-4312-40EE-9D52-479498CD39E9}" type="pres">
      <dgm:prSet presAssocID="{E4227472-CD62-4EE9-B65C-304C36C7B7F8}" presName="Name13" presStyleLbl="parChTrans1D2" presStyleIdx="35" presStyleCnt="38"/>
      <dgm:spPr/>
      <dgm:t>
        <a:bodyPr/>
        <a:lstStyle/>
        <a:p>
          <a:pPr latinLnBrk="1"/>
          <a:endParaRPr lang="ko-KR" altLang="en-US"/>
        </a:p>
      </dgm:t>
    </dgm:pt>
    <dgm:pt modelId="{7D08FF31-D089-4558-A47E-A0550E399A13}" type="pres">
      <dgm:prSet presAssocID="{5C407F7F-CBE0-4728-84D0-859E269BE950}" presName="childText" presStyleLbl="bgAcc1" presStyleIdx="35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6AA95C-6136-4394-8C08-BA80639A66B5}" type="pres">
      <dgm:prSet presAssocID="{CD2A0A5D-29B6-4193-831A-EF3DC606179F}" presName="Name13" presStyleLbl="parChTrans1D2" presStyleIdx="36" presStyleCnt="38"/>
      <dgm:spPr/>
      <dgm:t>
        <a:bodyPr/>
        <a:lstStyle/>
        <a:p>
          <a:pPr latinLnBrk="1"/>
          <a:endParaRPr lang="ko-KR" altLang="en-US"/>
        </a:p>
      </dgm:t>
    </dgm:pt>
    <dgm:pt modelId="{D95736D7-A939-458D-B3AE-359AD2A7715B}" type="pres">
      <dgm:prSet presAssocID="{C7872228-6F38-4A6B-A6F6-9341400631FF}" presName="childText" presStyleLbl="bgAcc1" presStyleIdx="36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24A91-6E0F-4F6E-994D-1B590718BB3C}" type="pres">
      <dgm:prSet presAssocID="{FCCDBEF1-8C5E-4B9C-BF66-07F7A45382CF}" presName="root" presStyleCnt="0"/>
      <dgm:spPr/>
    </dgm:pt>
    <dgm:pt modelId="{E961BD46-11BD-4302-AEEF-6327FBC2908C}" type="pres">
      <dgm:prSet presAssocID="{FCCDBEF1-8C5E-4B9C-BF66-07F7A45382CF}" presName="rootComposite" presStyleCnt="0"/>
      <dgm:spPr/>
    </dgm:pt>
    <dgm:pt modelId="{DA3F73A6-0E8C-402D-A7C8-C551BE7FE468}" type="pres">
      <dgm:prSet presAssocID="{FCCDBEF1-8C5E-4B9C-BF66-07F7A45382CF}" presName="rootText" presStyleLbl="node1" presStyleIdx="6" presStyleCnt="7" custScaleX="196415" custScaleY="188298"/>
      <dgm:spPr/>
      <dgm:t>
        <a:bodyPr/>
        <a:lstStyle/>
        <a:p>
          <a:pPr latinLnBrk="1"/>
          <a:endParaRPr lang="ko-KR" altLang="en-US"/>
        </a:p>
      </dgm:t>
    </dgm:pt>
    <dgm:pt modelId="{C9990587-8E04-4F08-BA6A-E839E30067DC}" type="pres">
      <dgm:prSet presAssocID="{FCCDBEF1-8C5E-4B9C-BF66-07F7A45382CF}" presName="rootConnector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ED1D9A3-7F10-4A0A-8FF8-FC1D2C897077}" type="pres">
      <dgm:prSet presAssocID="{FCCDBEF1-8C5E-4B9C-BF66-07F7A45382CF}" presName="childShape" presStyleCnt="0"/>
      <dgm:spPr/>
    </dgm:pt>
    <dgm:pt modelId="{76B56944-9DA0-41FD-9DCE-9F7AEAADAE60}" type="pres">
      <dgm:prSet presAssocID="{F7DEED57-DF37-480F-94CD-655B27CF3BB0}" presName="Name13" presStyleLbl="parChTrans1D2" presStyleIdx="37" presStyleCnt="38"/>
      <dgm:spPr/>
      <dgm:t>
        <a:bodyPr/>
        <a:lstStyle/>
        <a:p>
          <a:pPr latinLnBrk="1"/>
          <a:endParaRPr lang="ko-KR" altLang="en-US"/>
        </a:p>
      </dgm:t>
    </dgm:pt>
    <dgm:pt modelId="{21AC7727-179E-4BC6-B372-E5B90DB7DBD4}" type="pres">
      <dgm:prSet presAssocID="{E5E41FC2-B8A5-4051-BF1A-99175CD2E746}" presName="childText" presStyleLbl="bgAcc1" presStyleIdx="37" presStyleCnt="38" custScaleX="247413" custScaleY="115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F3AC891-BC81-4A75-848B-33EA59346971}" srcId="{9512BEDA-5242-46BD-9A1A-E17EDED8C264}" destId="{BFA1CF15-DADF-4461-8863-FAAA300355C2}" srcOrd="2" destOrd="0" parTransId="{439F109E-010C-4B3C-B1CD-62BFA7A30F38}" sibTransId="{040133E8-D378-4A64-8C67-7B5F32AA571B}"/>
    <dgm:cxn modelId="{9B3387E8-3D20-4D21-A101-2E7BF2F91177}" srcId="{BA23A263-640D-4ABC-90CD-8C31C22297AC}" destId="{29DFB72A-FE30-4B03-8212-AB437C66BC0E}" srcOrd="1" destOrd="0" parTransId="{073EB1B8-799C-40D1-9770-D86BD097EE8F}" sibTransId="{322F9B38-485B-4FA9-8369-990B0934A903}"/>
    <dgm:cxn modelId="{5B9D841F-6491-47F2-BEF2-2C0DB049E079}" srcId="{1D3EAE4B-419B-4417-9E81-99D9A3CEFFF8}" destId="{0940B6EF-DDA1-40CB-A654-375E58E1F33A}" srcOrd="2" destOrd="0" parTransId="{461EE4E2-3994-47B7-BE1C-B8EC7669CC2F}" sibTransId="{E3B1C79A-FB7D-41A5-A387-D79ECD0DF69B}"/>
    <dgm:cxn modelId="{E7DA7671-2831-4922-B6DA-EF88037D5EE3}" type="presOf" srcId="{51990B91-5AAC-40FC-A8B3-C876B356A45B}" destId="{8B40BEE2-F066-4E89-9C40-A6E7CBF991E1}" srcOrd="0" destOrd="0" presId="urn:microsoft.com/office/officeart/2005/8/layout/hierarchy3"/>
    <dgm:cxn modelId="{79E9DF75-E754-4456-AC5D-B3F02212592E}" type="presOf" srcId="{F7DEED57-DF37-480F-94CD-655B27CF3BB0}" destId="{76B56944-9DA0-41FD-9DCE-9F7AEAADAE60}" srcOrd="0" destOrd="0" presId="urn:microsoft.com/office/officeart/2005/8/layout/hierarchy3"/>
    <dgm:cxn modelId="{14C61A89-77A8-4041-B849-DF732543ACFA}" srcId="{1D3EAE4B-419B-4417-9E81-99D9A3CEFFF8}" destId="{ADA1286F-6C0A-411F-AF20-530DD24A4CDF}" srcOrd="8" destOrd="0" parTransId="{D877778C-B31D-44F5-BC11-5270A397B6C5}" sibTransId="{CB11AC1D-9F48-4DC2-A328-AF0165D05621}"/>
    <dgm:cxn modelId="{D9820182-209D-4AA7-8BA5-158D8C8ECA07}" srcId="{3DF7BFD8-5A9F-481F-9F65-B61C6E651542}" destId="{EC65FF70-99A7-4DFD-9BDD-DB51961C56CC}" srcOrd="1" destOrd="0" parTransId="{C4A7D187-F804-4112-8437-010B667ECC97}" sibTransId="{4C15901C-E918-4CB5-98D9-D1DFC574087D}"/>
    <dgm:cxn modelId="{56276B54-B9A7-4096-9E8F-D520B595E353}" type="presOf" srcId="{E5E41FC2-B8A5-4051-BF1A-99175CD2E746}" destId="{21AC7727-179E-4BC6-B372-E5B90DB7DBD4}" srcOrd="0" destOrd="0" presId="urn:microsoft.com/office/officeart/2005/8/layout/hierarchy3"/>
    <dgm:cxn modelId="{BF694B79-88C2-4553-A0A5-6B277DE49EC5}" type="presOf" srcId="{1C690905-14B0-49BD-9353-B2196940C846}" destId="{49211A81-F477-4896-9EDE-722EAE9B0C88}" srcOrd="0" destOrd="0" presId="urn:microsoft.com/office/officeart/2005/8/layout/hierarchy3"/>
    <dgm:cxn modelId="{0C539103-1EB3-42F8-8E5A-FD3B1C9D6908}" type="presOf" srcId="{5D7D47B3-27C0-41BD-84B3-44EBE0F46A83}" destId="{B3E3C96B-C40D-4A1F-91CA-696DE06EACAB}" srcOrd="0" destOrd="0" presId="urn:microsoft.com/office/officeart/2005/8/layout/hierarchy3"/>
    <dgm:cxn modelId="{ADCE0D7A-D00C-48FB-B2BC-30D4299128CD}" srcId="{3DF7BFD8-5A9F-481F-9F65-B61C6E651542}" destId="{1CDD9B99-142E-4975-ABF7-6E058A3465EC}" srcOrd="5" destOrd="0" parTransId="{CEEA8D26-6C19-438D-9E48-EDD9C69ED1C5}" sibTransId="{C137ACC4-45E8-4FD9-98E0-D99307B0DA2B}"/>
    <dgm:cxn modelId="{FD98B4D0-D402-498E-9440-F9013831F1CB}" type="presOf" srcId="{29223800-CD73-4429-A7AD-442AE996B416}" destId="{A0C7C367-7BC8-479A-9FC5-9B2ED70CD3AA}" srcOrd="0" destOrd="0" presId="urn:microsoft.com/office/officeart/2005/8/layout/hierarchy3"/>
    <dgm:cxn modelId="{62B644B4-E962-4E7C-AF2E-81D06AD1714D}" type="presOf" srcId="{9512BEDA-5242-46BD-9A1A-E17EDED8C264}" destId="{67704BCC-703A-401E-B8BB-AE64F45EF5AF}" srcOrd="1" destOrd="0" presId="urn:microsoft.com/office/officeart/2005/8/layout/hierarchy3"/>
    <dgm:cxn modelId="{34A982FA-03F5-4C95-96FB-BD2A57B9D694}" srcId="{5A60C3E8-EB6F-4E95-9735-B2F62FC225D7}" destId="{1D3EAE4B-419B-4417-9E81-99D9A3CEFFF8}" srcOrd="3" destOrd="0" parTransId="{F807DE45-D8C8-4C0A-BCD9-12678B25CF24}" sibTransId="{4FC4F1F6-DB1F-4203-9709-94E429399EE1}"/>
    <dgm:cxn modelId="{3763E0CA-D0A7-483C-B4C3-AFCDEC6189FC}" type="presOf" srcId="{E17D4CB0-779B-45FD-8B33-972200C2DBAA}" destId="{B1FE0060-722D-4026-9F5B-DE83D6E27F36}" srcOrd="0" destOrd="0" presId="urn:microsoft.com/office/officeart/2005/8/layout/hierarchy3"/>
    <dgm:cxn modelId="{E9EF860D-9166-4529-A69C-007F47E2606D}" srcId="{1D3EAE4B-419B-4417-9E81-99D9A3CEFFF8}" destId="{A0F741E6-883C-419F-91C1-8103A8F67EA7}" srcOrd="5" destOrd="0" parTransId="{4FC3B89E-36A2-41E5-A859-B928572D6B81}" sibTransId="{F100C818-FFF9-45BE-A6DC-DE62D8917666}"/>
    <dgm:cxn modelId="{FDE6A053-4F89-4697-8DC7-34821B6E730A}" type="presOf" srcId="{1A507915-64F4-4430-A616-59CD709E6E44}" destId="{17F5DCCB-DCF4-43EB-890E-29502A28BC5E}" srcOrd="0" destOrd="0" presId="urn:microsoft.com/office/officeart/2005/8/layout/hierarchy3"/>
    <dgm:cxn modelId="{4E3A4FD6-849F-47A0-B985-2D9E48286BB0}" type="presOf" srcId="{29DFB72A-FE30-4B03-8212-AB437C66BC0E}" destId="{B0A12B28-7790-4E34-AE74-DA8113AB3458}" srcOrd="0" destOrd="0" presId="urn:microsoft.com/office/officeart/2005/8/layout/hierarchy3"/>
    <dgm:cxn modelId="{B1945B75-BA13-4904-B407-EC061BE50D9A}" type="presOf" srcId="{C7F1B425-2A1D-441A-B309-DB1A89024CE8}" destId="{7A0B9E9B-C348-4B53-A0E0-2A9145F13827}" srcOrd="0" destOrd="0" presId="urn:microsoft.com/office/officeart/2005/8/layout/hierarchy3"/>
    <dgm:cxn modelId="{8EEA6D74-738B-4AFA-92F5-1121D03FD907}" type="presOf" srcId="{2127D0FD-3128-4D80-A3DD-8C28BE48A09E}" destId="{BA335ABF-9962-411C-BB2C-AAC78E0A405E}" srcOrd="0" destOrd="0" presId="urn:microsoft.com/office/officeart/2005/8/layout/hierarchy3"/>
    <dgm:cxn modelId="{D943DAEE-88D5-40C1-8153-91E4B8563198}" type="presOf" srcId="{C3DA83A4-8F73-40E5-AD6A-02C7382F16EA}" destId="{A05720A7-CAA4-4DA5-8905-2FCF71C1ED64}" srcOrd="0" destOrd="0" presId="urn:microsoft.com/office/officeart/2005/8/layout/hierarchy3"/>
    <dgm:cxn modelId="{4517E3F1-CC34-498C-8046-86B43EBFF1E7}" srcId="{1D3EAE4B-419B-4417-9E81-99D9A3CEFFF8}" destId="{29223800-CD73-4429-A7AD-442AE996B416}" srcOrd="6" destOrd="0" parTransId="{C922131F-CA04-4091-8312-6E8684B66744}" sibTransId="{CBAB140A-9853-41CF-9A2A-A0C75758AB82}"/>
    <dgm:cxn modelId="{C63E454E-15EA-40E1-B5DB-312A66BC588D}" srcId="{3DF7BFD8-5A9F-481F-9F65-B61C6E651542}" destId="{51990B91-5AAC-40FC-A8B3-C876B356A45B}" srcOrd="7" destOrd="0" parTransId="{E3BBD79B-ED03-4A96-BC56-F41E3A2328BA}" sibTransId="{D684DC8F-7BC3-4735-8254-F820F7C4B910}"/>
    <dgm:cxn modelId="{B6A99CB5-1478-452B-88A3-217D8D379DEB}" type="presOf" srcId="{FD2DB69E-0C70-45DB-A466-B44DC53AEF1C}" destId="{4F6CCAD1-7110-487A-9272-A95EE6DE9560}" srcOrd="0" destOrd="0" presId="urn:microsoft.com/office/officeart/2005/8/layout/hierarchy3"/>
    <dgm:cxn modelId="{6AC3A004-C37C-433E-83AD-9932BA5EF2DF}" type="presOf" srcId="{C7872228-6F38-4A6B-A6F6-9341400631FF}" destId="{D95736D7-A939-458D-B3AE-359AD2A7715B}" srcOrd="0" destOrd="0" presId="urn:microsoft.com/office/officeart/2005/8/layout/hierarchy3"/>
    <dgm:cxn modelId="{120B2C06-0915-4838-8983-AAA7E58A1AF0}" type="presOf" srcId="{3DF7BFD8-5A9F-481F-9F65-B61C6E651542}" destId="{FA0BACCB-EEFE-4BDD-95EF-8D34B0C22A1F}" srcOrd="0" destOrd="0" presId="urn:microsoft.com/office/officeart/2005/8/layout/hierarchy3"/>
    <dgm:cxn modelId="{42C0F09D-1B20-48ED-86F3-E7B91EEFE956}" srcId="{3DF7BFD8-5A9F-481F-9F65-B61C6E651542}" destId="{5BECF22F-AC46-435B-823F-9CBC6135482B}" srcOrd="3" destOrd="0" parTransId="{91BAE5E8-BB7E-4E5E-ADF3-801CF42BB0A8}" sibTransId="{41B7EFFF-F705-46A1-9D96-73305DDE8896}"/>
    <dgm:cxn modelId="{61D986AA-655A-49D2-A280-7FB98F323116}" srcId="{5A60C3E8-EB6F-4E95-9735-B2F62FC225D7}" destId="{FCCDBEF1-8C5E-4B9C-BF66-07F7A45382CF}" srcOrd="6" destOrd="0" parTransId="{53635D11-2267-4FDF-8545-374D9E888ECF}" sibTransId="{6C6C3297-3D7D-46CB-8E1B-C1C623A0C8AC}"/>
    <dgm:cxn modelId="{79C08815-F36B-43AC-959F-57C89BA67B78}" type="presOf" srcId="{8FA75E47-09A1-47AA-B23F-1FF08ADD5D66}" destId="{177637CE-EAC1-4B8B-B61F-286FD8BE5D36}" srcOrd="0" destOrd="0" presId="urn:microsoft.com/office/officeart/2005/8/layout/hierarchy3"/>
    <dgm:cxn modelId="{90D6D916-61F9-45D5-A93F-D86C609311F5}" type="presOf" srcId="{EA8BA4C2-DD42-44A4-9378-6173883402B6}" destId="{910BABE4-9CD3-4DFB-8BD4-0753158E52D0}" srcOrd="0" destOrd="0" presId="urn:microsoft.com/office/officeart/2005/8/layout/hierarchy3"/>
    <dgm:cxn modelId="{F6973B15-6CBE-4CB5-994C-79189E972C39}" srcId="{87F06456-FDE8-40E4-9C85-D511AE11AE3B}" destId="{72BE46B1-5344-49E7-88D7-1948CDCEE19D}" srcOrd="2" destOrd="0" parTransId="{5F1A46AB-A347-457F-8427-53A7FB851F4C}" sibTransId="{AB87F240-FD2E-4B17-BD75-93FA2DD8849D}"/>
    <dgm:cxn modelId="{3713AE47-7DB7-4672-A93E-D4E3269081F0}" type="presOf" srcId="{A84ADF88-FC1B-4C45-9092-20006E1BC273}" destId="{76191C94-57A5-4E16-BC52-8344AAD6EEA3}" srcOrd="0" destOrd="0" presId="urn:microsoft.com/office/officeart/2005/8/layout/hierarchy3"/>
    <dgm:cxn modelId="{1511C3F7-01E8-404A-8AF3-09097BE48A51}" type="presOf" srcId="{BA23A263-640D-4ABC-90CD-8C31C22297AC}" destId="{F2E072B7-E290-4CDD-8487-7908030F3851}" srcOrd="1" destOrd="0" presId="urn:microsoft.com/office/officeart/2005/8/layout/hierarchy3"/>
    <dgm:cxn modelId="{DA811B75-0925-416B-9754-9B42A2AB2B33}" type="presOf" srcId="{9103A558-CB00-4F92-804E-F8DC49067856}" destId="{423D9B04-7517-47E0-A454-E66228C71F09}" srcOrd="0" destOrd="0" presId="urn:microsoft.com/office/officeart/2005/8/layout/hierarchy3"/>
    <dgm:cxn modelId="{E6E47D9B-C659-4A4F-ABF6-590F38675074}" srcId="{BA23A263-640D-4ABC-90CD-8C31C22297AC}" destId="{A781DA4C-7160-4FE2-8283-37D11B135A9D}" srcOrd="2" destOrd="0" parTransId="{A3E033D2-427B-4473-B529-C59B69EC7CB0}" sibTransId="{C85EA8D5-61F7-43B8-B0CC-D4E80E7EC620}"/>
    <dgm:cxn modelId="{1F0F8AB9-320F-421C-A456-268DA3C8B911}" srcId="{BA23A263-640D-4ABC-90CD-8C31C22297AC}" destId="{0B1BD7A9-A646-4CAC-8E3A-0BB4489D2295}" srcOrd="7" destOrd="0" parTransId="{E644FA51-3AF8-4A7C-8ECB-A42195CF7D9A}" sibTransId="{D3DA8D56-20C2-4147-B7FA-694D0ACF8B08}"/>
    <dgm:cxn modelId="{C69971CD-031F-4206-A0FA-FA3C588B5B49}" type="presOf" srcId="{1D3EAE4B-419B-4417-9E81-99D9A3CEFFF8}" destId="{40D1B6A0-B0B2-4D44-832C-D58BDACC85B2}" srcOrd="1" destOrd="0" presId="urn:microsoft.com/office/officeart/2005/8/layout/hierarchy3"/>
    <dgm:cxn modelId="{5D1AA1CF-2EAE-4EC6-9CD7-45A01BC4F057}" type="presOf" srcId="{E83D205A-FD64-42B0-B4C8-EDB5A66BA538}" destId="{84D8420A-AFB4-4BD5-800D-8B0A97570F80}" srcOrd="1" destOrd="0" presId="urn:microsoft.com/office/officeart/2005/8/layout/hierarchy3"/>
    <dgm:cxn modelId="{FBF0785D-DE54-403D-8069-F67806EB09E6}" type="presOf" srcId="{E4227472-CD62-4EE9-B65C-304C36C7B7F8}" destId="{34019D18-4312-40EE-9D52-479498CD39E9}" srcOrd="0" destOrd="0" presId="urn:microsoft.com/office/officeart/2005/8/layout/hierarchy3"/>
    <dgm:cxn modelId="{8CC49404-E554-4C96-A85F-57A3C7D0F2EA}" type="presOf" srcId="{7D356A4A-2B28-416D-A2DB-7E6CCAAB6F6C}" destId="{8D5163BE-F50E-44D5-ADF0-C0D96E88A140}" srcOrd="0" destOrd="0" presId="urn:microsoft.com/office/officeart/2005/8/layout/hierarchy3"/>
    <dgm:cxn modelId="{CC28B6B0-109C-4AF2-939C-CDAE7AF9F91A}" type="presOf" srcId="{20DDA7F0-48C5-49A5-A73D-51F8AF6C08FB}" destId="{5820B102-0827-47A8-B16F-D49E659E98C7}" srcOrd="0" destOrd="0" presId="urn:microsoft.com/office/officeart/2005/8/layout/hierarchy3"/>
    <dgm:cxn modelId="{C784F0D3-B627-4453-9A5B-B83DEF4848FC}" srcId="{5A60C3E8-EB6F-4E95-9735-B2F62FC225D7}" destId="{9512BEDA-5242-46BD-9A1A-E17EDED8C264}" srcOrd="1" destOrd="0" parTransId="{754A608B-C09D-491C-88B7-16E6D3E94CE3}" sibTransId="{D1A55BB9-ADD9-4371-BD6F-930877EC8335}"/>
    <dgm:cxn modelId="{C267C49D-C5FF-4C73-A2F1-544CBC43F05A}" srcId="{87F06456-FDE8-40E4-9C85-D511AE11AE3B}" destId="{DB36ADE7-FF74-45DB-877C-ECD428908810}" srcOrd="0" destOrd="0" parTransId="{A444BDA0-15EF-4C9A-87CE-57286153748E}" sibTransId="{9810B516-C5BA-4938-879D-E97A6F35538A}"/>
    <dgm:cxn modelId="{8137E943-AD1A-4190-B854-1B8258A00B9D}" type="presOf" srcId="{ADA1286F-6C0A-411F-AF20-530DD24A4CDF}" destId="{E0412C53-1606-4399-9C2C-967376942770}" srcOrd="0" destOrd="0" presId="urn:microsoft.com/office/officeart/2005/8/layout/hierarchy3"/>
    <dgm:cxn modelId="{66B469AE-8618-4B9D-AF3F-481E48E15413}" type="presOf" srcId="{EC65FF70-99A7-4DFD-9BDD-DB51961C56CC}" destId="{EFCB7C8B-54BB-4715-8D0F-A456FC52367C}" srcOrd="0" destOrd="0" presId="urn:microsoft.com/office/officeart/2005/8/layout/hierarchy3"/>
    <dgm:cxn modelId="{458B5EF1-F120-4606-BA98-5E0FB2AEDBA5}" type="presOf" srcId="{33C46F67-9DB8-4F56-8682-7910B8232FDA}" destId="{0EBAA5B4-E57C-4C2B-B3AF-A83323F30DFC}" srcOrd="0" destOrd="0" presId="urn:microsoft.com/office/officeart/2005/8/layout/hierarchy3"/>
    <dgm:cxn modelId="{2C446110-1044-4127-8925-2B424E7F81BE}" type="presOf" srcId="{9512BEDA-5242-46BD-9A1A-E17EDED8C264}" destId="{0E550277-22FE-48B9-BF17-30FE7087486D}" srcOrd="0" destOrd="0" presId="urn:microsoft.com/office/officeart/2005/8/layout/hierarchy3"/>
    <dgm:cxn modelId="{6212F280-EA0A-4D31-A405-864A9D74B34E}" srcId="{BA23A263-640D-4ABC-90CD-8C31C22297AC}" destId="{0EC6567C-8897-44C8-A2B5-B7980C61CEC6}" srcOrd="4" destOrd="0" parTransId="{798083CD-FC89-46C3-BE2A-94CDC46722CF}" sibTransId="{7714167D-9112-4A6A-8256-20CAE06B2662}"/>
    <dgm:cxn modelId="{6726E7DC-3811-407E-8958-AFEAC6C212C7}" type="presOf" srcId="{A444BDA0-15EF-4C9A-87CE-57286153748E}" destId="{91313ABC-AB35-4EF9-9176-DD384FEB2FF9}" srcOrd="0" destOrd="0" presId="urn:microsoft.com/office/officeart/2005/8/layout/hierarchy3"/>
    <dgm:cxn modelId="{FF89F34E-4186-4491-8ED0-A4BE818D09F7}" type="presOf" srcId="{762F44F7-176D-4B45-B7FD-F3E3923436F9}" destId="{17C175BB-AD20-441F-804A-1315CFE08F67}" srcOrd="0" destOrd="0" presId="urn:microsoft.com/office/officeart/2005/8/layout/hierarchy3"/>
    <dgm:cxn modelId="{A4FA8DC9-E9EC-4F14-A676-2F3E18662D3E}" srcId="{9512BEDA-5242-46BD-9A1A-E17EDED8C264}" destId="{8FA75E47-09A1-47AA-B23F-1FF08ADD5D66}" srcOrd="4" destOrd="0" parTransId="{28735DF6-AB4D-41F9-AB0C-93D8C078D9CF}" sibTransId="{FD258C5F-390A-4E8C-8544-5A4B1C5CF1D0}"/>
    <dgm:cxn modelId="{345611D4-913A-4D1B-A479-F6E3BF68CCAA}" type="presOf" srcId="{1CDD9B99-142E-4975-ABF7-6E058A3465EC}" destId="{0CB675DF-06E9-4FF6-B617-5F915A3EF7FE}" srcOrd="0" destOrd="0" presId="urn:microsoft.com/office/officeart/2005/8/layout/hierarchy3"/>
    <dgm:cxn modelId="{AD53000F-E9AF-4828-9368-D417BD398E45}" srcId="{FCCDBEF1-8C5E-4B9C-BF66-07F7A45382CF}" destId="{E5E41FC2-B8A5-4051-BF1A-99175CD2E746}" srcOrd="0" destOrd="0" parTransId="{F7DEED57-DF37-480F-94CD-655B27CF3BB0}" sibTransId="{791AD6A2-4130-426A-B07E-BD7233FD54AF}"/>
    <dgm:cxn modelId="{A53D5449-6AF1-4058-996A-44742C6D57CB}" type="presOf" srcId="{0A0114F5-B2C7-4F68-923C-7C3C4E9FDE8E}" destId="{8B3377F3-3C88-470C-AFC4-5E4822C2F71C}" srcOrd="0" destOrd="0" presId="urn:microsoft.com/office/officeart/2005/8/layout/hierarchy3"/>
    <dgm:cxn modelId="{1D5FAD7E-1268-4B73-AC2A-474AD5F806C0}" type="presOf" srcId="{DB36ADE7-FF74-45DB-877C-ECD428908810}" destId="{89263195-4537-4264-9D1A-7BF8CF489577}" srcOrd="0" destOrd="0" presId="urn:microsoft.com/office/officeart/2005/8/layout/hierarchy3"/>
    <dgm:cxn modelId="{E201AEB6-69E3-4686-8694-C7517B5710EE}" type="presOf" srcId="{798083CD-FC89-46C3-BE2A-94CDC46722CF}" destId="{C6DB573C-6006-4286-B51B-5DC8A6EB9B46}" srcOrd="0" destOrd="0" presId="urn:microsoft.com/office/officeart/2005/8/layout/hierarchy3"/>
    <dgm:cxn modelId="{AAF6956B-6904-4622-B016-EF29F98B05E4}" type="presOf" srcId="{C4A7D187-F804-4112-8437-010B667ECC97}" destId="{FDC0E73E-C125-4241-B5F0-FCE6F37F37AF}" srcOrd="0" destOrd="0" presId="urn:microsoft.com/office/officeart/2005/8/layout/hierarchy3"/>
    <dgm:cxn modelId="{87C5D38F-A0A0-42EB-B67F-FE818765EF16}" type="presOf" srcId="{E83D205A-FD64-42B0-B4C8-EDB5A66BA538}" destId="{9ABE5513-667D-4B88-9C3C-992879ADDE89}" srcOrd="0" destOrd="0" presId="urn:microsoft.com/office/officeart/2005/8/layout/hierarchy3"/>
    <dgm:cxn modelId="{D62160C7-ED07-4CBD-AF89-54666D6D162D}" type="presOf" srcId="{1D3EAE4B-419B-4417-9E81-99D9A3CEFFF8}" destId="{D5A50732-090F-4AEF-8C7C-F5EB8965BE9E}" srcOrd="0" destOrd="0" presId="urn:microsoft.com/office/officeart/2005/8/layout/hierarchy3"/>
    <dgm:cxn modelId="{32E40821-1496-4FF1-96D1-02C70236DE0D}" srcId="{9512BEDA-5242-46BD-9A1A-E17EDED8C264}" destId="{1C690905-14B0-49BD-9353-B2196940C846}" srcOrd="3" destOrd="0" parTransId="{435884E9-C33B-48BF-8B23-6536702758EE}" sibTransId="{BA56F4EB-6607-4E37-9D04-3FFCA3DD4BAE}"/>
    <dgm:cxn modelId="{53EC7662-01B2-4928-95E5-3E7BE8E267D0}" srcId="{87F06456-FDE8-40E4-9C85-D511AE11AE3B}" destId="{1A507915-64F4-4430-A616-59CD709E6E44}" srcOrd="1" destOrd="0" parTransId="{891EDC07-3F64-44E3-868E-8942F1C7E90F}" sibTransId="{D8B9D23E-560E-4171-BF46-0343767002EA}"/>
    <dgm:cxn modelId="{EB111FAF-AD1C-4FD5-A3AA-B122FBD15597}" type="presOf" srcId="{51E731B2-8E24-4712-827A-680C06AA2947}" destId="{C723DD08-11CA-48B0-B833-B2C46C287B99}" srcOrd="0" destOrd="0" presId="urn:microsoft.com/office/officeart/2005/8/layout/hierarchy3"/>
    <dgm:cxn modelId="{87A297F7-B9F5-445F-94A7-0C2F0578039E}" srcId="{3DF7BFD8-5A9F-481F-9F65-B61C6E651542}" destId="{9103A558-CB00-4F92-804E-F8DC49067856}" srcOrd="8" destOrd="0" parTransId="{699B0358-684E-4A7A-A4B8-BE7166CCD7E1}" sibTransId="{BE00A63A-1B5E-4C04-BEF4-58217130D97E}"/>
    <dgm:cxn modelId="{A2241334-9083-4E72-A3F8-CE197E35ED14}" type="presOf" srcId="{6B9C323D-357B-4F07-84F9-083545ABD5AE}" destId="{0201987F-8C3D-47AB-8F73-4758F3C56640}" srcOrd="0" destOrd="0" presId="urn:microsoft.com/office/officeart/2005/8/layout/hierarchy3"/>
    <dgm:cxn modelId="{6217230A-2CBF-43CB-9314-2C8F493A3530}" type="presOf" srcId="{439F109E-010C-4B3C-B1CD-62BFA7A30F38}" destId="{12017676-467B-4B3B-9069-D0D4A3CBDCEB}" srcOrd="0" destOrd="0" presId="urn:microsoft.com/office/officeart/2005/8/layout/hierarchy3"/>
    <dgm:cxn modelId="{2816BA3E-758B-4650-8B71-CDB09B34599D}" type="presOf" srcId="{0940B6EF-DDA1-40CB-A654-375E58E1F33A}" destId="{9AABC8F9-C595-446E-886C-307F3DCC670F}" srcOrd="0" destOrd="0" presId="urn:microsoft.com/office/officeart/2005/8/layout/hierarchy3"/>
    <dgm:cxn modelId="{38966740-551B-4BF9-B8E6-F2598D0B21B6}" srcId="{9512BEDA-5242-46BD-9A1A-E17EDED8C264}" destId="{EA8BA4C2-DD42-44A4-9378-6173883402B6}" srcOrd="1" destOrd="0" parTransId="{6E4602DD-8ED0-4AF1-8DEE-1A0D6D40AF24}" sibTransId="{6833B000-F1F8-466F-BF4D-5BE296F37C07}"/>
    <dgm:cxn modelId="{301D30E2-CCCA-4514-A583-76409CCE69E1}" type="presOf" srcId="{BA23A263-640D-4ABC-90CD-8C31C22297AC}" destId="{728A3161-56DF-4FB6-8F43-5082B1EE61AE}" srcOrd="0" destOrd="0" presId="urn:microsoft.com/office/officeart/2005/8/layout/hierarchy3"/>
    <dgm:cxn modelId="{765A9C92-A34C-4C1E-9490-466E05001A1C}" type="presOf" srcId="{A3E033D2-427B-4473-B529-C59B69EC7CB0}" destId="{45A2DF15-D159-4526-9F1C-C7EE380F18DD}" srcOrd="0" destOrd="0" presId="urn:microsoft.com/office/officeart/2005/8/layout/hierarchy3"/>
    <dgm:cxn modelId="{DDA4A0AC-6C0E-4784-89B0-B28A765E144D}" srcId="{3DF7BFD8-5A9F-481F-9F65-B61C6E651542}" destId="{EB70B4DB-D245-4143-8EED-A60ED8B01E8B}" srcOrd="6" destOrd="0" parTransId="{33C46F67-9DB8-4F56-8682-7910B8232FDA}" sibTransId="{DDF9F0F5-3229-41B8-B870-F7B3DF5B1ECE}"/>
    <dgm:cxn modelId="{347CFFB2-8148-475D-9E19-4E91CF891E54}" type="presOf" srcId="{E76F6C14-4945-4307-B91F-85D452364BE0}" destId="{8F688896-7963-47F0-AA4A-CFA9574ED401}" srcOrd="0" destOrd="0" presId="urn:microsoft.com/office/officeart/2005/8/layout/hierarchy3"/>
    <dgm:cxn modelId="{5DC873DC-CA12-447A-AB57-7481B44ABCFD}" type="presOf" srcId="{EB70B4DB-D245-4143-8EED-A60ED8B01E8B}" destId="{64C49FE9-0BE4-494F-AB48-71A68914D85D}" srcOrd="0" destOrd="0" presId="urn:microsoft.com/office/officeart/2005/8/layout/hierarchy3"/>
    <dgm:cxn modelId="{448FB4B5-6948-44A7-8CF0-3359C45CC062}" srcId="{5A60C3E8-EB6F-4E95-9735-B2F62FC225D7}" destId="{E83D205A-FD64-42B0-B4C8-EDB5A66BA538}" srcOrd="4" destOrd="0" parTransId="{F321DD37-556D-46B0-8D63-0CDF044B3295}" sibTransId="{E35249B5-4ACF-4104-907A-DA578E0669C2}"/>
    <dgm:cxn modelId="{12BEE61C-DD99-4B51-8691-4ACB6772F3C1}" srcId="{1D3EAE4B-419B-4417-9E81-99D9A3CEFFF8}" destId="{1007D8C1-7CB9-40D9-847C-B5B6A7176F24}" srcOrd="1" destOrd="0" parTransId="{DE1FA5FE-7784-4C51-A126-B3EA09B83F54}" sibTransId="{EB46C04F-7B1B-477A-8FF6-24843EB16C41}"/>
    <dgm:cxn modelId="{DCD638C9-D76E-41B1-B980-08B9DE2F0410}" type="presOf" srcId="{01FBCFD9-A33B-441D-A678-3581934676D1}" destId="{1D298A32-B94B-4119-B0A3-05170C8AAE49}" srcOrd="0" destOrd="0" presId="urn:microsoft.com/office/officeart/2005/8/layout/hierarchy3"/>
    <dgm:cxn modelId="{557525EE-1F11-4811-920D-1C44E4DB4174}" srcId="{87F06456-FDE8-40E4-9C85-D511AE11AE3B}" destId="{5C407F7F-CBE0-4728-84D0-859E269BE950}" srcOrd="3" destOrd="0" parTransId="{E4227472-CD62-4EE9-B65C-304C36C7B7F8}" sibTransId="{023A4B7C-792C-4A40-9CCC-BE4B0A9D26F3}"/>
    <dgm:cxn modelId="{F25FEE2A-CA7D-4377-A258-CFABC4BD7D50}" srcId="{87F06456-FDE8-40E4-9C85-D511AE11AE3B}" destId="{C7872228-6F38-4A6B-A6F6-9341400631FF}" srcOrd="4" destOrd="0" parTransId="{CD2A0A5D-29B6-4193-831A-EF3DC606179F}" sibTransId="{CD3CB71B-2C86-4166-B319-F04C5FB43AA3}"/>
    <dgm:cxn modelId="{0F685FAA-688C-4D48-8763-952817BE3016}" srcId="{3DF7BFD8-5A9F-481F-9F65-B61C6E651542}" destId="{4F76B699-51D2-4877-ABBD-92CF1FA34DFB}" srcOrd="2" destOrd="0" parTransId="{5D7D47B3-27C0-41BD-84B3-44EBE0F46A83}" sibTransId="{D4248017-1DE9-4A7C-87FF-8A2EA43AC854}"/>
    <dgm:cxn modelId="{831C6B4D-F030-46E8-A9C5-C56D75FCD3F4}" type="presOf" srcId="{87F06456-FDE8-40E4-9C85-D511AE11AE3B}" destId="{08FE35E9-EE1F-498C-BD41-B5F159945B9F}" srcOrd="1" destOrd="0" presId="urn:microsoft.com/office/officeart/2005/8/layout/hierarchy3"/>
    <dgm:cxn modelId="{BAF60B88-F6C5-4F58-867E-9D5E503E03AC}" srcId="{1D3EAE4B-419B-4417-9E81-99D9A3CEFFF8}" destId="{6B9C323D-357B-4F07-84F9-083545ABD5AE}" srcOrd="7" destOrd="0" parTransId="{E76F6C14-4945-4307-B91F-85D452364BE0}" sibTransId="{E938DB58-1208-47E6-861A-B4260F2C44A7}"/>
    <dgm:cxn modelId="{AE4DD4A5-E75E-4989-A38D-2F3AE8FA7D2C}" type="presOf" srcId="{0EBC944C-29D1-466C-98F5-EB1ED36EB6DB}" destId="{1C603DFB-6562-401D-9212-405F664F2BBE}" srcOrd="0" destOrd="0" presId="urn:microsoft.com/office/officeart/2005/8/layout/hierarchy3"/>
    <dgm:cxn modelId="{D55C0E91-25E0-4559-85A6-5DC19D6519E2}" type="presOf" srcId="{F22D5533-7AF7-4344-BAE3-ECA20737702B}" destId="{E6505780-9CD0-4ECB-B13E-2B8C7451766A}" srcOrd="0" destOrd="0" presId="urn:microsoft.com/office/officeart/2005/8/layout/hierarchy3"/>
    <dgm:cxn modelId="{AEADF9F9-21CC-4A1D-9DA2-FBD1BF09BEAE}" type="presOf" srcId="{0B1BD7A9-A646-4CAC-8E3A-0BB4489D2295}" destId="{BA0D74F1-7129-4D9F-985E-6DF6274D5C0E}" srcOrd="0" destOrd="0" presId="urn:microsoft.com/office/officeart/2005/8/layout/hierarchy3"/>
    <dgm:cxn modelId="{B955F914-D8C9-405A-9C9E-259CAC87A5E7}" type="presOf" srcId="{E3BBD79B-ED03-4A96-BC56-F41E3A2328BA}" destId="{6CE96B7E-1E6A-462C-92AF-5D1DD10E6FCF}" srcOrd="0" destOrd="0" presId="urn:microsoft.com/office/officeart/2005/8/layout/hierarchy3"/>
    <dgm:cxn modelId="{AD7C4E0C-CFA5-4E01-81B9-20897FEF79D2}" srcId="{E83D205A-FD64-42B0-B4C8-EDB5A66BA538}" destId="{762F44F7-176D-4B45-B7FD-F3E3923436F9}" srcOrd="0" destOrd="0" parTransId="{CE1516F8-A6FC-4281-8D0F-D9FA84CC5A25}" sibTransId="{E7E391D3-09E7-432B-96D4-8F9C440A81D3}"/>
    <dgm:cxn modelId="{45A88F26-ACDC-4115-B839-C39E94CC170A}" srcId="{5A60C3E8-EB6F-4E95-9735-B2F62FC225D7}" destId="{87F06456-FDE8-40E4-9C85-D511AE11AE3B}" srcOrd="5" destOrd="0" parTransId="{C900DB5C-6C27-4C50-A9A1-A57CF6B02923}" sibTransId="{0D2C8E5F-CC65-4F92-A7A7-F5C12B028ADA}"/>
    <dgm:cxn modelId="{CB373C75-C7A3-4BD5-9F10-07DCC5F16312}" srcId="{BA23A263-640D-4ABC-90CD-8C31C22297AC}" destId="{D13BF443-4C56-4E65-AEC0-E999BF7A0962}" srcOrd="6" destOrd="0" parTransId="{F22D5533-7AF7-4344-BAE3-ECA20737702B}" sibTransId="{1F273861-D2C4-46CA-A027-B702D35DB932}"/>
    <dgm:cxn modelId="{F8099ADB-037A-4811-8C73-4A8895459765}" type="presOf" srcId="{BFA1CF15-DADF-4461-8863-FAAA300355C2}" destId="{98E85230-2CD3-47B5-8908-560596E37C18}" srcOrd="0" destOrd="0" presId="urn:microsoft.com/office/officeart/2005/8/layout/hierarchy3"/>
    <dgm:cxn modelId="{A0E0D254-4E19-4FBB-96D1-054642682939}" type="presOf" srcId="{DE1FA5FE-7784-4C51-A126-B3EA09B83F54}" destId="{71A23558-63D4-4CCA-B5D5-778F7D2DE4F0}" srcOrd="0" destOrd="0" presId="urn:microsoft.com/office/officeart/2005/8/layout/hierarchy3"/>
    <dgm:cxn modelId="{5D637FD6-D88F-4D90-92B4-02058048647A}" srcId="{9512BEDA-5242-46BD-9A1A-E17EDED8C264}" destId="{0EBC944C-29D1-466C-98F5-EB1ED36EB6DB}" srcOrd="0" destOrd="0" parTransId="{20DDA7F0-48C5-49A5-A73D-51F8AF6C08FB}" sibTransId="{874EB1DA-C3D3-45EF-B9B7-2E54239F6DE1}"/>
    <dgm:cxn modelId="{31734A8F-B6AE-4F21-AEEC-532A397D54E2}" type="presOf" srcId="{A781DA4C-7160-4FE2-8283-37D11B135A9D}" destId="{AE8F7579-B145-4351-B708-F36DDC277309}" srcOrd="0" destOrd="0" presId="urn:microsoft.com/office/officeart/2005/8/layout/hierarchy3"/>
    <dgm:cxn modelId="{D0C1A75B-AF48-4FD0-B733-DEF724EC7B10}" type="presOf" srcId="{6FE36953-CC36-499B-BD61-8D558A2F8244}" destId="{FF906004-D787-4F60-B993-DC9E8F3CAC59}" srcOrd="0" destOrd="0" presId="urn:microsoft.com/office/officeart/2005/8/layout/hierarchy3"/>
    <dgm:cxn modelId="{3994355A-34A2-4886-9D68-D98AA34E9431}" type="presOf" srcId="{A0F741E6-883C-419F-91C1-8103A8F67EA7}" destId="{FBE53E4E-A094-414B-B2EC-0BD73E505A0B}" srcOrd="0" destOrd="0" presId="urn:microsoft.com/office/officeart/2005/8/layout/hierarchy3"/>
    <dgm:cxn modelId="{F3E29319-88C7-48B3-8ADD-00F04D50EE2E}" srcId="{BA23A263-640D-4ABC-90CD-8C31C22297AC}" destId="{6FE36953-CC36-499B-BD61-8D558A2F8244}" srcOrd="5" destOrd="0" parTransId="{E17D4CB0-779B-45FD-8B33-972200C2DBAA}" sibTransId="{5C3DC538-360D-408A-BE29-5C7E8FD61716}"/>
    <dgm:cxn modelId="{54EC4538-FE2A-452B-BCB3-578D501D2B42}" type="presOf" srcId="{28735DF6-AB4D-41F9-AB0C-93D8C078D9CF}" destId="{7B83B436-CE6F-4CB7-9ADF-3508EA06AECD}" srcOrd="0" destOrd="0" presId="urn:microsoft.com/office/officeart/2005/8/layout/hierarchy3"/>
    <dgm:cxn modelId="{5B36DCF8-CA7E-4F52-AB02-8FF2E5BD8A3C}" type="presOf" srcId="{72BE46B1-5344-49E7-88D7-1948CDCEE19D}" destId="{594A04F2-2F7C-486A-AF30-3355D7BD917A}" srcOrd="0" destOrd="0" presId="urn:microsoft.com/office/officeart/2005/8/layout/hierarchy3"/>
    <dgm:cxn modelId="{4DDD57A4-DA79-48CA-B618-3C016DBEF06F}" type="presOf" srcId="{23A4050D-AC6B-4D39-BE20-A59EEEF0814D}" destId="{64A33710-F616-455E-BE66-6658EF94C1CA}" srcOrd="0" destOrd="0" presId="urn:microsoft.com/office/officeart/2005/8/layout/hierarchy3"/>
    <dgm:cxn modelId="{0D83C425-6438-44A4-95B3-6C830FFDF2FC}" srcId="{1D3EAE4B-419B-4417-9E81-99D9A3CEFFF8}" destId="{E3D7606C-F74E-4701-B190-9AF1B0AD6250}" srcOrd="0" destOrd="0" parTransId="{CD2E2439-E052-4B98-B561-F2B3B0A883CF}" sibTransId="{7AC4DB73-5A44-435C-B7D1-C7B476A1B23A}"/>
    <dgm:cxn modelId="{5D7675F9-DB52-4616-B223-C0406D53586C}" type="presOf" srcId="{87F06456-FDE8-40E4-9C85-D511AE11AE3B}" destId="{D4435267-B44B-4340-A464-372B4CE3F3B0}" srcOrd="0" destOrd="0" presId="urn:microsoft.com/office/officeart/2005/8/layout/hierarchy3"/>
    <dgm:cxn modelId="{926396DC-9608-43A5-975C-23BC6D062D65}" type="presOf" srcId="{C922131F-CA04-4091-8312-6E8684B66744}" destId="{4C10C379-1AC4-4BB0-9DDD-B65095E2A54E}" srcOrd="0" destOrd="0" presId="urn:microsoft.com/office/officeart/2005/8/layout/hierarchy3"/>
    <dgm:cxn modelId="{B2DDE5EE-4DF3-404B-AE84-183BFEB1C473}" type="presOf" srcId="{CE1516F8-A6FC-4281-8D0F-D9FA84CC5A25}" destId="{0B2D2304-EE10-4025-84ED-7A5CD8DE393A}" srcOrd="0" destOrd="0" presId="urn:microsoft.com/office/officeart/2005/8/layout/hierarchy3"/>
    <dgm:cxn modelId="{FCDCFD42-6E68-46E7-A2A5-16F13B2B8C6B}" type="presOf" srcId="{E644FA51-3AF8-4A7C-8ECB-A42195CF7D9A}" destId="{13367057-6047-4E3E-8C80-03D83FD93BC2}" srcOrd="0" destOrd="0" presId="urn:microsoft.com/office/officeart/2005/8/layout/hierarchy3"/>
    <dgm:cxn modelId="{AFF86DCD-276D-4778-A6E0-D4EF05D69F70}" type="presOf" srcId="{5A60C3E8-EB6F-4E95-9735-B2F62FC225D7}" destId="{3DB03D3E-BAD8-4635-AB19-66176173DCD0}" srcOrd="0" destOrd="0" presId="urn:microsoft.com/office/officeart/2005/8/layout/hierarchy3"/>
    <dgm:cxn modelId="{0DC656AB-0F66-4953-A855-DAE916D4487E}" type="presOf" srcId="{891EDC07-3F64-44E3-868E-8942F1C7E90F}" destId="{C2A102D2-552D-4DC8-89C4-06259EF946CD}" srcOrd="0" destOrd="0" presId="urn:microsoft.com/office/officeart/2005/8/layout/hierarchy3"/>
    <dgm:cxn modelId="{0244AE28-FC0F-4471-903A-31EA06C965F9}" type="presOf" srcId="{91BAE5E8-BB7E-4E5E-ADF3-801CF42BB0A8}" destId="{D53C4E58-8FCF-4035-ADDA-D5355B5297A9}" srcOrd="0" destOrd="0" presId="urn:microsoft.com/office/officeart/2005/8/layout/hierarchy3"/>
    <dgm:cxn modelId="{6CF556B0-579F-4E27-B406-FAABF07F285C}" type="presOf" srcId="{CEEA8D26-6C19-438D-9E48-EDD9C69ED1C5}" destId="{EE3F8BAD-8591-4493-B4A6-85673AEC9A19}" srcOrd="0" destOrd="0" presId="urn:microsoft.com/office/officeart/2005/8/layout/hierarchy3"/>
    <dgm:cxn modelId="{13C87543-A7D1-49A0-88A1-014CF0BA5245}" srcId="{BA23A263-640D-4ABC-90CD-8C31C22297AC}" destId="{23A4050D-AC6B-4D39-BE20-A59EEEF0814D}" srcOrd="0" destOrd="0" parTransId="{0A0114F5-B2C7-4F68-923C-7C3C4E9FDE8E}" sibTransId="{5E0579A9-C7A6-4D4B-9A3F-D92CC787C819}"/>
    <dgm:cxn modelId="{43CE5146-A138-45F0-95B2-B07BA4B2B931}" type="presOf" srcId="{435884E9-C33B-48BF-8B23-6536702758EE}" destId="{7491F733-8F73-4949-80FB-FABD5C9FB600}" srcOrd="0" destOrd="0" presId="urn:microsoft.com/office/officeart/2005/8/layout/hierarchy3"/>
    <dgm:cxn modelId="{7DF5CCF3-276D-4B74-BA41-981F763F9A44}" type="presOf" srcId="{3DF7BFD8-5A9F-481F-9F65-B61C6E651542}" destId="{CC6523F7-B606-45D1-BA76-328922DEC4EC}" srcOrd="1" destOrd="0" presId="urn:microsoft.com/office/officeart/2005/8/layout/hierarchy3"/>
    <dgm:cxn modelId="{8F501615-E4C5-484D-8247-6A01D39091F4}" srcId="{3DF7BFD8-5A9F-481F-9F65-B61C6E651542}" destId="{48A1D1DC-8A70-4A52-9DF3-3BCAEE12B229}" srcOrd="4" destOrd="0" parTransId="{51E731B2-8E24-4712-827A-680C06AA2947}" sibTransId="{DE9C2462-329E-4397-97EE-F22E5CC565A2}"/>
    <dgm:cxn modelId="{562A5ABA-73F3-46E0-BF70-1A7011CCF12C}" type="presOf" srcId="{5C407F7F-CBE0-4728-84D0-859E269BE950}" destId="{7D08FF31-D089-4558-A47E-A0550E399A13}" srcOrd="0" destOrd="0" presId="urn:microsoft.com/office/officeart/2005/8/layout/hierarchy3"/>
    <dgm:cxn modelId="{00E4133D-D018-40E2-8010-3D084A84BDC6}" type="presOf" srcId="{48A1D1DC-8A70-4A52-9DF3-3BCAEE12B229}" destId="{177515F2-7AC2-4A1E-89B4-8CEE97935B0E}" srcOrd="0" destOrd="0" presId="urn:microsoft.com/office/officeart/2005/8/layout/hierarchy3"/>
    <dgm:cxn modelId="{15656564-658C-47B7-A0F3-730C3B64A3B7}" type="presOf" srcId="{5BECF22F-AC46-435B-823F-9CBC6135482B}" destId="{9706B21A-599B-41F0-AA1C-3E1DB36BC38C}" srcOrd="0" destOrd="0" presId="urn:microsoft.com/office/officeart/2005/8/layout/hierarchy3"/>
    <dgm:cxn modelId="{1651EC1B-E5A8-4A1E-9578-7E189AFE121D}" type="presOf" srcId="{0EC6567C-8897-44C8-A2B5-B7980C61CEC6}" destId="{35DFDBE9-94A3-4C20-9C14-564240576293}" srcOrd="0" destOrd="0" presId="urn:microsoft.com/office/officeart/2005/8/layout/hierarchy3"/>
    <dgm:cxn modelId="{16DC0786-1C2F-4D78-A801-5EFE1887F312}" type="presOf" srcId="{1007D8C1-7CB9-40D9-847C-B5B6A7176F24}" destId="{D887CB80-BBBC-4AE1-9828-46F4E895651E}" srcOrd="0" destOrd="0" presId="urn:microsoft.com/office/officeart/2005/8/layout/hierarchy3"/>
    <dgm:cxn modelId="{18D6CBC6-7263-4BBE-ABAC-27B565A4BB37}" srcId="{1D3EAE4B-419B-4417-9E81-99D9A3CEFFF8}" destId="{DAA8B2A9-9F14-44E5-B0F3-652001CD03F7}" srcOrd="4" destOrd="0" parTransId="{2127D0FD-3128-4D80-A3DD-8C28BE48A09E}" sibTransId="{CDD529FE-51E2-45E8-963A-3CE3DDFB0A45}"/>
    <dgm:cxn modelId="{1B6684E7-DD02-4F20-A10C-1AB7C0BCB6F5}" type="presOf" srcId="{D877778C-B31D-44F5-BC11-5270A397B6C5}" destId="{B0A03AE5-496C-48F0-B4AE-18C3869321EA}" srcOrd="0" destOrd="0" presId="urn:microsoft.com/office/officeart/2005/8/layout/hierarchy3"/>
    <dgm:cxn modelId="{4CAEA42B-8C86-40E8-BAE3-0E7A863B7221}" srcId="{5A60C3E8-EB6F-4E95-9735-B2F62FC225D7}" destId="{3DF7BFD8-5A9F-481F-9F65-B61C6E651542}" srcOrd="2" destOrd="0" parTransId="{1A8E8155-2016-44CD-91FC-7D592A727C36}" sibTransId="{884A87B4-90E9-4B4C-98DF-3D14CF5CCC9D}"/>
    <dgm:cxn modelId="{BEFB7F86-07EE-48E9-BA83-3ACEF5D63253}" type="presOf" srcId="{699B0358-684E-4A7A-A4B8-BE7166CCD7E1}" destId="{D3E15F55-E025-4042-A462-CF0F91D6F682}" srcOrd="0" destOrd="0" presId="urn:microsoft.com/office/officeart/2005/8/layout/hierarchy3"/>
    <dgm:cxn modelId="{1E1E968C-04C6-47E9-820F-3432E100A7AC}" srcId="{3DF7BFD8-5A9F-481F-9F65-B61C6E651542}" destId="{7D356A4A-2B28-416D-A2DB-7E6CCAAB6F6C}" srcOrd="0" destOrd="0" parTransId="{FD2DB69E-0C70-45DB-A466-B44DC53AEF1C}" sibTransId="{069A9059-B51E-498D-BE4E-F56C4BDF90E6}"/>
    <dgm:cxn modelId="{C1AF0DD9-045C-48A2-8D2C-6A8C874255AC}" type="presOf" srcId="{073EB1B8-799C-40D1-9770-D86BD097EE8F}" destId="{754E81CE-76FC-4F13-826E-8AEE4E2251E9}" srcOrd="0" destOrd="0" presId="urn:microsoft.com/office/officeart/2005/8/layout/hierarchy3"/>
    <dgm:cxn modelId="{EC59CD6D-3B8F-4F0F-9A08-B5F0124F2189}" type="presOf" srcId="{FCCDBEF1-8C5E-4B9C-BF66-07F7A45382CF}" destId="{C9990587-8E04-4F08-BA6A-E839E30067DC}" srcOrd="1" destOrd="0" presId="urn:microsoft.com/office/officeart/2005/8/layout/hierarchy3"/>
    <dgm:cxn modelId="{947F5229-DDC3-4435-B543-721169D1E568}" type="presOf" srcId="{4FC3B89E-36A2-41E5-A859-B928572D6B81}" destId="{8AF3A105-D358-48BE-9289-131D19D9443C}" srcOrd="0" destOrd="0" presId="urn:microsoft.com/office/officeart/2005/8/layout/hierarchy3"/>
    <dgm:cxn modelId="{A32DB2B1-7DBA-4B24-97A7-49A6AA8849CF}" type="presOf" srcId="{4F76B699-51D2-4877-ABBD-92CF1FA34DFB}" destId="{6A8620B4-71D6-4405-BC3A-853B14285CA0}" srcOrd="0" destOrd="0" presId="urn:microsoft.com/office/officeart/2005/8/layout/hierarchy3"/>
    <dgm:cxn modelId="{3EE30B44-931D-4604-B24D-E4D65F9C77AE}" type="presOf" srcId="{CD2E2439-E052-4B98-B561-F2B3B0A883CF}" destId="{6C612598-E108-4E39-83EB-2D731F2F0E23}" srcOrd="0" destOrd="0" presId="urn:microsoft.com/office/officeart/2005/8/layout/hierarchy3"/>
    <dgm:cxn modelId="{F4AA977F-DD5B-496A-9D8D-CAA02FBA547A}" type="presOf" srcId="{CD2A0A5D-29B6-4193-831A-EF3DC606179F}" destId="{886AA95C-6136-4394-8C08-BA80639A66B5}" srcOrd="0" destOrd="0" presId="urn:microsoft.com/office/officeart/2005/8/layout/hierarchy3"/>
    <dgm:cxn modelId="{126336E9-C0F0-4078-9F96-24C665B1BD6A}" type="presOf" srcId="{E3D7606C-F74E-4701-B190-9AF1B0AD6250}" destId="{4CDB48B8-4065-4F96-B3C3-3C5009F4D83E}" srcOrd="0" destOrd="0" presId="urn:microsoft.com/office/officeart/2005/8/layout/hierarchy3"/>
    <dgm:cxn modelId="{7CB020D6-27F1-4E0B-9260-B4BFC9A1D25C}" type="presOf" srcId="{461EE4E2-3994-47B7-BE1C-B8EC7669CC2F}" destId="{8348B284-C5E4-45B1-8996-68E99A892891}" srcOrd="0" destOrd="0" presId="urn:microsoft.com/office/officeart/2005/8/layout/hierarchy3"/>
    <dgm:cxn modelId="{FD5F608D-DD06-4C8F-9193-6C8D53705D06}" type="presOf" srcId="{FCCDBEF1-8C5E-4B9C-BF66-07F7A45382CF}" destId="{DA3F73A6-0E8C-402D-A7C8-C551BE7FE468}" srcOrd="0" destOrd="0" presId="urn:microsoft.com/office/officeart/2005/8/layout/hierarchy3"/>
    <dgm:cxn modelId="{202B9D5E-D8A8-4B87-93D3-29E82F44CA37}" type="presOf" srcId="{DAA8B2A9-9F14-44E5-B0F3-652001CD03F7}" destId="{7A345B21-EE54-46F2-8528-EC2FF01CF822}" srcOrd="0" destOrd="0" presId="urn:microsoft.com/office/officeart/2005/8/layout/hierarchy3"/>
    <dgm:cxn modelId="{C8481BD2-EF24-4992-97B9-1F33EE92F77F}" type="presOf" srcId="{D13BF443-4C56-4E65-AEC0-E999BF7A0962}" destId="{9E933676-0C6A-4335-8C71-241010A56254}" srcOrd="0" destOrd="0" presId="urn:microsoft.com/office/officeart/2005/8/layout/hierarchy3"/>
    <dgm:cxn modelId="{1F947C8C-6144-45BB-955E-21110EC3DE81}" type="presOf" srcId="{6E4602DD-8ED0-4AF1-8DEE-1A0D6D40AF24}" destId="{F8301135-ADF3-430F-A26D-57B6E8242C85}" srcOrd="0" destOrd="0" presId="urn:microsoft.com/office/officeart/2005/8/layout/hierarchy3"/>
    <dgm:cxn modelId="{CA4731E0-04B7-4811-8980-82953D7D140A}" type="presOf" srcId="{5F1A46AB-A347-457F-8427-53A7FB851F4C}" destId="{5F0AACA5-FB5A-47D1-81E5-F8062A3965FB}" srcOrd="0" destOrd="0" presId="urn:microsoft.com/office/officeart/2005/8/layout/hierarchy3"/>
    <dgm:cxn modelId="{3F7A9573-A3A3-48A6-8762-5C6016EE618C}" srcId="{5A60C3E8-EB6F-4E95-9735-B2F62FC225D7}" destId="{BA23A263-640D-4ABC-90CD-8C31C22297AC}" srcOrd="0" destOrd="0" parTransId="{B008D3F5-4A88-4715-82F2-3305B277D9BA}" sibTransId="{E6CAF4D9-35DD-4686-9B28-5D43313C348E}"/>
    <dgm:cxn modelId="{A8C305EF-8626-4A48-86CC-163C50DAF795}" srcId="{1D3EAE4B-419B-4417-9E81-99D9A3CEFFF8}" destId="{C3DA83A4-8F73-40E5-AD6A-02C7382F16EA}" srcOrd="3" destOrd="0" parTransId="{01FBCFD9-A33B-441D-A678-3581934676D1}" sibTransId="{D9F11976-1027-40E4-B959-E72CA275D88B}"/>
    <dgm:cxn modelId="{3F7F2528-FD7D-44EA-B339-1FFC878D1807}" srcId="{BA23A263-640D-4ABC-90CD-8C31C22297AC}" destId="{A84ADF88-FC1B-4C45-9092-20006E1BC273}" srcOrd="3" destOrd="0" parTransId="{C7F1B425-2A1D-441A-B309-DB1A89024CE8}" sibTransId="{0F0F1C48-B48E-468D-8717-D79759A576F9}"/>
    <dgm:cxn modelId="{1109AA4B-69BF-433D-A4F3-D08EEAABD6A1}" type="presParOf" srcId="{3DB03D3E-BAD8-4635-AB19-66176173DCD0}" destId="{4E43DA63-266B-486C-88DC-51B668DB3A2A}" srcOrd="0" destOrd="0" presId="urn:microsoft.com/office/officeart/2005/8/layout/hierarchy3"/>
    <dgm:cxn modelId="{8E406E04-650B-403C-8FCE-9BFDF721DC91}" type="presParOf" srcId="{4E43DA63-266B-486C-88DC-51B668DB3A2A}" destId="{FEC4D8B8-8FBF-41AD-8AF1-F2054AA59A6F}" srcOrd="0" destOrd="0" presId="urn:microsoft.com/office/officeart/2005/8/layout/hierarchy3"/>
    <dgm:cxn modelId="{63B0CCAE-8BD7-41D0-8A8E-4270737F7390}" type="presParOf" srcId="{FEC4D8B8-8FBF-41AD-8AF1-F2054AA59A6F}" destId="{728A3161-56DF-4FB6-8F43-5082B1EE61AE}" srcOrd="0" destOrd="0" presId="urn:microsoft.com/office/officeart/2005/8/layout/hierarchy3"/>
    <dgm:cxn modelId="{7411479F-0B83-45E4-81D7-5376FAFD9FF2}" type="presParOf" srcId="{FEC4D8B8-8FBF-41AD-8AF1-F2054AA59A6F}" destId="{F2E072B7-E290-4CDD-8487-7908030F3851}" srcOrd="1" destOrd="0" presId="urn:microsoft.com/office/officeart/2005/8/layout/hierarchy3"/>
    <dgm:cxn modelId="{C7BAAB67-D9B6-4034-8F51-C50FA94B6095}" type="presParOf" srcId="{4E43DA63-266B-486C-88DC-51B668DB3A2A}" destId="{9D42FFF8-A2E5-4243-8EB6-1BA881B9B774}" srcOrd="1" destOrd="0" presId="urn:microsoft.com/office/officeart/2005/8/layout/hierarchy3"/>
    <dgm:cxn modelId="{659E87D6-D4FA-4BF9-95EC-1CC242150E29}" type="presParOf" srcId="{9D42FFF8-A2E5-4243-8EB6-1BA881B9B774}" destId="{8B3377F3-3C88-470C-AFC4-5E4822C2F71C}" srcOrd="0" destOrd="0" presId="urn:microsoft.com/office/officeart/2005/8/layout/hierarchy3"/>
    <dgm:cxn modelId="{DAA01ACA-A64E-41B8-83CA-C14EFFD727E2}" type="presParOf" srcId="{9D42FFF8-A2E5-4243-8EB6-1BA881B9B774}" destId="{64A33710-F616-455E-BE66-6658EF94C1CA}" srcOrd="1" destOrd="0" presId="urn:microsoft.com/office/officeart/2005/8/layout/hierarchy3"/>
    <dgm:cxn modelId="{C2089A76-BFC1-4283-8108-D7259886262C}" type="presParOf" srcId="{9D42FFF8-A2E5-4243-8EB6-1BA881B9B774}" destId="{754E81CE-76FC-4F13-826E-8AEE4E2251E9}" srcOrd="2" destOrd="0" presId="urn:microsoft.com/office/officeart/2005/8/layout/hierarchy3"/>
    <dgm:cxn modelId="{B3495D5E-DF06-4676-BCC0-F92C6BB4DF7F}" type="presParOf" srcId="{9D42FFF8-A2E5-4243-8EB6-1BA881B9B774}" destId="{B0A12B28-7790-4E34-AE74-DA8113AB3458}" srcOrd="3" destOrd="0" presId="urn:microsoft.com/office/officeart/2005/8/layout/hierarchy3"/>
    <dgm:cxn modelId="{9E44605F-11B1-4BA5-9DCA-E46E9980ED01}" type="presParOf" srcId="{9D42FFF8-A2E5-4243-8EB6-1BA881B9B774}" destId="{45A2DF15-D159-4526-9F1C-C7EE380F18DD}" srcOrd="4" destOrd="0" presId="urn:microsoft.com/office/officeart/2005/8/layout/hierarchy3"/>
    <dgm:cxn modelId="{1FFF58DB-E26F-4723-8DC0-9C3DCA91A342}" type="presParOf" srcId="{9D42FFF8-A2E5-4243-8EB6-1BA881B9B774}" destId="{AE8F7579-B145-4351-B708-F36DDC277309}" srcOrd="5" destOrd="0" presId="urn:microsoft.com/office/officeart/2005/8/layout/hierarchy3"/>
    <dgm:cxn modelId="{E8981EEB-4DD7-400E-81CA-2F7F95329393}" type="presParOf" srcId="{9D42FFF8-A2E5-4243-8EB6-1BA881B9B774}" destId="{7A0B9E9B-C348-4B53-A0E0-2A9145F13827}" srcOrd="6" destOrd="0" presId="urn:microsoft.com/office/officeart/2005/8/layout/hierarchy3"/>
    <dgm:cxn modelId="{4B3E7C35-6626-4FB8-A73B-E083A80B7925}" type="presParOf" srcId="{9D42FFF8-A2E5-4243-8EB6-1BA881B9B774}" destId="{76191C94-57A5-4E16-BC52-8344AAD6EEA3}" srcOrd="7" destOrd="0" presId="urn:microsoft.com/office/officeart/2005/8/layout/hierarchy3"/>
    <dgm:cxn modelId="{CD353AA0-DBA6-42E4-9F60-9546A338F15C}" type="presParOf" srcId="{9D42FFF8-A2E5-4243-8EB6-1BA881B9B774}" destId="{C6DB573C-6006-4286-B51B-5DC8A6EB9B46}" srcOrd="8" destOrd="0" presId="urn:microsoft.com/office/officeart/2005/8/layout/hierarchy3"/>
    <dgm:cxn modelId="{066637FF-6775-420E-B5E8-E4DC8D9E383A}" type="presParOf" srcId="{9D42FFF8-A2E5-4243-8EB6-1BA881B9B774}" destId="{35DFDBE9-94A3-4C20-9C14-564240576293}" srcOrd="9" destOrd="0" presId="urn:microsoft.com/office/officeart/2005/8/layout/hierarchy3"/>
    <dgm:cxn modelId="{BEE9040C-BB53-4F1E-91FD-610AB1785531}" type="presParOf" srcId="{9D42FFF8-A2E5-4243-8EB6-1BA881B9B774}" destId="{B1FE0060-722D-4026-9F5B-DE83D6E27F36}" srcOrd="10" destOrd="0" presId="urn:microsoft.com/office/officeart/2005/8/layout/hierarchy3"/>
    <dgm:cxn modelId="{BFD5EF8B-25F6-4B60-96EC-8540C50073A4}" type="presParOf" srcId="{9D42FFF8-A2E5-4243-8EB6-1BA881B9B774}" destId="{FF906004-D787-4F60-B993-DC9E8F3CAC59}" srcOrd="11" destOrd="0" presId="urn:microsoft.com/office/officeart/2005/8/layout/hierarchy3"/>
    <dgm:cxn modelId="{5D147679-9EA5-4D90-A0F0-56E6C77CA76E}" type="presParOf" srcId="{9D42FFF8-A2E5-4243-8EB6-1BA881B9B774}" destId="{E6505780-9CD0-4ECB-B13E-2B8C7451766A}" srcOrd="12" destOrd="0" presId="urn:microsoft.com/office/officeart/2005/8/layout/hierarchy3"/>
    <dgm:cxn modelId="{FE5C1759-A278-4DD2-9A5E-F871AF3ECE9F}" type="presParOf" srcId="{9D42FFF8-A2E5-4243-8EB6-1BA881B9B774}" destId="{9E933676-0C6A-4335-8C71-241010A56254}" srcOrd="13" destOrd="0" presId="urn:microsoft.com/office/officeart/2005/8/layout/hierarchy3"/>
    <dgm:cxn modelId="{466013EC-14AB-4065-91D6-205A9DBC8C25}" type="presParOf" srcId="{9D42FFF8-A2E5-4243-8EB6-1BA881B9B774}" destId="{13367057-6047-4E3E-8C80-03D83FD93BC2}" srcOrd="14" destOrd="0" presId="urn:microsoft.com/office/officeart/2005/8/layout/hierarchy3"/>
    <dgm:cxn modelId="{2C8795D4-AAE6-486F-8DCD-78A78B25473A}" type="presParOf" srcId="{9D42FFF8-A2E5-4243-8EB6-1BA881B9B774}" destId="{BA0D74F1-7129-4D9F-985E-6DF6274D5C0E}" srcOrd="15" destOrd="0" presId="urn:microsoft.com/office/officeart/2005/8/layout/hierarchy3"/>
    <dgm:cxn modelId="{54565EEE-BEDC-49E0-A427-44F29983F69A}" type="presParOf" srcId="{3DB03D3E-BAD8-4635-AB19-66176173DCD0}" destId="{94176786-04C9-4CEB-8DF9-5EA1E1FF1230}" srcOrd="1" destOrd="0" presId="urn:microsoft.com/office/officeart/2005/8/layout/hierarchy3"/>
    <dgm:cxn modelId="{34B2C373-0E1F-4E48-92D2-A8FC713EF0FA}" type="presParOf" srcId="{94176786-04C9-4CEB-8DF9-5EA1E1FF1230}" destId="{CB09E4EC-C8AA-473D-AE35-0FB5B0E54A3D}" srcOrd="0" destOrd="0" presId="urn:microsoft.com/office/officeart/2005/8/layout/hierarchy3"/>
    <dgm:cxn modelId="{26DD9728-B80C-43AA-A0C3-4512F01FBD1C}" type="presParOf" srcId="{CB09E4EC-C8AA-473D-AE35-0FB5B0E54A3D}" destId="{0E550277-22FE-48B9-BF17-30FE7087486D}" srcOrd="0" destOrd="0" presId="urn:microsoft.com/office/officeart/2005/8/layout/hierarchy3"/>
    <dgm:cxn modelId="{3A9E04DE-2BF2-4FEA-B9D8-630FD59CFF36}" type="presParOf" srcId="{CB09E4EC-C8AA-473D-AE35-0FB5B0E54A3D}" destId="{67704BCC-703A-401E-B8BB-AE64F45EF5AF}" srcOrd="1" destOrd="0" presId="urn:microsoft.com/office/officeart/2005/8/layout/hierarchy3"/>
    <dgm:cxn modelId="{B1C849E1-649F-4C33-A262-9CE91B39A5A8}" type="presParOf" srcId="{94176786-04C9-4CEB-8DF9-5EA1E1FF1230}" destId="{98F07898-4E18-4D22-A997-CD33A56F2908}" srcOrd="1" destOrd="0" presId="urn:microsoft.com/office/officeart/2005/8/layout/hierarchy3"/>
    <dgm:cxn modelId="{B543CD96-76E0-444E-9162-5700CB25A76B}" type="presParOf" srcId="{98F07898-4E18-4D22-A997-CD33A56F2908}" destId="{5820B102-0827-47A8-B16F-D49E659E98C7}" srcOrd="0" destOrd="0" presId="urn:microsoft.com/office/officeart/2005/8/layout/hierarchy3"/>
    <dgm:cxn modelId="{A1A6361B-D7B0-41AC-BA82-1108E13353B4}" type="presParOf" srcId="{98F07898-4E18-4D22-A997-CD33A56F2908}" destId="{1C603DFB-6562-401D-9212-405F664F2BBE}" srcOrd="1" destOrd="0" presId="urn:microsoft.com/office/officeart/2005/8/layout/hierarchy3"/>
    <dgm:cxn modelId="{221A9737-78EF-46DF-8596-E32DE8B72F18}" type="presParOf" srcId="{98F07898-4E18-4D22-A997-CD33A56F2908}" destId="{F8301135-ADF3-430F-A26D-57B6E8242C85}" srcOrd="2" destOrd="0" presId="urn:microsoft.com/office/officeart/2005/8/layout/hierarchy3"/>
    <dgm:cxn modelId="{5BBCEF0B-C211-442E-ABB7-953AAA1C6831}" type="presParOf" srcId="{98F07898-4E18-4D22-A997-CD33A56F2908}" destId="{910BABE4-9CD3-4DFB-8BD4-0753158E52D0}" srcOrd="3" destOrd="0" presId="urn:microsoft.com/office/officeart/2005/8/layout/hierarchy3"/>
    <dgm:cxn modelId="{5D6EE1F6-352E-44C3-BA8D-1CFF815B8D2E}" type="presParOf" srcId="{98F07898-4E18-4D22-A997-CD33A56F2908}" destId="{12017676-467B-4B3B-9069-D0D4A3CBDCEB}" srcOrd="4" destOrd="0" presId="urn:microsoft.com/office/officeart/2005/8/layout/hierarchy3"/>
    <dgm:cxn modelId="{DA7DB468-FD89-441C-9182-58BA5F759751}" type="presParOf" srcId="{98F07898-4E18-4D22-A997-CD33A56F2908}" destId="{98E85230-2CD3-47B5-8908-560596E37C18}" srcOrd="5" destOrd="0" presId="urn:microsoft.com/office/officeart/2005/8/layout/hierarchy3"/>
    <dgm:cxn modelId="{A2CA2513-55DF-4F92-B41F-E979923B1749}" type="presParOf" srcId="{98F07898-4E18-4D22-A997-CD33A56F2908}" destId="{7491F733-8F73-4949-80FB-FABD5C9FB600}" srcOrd="6" destOrd="0" presId="urn:microsoft.com/office/officeart/2005/8/layout/hierarchy3"/>
    <dgm:cxn modelId="{D7F442BF-FFCC-4047-9461-D28E2E651CDF}" type="presParOf" srcId="{98F07898-4E18-4D22-A997-CD33A56F2908}" destId="{49211A81-F477-4896-9EDE-722EAE9B0C88}" srcOrd="7" destOrd="0" presId="urn:microsoft.com/office/officeart/2005/8/layout/hierarchy3"/>
    <dgm:cxn modelId="{25F080F1-885E-4AEF-97F3-8C78A59D2B64}" type="presParOf" srcId="{98F07898-4E18-4D22-A997-CD33A56F2908}" destId="{7B83B436-CE6F-4CB7-9ADF-3508EA06AECD}" srcOrd="8" destOrd="0" presId="urn:microsoft.com/office/officeart/2005/8/layout/hierarchy3"/>
    <dgm:cxn modelId="{911C06F9-64A9-4A65-A284-620D935F3094}" type="presParOf" srcId="{98F07898-4E18-4D22-A997-CD33A56F2908}" destId="{177637CE-EAC1-4B8B-B61F-286FD8BE5D36}" srcOrd="9" destOrd="0" presId="urn:microsoft.com/office/officeart/2005/8/layout/hierarchy3"/>
    <dgm:cxn modelId="{DD469755-BF23-4FF0-BF97-2858A6D04858}" type="presParOf" srcId="{3DB03D3E-BAD8-4635-AB19-66176173DCD0}" destId="{6E6E6AAB-6380-4A84-B667-976F3E7BCF16}" srcOrd="2" destOrd="0" presId="urn:microsoft.com/office/officeart/2005/8/layout/hierarchy3"/>
    <dgm:cxn modelId="{B31ACB12-51BB-4426-B1F6-1690224CB946}" type="presParOf" srcId="{6E6E6AAB-6380-4A84-B667-976F3E7BCF16}" destId="{8F472FCF-B97C-42AE-808E-8B754E20FF25}" srcOrd="0" destOrd="0" presId="urn:microsoft.com/office/officeart/2005/8/layout/hierarchy3"/>
    <dgm:cxn modelId="{D9FA1D6D-DEDE-4BCF-AC97-9CB710D46264}" type="presParOf" srcId="{8F472FCF-B97C-42AE-808E-8B754E20FF25}" destId="{FA0BACCB-EEFE-4BDD-95EF-8D34B0C22A1F}" srcOrd="0" destOrd="0" presId="urn:microsoft.com/office/officeart/2005/8/layout/hierarchy3"/>
    <dgm:cxn modelId="{FC35136A-E9FC-4142-9BD1-B468C30D1E25}" type="presParOf" srcId="{8F472FCF-B97C-42AE-808E-8B754E20FF25}" destId="{CC6523F7-B606-45D1-BA76-328922DEC4EC}" srcOrd="1" destOrd="0" presId="urn:microsoft.com/office/officeart/2005/8/layout/hierarchy3"/>
    <dgm:cxn modelId="{18704D15-9351-4810-BDCE-9DDD2238FA1D}" type="presParOf" srcId="{6E6E6AAB-6380-4A84-B667-976F3E7BCF16}" destId="{F100C985-1B2A-4A92-9867-5357DA918CD4}" srcOrd="1" destOrd="0" presId="urn:microsoft.com/office/officeart/2005/8/layout/hierarchy3"/>
    <dgm:cxn modelId="{389708F6-7F86-4D05-B0E6-91EB270D4F98}" type="presParOf" srcId="{F100C985-1B2A-4A92-9867-5357DA918CD4}" destId="{4F6CCAD1-7110-487A-9272-A95EE6DE9560}" srcOrd="0" destOrd="0" presId="urn:microsoft.com/office/officeart/2005/8/layout/hierarchy3"/>
    <dgm:cxn modelId="{8996397A-E5E5-4C71-8A4A-0D525B7B048D}" type="presParOf" srcId="{F100C985-1B2A-4A92-9867-5357DA918CD4}" destId="{8D5163BE-F50E-44D5-ADF0-C0D96E88A140}" srcOrd="1" destOrd="0" presId="urn:microsoft.com/office/officeart/2005/8/layout/hierarchy3"/>
    <dgm:cxn modelId="{9B30D9F1-5381-4E6F-811B-E85DB2E921AB}" type="presParOf" srcId="{F100C985-1B2A-4A92-9867-5357DA918CD4}" destId="{FDC0E73E-C125-4241-B5F0-FCE6F37F37AF}" srcOrd="2" destOrd="0" presId="urn:microsoft.com/office/officeart/2005/8/layout/hierarchy3"/>
    <dgm:cxn modelId="{2D422D2F-3DB7-48D7-8D45-143F96FE7248}" type="presParOf" srcId="{F100C985-1B2A-4A92-9867-5357DA918CD4}" destId="{EFCB7C8B-54BB-4715-8D0F-A456FC52367C}" srcOrd="3" destOrd="0" presId="urn:microsoft.com/office/officeart/2005/8/layout/hierarchy3"/>
    <dgm:cxn modelId="{5386DC00-EAE0-4856-921D-2E93E5A9AF9D}" type="presParOf" srcId="{F100C985-1B2A-4A92-9867-5357DA918CD4}" destId="{B3E3C96B-C40D-4A1F-91CA-696DE06EACAB}" srcOrd="4" destOrd="0" presId="urn:microsoft.com/office/officeart/2005/8/layout/hierarchy3"/>
    <dgm:cxn modelId="{870F2DA6-A919-404F-B203-0995FDDC5F2A}" type="presParOf" srcId="{F100C985-1B2A-4A92-9867-5357DA918CD4}" destId="{6A8620B4-71D6-4405-BC3A-853B14285CA0}" srcOrd="5" destOrd="0" presId="urn:microsoft.com/office/officeart/2005/8/layout/hierarchy3"/>
    <dgm:cxn modelId="{94D8F80F-18FC-4B5A-803F-BB8F2FD88442}" type="presParOf" srcId="{F100C985-1B2A-4A92-9867-5357DA918CD4}" destId="{D53C4E58-8FCF-4035-ADDA-D5355B5297A9}" srcOrd="6" destOrd="0" presId="urn:microsoft.com/office/officeart/2005/8/layout/hierarchy3"/>
    <dgm:cxn modelId="{B1F8A8FB-2549-48BE-8F4B-09942EC0E39A}" type="presParOf" srcId="{F100C985-1B2A-4A92-9867-5357DA918CD4}" destId="{9706B21A-599B-41F0-AA1C-3E1DB36BC38C}" srcOrd="7" destOrd="0" presId="urn:microsoft.com/office/officeart/2005/8/layout/hierarchy3"/>
    <dgm:cxn modelId="{347DE590-A8AA-4C27-9686-6D14B445C3BB}" type="presParOf" srcId="{F100C985-1B2A-4A92-9867-5357DA918CD4}" destId="{C723DD08-11CA-48B0-B833-B2C46C287B99}" srcOrd="8" destOrd="0" presId="urn:microsoft.com/office/officeart/2005/8/layout/hierarchy3"/>
    <dgm:cxn modelId="{43A99614-D444-4D02-8E11-76CD38FA50FB}" type="presParOf" srcId="{F100C985-1B2A-4A92-9867-5357DA918CD4}" destId="{177515F2-7AC2-4A1E-89B4-8CEE97935B0E}" srcOrd="9" destOrd="0" presId="urn:microsoft.com/office/officeart/2005/8/layout/hierarchy3"/>
    <dgm:cxn modelId="{98431FAB-CCB5-4D4A-80FD-1B0EA38FBD4E}" type="presParOf" srcId="{F100C985-1B2A-4A92-9867-5357DA918CD4}" destId="{EE3F8BAD-8591-4493-B4A6-85673AEC9A19}" srcOrd="10" destOrd="0" presId="urn:microsoft.com/office/officeart/2005/8/layout/hierarchy3"/>
    <dgm:cxn modelId="{52914153-8DB5-4E6D-B301-EE42B97F0A4C}" type="presParOf" srcId="{F100C985-1B2A-4A92-9867-5357DA918CD4}" destId="{0CB675DF-06E9-4FF6-B617-5F915A3EF7FE}" srcOrd="11" destOrd="0" presId="urn:microsoft.com/office/officeart/2005/8/layout/hierarchy3"/>
    <dgm:cxn modelId="{A9ABEF89-FA00-4F33-B936-6F480239AC96}" type="presParOf" srcId="{F100C985-1B2A-4A92-9867-5357DA918CD4}" destId="{0EBAA5B4-E57C-4C2B-B3AF-A83323F30DFC}" srcOrd="12" destOrd="0" presId="urn:microsoft.com/office/officeart/2005/8/layout/hierarchy3"/>
    <dgm:cxn modelId="{A6827915-29E0-4A8A-B3C9-BEE6A4CF86E7}" type="presParOf" srcId="{F100C985-1B2A-4A92-9867-5357DA918CD4}" destId="{64C49FE9-0BE4-494F-AB48-71A68914D85D}" srcOrd="13" destOrd="0" presId="urn:microsoft.com/office/officeart/2005/8/layout/hierarchy3"/>
    <dgm:cxn modelId="{912FA18D-A3A8-479B-9132-60BE954E6AC9}" type="presParOf" srcId="{F100C985-1B2A-4A92-9867-5357DA918CD4}" destId="{6CE96B7E-1E6A-462C-92AF-5D1DD10E6FCF}" srcOrd="14" destOrd="0" presId="urn:microsoft.com/office/officeart/2005/8/layout/hierarchy3"/>
    <dgm:cxn modelId="{3FE6F08A-A417-4048-8C9A-7B42A9F0B25D}" type="presParOf" srcId="{F100C985-1B2A-4A92-9867-5357DA918CD4}" destId="{8B40BEE2-F066-4E89-9C40-A6E7CBF991E1}" srcOrd="15" destOrd="0" presId="urn:microsoft.com/office/officeart/2005/8/layout/hierarchy3"/>
    <dgm:cxn modelId="{26E1681E-B519-4632-B233-202561FF4ED7}" type="presParOf" srcId="{F100C985-1B2A-4A92-9867-5357DA918CD4}" destId="{D3E15F55-E025-4042-A462-CF0F91D6F682}" srcOrd="16" destOrd="0" presId="urn:microsoft.com/office/officeart/2005/8/layout/hierarchy3"/>
    <dgm:cxn modelId="{7E500C6B-6E2F-4DC7-B882-9F34D3EC9488}" type="presParOf" srcId="{F100C985-1B2A-4A92-9867-5357DA918CD4}" destId="{423D9B04-7517-47E0-A454-E66228C71F09}" srcOrd="17" destOrd="0" presId="urn:microsoft.com/office/officeart/2005/8/layout/hierarchy3"/>
    <dgm:cxn modelId="{19E8EB7D-C0F7-422E-BEAA-4182252B1EDA}" type="presParOf" srcId="{3DB03D3E-BAD8-4635-AB19-66176173DCD0}" destId="{2EE2110E-1AA7-48C9-9BF4-52764F1F497C}" srcOrd="3" destOrd="0" presId="urn:microsoft.com/office/officeart/2005/8/layout/hierarchy3"/>
    <dgm:cxn modelId="{8E274B03-772C-49EE-A5A2-28C69AA59C0E}" type="presParOf" srcId="{2EE2110E-1AA7-48C9-9BF4-52764F1F497C}" destId="{DC3ACECC-C451-40FB-B1A3-0D89EBE9746C}" srcOrd="0" destOrd="0" presId="urn:microsoft.com/office/officeart/2005/8/layout/hierarchy3"/>
    <dgm:cxn modelId="{E9ACC6D4-44F8-4780-B061-95A2F6FF84A8}" type="presParOf" srcId="{DC3ACECC-C451-40FB-B1A3-0D89EBE9746C}" destId="{D5A50732-090F-4AEF-8C7C-F5EB8965BE9E}" srcOrd="0" destOrd="0" presId="urn:microsoft.com/office/officeart/2005/8/layout/hierarchy3"/>
    <dgm:cxn modelId="{5CF360BF-C50D-4B7F-AE70-83CE5B0FBAAD}" type="presParOf" srcId="{DC3ACECC-C451-40FB-B1A3-0D89EBE9746C}" destId="{40D1B6A0-B0B2-4D44-832C-D58BDACC85B2}" srcOrd="1" destOrd="0" presId="urn:microsoft.com/office/officeart/2005/8/layout/hierarchy3"/>
    <dgm:cxn modelId="{06E53D8C-1357-4235-9167-DFA398DCE5DA}" type="presParOf" srcId="{2EE2110E-1AA7-48C9-9BF4-52764F1F497C}" destId="{EFD47515-017A-463A-A050-00BFBFDDF1A8}" srcOrd="1" destOrd="0" presId="urn:microsoft.com/office/officeart/2005/8/layout/hierarchy3"/>
    <dgm:cxn modelId="{BAC8A5D8-52CF-4A5C-987A-3ED8C9FFDB20}" type="presParOf" srcId="{EFD47515-017A-463A-A050-00BFBFDDF1A8}" destId="{6C612598-E108-4E39-83EB-2D731F2F0E23}" srcOrd="0" destOrd="0" presId="urn:microsoft.com/office/officeart/2005/8/layout/hierarchy3"/>
    <dgm:cxn modelId="{0F27B160-2BD5-495C-953F-1F5BC8805067}" type="presParOf" srcId="{EFD47515-017A-463A-A050-00BFBFDDF1A8}" destId="{4CDB48B8-4065-4F96-B3C3-3C5009F4D83E}" srcOrd="1" destOrd="0" presId="urn:microsoft.com/office/officeart/2005/8/layout/hierarchy3"/>
    <dgm:cxn modelId="{D6E4734C-904F-4537-AF4B-5634D8EB3565}" type="presParOf" srcId="{EFD47515-017A-463A-A050-00BFBFDDF1A8}" destId="{71A23558-63D4-4CCA-B5D5-778F7D2DE4F0}" srcOrd="2" destOrd="0" presId="urn:microsoft.com/office/officeart/2005/8/layout/hierarchy3"/>
    <dgm:cxn modelId="{252F060C-D187-49E4-A16D-E53B88EDC437}" type="presParOf" srcId="{EFD47515-017A-463A-A050-00BFBFDDF1A8}" destId="{D887CB80-BBBC-4AE1-9828-46F4E895651E}" srcOrd="3" destOrd="0" presId="urn:microsoft.com/office/officeart/2005/8/layout/hierarchy3"/>
    <dgm:cxn modelId="{2717A278-9AC4-4FB1-AED6-08BA70AB0F74}" type="presParOf" srcId="{EFD47515-017A-463A-A050-00BFBFDDF1A8}" destId="{8348B284-C5E4-45B1-8996-68E99A892891}" srcOrd="4" destOrd="0" presId="urn:microsoft.com/office/officeart/2005/8/layout/hierarchy3"/>
    <dgm:cxn modelId="{B65609E0-0391-478E-90B2-63F7E4046B54}" type="presParOf" srcId="{EFD47515-017A-463A-A050-00BFBFDDF1A8}" destId="{9AABC8F9-C595-446E-886C-307F3DCC670F}" srcOrd="5" destOrd="0" presId="urn:microsoft.com/office/officeart/2005/8/layout/hierarchy3"/>
    <dgm:cxn modelId="{48AD5817-0940-407F-B86B-F9400BA85447}" type="presParOf" srcId="{EFD47515-017A-463A-A050-00BFBFDDF1A8}" destId="{1D298A32-B94B-4119-B0A3-05170C8AAE49}" srcOrd="6" destOrd="0" presId="urn:microsoft.com/office/officeart/2005/8/layout/hierarchy3"/>
    <dgm:cxn modelId="{AC291428-9E10-4D66-AE60-70B5C27B85C4}" type="presParOf" srcId="{EFD47515-017A-463A-A050-00BFBFDDF1A8}" destId="{A05720A7-CAA4-4DA5-8905-2FCF71C1ED64}" srcOrd="7" destOrd="0" presId="urn:microsoft.com/office/officeart/2005/8/layout/hierarchy3"/>
    <dgm:cxn modelId="{E2B3C16F-2DFA-422E-A2ED-FB997891F23D}" type="presParOf" srcId="{EFD47515-017A-463A-A050-00BFBFDDF1A8}" destId="{BA335ABF-9962-411C-BB2C-AAC78E0A405E}" srcOrd="8" destOrd="0" presId="urn:microsoft.com/office/officeart/2005/8/layout/hierarchy3"/>
    <dgm:cxn modelId="{27888056-4F6D-4852-885C-224563EC0354}" type="presParOf" srcId="{EFD47515-017A-463A-A050-00BFBFDDF1A8}" destId="{7A345B21-EE54-46F2-8528-EC2FF01CF822}" srcOrd="9" destOrd="0" presId="urn:microsoft.com/office/officeart/2005/8/layout/hierarchy3"/>
    <dgm:cxn modelId="{2FBF9DE2-0595-4AAF-915E-E20CFE45A3BF}" type="presParOf" srcId="{EFD47515-017A-463A-A050-00BFBFDDF1A8}" destId="{8AF3A105-D358-48BE-9289-131D19D9443C}" srcOrd="10" destOrd="0" presId="urn:microsoft.com/office/officeart/2005/8/layout/hierarchy3"/>
    <dgm:cxn modelId="{EC4720A0-DA5F-4C7C-A140-D2532ADB7F58}" type="presParOf" srcId="{EFD47515-017A-463A-A050-00BFBFDDF1A8}" destId="{FBE53E4E-A094-414B-B2EC-0BD73E505A0B}" srcOrd="11" destOrd="0" presId="urn:microsoft.com/office/officeart/2005/8/layout/hierarchy3"/>
    <dgm:cxn modelId="{7BF20628-2B2E-4A05-AEA2-05D2FCBEAA9F}" type="presParOf" srcId="{EFD47515-017A-463A-A050-00BFBFDDF1A8}" destId="{4C10C379-1AC4-4BB0-9DDD-B65095E2A54E}" srcOrd="12" destOrd="0" presId="urn:microsoft.com/office/officeart/2005/8/layout/hierarchy3"/>
    <dgm:cxn modelId="{D0F7CE24-8E8E-4922-9376-88E7AAFECCE3}" type="presParOf" srcId="{EFD47515-017A-463A-A050-00BFBFDDF1A8}" destId="{A0C7C367-7BC8-479A-9FC5-9B2ED70CD3AA}" srcOrd="13" destOrd="0" presId="urn:microsoft.com/office/officeart/2005/8/layout/hierarchy3"/>
    <dgm:cxn modelId="{5090748F-368A-41C6-88DA-3E4F494C1445}" type="presParOf" srcId="{EFD47515-017A-463A-A050-00BFBFDDF1A8}" destId="{8F688896-7963-47F0-AA4A-CFA9574ED401}" srcOrd="14" destOrd="0" presId="urn:microsoft.com/office/officeart/2005/8/layout/hierarchy3"/>
    <dgm:cxn modelId="{06A7E945-26C9-4EF4-8676-D4AE8D3CA87A}" type="presParOf" srcId="{EFD47515-017A-463A-A050-00BFBFDDF1A8}" destId="{0201987F-8C3D-47AB-8F73-4758F3C56640}" srcOrd="15" destOrd="0" presId="urn:microsoft.com/office/officeart/2005/8/layout/hierarchy3"/>
    <dgm:cxn modelId="{76360697-26C8-4C99-B298-21477681256D}" type="presParOf" srcId="{EFD47515-017A-463A-A050-00BFBFDDF1A8}" destId="{B0A03AE5-496C-48F0-B4AE-18C3869321EA}" srcOrd="16" destOrd="0" presId="urn:microsoft.com/office/officeart/2005/8/layout/hierarchy3"/>
    <dgm:cxn modelId="{AD26C919-1EA4-4342-94F5-7EEC393A8090}" type="presParOf" srcId="{EFD47515-017A-463A-A050-00BFBFDDF1A8}" destId="{E0412C53-1606-4399-9C2C-967376942770}" srcOrd="17" destOrd="0" presId="urn:microsoft.com/office/officeart/2005/8/layout/hierarchy3"/>
    <dgm:cxn modelId="{CF6C664D-9D13-4EE2-A01A-90B222818FC1}" type="presParOf" srcId="{3DB03D3E-BAD8-4635-AB19-66176173DCD0}" destId="{824A3439-09B3-4F4D-8662-A27912D19FE7}" srcOrd="4" destOrd="0" presId="urn:microsoft.com/office/officeart/2005/8/layout/hierarchy3"/>
    <dgm:cxn modelId="{5B423488-6F08-4D7C-AEB9-D54E6BEF20B3}" type="presParOf" srcId="{824A3439-09B3-4F4D-8662-A27912D19FE7}" destId="{0536464D-9C03-47DD-BE0F-5557053F0A57}" srcOrd="0" destOrd="0" presId="urn:microsoft.com/office/officeart/2005/8/layout/hierarchy3"/>
    <dgm:cxn modelId="{626F581A-D711-4A4A-B7F3-462E0C5ABD3E}" type="presParOf" srcId="{0536464D-9C03-47DD-BE0F-5557053F0A57}" destId="{9ABE5513-667D-4B88-9C3C-992879ADDE89}" srcOrd="0" destOrd="0" presId="urn:microsoft.com/office/officeart/2005/8/layout/hierarchy3"/>
    <dgm:cxn modelId="{9BD2DE4C-A091-44EF-BE26-D635CE93BB1B}" type="presParOf" srcId="{0536464D-9C03-47DD-BE0F-5557053F0A57}" destId="{84D8420A-AFB4-4BD5-800D-8B0A97570F80}" srcOrd="1" destOrd="0" presId="urn:microsoft.com/office/officeart/2005/8/layout/hierarchy3"/>
    <dgm:cxn modelId="{449CC815-FF60-44C2-96F1-3B0B9DE34003}" type="presParOf" srcId="{824A3439-09B3-4F4D-8662-A27912D19FE7}" destId="{50456FD8-1E3A-421B-BFF0-FD4452ED5096}" srcOrd="1" destOrd="0" presId="urn:microsoft.com/office/officeart/2005/8/layout/hierarchy3"/>
    <dgm:cxn modelId="{794DB338-C6B0-4478-96B4-C3DBDB961CF0}" type="presParOf" srcId="{50456FD8-1E3A-421B-BFF0-FD4452ED5096}" destId="{0B2D2304-EE10-4025-84ED-7A5CD8DE393A}" srcOrd="0" destOrd="0" presId="urn:microsoft.com/office/officeart/2005/8/layout/hierarchy3"/>
    <dgm:cxn modelId="{5AB8BB54-DA1D-4C74-A8CC-20023BFD9E11}" type="presParOf" srcId="{50456FD8-1E3A-421B-BFF0-FD4452ED5096}" destId="{17C175BB-AD20-441F-804A-1315CFE08F67}" srcOrd="1" destOrd="0" presId="urn:microsoft.com/office/officeart/2005/8/layout/hierarchy3"/>
    <dgm:cxn modelId="{CCFA89C0-E464-486B-B65F-BCD22809C5D3}" type="presParOf" srcId="{3DB03D3E-BAD8-4635-AB19-66176173DCD0}" destId="{7B8212D2-6430-493D-9C6F-5406C9562CB3}" srcOrd="5" destOrd="0" presId="urn:microsoft.com/office/officeart/2005/8/layout/hierarchy3"/>
    <dgm:cxn modelId="{891327D2-F5F2-46BC-BA16-7588166DD87F}" type="presParOf" srcId="{7B8212D2-6430-493D-9C6F-5406C9562CB3}" destId="{92E767A2-B432-4FED-BB39-4D2B59438FE0}" srcOrd="0" destOrd="0" presId="urn:microsoft.com/office/officeart/2005/8/layout/hierarchy3"/>
    <dgm:cxn modelId="{F716C699-29C5-45E2-A872-755E68C73978}" type="presParOf" srcId="{92E767A2-B432-4FED-BB39-4D2B59438FE0}" destId="{D4435267-B44B-4340-A464-372B4CE3F3B0}" srcOrd="0" destOrd="0" presId="urn:microsoft.com/office/officeart/2005/8/layout/hierarchy3"/>
    <dgm:cxn modelId="{C44FF15D-74C9-4F4B-BDAE-AC644CD23F81}" type="presParOf" srcId="{92E767A2-B432-4FED-BB39-4D2B59438FE0}" destId="{08FE35E9-EE1F-498C-BD41-B5F159945B9F}" srcOrd="1" destOrd="0" presId="urn:microsoft.com/office/officeart/2005/8/layout/hierarchy3"/>
    <dgm:cxn modelId="{F4B852A8-1E66-4559-8C7F-1679473ABEC0}" type="presParOf" srcId="{7B8212D2-6430-493D-9C6F-5406C9562CB3}" destId="{75816B15-8915-4DF8-9CC6-52D354D51184}" srcOrd="1" destOrd="0" presId="urn:microsoft.com/office/officeart/2005/8/layout/hierarchy3"/>
    <dgm:cxn modelId="{0C3B511C-188F-44C1-9807-CF95DEF8A5DD}" type="presParOf" srcId="{75816B15-8915-4DF8-9CC6-52D354D51184}" destId="{91313ABC-AB35-4EF9-9176-DD384FEB2FF9}" srcOrd="0" destOrd="0" presId="urn:microsoft.com/office/officeart/2005/8/layout/hierarchy3"/>
    <dgm:cxn modelId="{E1128291-3523-4D5F-9E3D-9F384033A04E}" type="presParOf" srcId="{75816B15-8915-4DF8-9CC6-52D354D51184}" destId="{89263195-4537-4264-9D1A-7BF8CF489577}" srcOrd="1" destOrd="0" presId="urn:microsoft.com/office/officeart/2005/8/layout/hierarchy3"/>
    <dgm:cxn modelId="{2AE03235-0A75-4FF4-89E3-B0E5666FDA9A}" type="presParOf" srcId="{75816B15-8915-4DF8-9CC6-52D354D51184}" destId="{C2A102D2-552D-4DC8-89C4-06259EF946CD}" srcOrd="2" destOrd="0" presId="urn:microsoft.com/office/officeart/2005/8/layout/hierarchy3"/>
    <dgm:cxn modelId="{CC54C336-A248-4D4B-8DEC-D44A1AD1FDDD}" type="presParOf" srcId="{75816B15-8915-4DF8-9CC6-52D354D51184}" destId="{17F5DCCB-DCF4-43EB-890E-29502A28BC5E}" srcOrd="3" destOrd="0" presId="urn:microsoft.com/office/officeart/2005/8/layout/hierarchy3"/>
    <dgm:cxn modelId="{D6C60571-7BAB-431F-B0C2-55B0294220E9}" type="presParOf" srcId="{75816B15-8915-4DF8-9CC6-52D354D51184}" destId="{5F0AACA5-FB5A-47D1-81E5-F8062A3965FB}" srcOrd="4" destOrd="0" presId="urn:microsoft.com/office/officeart/2005/8/layout/hierarchy3"/>
    <dgm:cxn modelId="{739D2210-F090-4BD8-B9A5-F45D89ADB377}" type="presParOf" srcId="{75816B15-8915-4DF8-9CC6-52D354D51184}" destId="{594A04F2-2F7C-486A-AF30-3355D7BD917A}" srcOrd="5" destOrd="0" presId="urn:microsoft.com/office/officeart/2005/8/layout/hierarchy3"/>
    <dgm:cxn modelId="{2B62CEC4-E1E7-4547-9C5D-D4677C27276F}" type="presParOf" srcId="{75816B15-8915-4DF8-9CC6-52D354D51184}" destId="{34019D18-4312-40EE-9D52-479498CD39E9}" srcOrd="6" destOrd="0" presId="urn:microsoft.com/office/officeart/2005/8/layout/hierarchy3"/>
    <dgm:cxn modelId="{D1A35FC1-729E-46CD-8BCC-5A2E3DF6807C}" type="presParOf" srcId="{75816B15-8915-4DF8-9CC6-52D354D51184}" destId="{7D08FF31-D089-4558-A47E-A0550E399A13}" srcOrd="7" destOrd="0" presId="urn:microsoft.com/office/officeart/2005/8/layout/hierarchy3"/>
    <dgm:cxn modelId="{B6B538C0-FA6F-454E-9CE7-F5EB088ADD5D}" type="presParOf" srcId="{75816B15-8915-4DF8-9CC6-52D354D51184}" destId="{886AA95C-6136-4394-8C08-BA80639A66B5}" srcOrd="8" destOrd="0" presId="urn:microsoft.com/office/officeart/2005/8/layout/hierarchy3"/>
    <dgm:cxn modelId="{CB71A368-397D-4437-955B-BF682EF6AEF3}" type="presParOf" srcId="{75816B15-8915-4DF8-9CC6-52D354D51184}" destId="{D95736D7-A939-458D-B3AE-359AD2A7715B}" srcOrd="9" destOrd="0" presId="urn:microsoft.com/office/officeart/2005/8/layout/hierarchy3"/>
    <dgm:cxn modelId="{F6AD32A9-47C8-4A67-94D1-9B2F269F94CF}" type="presParOf" srcId="{3DB03D3E-BAD8-4635-AB19-66176173DCD0}" destId="{FBA24A91-6E0F-4F6E-994D-1B590718BB3C}" srcOrd="6" destOrd="0" presId="urn:microsoft.com/office/officeart/2005/8/layout/hierarchy3"/>
    <dgm:cxn modelId="{F5380AF3-6029-4083-A700-CACACE2F367F}" type="presParOf" srcId="{FBA24A91-6E0F-4F6E-994D-1B590718BB3C}" destId="{E961BD46-11BD-4302-AEEF-6327FBC2908C}" srcOrd="0" destOrd="0" presId="urn:microsoft.com/office/officeart/2005/8/layout/hierarchy3"/>
    <dgm:cxn modelId="{BD556986-DD0D-43D0-9169-839226C01E0A}" type="presParOf" srcId="{E961BD46-11BD-4302-AEEF-6327FBC2908C}" destId="{DA3F73A6-0E8C-402D-A7C8-C551BE7FE468}" srcOrd="0" destOrd="0" presId="urn:microsoft.com/office/officeart/2005/8/layout/hierarchy3"/>
    <dgm:cxn modelId="{FDAFC423-DB25-4399-862B-399F27CAA02A}" type="presParOf" srcId="{E961BD46-11BD-4302-AEEF-6327FBC2908C}" destId="{C9990587-8E04-4F08-BA6A-E839E30067DC}" srcOrd="1" destOrd="0" presId="urn:microsoft.com/office/officeart/2005/8/layout/hierarchy3"/>
    <dgm:cxn modelId="{7868656E-996C-4EFD-8A05-1B6C5A1074DF}" type="presParOf" srcId="{FBA24A91-6E0F-4F6E-994D-1B590718BB3C}" destId="{3ED1D9A3-7F10-4A0A-8FF8-FC1D2C897077}" srcOrd="1" destOrd="0" presId="urn:microsoft.com/office/officeart/2005/8/layout/hierarchy3"/>
    <dgm:cxn modelId="{BF0042D9-D7F6-4D07-92EC-D2446EA492C7}" type="presParOf" srcId="{3ED1D9A3-7F10-4A0A-8FF8-FC1D2C897077}" destId="{76B56944-9DA0-41FD-9DCE-9F7AEAADAE60}" srcOrd="0" destOrd="0" presId="urn:microsoft.com/office/officeart/2005/8/layout/hierarchy3"/>
    <dgm:cxn modelId="{C8011481-F356-421D-AA35-906AD31BCCDD}" type="presParOf" srcId="{3ED1D9A3-7F10-4A0A-8FF8-FC1D2C897077}" destId="{21AC7727-179E-4BC6-B372-E5B90DB7DB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60C3E8-EB6F-4E95-9735-B2F62FC225D7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D20197-1AEB-4D5C-B842-31A251177773}">
      <dgm:prSet/>
      <dgm:spPr/>
      <dgm:t>
        <a:bodyPr/>
        <a:lstStyle/>
        <a:p>
          <a:pPr latinLnBrk="1"/>
          <a:r>
            <a:rPr lang="ko-KR" altLang="en-US" dirty="0" smtClean="0"/>
            <a:t>메인 페이지</a:t>
          </a:r>
          <a:endParaRPr lang="ko-KR" altLang="en-US" dirty="0"/>
        </a:p>
      </dgm:t>
    </dgm:pt>
    <dgm:pt modelId="{6F2CFD69-9D80-445A-B374-FB6D35210013}" type="parTrans" cxnId="{7EA8F8A3-27E6-45F7-8AEA-CF045A1877B1}">
      <dgm:prSet/>
      <dgm:spPr/>
      <dgm:t>
        <a:bodyPr/>
        <a:lstStyle/>
        <a:p>
          <a:pPr latinLnBrk="1"/>
          <a:endParaRPr lang="ko-KR" altLang="en-US"/>
        </a:p>
      </dgm:t>
    </dgm:pt>
    <dgm:pt modelId="{04022A24-5A67-4453-8F24-4F5E510B8A54}" type="sibTrans" cxnId="{7EA8F8A3-27E6-45F7-8AEA-CF045A1877B1}">
      <dgm:prSet/>
      <dgm:spPr/>
      <dgm:t>
        <a:bodyPr/>
        <a:lstStyle/>
        <a:p>
          <a:pPr latinLnBrk="1"/>
          <a:endParaRPr lang="ko-KR" altLang="en-US"/>
        </a:p>
      </dgm:t>
    </dgm:pt>
    <dgm:pt modelId="{83840D15-C1BC-4182-8390-250CAA403E07}">
      <dgm:prSet/>
      <dgm:spPr/>
      <dgm:t>
        <a:bodyPr/>
        <a:lstStyle/>
        <a:p>
          <a:pPr latinLnBrk="1"/>
          <a:r>
            <a:rPr lang="ko-KR" altLang="en-US" dirty="0" smtClean="0"/>
            <a:t>상품 페이지</a:t>
          </a:r>
          <a:endParaRPr lang="ko-KR" altLang="en-US" dirty="0"/>
        </a:p>
      </dgm:t>
    </dgm:pt>
    <dgm:pt modelId="{B6814E7C-866F-400B-B1E8-6FEC6A01B013}" type="parTrans" cxnId="{82760B0B-549B-45F1-A6B4-99660FE694EE}">
      <dgm:prSet/>
      <dgm:spPr/>
      <dgm:t>
        <a:bodyPr/>
        <a:lstStyle/>
        <a:p>
          <a:pPr latinLnBrk="1"/>
          <a:endParaRPr lang="ko-KR" altLang="en-US"/>
        </a:p>
      </dgm:t>
    </dgm:pt>
    <dgm:pt modelId="{96459457-A250-4910-B12F-6BBE4B1EDF97}" type="sibTrans" cxnId="{82760B0B-549B-45F1-A6B4-99660FE694EE}">
      <dgm:prSet/>
      <dgm:spPr/>
      <dgm:t>
        <a:bodyPr/>
        <a:lstStyle/>
        <a:p>
          <a:pPr latinLnBrk="1"/>
          <a:endParaRPr lang="ko-KR" altLang="en-US"/>
        </a:p>
      </dgm:t>
    </dgm:pt>
    <dgm:pt modelId="{5EB00E63-45EF-4A46-9517-42088CC45EBE}">
      <dgm:prSet custT="1"/>
      <dgm:spPr/>
      <dgm:t>
        <a:bodyPr/>
        <a:lstStyle/>
        <a:p>
          <a:pPr latinLnBrk="1"/>
          <a:r>
            <a:rPr lang="en-US" altLang="ko-KR" sz="900" dirty="0" smtClean="0"/>
            <a:t>index.jsp</a:t>
          </a:r>
          <a:endParaRPr lang="ko-KR" altLang="en-US" sz="900" dirty="0"/>
        </a:p>
      </dgm:t>
    </dgm:pt>
    <dgm:pt modelId="{A11FF94E-DC65-49A6-B9F6-B4B2376AEF1E}" type="parTrans" cxnId="{9C12685A-9060-4236-8C1D-334ECFE04054}">
      <dgm:prSet/>
      <dgm:spPr/>
      <dgm:t>
        <a:bodyPr/>
        <a:lstStyle/>
        <a:p>
          <a:pPr latinLnBrk="1"/>
          <a:endParaRPr lang="ko-KR" altLang="en-US"/>
        </a:p>
      </dgm:t>
    </dgm:pt>
    <dgm:pt modelId="{7F0A7DC2-11C3-4919-8FC0-D26F2A4466CA}" type="sibTrans" cxnId="{9C12685A-9060-4236-8C1D-334ECFE04054}">
      <dgm:prSet/>
      <dgm:spPr/>
      <dgm:t>
        <a:bodyPr/>
        <a:lstStyle/>
        <a:p>
          <a:pPr latinLnBrk="1"/>
          <a:endParaRPr lang="ko-KR" altLang="en-US"/>
        </a:p>
      </dgm:t>
    </dgm:pt>
    <dgm:pt modelId="{7987D774-4E05-480B-9CF8-3E366C5B33BF}">
      <dgm:prSet custT="1"/>
      <dgm:spPr/>
      <dgm:t>
        <a:bodyPr/>
        <a:lstStyle/>
        <a:p>
          <a:pPr latinLnBrk="1"/>
          <a:r>
            <a:rPr lang="en-US" altLang="ko-KR" sz="900" dirty="0" smtClean="0"/>
            <a:t>shopList.jsp</a:t>
          </a:r>
          <a:endParaRPr lang="ko-KR" altLang="en-US" sz="900" dirty="0"/>
        </a:p>
      </dgm:t>
    </dgm:pt>
    <dgm:pt modelId="{3C614239-276D-47C9-83D0-76BC7F74F086}" type="parTrans" cxnId="{E9E4C576-D54B-492C-9926-005874B7C4C2}">
      <dgm:prSet/>
      <dgm:spPr/>
      <dgm:t>
        <a:bodyPr/>
        <a:lstStyle/>
        <a:p>
          <a:pPr latinLnBrk="1"/>
          <a:endParaRPr lang="ko-KR" altLang="en-US"/>
        </a:p>
      </dgm:t>
    </dgm:pt>
    <dgm:pt modelId="{B8057C7D-FCF2-4A1A-972F-871D873EC7FF}" type="sibTrans" cxnId="{E9E4C576-D54B-492C-9926-005874B7C4C2}">
      <dgm:prSet/>
      <dgm:spPr/>
      <dgm:t>
        <a:bodyPr/>
        <a:lstStyle/>
        <a:p>
          <a:pPr latinLnBrk="1"/>
          <a:endParaRPr lang="ko-KR" altLang="en-US"/>
        </a:p>
      </dgm:t>
    </dgm:pt>
    <dgm:pt modelId="{5B26CAB7-020E-4F71-9E1C-B29E1A0A774C}">
      <dgm:prSet custT="1"/>
      <dgm:spPr/>
      <dgm:t>
        <a:bodyPr/>
        <a:lstStyle/>
        <a:p>
          <a:pPr latinLnBrk="1"/>
          <a:r>
            <a:rPr lang="en-US" altLang="ko-KR" sz="900" dirty="0" smtClean="0"/>
            <a:t>shopView.jsp</a:t>
          </a:r>
          <a:endParaRPr lang="ko-KR" altLang="en-US" sz="900" dirty="0"/>
        </a:p>
      </dgm:t>
    </dgm:pt>
    <dgm:pt modelId="{E6BC1109-4270-4525-877F-F61C5F12FC2A}" type="parTrans" cxnId="{7A57DEAF-2A53-45D7-8682-12A97DA07AB5}">
      <dgm:prSet/>
      <dgm:spPr/>
      <dgm:t>
        <a:bodyPr/>
        <a:lstStyle/>
        <a:p>
          <a:pPr latinLnBrk="1"/>
          <a:endParaRPr lang="ko-KR" altLang="en-US"/>
        </a:p>
      </dgm:t>
    </dgm:pt>
    <dgm:pt modelId="{A9ABC8F3-4AC9-466C-830E-BD8828C3DFF5}" type="sibTrans" cxnId="{7A57DEAF-2A53-45D7-8682-12A97DA07AB5}">
      <dgm:prSet/>
      <dgm:spPr/>
      <dgm:t>
        <a:bodyPr/>
        <a:lstStyle/>
        <a:p>
          <a:pPr latinLnBrk="1"/>
          <a:endParaRPr lang="ko-KR" altLang="en-US"/>
        </a:p>
      </dgm:t>
    </dgm:pt>
    <dgm:pt modelId="{253845EB-494F-49C9-8B4B-9FD043CE6148}">
      <dgm:prSet custT="1"/>
      <dgm:spPr/>
      <dgm:t>
        <a:bodyPr/>
        <a:lstStyle/>
        <a:p>
          <a:pPr latinLnBrk="1"/>
          <a:r>
            <a:rPr lang="en-US" altLang="ko-KR" sz="900" dirty="0" smtClean="0"/>
            <a:t>shopWrite.jsp</a:t>
          </a:r>
          <a:endParaRPr lang="ko-KR" altLang="en-US" sz="900" dirty="0"/>
        </a:p>
      </dgm:t>
    </dgm:pt>
    <dgm:pt modelId="{88C53296-CADD-4585-8665-5B890B03B04A}" type="parTrans" cxnId="{5C25236D-C544-4AC5-9FA3-A023AFE4AE22}">
      <dgm:prSet/>
      <dgm:spPr/>
      <dgm:t>
        <a:bodyPr/>
        <a:lstStyle/>
        <a:p>
          <a:pPr latinLnBrk="1"/>
          <a:endParaRPr lang="ko-KR" altLang="en-US"/>
        </a:p>
      </dgm:t>
    </dgm:pt>
    <dgm:pt modelId="{475F64BB-DA0B-4571-AB9B-F298B18E52EA}" type="sibTrans" cxnId="{5C25236D-C544-4AC5-9FA3-A023AFE4AE22}">
      <dgm:prSet/>
      <dgm:spPr/>
      <dgm:t>
        <a:bodyPr/>
        <a:lstStyle/>
        <a:p>
          <a:pPr latinLnBrk="1"/>
          <a:endParaRPr lang="ko-KR" altLang="en-US"/>
        </a:p>
      </dgm:t>
    </dgm:pt>
    <dgm:pt modelId="{5E4B04E1-BC9C-4CE9-B778-CFB22120E9B6}">
      <dgm:prSet/>
      <dgm:spPr/>
      <dgm:t>
        <a:bodyPr/>
        <a:lstStyle/>
        <a:p>
          <a:pPr latinLnBrk="1"/>
          <a:r>
            <a:rPr lang="ko-KR" altLang="en-US" dirty="0" smtClean="0"/>
            <a:t>회원 페이지</a:t>
          </a:r>
          <a:endParaRPr lang="ko-KR" altLang="en-US" dirty="0"/>
        </a:p>
      </dgm:t>
    </dgm:pt>
    <dgm:pt modelId="{7A70499C-6D67-4C4A-9E7F-E4CE5D2F1003}" type="parTrans" cxnId="{09C60585-7475-4565-868F-707DA56DD5EA}">
      <dgm:prSet/>
      <dgm:spPr/>
      <dgm:t>
        <a:bodyPr/>
        <a:lstStyle/>
        <a:p>
          <a:pPr latinLnBrk="1"/>
          <a:endParaRPr lang="ko-KR" altLang="en-US"/>
        </a:p>
      </dgm:t>
    </dgm:pt>
    <dgm:pt modelId="{154D0E95-AEDA-4625-A5AE-4EF408868FB9}" type="sibTrans" cxnId="{09C60585-7475-4565-868F-707DA56DD5EA}">
      <dgm:prSet/>
      <dgm:spPr/>
      <dgm:t>
        <a:bodyPr/>
        <a:lstStyle/>
        <a:p>
          <a:pPr latinLnBrk="1"/>
          <a:endParaRPr lang="ko-KR" altLang="en-US"/>
        </a:p>
      </dgm:t>
    </dgm:pt>
    <dgm:pt modelId="{5D6936E5-4FD5-4049-A7C4-8E76B4A53E4F}">
      <dgm:prSet custT="1"/>
      <dgm:spPr/>
      <dgm:t>
        <a:bodyPr/>
        <a:lstStyle/>
        <a:p>
          <a:pPr latinLnBrk="1"/>
          <a:r>
            <a:rPr lang="en-US" altLang="ko-KR" sz="900" dirty="0" smtClean="0"/>
            <a:t>memberinsertview.jsp</a:t>
          </a:r>
          <a:endParaRPr lang="ko-KR" altLang="en-US" sz="900" dirty="0"/>
        </a:p>
      </dgm:t>
    </dgm:pt>
    <dgm:pt modelId="{7870ABFD-A794-4C43-9671-4C7340B78D3A}" type="parTrans" cxnId="{2645D755-4B7A-4380-930A-5C2792148B9C}">
      <dgm:prSet/>
      <dgm:spPr/>
      <dgm:t>
        <a:bodyPr/>
        <a:lstStyle/>
        <a:p>
          <a:pPr latinLnBrk="1"/>
          <a:endParaRPr lang="ko-KR" altLang="en-US"/>
        </a:p>
      </dgm:t>
    </dgm:pt>
    <dgm:pt modelId="{F84C9A78-75B5-4362-B223-16F4FEA9DD12}" type="sibTrans" cxnId="{2645D755-4B7A-4380-930A-5C2792148B9C}">
      <dgm:prSet/>
      <dgm:spPr/>
      <dgm:t>
        <a:bodyPr/>
        <a:lstStyle/>
        <a:p>
          <a:pPr latinLnBrk="1"/>
          <a:endParaRPr lang="ko-KR" altLang="en-US"/>
        </a:p>
      </dgm:t>
    </dgm:pt>
    <dgm:pt modelId="{9CBB741A-FA62-4D67-B2DD-C5550475D8EB}">
      <dgm:prSet custT="1"/>
      <dgm:spPr/>
      <dgm:t>
        <a:bodyPr/>
        <a:lstStyle/>
        <a:p>
          <a:pPr latinLnBrk="1"/>
          <a:r>
            <a:rPr lang="en-US" altLang="ko-KR" sz="900" dirty="0" smtClean="0"/>
            <a:t>memberUpdate.jsp</a:t>
          </a:r>
          <a:endParaRPr lang="ko-KR" altLang="en-US" sz="900" dirty="0"/>
        </a:p>
      </dgm:t>
    </dgm:pt>
    <dgm:pt modelId="{04BA20D6-12B5-4FF2-ACBC-5CDD087FACD4}" type="parTrans" cxnId="{4A4C65BB-30AF-49DF-A735-E5928353AC18}">
      <dgm:prSet/>
      <dgm:spPr/>
      <dgm:t>
        <a:bodyPr/>
        <a:lstStyle/>
        <a:p>
          <a:pPr latinLnBrk="1"/>
          <a:endParaRPr lang="ko-KR" altLang="en-US"/>
        </a:p>
      </dgm:t>
    </dgm:pt>
    <dgm:pt modelId="{35CD8B60-E6A6-445B-9EF9-F8EA83C7E61B}" type="sibTrans" cxnId="{4A4C65BB-30AF-49DF-A735-E5928353AC18}">
      <dgm:prSet/>
      <dgm:spPr/>
      <dgm:t>
        <a:bodyPr/>
        <a:lstStyle/>
        <a:p>
          <a:pPr latinLnBrk="1"/>
          <a:endParaRPr lang="ko-KR" altLang="en-US"/>
        </a:p>
      </dgm:t>
    </dgm:pt>
    <dgm:pt modelId="{13A261BC-3555-4CC5-B64B-9A1A3CD63E0F}">
      <dgm:prSet custT="1"/>
      <dgm:spPr/>
      <dgm:t>
        <a:bodyPr/>
        <a:lstStyle/>
        <a:p>
          <a:pPr latinLnBrk="1"/>
          <a:r>
            <a:rPr lang="en-US" altLang="ko-KR" sz="900" dirty="0" smtClean="0"/>
            <a:t>idCheck.jsp</a:t>
          </a:r>
          <a:endParaRPr lang="ko-KR" altLang="en-US" sz="900" dirty="0"/>
        </a:p>
      </dgm:t>
    </dgm:pt>
    <dgm:pt modelId="{58223D4D-007A-42ED-A49F-872C4065DFF8}" type="parTrans" cxnId="{6D90D8F5-E605-455E-90D5-F94637C970EF}">
      <dgm:prSet/>
      <dgm:spPr/>
      <dgm:t>
        <a:bodyPr/>
        <a:lstStyle/>
        <a:p>
          <a:pPr latinLnBrk="1"/>
          <a:endParaRPr lang="ko-KR" altLang="en-US"/>
        </a:p>
      </dgm:t>
    </dgm:pt>
    <dgm:pt modelId="{BD947AC7-66C6-421B-A297-B5DDD1CFAFCE}" type="sibTrans" cxnId="{6D90D8F5-E605-455E-90D5-F94637C970EF}">
      <dgm:prSet/>
      <dgm:spPr/>
      <dgm:t>
        <a:bodyPr/>
        <a:lstStyle/>
        <a:p>
          <a:pPr latinLnBrk="1"/>
          <a:endParaRPr lang="ko-KR" altLang="en-US"/>
        </a:p>
      </dgm:t>
    </dgm:pt>
    <dgm:pt modelId="{CA80A11D-571F-40EF-A52C-FEE294C2767B}">
      <dgm:prSet/>
      <dgm:spPr/>
      <dgm:t>
        <a:bodyPr/>
        <a:lstStyle/>
        <a:p>
          <a:pPr latinLnBrk="1"/>
          <a:r>
            <a:rPr lang="ko-KR" altLang="en-US" dirty="0" smtClean="0"/>
            <a:t>자유게시판 페이지</a:t>
          </a:r>
          <a:endParaRPr lang="ko-KR" altLang="en-US" dirty="0"/>
        </a:p>
      </dgm:t>
    </dgm:pt>
    <dgm:pt modelId="{B1EE6E0C-D4FD-449C-939D-CC274370C360}" type="parTrans" cxnId="{1DE7F772-3CD4-42F0-B82D-B5ABCEFFD788}">
      <dgm:prSet/>
      <dgm:spPr/>
      <dgm:t>
        <a:bodyPr/>
        <a:lstStyle/>
        <a:p>
          <a:pPr latinLnBrk="1"/>
          <a:endParaRPr lang="ko-KR" altLang="en-US"/>
        </a:p>
      </dgm:t>
    </dgm:pt>
    <dgm:pt modelId="{AFF30002-DFAA-4801-BA00-551E1B9DD6B0}" type="sibTrans" cxnId="{1DE7F772-3CD4-42F0-B82D-B5ABCEFFD788}">
      <dgm:prSet/>
      <dgm:spPr/>
      <dgm:t>
        <a:bodyPr/>
        <a:lstStyle/>
        <a:p>
          <a:pPr latinLnBrk="1"/>
          <a:endParaRPr lang="ko-KR" altLang="en-US"/>
        </a:p>
      </dgm:t>
    </dgm:pt>
    <dgm:pt modelId="{1DD6AECA-ADCD-4246-B139-4EB7A96D7865}">
      <dgm:prSet custT="1"/>
      <dgm:spPr/>
      <dgm:t>
        <a:bodyPr/>
        <a:lstStyle/>
        <a:p>
          <a:pPr latinLnBrk="1"/>
          <a:r>
            <a:rPr lang="en-US" altLang="ko-KR" sz="900" dirty="0" smtClean="0"/>
            <a:t>boardCheckPass.jsp</a:t>
          </a:r>
          <a:endParaRPr lang="ko-KR" altLang="en-US" sz="900" dirty="0"/>
        </a:p>
      </dgm:t>
    </dgm:pt>
    <dgm:pt modelId="{4B80BD86-7F67-4740-8F93-62F451A6BDC6}" type="parTrans" cxnId="{DB052A31-0EA8-44FF-A336-1528B5E9ACAB}">
      <dgm:prSet/>
      <dgm:spPr/>
      <dgm:t>
        <a:bodyPr/>
        <a:lstStyle/>
        <a:p>
          <a:pPr latinLnBrk="1"/>
          <a:endParaRPr lang="ko-KR" altLang="en-US"/>
        </a:p>
      </dgm:t>
    </dgm:pt>
    <dgm:pt modelId="{391EFB87-EF1B-4E19-8E16-2CA52AD3D6F8}" type="sibTrans" cxnId="{DB052A31-0EA8-44FF-A336-1528B5E9ACAB}">
      <dgm:prSet/>
      <dgm:spPr/>
      <dgm:t>
        <a:bodyPr/>
        <a:lstStyle/>
        <a:p>
          <a:pPr latinLnBrk="1"/>
          <a:endParaRPr lang="ko-KR" altLang="en-US"/>
        </a:p>
      </dgm:t>
    </dgm:pt>
    <dgm:pt modelId="{F8822CAF-FCB9-4336-9C9D-32A14839A43D}">
      <dgm:prSet custT="1"/>
      <dgm:spPr/>
      <dgm:t>
        <a:bodyPr/>
        <a:lstStyle/>
        <a:p>
          <a:pPr latinLnBrk="1"/>
          <a:r>
            <a:rPr lang="en-US" altLang="ko-KR" sz="900" dirty="0" smtClean="0"/>
            <a:t>boardList.jsp</a:t>
          </a:r>
          <a:endParaRPr lang="ko-KR" altLang="en-US" sz="900" dirty="0"/>
        </a:p>
      </dgm:t>
    </dgm:pt>
    <dgm:pt modelId="{0A592421-E820-480D-88C5-E173B6AC426F}" type="parTrans" cxnId="{28D1B283-CAD6-4E76-8470-B294653AF047}">
      <dgm:prSet/>
      <dgm:spPr/>
      <dgm:t>
        <a:bodyPr/>
        <a:lstStyle/>
        <a:p>
          <a:pPr latinLnBrk="1"/>
          <a:endParaRPr lang="ko-KR" altLang="en-US"/>
        </a:p>
      </dgm:t>
    </dgm:pt>
    <dgm:pt modelId="{C7E9D786-9C3D-461C-B8A9-5B4463596956}" type="sibTrans" cxnId="{28D1B283-CAD6-4E76-8470-B294653AF047}">
      <dgm:prSet/>
      <dgm:spPr/>
      <dgm:t>
        <a:bodyPr/>
        <a:lstStyle/>
        <a:p>
          <a:pPr latinLnBrk="1"/>
          <a:endParaRPr lang="ko-KR" altLang="en-US"/>
        </a:p>
      </dgm:t>
    </dgm:pt>
    <dgm:pt modelId="{13D925B8-8C2D-4513-90A5-DD898270E6F3}">
      <dgm:prSet custT="1"/>
      <dgm:spPr/>
      <dgm:t>
        <a:bodyPr/>
        <a:lstStyle/>
        <a:p>
          <a:pPr latinLnBrk="1"/>
          <a:r>
            <a:rPr lang="en-US" altLang="ko-KR" sz="900" dirty="0" smtClean="0"/>
            <a:t>boardUpdate.jsp</a:t>
          </a:r>
          <a:endParaRPr lang="ko-KR" altLang="en-US" sz="900" dirty="0"/>
        </a:p>
      </dgm:t>
    </dgm:pt>
    <dgm:pt modelId="{9D866A8D-E557-4166-B4D1-57B84204E447}" type="parTrans" cxnId="{F91ADA18-57E2-4606-BA05-397DCBE10C31}">
      <dgm:prSet/>
      <dgm:spPr/>
      <dgm:t>
        <a:bodyPr/>
        <a:lstStyle/>
        <a:p>
          <a:pPr latinLnBrk="1"/>
          <a:endParaRPr lang="ko-KR" altLang="en-US"/>
        </a:p>
      </dgm:t>
    </dgm:pt>
    <dgm:pt modelId="{ACA61F3F-8035-48FE-8BFA-F93D1B0942DC}" type="sibTrans" cxnId="{F91ADA18-57E2-4606-BA05-397DCBE10C31}">
      <dgm:prSet/>
      <dgm:spPr/>
      <dgm:t>
        <a:bodyPr/>
        <a:lstStyle/>
        <a:p>
          <a:pPr latinLnBrk="1"/>
          <a:endParaRPr lang="ko-KR" altLang="en-US"/>
        </a:p>
      </dgm:t>
    </dgm:pt>
    <dgm:pt modelId="{3CBADA9C-C348-4A27-A3F7-8680902ECA8F}">
      <dgm:prSet custT="1"/>
      <dgm:spPr/>
      <dgm:t>
        <a:bodyPr/>
        <a:lstStyle/>
        <a:p>
          <a:pPr latinLnBrk="1"/>
          <a:r>
            <a:rPr lang="en-US" altLang="ko-KR" sz="900" dirty="0" smtClean="0"/>
            <a:t>boardView.jsp</a:t>
          </a:r>
          <a:endParaRPr lang="ko-KR" altLang="en-US" sz="900" dirty="0"/>
        </a:p>
      </dgm:t>
    </dgm:pt>
    <dgm:pt modelId="{C736EFED-C3F2-44FA-8296-EEDBA15712B1}" type="parTrans" cxnId="{B37179FA-23E4-42AD-AB5F-A7F2D9CB9A7F}">
      <dgm:prSet/>
      <dgm:spPr/>
      <dgm:t>
        <a:bodyPr/>
        <a:lstStyle/>
        <a:p>
          <a:pPr latinLnBrk="1"/>
          <a:endParaRPr lang="ko-KR" altLang="en-US"/>
        </a:p>
      </dgm:t>
    </dgm:pt>
    <dgm:pt modelId="{EBED8D8E-0315-4DA4-ABC1-C0CA6C8328FB}" type="sibTrans" cxnId="{B37179FA-23E4-42AD-AB5F-A7F2D9CB9A7F}">
      <dgm:prSet/>
      <dgm:spPr/>
      <dgm:t>
        <a:bodyPr/>
        <a:lstStyle/>
        <a:p>
          <a:pPr latinLnBrk="1"/>
          <a:endParaRPr lang="ko-KR" altLang="en-US"/>
        </a:p>
      </dgm:t>
    </dgm:pt>
    <dgm:pt modelId="{78735EA9-DAD5-41C9-A18B-C05A94DC602E}">
      <dgm:prSet custT="1"/>
      <dgm:spPr/>
      <dgm:t>
        <a:bodyPr/>
        <a:lstStyle/>
        <a:p>
          <a:pPr latinLnBrk="1"/>
          <a:r>
            <a:rPr lang="en-US" altLang="ko-KR" sz="900" dirty="0" smtClean="0"/>
            <a:t>boardWrite.jsp</a:t>
          </a:r>
          <a:endParaRPr lang="ko-KR" altLang="en-US" sz="900" dirty="0"/>
        </a:p>
      </dgm:t>
    </dgm:pt>
    <dgm:pt modelId="{0D80B78A-32E3-4F7C-8EA4-F97138A16E17}" type="parTrans" cxnId="{5901608C-8D4B-42A4-9584-14486EC8FE77}">
      <dgm:prSet/>
      <dgm:spPr/>
      <dgm:t>
        <a:bodyPr/>
        <a:lstStyle/>
        <a:p>
          <a:pPr latinLnBrk="1"/>
          <a:endParaRPr lang="ko-KR" altLang="en-US"/>
        </a:p>
      </dgm:t>
    </dgm:pt>
    <dgm:pt modelId="{9A13740F-451C-43E7-95D8-AF3C9FF613A8}" type="sibTrans" cxnId="{5901608C-8D4B-42A4-9584-14486EC8FE77}">
      <dgm:prSet/>
      <dgm:spPr/>
      <dgm:t>
        <a:bodyPr/>
        <a:lstStyle/>
        <a:p>
          <a:pPr latinLnBrk="1"/>
          <a:endParaRPr lang="ko-KR" altLang="en-US"/>
        </a:p>
      </dgm:t>
    </dgm:pt>
    <dgm:pt modelId="{3DCD41C4-86C4-454E-96D8-F305441E5FA8}">
      <dgm:prSet custT="1"/>
      <dgm:spPr/>
      <dgm:t>
        <a:bodyPr/>
        <a:lstStyle/>
        <a:p>
          <a:pPr latinLnBrk="1"/>
          <a:r>
            <a:rPr lang="en-US" altLang="ko-KR" sz="900" dirty="0" smtClean="0"/>
            <a:t>checkSuccess.jsp</a:t>
          </a:r>
          <a:endParaRPr lang="ko-KR" altLang="en-US" sz="900" dirty="0"/>
        </a:p>
      </dgm:t>
    </dgm:pt>
    <dgm:pt modelId="{CF8A4354-D350-4F2A-B0AE-A296BBBD9EF3}" type="parTrans" cxnId="{17D0B4A7-6D12-4A7F-A96B-F0C8BA9B9DBF}">
      <dgm:prSet/>
      <dgm:spPr/>
      <dgm:t>
        <a:bodyPr/>
        <a:lstStyle/>
        <a:p>
          <a:pPr latinLnBrk="1"/>
          <a:endParaRPr lang="ko-KR" altLang="en-US"/>
        </a:p>
      </dgm:t>
    </dgm:pt>
    <dgm:pt modelId="{6E30B21E-B5BC-4629-BB01-D61C767176FB}" type="sibTrans" cxnId="{17D0B4A7-6D12-4A7F-A96B-F0C8BA9B9DBF}">
      <dgm:prSet/>
      <dgm:spPr/>
      <dgm:t>
        <a:bodyPr/>
        <a:lstStyle/>
        <a:p>
          <a:pPr latinLnBrk="1"/>
          <a:endParaRPr lang="ko-KR" altLang="en-US"/>
        </a:p>
      </dgm:t>
    </dgm:pt>
    <dgm:pt modelId="{CBCA7AC7-4998-4F9C-8CDF-3134F7B5D333}">
      <dgm:prSet/>
      <dgm:spPr/>
      <dgm:t>
        <a:bodyPr/>
        <a:lstStyle/>
        <a:p>
          <a:pPr latinLnBrk="1"/>
          <a:r>
            <a:rPr lang="ko-KR" altLang="en-US" dirty="0" smtClean="0"/>
            <a:t>고객게시판 페이지</a:t>
          </a:r>
          <a:endParaRPr lang="ko-KR" altLang="en-US" dirty="0"/>
        </a:p>
      </dgm:t>
    </dgm:pt>
    <dgm:pt modelId="{FDD4CFB4-6CBB-4361-97C3-1F87EE7D6915}" type="parTrans" cxnId="{DB2787D6-D2BD-4AE9-B7C7-957A266FBCB6}">
      <dgm:prSet/>
      <dgm:spPr/>
      <dgm:t>
        <a:bodyPr/>
        <a:lstStyle/>
        <a:p>
          <a:pPr latinLnBrk="1"/>
          <a:endParaRPr lang="ko-KR" altLang="en-US"/>
        </a:p>
      </dgm:t>
    </dgm:pt>
    <dgm:pt modelId="{34F546FA-F11C-4404-A290-B519D0C5673B}" type="sibTrans" cxnId="{DB2787D6-D2BD-4AE9-B7C7-957A266FBCB6}">
      <dgm:prSet/>
      <dgm:spPr/>
      <dgm:t>
        <a:bodyPr/>
        <a:lstStyle/>
        <a:p>
          <a:pPr latinLnBrk="1"/>
          <a:endParaRPr lang="ko-KR" altLang="en-US"/>
        </a:p>
      </dgm:t>
    </dgm:pt>
    <dgm:pt modelId="{CFF1E0B2-56E3-4BE3-B058-7C8E7F3AC212}">
      <dgm:prSet custT="1"/>
      <dgm:spPr/>
      <dgm:t>
        <a:bodyPr/>
        <a:lstStyle/>
        <a:p>
          <a:pPr latinLnBrk="1"/>
          <a:r>
            <a:rPr lang="en-US" altLang="ko-KR" sz="900" dirty="0" smtClean="0"/>
            <a:t>cusCheckPass.jsp</a:t>
          </a:r>
          <a:endParaRPr lang="ko-KR" altLang="en-US" sz="900" dirty="0"/>
        </a:p>
      </dgm:t>
    </dgm:pt>
    <dgm:pt modelId="{F56E094C-3406-4D87-867B-820531DFC96D}" type="parTrans" cxnId="{E7C81552-71DF-4C65-AE0F-4A4DB9A7714C}">
      <dgm:prSet/>
      <dgm:spPr/>
      <dgm:t>
        <a:bodyPr/>
        <a:lstStyle/>
        <a:p>
          <a:pPr latinLnBrk="1"/>
          <a:endParaRPr lang="ko-KR" altLang="en-US"/>
        </a:p>
      </dgm:t>
    </dgm:pt>
    <dgm:pt modelId="{80F14DD6-A3CE-42F1-9280-E9548AA1EB75}" type="sibTrans" cxnId="{E7C81552-71DF-4C65-AE0F-4A4DB9A7714C}">
      <dgm:prSet/>
      <dgm:spPr/>
      <dgm:t>
        <a:bodyPr/>
        <a:lstStyle/>
        <a:p>
          <a:pPr latinLnBrk="1"/>
          <a:endParaRPr lang="ko-KR" altLang="en-US"/>
        </a:p>
      </dgm:t>
    </dgm:pt>
    <dgm:pt modelId="{D572DC9F-D2A9-4FCA-B962-4D07F43DCE6C}">
      <dgm:prSet custT="1"/>
      <dgm:spPr/>
      <dgm:t>
        <a:bodyPr/>
        <a:lstStyle/>
        <a:p>
          <a:pPr latinLnBrk="1"/>
          <a:r>
            <a:rPr lang="en-US" altLang="ko-KR" sz="900" dirty="0" smtClean="0"/>
            <a:t>cusCheckSuccess.jsp</a:t>
          </a:r>
          <a:endParaRPr lang="ko-KR" altLang="en-US" sz="900" dirty="0"/>
        </a:p>
      </dgm:t>
    </dgm:pt>
    <dgm:pt modelId="{9151BF6A-9C80-449E-9966-DA687AFC0772}" type="parTrans" cxnId="{4A546D4E-2877-4488-B5EC-DDD54DC52A85}">
      <dgm:prSet/>
      <dgm:spPr/>
      <dgm:t>
        <a:bodyPr/>
        <a:lstStyle/>
        <a:p>
          <a:pPr latinLnBrk="1"/>
          <a:endParaRPr lang="ko-KR" altLang="en-US"/>
        </a:p>
      </dgm:t>
    </dgm:pt>
    <dgm:pt modelId="{7BCF92C9-7C61-44C6-BFCE-6B5E0897F488}" type="sibTrans" cxnId="{4A546D4E-2877-4488-B5EC-DDD54DC52A85}">
      <dgm:prSet/>
      <dgm:spPr/>
      <dgm:t>
        <a:bodyPr/>
        <a:lstStyle/>
        <a:p>
          <a:pPr latinLnBrk="1"/>
          <a:endParaRPr lang="ko-KR" altLang="en-US"/>
        </a:p>
      </dgm:t>
    </dgm:pt>
    <dgm:pt modelId="{09F94FE9-11F1-4A19-8BC0-6DCBF5AEF1E9}">
      <dgm:prSet custT="1"/>
      <dgm:spPr/>
      <dgm:t>
        <a:bodyPr/>
        <a:lstStyle/>
        <a:p>
          <a:pPr latinLnBrk="1"/>
          <a:r>
            <a:rPr lang="en-US" altLang="ko-KR" sz="900" dirty="0" smtClean="0"/>
            <a:t>cusList.jsp</a:t>
          </a:r>
          <a:endParaRPr lang="ko-KR" altLang="en-US" sz="900" dirty="0"/>
        </a:p>
      </dgm:t>
    </dgm:pt>
    <dgm:pt modelId="{CB205C74-5C33-4479-94CA-EB10A8492367}" type="parTrans" cxnId="{5EBA946B-4524-4D2D-B6EB-9F7DC9145F08}">
      <dgm:prSet/>
      <dgm:spPr/>
      <dgm:t>
        <a:bodyPr/>
        <a:lstStyle/>
        <a:p>
          <a:pPr latinLnBrk="1"/>
          <a:endParaRPr lang="ko-KR" altLang="en-US"/>
        </a:p>
      </dgm:t>
    </dgm:pt>
    <dgm:pt modelId="{4288FEA7-C7B7-4954-816A-1D640FED3BFE}" type="sibTrans" cxnId="{5EBA946B-4524-4D2D-B6EB-9F7DC9145F08}">
      <dgm:prSet/>
      <dgm:spPr/>
      <dgm:t>
        <a:bodyPr/>
        <a:lstStyle/>
        <a:p>
          <a:pPr latinLnBrk="1"/>
          <a:endParaRPr lang="ko-KR" altLang="en-US"/>
        </a:p>
      </dgm:t>
    </dgm:pt>
    <dgm:pt modelId="{02038A6C-3F09-4A93-9F70-FA53F7696759}">
      <dgm:prSet custT="1"/>
      <dgm:spPr/>
      <dgm:t>
        <a:bodyPr/>
        <a:lstStyle/>
        <a:p>
          <a:pPr latinLnBrk="1"/>
          <a:r>
            <a:rPr lang="en-US" altLang="ko-KR" sz="900" dirty="0" smtClean="0"/>
            <a:t>cusUpdate.jsp</a:t>
          </a:r>
          <a:endParaRPr lang="ko-KR" altLang="en-US" sz="900" dirty="0"/>
        </a:p>
      </dgm:t>
    </dgm:pt>
    <dgm:pt modelId="{CF426D1C-E230-44B3-AB40-05047EAD1D19}" type="parTrans" cxnId="{84DF5D4B-1496-4B2F-A7A8-FB6E6C4703F4}">
      <dgm:prSet/>
      <dgm:spPr/>
      <dgm:t>
        <a:bodyPr/>
        <a:lstStyle/>
        <a:p>
          <a:pPr latinLnBrk="1"/>
          <a:endParaRPr lang="ko-KR" altLang="en-US"/>
        </a:p>
      </dgm:t>
    </dgm:pt>
    <dgm:pt modelId="{FE6B1B50-EB71-4FD3-BF8E-4A922A804AD4}" type="sibTrans" cxnId="{84DF5D4B-1496-4B2F-A7A8-FB6E6C4703F4}">
      <dgm:prSet/>
      <dgm:spPr/>
      <dgm:t>
        <a:bodyPr/>
        <a:lstStyle/>
        <a:p>
          <a:pPr latinLnBrk="1"/>
          <a:endParaRPr lang="ko-KR" altLang="en-US"/>
        </a:p>
      </dgm:t>
    </dgm:pt>
    <dgm:pt modelId="{193FF629-63F4-47D3-BE80-2011DF76D676}">
      <dgm:prSet custT="1"/>
      <dgm:spPr/>
      <dgm:t>
        <a:bodyPr/>
        <a:lstStyle/>
        <a:p>
          <a:pPr latinLnBrk="1"/>
          <a:r>
            <a:rPr lang="en-US" altLang="ko-KR" sz="900" dirty="0" smtClean="0"/>
            <a:t>cusView.jsp</a:t>
          </a:r>
          <a:endParaRPr lang="ko-KR" altLang="en-US" sz="900" dirty="0"/>
        </a:p>
      </dgm:t>
    </dgm:pt>
    <dgm:pt modelId="{5EAE1E54-2399-4EFE-9BAB-DAC0C5CA10A6}" type="parTrans" cxnId="{11B3EC69-9733-42DB-800F-5018CDE871CA}">
      <dgm:prSet/>
      <dgm:spPr/>
      <dgm:t>
        <a:bodyPr/>
        <a:lstStyle/>
        <a:p>
          <a:pPr latinLnBrk="1"/>
          <a:endParaRPr lang="ko-KR" altLang="en-US"/>
        </a:p>
      </dgm:t>
    </dgm:pt>
    <dgm:pt modelId="{403652E0-388F-45F2-A866-8EE2260504AF}" type="sibTrans" cxnId="{11B3EC69-9733-42DB-800F-5018CDE871CA}">
      <dgm:prSet/>
      <dgm:spPr/>
      <dgm:t>
        <a:bodyPr/>
        <a:lstStyle/>
        <a:p>
          <a:pPr latinLnBrk="1"/>
          <a:endParaRPr lang="ko-KR" altLang="en-US"/>
        </a:p>
      </dgm:t>
    </dgm:pt>
    <dgm:pt modelId="{97DD59BF-6E4C-41B5-A710-7D54E811D681}">
      <dgm:prSet custT="1"/>
      <dgm:spPr/>
      <dgm:t>
        <a:bodyPr/>
        <a:lstStyle/>
        <a:p>
          <a:pPr latinLnBrk="1"/>
          <a:r>
            <a:rPr lang="en-US" altLang="ko-KR" sz="900" dirty="0" smtClean="0"/>
            <a:t>cusWrite.jsp</a:t>
          </a:r>
          <a:endParaRPr lang="ko-KR" altLang="en-US" sz="900" dirty="0"/>
        </a:p>
      </dgm:t>
    </dgm:pt>
    <dgm:pt modelId="{D6DFC518-47E7-4738-BE37-62DE74CCB350}" type="parTrans" cxnId="{8F906E7E-2E1B-4FFA-9E3F-BA4652F6B696}">
      <dgm:prSet/>
      <dgm:spPr/>
      <dgm:t>
        <a:bodyPr/>
        <a:lstStyle/>
        <a:p>
          <a:pPr latinLnBrk="1"/>
          <a:endParaRPr lang="ko-KR" altLang="en-US"/>
        </a:p>
      </dgm:t>
    </dgm:pt>
    <dgm:pt modelId="{CD6BD9A7-0D09-428B-A5A1-EDD3CA540970}" type="sibTrans" cxnId="{8F906E7E-2E1B-4FFA-9E3F-BA4652F6B696}">
      <dgm:prSet/>
      <dgm:spPr/>
      <dgm:t>
        <a:bodyPr/>
        <a:lstStyle/>
        <a:p>
          <a:pPr latinLnBrk="1"/>
          <a:endParaRPr lang="ko-KR" altLang="en-US"/>
        </a:p>
      </dgm:t>
    </dgm:pt>
    <dgm:pt modelId="{9CBEB38C-C29F-451C-8441-2D382DAD235E}">
      <dgm:prSet/>
      <dgm:spPr/>
      <dgm:t>
        <a:bodyPr/>
        <a:lstStyle/>
        <a:p>
          <a:pPr latinLnBrk="1"/>
          <a:r>
            <a:rPr lang="ko-KR" altLang="en-US" dirty="0" smtClean="0"/>
            <a:t>스크립트</a:t>
          </a:r>
          <a:endParaRPr lang="ko-KR" altLang="en-US" dirty="0"/>
        </a:p>
      </dgm:t>
    </dgm:pt>
    <dgm:pt modelId="{2972E470-3F6E-4FD8-9B8A-F95BF6E9886D}" type="parTrans" cxnId="{6885FF4D-6BEF-43BE-A89E-76390070CAD4}">
      <dgm:prSet/>
      <dgm:spPr/>
      <dgm:t>
        <a:bodyPr/>
        <a:lstStyle/>
        <a:p>
          <a:pPr latinLnBrk="1"/>
          <a:endParaRPr lang="ko-KR" altLang="en-US"/>
        </a:p>
      </dgm:t>
    </dgm:pt>
    <dgm:pt modelId="{BB846559-04F6-4F32-86E6-E18BD6294EAB}" type="sibTrans" cxnId="{6885FF4D-6BEF-43BE-A89E-76390070CAD4}">
      <dgm:prSet/>
      <dgm:spPr/>
      <dgm:t>
        <a:bodyPr/>
        <a:lstStyle/>
        <a:p>
          <a:pPr latinLnBrk="1"/>
          <a:endParaRPr lang="ko-KR" altLang="en-US"/>
        </a:p>
      </dgm:t>
    </dgm:pt>
    <dgm:pt modelId="{40FCEEC6-E212-439E-8C40-98B675799ABF}">
      <dgm:prSet custT="1"/>
      <dgm:spPr/>
      <dgm:t>
        <a:bodyPr/>
        <a:lstStyle/>
        <a:p>
          <a:pPr latinLnBrk="1"/>
          <a:r>
            <a:rPr lang="en-US" altLang="ko-KR" sz="900" dirty="0" smtClean="0"/>
            <a:t>shop.js</a:t>
          </a:r>
          <a:endParaRPr lang="ko-KR" altLang="en-US" sz="900" dirty="0"/>
        </a:p>
      </dgm:t>
    </dgm:pt>
    <dgm:pt modelId="{F59F1C49-1F1D-4C14-B363-3E531F2FFDA3}" type="parTrans" cxnId="{BCF8BF80-BD85-41D1-82CF-79B348B342E3}">
      <dgm:prSet/>
      <dgm:spPr/>
      <dgm:t>
        <a:bodyPr/>
        <a:lstStyle/>
        <a:p>
          <a:pPr latinLnBrk="1"/>
          <a:endParaRPr lang="ko-KR" altLang="en-US"/>
        </a:p>
      </dgm:t>
    </dgm:pt>
    <dgm:pt modelId="{FEBE3926-A258-40C9-B20A-34F2F0362EBC}" type="sibTrans" cxnId="{BCF8BF80-BD85-41D1-82CF-79B348B342E3}">
      <dgm:prSet/>
      <dgm:spPr/>
      <dgm:t>
        <a:bodyPr/>
        <a:lstStyle/>
        <a:p>
          <a:pPr latinLnBrk="1"/>
          <a:endParaRPr lang="ko-KR" altLang="en-US"/>
        </a:p>
      </dgm:t>
    </dgm:pt>
    <dgm:pt modelId="{A22F60D6-0037-4777-AAB3-C4FBFD175D60}">
      <dgm:prSet/>
      <dgm:spPr/>
      <dgm:t>
        <a:bodyPr/>
        <a:lstStyle/>
        <a:p>
          <a:pPr latinLnBrk="1"/>
          <a:r>
            <a:rPr lang="en-US" altLang="ko-KR" dirty="0" err="1" smtClean="0"/>
            <a:t>css</a:t>
          </a:r>
          <a:endParaRPr lang="ko-KR" altLang="en-US" dirty="0"/>
        </a:p>
      </dgm:t>
    </dgm:pt>
    <dgm:pt modelId="{4A27960E-EAAD-4DC0-9875-CB20C71DCD97}" type="parTrans" cxnId="{E3E76AF8-E777-4495-84B2-6203ACEA7DB5}">
      <dgm:prSet/>
      <dgm:spPr/>
      <dgm:t>
        <a:bodyPr/>
        <a:lstStyle/>
        <a:p>
          <a:pPr latinLnBrk="1"/>
          <a:endParaRPr lang="ko-KR" altLang="en-US"/>
        </a:p>
      </dgm:t>
    </dgm:pt>
    <dgm:pt modelId="{90B9729B-2B02-4F26-93C5-62F68AD7A0EC}" type="sibTrans" cxnId="{E3E76AF8-E777-4495-84B2-6203ACEA7DB5}">
      <dgm:prSet/>
      <dgm:spPr/>
      <dgm:t>
        <a:bodyPr/>
        <a:lstStyle/>
        <a:p>
          <a:pPr latinLnBrk="1"/>
          <a:endParaRPr lang="ko-KR" altLang="en-US"/>
        </a:p>
      </dgm:t>
    </dgm:pt>
    <dgm:pt modelId="{870FD2A0-F927-43B3-9DDE-E47FCB51DE8A}">
      <dgm:prSet custT="1"/>
      <dgm:spPr/>
      <dgm:t>
        <a:bodyPr/>
        <a:lstStyle/>
        <a:p>
          <a:pPr latinLnBrk="1"/>
          <a:r>
            <a:rPr lang="en-US" altLang="ko-KR" sz="900" dirty="0" smtClean="0"/>
            <a:t>Shop.css</a:t>
          </a:r>
          <a:endParaRPr lang="ko-KR" altLang="en-US" sz="900" dirty="0"/>
        </a:p>
      </dgm:t>
    </dgm:pt>
    <dgm:pt modelId="{B77CC466-E346-4256-9FC3-B542E37A9F3B}" type="parTrans" cxnId="{48704A95-EDD2-4CFB-8427-8788628EF9BC}">
      <dgm:prSet/>
      <dgm:spPr/>
      <dgm:t>
        <a:bodyPr/>
        <a:lstStyle/>
        <a:p>
          <a:pPr latinLnBrk="1"/>
          <a:endParaRPr lang="ko-KR" altLang="en-US"/>
        </a:p>
      </dgm:t>
    </dgm:pt>
    <dgm:pt modelId="{8753E393-E35B-4B08-B495-DD0B6A271D65}" type="sibTrans" cxnId="{48704A95-EDD2-4CFB-8427-8788628EF9BC}">
      <dgm:prSet/>
      <dgm:spPr/>
      <dgm:t>
        <a:bodyPr/>
        <a:lstStyle/>
        <a:p>
          <a:pPr latinLnBrk="1"/>
          <a:endParaRPr lang="ko-KR" altLang="en-US"/>
        </a:p>
      </dgm:t>
    </dgm:pt>
    <dgm:pt modelId="{3DB03D3E-BAD8-4635-AB19-66176173DCD0}" type="pres">
      <dgm:prSet presAssocID="{5A60C3E8-EB6F-4E95-9735-B2F62FC225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B2867-2346-4D4F-A127-DBB3A1E43A78}" type="pres">
      <dgm:prSet presAssocID="{43D20197-1AEB-4D5C-B842-31A251177773}" presName="root" presStyleCnt="0"/>
      <dgm:spPr/>
    </dgm:pt>
    <dgm:pt modelId="{8626408F-7ADA-47A5-A0A3-82891EC89D19}" type="pres">
      <dgm:prSet presAssocID="{43D20197-1AEB-4D5C-B842-31A251177773}" presName="rootComposite" presStyleCnt="0"/>
      <dgm:spPr/>
    </dgm:pt>
    <dgm:pt modelId="{73BB58E9-69C3-435A-882E-6A52CBADAFA3}" type="pres">
      <dgm:prSet presAssocID="{43D20197-1AEB-4D5C-B842-31A251177773}" presName="rootText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89BC2FF-D99F-4E3B-BFE5-98BE1D7D050A}" type="pres">
      <dgm:prSet presAssocID="{43D20197-1AEB-4D5C-B842-31A251177773}" presName="rootConnector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E5583C3E-7D33-44F2-8BA2-30B84A8C7D95}" type="pres">
      <dgm:prSet presAssocID="{43D20197-1AEB-4D5C-B842-31A251177773}" presName="childShape" presStyleCnt="0"/>
      <dgm:spPr/>
    </dgm:pt>
    <dgm:pt modelId="{4D410DC9-8BEE-4004-90B0-89002C688C3D}" type="pres">
      <dgm:prSet presAssocID="{A11FF94E-DC65-49A6-B9F6-B4B2376AEF1E}" presName="Name13" presStyleLbl="parChTrans1D2" presStyleIdx="0" presStyleCnt="21"/>
      <dgm:spPr/>
      <dgm:t>
        <a:bodyPr/>
        <a:lstStyle/>
        <a:p>
          <a:pPr latinLnBrk="1"/>
          <a:endParaRPr lang="ko-KR" altLang="en-US"/>
        </a:p>
      </dgm:t>
    </dgm:pt>
    <dgm:pt modelId="{3F4E1B9F-6E3C-4B08-A965-0F7CDB8BC565}" type="pres">
      <dgm:prSet presAssocID="{5EB00E63-45EF-4A46-9517-42088CC45EBE}" presName="childText" presStyleLbl="bgAcc1" presStyleIdx="0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E14E4-6C81-4E19-8435-140B4DE90D8B}" type="pres">
      <dgm:prSet presAssocID="{3C614239-276D-47C9-83D0-76BC7F74F086}" presName="Name13" presStyleLbl="parChTrans1D2" presStyleIdx="1" presStyleCnt="21"/>
      <dgm:spPr/>
      <dgm:t>
        <a:bodyPr/>
        <a:lstStyle/>
        <a:p>
          <a:pPr latinLnBrk="1"/>
          <a:endParaRPr lang="ko-KR" altLang="en-US"/>
        </a:p>
      </dgm:t>
    </dgm:pt>
    <dgm:pt modelId="{21DC473B-8422-4F9C-A08F-0E19AF80CF3A}" type="pres">
      <dgm:prSet presAssocID="{7987D774-4E05-480B-9CF8-3E366C5B33BF}" presName="childText" presStyleLbl="bgAcc1" presStyleIdx="1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0F7F03-C67A-417B-A3F8-9D6A1ACA6860}" type="pres">
      <dgm:prSet presAssocID="{83840D15-C1BC-4182-8390-250CAA403E07}" presName="root" presStyleCnt="0"/>
      <dgm:spPr/>
    </dgm:pt>
    <dgm:pt modelId="{7D10AEDE-626B-4852-A16A-1F707F2CE801}" type="pres">
      <dgm:prSet presAssocID="{83840D15-C1BC-4182-8390-250CAA403E07}" presName="rootComposite" presStyleCnt="0"/>
      <dgm:spPr/>
    </dgm:pt>
    <dgm:pt modelId="{20C81664-87B0-41F9-999E-91E73FBA9EAB}" type="pres">
      <dgm:prSet presAssocID="{83840D15-C1BC-4182-8390-250CAA403E07}" presName="rootText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83CBB08-0EC3-4400-AA44-1A68DD304E10}" type="pres">
      <dgm:prSet presAssocID="{83840D15-C1BC-4182-8390-250CAA403E07}" presName="rootConnector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6620C24-CC1A-4EF6-B559-E0BA8225935B}" type="pres">
      <dgm:prSet presAssocID="{83840D15-C1BC-4182-8390-250CAA403E07}" presName="childShape" presStyleCnt="0"/>
      <dgm:spPr/>
    </dgm:pt>
    <dgm:pt modelId="{09C7FDAA-7B95-4A63-A5BF-F03ACA15B32C}" type="pres">
      <dgm:prSet presAssocID="{E6BC1109-4270-4525-877F-F61C5F12FC2A}" presName="Name13" presStyleLbl="parChTrans1D2" presStyleIdx="2" presStyleCnt="21"/>
      <dgm:spPr/>
      <dgm:t>
        <a:bodyPr/>
        <a:lstStyle/>
        <a:p>
          <a:pPr latinLnBrk="1"/>
          <a:endParaRPr lang="ko-KR" altLang="en-US"/>
        </a:p>
      </dgm:t>
    </dgm:pt>
    <dgm:pt modelId="{897CF724-7518-4198-9A3F-49E6C9436468}" type="pres">
      <dgm:prSet presAssocID="{5B26CAB7-020E-4F71-9E1C-B29E1A0A774C}" presName="childText" presStyleLbl="bgAcc1" presStyleIdx="2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8501C7-1DEF-420A-A57E-7778D3466B3A}" type="pres">
      <dgm:prSet presAssocID="{88C53296-CADD-4585-8665-5B890B03B04A}" presName="Name13" presStyleLbl="parChTrans1D2" presStyleIdx="3" presStyleCnt="21"/>
      <dgm:spPr/>
      <dgm:t>
        <a:bodyPr/>
        <a:lstStyle/>
        <a:p>
          <a:pPr latinLnBrk="1"/>
          <a:endParaRPr lang="ko-KR" altLang="en-US"/>
        </a:p>
      </dgm:t>
    </dgm:pt>
    <dgm:pt modelId="{3698AC5F-BED2-446C-9324-CE67C8D65D8E}" type="pres">
      <dgm:prSet presAssocID="{253845EB-494F-49C9-8B4B-9FD043CE6148}" presName="childText" presStyleLbl="bgAcc1" presStyleIdx="3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FCF3C-A712-42CD-89A1-34B1211D896F}" type="pres">
      <dgm:prSet presAssocID="{5E4B04E1-BC9C-4CE9-B778-CFB22120E9B6}" presName="root" presStyleCnt="0"/>
      <dgm:spPr/>
    </dgm:pt>
    <dgm:pt modelId="{26B8E0B6-259B-4048-B770-FE4CC3EB889A}" type="pres">
      <dgm:prSet presAssocID="{5E4B04E1-BC9C-4CE9-B778-CFB22120E9B6}" presName="rootComposite" presStyleCnt="0"/>
      <dgm:spPr/>
    </dgm:pt>
    <dgm:pt modelId="{AD8DBAAD-3FD9-48CD-8079-6B128C84DEE6}" type="pres">
      <dgm:prSet presAssocID="{5E4B04E1-BC9C-4CE9-B778-CFB22120E9B6}" presName="rootText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866909D-C70D-4A20-B636-47CBFC46187B}" type="pres">
      <dgm:prSet presAssocID="{5E4B04E1-BC9C-4CE9-B778-CFB22120E9B6}" presName="rootConnector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A3230F7-4AAD-4CA1-AEA6-4F198858ACE0}" type="pres">
      <dgm:prSet presAssocID="{5E4B04E1-BC9C-4CE9-B778-CFB22120E9B6}" presName="childShape" presStyleCnt="0"/>
      <dgm:spPr/>
    </dgm:pt>
    <dgm:pt modelId="{28E3F1B3-B776-4E3D-8B7B-E17995F53805}" type="pres">
      <dgm:prSet presAssocID="{7870ABFD-A794-4C43-9671-4C7340B78D3A}" presName="Name13" presStyleLbl="parChTrans1D2" presStyleIdx="4" presStyleCnt="21"/>
      <dgm:spPr/>
      <dgm:t>
        <a:bodyPr/>
        <a:lstStyle/>
        <a:p>
          <a:pPr latinLnBrk="1"/>
          <a:endParaRPr lang="ko-KR" altLang="en-US"/>
        </a:p>
      </dgm:t>
    </dgm:pt>
    <dgm:pt modelId="{4F1C4AE5-399E-4EDE-8121-A57325C247A3}" type="pres">
      <dgm:prSet presAssocID="{5D6936E5-4FD5-4049-A7C4-8E76B4A53E4F}" presName="childText" presStyleLbl="bgAcc1" presStyleIdx="4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33191F-83A8-4A76-919F-3F8CC270F0C3}" type="pres">
      <dgm:prSet presAssocID="{04BA20D6-12B5-4FF2-ACBC-5CDD087FACD4}" presName="Name13" presStyleLbl="parChTrans1D2" presStyleIdx="5" presStyleCnt="21"/>
      <dgm:spPr/>
      <dgm:t>
        <a:bodyPr/>
        <a:lstStyle/>
        <a:p>
          <a:pPr latinLnBrk="1"/>
          <a:endParaRPr lang="ko-KR" altLang="en-US"/>
        </a:p>
      </dgm:t>
    </dgm:pt>
    <dgm:pt modelId="{0BFB95F8-A287-4392-96DC-8D8A4399CB44}" type="pres">
      <dgm:prSet presAssocID="{9CBB741A-FA62-4D67-B2DD-C5550475D8EB}" presName="childText" presStyleLbl="bgAcc1" presStyleIdx="5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580A13-BE4E-40A5-A3BA-8D7C80BD3145}" type="pres">
      <dgm:prSet presAssocID="{58223D4D-007A-42ED-A49F-872C4065DFF8}" presName="Name13" presStyleLbl="parChTrans1D2" presStyleIdx="6" presStyleCnt="21"/>
      <dgm:spPr/>
      <dgm:t>
        <a:bodyPr/>
        <a:lstStyle/>
        <a:p>
          <a:pPr latinLnBrk="1"/>
          <a:endParaRPr lang="ko-KR" altLang="en-US"/>
        </a:p>
      </dgm:t>
    </dgm:pt>
    <dgm:pt modelId="{515B7C66-F23F-4516-AB78-343C8F615359}" type="pres">
      <dgm:prSet presAssocID="{13A261BC-3555-4CC5-B64B-9A1A3CD63E0F}" presName="childText" presStyleLbl="bgAcc1" presStyleIdx="6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96AAAB-7EAE-4B50-8161-11A1FE374094}" type="pres">
      <dgm:prSet presAssocID="{CA80A11D-571F-40EF-A52C-FEE294C2767B}" presName="root" presStyleCnt="0"/>
      <dgm:spPr/>
    </dgm:pt>
    <dgm:pt modelId="{CD3070CB-C102-48D6-B85A-EF2237E46547}" type="pres">
      <dgm:prSet presAssocID="{CA80A11D-571F-40EF-A52C-FEE294C2767B}" presName="rootComposite" presStyleCnt="0"/>
      <dgm:spPr/>
    </dgm:pt>
    <dgm:pt modelId="{5D39E94A-D7E3-4D8B-854B-642F0DF4A19D}" type="pres">
      <dgm:prSet presAssocID="{CA80A11D-571F-40EF-A52C-FEE294C2767B}" presName="rootText" presStyleLbl="node1" presStyleIdx="3" presStyleCnt="7" custScaleX="85981"/>
      <dgm:spPr/>
      <dgm:t>
        <a:bodyPr/>
        <a:lstStyle/>
        <a:p>
          <a:pPr latinLnBrk="1"/>
          <a:endParaRPr lang="ko-KR" altLang="en-US"/>
        </a:p>
      </dgm:t>
    </dgm:pt>
    <dgm:pt modelId="{276B81F1-2B21-4CAD-B271-F9AD98874651}" type="pres">
      <dgm:prSet presAssocID="{CA80A11D-571F-40EF-A52C-FEE294C2767B}" presName="rootConnector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C337A03-B44B-4AF7-B462-8A1A79821A4F}" type="pres">
      <dgm:prSet presAssocID="{CA80A11D-571F-40EF-A52C-FEE294C2767B}" presName="childShape" presStyleCnt="0"/>
      <dgm:spPr/>
    </dgm:pt>
    <dgm:pt modelId="{FC4459D3-5CCB-4718-A060-D57A2061C12C}" type="pres">
      <dgm:prSet presAssocID="{4B80BD86-7F67-4740-8F93-62F451A6BDC6}" presName="Name13" presStyleLbl="parChTrans1D2" presStyleIdx="7" presStyleCnt="21"/>
      <dgm:spPr/>
      <dgm:t>
        <a:bodyPr/>
        <a:lstStyle/>
        <a:p>
          <a:pPr latinLnBrk="1"/>
          <a:endParaRPr lang="ko-KR" altLang="en-US"/>
        </a:p>
      </dgm:t>
    </dgm:pt>
    <dgm:pt modelId="{B52980E1-57B2-43FF-BB0F-53726A126BEB}" type="pres">
      <dgm:prSet presAssocID="{1DD6AECA-ADCD-4246-B139-4EB7A96D7865}" presName="childText" presStyleLbl="bgAcc1" presStyleIdx="7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9E6EC5-968A-41CE-A23D-F1C1BFF5A6B6}" type="pres">
      <dgm:prSet presAssocID="{0A592421-E820-480D-88C5-E173B6AC426F}" presName="Name13" presStyleLbl="parChTrans1D2" presStyleIdx="8" presStyleCnt="21"/>
      <dgm:spPr/>
      <dgm:t>
        <a:bodyPr/>
        <a:lstStyle/>
        <a:p>
          <a:pPr latinLnBrk="1"/>
          <a:endParaRPr lang="ko-KR" altLang="en-US"/>
        </a:p>
      </dgm:t>
    </dgm:pt>
    <dgm:pt modelId="{9F483E94-E2CD-4F35-B5E9-EA7A57151D8E}" type="pres">
      <dgm:prSet presAssocID="{F8822CAF-FCB9-4336-9C9D-32A14839A43D}" presName="childText" presStyleLbl="bgAcc1" presStyleIdx="8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180F5-8C18-46EF-BFCC-3796C146FAF6}" type="pres">
      <dgm:prSet presAssocID="{9D866A8D-E557-4166-B4D1-57B84204E447}" presName="Name13" presStyleLbl="parChTrans1D2" presStyleIdx="9" presStyleCnt="21"/>
      <dgm:spPr/>
      <dgm:t>
        <a:bodyPr/>
        <a:lstStyle/>
        <a:p>
          <a:pPr latinLnBrk="1"/>
          <a:endParaRPr lang="ko-KR" altLang="en-US"/>
        </a:p>
      </dgm:t>
    </dgm:pt>
    <dgm:pt modelId="{87AB1F93-4166-4A80-9BBD-A8BA254D3EDB}" type="pres">
      <dgm:prSet presAssocID="{13D925B8-8C2D-4513-90A5-DD898270E6F3}" presName="childText" presStyleLbl="bgAcc1" presStyleIdx="9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2A22C-8CE1-4A15-BE19-AF1D5E850470}" type="pres">
      <dgm:prSet presAssocID="{C736EFED-C3F2-44FA-8296-EEDBA15712B1}" presName="Name13" presStyleLbl="parChTrans1D2" presStyleIdx="10" presStyleCnt="21"/>
      <dgm:spPr/>
      <dgm:t>
        <a:bodyPr/>
        <a:lstStyle/>
        <a:p>
          <a:pPr latinLnBrk="1"/>
          <a:endParaRPr lang="ko-KR" altLang="en-US"/>
        </a:p>
      </dgm:t>
    </dgm:pt>
    <dgm:pt modelId="{BB4A44AE-3B27-4A02-9C17-F90BE3E61D83}" type="pres">
      <dgm:prSet presAssocID="{3CBADA9C-C348-4A27-A3F7-8680902ECA8F}" presName="childText" presStyleLbl="bgAcc1" presStyleIdx="10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B13C8E-C01F-4779-9BF7-64FC6D03B946}" type="pres">
      <dgm:prSet presAssocID="{0D80B78A-32E3-4F7C-8EA4-F97138A16E17}" presName="Name13" presStyleLbl="parChTrans1D2" presStyleIdx="11" presStyleCnt="21"/>
      <dgm:spPr/>
      <dgm:t>
        <a:bodyPr/>
        <a:lstStyle/>
        <a:p>
          <a:pPr latinLnBrk="1"/>
          <a:endParaRPr lang="ko-KR" altLang="en-US"/>
        </a:p>
      </dgm:t>
    </dgm:pt>
    <dgm:pt modelId="{6AABB2BF-E2B3-4495-8F48-18ED3DAB8749}" type="pres">
      <dgm:prSet presAssocID="{78735EA9-DAD5-41C9-A18B-C05A94DC602E}" presName="childText" presStyleLbl="bgAcc1" presStyleIdx="11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DC424-9E56-48A1-A19E-C1FFD887B28A}" type="pres">
      <dgm:prSet presAssocID="{CF8A4354-D350-4F2A-B0AE-A296BBBD9EF3}" presName="Name13" presStyleLbl="parChTrans1D2" presStyleIdx="12" presStyleCnt="21"/>
      <dgm:spPr/>
      <dgm:t>
        <a:bodyPr/>
        <a:lstStyle/>
        <a:p>
          <a:pPr latinLnBrk="1"/>
          <a:endParaRPr lang="ko-KR" altLang="en-US"/>
        </a:p>
      </dgm:t>
    </dgm:pt>
    <dgm:pt modelId="{89FD6CBB-19A5-47DA-80B2-7D3C42FACFA0}" type="pres">
      <dgm:prSet presAssocID="{3DCD41C4-86C4-454E-96D8-F305441E5FA8}" presName="childText" presStyleLbl="bgAcc1" presStyleIdx="12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27D646-FDCB-4E0C-90D6-65E48F20E772}" type="pres">
      <dgm:prSet presAssocID="{CBCA7AC7-4998-4F9C-8CDF-3134F7B5D333}" presName="root" presStyleCnt="0"/>
      <dgm:spPr/>
    </dgm:pt>
    <dgm:pt modelId="{3188C60E-2DFB-4221-A39D-14FC7D689587}" type="pres">
      <dgm:prSet presAssocID="{CBCA7AC7-4998-4F9C-8CDF-3134F7B5D333}" presName="rootComposite" presStyleCnt="0"/>
      <dgm:spPr/>
    </dgm:pt>
    <dgm:pt modelId="{F07E2E87-FDF8-4117-BCC8-AEF0B99967FC}" type="pres">
      <dgm:prSet presAssocID="{CBCA7AC7-4998-4F9C-8CDF-3134F7B5D333}" presName="rootText" presStyleLbl="node1" presStyleIdx="4" presStyleCnt="7" custScaleX="85981"/>
      <dgm:spPr/>
      <dgm:t>
        <a:bodyPr/>
        <a:lstStyle/>
        <a:p>
          <a:pPr latinLnBrk="1"/>
          <a:endParaRPr lang="ko-KR" altLang="en-US"/>
        </a:p>
      </dgm:t>
    </dgm:pt>
    <dgm:pt modelId="{5ABFCFB6-A46A-4422-8E60-7D2D16A7F6C3}" type="pres">
      <dgm:prSet presAssocID="{CBCA7AC7-4998-4F9C-8CDF-3134F7B5D333}" presName="rootConnector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2587337-AD16-4BE0-A0AB-802A9A7C47A3}" type="pres">
      <dgm:prSet presAssocID="{CBCA7AC7-4998-4F9C-8CDF-3134F7B5D333}" presName="childShape" presStyleCnt="0"/>
      <dgm:spPr/>
    </dgm:pt>
    <dgm:pt modelId="{BA4ECF75-623B-4133-8DA2-95DCB39E3CD9}" type="pres">
      <dgm:prSet presAssocID="{F56E094C-3406-4D87-867B-820531DFC96D}" presName="Name13" presStyleLbl="parChTrans1D2" presStyleIdx="13" presStyleCnt="21"/>
      <dgm:spPr/>
      <dgm:t>
        <a:bodyPr/>
        <a:lstStyle/>
        <a:p>
          <a:pPr latinLnBrk="1"/>
          <a:endParaRPr lang="ko-KR" altLang="en-US"/>
        </a:p>
      </dgm:t>
    </dgm:pt>
    <dgm:pt modelId="{3FAFEA3E-F7FE-4480-B1D8-8E87938F14C2}" type="pres">
      <dgm:prSet presAssocID="{CFF1E0B2-56E3-4BE3-B058-7C8E7F3AC212}" presName="childText" presStyleLbl="bgAcc1" presStyleIdx="13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11A892-AFA4-4ADB-B941-73F2F8D98BCC}" type="pres">
      <dgm:prSet presAssocID="{9151BF6A-9C80-449E-9966-DA687AFC0772}" presName="Name13" presStyleLbl="parChTrans1D2" presStyleIdx="14" presStyleCnt="21"/>
      <dgm:spPr/>
      <dgm:t>
        <a:bodyPr/>
        <a:lstStyle/>
        <a:p>
          <a:pPr latinLnBrk="1"/>
          <a:endParaRPr lang="ko-KR" altLang="en-US"/>
        </a:p>
      </dgm:t>
    </dgm:pt>
    <dgm:pt modelId="{55200027-3F90-4600-83D6-9849A1CB2BC9}" type="pres">
      <dgm:prSet presAssocID="{D572DC9F-D2A9-4FCA-B962-4D07F43DCE6C}" presName="childText" presStyleLbl="bgAcc1" presStyleIdx="14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96C4F-6836-405E-893F-F5DD5632BFB4}" type="pres">
      <dgm:prSet presAssocID="{CB205C74-5C33-4479-94CA-EB10A8492367}" presName="Name13" presStyleLbl="parChTrans1D2" presStyleIdx="15" presStyleCnt="21"/>
      <dgm:spPr/>
      <dgm:t>
        <a:bodyPr/>
        <a:lstStyle/>
        <a:p>
          <a:pPr latinLnBrk="1"/>
          <a:endParaRPr lang="ko-KR" altLang="en-US"/>
        </a:p>
      </dgm:t>
    </dgm:pt>
    <dgm:pt modelId="{B345B91E-8F99-4FF1-B1B4-E40F8EADDB14}" type="pres">
      <dgm:prSet presAssocID="{09F94FE9-11F1-4A19-8BC0-6DCBF5AEF1E9}" presName="childText" presStyleLbl="bgAcc1" presStyleIdx="15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182053-6825-4303-A238-6399B5E96327}" type="pres">
      <dgm:prSet presAssocID="{CF426D1C-E230-44B3-AB40-05047EAD1D19}" presName="Name13" presStyleLbl="parChTrans1D2" presStyleIdx="16" presStyleCnt="21"/>
      <dgm:spPr/>
      <dgm:t>
        <a:bodyPr/>
        <a:lstStyle/>
        <a:p>
          <a:pPr latinLnBrk="1"/>
          <a:endParaRPr lang="ko-KR" altLang="en-US"/>
        </a:p>
      </dgm:t>
    </dgm:pt>
    <dgm:pt modelId="{A3032FE9-48DD-42B3-ADF5-45EE64EBA5C5}" type="pres">
      <dgm:prSet presAssocID="{02038A6C-3F09-4A93-9F70-FA53F7696759}" presName="childText" presStyleLbl="bgAcc1" presStyleIdx="16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2510F7-47F1-4891-9AC2-00898ABA732C}" type="pres">
      <dgm:prSet presAssocID="{5EAE1E54-2399-4EFE-9BAB-DAC0C5CA10A6}" presName="Name13" presStyleLbl="parChTrans1D2" presStyleIdx="17" presStyleCnt="21"/>
      <dgm:spPr/>
      <dgm:t>
        <a:bodyPr/>
        <a:lstStyle/>
        <a:p>
          <a:pPr latinLnBrk="1"/>
          <a:endParaRPr lang="ko-KR" altLang="en-US"/>
        </a:p>
      </dgm:t>
    </dgm:pt>
    <dgm:pt modelId="{931FA177-0956-4331-BF28-64759F4B9492}" type="pres">
      <dgm:prSet presAssocID="{193FF629-63F4-47D3-BE80-2011DF76D676}" presName="childText" presStyleLbl="bgAcc1" presStyleIdx="17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3FD49-0C16-4A49-B87C-FB23BE05BBA8}" type="pres">
      <dgm:prSet presAssocID="{D6DFC518-47E7-4738-BE37-62DE74CCB350}" presName="Name13" presStyleLbl="parChTrans1D2" presStyleIdx="18" presStyleCnt="21"/>
      <dgm:spPr/>
      <dgm:t>
        <a:bodyPr/>
        <a:lstStyle/>
        <a:p>
          <a:pPr latinLnBrk="1"/>
          <a:endParaRPr lang="ko-KR" altLang="en-US"/>
        </a:p>
      </dgm:t>
    </dgm:pt>
    <dgm:pt modelId="{E643505D-0150-419E-8093-C5E512B65069}" type="pres">
      <dgm:prSet presAssocID="{97DD59BF-6E4C-41B5-A710-7D54E811D681}" presName="childText" presStyleLbl="bgAcc1" presStyleIdx="18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F74FA2-BF1F-4DEE-936E-6CD462567E78}" type="pres">
      <dgm:prSet presAssocID="{9CBEB38C-C29F-451C-8441-2D382DAD235E}" presName="root" presStyleCnt="0"/>
      <dgm:spPr/>
    </dgm:pt>
    <dgm:pt modelId="{907809D7-A931-4C4C-ACAC-5BCC149B01DE}" type="pres">
      <dgm:prSet presAssocID="{9CBEB38C-C29F-451C-8441-2D382DAD235E}" presName="rootComposite" presStyleCnt="0"/>
      <dgm:spPr/>
    </dgm:pt>
    <dgm:pt modelId="{F5810F41-C040-44E3-94D6-85051838588B}" type="pres">
      <dgm:prSet presAssocID="{9CBEB38C-C29F-451C-8441-2D382DAD235E}" presName="rootText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2F4D987-60F5-47E4-8CC5-CBE5CA94D50E}" type="pres">
      <dgm:prSet presAssocID="{9CBEB38C-C29F-451C-8441-2D382DAD235E}" presName="rootConnector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6C9A792-DF8B-4A80-B1CE-72AD471EA604}" type="pres">
      <dgm:prSet presAssocID="{9CBEB38C-C29F-451C-8441-2D382DAD235E}" presName="childShape" presStyleCnt="0"/>
      <dgm:spPr/>
    </dgm:pt>
    <dgm:pt modelId="{0619AABD-9C96-4E7E-85C5-9C703C6AFA34}" type="pres">
      <dgm:prSet presAssocID="{F59F1C49-1F1D-4C14-B363-3E531F2FFDA3}" presName="Name13" presStyleLbl="parChTrans1D2" presStyleIdx="19" presStyleCnt="21"/>
      <dgm:spPr/>
      <dgm:t>
        <a:bodyPr/>
        <a:lstStyle/>
        <a:p>
          <a:pPr latinLnBrk="1"/>
          <a:endParaRPr lang="ko-KR" altLang="en-US"/>
        </a:p>
      </dgm:t>
    </dgm:pt>
    <dgm:pt modelId="{B56668BD-2815-43E8-B752-E28E31427B51}" type="pres">
      <dgm:prSet presAssocID="{40FCEEC6-E212-439E-8C40-98B675799ABF}" presName="childText" presStyleLbl="bgAcc1" presStyleIdx="19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E178D9-08FF-41B6-A5F3-9115708D4994}" type="pres">
      <dgm:prSet presAssocID="{A22F60D6-0037-4777-AAB3-C4FBFD175D60}" presName="root" presStyleCnt="0"/>
      <dgm:spPr/>
    </dgm:pt>
    <dgm:pt modelId="{E0F3CF90-7E9A-4165-8024-14A3088DA74B}" type="pres">
      <dgm:prSet presAssocID="{A22F60D6-0037-4777-AAB3-C4FBFD175D60}" presName="rootComposite" presStyleCnt="0"/>
      <dgm:spPr/>
    </dgm:pt>
    <dgm:pt modelId="{51A9D61D-24CC-4488-8D44-636B77B8978D}" type="pres">
      <dgm:prSet presAssocID="{A22F60D6-0037-4777-AAB3-C4FBFD175D60}" presName="rootText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A70D65D-97B3-484B-8F31-D7011440ACC4}" type="pres">
      <dgm:prSet presAssocID="{A22F60D6-0037-4777-AAB3-C4FBFD175D60}" presName="rootConnector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CA7783F-E7E7-4373-8052-14A5273B721A}" type="pres">
      <dgm:prSet presAssocID="{A22F60D6-0037-4777-AAB3-C4FBFD175D60}" presName="childShape" presStyleCnt="0"/>
      <dgm:spPr/>
    </dgm:pt>
    <dgm:pt modelId="{D62D3777-AE86-4031-80E2-4ADDE3A5C894}" type="pres">
      <dgm:prSet presAssocID="{B77CC466-E346-4256-9FC3-B542E37A9F3B}" presName="Name13" presStyleLbl="parChTrans1D2" presStyleIdx="20" presStyleCnt="21"/>
      <dgm:spPr/>
      <dgm:t>
        <a:bodyPr/>
        <a:lstStyle/>
        <a:p>
          <a:pPr latinLnBrk="1"/>
          <a:endParaRPr lang="ko-KR" altLang="en-US"/>
        </a:p>
      </dgm:t>
    </dgm:pt>
    <dgm:pt modelId="{EF68C5BC-301D-406B-9D95-0ECE5E36468C}" type="pres">
      <dgm:prSet presAssocID="{870FD2A0-F927-43B3-9DDE-E47FCB51DE8A}" presName="childText" presStyleLbl="bgAcc1" presStyleIdx="20" presStyleCnt="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E5151A-96A3-4FE4-9797-77CCBE43AEE2}" type="presOf" srcId="{88C53296-CADD-4585-8665-5B890B03B04A}" destId="{958501C7-1DEF-420A-A57E-7778D3466B3A}" srcOrd="0" destOrd="0" presId="urn:microsoft.com/office/officeart/2005/8/layout/hierarchy3"/>
    <dgm:cxn modelId="{1784B5F9-E874-48F2-BBCF-392B8CD86459}" type="presOf" srcId="{A22F60D6-0037-4777-AAB3-C4FBFD175D60}" destId="{5A70D65D-97B3-484B-8F31-D7011440ACC4}" srcOrd="1" destOrd="0" presId="urn:microsoft.com/office/officeart/2005/8/layout/hierarchy3"/>
    <dgm:cxn modelId="{5EBA946B-4524-4D2D-B6EB-9F7DC9145F08}" srcId="{CBCA7AC7-4998-4F9C-8CDF-3134F7B5D333}" destId="{09F94FE9-11F1-4A19-8BC0-6DCBF5AEF1E9}" srcOrd="2" destOrd="0" parTransId="{CB205C74-5C33-4479-94CA-EB10A8492367}" sibTransId="{4288FEA7-C7B7-4954-816A-1D640FED3BFE}"/>
    <dgm:cxn modelId="{7EA8F8A3-27E6-45F7-8AEA-CF045A1877B1}" srcId="{5A60C3E8-EB6F-4E95-9735-B2F62FC225D7}" destId="{43D20197-1AEB-4D5C-B842-31A251177773}" srcOrd="0" destOrd="0" parTransId="{6F2CFD69-9D80-445A-B374-FB6D35210013}" sibTransId="{04022A24-5A67-4453-8F24-4F5E510B8A54}"/>
    <dgm:cxn modelId="{B4A96E09-F555-4E38-B674-1A2D42BC43F8}" type="presOf" srcId="{253845EB-494F-49C9-8B4B-9FD043CE6148}" destId="{3698AC5F-BED2-446C-9324-CE67C8D65D8E}" srcOrd="0" destOrd="0" presId="urn:microsoft.com/office/officeart/2005/8/layout/hierarchy3"/>
    <dgm:cxn modelId="{B36051D9-15A4-4DE1-8742-115E9B61CC86}" type="presOf" srcId="{13A261BC-3555-4CC5-B64B-9A1A3CD63E0F}" destId="{515B7C66-F23F-4516-AB78-343C8F615359}" srcOrd="0" destOrd="0" presId="urn:microsoft.com/office/officeart/2005/8/layout/hierarchy3"/>
    <dgm:cxn modelId="{5A64CA1C-F87B-49D5-B705-0A50DBBA91BE}" type="presOf" srcId="{1DD6AECA-ADCD-4246-B139-4EB7A96D7865}" destId="{B52980E1-57B2-43FF-BB0F-53726A126BEB}" srcOrd="0" destOrd="0" presId="urn:microsoft.com/office/officeart/2005/8/layout/hierarchy3"/>
    <dgm:cxn modelId="{7A57DEAF-2A53-45D7-8682-12A97DA07AB5}" srcId="{83840D15-C1BC-4182-8390-250CAA403E07}" destId="{5B26CAB7-020E-4F71-9E1C-B29E1A0A774C}" srcOrd="0" destOrd="0" parTransId="{E6BC1109-4270-4525-877F-F61C5F12FC2A}" sibTransId="{A9ABC8F3-4AC9-466C-830E-BD8828C3DFF5}"/>
    <dgm:cxn modelId="{07F17D90-FB22-4003-A0F0-05D37995D1BF}" type="presOf" srcId="{870FD2A0-F927-43B3-9DDE-E47FCB51DE8A}" destId="{EF68C5BC-301D-406B-9D95-0ECE5E36468C}" srcOrd="0" destOrd="0" presId="urn:microsoft.com/office/officeart/2005/8/layout/hierarchy3"/>
    <dgm:cxn modelId="{11B3EC69-9733-42DB-800F-5018CDE871CA}" srcId="{CBCA7AC7-4998-4F9C-8CDF-3134F7B5D333}" destId="{193FF629-63F4-47D3-BE80-2011DF76D676}" srcOrd="4" destOrd="0" parTransId="{5EAE1E54-2399-4EFE-9BAB-DAC0C5CA10A6}" sibTransId="{403652E0-388F-45F2-A866-8EE2260504AF}"/>
    <dgm:cxn modelId="{2B5EEE46-DC5D-4072-A62D-A0A9EDA6D8F2}" type="presOf" srcId="{D572DC9F-D2A9-4FCA-B962-4D07F43DCE6C}" destId="{55200027-3F90-4600-83D6-9849A1CB2BC9}" srcOrd="0" destOrd="0" presId="urn:microsoft.com/office/officeart/2005/8/layout/hierarchy3"/>
    <dgm:cxn modelId="{7DCB5CFB-8E5D-44D9-8AE2-1DDD6230AA76}" type="presOf" srcId="{CA80A11D-571F-40EF-A52C-FEE294C2767B}" destId="{5D39E94A-D7E3-4D8B-854B-642F0DF4A19D}" srcOrd="0" destOrd="0" presId="urn:microsoft.com/office/officeart/2005/8/layout/hierarchy3"/>
    <dgm:cxn modelId="{B37179FA-23E4-42AD-AB5F-A7F2D9CB9A7F}" srcId="{CA80A11D-571F-40EF-A52C-FEE294C2767B}" destId="{3CBADA9C-C348-4A27-A3F7-8680902ECA8F}" srcOrd="3" destOrd="0" parTransId="{C736EFED-C3F2-44FA-8296-EEDBA15712B1}" sibTransId="{EBED8D8E-0315-4DA4-ABC1-C0CA6C8328FB}"/>
    <dgm:cxn modelId="{1E72DFC6-2B72-42BC-9DA9-106A5A3076AD}" type="presOf" srcId="{83840D15-C1BC-4182-8390-250CAA403E07}" destId="{20C81664-87B0-41F9-999E-91E73FBA9EAB}" srcOrd="0" destOrd="0" presId="urn:microsoft.com/office/officeart/2005/8/layout/hierarchy3"/>
    <dgm:cxn modelId="{3E67D8AA-F272-4E3C-AB4B-85A1AD01B3CC}" type="presOf" srcId="{CBCA7AC7-4998-4F9C-8CDF-3134F7B5D333}" destId="{5ABFCFB6-A46A-4422-8E60-7D2D16A7F6C3}" srcOrd="1" destOrd="0" presId="urn:microsoft.com/office/officeart/2005/8/layout/hierarchy3"/>
    <dgm:cxn modelId="{66528FE9-FAD6-49C2-B5E2-58364C9D897D}" type="presOf" srcId="{40FCEEC6-E212-439E-8C40-98B675799ABF}" destId="{B56668BD-2815-43E8-B752-E28E31427B51}" srcOrd="0" destOrd="0" presId="urn:microsoft.com/office/officeart/2005/8/layout/hierarchy3"/>
    <dgm:cxn modelId="{4A4C65BB-30AF-49DF-A735-E5928353AC18}" srcId="{5E4B04E1-BC9C-4CE9-B778-CFB22120E9B6}" destId="{9CBB741A-FA62-4D67-B2DD-C5550475D8EB}" srcOrd="1" destOrd="0" parTransId="{04BA20D6-12B5-4FF2-ACBC-5CDD087FACD4}" sibTransId="{35CD8B60-E6A6-445B-9EF9-F8EA83C7E61B}"/>
    <dgm:cxn modelId="{7DA7B938-C82B-42BF-8A1B-FA9ADB24D891}" type="presOf" srcId="{13D925B8-8C2D-4513-90A5-DD898270E6F3}" destId="{87AB1F93-4166-4A80-9BBD-A8BA254D3EDB}" srcOrd="0" destOrd="0" presId="urn:microsoft.com/office/officeart/2005/8/layout/hierarchy3"/>
    <dgm:cxn modelId="{F059DD43-E8B2-4802-9DFE-5173BD2E5538}" type="presOf" srcId="{02038A6C-3F09-4A93-9F70-FA53F7696759}" destId="{A3032FE9-48DD-42B3-ADF5-45EE64EBA5C5}" srcOrd="0" destOrd="0" presId="urn:microsoft.com/office/officeart/2005/8/layout/hierarchy3"/>
    <dgm:cxn modelId="{51AC0A63-7D1D-4B01-AF00-D50BFF633C70}" type="presOf" srcId="{78735EA9-DAD5-41C9-A18B-C05A94DC602E}" destId="{6AABB2BF-E2B3-4495-8F48-18ED3DAB8749}" srcOrd="0" destOrd="0" presId="urn:microsoft.com/office/officeart/2005/8/layout/hierarchy3"/>
    <dgm:cxn modelId="{84DF5D4B-1496-4B2F-A7A8-FB6E6C4703F4}" srcId="{CBCA7AC7-4998-4F9C-8CDF-3134F7B5D333}" destId="{02038A6C-3F09-4A93-9F70-FA53F7696759}" srcOrd="3" destOrd="0" parTransId="{CF426D1C-E230-44B3-AB40-05047EAD1D19}" sibTransId="{FE6B1B50-EB71-4FD3-BF8E-4A922A804AD4}"/>
    <dgm:cxn modelId="{DB052A31-0EA8-44FF-A336-1528B5E9ACAB}" srcId="{CA80A11D-571F-40EF-A52C-FEE294C2767B}" destId="{1DD6AECA-ADCD-4246-B139-4EB7A96D7865}" srcOrd="0" destOrd="0" parTransId="{4B80BD86-7F67-4740-8F93-62F451A6BDC6}" sibTransId="{391EFB87-EF1B-4E19-8E16-2CA52AD3D6F8}"/>
    <dgm:cxn modelId="{673B2414-2F71-4429-8E40-CD30018DD61E}" type="presOf" srcId="{43D20197-1AEB-4D5C-B842-31A251177773}" destId="{73BB58E9-69C3-435A-882E-6A52CBADAFA3}" srcOrd="0" destOrd="0" presId="urn:microsoft.com/office/officeart/2005/8/layout/hierarchy3"/>
    <dgm:cxn modelId="{6C4EDB69-7D10-4796-89F4-977D4668060C}" type="presOf" srcId="{E6BC1109-4270-4525-877F-F61C5F12FC2A}" destId="{09C7FDAA-7B95-4A63-A5BF-F03ACA15B32C}" srcOrd="0" destOrd="0" presId="urn:microsoft.com/office/officeart/2005/8/layout/hierarchy3"/>
    <dgm:cxn modelId="{27B9B43A-CDEC-46C4-B96B-52A3F71453FE}" type="presOf" srcId="{7870ABFD-A794-4C43-9671-4C7340B78D3A}" destId="{28E3F1B3-B776-4E3D-8B7B-E17995F53805}" srcOrd="0" destOrd="0" presId="urn:microsoft.com/office/officeart/2005/8/layout/hierarchy3"/>
    <dgm:cxn modelId="{5901608C-8D4B-42A4-9584-14486EC8FE77}" srcId="{CA80A11D-571F-40EF-A52C-FEE294C2767B}" destId="{78735EA9-DAD5-41C9-A18B-C05A94DC602E}" srcOrd="4" destOrd="0" parTransId="{0D80B78A-32E3-4F7C-8EA4-F97138A16E17}" sibTransId="{9A13740F-451C-43E7-95D8-AF3C9FF613A8}"/>
    <dgm:cxn modelId="{F91ADA18-57E2-4606-BA05-397DCBE10C31}" srcId="{CA80A11D-571F-40EF-A52C-FEE294C2767B}" destId="{13D925B8-8C2D-4513-90A5-DD898270E6F3}" srcOrd="2" destOrd="0" parTransId="{9D866A8D-E557-4166-B4D1-57B84204E447}" sibTransId="{ACA61F3F-8035-48FE-8BFA-F93D1B0942DC}"/>
    <dgm:cxn modelId="{4827500A-2C07-408F-AA84-49B4CB0B11BE}" type="presOf" srcId="{CBCA7AC7-4998-4F9C-8CDF-3134F7B5D333}" destId="{F07E2E87-FDF8-4117-BCC8-AEF0B99967FC}" srcOrd="0" destOrd="0" presId="urn:microsoft.com/office/officeart/2005/8/layout/hierarchy3"/>
    <dgm:cxn modelId="{6E6EB4A7-B4FE-471D-8B4C-F0B22454F5EE}" type="presOf" srcId="{CF426D1C-E230-44B3-AB40-05047EAD1D19}" destId="{EF182053-6825-4303-A238-6399B5E96327}" srcOrd="0" destOrd="0" presId="urn:microsoft.com/office/officeart/2005/8/layout/hierarchy3"/>
    <dgm:cxn modelId="{4EAC9C62-90CB-471C-94F7-0CAF46DBF776}" type="presOf" srcId="{09F94FE9-11F1-4A19-8BC0-6DCBF5AEF1E9}" destId="{B345B91E-8F99-4FF1-B1B4-E40F8EADDB14}" srcOrd="0" destOrd="0" presId="urn:microsoft.com/office/officeart/2005/8/layout/hierarchy3"/>
    <dgm:cxn modelId="{E7C81552-71DF-4C65-AE0F-4A4DB9A7714C}" srcId="{CBCA7AC7-4998-4F9C-8CDF-3134F7B5D333}" destId="{CFF1E0B2-56E3-4BE3-B058-7C8E7F3AC212}" srcOrd="0" destOrd="0" parTransId="{F56E094C-3406-4D87-867B-820531DFC96D}" sibTransId="{80F14DD6-A3CE-42F1-9280-E9548AA1EB75}"/>
    <dgm:cxn modelId="{5C25236D-C544-4AC5-9FA3-A023AFE4AE22}" srcId="{83840D15-C1BC-4182-8390-250CAA403E07}" destId="{253845EB-494F-49C9-8B4B-9FD043CE6148}" srcOrd="1" destOrd="0" parTransId="{88C53296-CADD-4585-8665-5B890B03B04A}" sibTransId="{475F64BB-DA0B-4571-AB9B-F298B18E52EA}"/>
    <dgm:cxn modelId="{EF3FED36-746D-41C7-87CF-CBE24FA4E439}" type="presOf" srcId="{C736EFED-C3F2-44FA-8296-EEDBA15712B1}" destId="{15E2A22C-8CE1-4A15-BE19-AF1D5E850470}" srcOrd="0" destOrd="0" presId="urn:microsoft.com/office/officeart/2005/8/layout/hierarchy3"/>
    <dgm:cxn modelId="{74E1AC70-F040-48DF-B2CE-ACF01BC39AD0}" type="presOf" srcId="{5A60C3E8-EB6F-4E95-9735-B2F62FC225D7}" destId="{3DB03D3E-BAD8-4635-AB19-66176173DCD0}" srcOrd="0" destOrd="0" presId="urn:microsoft.com/office/officeart/2005/8/layout/hierarchy3"/>
    <dgm:cxn modelId="{6885FF4D-6BEF-43BE-A89E-76390070CAD4}" srcId="{5A60C3E8-EB6F-4E95-9735-B2F62FC225D7}" destId="{9CBEB38C-C29F-451C-8441-2D382DAD235E}" srcOrd="5" destOrd="0" parTransId="{2972E470-3F6E-4FD8-9B8A-F95BF6E9886D}" sibTransId="{BB846559-04F6-4F32-86E6-E18BD6294EAB}"/>
    <dgm:cxn modelId="{39A3B6BB-473A-4DF4-800D-03E0046119E5}" type="presOf" srcId="{83840D15-C1BC-4182-8390-250CAA403E07}" destId="{783CBB08-0EC3-4400-AA44-1A68DD304E10}" srcOrd="1" destOrd="0" presId="urn:microsoft.com/office/officeart/2005/8/layout/hierarchy3"/>
    <dgm:cxn modelId="{C1A29781-C37D-4783-8C10-10573EE668A5}" type="presOf" srcId="{3DCD41C4-86C4-454E-96D8-F305441E5FA8}" destId="{89FD6CBB-19A5-47DA-80B2-7D3C42FACFA0}" srcOrd="0" destOrd="0" presId="urn:microsoft.com/office/officeart/2005/8/layout/hierarchy3"/>
    <dgm:cxn modelId="{B2CBBB49-22D8-4A3A-8062-75DAB681959B}" type="presOf" srcId="{5E4B04E1-BC9C-4CE9-B778-CFB22120E9B6}" destId="{A866909D-C70D-4A20-B636-47CBFC46187B}" srcOrd="1" destOrd="0" presId="urn:microsoft.com/office/officeart/2005/8/layout/hierarchy3"/>
    <dgm:cxn modelId="{E3E76AF8-E777-4495-84B2-6203ACEA7DB5}" srcId="{5A60C3E8-EB6F-4E95-9735-B2F62FC225D7}" destId="{A22F60D6-0037-4777-AAB3-C4FBFD175D60}" srcOrd="6" destOrd="0" parTransId="{4A27960E-EAAD-4DC0-9875-CB20C71DCD97}" sibTransId="{90B9729B-2B02-4F26-93C5-62F68AD7A0EC}"/>
    <dgm:cxn modelId="{7C2EDD34-8118-4E7A-B629-2C9C2B73E546}" type="presOf" srcId="{5EAE1E54-2399-4EFE-9BAB-DAC0C5CA10A6}" destId="{732510F7-47F1-4891-9AC2-00898ABA732C}" srcOrd="0" destOrd="0" presId="urn:microsoft.com/office/officeart/2005/8/layout/hierarchy3"/>
    <dgm:cxn modelId="{9C12685A-9060-4236-8C1D-334ECFE04054}" srcId="{43D20197-1AEB-4D5C-B842-31A251177773}" destId="{5EB00E63-45EF-4A46-9517-42088CC45EBE}" srcOrd="0" destOrd="0" parTransId="{A11FF94E-DC65-49A6-B9F6-B4B2376AEF1E}" sibTransId="{7F0A7DC2-11C3-4919-8FC0-D26F2A4466CA}"/>
    <dgm:cxn modelId="{AEF6588A-639F-41A6-A8C2-0711214FF21F}" type="presOf" srcId="{D6DFC518-47E7-4738-BE37-62DE74CCB350}" destId="{F093FD49-0C16-4A49-B87C-FB23BE05BBA8}" srcOrd="0" destOrd="0" presId="urn:microsoft.com/office/officeart/2005/8/layout/hierarchy3"/>
    <dgm:cxn modelId="{8EF6E594-3221-46BD-9E75-86C4DEA2B25A}" type="presOf" srcId="{04BA20D6-12B5-4FF2-ACBC-5CDD087FACD4}" destId="{CB33191F-83A8-4A76-919F-3F8CC270F0C3}" srcOrd="0" destOrd="0" presId="urn:microsoft.com/office/officeart/2005/8/layout/hierarchy3"/>
    <dgm:cxn modelId="{48704A95-EDD2-4CFB-8427-8788628EF9BC}" srcId="{A22F60D6-0037-4777-AAB3-C4FBFD175D60}" destId="{870FD2A0-F927-43B3-9DDE-E47FCB51DE8A}" srcOrd="0" destOrd="0" parTransId="{B77CC466-E346-4256-9FC3-B542E37A9F3B}" sibTransId="{8753E393-E35B-4B08-B495-DD0B6A271D65}"/>
    <dgm:cxn modelId="{58BAA7F7-0F10-4407-AD78-C621B67EB44F}" type="presOf" srcId="{193FF629-63F4-47D3-BE80-2011DF76D676}" destId="{931FA177-0956-4331-BF28-64759F4B9492}" srcOrd="0" destOrd="0" presId="urn:microsoft.com/office/officeart/2005/8/layout/hierarchy3"/>
    <dgm:cxn modelId="{1DE7F772-3CD4-42F0-B82D-B5ABCEFFD788}" srcId="{5A60C3E8-EB6F-4E95-9735-B2F62FC225D7}" destId="{CA80A11D-571F-40EF-A52C-FEE294C2767B}" srcOrd="3" destOrd="0" parTransId="{B1EE6E0C-D4FD-449C-939D-CC274370C360}" sibTransId="{AFF30002-DFAA-4801-BA00-551E1B9DD6B0}"/>
    <dgm:cxn modelId="{F909AC2B-2CEA-4AFE-B12C-6EB8DF7DAD81}" type="presOf" srcId="{CF8A4354-D350-4F2A-B0AE-A296BBBD9EF3}" destId="{B54DC424-9E56-48A1-A19E-C1FFD887B28A}" srcOrd="0" destOrd="0" presId="urn:microsoft.com/office/officeart/2005/8/layout/hierarchy3"/>
    <dgm:cxn modelId="{2B4E337C-3F2D-4C5B-A18F-A0B8CAE4C556}" type="presOf" srcId="{CB205C74-5C33-4479-94CA-EB10A8492367}" destId="{73596C4F-6836-405E-893F-F5DD5632BFB4}" srcOrd="0" destOrd="0" presId="urn:microsoft.com/office/officeart/2005/8/layout/hierarchy3"/>
    <dgm:cxn modelId="{FBDEC5E5-E669-4A73-8BC2-5F5C8D9B078E}" type="presOf" srcId="{4B80BD86-7F67-4740-8F93-62F451A6BDC6}" destId="{FC4459D3-5CCB-4718-A060-D57A2061C12C}" srcOrd="0" destOrd="0" presId="urn:microsoft.com/office/officeart/2005/8/layout/hierarchy3"/>
    <dgm:cxn modelId="{97B8DF02-A8E9-4BB4-A3FC-43921972AAB6}" type="presOf" srcId="{9D866A8D-E557-4166-B4D1-57B84204E447}" destId="{F17180F5-8C18-46EF-BFCC-3796C146FAF6}" srcOrd="0" destOrd="0" presId="urn:microsoft.com/office/officeart/2005/8/layout/hierarchy3"/>
    <dgm:cxn modelId="{2E1BD8A7-E74F-4F8D-BD86-B32E85D5CFD9}" type="presOf" srcId="{F56E094C-3406-4D87-867B-820531DFC96D}" destId="{BA4ECF75-623B-4133-8DA2-95DCB39E3CD9}" srcOrd="0" destOrd="0" presId="urn:microsoft.com/office/officeart/2005/8/layout/hierarchy3"/>
    <dgm:cxn modelId="{BCF8BF80-BD85-41D1-82CF-79B348B342E3}" srcId="{9CBEB38C-C29F-451C-8441-2D382DAD235E}" destId="{40FCEEC6-E212-439E-8C40-98B675799ABF}" srcOrd="0" destOrd="0" parTransId="{F59F1C49-1F1D-4C14-B363-3E531F2FFDA3}" sibTransId="{FEBE3926-A258-40C9-B20A-34F2F0362EBC}"/>
    <dgm:cxn modelId="{56D68BC5-4866-47BB-BB50-2A7729B6CE01}" type="presOf" srcId="{9CBEB38C-C29F-451C-8441-2D382DAD235E}" destId="{F5810F41-C040-44E3-94D6-85051838588B}" srcOrd="0" destOrd="0" presId="urn:microsoft.com/office/officeart/2005/8/layout/hierarchy3"/>
    <dgm:cxn modelId="{09C60585-7475-4565-868F-707DA56DD5EA}" srcId="{5A60C3E8-EB6F-4E95-9735-B2F62FC225D7}" destId="{5E4B04E1-BC9C-4CE9-B778-CFB22120E9B6}" srcOrd="2" destOrd="0" parTransId="{7A70499C-6D67-4C4A-9E7F-E4CE5D2F1003}" sibTransId="{154D0E95-AEDA-4625-A5AE-4EF408868FB9}"/>
    <dgm:cxn modelId="{E9E4C576-D54B-492C-9926-005874B7C4C2}" srcId="{43D20197-1AEB-4D5C-B842-31A251177773}" destId="{7987D774-4E05-480B-9CF8-3E366C5B33BF}" srcOrd="1" destOrd="0" parTransId="{3C614239-276D-47C9-83D0-76BC7F74F086}" sibTransId="{B8057C7D-FCF2-4A1A-972F-871D873EC7FF}"/>
    <dgm:cxn modelId="{17D0B4A7-6D12-4A7F-A96B-F0C8BA9B9DBF}" srcId="{CA80A11D-571F-40EF-A52C-FEE294C2767B}" destId="{3DCD41C4-86C4-454E-96D8-F305441E5FA8}" srcOrd="5" destOrd="0" parTransId="{CF8A4354-D350-4F2A-B0AE-A296BBBD9EF3}" sibTransId="{6E30B21E-B5BC-4629-BB01-D61C767176FB}"/>
    <dgm:cxn modelId="{28D1B283-CAD6-4E76-8470-B294653AF047}" srcId="{CA80A11D-571F-40EF-A52C-FEE294C2767B}" destId="{F8822CAF-FCB9-4336-9C9D-32A14839A43D}" srcOrd="1" destOrd="0" parTransId="{0A592421-E820-480D-88C5-E173B6AC426F}" sibTransId="{C7E9D786-9C3D-461C-B8A9-5B4463596956}"/>
    <dgm:cxn modelId="{1F96C8BB-261E-4FE5-8901-73EC002E4EAA}" type="presOf" srcId="{A22F60D6-0037-4777-AAB3-C4FBFD175D60}" destId="{51A9D61D-24CC-4488-8D44-636B77B8978D}" srcOrd="0" destOrd="0" presId="urn:microsoft.com/office/officeart/2005/8/layout/hierarchy3"/>
    <dgm:cxn modelId="{03C5B8D7-3B07-4A52-9F82-5C17B1E1BF81}" type="presOf" srcId="{3C614239-276D-47C9-83D0-76BC7F74F086}" destId="{1C2E14E4-6C81-4E19-8435-140B4DE90D8B}" srcOrd="0" destOrd="0" presId="urn:microsoft.com/office/officeart/2005/8/layout/hierarchy3"/>
    <dgm:cxn modelId="{80CE0EF9-2EAA-4A72-9FAC-A5A5C8107B2C}" type="presOf" srcId="{97DD59BF-6E4C-41B5-A710-7D54E811D681}" destId="{E643505D-0150-419E-8093-C5E512B65069}" srcOrd="0" destOrd="0" presId="urn:microsoft.com/office/officeart/2005/8/layout/hierarchy3"/>
    <dgm:cxn modelId="{89100094-1FC7-4976-91B7-4265EFE3D4B5}" type="presOf" srcId="{CFF1E0B2-56E3-4BE3-B058-7C8E7F3AC212}" destId="{3FAFEA3E-F7FE-4480-B1D8-8E87938F14C2}" srcOrd="0" destOrd="0" presId="urn:microsoft.com/office/officeart/2005/8/layout/hierarchy3"/>
    <dgm:cxn modelId="{F71C6471-BE9D-432D-819F-F81B2C9D6115}" type="presOf" srcId="{7987D774-4E05-480B-9CF8-3E366C5B33BF}" destId="{21DC473B-8422-4F9C-A08F-0E19AF80CF3A}" srcOrd="0" destOrd="0" presId="urn:microsoft.com/office/officeart/2005/8/layout/hierarchy3"/>
    <dgm:cxn modelId="{4FDD146D-BF84-47B4-A7DE-E818208D62C1}" type="presOf" srcId="{58223D4D-007A-42ED-A49F-872C4065DFF8}" destId="{4A580A13-BE4E-40A5-A3BA-8D7C80BD3145}" srcOrd="0" destOrd="0" presId="urn:microsoft.com/office/officeart/2005/8/layout/hierarchy3"/>
    <dgm:cxn modelId="{120D27A3-80BE-491F-9A84-71FD4E80E5FB}" type="presOf" srcId="{3CBADA9C-C348-4A27-A3F7-8680902ECA8F}" destId="{BB4A44AE-3B27-4A02-9C17-F90BE3E61D83}" srcOrd="0" destOrd="0" presId="urn:microsoft.com/office/officeart/2005/8/layout/hierarchy3"/>
    <dgm:cxn modelId="{82760B0B-549B-45F1-A6B4-99660FE694EE}" srcId="{5A60C3E8-EB6F-4E95-9735-B2F62FC225D7}" destId="{83840D15-C1BC-4182-8390-250CAA403E07}" srcOrd="1" destOrd="0" parTransId="{B6814E7C-866F-400B-B1E8-6FEC6A01B013}" sibTransId="{96459457-A250-4910-B12F-6BBE4B1EDF97}"/>
    <dgm:cxn modelId="{610B0113-1497-46D3-A7CC-A7CE38740BA0}" type="presOf" srcId="{F8822CAF-FCB9-4336-9C9D-32A14839A43D}" destId="{9F483E94-E2CD-4F35-B5E9-EA7A57151D8E}" srcOrd="0" destOrd="0" presId="urn:microsoft.com/office/officeart/2005/8/layout/hierarchy3"/>
    <dgm:cxn modelId="{99DE302E-195F-4C89-9DE3-39D31F72D081}" type="presOf" srcId="{5E4B04E1-BC9C-4CE9-B778-CFB22120E9B6}" destId="{AD8DBAAD-3FD9-48CD-8079-6B128C84DEE6}" srcOrd="0" destOrd="0" presId="urn:microsoft.com/office/officeart/2005/8/layout/hierarchy3"/>
    <dgm:cxn modelId="{B7A5CF6B-1A31-4E4A-AFC6-8332F957B633}" type="presOf" srcId="{0D80B78A-32E3-4F7C-8EA4-F97138A16E17}" destId="{F8B13C8E-C01F-4779-9BF7-64FC6D03B946}" srcOrd="0" destOrd="0" presId="urn:microsoft.com/office/officeart/2005/8/layout/hierarchy3"/>
    <dgm:cxn modelId="{FF192A86-E10B-4033-97BE-9038B4E73DAB}" type="presOf" srcId="{9CBEB38C-C29F-451C-8441-2D382DAD235E}" destId="{22F4D987-60F5-47E4-8CC5-CBE5CA94D50E}" srcOrd="1" destOrd="0" presId="urn:microsoft.com/office/officeart/2005/8/layout/hierarchy3"/>
    <dgm:cxn modelId="{DB2787D6-D2BD-4AE9-B7C7-957A266FBCB6}" srcId="{5A60C3E8-EB6F-4E95-9735-B2F62FC225D7}" destId="{CBCA7AC7-4998-4F9C-8CDF-3134F7B5D333}" srcOrd="4" destOrd="0" parTransId="{FDD4CFB4-6CBB-4361-97C3-1F87EE7D6915}" sibTransId="{34F546FA-F11C-4404-A290-B519D0C5673B}"/>
    <dgm:cxn modelId="{182144D4-75A8-4C65-9988-C8357783CFA3}" type="presOf" srcId="{A11FF94E-DC65-49A6-B9F6-B4B2376AEF1E}" destId="{4D410DC9-8BEE-4004-90B0-89002C688C3D}" srcOrd="0" destOrd="0" presId="urn:microsoft.com/office/officeart/2005/8/layout/hierarchy3"/>
    <dgm:cxn modelId="{26C76543-D544-4D81-A727-BDAAC89CFB5A}" type="presOf" srcId="{B77CC466-E346-4256-9FC3-B542E37A9F3B}" destId="{D62D3777-AE86-4031-80E2-4ADDE3A5C894}" srcOrd="0" destOrd="0" presId="urn:microsoft.com/office/officeart/2005/8/layout/hierarchy3"/>
    <dgm:cxn modelId="{DB883D3F-DADB-4FA3-8523-3F7A35C911D0}" type="presOf" srcId="{9CBB741A-FA62-4D67-B2DD-C5550475D8EB}" destId="{0BFB95F8-A287-4392-96DC-8D8A4399CB44}" srcOrd="0" destOrd="0" presId="urn:microsoft.com/office/officeart/2005/8/layout/hierarchy3"/>
    <dgm:cxn modelId="{42FB1DAA-3B4B-420F-90DA-8E6A84C328EF}" type="presOf" srcId="{CA80A11D-571F-40EF-A52C-FEE294C2767B}" destId="{276B81F1-2B21-4CAD-B271-F9AD98874651}" srcOrd="1" destOrd="0" presId="urn:microsoft.com/office/officeart/2005/8/layout/hierarchy3"/>
    <dgm:cxn modelId="{8F906E7E-2E1B-4FFA-9E3F-BA4652F6B696}" srcId="{CBCA7AC7-4998-4F9C-8CDF-3134F7B5D333}" destId="{97DD59BF-6E4C-41B5-A710-7D54E811D681}" srcOrd="5" destOrd="0" parTransId="{D6DFC518-47E7-4738-BE37-62DE74CCB350}" sibTransId="{CD6BD9A7-0D09-428B-A5A1-EDD3CA540970}"/>
    <dgm:cxn modelId="{2CBAD547-37C3-4B6E-A9C1-45AA77329572}" type="presOf" srcId="{43D20197-1AEB-4D5C-B842-31A251177773}" destId="{B89BC2FF-D99F-4E3B-BFE5-98BE1D7D050A}" srcOrd="1" destOrd="0" presId="urn:microsoft.com/office/officeart/2005/8/layout/hierarchy3"/>
    <dgm:cxn modelId="{DC04FF0B-C046-4A13-A1C8-5A35081C66AF}" type="presOf" srcId="{5B26CAB7-020E-4F71-9E1C-B29E1A0A774C}" destId="{897CF724-7518-4198-9A3F-49E6C9436468}" srcOrd="0" destOrd="0" presId="urn:microsoft.com/office/officeart/2005/8/layout/hierarchy3"/>
    <dgm:cxn modelId="{6D90D8F5-E605-455E-90D5-F94637C970EF}" srcId="{5E4B04E1-BC9C-4CE9-B778-CFB22120E9B6}" destId="{13A261BC-3555-4CC5-B64B-9A1A3CD63E0F}" srcOrd="2" destOrd="0" parTransId="{58223D4D-007A-42ED-A49F-872C4065DFF8}" sibTransId="{BD947AC7-66C6-421B-A297-B5DDD1CFAFCE}"/>
    <dgm:cxn modelId="{FC8752F3-1E81-4898-AFCA-8653CA913820}" type="presOf" srcId="{F59F1C49-1F1D-4C14-B363-3E531F2FFDA3}" destId="{0619AABD-9C96-4E7E-85C5-9C703C6AFA34}" srcOrd="0" destOrd="0" presId="urn:microsoft.com/office/officeart/2005/8/layout/hierarchy3"/>
    <dgm:cxn modelId="{B7775546-43B3-4A49-AF8D-62E1D1D88DFE}" type="presOf" srcId="{5D6936E5-4FD5-4049-A7C4-8E76B4A53E4F}" destId="{4F1C4AE5-399E-4EDE-8121-A57325C247A3}" srcOrd="0" destOrd="0" presId="urn:microsoft.com/office/officeart/2005/8/layout/hierarchy3"/>
    <dgm:cxn modelId="{93E646DB-AEE7-4D4F-8C1D-28B7E6FF74BA}" type="presOf" srcId="{0A592421-E820-480D-88C5-E173B6AC426F}" destId="{EB9E6EC5-968A-41CE-A23D-F1C1BFF5A6B6}" srcOrd="0" destOrd="0" presId="urn:microsoft.com/office/officeart/2005/8/layout/hierarchy3"/>
    <dgm:cxn modelId="{7D20FA8A-D2D2-41E5-A031-80954644D21E}" type="presOf" srcId="{9151BF6A-9C80-449E-9966-DA687AFC0772}" destId="{F011A892-AFA4-4ADB-B941-73F2F8D98BCC}" srcOrd="0" destOrd="0" presId="urn:microsoft.com/office/officeart/2005/8/layout/hierarchy3"/>
    <dgm:cxn modelId="{2645D755-4B7A-4380-930A-5C2792148B9C}" srcId="{5E4B04E1-BC9C-4CE9-B778-CFB22120E9B6}" destId="{5D6936E5-4FD5-4049-A7C4-8E76B4A53E4F}" srcOrd="0" destOrd="0" parTransId="{7870ABFD-A794-4C43-9671-4C7340B78D3A}" sibTransId="{F84C9A78-75B5-4362-B223-16F4FEA9DD12}"/>
    <dgm:cxn modelId="{24492115-6E6D-4A9F-8BD1-AFAA4DBC3EE4}" type="presOf" srcId="{5EB00E63-45EF-4A46-9517-42088CC45EBE}" destId="{3F4E1B9F-6E3C-4B08-A965-0F7CDB8BC565}" srcOrd="0" destOrd="0" presId="urn:microsoft.com/office/officeart/2005/8/layout/hierarchy3"/>
    <dgm:cxn modelId="{4A546D4E-2877-4488-B5EC-DDD54DC52A85}" srcId="{CBCA7AC7-4998-4F9C-8CDF-3134F7B5D333}" destId="{D572DC9F-D2A9-4FCA-B962-4D07F43DCE6C}" srcOrd="1" destOrd="0" parTransId="{9151BF6A-9C80-449E-9966-DA687AFC0772}" sibTransId="{7BCF92C9-7C61-44C6-BFCE-6B5E0897F488}"/>
    <dgm:cxn modelId="{D4DF2EC5-EFE7-4948-AC72-57087EBFA5D8}" type="presParOf" srcId="{3DB03D3E-BAD8-4635-AB19-66176173DCD0}" destId="{6DFB2867-2346-4D4F-A127-DBB3A1E43A78}" srcOrd="0" destOrd="0" presId="urn:microsoft.com/office/officeart/2005/8/layout/hierarchy3"/>
    <dgm:cxn modelId="{3142C6D1-5D53-48CB-AC3C-EB8C0B680BCE}" type="presParOf" srcId="{6DFB2867-2346-4D4F-A127-DBB3A1E43A78}" destId="{8626408F-7ADA-47A5-A0A3-82891EC89D19}" srcOrd="0" destOrd="0" presId="urn:microsoft.com/office/officeart/2005/8/layout/hierarchy3"/>
    <dgm:cxn modelId="{67234D0C-BD54-41F6-9984-1A2058D57A65}" type="presParOf" srcId="{8626408F-7ADA-47A5-A0A3-82891EC89D19}" destId="{73BB58E9-69C3-435A-882E-6A52CBADAFA3}" srcOrd="0" destOrd="0" presId="urn:microsoft.com/office/officeart/2005/8/layout/hierarchy3"/>
    <dgm:cxn modelId="{63CB8B59-D172-4159-928B-A0BBCEDAF763}" type="presParOf" srcId="{8626408F-7ADA-47A5-A0A3-82891EC89D19}" destId="{B89BC2FF-D99F-4E3B-BFE5-98BE1D7D050A}" srcOrd="1" destOrd="0" presId="urn:microsoft.com/office/officeart/2005/8/layout/hierarchy3"/>
    <dgm:cxn modelId="{2B53774A-D84E-4A0F-AD03-862E4629BC6A}" type="presParOf" srcId="{6DFB2867-2346-4D4F-A127-DBB3A1E43A78}" destId="{E5583C3E-7D33-44F2-8BA2-30B84A8C7D95}" srcOrd="1" destOrd="0" presId="urn:microsoft.com/office/officeart/2005/8/layout/hierarchy3"/>
    <dgm:cxn modelId="{F9D68434-3156-4E9C-99AD-3FD65FB70279}" type="presParOf" srcId="{E5583C3E-7D33-44F2-8BA2-30B84A8C7D95}" destId="{4D410DC9-8BEE-4004-90B0-89002C688C3D}" srcOrd="0" destOrd="0" presId="urn:microsoft.com/office/officeart/2005/8/layout/hierarchy3"/>
    <dgm:cxn modelId="{20CB197B-28F3-438D-86A0-4FA10898E15A}" type="presParOf" srcId="{E5583C3E-7D33-44F2-8BA2-30B84A8C7D95}" destId="{3F4E1B9F-6E3C-4B08-A965-0F7CDB8BC565}" srcOrd="1" destOrd="0" presId="urn:microsoft.com/office/officeart/2005/8/layout/hierarchy3"/>
    <dgm:cxn modelId="{E957078C-ECCD-40EA-B6FD-A88DF6BC5FFC}" type="presParOf" srcId="{E5583C3E-7D33-44F2-8BA2-30B84A8C7D95}" destId="{1C2E14E4-6C81-4E19-8435-140B4DE90D8B}" srcOrd="2" destOrd="0" presId="urn:microsoft.com/office/officeart/2005/8/layout/hierarchy3"/>
    <dgm:cxn modelId="{B2D265BE-D889-4B9D-AE0D-C3C742EEF915}" type="presParOf" srcId="{E5583C3E-7D33-44F2-8BA2-30B84A8C7D95}" destId="{21DC473B-8422-4F9C-A08F-0E19AF80CF3A}" srcOrd="3" destOrd="0" presId="urn:microsoft.com/office/officeart/2005/8/layout/hierarchy3"/>
    <dgm:cxn modelId="{EB2B8AD2-ED1B-466F-9E8E-E093F2421BF7}" type="presParOf" srcId="{3DB03D3E-BAD8-4635-AB19-66176173DCD0}" destId="{D60F7F03-C67A-417B-A3F8-9D6A1ACA6860}" srcOrd="1" destOrd="0" presId="urn:microsoft.com/office/officeart/2005/8/layout/hierarchy3"/>
    <dgm:cxn modelId="{B1503D8A-A889-4353-9582-FD4D4D8F406B}" type="presParOf" srcId="{D60F7F03-C67A-417B-A3F8-9D6A1ACA6860}" destId="{7D10AEDE-626B-4852-A16A-1F707F2CE801}" srcOrd="0" destOrd="0" presId="urn:microsoft.com/office/officeart/2005/8/layout/hierarchy3"/>
    <dgm:cxn modelId="{C301BA5A-6BFA-4777-BDA2-DA2898539990}" type="presParOf" srcId="{7D10AEDE-626B-4852-A16A-1F707F2CE801}" destId="{20C81664-87B0-41F9-999E-91E73FBA9EAB}" srcOrd="0" destOrd="0" presId="urn:microsoft.com/office/officeart/2005/8/layout/hierarchy3"/>
    <dgm:cxn modelId="{65D0B118-789A-4CA3-8E71-736E221AF9D3}" type="presParOf" srcId="{7D10AEDE-626B-4852-A16A-1F707F2CE801}" destId="{783CBB08-0EC3-4400-AA44-1A68DD304E10}" srcOrd="1" destOrd="0" presId="urn:microsoft.com/office/officeart/2005/8/layout/hierarchy3"/>
    <dgm:cxn modelId="{2F7821F0-B8B5-413A-8744-5415B84D9C51}" type="presParOf" srcId="{D60F7F03-C67A-417B-A3F8-9D6A1ACA6860}" destId="{66620C24-CC1A-4EF6-B559-E0BA8225935B}" srcOrd="1" destOrd="0" presId="urn:microsoft.com/office/officeart/2005/8/layout/hierarchy3"/>
    <dgm:cxn modelId="{D03CB121-9517-4FA3-B0A9-EC336184807E}" type="presParOf" srcId="{66620C24-CC1A-4EF6-B559-E0BA8225935B}" destId="{09C7FDAA-7B95-4A63-A5BF-F03ACA15B32C}" srcOrd="0" destOrd="0" presId="urn:microsoft.com/office/officeart/2005/8/layout/hierarchy3"/>
    <dgm:cxn modelId="{570B3B87-7F22-4184-B1C6-1CC856CF56DA}" type="presParOf" srcId="{66620C24-CC1A-4EF6-B559-E0BA8225935B}" destId="{897CF724-7518-4198-9A3F-49E6C9436468}" srcOrd="1" destOrd="0" presId="urn:microsoft.com/office/officeart/2005/8/layout/hierarchy3"/>
    <dgm:cxn modelId="{8369BFE7-2940-438A-829A-6B18169C2B33}" type="presParOf" srcId="{66620C24-CC1A-4EF6-B559-E0BA8225935B}" destId="{958501C7-1DEF-420A-A57E-7778D3466B3A}" srcOrd="2" destOrd="0" presId="urn:microsoft.com/office/officeart/2005/8/layout/hierarchy3"/>
    <dgm:cxn modelId="{37F5A83F-2EDA-41DA-93E8-FCD48805B634}" type="presParOf" srcId="{66620C24-CC1A-4EF6-B559-E0BA8225935B}" destId="{3698AC5F-BED2-446C-9324-CE67C8D65D8E}" srcOrd="3" destOrd="0" presId="urn:microsoft.com/office/officeart/2005/8/layout/hierarchy3"/>
    <dgm:cxn modelId="{ABFF2002-66D9-45FF-9BAE-AEAF9371BE83}" type="presParOf" srcId="{3DB03D3E-BAD8-4635-AB19-66176173DCD0}" destId="{1F3FCF3C-A712-42CD-89A1-34B1211D896F}" srcOrd="2" destOrd="0" presId="urn:microsoft.com/office/officeart/2005/8/layout/hierarchy3"/>
    <dgm:cxn modelId="{AB33A027-7BC7-4DC5-9497-F7CA2AFA6F4D}" type="presParOf" srcId="{1F3FCF3C-A712-42CD-89A1-34B1211D896F}" destId="{26B8E0B6-259B-4048-B770-FE4CC3EB889A}" srcOrd="0" destOrd="0" presId="urn:microsoft.com/office/officeart/2005/8/layout/hierarchy3"/>
    <dgm:cxn modelId="{F8FC0E02-E362-4FA4-AB66-AB0F81E57C1A}" type="presParOf" srcId="{26B8E0B6-259B-4048-B770-FE4CC3EB889A}" destId="{AD8DBAAD-3FD9-48CD-8079-6B128C84DEE6}" srcOrd="0" destOrd="0" presId="urn:microsoft.com/office/officeart/2005/8/layout/hierarchy3"/>
    <dgm:cxn modelId="{EEB24151-646A-461F-9830-25A059988DD4}" type="presParOf" srcId="{26B8E0B6-259B-4048-B770-FE4CC3EB889A}" destId="{A866909D-C70D-4A20-B636-47CBFC46187B}" srcOrd="1" destOrd="0" presId="urn:microsoft.com/office/officeart/2005/8/layout/hierarchy3"/>
    <dgm:cxn modelId="{4F441986-2F33-4568-83E2-A6D7CA04C6C9}" type="presParOf" srcId="{1F3FCF3C-A712-42CD-89A1-34B1211D896F}" destId="{9A3230F7-4AAD-4CA1-AEA6-4F198858ACE0}" srcOrd="1" destOrd="0" presId="urn:microsoft.com/office/officeart/2005/8/layout/hierarchy3"/>
    <dgm:cxn modelId="{771C5770-1E8E-4959-9E72-6DAB25C80AE4}" type="presParOf" srcId="{9A3230F7-4AAD-4CA1-AEA6-4F198858ACE0}" destId="{28E3F1B3-B776-4E3D-8B7B-E17995F53805}" srcOrd="0" destOrd="0" presId="urn:microsoft.com/office/officeart/2005/8/layout/hierarchy3"/>
    <dgm:cxn modelId="{62F4E121-66EA-4C96-864A-BC13CA5E75D1}" type="presParOf" srcId="{9A3230F7-4AAD-4CA1-AEA6-4F198858ACE0}" destId="{4F1C4AE5-399E-4EDE-8121-A57325C247A3}" srcOrd="1" destOrd="0" presId="urn:microsoft.com/office/officeart/2005/8/layout/hierarchy3"/>
    <dgm:cxn modelId="{572D4861-4746-49D8-A2E1-BC7B0E75EA90}" type="presParOf" srcId="{9A3230F7-4AAD-4CA1-AEA6-4F198858ACE0}" destId="{CB33191F-83A8-4A76-919F-3F8CC270F0C3}" srcOrd="2" destOrd="0" presId="urn:microsoft.com/office/officeart/2005/8/layout/hierarchy3"/>
    <dgm:cxn modelId="{212CAB64-4B16-49C9-A339-AF143EABC2D5}" type="presParOf" srcId="{9A3230F7-4AAD-4CA1-AEA6-4F198858ACE0}" destId="{0BFB95F8-A287-4392-96DC-8D8A4399CB44}" srcOrd="3" destOrd="0" presId="urn:microsoft.com/office/officeart/2005/8/layout/hierarchy3"/>
    <dgm:cxn modelId="{F0018553-229C-4439-8D42-0883C22E1A26}" type="presParOf" srcId="{9A3230F7-4AAD-4CA1-AEA6-4F198858ACE0}" destId="{4A580A13-BE4E-40A5-A3BA-8D7C80BD3145}" srcOrd="4" destOrd="0" presId="urn:microsoft.com/office/officeart/2005/8/layout/hierarchy3"/>
    <dgm:cxn modelId="{84272151-A3D2-4B36-B37E-39B4F450F535}" type="presParOf" srcId="{9A3230F7-4AAD-4CA1-AEA6-4F198858ACE0}" destId="{515B7C66-F23F-4516-AB78-343C8F615359}" srcOrd="5" destOrd="0" presId="urn:microsoft.com/office/officeart/2005/8/layout/hierarchy3"/>
    <dgm:cxn modelId="{E966BD1B-AE4B-439F-BF16-86069284B2E7}" type="presParOf" srcId="{3DB03D3E-BAD8-4635-AB19-66176173DCD0}" destId="{3C96AAAB-7EAE-4B50-8161-11A1FE374094}" srcOrd="3" destOrd="0" presId="urn:microsoft.com/office/officeart/2005/8/layout/hierarchy3"/>
    <dgm:cxn modelId="{9AE8D407-1F68-48B5-AFA6-F74134996742}" type="presParOf" srcId="{3C96AAAB-7EAE-4B50-8161-11A1FE374094}" destId="{CD3070CB-C102-48D6-B85A-EF2237E46547}" srcOrd="0" destOrd="0" presId="urn:microsoft.com/office/officeart/2005/8/layout/hierarchy3"/>
    <dgm:cxn modelId="{AEE2B5F2-843B-453E-9E44-0C2A94635F63}" type="presParOf" srcId="{CD3070CB-C102-48D6-B85A-EF2237E46547}" destId="{5D39E94A-D7E3-4D8B-854B-642F0DF4A19D}" srcOrd="0" destOrd="0" presId="urn:microsoft.com/office/officeart/2005/8/layout/hierarchy3"/>
    <dgm:cxn modelId="{BE881EF0-942D-47C3-B283-6107CDDFA9F3}" type="presParOf" srcId="{CD3070CB-C102-48D6-B85A-EF2237E46547}" destId="{276B81F1-2B21-4CAD-B271-F9AD98874651}" srcOrd="1" destOrd="0" presId="urn:microsoft.com/office/officeart/2005/8/layout/hierarchy3"/>
    <dgm:cxn modelId="{D8FCBF22-B7CA-42C7-818D-2E699CEEEBBA}" type="presParOf" srcId="{3C96AAAB-7EAE-4B50-8161-11A1FE374094}" destId="{DC337A03-B44B-4AF7-B462-8A1A79821A4F}" srcOrd="1" destOrd="0" presId="urn:microsoft.com/office/officeart/2005/8/layout/hierarchy3"/>
    <dgm:cxn modelId="{BC70C11F-0EC7-4A0F-B744-3BD3AA37F6B8}" type="presParOf" srcId="{DC337A03-B44B-4AF7-B462-8A1A79821A4F}" destId="{FC4459D3-5CCB-4718-A060-D57A2061C12C}" srcOrd="0" destOrd="0" presId="urn:microsoft.com/office/officeart/2005/8/layout/hierarchy3"/>
    <dgm:cxn modelId="{B2FB6E25-A76A-4466-AA3F-19E1F87D2875}" type="presParOf" srcId="{DC337A03-B44B-4AF7-B462-8A1A79821A4F}" destId="{B52980E1-57B2-43FF-BB0F-53726A126BEB}" srcOrd="1" destOrd="0" presId="urn:microsoft.com/office/officeart/2005/8/layout/hierarchy3"/>
    <dgm:cxn modelId="{59B67676-CFF4-4FE4-A6F2-B4A5B8F3DDC9}" type="presParOf" srcId="{DC337A03-B44B-4AF7-B462-8A1A79821A4F}" destId="{EB9E6EC5-968A-41CE-A23D-F1C1BFF5A6B6}" srcOrd="2" destOrd="0" presId="urn:microsoft.com/office/officeart/2005/8/layout/hierarchy3"/>
    <dgm:cxn modelId="{1FD66DAE-A9D2-4E89-9819-4AC481DF8C62}" type="presParOf" srcId="{DC337A03-B44B-4AF7-B462-8A1A79821A4F}" destId="{9F483E94-E2CD-4F35-B5E9-EA7A57151D8E}" srcOrd="3" destOrd="0" presId="urn:microsoft.com/office/officeart/2005/8/layout/hierarchy3"/>
    <dgm:cxn modelId="{0C15BCCC-2083-4AF9-A32D-C284B387A773}" type="presParOf" srcId="{DC337A03-B44B-4AF7-B462-8A1A79821A4F}" destId="{F17180F5-8C18-46EF-BFCC-3796C146FAF6}" srcOrd="4" destOrd="0" presId="urn:microsoft.com/office/officeart/2005/8/layout/hierarchy3"/>
    <dgm:cxn modelId="{1A66B81E-6E2D-44E8-8D2A-4AE2FAAC7862}" type="presParOf" srcId="{DC337A03-B44B-4AF7-B462-8A1A79821A4F}" destId="{87AB1F93-4166-4A80-9BBD-A8BA254D3EDB}" srcOrd="5" destOrd="0" presId="urn:microsoft.com/office/officeart/2005/8/layout/hierarchy3"/>
    <dgm:cxn modelId="{8C51BA02-8309-4C86-BC8E-21BF16F2A077}" type="presParOf" srcId="{DC337A03-B44B-4AF7-B462-8A1A79821A4F}" destId="{15E2A22C-8CE1-4A15-BE19-AF1D5E850470}" srcOrd="6" destOrd="0" presId="urn:microsoft.com/office/officeart/2005/8/layout/hierarchy3"/>
    <dgm:cxn modelId="{328F6563-8B54-4B1B-A921-BC21FDEA1D66}" type="presParOf" srcId="{DC337A03-B44B-4AF7-B462-8A1A79821A4F}" destId="{BB4A44AE-3B27-4A02-9C17-F90BE3E61D83}" srcOrd="7" destOrd="0" presId="urn:microsoft.com/office/officeart/2005/8/layout/hierarchy3"/>
    <dgm:cxn modelId="{F2D7C45C-FE1C-4A53-9FBE-C225EF970242}" type="presParOf" srcId="{DC337A03-B44B-4AF7-B462-8A1A79821A4F}" destId="{F8B13C8E-C01F-4779-9BF7-64FC6D03B946}" srcOrd="8" destOrd="0" presId="urn:microsoft.com/office/officeart/2005/8/layout/hierarchy3"/>
    <dgm:cxn modelId="{3BA4E860-9100-437B-80BB-9A2C7261E21F}" type="presParOf" srcId="{DC337A03-B44B-4AF7-B462-8A1A79821A4F}" destId="{6AABB2BF-E2B3-4495-8F48-18ED3DAB8749}" srcOrd="9" destOrd="0" presId="urn:microsoft.com/office/officeart/2005/8/layout/hierarchy3"/>
    <dgm:cxn modelId="{A20D8FE1-AFAA-4F23-A595-F5D1B51A766A}" type="presParOf" srcId="{DC337A03-B44B-4AF7-B462-8A1A79821A4F}" destId="{B54DC424-9E56-48A1-A19E-C1FFD887B28A}" srcOrd="10" destOrd="0" presId="urn:microsoft.com/office/officeart/2005/8/layout/hierarchy3"/>
    <dgm:cxn modelId="{5E6EF362-B5D5-4588-91BF-B49E5DBFDD1D}" type="presParOf" srcId="{DC337A03-B44B-4AF7-B462-8A1A79821A4F}" destId="{89FD6CBB-19A5-47DA-80B2-7D3C42FACFA0}" srcOrd="11" destOrd="0" presId="urn:microsoft.com/office/officeart/2005/8/layout/hierarchy3"/>
    <dgm:cxn modelId="{6DAAB9DD-528B-4624-A57B-ECCD9922E82D}" type="presParOf" srcId="{3DB03D3E-BAD8-4635-AB19-66176173DCD0}" destId="{3227D646-FDCB-4E0C-90D6-65E48F20E772}" srcOrd="4" destOrd="0" presId="urn:microsoft.com/office/officeart/2005/8/layout/hierarchy3"/>
    <dgm:cxn modelId="{AE98B409-673D-4283-9A3F-2F8F6A4F3E5C}" type="presParOf" srcId="{3227D646-FDCB-4E0C-90D6-65E48F20E772}" destId="{3188C60E-2DFB-4221-A39D-14FC7D689587}" srcOrd="0" destOrd="0" presId="urn:microsoft.com/office/officeart/2005/8/layout/hierarchy3"/>
    <dgm:cxn modelId="{E6B8022E-2F21-425D-A773-B694AAB55732}" type="presParOf" srcId="{3188C60E-2DFB-4221-A39D-14FC7D689587}" destId="{F07E2E87-FDF8-4117-BCC8-AEF0B99967FC}" srcOrd="0" destOrd="0" presId="urn:microsoft.com/office/officeart/2005/8/layout/hierarchy3"/>
    <dgm:cxn modelId="{8B09C9D6-88DF-487B-B26C-472891164FAC}" type="presParOf" srcId="{3188C60E-2DFB-4221-A39D-14FC7D689587}" destId="{5ABFCFB6-A46A-4422-8E60-7D2D16A7F6C3}" srcOrd="1" destOrd="0" presId="urn:microsoft.com/office/officeart/2005/8/layout/hierarchy3"/>
    <dgm:cxn modelId="{9437CE8B-702F-4011-85C0-04521DAEA1AC}" type="presParOf" srcId="{3227D646-FDCB-4E0C-90D6-65E48F20E772}" destId="{E2587337-AD16-4BE0-A0AB-802A9A7C47A3}" srcOrd="1" destOrd="0" presId="urn:microsoft.com/office/officeart/2005/8/layout/hierarchy3"/>
    <dgm:cxn modelId="{7B9CB334-CF97-44F2-A8F1-2D0912C537C9}" type="presParOf" srcId="{E2587337-AD16-4BE0-A0AB-802A9A7C47A3}" destId="{BA4ECF75-623B-4133-8DA2-95DCB39E3CD9}" srcOrd="0" destOrd="0" presId="urn:microsoft.com/office/officeart/2005/8/layout/hierarchy3"/>
    <dgm:cxn modelId="{FCE3888C-587C-44ED-BD93-36D21EC73FE1}" type="presParOf" srcId="{E2587337-AD16-4BE0-A0AB-802A9A7C47A3}" destId="{3FAFEA3E-F7FE-4480-B1D8-8E87938F14C2}" srcOrd="1" destOrd="0" presId="urn:microsoft.com/office/officeart/2005/8/layout/hierarchy3"/>
    <dgm:cxn modelId="{9A7B74D1-8167-45C9-9A97-A77048F6A497}" type="presParOf" srcId="{E2587337-AD16-4BE0-A0AB-802A9A7C47A3}" destId="{F011A892-AFA4-4ADB-B941-73F2F8D98BCC}" srcOrd="2" destOrd="0" presId="urn:microsoft.com/office/officeart/2005/8/layout/hierarchy3"/>
    <dgm:cxn modelId="{6F373025-CAFC-4B99-BD6C-2D4324BC8098}" type="presParOf" srcId="{E2587337-AD16-4BE0-A0AB-802A9A7C47A3}" destId="{55200027-3F90-4600-83D6-9849A1CB2BC9}" srcOrd="3" destOrd="0" presId="urn:microsoft.com/office/officeart/2005/8/layout/hierarchy3"/>
    <dgm:cxn modelId="{7E72E24E-7CD3-4E0B-9A20-9D3F34DB0857}" type="presParOf" srcId="{E2587337-AD16-4BE0-A0AB-802A9A7C47A3}" destId="{73596C4F-6836-405E-893F-F5DD5632BFB4}" srcOrd="4" destOrd="0" presId="urn:microsoft.com/office/officeart/2005/8/layout/hierarchy3"/>
    <dgm:cxn modelId="{F82FDFC6-1254-4F9E-9084-62C386E30231}" type="presParOf" srcId="{E2587337-AD16-4BE0-A0AB-802A9A7C47A3}" destId="{B345B91E-8F99-4FF1-B1B4-E40F8EADDB14}" srcOrd="5" destOrd="0" presId="urn:microsoft.com/office/officeart/2005/8/layout/hierarchy3"/>
    <dgm:cxn modelId="{63E67513-F5F5-4796-A493-C47167EAB37E}" type="presParOf" srcId="{E2587337-AD16-4BE0-A0AB-802A9A7C47A3}" destId="{EF182053-6825-4303-A238-6399B5E96327}" srcOrd="6" destOrd="0" presId="urn:microsoft.com/office/officeart/2005/8/layout/hierarchy3"/>
    <dgm:cxn modelId="{C9E521E3-B2B8-41DB-A3ED-BCDDFECED8EF}" type="presParOf" srcId="{E2587337-AD16-4BE0-A0AB-802A9A7C47A3}" destId="{A3032FE9-48DD-42B3-ADF5-45EE64EBA5C5}" srcOrd="7" destOrd="0" presId="urn:microsoft.com/office/officeart/2005/8/layout/hierarchy3"/>
    <dgm:cxn modelId="{695E3343-DE6C-4619-B802-5F6E14E0A852}" type="presParOf" srcId="{E2587337-AD16-4BE0-A0AB-802A9A7C47A3}" destId="{732510F7-47F1-4891-9AC2-00898ABA732C}" srcOrd="8" destOrd="0" presId="urn:microsoft.com/office/officeart/2005/8/layout/hierarchy3"/>
    <dgm:cxn modelId="{6366EC00-3E65-431A-B51A-212BAB217124}" type="presParOf" srcId="{E2587337-AD16-4BE0-A0AB-802A9A7C47A3}" destId="{931FA177-0956-4331-BF28-64759F4B9492}" srcOrd="9" destOrd="0" presId="urn:microsoft.com/office/officeart/2005/8/layout/hierarchy3"/>
    <dgm:cxn modelId="{291665D2-38CF-4E44-9A68-48D3862C16BF}" type="presParOf" srcId="{E2587337-AD16-4BE0-A0AB-802A9A7C47A3}" destId="{F093FD49-0C16-4A49-B87C-FB23BE05BBA8}" srcOrd="10" destOrd="0" presId="urn:microsoft.com/office/officeart/2005/8/layout/hierarchy3"/>
    <dgm:cxn modelId="{7E5033B8-C7F8-44D7-BBE5-7AED97183397}" type="presParOf" srcId="{E2587337-AD16-4BE0-A0AB-802A9A7C47A3}" destId="{E643505D-0150-419E-8093-C5E512B65069}" srcOrd="11" destOrd="0" presId="urn:microsoft.com/office/officeart/2005/8/layout/hierarchy3"/>
    <dgm:cxn modelId="{169720C1-5602-4DFB-9153-4DDD9C21BB10}" type="presParOf" srcId="{3DB03D3E-BAD8-4635-AB19-66176173DCD0}" destId="{27F74FA2-BF1F-4DEE-936E-6CD462567E78}" srcOrd="5" destOrd="0" presId="urn:microsoft.com/office/officeart/2005/8/layout/hierarchy3"/>
    <dgm:cxn modelId="{E196426D-E21D-4444-9DBB-33C516B577A8}" type="presParOf" srcId="{27F74FA2-BF1F-4DEE-936E-6CD462567E78}" destId="{907809D7-A931-4C4C-ACAC-5BCC149B01DE}" srcOrd="0" destOrd="0" presId="urn:microsoft.com/office/officeart/2005/8/layout/hierarchy3"/>
    <dgm:cxn modelId="{671D11D3-B261-429C-B6A0-2F70B84C1A08}" type="presParOf" srcId="{907809D7-A931-4C4C-ACAC-5BCC149B01DE}" destId="{F5810F41-C040-44E3-94D6-85051838588B}" srcOrd="0" destOrd="0" presId="urn:microsoft.com/office/officeart/2005/8/layout/hierarchy3"/>
    <dgm:cxn modelId="{526F060A-626C-423B-9B60-56C0F5CC4EA5}" type="presParOf" srcId="{907809D7-A931-4C4C-ACAC-5BCC149B01DE}" destId="{22F4D987-60F5-47E4-8CC5-CBE5CA94D50E}" srcOrd="1" destOrd="0" presId="urn:microsoft.com/office/officeart/2005/8/layout/hierarchy3"/>
    <dgm:cxn modelId="{4D7F785C-6151-45F1-ABE7-3337F1A2227E}" type="presParOf" srcId="{27F74FA2-BF1F-4DEE-936E-6CD462567E78}" destId="{A6C9A792-DF8B-4A80-B1CE-72AD471EA604}" srcOrd="1" destOrd="0" presId="urn:microsoft.com/office/officeart/2005/8/layout/hierarchy3"/>
    <dgm:cxn modelId="{A1041EE8-54B0-4AB9-A60D-607B5BCD97BF}" type="presParOf" srcId="{A6C9A792-DF8B-4A80-B1CE-72AD471EA604}" destId="{0619AABD-9C96-4E7E-85C5-9C703C6AFA34}" srcOrd="0" destOrd="0" presId="urn:microsoft.com/office/officeart/2005/8/layout/hierarchy3"/>
    <dgm:cxn modelId="{450B37D5-D65B-4F2D-830C-08C99A009E90}" type="presParOf" srcId="{A6C9A792-DF8B-4A80-B1CE-72AD471EA604}" destId="{B56668BD-2815-43E8-B752-E28E31427B51}" srcOrd="1" destOrd="0" presId="urn:microsoft.com/office/officeart/2005/8/layout/hierarchy3"/>
    <dgm:cxn modelId="{3DF0B4BC-9259-4044-A01E-AD96D173F60C}" type="presParOf" srcId="{3DB03D3E-BAD8-4635-AB19-66176173DCD0}" destId="{C7E178D9-08FF-41B6-A5F3-9115708D4994}" srcOrd="6" destOrd="0" presId="urn:microsoft.com/office/officeart/2005/8/layout/hierarchy3"/>
    <dgm:cxn modelId="{87D0D885-6005-42B4-A458-5C168C93F9BD}" type="presParOf" srcId="{C7E178D9-08FF-41B6-A5F3-9115708D4994}" destId="{E0F3CF90-7E9A-4165-8024-14A3088DA74B}" srcOrd="0" destOrd="0" presId="urn:microsoft.com/office/officeart/2005/8/layout/hierarchy3"/>
    <dgm:cxn modelId="{BDAC0549-5CB6-4B52-93D8-79D43FFB5F9C}" type="presParOf" srcId="{E0F3CF90-7E9A-4165-8024-14A3088DA74B}" destId="{51A9D61D-24CC-4488-8D44-636B77B8978D}" srcOrd="0" destOrd="0" presId="urn:microsoft.com/office/officeart/2005/8/layout/hierarchy3"/>
    <dgm:cxn modelId="{91C4563E-57B8-4D1A-98E0-ED9F70EB0900}" type="presParOf" srcId="{E0F3CF90-7E9A-4165-8024-14A3088DA74B}" destId="{5A70D65D-97B3-484B-8F31-D7011440ACC4}" srcOrd="1" destOrd="0" presId="urn:microsoft.com/office/officeart/2005/8/layout/hierarchy3"/>
    <dgm:cxn modelId="{7E74A089-7837-4169-9A2F-436E3EF49EB1}" type="presParOf" srcId="{C7E178D9-08FF-41B6-A5F3-9115708D4994}" destId="{ECA7783F-E7E7-4373-8052-14A5273B721A}" srcOrd="1" destOrd="0" presId="urn:microsoft.com/office/officeart/2005/8/layout/hierarchy3"/>
    <dgm:cxn modelId="{81275C3E-7770-46F9-B10C-9675279585A2}" type="presParOf" srcId="{ECA7783F-E7E7-4373-8052-14A5273B721A}" destId="{D62D3777-AE86-4031-80E2-4ADDE3A5C894}" srcOrd="0" destOrd="0" presId="urn:microsoft.com/office/officeart/2005/8/layout/hierarchy3"/>
    <dgm:cxn modelId="{26F89322-D324-4FED-A373-8A0383B9197A}" type="presParOf" srcId="{ECA7783F-E7E7-4373-8052-14A5273B721A}" destId="{EF68C5BC-301D-406B-9D95-0ECE5E36468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104CB-63D9-472A-AC27-92A3737DB5A7}" type="doc">
      <dgm:prSet loTypeId="urn:microsoft.com/office/officeart/2005/8/layout/target3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latinLnBrk="1"/>
          <a:endParaRPr lang="ko-KR" altLang="en-US"/>
        </a:p>
      </dgm:t>
    </dgm:pt>
    <dgm:pt modelId="{62A9C399-7C85-4389-A47A-C8E11CC8661D}">
      <dgm:prSet phldrT="[텍스트]"/>
      <dgm:spPr/>
      <dgm:t>
        <a:bodyPr/>
        <a:lstStyle/>
        <a:p>
          <a:pPr latinLnBrk="1"/>
          <a:r>
            <a:rPr lang="ko-KR" altLang="en-US" dirty="0" smtClean="0"/>
            <a:t>구현기능</a:t>
          </a:r>
          <a:endParaRPr lang="ko-KR" altLang="en-US" dirty="0"/>
        </a:p>
      </dgm:t>
    </dgm:pt>
    <dgm:pt modelId="{7520FC44-59AF-4CFF-8020-A0A748F430B7}" type="parTrans" cxnId="{88ABD4B3-0135-4C91-8EA9-CE1DCD57B67B}">
      <dgm:prSet/>
      <dgm:spPr/>
      <dgm:t>
        <a:bodyPr/>
        <a:lstStyle/>
        <a:p>
          <a:pPr latinLnBrk="1"/>
          <a:endParaRPr lang="ko-KR" altLang="en-US"/>
        </a:p>
      </dgm:t>
    </dgm:pt>
    <dgm:pt modelId="{F3D47F92-B55F-414A-A600-924B1966936C}" type="sibTrans" cxnId="{88ABD4B3-0135-4C91-8EA9-CE1DCD57B67B}">
      <dgm:prSet/>
      <dgm:spPr/>
      <dgm:t>
        <a:bodyPr/>
        <a:lstStyle/>
        <a:p>
          <a:pPr latinLnBrk="1"/>
          <a:endParaRPr lang="ko-KR" altLang="en-US"/>
        </a:p>
      </dgm:t>
    </dgm:pt>
    <dgm:pt modelId="{1D3CF574-7736-4AAE-A265-F101AF0F92B6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&amp;</a:t>
          </a:r>
          <a:r>
            <a:rPr lang="ko-KR" altLang="en-US" dirty="0" smtClean="0"/>
            <a:t>회원가입</a:t>
          </a:r>
          <a:endParaRPr lang="ko-KR" altLang="en-US" dirty="0"/>
        </a:p>
      </dgm:t>
    </dgm:pt>
    <dgm:pt modelId="{2AB513ED-2977-44C7-8C02-5DDF6E6F22E5}" type="parTrans" cxnId="{16646363-8556-492C-B1B0-A546FFC96AD7}">
      <dgm:prSet/>
      <dgm:spPr/>
      <dgm:t>
        <a:bodyPr/>
        <a:lstStyle/>
        <a:p>
          <a:pPr latinLnBrk="1"/>
          <a:endParaRPr lang="ko-KR" altLang="en-US"/>
        </a:p>
      </dgm:t>
    </dgm:pt>
    <dgm:pt modelId="{BCDD591B-E4CE-4B0E-87F8-BC494CF52080}" type="sibTrans" cxnId="{16646363-8556-492C-B1B0-A546FFC96AD7}">
      <dgm:prSet/>
      <dgm:spPr/>
      <dgm:t>
        <a:bodyPr/>
        <a:lstStyle/>
        <a:p>
          <a:pPr latinLnBrk="1"/>
          <a:endParaRPr lang="ko-KR" altLang="en-US"/>
        </a:p>
      </dgm:t>
    </dgm:pt>
    <dgm:pt modelId="{3A04DBF3-0010-40E4-A506-43F10B42C6C7}">
      <dgm:prSet phldrT="[텍스트]"/>
      <dgm:spPr/>
      <dgm:t>
        <a:bodyPr/>
        <a:lstStyle/>
        <a:p>
          <a:pPr latinLnBrk="1"/>
          <a:r>
            <a:rPr lang="ko-KR" altLang="en-US" dirty="0" smtClean="0"/>
            <a:t>자유게시판</a:t>
          </a:r>
          <a:endParaRPr lang="ko-KR" altLang="en-US" dirty="0"/>
        </a:p>
      </dgm:t>
    </dgm:pt>
    <dgm:pt modelId="{A886A904-F4E8-45BA-8AC7-4C8536B1BB8A}" type="parTrans" cxnId="{88816C5F-C59B-4B1F-8ADC-9CF3C6E59FC1}">
      <dgm:prSet/>
      <dgm:spPr/>
      <dgm:t>
        <a:bodyPr/>
        <a:lstStyle/>
        <a:p>
          <a:pPr latinLnBrk="1"/>
          <a:endParaRPr lang="ko-KR" altLang="en-US"/>
        </a:p>
      </dgm:t>
    </dgm:pt>
    <dgm:pt modelId="{8AC51412-B216-4702-88C4-0697AAF2D960}" type="sibTrans" cxnId="{88816C5F-C59B-4B1F-8ADC-9CF3C6E59FC1}">
      <dgm:prSet/>
      <dgm:spPr/>
      <dgm:t>
        <a:bodyPr/>
        <a:lstStyle/>
        <a:p>
          <a:pPr latinLnBrk="1"/>
          <a:endParaRPr lang="ko-KR" altLang="en-US"/>
        </a:p>
      </dgm:t>
    </dgm:pt>
    <dgm:pt modelId="{D2970997-82AE-415F-8F43-C8FD9606979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미구현</a:t>
          </a:r>
          <a:r>
            <a:rPr lang="ko-KR" altLang="en-US" dirty="0" smtClean="0"/>
            <a:t> 기능</a:t>
          </a:r>
          <a:endParaRPr lang="ko-KR" altLang="en-US" dirty="0"/>
        </a:p>
      </dgm:t>
    </dgm:pt>
    <dgm:pt modelId="{4FAC82B4-17F4-40E3-8B25-9AB1313A3D1B}" type="parTrans" cxnId="{FC741506-4FF7-4568-9911-AB5833C27734}">
      <dgm:prSet/>
      <dgm:spPr/>
      <dgm:t>
        <a:bodyPr/>
        <a:lstStyle/>
        <a:p>
          <a:pPr latinLnBrk="1"/>
          <a:endParaRPr lang="ko-KR" altLang="en-US"/>
        </a:p>
      </dgm:t>
    </dgm:pt>
    <dgm:pt modelId="{AB81391A-6CD5-4C91-8C3E-62F001BE7DF1}" type="sibTrans" cxnId="{FC741506-4FF7-4568-9911-AB5833C27734}">
      <dgm:prSet/>
      <dgm:spPr/>
      <dgm:t>
        <a:bodyPr/>
        <a:lstStyle/>
        <a:p>
          <a:pPr latinLnBrk="1"/>
          <a:endParaRPr lang="ko-KR" altLang="en-US"/>
        </a:p>
      </dgm:t>
    </dgm:pt>
    <dgm:pt modelId="{9B2B9364-E2DE-4D09-8D06-9A9CEC00A42F}">
      <dgm:prSet phldrT="[텍스트]"/>
      <dgm:spPr/>
      <dgm:t>
        <a:bodyPr/>
        <a:lstStyle/>
        <a:p>
          <a:pPr latinLnBrk="1"/>
          <a:r>
            <a:rPr lang="ko-KR" altLang="en-US" dirty="0" smtClean="0"/>
            <a:t>포인트 적립</a:t>
          </a:r>
          <a:endParaRPr lang="ko-KR" altLang="en-US" dirty="0"/>
        </a:p>
      </dgm:t>
    </dgm:pt>
    <dgm:pt modelId="{8264B9F0-DBAF-464A-BA05-F7B37D31FD5A}" type="parTrans" cxnId="{6F73C3D2-730A-4852-9DA0-6775D965DDE6}">
      <dgm:prSet/>
      <dgm:spPr/>
      <dgm:t>
        <a:bodyPr/>
        <a:lstStyle/>
        <a:p>
          <a:pPr latinLnBrk="1"/>
          <a:endParaRPr lang="ko-KR" altLang="en-US"/>
        </a:p>
      </dgm:t>
    </dgm:pt>
    <dgm:pt modelId="{18B3391C-29DB-483F-88A6-BA3C40BACD93}" type="sibTrans" cxnId="{6F73C3D2-730A-4852-9DA0-6775D965DDE6}">
      <dgm:prSet/>
      <dgm:spPr/>
      <dgm:t>
        <a:bodyPr/>
        <a:lstStyle/>
        <a:p>
          <a:pPr latinLnBrk="1"/>
          <a:endParaRPr lang="ko-KR" altLang="en-US"/>
        </a:p>
      </dgm:t>
    </dgm:pt>
    <dgm:pt modelId="{BB1522E5-8319-4683-BFB0-9B3073D9F5CD}">
      <dgm:prSet phldrT="[텍스트]"/>
      <dgm:spPr/>
      <dgm:t>
        <a:bodyPr/>
        <a:lstStyle/>
        <a:p>
          <a:pPr latinLnBrk="1"/>
          <a:r>
            <a:rPr lang="ko-KR" altLang="en-US" dirty="0" smtClean="0"/>
            <a:t>고객게시판</a:t>
          </a:r>
          <a:endParaRPr lang="ko-KR" altLang="en-US" dirty="0"/>
        </a:p>
      </dgm:t>
    </dgm:pt>
    <dgm:pt modelId="{3ABFBCD2-A885-4238-9471-973C64172C27}" type="parTrans" cxnId="{4FE11CEB-8EE0-4035-9667-DF7A3C8BABAD}">
      <dgm:prSet/>
      <dgm:spPr/>
      <dgm:t>
        <a:bodyPr/>
        <a:lstStyle/>
        <a:p>
          <a:pPr latinLnBrk="1"/>
          <a:endParaRPr lang="ko-KR" altLang="en-US"/>
        </a:p>
      </dgm:t>
    </dgm:pt>
    <dgm:pt modelId="{80B40874-6217-47F6-9F99-FEB80E5ABE8A}" type="sibTrans" cxnId="{4FE11CEB-8EE0-4035-9667-DF7A3C8BABAD}">
      <dgm:prSet/>
      <dgm:spPr/>
      <dgm:t>
        <a:bodyPr/>
        <a:lstStyle/>
        <a:p>
          <a:pPr latinLnBrk="1"/>
          <a:endParaRPr lang="ko-KR" altLang="en-US"/>
        </a:p>
      </dgm:t>
    </dgm:pt>
    <dgm:pt modelId="{00296526-D8D1-4665-82B0-FC2FF9E442FC}">
      <dgm:prSet phldrT="[텍스트]"/>
      <dgm:spPr/>
      <dgm:t>
        <a:bodyPr/>
        <a:lstStyle/>
        <a:p>
          <a:pPr latinLnBrk="1"/>
          <a:r>
            <a:rPr lang="ko-KR" altLang="en-US" dirty="0" smtClean="0"/>
            <a:t>상품등록</a:t>
          </a:r>
          <a:r>
            <a:rPr lang="en-US" altLang="ko-KR" dirty="0" smtClean="0"/>
            <a:t>&amp;</a:t>
          </a:r>
          <a:r>
            <a:rPr lang="ko-KR" altLang="en-US" dirty="0" smtClean="0"/>
            <a:t>상세보기</a:t>
          </a:r>
          <a:endParaRPr lang="ko-KR" altLang="en-US" dirty="0"/>
        </a:p>
      </dgm:t>
    </dgm:pt>
    <dgm:pt modelId="{7419A47F-36F3-4C36-9A32-22C4B2076BBD}" type="parTrans" cxnId="{F063FAC1-C35B-462C-88C0-65B5B96F6C37}">
      <dgm:prSet/>
      <dgm:spPr/>
      <dgm:t>
        <a:bodyPr/>
        <a:lstStyle/>
        <a:p>
          <a:pPr latinLnBrk="1"/>
          <a:endParaRPr lang="ko-KR" altLang="en-US"/>
        </a:p>
      </dgm:t>
    </dgm:pt>
    <dgm:pt modelId="{3E4899E9-7499-47A7-86FD-59A1812D96D5}" type="sibTrans" cxnId="{F063FAC1-C35B-462C-88C0-65B5B96F6C37}">
      <dgm:prSet/>
      <dgm:spPr/>
      <dgm:t>
        <a:bodyPr/>
        <a:lstStyle/>
        <a:p>
          <a:pPr latinLnBrk="1"/>
          <a:endParaRPr lang="ko-KR" altLang="en-US"/>
        </a:p>
      </dgm:t>
    </dgm:pt>
    <dgm:pt modelId="{D5A647ED-0D72-400A-B644-E2E695037517}">
      <dgm:prSet phldrT="[텍스트]"/>
      <dgm:spPr/>
      <dgm:t>
        <a:bodyPr/>
        <a:lstStyle/>
        <a:p>
          <a:pPr latinLnBrk="1"/>
          <a:r>
            <a:rPr lang="ko-KR" altLang="en-US" dirty="0" smtClean="0"/>
            <a:t>상품 구매</a:t>
          </a:r>
          <a:r>
            <a:rPr lang="en-US" altLang="ko-KR" dirty="0" smtClean="0"/>
            <a:t>&amp;</a:t>
          </a:r>
          <a:r>
            <a:rPr lang="ko-KR" altLang="en-US" dirty="0" smtClean="0"/>
            <a:t>장바구니</a:t>
          </a:r>
          <a:endParaRPr lang="ko-KR" altLang="en-US" dirty="0"/>
        </a:p>
      </dgm:t>
    </dgm:pt>
    <dgm:pt modelId="{0AACD930-134A-49FA-854F-46EA667AC3FF}" type="parTrans" cxnId="{EE6D2C9F-616C-406E-9D33-0611EFE6855B}">
      <dgm:prSet/>
      <dgm:spPr/>
      <dgm:t>
        <a:bodyPr/>
        <a:lstStyle/>
        <a:p>
          <a:pPr latinLnBrk="1"/>
          <a:endParaRPr lang="ko-KR" altLang="en-US"/>
        </a:p>
      </dgm:t>
    </dgm:pt>
    <dgm:pt modelId="{62EFADB0-A8FC-43ED-A667-0E977C209379}" type="sibTrans" cxnId="{EE6D2C9F-616C-406E-9D33-0611EFE6855B}">
      <dgm:prSet/>
      <dgm:spPr/>
      <dgm:t>
        <a:bodyPr/>
        <a:lstStyle/>
        <a:p>
          <a:pPr latinLnBrk="1"/>
          <a:endParaRPr lang="ko-KR" altLang="en-US"/>
        </a:p>
      </dgm:t>
    </dgm:pt>
    <dgm:pt modelId="{BFD67B1A-96D6-42ED-9F71-62B2FE7D1EB6}">
      <dgm:prSet phldrT="[텍스트]"/>
      <dgm:spPr/>
      <dgm:t>
        <a:bodyPr/>
        <a:lstStyle/>
        <a:p>
          <a:pPr latinLnBrk="1"/>
          <a:r>
            <a:rPr lang="ko-KR" altLang="en-US" dirty="0" smtClean="0"/>
            <a:t>고객게시판 답변기능</a:t>
          </a:r>
          <a:endParaRPr lang="ko-KR" altLang="en-US" dirty="0"/>
        </a:p>
      </dgm:t>
    </dgm:pt>
    <dgm:pt modelId="{1EE74429-AA55-4654-8DF4-DF7399A178F8}" type="parTrans" cxnId="{6B1236FF-F4AA-4CF8-8724-EFFE1B4378D1}">
      <dgm:prSet/>
      <dgm:spPr/>
      <dgm:t>
        <a:bodyPr/>
        <a:lstStyle/>
        <a:p>
          <a:pPr latinLnBrk="1"/>
          <a:endParaRPr lang="ko-KR" altLang="en-US"/>
        </a:p>
      </dgm:t>
    </dgm:pt>
    <dgm:pt modelId="{032631F1-F537-4B59-A97B-1E89684DCF3A}" type="sibTrans" cxnId="{6B1236FF-F4AA-4CF8-8724-EFFE1B4378D1}">
      <dgm:prSet/>
      <dgm:spPr/>
      <dgm:t>
        <a:bodyPr/>
        <a:lstStyle/>
        <a:p>
          <a:pPr latinLnBrk="1"/>
          <a:endParaRPr lang="ko-KR" altLang="en-US"/>
        </a:p>
      </dgm:t>
    </dgm:pt>
    <dgm:pt modelId="{6290FB1C-B7BA-48D4-AFCC-7296DD8D8828}" type="pres">
      <dgm:prSet presAssocID="{BD0104CB-63D9-472A-AC27-92A3737DB5A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6FD96A-C1B1-49A4-B54D-42C2B58A8018}" type="pres">
      <dgm:prSet presAssocID="{62A9C399-7C85-4389-A47A-C8E11CC8661D}" presName="circle1" presStyleLbl="node1" presStyleIdx="0" presStyleCnt="2"/>
      <dgm:spPr/>
    </dgm:pt>
    <dgm:pt modelId="{D8FBDBB9-45B4-42B2-8806-3C862DAC2F9D}" type="pres">
      <dgm:prSet presAssocID="{62A9C399-7C85-4389-A47A-C8E11CC8661D}" presName="space" presStyleCnt="0"/>
      <dgm:spPr/>
    </dgm:pt>
    <dgm:pt modelId="{CE7CA165-E821-4616-8A89-5D4253D94793}" type="pres">
      <dgm:prSet presAssocID="{62A9C399-7C85-4389-A47A-C8E11CC8661D}" presName="rect1" presStyleLbl="alignAcc1" presStyleIdx="0" presStyleCnt="2" custLinFactNeighborY="-133"/>
      <dgm:spPr/>
      <dgm:t>
        <a:bodyPr/>
        <a:lstStyle/>
        <a:p>
          <a:pPr latinLnBrk="1"/>
          <a:endParaRPr lang="ko-KR" altLang="en-US"/>
        </a:p>
      </dgm:t>
    </dgm:pt>
    <dgm:pt modelId="{03280EEF-3CE6-4CB9-840F-061F1A44A817}" type="pres">
      <dgm:prSet presAssocID="{D2970997-82AE-415F-8F43-C8FD96069796}" presName="vertSpace2" presStyleLbl="node1" presStyleIdx="0" presStyleCnt="2"/>
      <dgm:spPr/>
    </dgm:pt>
    <dgm:pt modelId="{D38B8B82-193A-459D-9D07-64464C538043}" type="pres">
      <dgm:prSet presAssocID="{D2970997-82AE-415F-8F43-C8FD96069796}" presName="circle2" presStyleLbl="node1" presStyleIdx="1" presStyleCnt="2"/>
      <dgm:spPr/>
    </dgm:pt>
    <dgm:pt modelId="{C6490DE2-943A-4272-9FA2-91DB179B533B}" type="pres">
      <dgm:prSet presAssocID="{D2970997-82AE-415F-8F43-C8FD96069796}" presName="rect2" presStyleLbl="alignAcc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54B4849-7D22-43C0-A8E0-929C3BE06597}" type="pres">
      <dgm:prSet presAssocID="{62A9C399-7C85-4389-A47A-C8E11CC8661D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E5B78E-B599-4D92-91EC-20AD8B288E1F}" type="pres">
      <dgm:prSet presAssocID="{62A9C399-7C85-4389-A47A-C8E11CC8661D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334F6-0344-4235-A6EC-B299FF73CA73}" type="pres">
      <dgm:prSet presAssocID="{D2970997-82AE-415F-8F43-C8FD96069796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F2761C-29C7-49CE-B9B5-F0225D4C1916}" type="pres">
      <dgm:prSet presAssocID="{D2970997-82AE-415F-8F43-C8FD96069796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48FD4F-09C4-4254-AC94-EF2EDD5C8695}" type="presOf" srcId="{1D3CF574-7736-4AAE-A265-F101AF0F92B6}" destId="{09E5B78E-B599-4D92-91EC-20AD8B288E1F}" srcOrd="0" destOrd="0" presId="urn:microsoft.com/office/officeart/2005/8/layout/target3"/>
    <dgm:cxn modelId="{88ABD4B3-0135-4C91-8EA9-CE1DCD57B67B}" srcId="{BD0104CB-63D9-472A-AC27-92A3737DB5A7}" destId="{62A9C399-7C85-4389-A47A-C8E11CC8661D}" srcOrd="0" destOrd="0" parTransId="{7520FC44-59AF-4CFF-8020-A0A748F430B7}" sibTransId="{F3D47F92-B55F-414A-A600-924B1966936C}"/>
    <dgm:cxn modelId="{D6001398-A6A0-4D90-A855-84C19D1D5F92}" type="presOf" srcId="{62A9C399-7C85-4389-A47A-C8E11CC8661D}" destId="{E54B4849-7D22-43C0-A8E0-929C3BE06597}" srcOrd="1" destOrd="0" presId="urn:microsoft.com/office/officeart/2005/8/layout/target3"/>
    <dgm:cxn modelId="{7FF5E08B-FB5D-470C-B0FA-2862869D4132}" type="presOf" srcId="{BD0104CB-63D9-472A-AC27-92A3737DB5A7}" destId="{6290FB1C-B7BA-48D4-AFCC-7296DD8D8828}" srcOrd="0" destOrd="0" presId="urn:microsoft.com/office/officeart/2005/8/layout/target3"/>
    <dgm:cxn modelId="{AA521B29-298D-4D21-8007-D05F15636668}" type="presOf" srcId="{62A9C399-7C85-4389-A47A-C8E11CC8661D}" destId="{CE7CA165-E821-4616-8A89-5D4253D94793}" srcOrd="0" destOrd="0" presId="urn:microsoft.com/office/officeart/2005/8/layout/target3"/>
    <dgm:cxn modelId="{16646363-8556-492C-B1B0-A546FFC96AD7}" srcId="{62A9C399-7C85-4389-A47A-C8E11CC8661D}" destId="{1D3CF574-7736-4AAE-A265-F101AF0F92B6}" srcOrd="0" destOrd="0" parTransId="{2AB513ED-2977-44C7-8C02-5DDF6E6F22E5}" sibTransId="{BCDD591B-E4CE-4B0E-87F8-BC494CF52080}"/>
    <dgm:cxn modelId="{595D4780-B0A1-4F21-A3EA-B43C836D2373}" type="presOf" srcId="{BFD67B1A-96D6-42ED-9F71-62B2FE7D1EB6}" destId="{E9F2761C-29C7-49CE-B9B5-F0225D4C1916}" srcOrd="0" destOrd="2" presId="urn:microsoft.com/office/officeart/2005/8/layout/target3"/>
    <dgm:cxn modelId="{F063FAC1-C35B-462C-88C0-65B5B96F6C37}" srcId="{62A9C399-7C85-4389-A47A-C8E11CC8661D}" destId="{00296526-D8D1-4665-82B0-FC2FF9E442FC}" srcOrd="3" destOrd="0" parTransId="{7419A47F-36F3-4C36-9A32-22C4B2076BBD}" sibTransId="{3E4899E9-7499-47A7-86FD-59A1812D96D5}"/>
    <dgm:cxn modelId="{6B1236FF-F4AA-4CF8-8724-EFFE1B4378D1}" srcId="{D2970997-82AE-415F-8F43-C8FD96069796}" destId="{BFD67B1A-96D6-42ED-9F71-62B2FE7D1EB6}" srcOrd="2" destOrd="0" parTransId="{1EE74429-AA55-4654-8DF4-DF7399A178F8}" sibTransId="{032631F1-F537-4B59-A97B-1E89684DCF3A}"/>
    <dgm:cxn modelId="{EE6D2C9F-616C-406E-9D33-0611EFE6855B}" srcId="{D2970997-82AE-415F-8F43-C8FD96069796}" destId="{D5A647ED-0D72-400A-B644-E2E695037517}" srcOrd="1" destOrd="0" parTransId="{0AACD930-134A-49FA-854F-46EA667AC3FF}" sibTransId="{62EFADB0-A8FC-43ED-A667-0E977C209379}"/>
    <dgm:cxn modelId="{31CACC80-ED2B-4904-BAAF-32FF9283BC1B}" type="presOf" srcId="{9B2B9364-E2DE-4D09-8D06-9A9CEC00A42F}" destId="{E9F2761C-29C7-49CE-B9B5-F0225D4C1916}" srcOrd="0" destOrd="0" presId="urn:microsoft.com/office/officeart/2005/8/layout/target3"/>
    <dgm:cxn modelId="{C5F326B4-2226-4414-858D-891833219DCB}" type="presOf" srcId="{00296526-D8D1-4665-82B0-FC2FF9E442FC}" destId="{09E5B78E-B599-4D92-91EC-20AD8B288E1F}" srcOrd="0" destOrd="3" presId="urn:microsoft.com/office/officeart/2005/8/layout/target3"/>
    <dgm:cxn modelId="{FC741506-4FF7-4568-9911-AB5833C27734}" srcId="{BD0104CB-63D9-472A-AC27-92A3737DB5A7}" destId="{D2970997-82AE-415F-8F43-C8FD96069796}" srcOrd="1" destOrd="0" parTransId="{4FAC82B4-17F4-40E3-8B25-9AB1313A3D1B}" sibTransId="{AB81391A-6CD5-4C91-8C3E-62F001BE7DF1}"/>
    <dgm:cxn modelId="{5287DD29-4697-4A4A-8188-4D7C5DC1680E}" type="presOf" srcId="{3A04DBF3-0010-40E4-A506-43F10B42C6C7}" destId="{09E5B78E-B599-4D92-91EC-20AD8B288E1F}" srcOrd="0" destOrd="1" presId="urn:microsoft.com/office/officeart/2005/8/layout/target3"/>
    <dgm:cxn modelId="{682CED74-A3AD-486C-825A-C3716D6CFCB3}" type="presOf" srcId="{D2970997-82AE-415F-8F43-C8FD96069796}" destId="{968334F6-0344-4235-A6EC-B299FF73CA73}" srcOrd="1" destOrd="0" presId="urn:microsoft.com/office/officeart/2005/8/layout/target3"/>
    <dgm:cxn modelId="{1A3BFA23-755D-4AA8-AF11-E74A024EEAD0}" type="presOf" srcId="{D5A647ED-0D72-400A-B644-E2E695037517}" destId="{E9F2761C-29C7-49CE-B9B5-F0225D4C1916}" srcOrd="0" destOrd="1" presId="urn:microsoft.com/office/officeart/2005/8/layout/target3"/>
    <dgm:cxn modelId="{6F73C3D2-730A-4852-9DA0-6775D965DDE6}" srcId="{D2970997-82AE-415F-8F43-C8FD96069796}" destId="{9B2B9364-E2DE-4D09-8D06-9A9CEC00A42F}" srcOrd="0" destOrd="0" parTransId="{8264B9F0-DBAF-464A-BA05-F7B37D31FD5A}" sibTransId="{18B3391C-29DB-483F-88A6-BA3C40BACD93}"/>
    <dgm:cxn modelId="{BEB95AFE-DDE8-4DD8-947E-1CFB796BABC9}" type="presOf" srcId="{D2970997-82AE-415F-8F43-C8FD96069796}" destId="{C6490DE2-943A-4272-9FA2-91DB179B533B}" srcOrd="0" destOrd="0" presId="urn:microsoft.com/office/officeart/2005/8/layout/target3"/>
    <dgm:cxn modelId="{4CF13002-C9D2-43BE-9FEE-01205E0A0F49}" type="presOf" srcId="{BB1522E5-8319-4683-BFB0-9B3073D9F5CD}" destId="{09E5B78E-B599-4D92-91EC-20AD8B288E1F}" srcOrd="0" destOrd="2" presId="urn:microsoft.com/office/officeart/2005/8/layout/target3"/>
    <dgm:cxn modelId="{4FE11CEB-8EE0-4035-9667-DF7A3C8BABAD}" srcId="{62A9C399-7C85-4389-A47A-C8E11CC8661D}" destId="{BB1522E5-8319-4683-BFB0-9B3073D9F5CD}" srcOrd="2" destOrd="0" parTransId="{3ABFBCD2-A885-4238-9471-973C64172C27}" sibTransId="{80B40874-6217-47F6-9F99-FEB80E5ABE8A}"/>
    <dgm:cxn modelId="{88816C5F-C59B-4B1F-8ADC-9CF3C6E59FC1}" srcId="{62A9C399-7C85-4389-A47A-C8E11CC8661D}" destId="{3A04DBF3-0010-40E4-A506-43F10B42C6C7}" srcOrd="1" destOrd="0" parTransId="{A886A904-F4E8-45BA-8AC7-4C8536B1BB8A}" sibTransId="{8AC51412-B216-4702-88C4-0697AAF2D960}"/>
    <dgm:cxn modelId="{BD0F5B7B-363E-498D-A7E9-2AB395296D5E}" type="presParOf" srcId="{6290FB1C-B7BA-48D4-AFCC-7296DD8D8828}" destId="{176FD96A-C1B1-49A4-B54D-42C2B58A8018}" srcOrd="0" destOrd="0" presId="urn:microsoft.com/office/officeart/2005/8/layout/target3"/>
    <dgm:cxn modelId="{0D5F86F0-37E2-4B8A-8757-7627B8B0E3C8}" type="presParOf" srcId="{6290FB1C-B7BA-48D4-AFCC-7296DD8D8828}" destId="{D8FBDBB9-45B4-42B2-8806-3C862DAC2F9D}" srcOrd="1" destOrd="0" presId="urn:microsoft.com/office/officeart/2005/8/layout/target3"/>
    <dgm:cxn modelId="{D6F46833-E308-4A5C-B5A3-63E580C24611}" type="presParOf" srcId="{6290FB1C-B7BA-48D4-AFCC-7296DD8D8828}" destId="{CE7CA165-E821-4616-8A89-5D4253D94793}" srcOrd="2" destOrd="0" presId="urn:microsoft.com/office/officeart/2005/8/layout/target3"/>
    <dgm:cxn modelId="{A2369DBE-2494-4638-AD8C-34918DFB0B2A}" type="presParOf" srcId="{6290FB1C-B7BA-48D4-AFCC-7296DD8D8828}" destId="{03280EEF-3CE6-4CB9-840F-061F1A44A817}" srcOrd="3" destOrd="0" presId="urn:microsoft.com/office/officeart/2005/8/layout/target3"/>
    <dgm:cxn modelId="{315B66BB-1C06-474C-844C-03D912952431}" type="presParOf" srcId="{6290FB1C-B7BA-48D4-AFCC-7296DD8D8828}" destId="{D38B8B82-193A-459D-9D07-64464C538043}" srcOrd="4" destOrd="0" presId="urn:microsoft.com/office/officeart/2005/8/layout/target3"/>
    <dgm:cxn modelId="{510EC964-AE36-4A1F-A0BE-092CEE535BDD}" type="presParOf" srcId="{6290FB1C-B7BA-48D4-AFCC-7296DD8D8828}" destId="{C6490DE2-943A-4272-9FA2-91DB179B533B}" srcOrd="5" destOrd="0" presId="urn:microsoft.com/office/officeart/2005/8/layout/target3"/>
    <dgm:cxn modelId="{7A3CE5D6-3FF9-41D5-BEF8-4F212925015F}" type="presParOf" srcId="{6290FB1C-B7BA-48D4-AFCC-7296DD8D8828}" destId="{E54B4849-7D22-43C0-A8E0-929C3BE06597}" srcOrd="6" destOrd="0" presId="urn:microsoft.com/office/officeart/2005/8/layout/target3"/>
    <dgm:cxn modelId="{1501D6D6-084A-4F65-8400-A67CEA246949}" type="presParOf" srcId="{6290FB1C-B7BA-48D4-AFCC-7296DD8D8828}" destId="{09E5B78E-B599-4D92-91EC-20AD8B288E1F}" srcOrd="7" destOrd="0" presId="urn:microsoft.com/office/officeart/2005/8/layout/target3"/>
    <dgm:cxn modelId="{4151DD20-FF69-4B1B-8983-32A14D293D5A}" type="presParOf" srcId="{6290FB1C-B7BA-48D4-AFCC-7296DD8D8828}" destId="{968334F6-0344-4235-A6EC-B299FF73CA73}" srcOrd="8" destOrd="0" presId="urn:microsoft.com/office/officeart/2005/8/layout/target3"/>
    <dgm:cxn modelId="{9DD13954-F5C7-4061-BFAF-1974C3E93FF9}" type="presParOf" srcId="{6290FB1C-B7BA-48D4-AFCC-7296DD8D8828}" destId="{E9F2761C-29C7-49CE-B9B5-F0225D4C1916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3D4B-E2AB-4820-8C5F-90CD7BD476CB}">
      <dsp:nvSpPr>
        <dsp:cNvPr id="0" name=""/>
        <dsp:cNvSpPr/>
      </dsp:nvSpPr>
      <dsp:spPr>
        <a:xfrm>
          <a:off x="0" y="0"/>
          <a:ext cx="4295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07C4-6320-49F3-8A4F-DC5141334189}">
      <dsp:nvSpPr>
        <dsp:cNvPr id="0" name=""/>
        <dsp:cNvSpPr/>
      </dsp:nvSpPr>
      <dsp:spPr>
        <a:xfrm>
          <a:off x="0" y="0"/>
          <a:ext cx="859160" cy="298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작업일정</a:t>
          </a:r>
          <a:endParaRPr lang="ko-KR" altLang="en-US" sz="3400" kern="1200" dirty="0"/>
        </a:p>
      </dsp:txBody>
      <dsp:txXfrm>
        <a:off x="0" y="0"/>
        <a:ext cx="859160" cy="2983880"/>
      </dsp:txXfrm>
    </dsp:sp>
    <dsp:sp modelId="{E20FB597-8E64-4871-9E61-683D97977DBC}">
      <dsp:nvSpPr>
        <dsp:cNvPr id="0" name=""/>
        <dsp:cNvSpPr/>
      </dsp:nvSpPr>
      <dsp:spPr>
        <a:xfrm>
          <a:off x="923597" y="69351"/>
          <a:ext cx="3372203" cy="1387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5/19 ~ 5/22 </a:t>
          </a:r>
        </a:p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주제 선정 및 알고리즘 기획</a:t>
          </a:r>
          <a:endParaRPr lang="ko-KR" altLang="en-US" sz="2100" kern="1200" dirty="0"/>
        </a:p>
      </dsp:txBody>
      <dsp:txXfrm>
        <a:off x="923597" y="69351"/>
        <a:ext cx="3372203" cy="1387037"/>
      </dsp:txXfrm>
    </dsp:sp>
    <dsp:sp modelId="{BFCC21D9-3974-4D5F-856C-927557F38921}">
      <dsp:nvSpPr>
        <dsp:cNvPr id="0" name=""/>
        <dsp:cNvSpPr/>
      </dsp:nvSpPr>
      <dsp:spPr>
        <a:xfrm>
          <a:off x="859160" y="1456389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F5EA9-E2F6-4AEC-A040-AE0ABC22B8FC}">
      <dsp:nvSpPr>
        <dsp:cNvPr id="0" name=""/>
        <dsp:cNvSpPr/>
      </dsp:nvSpPr>
      <dsp:spPr>
        <a:xfrm>
          <a:off x="923597" y="1525741"/>
          <a:ext cx="3372203" cy="1387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5/22 ~ 5/31</a:t>
          </a:r>
        </a:p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개발 진행 중</a:t>
          </a:r>
          <a:endParaRPr lang="ko-KR" altLang="en-US" sz="2100" kern="1200" dirty="0"/>
        </a:p>
      </dsp:txBody>
      <dsp:txXfrm>
        <a:off x="923597" y="1525741"/>
        <a:ext cx="3372203" cy="1387037"/>
      </dsp:txXfrm>
    </dsp:sp>
    <dsp:sp modelId="{04F4E214-D015-46E9-A6D0-84D23D0441DD}">
      <dsp:nvSpPr>
        <dsp:cNvPr id="0" name=""/>
        <dsp:cNvSpPr/>
      </dsp:nvSpPr>
      <dsp:spPr>
        <a:xfrm>
          <a:off x="859160" y="2912779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3D4B-E2AB-4820-8C5F-90CD7BD476CB}">
      <dsp:nvSpPr>
        <dsp:cNvPr id="0" name=""/>
        <dsp:cNvSpPr/>
      </dsp:nvSpPr>
      <dsp:spPr>
        <a:xfrm>
          <a:off x="0" y="0"/>
          <a:ext cx="4295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07C4-6320-49F3-8A4F-DC5141334189}">
      <dsp:nvSpPr>
        <dsp:cNvPr id="0" name=""/>
        <dsp:cNvSpPr/>
      </dsp:nvSpPr>
      <dsp:spPr>
        <a:xfrm>
          <a:off x="0" y="0"/>
          <a:ext cx="859160" cy="298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분담 업무</a:t>
          </a:r>
          <a:endParaRPr lang="ko-KR" altLang="en-US" sz="3400" kern="1200" dirty="0"/>
        </a:p>
      </dsp:txBody>
      <dsp:txXfrm>
        <a:off x="0" y="0"/>
        <a:ext cx="859160" cy="2983880"/>
      </dsp:txXfrm>
    </dsp:sp>
    <dsp:sp modelId="{E20FB597-8E64-4871-9E61-683D97977DBC}">
      <dsp:nvSpPr>
        <dsp:cNvPr id="0" name=""/>
        <dsp:cNvSpPr/>
      </dsp:nvSpPr>
      <dsp:spPr>
        <a:xfrm>
          <a:off x="923597" y="35076"/>
          <a:ext cx="3372203" cy="701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- </a:t>
          </a:r>
          <a:r>
            <a:rPr lang="ko-KR" altLang="en-US" sz="1200" kern="1200" dirty="0" smtClean="0"/>
            <a:t>정현</a:t>
          </a: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로그인 </a:t>
          </a:r>
          <a:r>
            <a:rPr lang="en-US" altLang="ko-KR" sz="1200" kern="1200" dirty="0" smtClean="0"/>
            <a:t>&amp; </a:t>
          </a:r>
          <a:r>
            <a:rPr lang="ko-KR" altLang="en-US" sz="1200" kern="1200" dirty="0" smtClean="0"/>
            <a:t>회원가입  </a:t>
          </a:r>
          <a:r>
            <a:rPr lang="en-US" altLang="ko-KR" sz="1200" kern="1200" dirty="0" smtClean="0"/>
            <a:t>/  </a:t>
          </a:r>
          <a:r>
            <a:rPr lang="ko-KR" altLang="en-US" sz="1200" kern="1200" dirty="0" smtClean="0"/>
            <a:t>전체 </a:t>
          </a:r>
          <a:r>
            <a:rPr lang="en-US" altLang="ko-KR" sz="1200" kern="1200" dirty="0" smtClean="0"/>
            <a:t>View </a:t>
          </a:r>
          <a:r>
            <a:rPr lang="ko-KR" altLang="en-US" sz="1200" kern="1200" dirty="0" smtClean="0"/>
            <a:t>디자인 </a:t>
          </a:r>
          <a:endParaRPr lang="ko-KR" altLang="en-US" sz="1200" kern="1200" dirty="0"/>
        </a:p>
      </dsp:txBody>
      <dsp:txXfrm>
        <a:off x="923597" y="35076"/>
        <a:ext cx="3372203" cy="701532"/>
      </dsp:txXfrm>
    </dsp:sp>
    <dsp:sp modelId="{BFCC21D9-3974-4D5F-856C-927557F38921}">
      <dsp:nvSpPr>
        <dsp:cNvPr id="0" name=""/>
        <dsp:cNvSpPr/>
      </dsp:nvSpPr>
      <dsp:spPr>
        <a:xfrm>
          <a:off x="859160" y="736608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F5EA9-E2F6-4AEC-A040-AE0ABC22B8FC}">
      <dsp:nvSpPr>
        <dsp:cNvPr id="0" name=""/>
        <dsp:cNvSpPr/>
      </dsp:nvSpPr>
      <dsp:spPr>
        <a:xfrm>
          <a:off x="923597" y="771685"/>
          <a:ext cx="3372203" cy="701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- </a:t>
          </a:r>
          <a:r>
            <a:rPr lang="ko-KR" altLang="en-US" sz="1200" kern="1200" dirty="0" smtClean="0"/>
            <a:t>임지원</a:t>
          </a: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자유게시판 </a:t>
          </a:r>
          <a:r>
            <a:rPr lang="en-US" altLang="ko-KR" sz="1200" kern="1200" dirty="0" smtClean="0"/>
            <a:t>&amp; </a:t>
          </a:r>
          <a:r>
            <a:rPr lang="ko-KR" altLang="en-US" sz="1200" kern="1200" dirty="0" smtClean="0"/>
            <a:t>상품 상세보기</a:t>
          </a:r>
          <a:endParaRPr lang="ko-KR" altLang="en-US" sz="1200" kern="1200" dirty="0"/>
        </a:p>
      </dsp:txBody>
      <dsp:txXfrm>
        <a:off x="923597" y="771685"/>
        <a:ext cx="3372203" cy="701532"/>
      </dsp:txXfrm>
    </dsp:sp>
    <dsp:sp modelId="{04F4E214-D015-46E9-A6D0-84D23D0441DD}">
      <dsp:nvSpPr>
        <dsp:cNvPr id="0" name=""/>
        <dsp:cNvSpPr/>
      </dsp:nvSpPr>
      <dsp:spPr>
        <a:xfrm>
          <a:off x="859160" y="1473217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7C228-E6A5-4801-8DE5-8CA1B1792B16}">
      <dsp:nvSpPr>
        <dsp:cNvPr id="0" name=""/>
        <dsp:cNvSpPr/>
      </dsp:nvSpPr>
      <dsp:spPr>
        <a:xfrm>
          <a:off x="923597" y="1508294"/>
          <a:ext cx="3372203" cy="701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- </a:t>
          </a:r>
          <a:r>
            <a:rPr lang="ko-KR" altLang="en-US" sz="1200" kern="1200" dirty="0" smtClean="0"/>
            <a:t>정기섭</a:t>
          </a: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고객게시판 </a:t>
          </a:r>
          <a:r>
            <a:rPr lang="en-US" altLang="ko-KR" sz="1200" kern="1200" dirty="0" smtClean="0"/>
            <a:t>&amp; </a:t>
          </a:r>
          <a:r>
            <a:rPr lang="ko-KR" altLang="en-US" sz="1200" kern="1200" dirty="0" smtClean="0"/>
            <a:t>리뷰</a:t>
          </a:r>
          <a:endParaRPr lang="ko-KR" altLang="en-US" sz="1200" kern="1200" dirty="0"/>
        </a:p>
      </dsp:txBody>
      <dsp:txXfrm>
        <a:off x="923597" y="1508294"/>
        <a:ext cx="3372203" cy="701532"/>
      </dsp:txXfrm>
    </dsp:sp>
    <dsp:sp modelId="{78475D44-CE30-4EB0-8538-6C4C23B9D6CB}">
      <dsp:nvSpPr>
        <dsp:cNvPr id="0" name=""/>
        <dsp:cNvSpPr/>
      </dsp:nvSpPr>
      <dsp:spPr>
        <a:xfrm>
          <a:off x="859160" y="2209826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D3F72-A886-496D-B9E2-2BE5B6DB2CAD}">
      <dsp:nvSpPr>
        <dsp:cNvPr id="0" name=""/>
        <dsp:cNvSpPr/>
      </dsp:nvSpPr>
      <dsp:spPr>
        <a:xfrm>
          <a:off x="923597" y="2244903"/>
          <a:ext cx="3372203" cy="701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- </a:t>
          </a:r>
          <a:r>
            <a:rPr lang="ko-KR" altLang="en-US" sz="1200" kern="1200" dirty="0" smtClean="0"/>
            <a:t>윤헌철</a:t>
          </a: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 등록 </a:t>
          </a:r>
          <a:r>
            <a:rPr lang="en-US" altLang="ko-KR" sz="1200" kern="1200" dirty="0" smtClean="0"/>
            <a:t>&amp; </a:t>
          </a:r>
          <a:r>
            <a:rPr lang="ko-KR" altLang="en-US" sz="1200" kern="1200" dirty="0" smtClean="0"/>
            <a:t>디버깅 처리</a:t>
          </a:r>
          <a:endParaRPr lang="ko-KR" altLang="en-US" sz="1200" kern="1200" dirty="0"/>
        </a:p>
      </dsp:txBody>
      <dsp:txXfrm>
        <a:off x="923597" y="2244903"/>
        <a:ext cx="3372203" cy="701532"/>
      </dsp:txXfrm>
    </dsp:sp>
    <dsp:sp modelId="{81E2572F-CF2D-47BB-9AC5-9CCD0BA3BF35}">
      <dsp:nvSpPr>
        <dsp:cNvPr id="0" name=""/>
        <dsp:cNvSpPr/>
      </dsp:nvSpPr>
      <dsp:spPr>
        <a:xfrm>
          <a:off x="859160" y="2946435"/>
          <a:ext cx="3436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A3161-56DF-4FB6-8F43-5082B1EE61AE}">
      <dsp:nvSpPr>
        <dsp:cNvPr id="0" name=""/>
        <dsp:cNvSpPr/>
      </dsp:nvSpPr>
      <dsp:spPr>
        <a:xfrm>
          <a:off x="2199" y="608818"/>
          <a:ext cx="1280937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컨트롤러</a:t>
          </a:r>
          <a:endParaRPr lang="ko-KR" altLang="en-US" sz="1200" kern="1200" dirty="0"/>
        </a:p>
      </dsp:txBody>
      <dsp:txXfrm>
        <a:off x="16825" y="623444"/>
        <a:ext cx="1251685" cy="470110"/>
      </dsp:txXfrm>
    </dsp:sp>
    <dsp:sp modelId="{8B3377F3-3C88-470C-AFC4-5E4822C2F71C}">
      <dsp:nvSpPr>
        <dsp:cNvPr id="0" name=""/>
        <dsp:cNvSpPr/>
      </dsp:nvSpPr>
      <dsp:spPr>
        <a:xfrm>
          <a:off x="130293" y="1108181"/>
          <a:ext cx="128093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28093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33710-F616-455E-BE66-6658EF94C1CA}">
      <dsp:nvSpPr>
        <dsp:cNvPr id="0" name=""/>
        <dsp:cNvSpPr/>
      </dsp:nvSpPr>
      <dsp:spPr>
        <a:xfrm>
          <a:off x="258386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MemberIdCheck.java</a:t>
          </a:r>
          <a:endParaRPr lang="ko-KR" altLang="en-US" sz="900" kern="1200" dirty="0"/>
        </a:p>
      </dsp:txBody>
      <dsp:txXfrm>
        <a:off x="267363" y="1183457"/>
        <a:ext cx="1031860" cy="288532"/>
      </dsp:txXfrm>
    </dsp:sp>
    <dsp:sp modelId="{754E81CE-76FC-4F13-826E-8AEE4E2251E9}">
      <dsp:nvSpPr>
        <dsp:cNvPr id="0" name=""/>
        <dsp:cNvSpPr/>
      </dsp:nvSpPr>
      <dsp:spPr>
        <a:xfrm>
          <a:off x="130293" y="1108181"/>
          <a:ext cx="128093" cy="59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328"/>
              </a:lnTo>
              <a:lnTo>
                <a:pt x="128093" y="59232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12B28-7790-4E34-AE74-DA8113AB3458}">
      <dsp:nvSpPr>
        <dsp:cNvPr id="0" name=""/>
        <dsp:cNvSpPr/>
      </dsp:nvSpPr>
      <dsp:spPr>
        <a:xfrm>
          <a:off x="258386" y="154726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MemberInsertAction.java</a:t>
          </a:r>
          <a:endParaRPr lang="ko-KR" altLang="en-US" sz="900" kern="1200" dirty="0"/>
        </a:p>
      </dsp:txBody>
      <dsp:txXfrm>
        <a:off x="267363" y="1556243"/>
        <a:ext cx="1031860" cy="288532"/>
      </dsp:txXfrm>
    </dsp:sp>
    <dsp:sp modelId="{45A2DF15-D159-4526-9F1C-C7EE380F18DD}">
      <dsp:nvSpPr>
        <dsp:cNvPr id="0" name=""/>
        <dsp:cNvSpPr/>
      </dsp:nvSpPr>
      <dsp:spPr>
        <a:xfrm>
          <a:off x="130293" y="1108181"/>
          <a:ext cx="128093" cy="9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114"/>
              </a:lnTo>
              <a:lnTo>
                <a:pt x="128093" y="96511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F7579-B145-4351-B708-F36DDC277309}">
      <dsp:nvSpPr>
        <dsp:cNvPr id="0" name=""/>
        <dsp:cNvSpPr/>
      </dsp:nvSpPr>
      <dsp:spPr>
        <a:xfrm>
          <a:off x="258386" y="192005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MemberInsertForm.java</a:t>
          </a:r>
          <a:endParaRPr lang="ko-KR" altLang="en-US" sz="900" kern="1200" dirty="0"/>
        </a:p>
      </dsp:txBody>
      <dsp:txXfrm>
        <a:off x="267363" y="1929029"/>
        <a:ext cx="1031860" cy="288532"/>
      </dsp:txXfrm>
    </dsp:sp>
    <dsp:sp modelId="{7A0B9E9B-C348-4B53-A0E0-2A9145F13827}">
      <dsp:nvSpPr>
        <dsp:cNvPr id="0" name=""/>
        <dsp:cNvSpPr/>
      </dsp:nvSpPr>
      <dsp:spPr>
        <a:xfrm>
          <a:off x="130293" y="1108181"/>
          <a:ext cx="128093" cy="1337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900"/>
              </a:lnTo>
              <a:lnTo>
                <a:pt x="128093" y="133790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91C94-57A5-4E16-BC52-8344AAD6EEA3}">
      <dsp:nvSpPr>
        <dsp:cNvPr id="0" name=""/>
        <dsp:cNvSpPr/>
      </dsp:nvSpPr>
      <dsp:spPr>
        <a:xfrm>
          <a:off x="258386" y="229283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MemberLoginAction.java</a:t>
          </a:r>
          <a:endParaRPr lang="ko-KR" altLang="en-US" sz="900" kern="1200" dirty="0"/>
        </a:p>
      </dsp:txBody>
      <dsp:txXfrm>
        <a:off x="267363" y="2301815"/>
        <a:ext cx="1031860" cy="288532"/>
      </dsp:txXfrm>
    </dsp:sp>
    <dsp:sp modelId="{C6DB573C-6006-4286-B51B-5DC8A6EB9B46}">
      <dsp:nvSpPr>
        <dsp:cNvPr id="0" name=""/>
        <dsp:cNvSpPr/>
      </dsp:nvSpPr>
      <dsp:spPr>
        <a:xfrm>
          <a:off x="130293" y="1108181"/>
          <a:ext cx="128093" cy="171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686"/>
              </a:lnTo>
              <a:lnTo>
                <a:pt x="128093" y="171068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FDBE9-94A3-4C20-9C14-564240576293}">
      <dsp:nvSpPr>
        <dsp:cNvPr id="0" name=""/>
        <dsp:cNvSpPr/>
      </dsp:nvSpPr>
      <dsp:spPr>
        <a:xfrm>
          <a:off x="258386" y="2665624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MemberLogouAction.java</a:t>
          </a:r>
          <a:endParaRPr lang="ko-KR" altLang="en-US" sz="900" kern="1200" dirty="0"/>
        </a:p>
      </dsp:txBody>
      <dsp:txXfrm>
        <a:off x="267363" y="2674601"/>
        <a:ext cx="1031860" cy="288532"/>
      </dsp:txXfrm>
    </dsp:sp>
    <dsp:sp modelId="{B1FE0060-722D-4026-9F5B-DE83D6E27F36}">
      <dsp:nvSpPr>
        <dsp:cNvPr id="0" name=""/>
        <dsp:cNvSpPr/>
      </dsp:nvSpPr>
      <dsp:spPr>
        <a:xfrm>
          <a:off x="130293" y="1108181"/>
          <a:ext cx="128093" cy="20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72"/>
              </a:lnTo>
              <a:lnTo>
                <a:pt x="128093" y="208347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06004-D787-4F60-B993-DC9E8F3CAC59}">
      <dsp:nvSpPr>
        <dsp:cNvPr id="0" name=""/>
        <dsp:cNvSpPr/>
      </dsp:nvSpPr>
      <dsp:spPr>
        <a:xfrm>
          <a:off x="258386" y="303841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MemberPointFormAction.java</a:t>
          </a:r>
          <a:endParaRPr lang="ko-KR" altLang="en-US" sz="900" kern="1200" dirty="0"/>
        </a:p>
      </dsp:txBody>
      <dsp:txXfrm>
        <a:off x="267363" y="3047387"/>
        <a:ext cx="1031860" cy="288532"/>
      </dsp:txXfrm>
    </dsp:sp>
    <dsp:sp modelId="{E6505780-9CD0-4ECB-B13E-2B8C7451766A}">
      <dsp:nvSpPr>
        <dsp:cNvPr id="0" name=""/>
        <dsp:cNvSpPr/>
      </dsp:nvSpPr>
      <dsp:spPr>
        <a:xfrm>
          <a:off x="130293" y="1108181"/>
          <a:ext cx="128093" cy="245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258"/>
              </a:lnTo>
              <a:lnTo>
                <a:pt x="128093" y="245625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33676-0C6A-4335-8C71-241010A56254}">
      <dsp:nvSpPr>
        <dsp:cNvPr id="0" name=""/>
        <dsp:cNvSpPr/>
      </dsp:nvSpPr>
      <dsp:spPr>
        <a:xfrm>
          <a:off x="258386" y="341119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MemberUpdateAction.java</a:t>
          </a:r>
          <a:endParaRPr lang="ko-KR" altLang="en-US" sz="900" kern="1200" dirty="0"/>
        </a:p>
      </dsp:txBody>
      <dsp:txXfrm>
        <a:off x="267363" y="3420173"/>
        <a:ext cx="1031860" cy="288532"/>
      </dsp:txXfrm>
    </dsp:sp>
    <dsp:sp modelId="{13367057-6047-4E3E-8C80-03D83FD93BC2}">
      <dsp:nvSpPr>
        <dsp:cNvPr id="0" name=""/>
        <dsp:cNvSpPr/>
      </dsp:nvSpPr>
      <dsp:spPr>
        <a:xfrm>
          <a:off x="130293" y="1108181"/>
          <a:ext cx="128093" cy="282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044"/>
              </a:lnTo>
              <a:lnTo>
                <a:pt x="128093" y="282904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74F1-7129-4D9F-985E-6DF6274D5C0E}">
      <dsp:nvSpPr>
        <dsp:cNvPr id="0" name=""/>
        <dsp:cNvSpPr/>
      </dsp:nvSpPr>
      <dsp:spPr>
        <a:xfrm>
          <a:off x="258386" y="378398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MemberUpdateFormAction.java</a:t>
          </a:r>
          <a:endParaRPr lang="ko-KR" altLang="en-US" sz="900" kern="1200" dirty="0"/>
        </a:p>
      </dsp:txBody>
      <dsp:txXfrm>
        <a:off x="267363" y="3792959"/>
        <a:ext cx="1031860" cy="288532"/>
      </dsp:txXfrm>
    </dsp:sp>
    <dsp:sp modelId="{0E550277-22FE-48B9-BF17-30FE7087486D}">
      <dsp:nvSpPr>
        <dsp:cNvPr id="0" name=""/>
        <dsp:cNvSpPr/>
      </dsp:nvSpPr>
      <dsp:spPr>
        <a:xfrm>
          <a:off x="1415735" y="608818"/>
          <a:ext cx="1280937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 컨트롤러</a:t>
          </a:r>
          <a:endParaRPr lang="ko-KR" altLang="en-US" sz="1200" kern="1200" dirty="0"/>
        </a:p>
      </dsp:txBody>
      <dsp:txXfrm>
        <a:off x="1430361" y="623444"/>
        <a:ext cx="1251685" cy="470110"/>
      </dsp:txXfrm>
    </dsp:sp>
    <dsp:sp modelId="{5820B102-0827-47A8-B16F-D49E659E98C7}">
      <dsp:nvSpPr>
        <dsp:cNvPr id="0" name=""/>
        <dsp:cNvSpPr/>
      </dsp:nvSpPr>
      <dsp:spPr>
        <a:xfrm>
          <a:off x="1543829" y="1108181"/>
          <a:ext cx="128093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28093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3DFB-6562-401D-9212-405F664F2BBE}">
      <dsp:nvSpPr>
        <dsp:cNvPr id="0" name=""/>
        <dsp:cNvSpPr/>
      </dsp:nvSpPr>
      <dsp:spPr>
        <a:xfrm>
          <a:off x="1671923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ShopCtglListAction.java</a:t>
          </a:r>
          <a:endParaRPr lang="ko-KR" altLang="en-US" sz="900" kern="1200" dirty="0"/>
        </a:p>
      </dsp:txBody>
      <dsp:txXfrm>
        <a:off x="1680900" y="1183457"/>
        <a:ext cx="1031860" cy="288532"/>
      </dsp:txXfrm>
    </dsp:sp>
    <dsp:sp modelId="{F8301135-ADF3-430F-A26D-57B6E8242C85}">
      <dsp:nvSpPr>
        <dsp:cNvPr id="0" name=""/>
        <dsp:cNvSpPr/>
      </dsp:nvSpPr>
      <dsp:spPr>
        <a:xfrm>
          <a:off x="1543829" y="1108181"/>
          <a:ext cx="128093" cy="59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328"/>
              </a:lnTo>
              <a:lnTo>
                <a:pt x="128093" y="59232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BABE4-9CD3-4DFB-8BD4-0753158E52D0}">
      <dsp:nvSpPr>
        <dsp:cNvPr id="0" name=""/>
        <dsp:cNvSpPr/>
      </dsp:nvSpPr>
      <dsp:spPr>
        <a:xfrm>
          <a:off x="1671923" y="154726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ShopInputAction.java</a:t>
          </a:r>
          <a:endParaRPr lang="ko-KR" altLang="en-US" sz="900" kern="1200" dirty="0"/>
        </a:p>
      </dsp:txBody>
      <dsp:txXfrm>
        <a:off x="1680900" y="1556243"/>
        <a:ext cx="1031860" cy="288532"/>
      </dsp:txXfrm>
    </dsp:sp>
    <dsp:sp modelId="{12017676-467B-4B3B-9069-D0D4A3CBDCEB}">
      <dsp:nvSpPr>
        <dsp:cNvPr id="0" name=""/>
        <dsp:cNvSpPr/>
      </dsp:nvSpPr>
      <dsp:spPr>
        <a:xfrm>
          <a:off x="1543829" y="1108181"/>
          <a:ext cx="128093" cy="9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114"/>
              </a:lnTo>
              <a:lnTo>
                <a:pt x="128093" y="96511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85230-2CD3-47B5-8908-560596E37C18}">
      <dsp:nvSpPr>
        <dsp:cNvPr id="0" name=""/>
        <dsp:cNvSpPr/>
      </dsp:nvSpPr>
      <dsp:spPr>
        <a:xfrm>
          <a:off x="1671923" y="192005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ShopInputFormAction.java</a:t>
          </a:r>
          <a:endParaRPr lang="ko-KR" altLang="en-US" sz="900" kern="1200" dirty="0"/>
        </a:p>
      </dsp:txBody>
      <dsp:txXfrm>
        <a:off x="1680900" y="1929029"/>
        <a:ext cx="1031860" cy="288532"/>
      </dsp:txXfrm>
    </dsp:sp>
    <dsp:sp modelId="{7491F733-8F73-4949-80FB-FABD5C9FB600}">
      <dsp:nvSpPr>
        <dsp:cNvPr id="0" name=""/>
        <dsp:cNvSpPr/>
      </dsp:nvSpPr>
      <dsp:spPr>
        <a:xfrm>
          <a:off x="1543829" y="1108181"/>
          <a:ext cx="128093" cy="1337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900"/>
              </a:lnTo>
              <a:lnTo>
                <a:pt x="128093" y="133790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11A81-F477-4896-9EDE-722EAE9B0C88}">
      <dsp:nvSpPr>
        <dsp:cNvPr id="0" name=""/>
        <dsp:cNvSpPr/>
      </dsp:nvSpPr>
      <dsp:spPr>
        <a:xfrm>
          <a:off x="1671923" y="229283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ShopListAction.java</a:t>
          </a:r>
          <a:endParaRPr lang="ko-KR" altLang="en-US" sz="900" kern="1200" dirty="0"/>
        </a:p>
      </dsp:txBody>
      <dsp:txXfrm>
        <a:off x="1680900" y="2301815"/>
        <a:ext cx="1031860" cy="288532"/>
      </dsp:txXfrm>
    </dsp:sp>
    <dsp:sp modelId="{7B83B436-CE6F-4CB7-9ADF-3508EA06AECD}">
      <dsp:nvSpPr>
        <dsp:cNvPr id="0" name=""/>
        <dsp:cNvSpPr/>
      </dsp:nvSpPr>
      <dsp:spPr>
        <a:xfrm>
          <a:off x="1543829" y="1108181"/>
          <a:ext cx="128093" cy="171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686"/>
              </a:lnTo>
              <a:lnTo>
                <a:pt x="128093" y="171068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637CE-EAC1-4B8B-B61F-286FD8BE5D36}">
      <dsp:nvSpPr>
        <dsp:cNvPr id="0" name=""/>
        <dsp:cNvSpPr/>
      </dsp:nvSpPr>
      <dsp:spPr>
        <a:xfrm>
          <a:off x="1671923" y="2665624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ShopViewAction.java</a:t>
          </a:r>
          <a:endParaRPr lang="ko-KR" altLang="en-US" sz="900" kern="1200" dirty="0"/>
        </a:p>
      </dsp:txBody>
      <dsp:txXfrm>
        <a:off x="1680900" y="2674601"/>
        <a:ext cx="1031860" cy="288532"/>
      </dsp:txXfrm>
    </dsp:sp>
    <dsp:sp modelId="{FA0BACCB-EEFE-4BDD-95EF-8D34B0C22A1F}">
      <dsp:nvSpPr>
        <dsp:cNvPr id="0" name=""/>
        <dsp:cNvSpPr/>
      </dsp:nvSpPr>
      <dsp:spPr>
        <a:xfrm>
          <a:off x="2829272" y="608818"/>
          <a:ext cx="1042614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자유게시판 </a:t>
          </a:r>
          <a:endParaRPr lang="en-US" altLang="ko-KR" sz="1050" kern="1200" dirty="0" smtClean="0"/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컨트롤러</a:t>
          </a:r>
          <a:endParaRPr lang="ko-KR" altLang="en-US" sz="1050" kern="1200" dirty="0"/>
        </a:p>
      </dsp:txBody>
      <dsp:txXfrm>
        <a:off x="2843898" y="623444"/>
        <a:ext cx="1013362" cy="470110"/>
      </dsp:txXfrm>
    </dsp:sp>
    <dsp:sp modelId="{4F6CCAD1-7110-487A-9272-A95EE6DE9560}">
      <dsp:nvSpPr>
        <dsp:cNvPr id="0" name=""/>
        <dsp:cNvSpPr/>
      </dsp:nvSpPr>
      <dsp:spPr>
        <a:xfrm>
          <a:off x="2933533" y="1108181"/>
          <a:ext cx="104261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04261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163BE-F50E-44D5-ADF0-C0D96E88A140}">
      <dsp:nvSpPr>
        <dsp:cNvPr id="0" name=""/>
        <dsp:cNvSpPr/>
      </dsp:nvSpPr>
      <dsp:spPr>
        <a:xfrm>
          <a:off x="3037795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smtClean="0"/>
            <a:t>BoardCheckPassAction.java</a:t>
          </a:r>
          <a:endParaRPr lang="ko-KR" altLang="en-US" sz="900" kern="1200" dirty="0"/>
        </a:p>
      </dsp:txBody>
      <dsp:txXfrm>
        <a:off x="3046772" y="1183457"/>
        <a:ext cx="1031860" cy="288532"/>
      </dsp:txXfrm>
    </dsp:sp>
    <dsp:sp modelId="{FDC0E73E-C125-4241-B5F0-FCE6F37F37AF}">
      <dsp:nvSpPr>
        <dsp:cNvPr id="0" name=""/>
        <dsp:cNvSpPr/>
      </dsp:nvSpPr>
      <dsp:spPr>
        <a:xfrm>
          <a:off x="2933533" y="1108181"/>
          <a:ext cx="104261" cy="59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328"/>
              </a:lnTo>
              <a:lnTo>
                <a:pt x="104261" y="59232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B7C8B-54BB-4715-8D0F-A456FC52367C}">
      <dsp:nvSpPr>
        <dsp:cNvPr id="0" name=""/>
        <dsp:cNvSpPr/>
      </dsp:nvSpPr>
      <dsp:spPr>
        <a:xfrm>
          <a:off x="3037795" y="154726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BoardCheckPassFormAction.java</a:t>
          </a:r>
          <a:endParaRPr lang="ko-KR" altLang="en-US" sz="900" kern="1200" dirty="0"/>
        </a:p>
      </dsp:txBody>
      <dsp:txXfrm>
        <a:off x="3046772" y="1556243"/>
        <a:ext cx="1031860" cy="288532"/>
      </dsp:txXfrm>
    </dsp:sp>
    <dsp:sp modelId="{B3E3C96B-C40D-4A1F-91CA-696DE06EACAB}">
      <dsp:nvSpPr>
        <dsp:cNvPr id="0" name=""/>
        <dsp:cNvSpPr/>
      </dsp:nvSpPr>
      <dsp:spPr>
        <a:xfrm>
          <a:off x="2933533" y="1108181"/>
          <a:ext cx="104261" cy="9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114"/>
              </a:lnTo>
              <a:lnTo>
                <a:pt x="104261" y="96511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620B4-71D6-4405-BC3A-853B14285CA0}">
      <dsp:nvSpPr>
        <dsp:cNvPr id="0" name=""/>
        <dsp:cNvSpPr/>
      </dsp:nvSpPr>
      <dsp:spPr>
        <a:xfrm>
          <a:off x="3037795" y="192005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BoardDeleteAction.java</a:t>
          </a:r>
          <a:endParaRPr lang="ko-KR" altLang="en-US" sz="900" kern="1200" dirty="0"/>
        </a:p>
      </dsp:txBody>
      <dsp:txXfrm>
        <a:off x="3046772" y="1929029"/>
        <a:ext cx="1031860" cy="288532"/>
      </dsp:txXfrm>
    </dsp:sp>
    <dsp:sp modelId="{D53C4E58-8FCF-4035-ADDA-D5355B5297A9}">
      <dsp:nvSpPr>
        <dsp:cNvPr id="0" name=""/>
        <dsp:cNvSpPr/>
      </dsp:nvSpPr>
      <dsp:spPr>
        <a:xfrm>
          <a:off x="2933533" y="1108181"/>
          <a:ext cx="104261" cy="1337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900"/>
              </a:lnTo>
              <a:lnTo>
                <a:pt x="104261" y="133790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6B21A-599B-41F0-AA1C-3E1DB36BC38C}">
      <dsp:nvSpPr>
        <dsp:cNvPr id="0" name=""/>
        <dsp:cNvSpPr/>
      </dsp:nvSpPr>
      <dsp:spPr>
        <a:xfrm>
          <a:off x="3037795" y="229283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BoardListAction.java</a:t>
          </a:r>
          <a:endParaRPr lang="ko-KR" altLang="en-US" sz="900" kern="1200" dirty="0"/>
        </a:p>
      </dsp:txBody>
      <dsp:txXfrm>
        <a:off x="3046772" y="2301815"/>
        <a:ext cx="1031860" cy="288532"/>
      </dsp:txXfrm>
    </dsp:sp>
    <dsp:sp modelId="{C723DD08-11CA-48B0-B833-B2C46C287B99}">
      <dsp:nvSpPr>
        <dsp:cNvPr id="0" name=""/>
        <dsp:cNvSpPr/>
      </dsp:nvSpPr>
      <dsp:spPr>
        <a:xfrm>
          <a:off x="2933533" y="1108181"/>
          <a:ext cx="104261" cy="171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686"/>
              </a:lnTo>
              <a:lnTo>
                <a:pt x="104261" y="171068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515F2-7AC2-4A1E-89B4-8CEE97935B0E}">
      <dsp:nvSpPr>
        <dsp:cNvPr id="0" name=""/>
        <dsp:cNvSpPr/>
      </dsp:nvSpPr>
      <dsp:spPr>
        <a:xfrm>
          <a:off x="3037795" y="2665624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BoardUpdateAction.java</a:t>
          </a:r>
          <a:endParaRPr lang="ko-KR" altLang="en-US" sz="900" kern="1200" dirty="0"/>
        </a:p>
      </dsp:txBody>
      <dsp:txXfrm>
        <a:off x="3046772" y="2674601"/>
        <a:ext cx="1031860" cy="288532"/>
      </dsp:txXfrm>
    </dsp:sp>
    <dsp:sp modelId="{EE3F8BAD-8591-4493-B4A6-85673AEC9A19}">
      <dsp:nvSpPr>
        <dsp:cNvPr id="0" name=""/>
        <dsp:cNvSpPr/>
      </dsp:nvSpPr>
      <dsp:spPr>
        <a:xfrm>
          <a:off x="2933533" y="1108181"/>
          <a:ext cx="104261" cy="20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72"/>
              </a:lnTo>
              <a:lnTo>
                <a:pt x="104261" y="208347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675DF-06E9-4FF6-B617-5F915A3EF7FE}">
      <dsp:nvSpPr>
        <dsp:cNvPr id="0" name=""/>
        <dsp:cNvSpPr/>
      </dsp:nvSpPr>
      <dsp:spPr>
        <a:xfrm>
          <a:off x="3037795" y="303841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BoardUpdateFormAction.java</a:t>
          </a:r>
          <a:endParaRPr lang="ko-KR" altLang="en-US" sz="900" kern="1200" dirty="0"/>
        </a:p>
      </dsp:txBody>
      <dsp:txXfrm>
        <a:off x="3046772" y="3047387"/>
        <a:ext cx="1031860" cy="288532"/>
      </dsp:txXfrm>
    </dsp:sp>
    <dsp:sp modelId="{0EBAA5B4-E57C-4C2B-B3AF-A83323F30DFC}">
      <dsp:nvSpPr>
        <dsp:cNvPr id="0" name=""/>
        <dsp:cNvSpPr/>
      </dsp:nvSpPr>
      <dsp:spPr>
        <a:xfrm>
          <a:off x="2933533" y="1108181"/>
          <a:ext cx="104261" cy="245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258"/>
              </a:lnTo>
              <a:lnTo>
                <a:pt x="104261" y="245625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9FE9-0BE4-494F-AB48-71A68914D85D}">
      <dsp:nvSpPr>
        <dsp:cNvPr id="0" name=""/>
        <dsp:cNvSpPr/>
      </dsp:nvSpPr>
      <dsp:spPr>
        <a:xfrm>
          <a:off x="3037795" y="341119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BoardViewAction.java</a:t>
          </a:r>
          <a:endParaRPr lang="ko-KR" altLang="en-US" sz="900" kern="1200" dirty="0"/>
        </a:p>
      </dsp:txBody>
      <dsp:txXfrm>
        <a:off x="3046772" y="3420173"/>
        <a:ext cx="1031860" cy="288532"/>
      </dsp:txXfrm>
    </dsp:sp>
    <dsp:sp modelId="{6CE96B7E-1E6A-462C-92AF-5D1DD10E6FCF}">
      <dsp:nvSpPr>
        <dsp:cNvPr id="0" name=""/>
        <dsp:cNvSpPr/>
      </dsp:nvSpPr>
      <dsp:spPr>
        <a:xfrm>
          <a:off x="2933533" y="1108181"/>
          <a:ext cx="104261" cy="282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044"/>
              </a:lnTo>
              <a:lnTo>
                <a:pt x="104261" y="282904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0BEE2-F066-4E89-9C40-A6E7CBF991E1}">
      <dsp:nvSpPr>
        <dsp:cNvPr id="0" name=""/>
        <dsp:cNvSpPr/>
      </dsp:nvSpPr>
      <dsp:spPr>
        <a:xfrm>
          <a:off x="3037795" y="378398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BoardWriteAction.java</a:t>
          </a:r>
          <a:endParaRPr lang="ko-KR" altLang="en-US" sz="900" kern="1200" dirty="0"/>
        </a:p>
      </dsp:txBody>
      <dsp:txXfrm>
        <a:off x="3046772" y="3792959"/>
        <a:ext cx="1031860" cy="288532"/>
      </dsp:txXfrm>
    </dsp:sp>
    <dsp:sp modelId="{D3E15F55-E025-4042-A462-CF0F91D6F682}">
      <dsp:nvSpPr>
        <dsp:cNvPr id="0" name=""/>
        <dsp:cNvSpPr/>
      </dsp:nvSpPr>
      <dsp:spPr>
        <a:xfrm>
          <a:off x="2933533" y="1108181"/>
          <a:ext cx="104261" cy="320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1830"/>
              </a:lnTo>
              <a:lnTo>
                <a:pt x="104261" y="320183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D9B04-7517-47E0-A454-E66228C71F09}">
      <dsp:nvSpPr>
        <dsp:cNvPr id="0" name=""/>
        <dsp:cNvSpPr/>
      </dsp:nvSpPr>
      <dsp:spPr>
        <a:xfrm>
          <a:off x="3037795" y="415676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BoardWriteFormAction.java</a:t>
          </a:r>
          <a:endParaRPr lang="ko-KR" altLang="en-US" sz="900" kern="1200" dirty="0"/>
        </a:p>
      </dsp:txBody>
      <dsp:txXfrm>
        <a:off x="3046772" y="4165745"/>
        <a:ext cx="1031860" cy="288532"/>
      </dsp:txXfrm>
    </dsp:sp>
    <dsp:sp modelId="{D5A50732-090F-4AEF-8C7C-F5EB8965BE9E}">
      <dsp:nvSpPr>
        <dsp:cNvPr id="0" name=""/>
        <dsp:cNvSpPr/>
      </dsp:nvSpPr>
      <dsp:spPr>
        <a:xfrm>
          <a:off x="4004486" y="608818"/>
          <a:ext cx="1096031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고객게시판 </a:t>
          </a:r>
          <a:endParaRPr lang="en-US" altLang="ko-KR" sz="1050" kern="1200" dirty="0" smtClean="0"/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컨트롤러</a:t>
          </a:r>
          <a:endParaRPr lang="ko-KR" altLang="en-US" sz="1050" kern="1200" dirty="0"/>
        </a:p>
      </dsp:txBody>
      <dsp:txXfrm>
        <a:off x="4019112" y="623444"/>
        <a:ext cx="1066779" cy="470110"/>
      </dsp:txXfrm>
    </dsp:sp>
    <dsp:sp modelId="{6C612598-E108-4E39-83EB-2D731F2F0E23}">
      <dsp:nvSpPr>
        <dsp:cNvPr id="0" name=""/>
        <dsp:cNvSpPr/>
      </dsp:nvSpPr>
      <dsp:spPr>
        <a:xfrm>
          <a:off x="4114089" y="1108181"/>
          <a:ext cx="109603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09603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B48B8-4065-4F96-B3C3-3C5009F4D83E}">
      <dsp:nvSpPr>
        <dsp:cNvPr id="0" name=""/>
        <dsp:cNvSpPr/>
      </dsp:nvSpPr>
      <dsp:spPr>
        <a:xfrm>
          <a:off x="4223692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CusCheckPassAction.java</a:t>
          </a:r>
          <a:endParaRPr lang="ko-KR" altLang="en-US" sz="900" kern="1200" dirty="0"/>
        </a:p>
      </dsp:txBody>
      <dsp:txXfrm>
        <a:off x="4232669" y="1183457"/>
        <a:ext cx="1031860" cy="288532"/>
      </dsp:txXfrm>
    </dsp:sp>
    <dsp:sp modelId="{71A23558-63D4-4CCA-B5D5-778F7D2DE4F0}">
      <dsp:nvSpPr>
        <dsp:cNvPr id="0" name=""/>
        <dsp:cNvSpPr/>
      </dsp:nvSpPr>
      <dsp:spPr>
        <a:xfrm>
          <a:off x="4114089" y="1108181"/>
          <a:ext cx="109603" cy="59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328"/>
              </a:lnTo>
              <a:lnTo>
                <a:pt x="109603" y="59232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CB80-BBBC-4AE1-9828-46F4E895651E}">
      <dsp:nvSpPr>
        <dsp:cNvPr id="0" name=""/>
        <dsp:cNvSpPr/>
      </dsp:nvSpPr>
      <dsp:spPr>
        <a:xfrm>
          <a:off x="4223692" y="154726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CusCheckPassFormAction.java</a:t>
          </a:r>
          <a:endParaRPr lang="ko-KR" altLang="en-US" sz="900" kern="1200" dirty="0"/>
        </a:p>
      </dsp:txBody>
      <dsp:txXfrm>
        <a:off x="4232669" y="1556243"/>
        <a:ext cx="1031860" cy="288532"/>
      </dsp:txXfrm>
    </dsp:sp>
    <dsp:sp modelId="{8348B284-C5E4-45B1-8996-68E99A892891}">
      <dsp:nvSpPr>
        <dsp:cNvPr id="0" name=""/>
        <dsp:cNvSpPr/>
      </dsp:nvSpPr>
      <dsp:spPr>
        <a:xfrm>
          <a:off x="4114089" y="1108181"/>
          <a:ext cx="109603" cy="9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114"/>
              </a:lnTo>
              <a:lnTo>
                <a:pt x="109603" y="96511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BC8F9-C595-446E-886C-307F3DCC670F}">
      <dsp:nvSpPr>
        <dsp:cNvPr id="0" name=""/>
        <dsp:cNvSpPr/>
      </dsp:nvSpPr>
      <dsp:spPr>
        <a:xfrm>
          <a:off x="4223692" y="192005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CusDeleteAction.java</a:t>
          </a:r>
          <a:endParaRPr lang="ko-KR" altLang="en-US" sz="900" kern="1200" dirty="0"/>
        </a:p>
      </dsp:txBody>
      <dsp:txXfrm>
        <a:off x="4232669" y="1929029"/>
        <a:ext cx="1031860" cy="288532"/>
      </dsp:txXfrm>
    </dsp:sp>
    <dsp:sp modelId="{1D298A32-B94B-4119-B0A3-05170C8AAE49}">
      <dsp:nvSpPr>
        <dsp:cNvPr id="0" name=""/>
        <dsp:cNvSpPr/>
      </dsp:nvSpPr>
      <dsp:spPr>
        <a:xfrm>
          <a:off x="4114089" y="1108181"/>
          <a:ext cx="109603" cy="1337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900"/>
              </a:lnTo>
              <a:lnTo>
                <a:pt x="109603" y="133790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720A7-CAA4-4DA5-8905-2FCF71C1ED64}">
      <dsp:nvSpPr>
        <dsp:cNvPr id="0" name=""/>
        <dsp:cNvSpPr/>
      </dsp:nvSpPr>
      <dsp:spPr>
        <a:xfrm>
          <a:off x="4223692" y="229283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CusInsertAction.java</a:t>
          </a:r>
          <a:endParaRPr lang="ko-KR" altLang="en-US" sz="900" kern="1200" dirty="0"/>
        </a:p>
      </dsp:txBody>
      <dsp:txXfrm>
        <a:off x="4232669" y="2301815"/>
        <a:ext cx="1031860" cy="288532"/>
      </dsp:txXfrm>
    </dsp:sp>
    <dsp:sp modelId="{BA335ABF-9962-411C-BB2C-AAC78E0A405E}">
      <dsp:nvSpPr>
        <dsp:cNvPr id="0" name=""/>
        <dsp:cNvSpPr/>
      </dsp:nvSpPr>
      <dsp:spPr>
        <a:xfrm>
          <a:off x="4114089" y="1108181"/>
          <a:ext cx="109603" cy="171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686"/>
              </a:lnTo>
              <a:lnTo>
                <a:pt x="109603" y="171068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45B21-EE54-46F2-8528-EC2FF01CF822}">
      <dsp:nvSpPr>
        <dsp:cNvPr id="0" name=""/>
        <dsp:cNvSpPr/>
      </dsp:nvSpPr>
      <dsp:spPr>
        <a:xfrm>
          <a:off x="4223692" y="2665624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CusInsertFormAction.java</a:t>
          </a:r>
          <a:endParaRPr lang="ko-KR" altLang="en-US" sz="900" kern="1200" dirty="0"/>
        </a:p>
      </dsp:txBody>
      <dsp:txXfrm>
        <a:off x="4232669" y="2674601"/>
        <a:ext cx="1031860" cy="288532"/>
      </dsp:txXfrm>
    </dsp:sp>
    <dsp:sp modelId="{8AF3A105-D358-48BE-9289-131D19D9443C}">
      <dsp:nvSpPr>
        <dsp:cNvPr id="0" name=""/>
        <dsp:cNvSpPr/>
      </dsp:nvSpPr>
      <dsp:spPr>
        <a:xfrm>
          <a:off x="4114089" y="1108181"/>
          <a:ext cx="109603" cy="20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72"/>
              </a:lnTo>
              <a:lnTo>
                <a:pt x="109603" y="208347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53E4E-A094-414B-B2EC-0BD73E505A0B}">
      <dsp:nvSpPr>
        <dsp:cNvPr id="0" name=""/>
        <dsp:cNvSpPr/>
      </dsp:nvSpPr>
      <dsp:spPr>
        <a:xfrm>
          <a:off x="4223692" y="303841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CusListAction.java</a:t>
          </a:r>
          <a:endParaRPr lang="ko-KR" altLang="en-US" sz="900" kern="1200" dirty="0"/>
        </a:p>
      </dsp:txBody>
      <dsp:txXfrm>
        <a:off x="4232669" y="3047387"/>
        <a:ext cx="1031860" cy="288532"/>
      </dsp:txXfrm>
    </dsp:sp>
    <dsp:sp modelId="{4C10C379-1AC4-4BB0-9DDD-B65095E2A54E}">
      <dsp:nvSpPr>
        <dsp:cNvPr id="0" name=""/>
        <dsp:cNvSpPr/>
      </dsp:nvSpPr>
      <dsp:spPr>
        <a:xfrm>
          <a:off x="4114089" y="1108181"/>
          <a:ext cx="109603" cy="2456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258"/>
              </a:lnTo>
              <a:lnTo>
                <a:pt x="109603" y="245625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7C367-7BC8-479A-9FC5-9B2ED70CD3AA}">
      <dsp:nvSpPr>
        <dsp:cNvPr id="0" name=""/>
        <dsp:cNvSpPr/>
      </dsp:nvSpPr>
      <dsp:spPr>
        <a:xfrm>
          <a:off x="4223692" y="341119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CusUpdateAction.java</a:t>
          </a:r>
          <a:endParaRPr lang="ko-KR" altLang="en-US" sz="900" kern="1200" dirty="0"/>
        </a:p>
      </dsp:txBody>
      <dsp:txXfrm>
        <a:off x="4232669" y="3420173"/>
        <a:ext cx="1031860" cy="288532"/>
      </dsp:txXfrm>
    </dsp:sp>
    <dsp:sp modelId="{8F688896-7963-47F0-AA4A-CFA9574ED401}">
      <dsp:nvSpPr>
        <dsp:cNvPr id="0" name=""/>
        <dsp:cNvSpPr/>
      </dsp:nvSpPr>
      <dsp:spPr>
        <a:xfrm>
          <a:off x="4114089" y="1108181"/>
          <a:ext cx="109603" cy="282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044"/>
              </a:lnTo>
              <a:lnTo>
                <a:pt x="109603" y="282904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1987F-8C3D-47AB-8F73-4758F3C56640}">
      <dsp:nvSpPr>
        <dsp:cNvPr id="0" name=""/>
        <dsp:cNvSpPr/>
      </dsp:nvSpPr>
      <dsp:spPr>
        <a:xfrm>
          <a:off x="4223692" y="378398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CusUpdateFormAction.java</a:t>
          </a:r>
          <a:endParaRPr lang="ko-KR" altLang="en-US" sz="900" kern="1200" dirty="0"/>
        </a:p>
      </dsp:txBody>
      <dsp:txXfrm>
        <a:off x="4232669" y="3792959"/>
        <a:ext cx="1031860" cy="288532"/>
      </dsp:txXfrm>
    </dsp:sp>
    <dsp:sp modelId="{B0A03AE5-496C-48F0-B4AE-18C3869321EA}">
      <dsp:nvSpPr>
        <dsp:cNvPr id="0" name=""/>
        <dsp:cNvSpPr/>
      </dsp:nvSpPr>
      <dsp:spPr>
        <a:xfrm>
          <a:off x="4114089" y="1108181"/>
          <a:ext cx="109603" cy="320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1830"/>
              </a:lnTo>
              <a:lnTo>
                <a:pt x="109603" y="320183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12C53-1606-4399-9C2C-967376942770}">
      <dsp:nvSpPr>
        <dsp:cNvPr id="0" name=""/>
        <dsp:cNvSpPr/>
      </dsp:nvSpPr>
      <dsp:spPr>
        <a:xfrm>
          <a:off x="4223692" y="415676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CusViewAction.java</a:t>
          </a:r>
          <a:endParaRPr lang="ko-KR" altLang="en-US" sz="900" kern="1200" dirty="0"/>
        </a:p>
      </dsp:txBody>
      <dsp:txXfrm>
        <a:off x="4232669" y="4165745"/>
        <a:ext cx="1031860" cy="288532"/>
      </dsp:txXfrm>
    </dsp:sp>
    <dsp:sp modelId="{9ABE5513-667D-4B88-9C3C-992879ADDE89}">
      <dsp:nvSpPr>
        <dsp:cNvPr id="0" name=""/>
        <dsp:cNvSpPr/>
      </dsp:nvSpPr>
      <dsp:spPr>
        <a:xfrm>
          <a:off x="5233116" y="608818"/>
          <a:ext cx="1041776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DAO</a:t>
          </a:r>
          <a:endParaRPr lang="ko-KR" altLang="en-US" sz="1050" kern="1200" dirty="0"/>
        </a:p>
      </dsp:txBody>
      <dsp:txXfrm>
        <a:off x="5247742" y="623444"/>
        <a:ext cx="1012524" cy="470110"/>
      </dsp:txXfrm>
    </dsp:sp>
    <dsp:sp modelId="{0B2D2304-EE10-4025-84ED-7A5CD8DE393A}">
      <dsp:nvSpPr>
        <dsp:cNvPr id="0" name=""/>
        <dsp:cNvSpPr/>
      </dsp:nvSpPr>
      <dsp:spPr>
        <a:xfrm>
          <a:off x="5337293" y="1108181"/>
          <a:ext cx="104177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04177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175BB-AD20-441F-804A-1315CFE08F67}">
      <dsp:nvSpPr>
        <dsp:cNvPr id="0" name=""/>
        <dsp:cNvSpPr/>
      </dsp:nvSpPr>
      <dsp:spPr>
        <a:xfrm>
          <a:off x="5441471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ShopDAO.java</a:t>
          </a:r>
          <a:endParaRPr lang="ko-KR" altLang="en-US" sz="900" kern="1200" dirty="0"/>
        </a:p>
      </dsp:txBody>
      <dsp:txXfrm>
        <a:off x="5450448" y="1183457"/>
        <a:ext cx="1031860" cy="288532"/>
      </dsp:txXfrm>
    </dsp:sp>
    <dsp:sp modelId="{D4435267-B44B-4340-A464-372B4CE3F3B0}">
      <dsp:nvSpPr>
        <dsp:cNvPr id="0" name=""/>
        <dsp:cNvSpPr/>
      </dsp:nvSpPr>
      <dsp:spPr>
        <a:xfrm>
          <a:off x="6415529" y="608818"/>
          <a:ext cx="1041776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DTO</a:t>
          </a:r>
          <a:endParaRPr lang="ko-KR" altLang="en-US" sz="1050" kern="1200" dirty="0"/>
        </a:p>
      </dsp:txBody>
      <dsp:txXfrm>
        <a:off x="6430155" y="623444"/>
        <a:ext cx="1012524" cy="470110"/>
      </dsp:txXfrm>
    </dsp:sp>
    <dsp:sp modelId="{91313ABC-AB35-4EF9-9176-DD384FEB2FF9}">
      <dsp:nvSpPr>
        <dsp:cNvPr id="0" name=""/>
        <dsp:cNvSpPr/>
      </dsp:nvSpPr>
      <dsp:spPr>
        <a:xfrm>
          <a:off x="6519707" y="1108181"/>
          <a:ext cx="104177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04177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63195-4537-4264-9D1A-7BF8CF489577}">
      <dsp:nvSpPr>
        <dsp:cNvPr id="0" name=""/>
        <dsp:cNvSpPr/>
      </dsp:nvSpPr>
      <dsp:spPr>
        <a:xfrm>
          <a:off x="6623884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smtClean="0"/>
            <a:t>CustomerVO.java</a:t>
          </a:r>
          <a:endParaRPr lang="ko-KR" altLang="en-US" sz="900" kern="1200" dirty="0"/>
        </a:p>
      </dsp:txBody>
      <dsp:txXfrm>
        <a:off x="6632861" y="1183457"/>
        <a:ext cx="1031860" cy="288532"/>
      </dsp:txXfrm>
    </dsp:sp>
    <dsp:sp modelId="{C2A102D2-552D-4DC8-89C4-06259EF946CD}">
      <dsp:nvSpPr>
        <dsp:cNvPr id="0" name=""/>
        <dsp:cNvSpPr/>
      </dsp:nvSpPr>
      <dsp:spPr>
        <a:xfrm>
          <a:off x="6519707" y="1108181"/>
          <a:ext cx="104177" cy="59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328"/>
              </a:lnTo>
              <a:lnTo>
                <a:pt x="104177" y="59232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5DCCB-DCF4-43EB-890E-29502A28BC5E}">
      <dsp:nvSpPr>
        <dsp:cNvPr id="0" name=""/>
        <dsp:cNvSpPr/>
      </dsp:nvSpPr>
      <dsp:spPr>
        <a:xfrm>
          <a:off x="6623884" y="1547266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FreeBoardVO.java</a:t>
          </a:r>
          <a:endParaRPr lang="ko-KR" altLang="en-US" sz="900" kern="1200" dirty="0"/>
        </a:p>
      </dsp:txBody>
      <dsp:txXfrm>
        <a:off x="6632861" y="1556243"/>
        <a:ext cx="1031860" cy="288532"/>
      </dsp:txXfrm>
    </dsp:sp>
    <dsp:sp modelId="{5F0AACA5-FB5A-47D1-81E5-F8062A3965FB}">
      <dsp:nvSpPr>
        <dsp:cNvPr id="0" name=""/>
        <dsp:cNvSpPr/>
      </dsp:nvSpPr>
      <dsp:spPr>
        <a:xfrm>
          <a:off x="6519707" y="1108181"/>
          <a:ext cx="104177" cy="9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114"/>
              </a:lnTo>
              <a:lnTo>
                <a:pt x="104177" y="965114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A04F2-2F7C-486A-AF30-3355D7BD917A}">
      <dsp:nvSpPr>
        <dsp:cNvPr id="0" name=""/>
        <dsp:cNvSpPr/>
      </dsp:nvSpPr>
      <dsp:spPr>
        <a:xfrm>
          <a:off x="6623884" y="1920052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ItemVO.java</a:t>
          </a:r>
          <a:endParaRPr lang="ko-KR" altLang="en-US" sz="900" kern="1200" dirty="0"/>
        </a:p>
      </dsp:txBody>
      <dsp:txXfrm>
        <a:off x="6632861" y="1929029"/>
        <a:ext cx="1031860" cy="288532"/>
      </dsp:txXfrm>
    </dsp:sp>
    <dsp:sp modelId="{34019D18-4312-40EE-9D52-479498CD39E9}">
      <dsp:nvSpPr>
        <dsp:cNvPr id="0" name=""/>
        <dsp:cNvSpPr/>
      </dsp:nvSpPr>
      <dsp:spPr>
        <a:xfrm>
          <a:off x="6519707" y="1108181"/>
          <a:ext cx="104177" cy="1337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900"/>
              </a:lnTo>
              <a:lnTo>
                <a:pt x="104177" y="133790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8FF31-D089-4558-A47E-A0550E399A13}">
      <dsp:nvSpPr>
        <dsp:cNvPr id="0" name=""/>
        <dsp:cNvSpPr/>
      </dsp:nvSpPr>
      <dsp:spPr>
        <a:xfrm>
          <a:off x="6623884" y="2292838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MemberVO.java</a:t>
          </a:r>
          <a:endParaRPr lang="ko-KR" altLang="en-US" sz="900" kern="1200" dirty="0"/>
        </a:p>
      </dsp:txBody>
      <dsp:txXfrm>
        <a:off x="6632861" y="2301815"/>
        <a:ext cx="1031860" cy="288532"/>
      </dsp:txXfrm>
    </dsp:sp>
    <dsp:sp modelId="{886AA95C-6136-4394-8C08-BA80639A66B5}">
      <dsp:nvSpPr>
        <dsp:cNvPr id="0" name=""/>
        <dsp:cNvSpPr/>
      </dsp:nvSpPr>
      <dsp:spPr>
        <a:xfrm>
          <a:off x="6519707" y="1108181"/>
          <a:ext cx="104177" cy="1710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686"/>
              </a:lnTo>
              <a:lnTo>
                <a:pt x="104177" y="171068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736D7-A939-458D-B3AE-359AD2A7715B}">
      <dsp:nvSpPr>
        <dsp:cNvPr id="0" name=""/>
        <dsp:cNvSpPr/>
      </dsp:nvSpPr>
      <dsp:spPr>
        <a:xfrm>
          <a:off x="6623884" y="2665624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ReplyVO.java</a:t>
          </a:r>
          <a:endParaRPr lang="ko-KR" altLang="en-US" sz="900" kern="1200" dirty="0"/>
        </a:p>
      </dsp:txBody>
      <dsp:txXfrm>
        <a:off x="6632861" y="2674601"/>
        <a:ext cx="1031860" cy="288532"/>
      </dsp:txXfrm>
    </dsp:sp>
    <dsp:sp modelId="{DA3F73A6-0E8C-402D-A7C8-C551BE7FE468}">
      <dsp:nvSpPr>
        <dsp:cNvPr id="0" name=""/>
        <dsp:cNvSpPr/>
      </dsp:nvSpPr>
      <dsp:spPr>
        <a:xfrm>
          <a:off x="7597942" y="608818"/>
          <a:ext cx="1041776" cy="499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err="1" smtClean="0"/>
            <a:t>Util</a:t>
          </a:r>
          <a:endParaRPr lang="ko-KR" altLang="en-US" sz="1050" kern="1200" dirty="0"/>
        </a:p>
      </dsp:txBody>
      <dsp:txXfrm>
        <a:off x="7612568" y="623444"/>
        <a:ext cx="1012524" cy="470110"/>
      </dsp:txXfrm>
    </dsp:sp>
    <dsp:sp modelId="{76B56944-9DA0-41FD-9DCE-9F7AEAADAE60}">
      <dsp:nvSpPr>
        <dsp:cNvPr id="0" name=""/>
        <dsp:cNvSpPr/>
      </dsp:nvSpPr>
      <dsp:spPr>
        <a:xfrm>
          <a:off x="7702120" y="1108181"/>
          <a:ext cx="104177" cy="21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42"/>
              </a:lnTo>
              <a:lnTo>
                <a:pt x="104177" y="219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C7727-179E-4BC6-B372-E5B90DB7DBD4}">
      <dsp:nvSpPr>
        <dsp:cNvPr id="0" name=""/>
        <dsp:cNvSpPr/>
      </dsp:nvSpPr>
      <dsp:spPr>
        <a:xfrm>
          <a:off x="7806298" y="1174480"/>
          <a:ext cx="1049814" cy="30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DBManager.java</a:t>
          </a:r>
          <a:endParaRPr lang="ko-KR" altLang="en-US" sz="900" kern="1200" dirty="0"/>
        </a:p>
      </dsp:txBody>
      <dsp:txXfrm>
        <a:off x="7815275" y="1183457"/>
        <a:ext cx="1031860" cy="28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58E9-69C3-435A-882E-6A52CBADAFA3}">
      <dsp:nvSpPr>
        <dsp:cNvPr id="0" name=""/>
        <dsp:cNvSpPr/>
      </dsp:nvSpPr>
      <dsp:spPr>
        <a:xfrm>
          <a:off x="2728" y="232526"/>
          <a:ext cx="1033583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메인 페이지</a:t>
          </a:r>
          <a:endParaRPr lang="ko-KR" altLang="en-US" sz="1100" kern="1200" dirty="0"/>
        </a:p>
      </dsp:txBody>
      <dsp:txXfrm>
        <a:off x="17864" y="247662"/>
        <a:ext cx="1003311" cy="486519"/>
      </dsp:txXfrm>
    </dsp:sp>
    <dsp:sp modelId="{4D410DC9-8BEE-4004-90B0-89002C688C3D}">
      <dsp:nvSpPr>
        <dsp:cNvPr id="0" name=""/>
        <dsp:cNvSpPr/>
      </dsp:nvSpPr>
      <dsp:spPr>
        <a:xfrm>
          <a:off x="106086" y="749318"/>
          <a:ext cx="103358" cy="3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3"/>
              </a:lnTo>
              <a:lnTo>
                <a:pt x="10335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E1B9F-6E3C-4B08-A965-0F7CDB8BC565}">
      <dsp:nvSpPr>
        <dsp:cNvPr id="0" name=""/>
        <dsp:cNvSpPr/>
      </dsp:nvSpPr>
      <dsp:spPr>
        <a:xfrm>
          <a:off x="209445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index.jsp</a:t>
          </a:r>
          <a:endParaRPr lang="ko-KR" altLang="en-US" sz="900" kern="1200" dirty="0"/>
        </a:p>
      </dsp:txBody>
      <dsp:txXfrm>
        <a:off x="224581" y="893652"/>
        <a:ext cx="796594" cy="486519"/>
      </dsp:txXfrm>
    </dsp:sp>
    <dsp:sp modelId="{1C2E14E4-6C81-4E19-8435-140B4DE90D8B}">
      <dsp:nvSpPr>
        <dsp:cNvPr id="0" name=""/>
        <dsp:cNvSpPr/>
      </dsp:nvSpPr>
      <dsp:spPr>
        <a:xfrm>
          <a:off x="106086" y="749318"/>
          <a:ext cx="103358" cy="1033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583"/>
              </a:lnTo>
              <a:lnTo>
                <a:pt x="103358" y="103358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473B-8422-4F9C-A08F-0E19AF80CF3A}">
      <dsp:nvSpPr>
        <dsp:cNvPr id="0" name=""/>
        <dsp:cNvSpPr/>
      </dsp:nvSpPr>
      <dsp:spPr>
        <a:xfrm>
          <a:off x="209445" y="152450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shopList.jsp</a:t>
          </a:r>
          <a:endParaRPr lang="ko-KR" altLang="en-US" sz="900" kern="1200" dirty="0"/>
        </a:p>
      </dsp:txBody>
      <dsp:txXfrm>
        <a:off x="224581" y="1539642"/>
        <a:ext cx="796594" cy="486519"/>
      </dsp:txXfrm>
    </dsp:sp>
    <dsp:sp modelId="{20C81664-87B0-41F9-999E-91E73FBA9EAB}">
      <dsp:nvSpPr>
        <dsp:cNvPr id="0" name=""/>
        <dsp:cNvSpPr/>
      </dsp:nvSpPr>
      <dsp:spPr>
        <a:xfrm>
          <a:off x="1294708" y="232526"/>
          <a:ext cx="1033583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상품 페이지</a:t>
          </a:r>
          <a:endParaRPr lang="ko-KR" altLang="en-US" sz="1100" kern="1200" dirty="0"/>
        </a:p>
      </dsp:txBody>
      <dsp:txXfrm>
        <a:off x="1309844" y="247662"/>
        <a:ext cx="1003311" cy="486519"/>
      </dsp:txXfrm>
    </dsp:sp>
    <dsp:sp modelId="{09C7FDAA-7B95-4A63-A5BF-F03ACA15B32C}">
      <dsp:nvSpPr>
        <dsp:cNvPr id="0" name=""/>
        <dsp:cNvSpPr/>
      </dsp:nvSpPr>
      <dsp:spPr>
        <a:xfrm>
          <a:off x="1398066" y="749318"/>
          <a:ext cx="103358" cy="3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3"/>
              </a:lnTo>
              <a:lnTo>
                <a:pt x="10335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CF724-7518-4198-9A3F-49E6C9436468}">
      <dsp:nvSpPr>
        <dsp:cNvPr id="0" name=""/>
        <dsp:cNvSpPr/>
      </dsp:nvSpPr>
      <dsp:spPr>
        <a:xfrm>
          <a:off x="1501424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shopView.jsp</a:t>
          </a:r>
          <a:endParaRPr lang="ko-KR" altLang="en-US" sz="900" kern="1200" dirty="0"/>
        </a:p>
      </dsp:txBody>
      <dsp:txXfrm>
        <a:off x="1516560" y="893652"/>
        <a:ext cx="796594" cy="486519"/>
      </dsp:txXfrm>
    </dsp:sp>
    <dsp:sp modelId="{958501C7-1DEF-420A-A57E-7778D3466B3A}">
      <dsp:nvSpPr>
        <dsp:cNvPr id="0" name=""/>
        <dsp:cNvSpPr/>
      </dsp:nvSpPr>
      <dsp:spPr>
        <a:xfrm>
          <a:off x="1398066" y="749318"/>
          <a:ext cx="103358" cy="1033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583"/>
              </a:lnTo>
              <a:lnTo>
                <a:pt x="103358" y="103358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8AC5F-BED2-446C-9324-CE67C8D65D8E}">
      <dsp:nvSpPr>
        <dsp:cNvPr id="0" name=""/>
        <dsp:cNvSpPr/>
      </dsp:nvSpPr>
      <dsp:spPr>
        <a:xfrm>
          <a:off x="1501424" y="152450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shopWrite.jsp</a:t>
          </a:r>
          <a:endParaRPr lang="ko-KR" altLang="en-US" sz="900" kern="1200" dirty="0"/>
        </a:p>
      </dsp:txBody>
      <dsp:txXfrm>
        <a:off x="1516560" y="1539642"/>
        <a:ext cx="796594" cy="486519"/>
      </dsp:txXfrm>
    </dsp:sp>
    <dsp:sp modelId="{AD8DBAAD-3FD9-48CD-8079-6B128C84DEE6}">
      <dsp:nvSpPr>
        <dsp:cNvPr id="0" name=""/>
        <dsp:cNvSpPr/>
      </dsp:nvSpPr>
      <dsp:spPr>
        <a:xfrm>
          <a:off x="2586687" y="232526"/>
          <a:ext cx="1033583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회원 페이지</a:t>
          </a:r>
          <a:endParaRPr lang="ko-KR" altLang="en-US" sz="1100" kern="1200" dirty="0"/>
        </a:p>
      </dsp:txBody>
      <dsp:txXfrm>
        <a:off x="2601823" y="247662"/>
        <a:ext cx="1003311" cy="486519"/>
      </dsp:txXfrm>
    </dsp:sp>
    <dsp:sp modelId="{28E3F1B3-B776-4E3D-8B7B-E17995F53805}">
      <dsp:nvSpPr>
        <dsp:cNvPr id="0" name=""/>
        <dsp:cNvSpPr/>
      </dsp:nvSpPr>
      <dsp:spPr>
        <a:xfrm>
          <a:off x="2690046" y="749318"/>
          <a:ext cx="103358" cy="3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3"/>
              </a:lnTo>
              <a:lnTo>
                <a:pt x="10335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C4AE5-399E-4EDE-8121-A57325C247A3}">
      <dsp:nvSpPr>
        <dsp:cNvPr id="0" name=""/>
        <dsp:cNvSpPr/>
      </dsp:nvSpPr>
      <dsp:spPr>
        <a:xfrm>
          <a:off x="2793404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memberinsertview.jsp</a:t>
          </a:r>
          <a:endParaRPr lang="ko-KR" altLang="en-US" sz="900" kern="1200" dirty="0"/>
        </a:p>
      </dsp:txBody>
      <dsp:txXfrm>
        <a:off x="2808540" y="893652"/>
        <a:ext cx="796594" cy="486519"/>
      </dsp:txXfrm>
    </dsp:sp>
    <dsp:sp modelId="{CB33191F-83A8-4A76-919F-3F8CC270F0C3}">
      <dsp:nvSpPr>
        <dsp:cNvPr id="0" name=""/>
        <dsp:cNvSpPr/>
      </dsp:nvSpPr>
      <dsp:spPr>
        <a:xfrm>
          <a:off x="2690046" y="749318"/>
          <a:ext cx="103358" cy="1033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583"/>
              </a:lnTo>
              <a:lnTo>
                <a:pt x="103358" y="103358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B95F8-A287-4392-96DC-8D8A4399CB44}">
      <dsp:nvSpPr>
        <dsp:cNvPr id="0" name=""/>
        <dsp:cNvSpPr/>
      </dsp:nvSpPr>
      <dsp:spPr>
        <a:xfrm>
          <a:off x="2793404" y="152450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memberUpdate.jsp</a:t>
          </a:r>
          <a:endParaRPr lang="ko-KR" altLang="en-US" sz="900" kern="1200" dirty="0"/>
        </a:p>
      </dsp:txBody>
      <dsp:txXfrm>
        <a:off x="2808540" y="1539642"/>
        <a:ext cx="796594" cy="486519"/>
      </dsp:txXfrm>
    </dsp:sp>
    <dsp:sp modelId="{4A580A13-BE4E-40A5-A3BA-8D7C80BD3145}">
      <dsp:nvSpPr>
        <dsp:cNvPr id="0" name=""/>
        <dsp:cNvSpPr/>
      </dsp:nvSpPr>
      <dsp:spPr>
        <a:xfrm>
          <a:off x="2690046" y="749318"/>
          <a:ext cx="103358" cy="1679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573"/>
              </a:lnTo>
              <a:lnTo>
                <a:pt x="103358" y="167957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B7C66-F23F-4516-AB78-343C8F615359}">
      <dsp:nvSpPr>
        <dsp:cNvPr id="0" name=""/>
        <dsp:cNvSpPr/>
      </dsp:nvSpPr>
      <dsp:spPr>
        <a:xfrm>
          <a:off x="2793404" y="217049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idCheck.jsp</a:t>
          </a:r>
          <a:endParaRPr lang="ko-KR" altLang="en-US" sz="900" kern="1200" dirty="0"/>
        </a:p>
      </dsp:txBody>
      <dsp:txXfrm>
        <a:off x="2808540" y="2185632"/>
        <a:ext cx="796594" cy="486519"/>
      </dsp:txXfrm>
    </dsp:sp>
    <dsp:sp modelId="{5D39E94A-D7E3-4D8B-854B-642F0DF4A19D}">
      <dsp:nvSpPr>
        <dsp:cNvPr id="0" name=""/>
        <dsp:cNvSpPr/>
      </dsp:nvSpPr>
      <dsp:spPr>
        <a:xfrm>
          <a:off x="3878667" y="232526"/>
          <a:ext cx="888685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자유게시판 페이지</a:t>
          </a:r>
          <a:endParaRPr lang="ko-KR" altLang="en-US" sz="1100" kern="1200" dirty="0"/>
        </a:p>
      </dsp:txBody>
      <dsp:txXfrm>
        <a:off x="3893803" y="247662"/>
        <a:ext cx="858413" cy="486519"/>
      </dsp:txXfrm>
    </dsp:sp>
    <dsp:sp modelId="{FC4459D3-5CCB-4718-A060-D57A2061C12C}">
      <dsp:nvSpPr>
        <dsp:cNvPr id="0" name=""/>
        <dsp:cNvSpPr/>
      </dsp:nvSpPr>
      <dsp:spPr>
        <a:xfrm>
          <a:off x="3921815" y="749318"/>
          <a:ext cx="91440" cy="38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593"/>
              </a:lnTo>
              <a:lnTo>
                <a:pt x="13458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80E1-57B2-43FF-BB0F-53726A126BEB}">
      <dsp:nvSpPr>
        <dsp:cNvPr id="0" name=""/>
        <dsp:cNvSpPr/>
      </dsp:nvSpPr>
      <dsp:spPr>
        <a:xfrm>
          <a:off x="4056404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boardCheckPass.jsp</a:t>
          </a:r>
          <a:endParaRPr lang="ko-KR" altLang="en-US" sz="900" kern="1200" dirty="0"/>
        </a:p>
      </dsp:txBody>
      <dsp:txXfrm>
        <a:off x="4071540" y="893652"/>
        <a:ext cx="796594" cy="486519"/>
      </dsp:txXfrm>
    </dsp:sp>
    <dsp:sp modelId="{EB9E6EC5-968A-41CE-A23D-F1C1BFF5A6B6}">
      <dsp:nvSpPr>
        <dsp:cNvPr id="0" name=""/>
        <dsp:cNvSpPr/>
      </dsp:nvSpPr>
      <dsp:spPr>
        <a:xfrm>
          <a:off x="3921815" y="749318"/>
          <a:ext cx="91440" cy="1033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3583"/>
              </a:lnTo>
              <a:lnTo>
                <a:pt x="134588" y="103358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83E94-E2CD-4F35-B5E9-EA7A57151D8E}">
      <dsp:nvSpPr>
        <dsp:cNvPr id="0" name=""/>
        <dsp:cNvSpPr/>
      </dsp:nvSpPr>
      <dsp:spPr>
        <a:xfrm>
          <a:off x="4056404" y="152450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boardList.jsp</a:t>
          </a:r>
          <a:endParaRPr lang="ko-KR" altLang="en-US" sz="900" kern="1200" dirty="0"/>
        </a:p>
      </dsp:txBody>
      <dsp:txXfrm>
        <a:off x="4071540" y="1539642"/>
        <a:ext cx="796594" cy="486519"/>
      </dsp:txXfrm>
    </dsp:sp>
    <dsp:sp modelId="{F17180F5-8C18-46EF-BFCC-3796C146FAF6}">
      <dsp:nvSpPr>
        <dsp:cNvPr id="0" name=""/>
        <dsp:cNvSpPr/>
      </dsp:nvSpPr>
      <dsp:spPr>
        <a:xfrm>
          <a:off x="3921815" y="749318"/>
          <a:ext cx="91440" cy="1679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573"/>
              </a:lnTo>
              <a:lnTo>
                <a:pt x="134588" y="167957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1F93-4166-4A80-9BBD-A8BA254D3EDB}">
      <dsp:nvSpPr>
        <dsp:cNvPr id="0" name=""/>
        <dsp:cNvSpPr/>
      </dsp:nvSpPr>
      <dsp:spPr>
        <a:xfrm>
          <a:off x="4056404" y="217049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boardUpdate.jsp</a:t>
          </a:r>
          <a:endParaRPr lang="ko-KR" altLang="en-US" sz="900" kern="1200" dirty="0"/>
        </a:p>
      </dsp:txBody>
      <dsp:txXfrm>
        <a:off x="4071540" y="2185632"/>
        <a:ext cx="796594" cy="486519"/>
      </dsp:txXfrm>
    </dsp:sp>
    <dsp:sp modelId="{15E2A22C-8CE1-4A15-BE19-AF1D5E850470}">
      <dsp:nvSpPr>
        <dsp:cNvPr id="0" name=""/>
        <dsp:cNvSpPr/>
      </dsp:nvSpPr>
      <dsp:spPr>
        <a:xfrm>
          <a:off x="3921815" y="749318"/>
          <a:ext cx="91440" cy="2325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5563"/>
              </a:lnTo>
              <a:lnTo>
                <a:pt x="134588" y="232556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A44AE-3B27-4A02-9C17-F90BE3E61D83}">
      <dsp:nvSpPr>
        <dsp:cNvPr id="0" name=""/>
        <dsp:cNvSpPr/>
      </dsp:nvSpPr>
      <dsp:spPr>
        <a:xfrm>
          <a:off x="4056404" y="281648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boardView.jsp</a:t>
          </a:r>
          <a:endParaRPr lang="ko-KR" altLang="en-US" sz="900" kern="1200" dirty="0"/>
        </a:p>
      </dsp:txBody>
      <dsp:txXfrm>
        <a:off x="4071540" y="2831621"/>
        <a:ext cx="796594" cy="486519"/>
      </dsp:txXfrm>
    </dsp:sp>
    <dsp:sp modelId="{F8B13C8E-C01F-4779-9BF7-64FC6D03B946}">
      <dsp:nvSpPr>
        <dsp:cNvPr id="0" name=""/>
        <dsp:cNvSpPr/>
      </dsp:nvSpPr>
      <dsp:spPr>
        <a:xfrm>
          <a:off x="3921815" y="749318"/>
          <a:ext cx="91440" cy="2971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1553"/>
              </a:lnTo>
              <a:lnTo>
                <a:pt x="134588" y="297155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BB2BF-E2B3-4495-8F48-18ED3DAB8749}">
      <dsp:nvSpPr>
        <dsp:cNvPr id="0" name=""/>
        <dsp:cNvSpPr/>
      </dsp:nvSpPr>
      <dsp:spPr>
        <a:xfrm>
          <a:off x="4056404" y="346247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boardWrite.jsp</a:t>
          </a:r>
          <a:endParaRPr lang="ko-KR" altLang="en-US" sz="900" kern="1200" dirty="0"/>
        </a:p>
      </dsp:txBody>
      <dsp:txXfrm>
        <a:off x="4071540" y="3477611"/>
        <a:ext cx="796594" cy="486519"/>
      </dsp:txXfrm>
    </dsp:sp>
    <dsp:sp modelId="{B54DC424-9E56-48A1-A19E-C1FFD887B28A}">
      <dsp:nvSpPr>
        <dsp:cNvPr id="0" name=""/>
        <dsp:cNvSpPr/>
      </dsp:nvSpPr>
      <dsp:spPr>
        <a:xfrm>
          <a:off x="3921815" y="749318"/>
          <a:ext cx="91440" cy="3617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542"/>
              </a:lnTo>
              <a:lnTo>
                <a:pt x="134588" y="3617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D6CBB-19A5-47DA-80B2-7D3C42FACFA0}">
      <dsp:nvSpPr>
        <dsp:cNvPr id="0" name=""/>
        <dsp:cNvSpPr/>
      </dsp:nvSpPr>
      <dsp:spPr>
        <a:xfrm>
          <a:off x="4056404" y="410846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checkSuccess.jsp</a:t>
          </a:r>
          <a:endParaRPr lang="ko-KR" altLang="en-US" sz="900" kern="1200" dirty="0"/>
        </a:p>
      </dsp:txBody>
      <dsp:txXfrm>
        <a:off x="4071540" y="4123601"/>
        <a:ext cx="796594" cy="486519"/>
      </dsp:txXfrm>
    </dsp:sp>
    <dsp:sp modelId="{F07E2E87-FDF8-4117-BCC8-AEF0B99967FC}">
      <dsp:nvSpPr>
        <dsp:cNvPr id="0" name=""/>
        <dsp:cNvSpPr/>
      </dsp:nvSpPr>
      <dsp:spPr>
        <a:xfrm>
          <a:off x="5025748" y="232526"/>
          <a:ext cx="888685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고객게시판 페이지</a:t>
          </a:r>
          <a:endParaRPr lang="ko-KR" altLang="en-US" sz="1100" kern="1200" dirty="0"/>
        </a:p>
      </dsp:txBody>
      <dsp:txXfrm>
        <a:off x="5040884" y="247662"/>
        <a:ext cx="858413" cy="486519"/>
      </dsp:txXfrm>
    </dsp:sp>
    <dsp:sp modelId="{BA4ECF75-623B-4133-8DA2-95DCB39E3CD9}">
      <dsp:nvSpPr>
        <dsp:cNvPr id="0" name=""/>
        <dsp:cNvSpPr/>
      </dsp:nvSpPr>
      <dsp:spPr>
        <a:xfrm>
          <a:off x="5068897" y="749318"/>
          <a:ext cx="91440" cy="38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593"/>
              </a:lnTo>
              <a:lnTo>
                <a:pt x="13458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FEA3E-F7FE-4480-B1D8-8E87938F14C2}">
      <dsp:nvSpPr>
        <dsp:cNvPr id="0" name=""/>
        <dsp:cNvSpPr/>
      </dsp:nvSpPr>
      <dsp:spPr>
        <a:xfrm>
          <a:off x="5203485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cusCheckPass.jsp</a:t>
          </a:r>
          <a:endParaRPr lang="ko-KR" altLang="en-US" sz="900" kern="1200" dirty="0"/>
        </a:p>
      </dsp:txBody>
      <dsp:txXfrm>
        <a:off x="5218621" y="893652"/>
        <a:ext cx="796594" cy="486519"/>
      </dsp:txXfrm>
    </dsp:sp>
    <dsp:sp modelId="{F011A892-AFA4-4ADB-B941-73F2F8D98BCC}">
      <dsp:nvSpPr>
        <dsp:cNvPr id="0" name=""/>
        <dsp:cNvSpPr/>
      </dsp:nvSpPr>
      <dsp:spPr>
        <a:xfrm>
          <a:off x="5068897" y="749318"/>
          <a:ext cx="91440" cy="1033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3583"/>
              </a:lnTo>
              <a:lnTo>
                <a:pt x="134588" y="103358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00027-3F90-4600-83D6-9849A1CB2BC9}">
      <dsp:nvSpPr>
        <dsp:cNvPr id="0" name=""/>
        <dsp:cNvSpPr/>
      </dsp:nvSpPr>
      <dsp:spPr>
        <a:xfrm>
          <a:off x="5203485" y="152450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cusCheckSuccess.jsp</a:t>
          </a:r>
          <a:endParaRPr lang="ko-KR" altLang="en-US" sz="900" kern="1200" dirty="0"/>
        </a:p>
      </dsp:txBody>
      <dsp:txXfrm>
        <a:off x="5218621" y="1539642"/>
        <a:ext cx="796594" cy="486519"/>
      </dsp:txXfrm>
    </dsp:sp>
    <dsp:sp modelId="{73596C4F-6836-405E-893F-F5DD5632BFB4}">
      <dsp:nvSpPr>
        <dsp:cNvPr id="0" name=""/>
        <dsp:cNvSpPr/>
      </dsp:nvSpPr>
      <dsp:spPr>
        <a:xfrm>
          <a:off x="5068897" y="749318"/>
          <a:ext cx="91440" cy="1679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573"/>
              </a:lnTo>
              <a:lnTo>
                <a:pt x="134588" y="167957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5B91E-8F99-4FF1-B1B4-E40F8EADDB14}">
      <dsp:nvSpPr>
        <dsp:cNvPr id="0" name=""/>
        <dsp:cNvSpPr/>
      </dsp:nvSpPr>
      <dsp:spPr>
        <a:xfrm>
          <a:off x="5203485" y="217049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cusList.jsp</a:t>
          </a:r>
          <a:endParaRPr lang="ko-KR" altLang="en-US" sz="900" kern="1200" dirty="0"/>
        </a:p>
      </dsp:txBody>
      <dsp:txXfrm>
        <a:off x="5218621" y="2185632"/>
        <a:ext cx="796594" cy="486519"/>
      </dsp:txXfrm>
    </dsp:sp>
    <dsp:sp modelId="{EF182053-6825-4303-A238-6399B5E96327}">
      <dsp:nvSpPr>
        <dsp:cNvPr id="0" name=""/>
        <dsp:cNvSpPr/>
      </dsp:nvSpPr>
      <dsp:spPr>
        <a:xfrm>
          <a:off x="5068897" y="749318"/>
          <a:ext cx="91440" cy="2325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5563"/>
              </a:lnTo>
              <a:lnTo>
                <a:pt x="134588" y="232556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32FE9-48DD-42B3-ADF5-45EE64EBA5C5}">
      <dsp:nvSpPr>
        <dsp:cNvPr id="0" name=""/>
        <dsp:cNvSpPr/>
      </dsp:nvSpPr>
      <dsp:spPr>
        <a:xfrm>
          <a:off x="5203485" y="281648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cusUpdate.jsp</a:t>
          </a:r>
          <a:endParaRPr lang="ko-KR" altLang="en-US" sz="900" kern="1200" dirty="0"/>
        </a:p>
      </dsp:txBody>
      <dsp:txXfrm>
        <a:off x="5218621" y="2831621"/>
        <a:ext cx="796594" cy="486519"/>
      </dsp:txXfrm>
    </dsp:sp>
    <dsp:sp modelId="{732510F7-47F1-4891-9AC2-00898ABA732C}">
      <dsp:nvSpPr>
        <dsp:cNvPr id="0" name=""/>
        <dsp:cNvSpPr/>
      </dsp:nvSpPr>
      <dsp:spPr>
        <a:xfrm>
          <a:off x="5068897" y="749318"/>
          <a:ext cx="91440" cy="2971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1553"/>
              </a:lnTo>
              <a:lnTo>
                <a:pt x="134588" y="297155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FA177-0956-4331-BF28-64759F4B9492}">
      <dsp:nvSpPr>
        <dsp:cNvPr id="0" name=""/>
        <dsp:cNvSpPr/>
      </dsp:nvSpPr>
      <dsp:spPr>
        <a:xfrm>
          <a:off x="5203485" y="346247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cusView.jsp</a:t>
          </a:r>
          <a:endParaRPr lang="ko-KR" altLang="en-US" sz="900" kern="1200" dirty="0"/>
        </a:p>
      </dsp:txBody>
      <dsp:txXfrm>
        <a:off x="5218621" y="3477611"/>
        <a:ext cx="796594" cy="486519"/>
      </dsp:txXfrm>
    </dsp:sp>
    <dsp:sp modelId="{F093FD49-0C16-4A49-B87C-FB23BE05BBA8}">
      <dsp:nvSpPr>
        <dsp:cNvPr id="0" name=""/>
        <dsp:cNvSpPr/>
      </dsp:nvSpPr>
      <dsp:spPr>
        <a:xfrm>
          <a:off x="5068897" y="749318"/>
          <a:ext cx="91440" cy="3617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542"/>
              </a:lnTo>
              <a:lnTo>
                <a:pt x="134588" y="36175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3505D-0150-419E-8093-C5E512B65069}">
      <dsp:nvSpPr>
        <dsp:cNvPr id="0" name=""/>
        <dsp:cNvSpPr/>
      </dsp:nvSpPr>
      <dsp:spPr>
        <a:xfrm>
          <a:off x="5203485" y="4108465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cusWrite.jsp</a:t>
          </a:r>
          <a:endParaRPr lang="ko-KR" altLang="en-US" sz="900" kern="1200" dirty="0"/>
        </a:p>
      </dsp:txBody>
      <dsp:txXfrm>
        <a:off x="5218621" y="4123601"/>
        <a:ext cx="796594" cy="486519"/>
      </dsp:txXfrm>
    </dsp:sp>
    <dsp:sp modelId="{F5810F41-C040-44E3-94D6-85051838588B}">
      <dsp:nvSpPr>
        <dsp:cNvPr id="0" name=""/>
        <dsp:cNvSpPr/>
      </dsp:nvSpPr>
      <dsp:spPr>
        <a:xfrm>
          <a:off x="6172830" y="232526"/>
          <a:ext cx="1033583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스크립트</a:t>
          </a:r>
          <a:endParaRPr lang="ko-KR" altLang="en-US" sz="1100" kern="1200" dirty="0"/>
        </a:p>
      </dsp:txBody>
      <dsp:txXfrm>
        <a:off x="6187966" y="247662"/>
        <a:ext cx="1003311" cy="486519"/>
      </dsp:txXfrm>
    </dsp:sp>
    <dsp:sp modelId="{0619AABD-9C96-4E7E-85C5-9C703C6AFA34}">
      <dsp:nvSpPr>
        <dsp:cNvPr id="0" name=""/>
        <dsp:cNvSpPr/>
      </dsp:nvSpPr>
      <dsp:spPr>
        <a:xfrm>
          <a:off x="6276188" y="749318"/>
          <a:ext cx="103358" cy="3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3"/>
              </a:lnTo>
              <a:lnTo>
                <a:pt x="10335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668BD-2815-43E8-B752-E28E31427B51}">
      <dsp:nvSpPr>
        <dsp:cNvPr id="0" name=""/>
        <dsp:cNvSpPr/>
      </dsp:nvSpPr>
      <dsp:spPr>
        <a:xfrm>
          <a:off x="6379547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shop.js</a:t>
          </a:r>
          <a:endParaRPr lang="ko-KR" altLang="en-US" sz="900" kern="1200" dirty="0"/>
        </a:p>
      </dsp:txBody>
      <dsp:txXfrm>
        <a:off x="6394683" y="893652"/>
        <a:ext cx="796594" cy="486519"/>
      </dsp:txXfrm>
    </dsp:sp>
    <dsp:sp modelId="{51A9D61D-24CC-4488-8D44-636B77B8978D}">
      <dsp:nvSpPr>
        <dsp:cNvPr id="0" name=""/>
        <dsp:cNvSpPr/>
      </dsp:nvSpPr>
      <dsp:spPr>
        <a:xfrm>
          <a:off x="7464809" y="232526"/>
          <a:ext cx="1033583" cy="516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err="1" smtClean="0"/>
            <a:t>css</a:t>
          </a:r>
          <a:endParaRPr lang="ko-KR" altLang="en-US" sz="1100" kern="1200" dirty="0"/>
        </a:p>
      </dsp:txBody>
      <dsp:txXfrm>
        <a:off x="7479945" y="247662"/>
        <a:ext cx="1003311" cy="486519"/>
      </dsp:txXfrm>
    </dsp:sp>
    <dsp:sp modelId="{D62D3777-AE86-4031-80E2-4ADDE3A5C894}">
      <dsp:nvSpPr>
        <dsp:cNvPr id="0" name=""/>
        <dsp:cNvSpPr/>
      </dsp:nvSpPr>
      <dsp:spPr>
        <a:xfrm>
          <a:off x="7568168" y="749318"/>
          <a:ext cx="103358" cy="3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3"/>
              </a:lnTo>
              <a:lnTo>
                <a:pt x="103358" y="38759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C5BC-301D-406B-9D95-0ECE5E36468C}">
      <dsp:nvSpPr>
        <dsp:cNvPr id="0" name=""/>
        <dsp:cNvSpPr/>
      </dsp:nvSpPr>
      <dsp:spPr>
        <a:xfrm>
          <a:off x="7671526" y="878516"/>
          <a:ext cx="826866" cy="516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Shop.css</a:t>
          </a:r>
          <a:endParaRPr lang="ko-KR" altLang="en-US" sz="900" kern="1200" dirty="0"/>
        </a:p>
      </dsp:txBody>
      <dsp:txXfrm>
        <a:off x="7686662" y="893652"/>
        <a:ext cx="796594" cy="486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FD96A-C1B1-49A4-B54D-42C2B58A8018}">
      <dsp:nvSpPr>
        <dsp:cNvPr id="0" name=""/>
        <dsp:cNvSpPr/>
      </dsp:nvSpPr>
      <dsp:spPr>
        <a:xfrm>
          <a:off x="0" y="0"/>
          <a:ext cx="4496047" cy="449604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CA165-E821-4616-8A89-5D4253D94793}">
      <dsp:nvSpPr>
        <dsp:cNvPr id="0" name=""/>
        <dsp:cNvSpPr/>
      </dsp:nvSpPr>
      <dsp:spPr>
        <a:xfrm>
          <a:off x="2248023" y="0"/>
          <a:ext cx="5497490" cy="44960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smtClean="0"/>
            <a:t>구현기능</a:t>
          </a:r>
          <a:endParaRPr lang="ko-KR" altLang="en-US" sz="4400" kern="1200" dirty="0"/>
        </a:p>
      </dsp:txBody>
      <dsp:txXfrm>
        <a:off x="2248023" y="0"/>
        <a:ext cx="2748745" cy="2135622"/>
      </dsp:txXfrm>
    </dsp:sp>
    <dsp:sp modelId="{D38B8B82-193A-459D-9D07-64464C538043}">
      <dsp:nvSpPr>
        <dsp:cNvPr id="0" name=""/>
        <dsp:cNvSpPr/>
      </dsp:nvSpPr>
      <dsp:spPr>
        <a:xfrm>
          <a:off x="1180212" y="2135622"/>
          <a:ext cx="2135622" cy="213562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-620180"/>
            <a:satOff val="-13981"/>
            <a:lumOff val="3255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90DE2-943A-4272-9FA2-91DB179B533B}">
      <dsp:nvSpPr>
        <dsp:cNvPr id="0" name=""/>
        <dsp:cNvSpPr/>
      </dsp:nvSpPr>
      <dsp:spPr>
        <a:xfrm>
          <a:off x="2248023" y="2135622"/>
          <a:ext cx="5497490" cy="2135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3">
              <a:shade val="80000"/>
              <a:hueOff val="-620180"/>
              <a:satOff val="-13981"/>
              <a:lumOff val="32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err="1" smtClean="0"/>
            <a:t>미구현</a:t>
          </a:r>
          <a:r>
            <a:rPr lang="ko-KR" altLang="en-US" sz="4400" kern="1200" dirty="0" smtClean="0"/>
            <a:t> 기능</a:t>
          </a:r>
          <a:endParaRPr lang="ko-KR" altLang="en-US" sz="4400" kern="1200" dirty="0"/>
        </a:p>
      </dsp:txBody>
      <dsp:txXfrm>
        <a:off x="2248023" y="2135622"/>
        <a:ext cx="2748745" cy="2135622"/>
      </dsp:txXfrm>
    </dsp:sp>
    <dsp:sp modelId="{09E5B78E-B599-4D92-91EC-20AD8B288E1F}">
      <dsp:nvSpPr>
        <dsp:cNvPr id="0" name=""/>
        <dsp:cNvSpPr/>
      </dsp:nvSpPr>
      <dsp:spPr>
        <a:xfrm>
          <a:off x="4996768" y="0"/>
          <a:ext cx="2748745" cy="2135622"/>
        </a:xfrm>
        <a:prstGeom prst="rect">
          <a:avLst/>
        </a:prstGeom>
        <a:noFill/>
        <a:ln w="2222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로그인</a:t>
          </a:r>
          <a:r>
            <a:rPr lang="en-US" altLang="ko-KR" sz="2000" kern="1200" dirty="0" smtClean="0"/>
            <a:t>&amp;</a:t>
          </a:r>
          <a:r>
            <a:rPr lang="ko-KR" altLang="en-US" sz="2000" kern="1200" dirty="0" smtClean="0"/>
            <a:t>회원가입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자유게시판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고객게시판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상품등록</a:t>
          </a:r>
          <a:r>
            <a:rPr lang="en-US" altLang="ko-KR" sz="2000" kern="1200" dirty="0" smtClean="0"/>
            <a:t>&amp;</a:t>
          </a:r>
          <a:r>
            <a:rPr lang="ko-KR" altLang="en-US" sz="2000" kern="1200" dirty="0" smtClean="0"/>
            <a:t>상세보기</a:t>
          </a:r>
          <a:endParaRPr lang="ko-KR" altLang="en-US" sz="2000" kern="1200" dirty="0"/>
        </a:p>
      </dsp:txBody>
      <dsp:txXfrm>
        <a:off x="4996768" y="0"/>
        <a:ext cx="2748745" cy="2135622"/>
      </dsp:txXfrm>
    </dsp:sp>
    <dsp:sp modelId="{E9F2761C-29C7-49CE-B9B5-F0225D4C1916}">
      <dsp:nvSpPr>
        <dsp:cNvPr id="0" name=""/>
        <dsp:cNvSpPr/>
      </dsp:nvSpPr>
      <dsp:spPr>
        <a:xfrm>
          <a:off x="4996768" y="2135622"/>
          <a:ext cx="2748745" cy="2135622"/>
        </a:xfrm>
        <a:prstGeom prst="rect">
          <a:avLst/>
        </a:prstGeom>
        <a:noFill/>
        <a:ln w="2222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포인트 적립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상품 구매</a:t>
          </a:r>
          <a:r>
            <a:rPr lang="en-US" altLang="ko-KR" sz="2000" kern="1200" dirty="0" smtClean="0"/>
            <a:t>&amp;</a:t>
          </a:r>
          <a:r>
            <a:rPr lang="ko-KR" altLang="en-US" sz="2000" kern="1200" dirty="0" smtClean="0"/>
            <a:t>장바구니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고객게시판 답변기능</a:t>
          </a:r>
          <a:endParaRPr lang="ko-KR" altLang="en-US" sz="2000" kern="1200" dirty="0"/>
        </a:p>
      </dsp:txBody>
      <dsp:txXfrm>
        <a:off x="4996768" y="2135622"/>
        <a:ext cx="2748745" cy="2135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4592103" y="4975004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285720" y="991445"/>
            <a:ext cx="8446892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41401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444752" y="587044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679307" y="732603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5761043" y="5763522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3182551" y="720185"/>
            <a:ext cx="521671" cy="731084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893176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5715008" y="2071678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6858000" y="0"/>
            <a:ext cx="2286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6601968" y="164592"/>
            <a:ext cx="484632" cy="512064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6601968" y="6163056"/>
            <a:ext cx="484632" cy="512064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940296" y="685800"/>
            <a:ext cx="20574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265176" y="457200"/>
            <a:ext cx="624535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162800" y="6419088"/>
            <a:ext cx="1527048" cy="301752"/>
          </a:xfrm>
        </p:spPr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159166" y="4955240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536430" y="201848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8130254" y="2967613"/>
            <a:ext cx="521671" cy="731084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393241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3333893" y="1461124"/>
            <a:ext cx="52167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6143636" y="200024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438150" y="3127248"/>
            <a:ext cx="550696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8156448" y="3127248"/>
            <a:ext cx="550696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5285232"/>
            <a:ext cx="77724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5016918" y="3740793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1679437" y="237567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071538" y="4929198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964614" y="169666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7286644" y="142852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457200" y="175564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4453128" y="4416552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5577840"/>
            <a:ext cx="4040188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7200" y="1581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5577840"/>
            <a:ext cx="4041775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645025" y="1581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934847" y="-40968"/>
            <a:ext cx="8209525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920240" y="73152"/>
            <a:ext cx="6931152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9144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448056" y="5742432"/>
            <a:ext cx="4572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8202168" y="5742432"/>
            <a:ext cx="475488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3986784" y="1700784"/>
            <a:ext cx="6858000" cy="346557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843016" y="1005840"/>
            <a:ext cx="3145536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96696"/>
            <a:ext cx="5184648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929384"/>
            <a:ext cx="3145536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1587894" y="5711303"/>
            <a:ext cx="748678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3166017" y="3590389"/>
            <a:ext cx="279251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442192" y="2586813"/>
            <a:ext cx="713833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4286248" y="128586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5431536" y="347472"/>
            <a:ext cx="484632" cy="512064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5431536" y="6052947"/>
            <a:ext cx="484632" cy="512064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554480" y="228600"/>
            <a:ext cx="64099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572768" y="1097280"/>
            <a:ext cx="6391656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9696" y="384048"/>
            <a:ext cx="5248656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020824" y="1380744"/>
            <a:ext cx="54864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020824" y="5184648"/>
            <a:ext cx="54864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719072" y="896112"/>
            <a:ext cx="356616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7452360" y="896112"/>
            <a:ext cx="356616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438150" y="859536"/>
            <a:ext cx="550696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8156448" y="859536"/>
            <a:ext cx="550696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556248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78DD-A68B-449F-985C-8F5F4C92AB53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57200" y="641908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502152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D71-24DF-4A4E-94C4-85C8A3EBC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MVC SHOP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4752" y="5870448"/>
            <a:ext cx="6400800" cy="987552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</a:t>
            </a:r>
          </a:p>
          <a:p>
            <a:r>
              <a:rPr lang="ko-KR" altLang="en-US" dirty="0" smtClean="0"/>
              <a:t>윤헌철  임지원  정기섭  정현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5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4385942" cy="288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4127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1794294" y="2665562"/>
            <a:ext cx="278128" cy="848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1"/>
          </p:cNvCxnSpPr>
          <p:nvPr/>
        </p:nvCxnSpPr>
        <p:spPr>
          <a:xfrm>
            <a:off x="2072422" y="2707967"/>
            <a:ext cx="2859618" cy="151312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73016"/>
            <a:ext cx="4104456" cy="29912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2694" y="3095195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0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4385942" cy="288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4127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163370" y="2896896"/>
            <a:ext cx="278128" cy="848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1"/>
          </p:cNvCxnSpPr>
          <p:nvPr/>
        </p:nvCxnSpPr>
        <p:spPr>
          <a:xfrm>
            <a:off x="441498" y="2939301"/>
            <a:ext cx="4274518" cy="156981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31316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카테고리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보여지는 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94" y="3573016"/>
            <a:ext cx="4170316" cy="31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4385942" cy="288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4127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1793630" y="2873859"/>
            <a:ext cx="647521" cy="6480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1"/>
          </p:cNvCxnSpPr>
          <p:nvPr/>
        </p:nvCxnSpPr>
        <p:spPr>
          <a:xfrm>
            <a:off x="2441151" y="3197895"/>
            <a:ext cx="2418881" cy="10441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31316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상품 상세 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0" y="3645024"/>
            <a:ext cx="3976804" cy="30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6" y="1988840"/>
            <a:ext cx="4170316" cy="31693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556804" y="4347186"/>
            <a:ext cx="278128" cy="848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37605"/>
            <a:ext cx="1368152" cy="1197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89040"/>
            <a:ext cx="3823684" cy="29030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0166" y="2843644"/>
            <a:ext cx="1882921" cy="78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2"/>
          </p:cNvCxnSpPr>
          <p:nvPr/>
        </p:nvCxnSpPr>
        <p:spPr>
          <a:xfrm>
            <a:off x="1111627" y="2922598"/>
            <a:ext cx="796077" cy="1915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1"/>
          </p:cNvCxnSpPr>
          <p:nvPr/>
        </p:nvCxnSpPr>
        <p:spPr>
          <a:xfrm>
            <a:off x="834932" y="4389591"/>
            <a:ext cx="1072772" cy="448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8397" y="2174985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비 로그인 상태에서 상품 등록 버튼 클릭 시 로그인 관련 </a:t>
            </a:r>
            <a:r>
              <a:rPr lang="ko-KR" altLang="en-US" dirty="0" err="1" smtClean="0"/>
              <a:t>경고창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상태일 경우 제품 등록 페이지 접근 가능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48045" y="4546121"/>
            <a:ext cx="1259457" cy="10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endCxn id="10" idx="1"/>
          </p:cNvCxnSpPr>
          <p:nvPr/>
        </p:nvCxnSpPr>
        <p:spPr>
          <a:xfrm flipH="1" flipV="1">
            <a:off x="834932" y="4389591"/>
            <a:ext cx="4013113" cy="22400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2048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자유게시판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고객게시판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2708920"/>
            <a:ext cx="4392488" cy="33690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08920"/>
            <a:ext cx="4432073" cy="33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7452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/>
              <a:t>시연  </a:t>
            </a:r>
            <a:r>
              <a:rPr lang="en-US" altLang="ko-KR" sz="13800" dirty="0" smtClean="0"/>
              <a:t>/</a:t>
            </a:r>
            <a:endParaRPr lang="ko-KR" altLang="en-US" sz="13800" dirty="0"/>
          </a:p>
        </p:txBody>
      </p:sp>
      <p:sp>
        <p:nvSpPr>
          <p:cNvPr id="3" name="TextBox 2"/>
          <p:cNvSpPr txBox="1"/>
          <p:nvPr/>
        </p:nvSpPr>
        <p:spPr>
          <a:xfrm>
            <a:off x="1008112" y="3140968"/>
            <a:ext cx="7452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800" dirty="0" smtClean="0"/>
              <a:t>Q&amp;A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0393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프로젝트 선정 주제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작업일정 및 작업 분담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프로세스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작업진행</a:t>
            </a:r>
            <a:r>
              <a:rPr lang="ko-KR" altLang="en-US" dirty="0"/>
              <a:t>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시연 </a:t>
            </a:r>
            <a:r>
              <a:rPr lang="en-US" altLang="ko-KR" dirty="0"/>
              <a:t>/</a:t>
            </a:r>
            <a:r>
              <a:rPr lang="en-US" altLang="ko-KR" dirty="0" smtClean="0"/>
              <a:t> 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3667877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모든 사람들이 판매자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구매자가 될 수 있는 공간을 마련해 주기 위해서 해당 주제를 선정하였습니다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상품 등록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구매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자유게시판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등의 기능을 자유롭게 이용할 수 있게 개발할 예정 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9446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smtClean="0"/>
              <a:t>주제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개인간 거래 웹 사이트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5682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작업일정 및 작업 분담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34707649"/>
              </p:ext>
            </p:extLst>
          </p:nvPr>
        </p:nvGraphicFramePr>
        <p:xfrm>
          <a:off x="179512" y="1700808"/>
          <a:ext cx="429580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29812237"/>
              </p:ext>
            </p:extLst>
          </p:nvPr>
        </p:nvGraphicFramePr>
        <p:xfrm>
          <a:off x="4740696" y="3757488"/>
          <a:ext cx="429580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1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 </a:t>
            </a:r>
            <a:r>
              <a:rPr lang="en-US" altLang="ko-KR" dirty="0"/>
              <a:t>(</a:t>
            </a:r>
            <a:r>
              <a:rPr lang="en-US" altLang="ko-KR" dirty="0" smtClean="0"/>
              <a:t>MVC 2)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230300949"/>
              </p:ext>
            </p:extLst>
          </p:nvPr>
        </p:nvGraphicFramePr>
        <p:xfrm>
          <a:off x="214282" y="2286016"/>
          <a:ext cx="8858312" cy="507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71472" y="1643050"/>
            <a:ext cx="1017159" cy="438196"/>
            <a:chOff x="4435" y="856351"/>
            <a:chExt cx="1017159" cy="438196"/>
          </a:xfrm>
          <a:scene3d>
            <a:camera prst="orthographicFront"/>
            <a:lightRig rig="flat" dir="t"/>
          </a:scene3d>
        </p:grpSpPr>
        <p:sp>
          <p:nvSpPr>
            <p:cNvPr id="11" name="모서리가 둥근 직사각형 10"/>
            <p:cNvSpPr/>
            <p:nvPr/>
          </p:nvSpPr>
          <p:spPr>
            <a:xfrm>
              <a:off x="4435" y="856351"/>
              <a:ext cx="1017159" cy="438196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모서리가 둥근 직사각형 4"/>
            <p:cNvSpPr/>
            <p:nvPr/>
          </p:nvSpPr>
          <p:spPr>
            <a:xfrm>
              <a:off x="17269" y="869185"/>
              <a:ext cx="991491" cy="4125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kern="1200" dirty="0" smtClean="0"/>
                <a:t>인터페이스 클래스</a:t>
              </a:r>
              <a:endParaRPr lang="ko-KR" altLang="en-US" sz="1200" kern="1200" dirty="0"/>
            </a:p>
          </p:txBody>
        </p:sp>
      </p:grpSp>
      <p:sp>
        <p:nvSpPr>
          <p:cNvPr id="7" name="직선 연결선 5"/>
          <p:cNvSpPr/>
          <p:nvPr/>
        </p:nvSpPr>
        <p:spPr>
          <a:xfrm>
            <a:off x="673188" y="2081246"/>
            <a:ext cx="101715" cy="17335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3351"/>
                </a:lnTo>
                <a:lnTo>
                  <a:pt x="101715" y="17335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그룹 7"/>
          <p:cNvGrpSpPr/>
          <p:nvPr/>
        </p:nvGrpSpPr>
        <p:grpSpPr>
          <a:xfrm>
            <a:off x="774904" y="2139030"/>
            <a:ext cx="666750" cy="291288"/>
            <a:chOff x="207867" y="1352331"/>
            <a:chExt cx="666750" cy="23113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7867" y="1352331"/>
              <a:ext cx="666750" cy="23113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모서리가 둥근 직사각형 7"/>
            <p:cNvSpPr/>
            <p:nvPr/>
          </p:nvSpPr>
          <p:spPr>
            <a:xfrm>
              <a:off x="214637" y="1359101"/>
              <a:ext cx="653210" cy="217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kern="1200" dirty="0" smtClean="0"/>
                <a:t>Action.java</a:t>
              </a:r>
              <a:endParaRPr lang="ko-KR" altLang="en-US" sz="1000" kern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31898" y="1638367"/>
            <a:ext cx="1017159" cy="438196"/>
            <a:chOff x="4435" y="856351"/>
            <a:chExt cx="1017159" cy="438196"/>
          </a:xfrm>
          <a:scene3d>
            <a:camera prst="orthographicFront"/>
            <a:lightRig rig="flat" dir="t"/>
          </a:scene3d>
        </p:grpSpPr>
        <p:sp>
          <p:nvSpPr>
            <p:cNvPr id="14" name="모서리가 둥근 직사각형 13"/>
            <p:cNvSpPr/>
            <p:nvPr/>
          </p:nvSpPr>
          <p:spPr>
            <a:xfrm>
              <a:off x="4435" y="856351"/>
              <a:ext cx="1017159" cy="438196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모서리가 둥근 직사각형 4"/>
            <p:cNvSpPr/>
            <p:nvPr/>
          </p:nvSpPr>
          <p:spPr>
            <a:xfrm>
              <a:off x="17269" y="869185"/>
              <a:ext cx="991491" cy="4125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dirty="0" err="1" smtClean="0"/>
                <a:t>Servlet</a:t>
              </a:r>
              <a:endParaRPr lang="ko-KR" altLang="en-US" sz="1200" kern="1200" dirty="0"/>
            </a:p>
          </p:txBody>
        </p:sp>
      </p:grpSp>
      <p:sp>
        <p:nvSpPr>
          <p:cNvPr id="16" name="직선 연결선 5"/>
          <p:cNvSpPr/>
          <p:nvPr/>
        </p:nvSpPr>
        <p:spPr>
          <a:xfrm>
            <a:off x="1833614" y="2076563"/>
            <a:ext cx="101715" cy="17335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3351"/>
                </a:lnTo>
                <a:lnTo>
                  <a:pt x="101715" y="17335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그룹 16"/>
          <p:cNvGrpSpPr/>
          <p:nvPr/>
        </p:nvGrpSpPr>
        <p:grpSpPr>
          <a:xfrm>
            <a:off x="1935330" y="2134347"/>
            <a:ext cx="922158" cy="307256"/>
            <a:chOff x="207867" y="1352331"/>
            <a:chExt cx="666750" cy="2311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07867" y="1352331"/>
              <a:ext cx="666750" cy="23113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모서리가 둥근 직사각형 7"/>
            <p:cNvSpPr/>
            <p:nvPr/>
          </p:nvSpPr>
          <p:spPr>
            <a:xfrm>
              <a:off x="214637" y="1359101"/>
              <a:ext cx="653210" cy="217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kern="1200" dirty="0" smtClean="0"/>
                <a:t>shopServlet.java</a:t>
              </a:r>
              <a:endParaRPr lang="ko-KR" altLang="en-US" sz="1000" kern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28926" y="1643050"/>
            <a:ext cx="1017159" cy="438196"/>
            <a:chOff x="4435" y="856351"/>
            <a:chExt cx="1017159" cy="438196"/>
          </a:xfrm>
          <a:scene3d>
            <a:camera prst="orthographicFront"/>
            <a:lightRig rig="flat" dir="t"/>
          </a:scene3d>
        </p:grpSpPr>
        <p:sp>
          <p:nvSpPr>
            <p:cNvPr id="21" name="모서리가 둥근 직사각형 20"/>
            <p:cNvSpPr/>
            <p:nvPr/>
          </p:nvSpPr>
          <p:spPr>
            <a:xfrm>
              <a:off x="4435" y="856351"/>
              <a:ext cx="1017159" cy="438196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모서리가 둥근 직사각형 4"/>
            <p:cNvSpPr/>
            <p:nvPr/>
          </p:nvSpPr>
          <p:spPr>
            <a:xfrm>
              <a:off x="17269" y="869185"/>
              <a:ext cx="991491" cy="4125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/>
                <a:t>class</a:t>
              </a:r>
              <a:endParaRPr lang="ko-KR" altLang="en-US" sz="1200" kern="1200" dirty="0"/>
            </a:p>
          </p:txBody>
        </p:sp>
      </p:grpSp>
      <p:sp>
        <p:nvSpPr>
          <p:cNvPr id="23" name="직선 연결선 5"/>
          <p:cNvSpPr/>
          <p:nvPr/>
        </p:nvSpPr>
        <p:spPr>
          <a:xfrm>
            <a:off x="3030642" y="2081246"/>
            <a:ext cx="101715" cy="17335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3351"/>
                </a:lnTo>
                <a:lnTo>
                  <a:pt x="101715" y="17335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그룹 23"/>
          <p:cNvGrpSpPr/>
          <p:nvPr/>
        </p:nvGrpSpPr>
        <p:grpSpPr>
          <a:xfrm>
            <a:off x="3132358" y="2139030"/>
            <a:ext cx="1153890" cy="307256"/>
            <a:chOff x="207867" y="1352331"/>
            <a:chExt cx="666750" cy="23113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07867" y="1352331"/>
              <a:ext cx="666750" cy="23113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7"/>
            <p:cNvSpPr/>
            <p:nvPr/>
          </p:nvSpPr>
          <p:spPr>
            <a:xfrm>
              <a:off x="214637" y="1359101"/>
              <a:ext cx="653210" cy="217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 smtClean="0"/>
                <a:t>ActionFactory</a:t>
              </a:r>
              <a:r>
                <a:rPr lang="en-US" altLang="ko-KR" sz="1000" kern="1200" dirty="0" smtClean="0"/>
                <a:t>.java</a:t>
              </a:r>
              <a:endParaRPr lang="ko-KR" altLang="en-US" sz="1000" kern="1200" dirty="0"/>
            </a:p>
          </p:txBody>
        </p:sp>
      </p:grpSp>
      <p:cxnSp>
        <p:nvCxnSpPr>
          <p:cNvPr id="32" name="직선 연결선 31"/>
          <p:cNvCxnSpPr/>
          <p:nvPr/>
        </p:nvCxnSpPr>
        <p:spPr>
          <a:xfrm rot="5400000" flipH="1" flipV="1">
            <a:off x="771929" y="2799122"/>
            <a:ext cx="169797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V="1">
            <a:off x="949610" y="2571743"/>
            <a:ext cx="28575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 flipH="1" flipV="1">
            <a:off x="2224049" y="281139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 flipH="1" flipV="1">
            <a:off x="3473331" y="281139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 flipH="1" flipV="1">
            <a:off x="4696486" y="280444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0800000">
            <a:off x="857224" y="2714620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33372" y="25003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상속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54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구조 </a:t>
            </a:r>
            <a:r>
              <a:rPr lang="en-US" altLang="ko-KR" dirty="0"/>
              <a:t>(</a:t>
            </a:r>
            <a:r>
              <a:rPr lang="en-US" altLang="ko-KR" dirty="0" smtClean="0"/>
              <a:t>MVC 2)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30300949"/>
              </p:ext>
            </p:extLst>
          </p:nvPr>
        </p:nvGraphicFramePr>
        <p:xfrm>
          <a:off x="285720" y="1928802"/>
          <a:ext cx="850112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4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구</a:t>
            </a:r>
            <a:r>
              <a:rPr lang="ko-KR" altLang="en-US" dirty="0"/>
              <a:t>조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1772816"/>
            <a:ext cx="1656184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4930917"/>
            <a:ext cx="1656184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여부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39652" y="2924944"/>
            <a:ext cx="1656184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 리스트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43639" y="5877272"/>
            <a:ext cx="1656184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 추가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40152" y="5875190"/>
            <a:ext cx="1656184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품목 삭제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3969060"/>
            <a:ext cx="1512168" cy="58301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 상세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28668" y="2939383"/>
            <a:ext cx="1296144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79712" y="5877272"/>
            <a:ext cx="1656184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품목 구매</a:t>
            </a:r>
            <a:endParaRPr lang="en-US" altLang="ko-KR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6241" y="3606522"/>
            <a:ext cx="1084299" cy="27988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목록보</a:t>
            </a:r>
            <a:r>
              <a:rPr lang="ko-KR" altLang="en-US" sz="1200" dirty="0"/>
              <a:t>기</a:t>
            </a:r>
            <a:endParaRPr lang="en-US" altLang="ko-KR" sz="12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49694" y="3597013"/>
            <a:ext cx="1193910" cy="2807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글 쓰기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37626" y="5002925"/>
            <a:ext cx="1224136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83768" y="3969060"/>
            <a:ext cx="1512168" cy="58301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" idx="2"/>
          </p:cNvCxnSpPr>
          <p:nvPr/>
        </p:nvCxnSpPr>
        <p:spPr>
          <a:xfrm>
            <a:off x="4463988" y="24928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9" idx="0"/>
          </p:cNvCxnSpPr>
          <p:nvPr/>
        </p:nvCxnSpPr>
        <p:spPr>
          <a:xfrm flipV="1">
            <a:off x="2267744" y="27089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5454793" y="272335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67744" y="2708920"/>
            <a:ext cx="45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9" idx="2"/>
          </p:cNvCxnSpPr>
          <p:nvPr/>
        </p:nvCxnSpPr>
        <p:spPr>
          <a:xfrm>
            <a:off x="2267744" y="364502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4" idx="0"/>
          </p:cNvCxnSpPr>
          <p:nvPr/>
        </p:nvCxnSpPr>
        <p:spPr>
          <a:xfrm flipV="1">
            <a:off x="1511660" y="3789040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3" idx="0"/>
          </p:cNvCxnSpPr>
          <p:nvPr/>
        </p:nvCxnSpPr>
        <p:spPr>
          <a:xfrm flipV="1">
            <a:off x="3239852" y="3789040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511660" y="378904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24" idx="2"/>
          </p:cNvCxnSpPr>
          <p:nvPr/>
        </p:nvCxnSpPr>
        <p:spPr>
          <a:xfrm>
            <a:off x="1511660" y="4552070"/>
            <a:ext cx="0" cy="17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511660" y="47251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" idx="0"/>
          </p:cNvCxnSpPr>
          <p:nvPr/>
        </p:nvCxnSpPr>
        <p:spPr>
          <a:xfrm flipV="1">
            <a:off x="2303748" y="4725144"/>
            <a:ext cx="0" cy="20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" idx="3"/>
            <a:endCxn id="56" idx="1"/>
          </p:cNvCxnSpPr>
          <p:nvPr/>
        </p:nvCxnSpPr>
        <p:spPr>
          <a:xfrm>
            <a:off x="3131840" y="5182945"/>
            <a:ext cx="505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" idx="2"/>
          </p:cNvCxnSpPr>
          <p:nvPr/>
        </p:nvCxnSpPr>
        <p:spPr>
          <a:xfrm>
            <a:off x="2303748" y="5434973"/>
            <a:ext cx="0" cy="22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5" idx="0"/>
          </p:cNvCxnSpPr>
          <p:nvPr/>
        </p:nvCxnSpPr>
        <p:spPr>
          <a:xfrm flipV="1">
            <a:off x="280780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" idx="0"/>
          </p:cNvCxnSpPr>
          <p:nvPr/>
        </p:nvCxnSpPr>
        <p:spPr>
          <a:xfrm flipV="1">
            <a:off x="4771731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8" idx="0"/>
          </p:cNvCxnSpPr>
          <p:nvPr/>
        </p:nvCxnSpPr>
        <p:spPr>
          <a:xfrm flipV="1">
            <a:off x="6768244" y="5661248"/>
            <a:ext cx="0" cy="21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2303748" y="5661248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1615022" y="1880828"/>
            <a:ext cx="1656184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118" name="직선 연결선 117"/>
          <p:cNvCxnSpPr>
            <a:stCxn id="6" idx="1"/>
            <a:endCxn id="116" idx="3"/>
          </p:cNvCxnSpPr>
          <p:nvPr/>
        </p:nvCxnSpPr>
        <p:spPr>
          <a:xfrm flipH="1">
            <a:off x="3271206" y="2132856"/>
            <a:ext cx="364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134062" y="3734560"/>
            <a:ext cx="1296144" cy="3600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고객게시판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939173" y="4435364"/>
            <a:ext cx="1084299" cy="27988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목록보</a:t>
            </a:r>
            <a:r>
              <a:rPr lang="ko-KR" altLang="en-US" sz="1200" dirty="0"/>
              <a:t>기</a:t>
            </a:r>
            <a:endParaRPr lang="en-US" altLang="ko-KR" sz="12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4444376"/>
            <a:ext cx="1193910" cy="2807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글 쓰기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삭제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12" name="직선 연결선 11"/>
          <p:cNvCxnSpPr>
            <a:stCxn id="29" idx="2"/>
          </p:cNvCxnSpPr>
          <p:nvPr/>
        </p:nvCxnSpPr>
        <p:spPr>
          <a:xfrm>
            <a:off x="5476740" y="3299423"/>
            <a:ext cx="0" cy="20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9" idx="0"/>
          </p:cNvCxnSpPr>
          <p:nvPr/>
        </p:nvCxnSpPr>
        <p:spPr>
          <a:xfrm flipH="1" flipV="1">
            <a:off x="6208390" y="3501008"/>
            <a:ext cx="1" cy="10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0" idx="0"/>
          </p:cNvCxnSpPr>
          <p:nvPr/>
        </p:nvCxnSpPr>
        <p:spPr>
          <a:xfrm flipV="1">
            <a:off x="4846649" y="3501008"/>
            <a:ext cx="0" cy="9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861762" y="3501008"/>
            <a:ext cx="134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68244" y="2708920"/>
            <a:ext cx="1013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8" idx="0"/>
          </p:cNvCxnSpPr>
          <p:nvPr/>
        </p:nvCxnSpPr>
        <p:spPr>
          <a:xfrm flipV="1">
            <a:off x="7782134" y="2723359"/>
            <a:ext cx="0" cy="101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8" idx="2"/>
          </p:cNvCxnSpPr>
          <p:nvPr/>
        </p:nvCxnSpPr>
        <p:spPr>
          <a:xfrm>
            <a:off x="7782134" y="4094600"/>
            <a:ext cx="0" cy="16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2" idx="0"/>
          </p:cNvCxnSpPr>
          <p:nvPr/>
        </p:nvCxnSpPr>
        <p:spPr>
          <a:xfrm flipV="1">
            <a:off x="7185179" y="4260565"/>
            <a:ext cx="0" cy="18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0"/>
          </p:cNvCxnSpPr>
          <p:nvPr/>
        </p:nvCxnSpPr>
        <p:spPr>
          <a:xfrm flipH="1" flipV="1">
            <a:off x="8481322" y="4260565"/>
            <a:ext cx="1" cy="17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185179" y="4260565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진행률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699901716"/>
              </p:ext>
            </p:extLst>
          </p:nvPr>
        </p:nvGraphicFramePr>
        <p:xfrm>
          <a:off x="642910" y="2101304"/>
          <a:ext cx="7745514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34745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65% </a:t>
            </a:r>
            <a:r>
              <a:rPr lang="ko-KR" altLang="en-US" sz="2800" dirty="0" smtClean="0"/>
              <a:t>완료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03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916832"/>
            <a:ext cx="5701725" cy="4176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4127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2492896"/>
            <a:ext cx="324036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메인 페이지 상단의 홈페이지 로고 이미지와 좌측의 카테고리 그리고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단락으로 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단락으로 나뉘어져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단락은 선택한 작업의 페이지들을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시켜서 화면은 전환 시켜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3" y="2132856"/>
            <a:ext cx="5701725" cy="10081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7503" y="3140968"/>
            <a:ext cx="576065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3568" y="3140968"/>
            <a:ext cx="512566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2" y="2146974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 상단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600" y="4077072"/>
            <a:ext cx="432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②카테고리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 </a:t>
            </a:r>
            <a:r>
              <a:rPr lang="ko-KR" altLang="en-US" dirty="0" err="1" smtClean="0">
                <a:solidFill>
                  <a:srgbClr val="FF0000"/>
                </a:solidFill>
              </a:rPr>
              <a:t>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250</TotalTime>
  <Words>412</Words>
  <Application>Microsoft Office PowerPoint</Application>
  <PresentationFormat>화면 슬라이드 쇼(4:3)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New_Education01</vt:lpstr>
      <vt:lpstr>MVC SHOP </vt:lpstr>
      <vt:lpstr>목 차</vt:lpstr>
      <vt:lpstr>프로젝트 주제</vt:lpstr>
      <vt:lpstr>작업일정 및 작업 분담</vt:lpstr>
      <vt:lpstr>클래스 구조 (MVC 2)</vt:lpstr>
      <vt:lpstr>페이지 구조 (MVC 2)</vt:lpstr>
      <vt:lpstr>프로세스 구조</vt:lpstr>
      <vt:lpstr>작업 진행률</vt:lpstr>
      <vt:lpstr>구현 기능 (페이지)</vt:lpstr>
      <vt:lpstr>구현 기능 (페이지)</vt:lpstr>
      <vt:lpstr>구현 기능 (페이지)</vt:lpstr>
      <vt:lpstr>구현 기능 (페이지)</vt:lpstr>
      <vt:lpstr>구현 기능 (페이지)</vt:lpstr>
      <vt:lpstr>구현 기능 (페이지)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Project</dc:title>
  <dc:creator>user1</dc:creator>
  <cp:lastModifiedBy>FullName</cp:lastModifiedBy>
  <cp:revision>36</cp:revision>
  <dcterms:created xsi:type="dcterms:W3CDTF">2017-05-21T15:35:54Z</dcterms:created>
  <dcterms:modified xsi:type="dcterms:W3CDTF">2017-11-29T11:13:40Z</dcterms:modified>
</cp:coreProperties>
</file>