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03" r:id="rId4"/>
    <p:sldId id="305" r:id="rId5"/>
    <p:sldId id="266" r:id="rId6"/>
    <p:sldId id="289" r:id="rId7"/>
    <p:sldId id="295" r:id="rId8"/>
    <p:sldId id="296" r:id="rId9"/>
    <p:sldId id="297" r:id="rId10"/>
    <p:sldId id="298" r:id="rId11"/>
    <p:sldId id="294" r:id="rId12"/>
    <p:sldId id="267" r:id="rId13"/>
    <p:sldId id="291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83" r:id="rId22"/>
    <p:sldId id="290" r:id="rId23"/>
    <p:sldId id="302" r:id="rId24"/>
    <p:sldId id="301" r:id="rId25"/>
    <p:sldId id="300" r:id="rId26"/>
    <p:sldId id="304" r:id="rId27"/>
    <p:sldId id="299" r:id="rId28"/>
    <p:sldId id="278" r:id="rId29"/>
  </p:sldIdLst>
  <p:sldSz cx="9144000" cy="6858000" type="screen4x3"/>
  <p:notesSz cx="6805613" cy="9939338"/>
  <p:embeddedFontLst>
    <p:embeddedFont>
      <p:font typeface="나눔고딕" charset="-127"/>
      <p:regular r:id="rId32"/>
      <p:bold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1D314E"/>
    <a:srgbClr val="063656"/>
    <a:srgbClr val="3D3C3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86364" autoAdjust="0"/>
  </p:normalViewPr>
  <p:slideViewPr>
    <p:cSldViewPr snapToGrid="0">
      <p:cViewPr varScale="1">
        <p:scale>
          <a:sx n="112" d="100"/>
          <a:sy n="112" d="100"/>
        </p:scale>
        <p:origin x="-1506" y="-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B53-4CF6-AEEB-D0054831F510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53-4CF6-AEEB-D0054831F51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749-45C1-A219-3A8809604E42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749-45C1-A219-3A8809604E42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749-45C1-A219-3A8809604E42}"/>
              </c:ext>
            </c:extLst>
          </c:dPt>
          <c:dLbls>
            <c:dLbl>
              <c:idx val="0"/>
              <c:layout>
                <c:manualLayout>
                  <c:x val="-0.13921595124651809"/>
                  <c:y val="-0.1869429108211805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53-4CF6-AEEB-D0054831F510}"/>
                </c:ext>
              </c:extLst>
            </c:dLbl>
            <c:dLbl>
              <c:idx val="1"/>
              <c:layout>
                <c:manualLayout>
                  <c:x val="0.11983901411950353"/>
                  <c:y val="0.16624334318160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53-4CF6-AEEB-D0054831F5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2"/>
                <c:pt idx="0">
                  <c:v>완성도</c:v>
                </c:pt>
                <c:pt idx="1">
                  <c:v>미완성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0-41B1-B275-51490EB239E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1684793743651889"/>
          <c:y val="0.87315915405570155"/>
          <c:w val="0.52478258405660005"/>
          <c:h val="0.10614100665328693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6673942645714"/>
          <c:y val="0.10218700328764402"/>
          <c:w val="0.66448367918454776"/>
          <c:h val="0.696005721030357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87D-4F47-9B6C-8650035AABD4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87D-4F47-9B6C-8650035AABD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7D-4F47-9B6C-8650035AABD4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7D-4F47-9B6C-8650035AABD4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7D-4F47-9B6C-8650035AAB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css</c:v>
                </c:pt>
                <c:pt idx="1">
                  <c:v>경매</c:v>
                </c:pt>
                <c:pt idx="2">
                  <c:v>게임</c:v>
                </c:pt>
                <c:pt idx="3">
                  <c:v>디테일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40-414D-A869-C8908CAF1F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1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8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53" y="89149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9600" b="1" spc="-250" dirty="0">
                <a:solidFill>
                  <a:schemeClr val="accent4">
                    <a:lumMod val="50000"/>
                  </a:schemeClr>
                </a:solidFill>
              </a:rPr>
              <a:t>CAFE</a:t>
            </a:r>
            <a:endParaRPr lang="ko-KR" altLang="en-US" sz="96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18049" y="4793940"/>
            <a:ext cx="2135387" cy="1725083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0010.05.30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000,000,000,000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6754360" y="5165919"/>
            <a:ext cx="210427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6756648" y="5455957"/>
            <a:ext cx="206472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6754360" y="5776622"/>
            <a:ext cx="206701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3322" y="2543869"/>
            <a:ext cx="553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Community auction free exchange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56" name="타원 55"/>
          <p:cNvSpPr/>
          <p:nvPr/>
        </p:nvSpPr>
        <p:spPr>
          <a:xfrm>
            <a:off x="492979" y="1549979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58251" y="1589926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script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3893" y="1549979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3" y="3240613"/>
            <a:ext cx="1685949" cy="4255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53" y="3027709"/>
            <a:ext cx="2187600" cy="15079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4" y="3125117"/>
            <a:ext cx="2323013" cy="10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0283" y="107891"/>
            <a:ext cx="6995120" cy="74719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DB-table</a:t>
            </a:r>
            <a:r>
              <a:rPr lang="ko-KR" altLang="en-US" sz="48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62140" y="1639150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06" y="1297799"/>
            <a:ext cx="2341667" cy="1479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17" y="1290550"/>
            <a:ext cx="2564725" cy="13849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17" y="3316814"/>
            <a:ext cx="2564825" cy="13175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90" y="3251322"/>
            <a:ext cx="2974709" cy="23492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75777" y="790242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6685" y="768435"/>
            <a:ext cx="236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쪽지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47761" y="289386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게시판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8564" y="2854452"/>
            <a:ext cx="268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마켓 게시판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61" y="5257620"/>
            <a:ext cx="5107642" cy="1595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5777" y="4688026"/>
            <a:ext cx="190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</a:t>
            </a:r>
          </a:p>
        </p:txBody>
      </p:sp>
    </p:spTree>
    <p:extLst>
      <p:ext uri="{BB962C8B-B14F-4D97-AF65-F5344CB8AC3E}">
        <p14:creationId xmlns:p14="http://schemas.microsoft.com/office/powerpoint/2010/main" val="32787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9914" y="1691695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쪽지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9914" y="4286327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경매 커뮤니티 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24386" y="377783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Point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67346" y="1675526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쪽지기능으로 유저 간의 활발한 소통이 가능합니다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67346" y="4286328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커뮤니티와 다르게 경매 커뮤니티를 도입하여 재미있고 유저가 원하는 가격으로 구매할 수 있습니다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6404" y="4286325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보안성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19005" y="4286324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관리자가 직접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cash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지급함 으로 안전하고 신용 있는 거래를 할 수 있습니다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1337" y="1691695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검색기능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19006" y="1691695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검색기능을 추가하여 원하는 글과 물품을 찾을 수 있습니다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3512903" y="1207644"/>
            <a:ext cx="1681201" cy="168120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99283" y="271294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>
                <a:solidFill>
                  <a:srgbClr val="1D314E"/>
                </a:solidFill>
              </a:rPr>
              <a:t>안정성 확보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66853" y="3676222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 구매자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78265" y="3676222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판매자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 rot="18229979">
            <a:off x="3036998" y="3032799"/>
            <a:ext cx="745752" cy="419223"/>
            <a:chOff x="4692746" y="3958042"/>
            <a:chExt cx="1033266" cy="89877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2416027">
            <a:off x="4929881" y="3030951"/>
            <a:ext cx="717240" cy="419223"/>
            <a:chOff x="4692746" y="3958042"/>
            <a:chExt cx="1033266" cy="898771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59523" y="2763678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시 관리자 에게 캐쉬 전송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3514" y="2564561"/>
            <a:ext cx="319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구매자가 구매 확정 버튼을 누르면 판매자에게 캐쉬 지급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945059" y="4172528"/>
            <a:ext cx="1091954" cy="321312"/>
            <a:chOff x="4692746" y="3958042"/>
            <a:chExt cx="1033266" cy="89877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10800000">
            <a:off x="3992300" y="4613060"/>
            <a:ext cx="1091954" cy="272331"/>
            <a:chOff x="4692746" y="3958042"/>
            <a:chExt cx="1033266" cy="898771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791091" y="5152691"/>
            <a:ext cx="20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거래</a:t>
            </a:r>
          </a:p>
        </p:txBody>
      </p:sp>
    </p:spTree>
    <p:extLst>
      <p:ext uri="{BB962C8B-B14F-4D97-AF65-F5344CB8AC3E}">
        <p14:creationId xmlns:p14="http://schemas.microsoft.com/office/powerpoint/2010/main" val="6667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Main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162"/>
            <a:ext cx="9144000" cy="4864050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1251752" y="1092382"/>
            <a:ext cx="6320901" cy="1018255"/>
          </a:xfrm>
          <a:prstGeom prst="frame">
            <a:avLst>
              <a:gd name="adj1" fmla="val 3781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73466" y="2242525"/>
            <a:ext cx="6496010" cy="651595"/>
          </a:xfrm>
          <a:prstGeom prst="frame">
            <a:avLst>
              <a:gd name="adj1" fmla="val 3781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3466" y="2952283"/>
            <a:ext cx="6496010" cy="3049022"/>
          </a:xfrm>
          <a:prstGeom prst="frame">
            <a:avLst>
              <a:gd name="adj1" fmla="val 14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738152" y="2239849"/>
            <a:ext cx="2237172" cy="3816058"/>
          </a:xfrm>
          <a:prstGeom prst="frame">
            <a:avLst>
              <a:gd name="adj1" fmla="val 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8617" y="716416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511" y="1793690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nav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5006" y="6065212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section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54644" y="6173992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aside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9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>
                <a:solidFill>
                  <a:srgbClr val="1D314E"/>
                </a:solidFill>
              </a:rPr>
              <a:t>로그인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40"/>
            <a:ext cx="9144000" cy="4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장터 게시판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081"/>
            <a:ext cx="9144000" cy="45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자유게시판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24"/>
            <a:ext cx="9144000" cy="4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>
                <a:solidFill>
                  <a:srgbClr val="1D314E"/>
                </a:solidFill>
              </a:rPr>
              <a:t>쪽지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" y="1225176"/>
            <a:ext cx="8777571" cy="46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검색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093"/>
            <a:ext cx="9144000" cy="47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99983" y="1503893"/>
            <a:ext cx="5931784" cy="509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구조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페이지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맡은 부분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모델페이지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참고 페이지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보안 점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02222" y="202204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99983" y="287377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99983" y="329963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399983" y="3716648"/>
            <a:ext cx="256515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99983" y="244307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02222" y="159453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91461" y="4133615"/>
            <a:ext cx="26736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79357" y="4586376"/>
            <a:ext cx="26736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경매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950"/>
            <a:ext cx="9144000" cy="48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055" y="315916"/>
            <a:ext cx="3474171" cy="134766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6000" b="1" spc="-250" dirty="0">
                <a:solidFill>
                  <a:schemeClr val="accent4">
                    <a:lumMod val="50000"/>
                  </a:schemeClr>
                </a:solidFill>
              </a:rPr>
              <a:t>일정</a:t>
            </a:r>
            <a:endParaRPr lang="ko-KR" altLang="en-US" sz="6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5179" y="1648515"/>
            <a:ext cx="10168550" cy="4044590"/>
            <a:chOff x="3157247" y="2428875"/>
            <a:chExt cx="6795919" cy="3631905"/>
          </a:xfrm>
          <a:solidFill>
            <a:schemeClr val="bg1">
              <a:lumMod val="95000"/>
            </a:schemeClr>
          </a:solidFill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157247" y="2447444"/>
              <a:ext cx="6040889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5/19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5/20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5/21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5/22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5/23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5/24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5/25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5/26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5/27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5/28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5/29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30751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5/30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165372" y="2787127"/>
              <a:ext cx="6010627" cy="23874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8315226" y="2446557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54640" y="3203640"/>
              <a:ext cx="1345595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주제 회의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97146" y="4685241"/>
              <a:ext cx="1871543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디테일 수정 및 경매 코딩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4490" y="3674711"/>
              <a:ext cx="1303117" cy="230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페이지 구성 및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DB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회의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2717" y="4176170"/>
              <a:ext cx="1224411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로그인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검색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게시판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마켓 코딩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53369" y="5566271"/>
              <a:ext cx="1199797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최종 발표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8938" y="4389469"/>
              <a:ext cx="1326939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중간 발표</a:t>
              </a:r>
            </a:p>
          </p:txBody>
        </p:sp>
        <p:cxnSp>
          <p:nvCxnSpPr>
            <p:cNvPr id="38" name="직선 연결선 37"/>
            <p:cNvCxnSpPr>
              <a:cxnSpLocks/>
            </p:cNvCxnSpPr>
            <p:nvPr/>
          </p:nvCxnSpPr>
          <p:spPr>
            <a:xfrm>
              <a:off x="3174726" y="3086779"/>
              <a:ext cx="44471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>
              <a:off x="3609680" y="3568102"/>
              <a:ext cx="663910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cxnSpLocks/>
            </p:cNvCxnSpPr>
            <p:nvPr/>
          </p:nvCxnSpPr>
          <p:spPr>
            <a:xfrm flipV="1">
              <a:off x="6906115" y="4581551"/>
              <a:ext cx="1850499" cy="16706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cxnSpLocks/>
            </p:cNvCxnSpPr>
            <p:nvPr/>
          </p:nvCxnSpPr>
          <p:spPr>
            <a:xfrm>
              <a:off x="4316986" y="4080831"/>
              <a:ext cx="2081952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cxnSpLocks/>
            </p:cNvCxnSpPr>
            <p:nvPr/>
          </p:nvCxnSpPr>
          <p:spPr>
            <a:xfrm>
              <a:off x="8773742" y="5466149"/>
              <a:ext cx="38478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440295" y="4310434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8649161" y="4915930"/>
              <a:ext cx="21952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377905" y="5000797"/>
              <a:ext cx="1199797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전체 소스 이해 및 설명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8773742" y="2504621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77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51703" y="2552013"/>
            <a:ext cx="1604761" cy="18669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추가하기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10964" y="2552012"/>
            <a:ext cx="1604761" cy="18669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게임기능 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보완할 내용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41030" y="2552012"/>
            <a:ext cx="1604761" cy="18669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Detail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4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150921" y="19530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solidFill>
                  <a:srgbClr val="1D314E"/>
                </a:solidFill>
              </a:rPr>
              <a:t>Model Page</a:t>
            </a:r>
            <a:endParaRPr lang="ko-KR" altLang="en-US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3" y="1108122"/>
            <a:ext cx="5321652" cy="2674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3" y="3314021"/>
            <a:ext cx="4694327" cy="28577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8" y="2304268"/>
            <a:ext cx="4851807" cy="33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748430"/>
              </p:ext>
            </p:extLst>
          </p:nvPr>
        </p:nvGraphicFramePr>
        <p:xfrm>
          <a:off x="416389" y="1748901"/>
          <a:ext cx="8311778" cy="43526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08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3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3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페이지 이름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경로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03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중고나라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http://cafe.naver.com/joonggonara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온 재팬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http://onjapan.co.kr/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3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네이버 쪽지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http://note.naver.com/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0" y="140952"/>
            <a:ext cx="8477250" cy="773449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rgbClr val="1D314E"/>
                </a:solidFill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1450" y="149710"/>
            <a:ext cx="7134872" cy="977754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완성도 </a:t>
            </a: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808726015"/>
              </p:ext>
            </p:extLst>
          </p:nvPr>
        </p:nvGraphicFramePr>
        <p:xfrm>
          <a:off x="195306" y="1988597"/>
          <a:ext cx="3799643" cy="303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816826565"/>
              </p:ext>
            </p:extLst>
          </p:nvPr>
        </p:nvGraphicFramePr>
        <p:xfrm>
          <a:off x="5326603" y="1979720"/>
          <a:ext cx="3693111" cy="303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화살표: 오른쪽 1"/>
          <p:cNvSpPr/>
          <p:nvPr/>
        </p:nvSpPr>
        <p:spPr>
          <a:xfrm>
            <a:off x="4154750" y="3258104"/>
            <a:ext cx="941033" cy="2929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8319" y="2888773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미완성 내용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2016976"/>
            <a:ext cx="3474171" cy="1041751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7200" b="1" spc="-250">
                <a:solidFill>
                  <a:schemeClr val="accent4">
                    <a:lumMod val="50000"/>
                  </a:schemeClr>
                </a:solidFill>
              </a:rPr>
              <a:t>시연</a:t>
            </a:r>
            <a:endParaRPr lang="ko-KR" altLang="en-US" sz="72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2016976"/>
            <a:ext cx="3474171" cy="1041751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72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ko-KR" altLang="en-US" sz="72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38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095131"/>
            <a:ext cx="5246468" cy="13719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66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56886" y="142885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Tomcat</a:t>
            </a:r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8.0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2876" y="142885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eclipse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124009" y="125026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Develop Environment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05020" y="378902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Window 10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6885" y="378902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oracle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0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0385" y="140096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장터게시판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0" y="136384"/>
            <a:ext cx="8372475" cy="912813"/>
          </a:xfrm>
        </p:spPr>
        <p:txBody>
          <a:bodyPr>
            <a:noAutofit/>
          </a:bodyPr>
          <a:lstStyle/>
          <a:p>
            <a:pPr algn="l"/>
            <a:r>
              <a:rPr lang="en-US" altLang="ko-KR" sz="5400" b="1" spc="-150" dirty="0">
                <a:solidFill>
                  <a:srgbClr val="1D314E"/>
                </a:solidFill>
              </a:rPr>
              <a:t>Part</a:t>
            </a:r>
            <a:endParaRPr lang="ko-KR" altLang="en-US" sz="5400" b="1" spc="-150" dirty="0">
              <a:solidFill>
                <a:srgbClr val="1D314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2109" y="1376292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김남기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194" y="293162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자유게시판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발표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ppt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3194" y="4415834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spc="-5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>
                <a:latin typeface="나눔고딕" pitchFamily="50" charset="-127"/>
                <a:ea typeface="나눔고딕" pitchFamily="50" charset="-127"/>
              </a:rPr>
              <a:t>회원가입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3380" y="296505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경매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33380" y="4467763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2109" y="2941467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335458" y="4430758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박지은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75104" y="4455428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각자 </a:t>
            </a:r>
            <a:r>
              <a:rPr lang="en-US" altLang="ko-KR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part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75104" y="2965052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김남기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75104" y="1400962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이정용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33380" y="140096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쪽지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검색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폰트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3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323404" y="1449647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966552" y="4712861"/>
            <a:ext cx="338494" cy="338494"/>
            <a:chOff x="5411619" y="1495430"/>
            <a:chExt cx="1187432" cy="11874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/>
        </p:nvSpPr>
        <p:spPr>
          <a:xfrm>
            <a:off x="4895956" y="983583"/>
            <a:ext cx="1631756" cy="15283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유저간 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소통 가능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16472"/>
            <a:ext cx="8486775" cy="855663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spc="-150" dirty="0">
                <a:solidFill>
                  <a:srgbClr val="1D314E"/>
                </a:solidFill>
              </a:rPr>
              <a:t>Structure</a:t>
            </a:r>
            <a:endParaRPr lang="ko-KR" altLang="en-US" sz="4800" b="1" spc="-150" dirty="0">
              <a:solidFill>
                <a:srgbClr val="1D314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9655" y="853316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로그인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서비스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932327" y="1743509"/>
            <a:ext cx="338494" cy="338494"/>
            <a:chOff x="5411619" y="1495430"/>
            <a:chExt cx="1187432" cy="1187432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>
          <a:xfrm>
            <a:off x="180551" y="3726797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자유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게시판</a:t>
            </a:r>
          </a:p>
        </p:txBody>
      </p:sp>
      <p:sp>
        <p:nvSpPr>
          <p:cNvPr id="37" name="타원 36"/>
          <p:cNvSpPr/>
          <p:nvPr/>
        </p:nvSpPr>
        <p:spPr>
          <a:xfrm>
            <a:off x="2463714" y="853316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쪽지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서비스</a:t>
            </a:r>
          </a:p>
        </p:txBody>
      </p:sp>
      <p:sp>
        <p:nvSpPr>
          <p:cNvPr id="38" name="타원 37"/>
          <p:cNvSpPr/>
          <p:nvPr/>
        </p:nvSpPr>
        <p:spPr>
          <a:xfrm>
            <a:off x="2334897" y="3694991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장터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게시판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989939" y="5009171"/>
            <a:ext cx="481957" cy="419223"/>
            <a:chOff x="4692746" y="3958042"/>
            <a:chExt cx="1033266" cy="89877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/>
          <p:cNvSpPr/>
          <p:nvPr/>
        </p:nvSpPr>
        <p:spPr>
          <a:xfrm>
            <a:off x="4923935" y="4414562"/>
            <a:ext cx="1681201" cy="168120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유저간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정보 공유</a:t>
            </a:r>
            <a:r>
              <a:rPr lang="en-US" altLang="ko-KR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물품 거래가능</a:t>
            </a:r>
          </a:p>
        </p:txBody>
      </p:sp>
      <p:grpSp>
        <p:nvGrpSpPr>
          <p:cNvPr id="44" name="그룹 43"/>
          <p:cNvGrpSpPr/>
          <p:nvPr/>
        </p:nvGrpSpPr>
        <p:grpSpPr>
          <a:xfrm rot="1610856">
            <a:off x="6594492" y="2172068"/>
            <a:ext cx="481957" cy="419223"/>
            <a:chOff x="4692746" y="3958042"/>
            <a:chExt cx="1033266" cy="898771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/>
          <p:cNvSpPr/>
          <p:nvPr/>
        </p:nvSpPr>
        <p:spPr>
          <a:xfrm>
            <a:off x="7198546" y="2606450"/>
            <a:ext cx="1705265" cy="168120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소통</a:t>
            </a:r>
            <a:r>
              <a:rPr lang="en-US" altLang="ko-KR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커뮤니티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14700" y="5218409"/>
            <a:ext cx="1681202" cy="151211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경매</a:t>
            </a:r>
          </a:p>
        </p:txBody>
      </p:sp>
      <p:sp>
        <p:nvSpPr>
          <p:cNvPr id="30" name="타원 29"/>
          <p:cNvSpPr/>
          <p:nvPr/>
        </p:nvSpPr>
        <p:spPr>
          <a:xfrm>
            <a:off x="1286868" y="2198432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>
                <a:latin typeface="나눔고딕" pitchFamily="50" charset="-127"/>
                <a:ea typeface="나눔고딕" pitchFamily="50" charset="-127"/>
              </a:rPr>
              <a:t>검색기능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 rot="18651082">
            <a:off x="6701046" y="4411073"/>
            <a:ext cx="481957" cy="419223"/>
            <a:chOff x="4692746" y="3958042"/>
            <a:chExt cx="1033266" cy="898771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71187" y="53845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680343" y="4507384"/>
            <a:ext cx="338494" cy="338494"/>
            <a:chOff x="5411619" y="1495430"/>
            <a:chExt cx="1187432" cy="1187432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>
          <a:xfrm>
            <a:off x="4129588" y="2187726"/>
            <a:ext cx="1708011" cy="101423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view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74798" y="856697"/>
            <a:ext cx="2187998" cy="117648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Front Servlet,</a:t>
            </a:r>
          </a:p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Factory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9271" y="2170737"/>
            <a:ext cx="1468811" cy="1018299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action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 rot="7857674">
            <a:off x="1499493" y="1799354"/>
            <a:ext cx="481957" cy="419223"/>
            <a:chOff x="4692746" y="3958042"/>
            <a:chExt cx="1033266" cy="89877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rot="2290652">
            <a:off x="4031681" y="1764811"/>
            <a:ext cx="481957" cy="419223"/>
            <a:chOff x="4692746" y="3958042"/>
            <a:chExt cx="1033266" cy="898771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6286532" y="3224547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script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86532" y="5069973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86532" y="1556072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680343" y="2737328"/>
            <a:ext cx="338494" cy="338494"/>
            <a:chOff x="5411619" y="1495430"/>
            <a:chExt cx="1187432" cy="1187432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8398" y="3227715"/>
            <a:ext cx="2420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-Controller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Auctionaction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Buysaleaction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Cashaction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Freeboardaction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Marketboardaction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Noteaction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Searchaction</a:t>
            </a:r>
            <a:endParaRPr lang="en-US" altLang="ko-KR" dirty="0"/>
          </a:p>
          <a:p>
            <a:r>
              <a:rPr lang="en-US" altLang="ko-KR" dirty="0"/>
              <a:t>-Dao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Dto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243387" y="3164681"/>
            <a:ext cx="242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-Auction</a:t>
            </a:r>
          </a:p>
          <a:p>
            <a:r>
              <a:rPr lang="en-US" altLang="ko-KR" dirty="0"/>
              <a:t>-Buy</a:t>
            </a:r>
          </a:p>
          <a:p>
            <a:r>
              <a:rPr lang="en-US" altLang="ko-KR" dirty="0"/>
              <a:t>-Cash</a:t>
            </a:r>
          </a:p>
          <a:p>
            <a:r>
              <a:rPr lang="en-US" altLang="ko-KR" dirty="0"/>
              <a:t>-Freeboard</a:t>
            </a:r>
          </a:p>
          <a:p>
            <a:r>
              <a:rPr lang="en-US" altLang="ko-KR" dirty="0"/>
              <a:t>-Join</a:t>
            </a:r>
          </a:p>
          <a:p>
            <a:r>
              <a:rPr lang="en-US" altLang="ko-KR" dirty="0"/>
              <a:t>-Login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Marketboard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Myinfo</a:t>
            </a:r>
            <a:endParaRPr lang="en-US" altLang="ko-KR" dirty="0"/>
          </a:p>
          <a:p>
            <a:r>
              <a:rPr lang="en-US" altLang="ko-KR" dirty="0"/>
              <a:t>-Note</a:t>
            </a:r>
          </a:p>
          <a:p>
            <a:r>
              <a:rPr lang="en-US" altLang="ko-KR" dirty="0"/>
              <a:t>-Sale</a:t>
            </a:r>
          </a:p>
          <a:p>
            <a:r>
              <a:rPr lang="en-US" altLang="ko-KR" dirty="0"/>
              <a:t>-Search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Searchid</a:t>
            </a:r>
            <a:endParaRPr lang="en-US" altLang="ko-KR" dirty="0"/>
          </a:p>
          <a:p>
            <a:r>
              <a:rPr lang="en-US" altLang="ko-KR" dirty="0"/>
              <a:t>-main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2477" y="193665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0510.sql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60590" y="3112741"/>
            <a:ext cx="1840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Auction.js</a:t>
            </a:r>
          </a:p>
          <a:p>
            <a:r>
              <a:rPr lang="en-US" altLang="ko-KR" dirty="0"/>
              <a:t>Buysalelist.js</a:t>
            </a:r>
          </a:p>
          <a:p>
            <a:r>
              <a:rPr lang="en-US" altLang="ko-KR" dirty="0"/>
              <a:t>Freeboard.js</a:t>
            </a:r>
          </a:p>
          <a:p>
            <a:r>
              <a:rPr lang="en-US" altLang="ko-KR" dirty="0"/>
              <a:t>Marketboard.js</a:t>
            </a:r>
          </a:p>
          <a:p>
            <a:r>
              <a:rPr lang="en-US" altLang="ko-KR" dirty="0"/>
              <a:t>Member.js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5316" y="5287265"/>
            <a:ext cx="16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Board.css</a:t>
            </a:r>
          </a:p>
          <a:p>
            <a:r>
              <a:rPr lang="en-US" altLang="ko-KR" dirty="0"/>
              <a:t>Note.css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87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37" name="타원 36"/>
          <p:cNvSpPr/>
          <p:nvPr/>
        </p:nvSpPr>
        <p:spPr>
          <a:xfrm>
            <a:off x="243790" y="1040144"/>
            <a:ext cx="2144304" cy="190724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err="1">
                <a:latin typeface="나눔고딕" pitchFamily="50" charset="-127"/>
                <a:ea typeface="나눔고딕" pitchFamily="50" charset="-127"/>
              </a:rPr>
              <a:t>FrontServlet</a:t>
            </a:r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Factory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3" y="1366576"/>
            <a:ext cx="4079836" cy="5101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0" y="3158323"/>
            <a:ext cx="3029446" cy="643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0" y="4013201"/>
            <a:ext cx="4447743" cy="24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4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38" name="타원 37"/>
          <p:cNvSpPr/>
          <p:nvPr/>
        </p:nvSpPr>
        <p:spPr>
          <a:xfrm>
            <a:off x="191541" y="1013804"/>
            <a:ext cx="2151228" cy="190300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action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63" y="1013804"/>
            <a:ext cx="2583404" cy="5138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21" y="1013804"/>
            <a:ext cx="2880610" cy="5435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478" y="1586595"/>
            <a:ext cx="87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62578" y="2999500"/>
            <a:ext cx="144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물품 거래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3162" y="4059368"/>
            <a:ext cx="86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캐쉬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9478" y="4884965"/>
            <a:ext cx="154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자유게시판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626" y="2074921"/>
            <a:ext cx="120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9357" y="4213256"/>
            <a:ext cx="140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장터게시판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0495" y="5528215"/>
            <a:ext cx="82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쪽지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495" y="6312023"/>
            <a:ext cx="96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4449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36" name="타원 35"/>
          <p:cNvSpPr/>
          <p:nvPr/>
        </p:nvSpPr>
        <p:spPr>
          <a:xfrm>
            <a:off x="269601" y="896059"/>
            <a:ext cx="2198392" cy="20158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view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01" y="892294"/>
            <a:ext cx="2217612" cy="578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16" y="560750"/>
            <a:ext cx="1760373" cy="6119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556" y="1348612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85846" y="2338988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구매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80983" y="2784775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캐쉬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89221" y="3841131"/>
            <a:ext cx="11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자유 게시판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08893" y="4804697"/>
            <a:ext cx="108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회원가입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192505" y="5277294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8324" y="5774922"/>
            <a:ext cx="11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장터 게시판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430931" y="3982205"/>
            <a:ext cx="164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비번 찾기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94007" y="3498094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75406" y="2105032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71307" y="1460928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쪽지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22562" y="798608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27302" y="2991775"/>
            <a:ext cx="1253682" cy="517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45693" y="4635160"/>
            <a:ext cx="1676869" cy="189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86302" y="6409971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085843" y="2338988"/>
            <a:ext cx="1408164" cy="982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6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366</Words>
  <Application>Microsoft Office PowerPoint</Application>
  <PresentationFormat>화면 슬라이드 쇼(4:3)</PresentationFormat>
  <Paragraphs>208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Wingdings</vt:lpstr>
      <vt:lpstr>나눔고딕</vt:lpstr>
      <vt:lpstr>맑은 고딕</vt:lpstr>
      <vt:lpstr>Office 테마</vt:lpstr>
      <vt:lpstr>CAFE</vt:lpstr>
      <vt:lpstr>목차</vt:lpstr>
      <vt:lpstr>Develop Environment</vt:lpstr>
      <vt:lpstr>Part</vt:lpstr>
      <vt:lpstr>Structure</vt:lpstr>
      <vt:lpstr>페이지 구조   MVC2   </vt:lpstr>
      <vt:lpstr>페이지 구조   MVC2   </vt:lpstr>
      <vt:lpstr>페이지 구조   MVC2   </vt:lpstr>
      <vt:lpstr>페이지 구조   MVC2   </vt:lpstr>
      <vt:lpstr>페이지 구조   MVC2   </vt:lpstr>
      <vt:lpstr>DB-table </vt:lpstr>
      <vt:lpstr>Point</vt:lpstr>
      <vt:lpstr>안정성 확보</vt:lpstr>
      <vt:lpstr>Main</vt:lpstr>
      <vt:lpstr>로그인</vt:lpstr>
      <vt:lpstr>장터 게시판</vt:lpstr>
      <vt:lpstr>자유게시판</vt:lpstr>
      <vt:lpstr>쪽지</vt:lpstr>
      <vt:lpstr>검색</vt:lpstr>
      <vt:lpstr>경매</vt:lpstr>
      <vt:lpstr>일정</vt:lpstr>
      <vt:lpstr>보완할 내용</vt:lpstr>
      <vt:lpstr>Model Page</vt:lpstr>
      <vt:lpstr>출처</vt:lpstr>
      <vt:lpstr>현재 완성도 </vt:lpstr>
      <vt:lpstr>시연</vt:lpstr>
      <vt:lpstr>Q&amp;A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admin</cp:lastModifiedBy>
  <cp:revision>102</cp:revision>
  <cp:lastPrinted>2011-08-28T13:13:29Z</cp:lastPrinted>
  <dcterms:created xsi:type="dcterms:W3CDTF">2011-08-24T01:05:33Z</dcterms:created>
  <dcterms:modified xsi:type="dcterms:W3CDTF">2020-06-30T02:05:25Z</dcterms:modified>
</cp:coreProperties>
</file>