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57" r:id="rId4"/>
    <p:sldId id="265" r:id="rId5"/>
    <p:sldId id="258" r:id="rId6"/>
    <p:sldId id="261" r:id="rId7"/>
    <p:sldId id="266" r:id="rId8"/>
    <p:sldId id="262" r:id="rId9"/>
    <p:sldId id="267" r:id="rId10"/>
    <p:sldId id="268" r:id="rId11"/>
    <p:sldId id="269" r:id="rId12"/>
    <p:sldId id="271" r:id="rId13"/>
    <p:sldId id="272" r:id="rId14"/>
    <p:sldId id="274" r:id="rId15"/>
    <p:sldId id="273" r:id="rId16"/>
    <p:sldId id="263" r:id="rId17"/>
  </p:sldIdLst>
  <p:sldSz cx="12192000" cy="6858000"/>
  <p:notesSz cx="6858000" cy="9144000"/>
  <p:defaultTextStyle>
    <a:defPPr rtl="0">
      <a:defRPr lang="hr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2C9"/>
    <a:srgbClr val="F369E6"/>
    <a:srgbClr val="FCC8F6"/>
    <a:srgbClr val="496BBF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EC41D-7867-480B-B616-529D6A1B2D24}" v="141" dt="2025-01-23T17:10:31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podrug1308@gmail.com" userId="ed501399553867b5" providerId="LiveId" clId="{F0EEC41D-7867-480B-B616-529D6A1B2D24}"/>
    <pc:docChg chg="undo redo custSel addSld delSld modSld sldOrd modMainMaster">
      <pc:chgData name="mpodrug1308@gmail.com" userId="ed501399553867b5" providerId="LiveId" clId="{F0EEC41D-7867-480B-B616-529D6A1B2D24}" dt="2025-01-23T17:11:28.178" v="3477" actId="20577"/>
      <pc:docMkLst>
        <pc:docMk/>
      </pc:docMkLst>
      <pc:sldChg chg="modTransition">
        <pc:chgData name="mpodrug1308@gmail.com" userId="ed501399553867b5" providerId="LiveId" clId="{F0EEC41D-7867-480B-B616-529D6A1B2D24}" dt="2025-01-23T17:08:21.744" v="3353"/>
        <pc:sldMkLst>
          <pc:docMk/>
          <pc:sldMk cId="2906397050" sldId="256"/>
        </pc:sldMkLst>
      </pc:sldChg>
      <pc:sldChg chg="addSp delSp modSp mod modTransition">
        <pc:chgData name="mpodrug1308@gmail.com" userId="ed501399553867b5" providerId="LiveId" clId="{F0EEC41D-7867-480B-B616-529D6A1B2D24}" dt="2025-01-23T17:08:21.744" v="3353"/>
        <pc:sldMkLst>
          <pc:docMk/>
          <pc:sldMk cId="2490499145" sldId="257"/>
        </pc:sldMkLst>
        <pc:spChg chg="mod">
          <ac:chgData name="mpodrug1308@gmail.com" userId="ed501399553867b5" providerId="LiveId" clId="{F0EEC41D-7867-480B-B616-529D6A1B2D24}" dt="2025-01-21T17:18:58.216" v="22" actId="20577"/>
          <ac:spMkLst>
            <pc:docMk/>
            <pc:sldMk cId="2490499145" sldId="257"/>
            <ac:spMk id="2" creationId="{10742257-3980-4551-868A-26DC3CB821EE}"/>
          </ac:spMkLst>
        </pc:spChg>
        <pc:spChg chg="mod">
          <ac:chgData name="mpodrug1308@gmail.com" userId="ed501399553867b5" providerId="LiveId" clId="{F0EEC41D-7867-480B-B616-529D6A1B2D24}" dt="2025-01-23T16:53:08.465" v="2999" actId="5793"/>
          <ac:spMkLst>
            <pc:docMk/>
            <pc:sldMk cId="2490499145" sldId="257"/>
            <ac:spMk id="3" creationId="{B57E0B0F-4D29-4786-B2AB-B84D9F8B5429}"/>
          </ac:spMkLst>
        </pc:spChg>
        <pc:spChg chg="add mod">
          <ac:chgData name="mpodrug1308@gmail.com" userId="ed501399553867b5" providerId="LiveId" clId="{F0EEC41D-7867-480B-B616-529D6A1B2D24}" dt="2025-01-23T16:53:03.815" v="2995" actId="5793"/>
          <ac:spMkLst>
            <pc:docMk/>
            <pc:sldMk cId="2490499145" sldId="257"/>
            <ac:spMk id="12" creationId="{61962E19-7361-9C7F-5BA7-2994553FA428}"/>
          </ac:spMkLst>
        </pc:spChg>
        <pc:spChg chg="add del mod">
          <ac:chgData name="mpodrug1308@gmail.com" userId="ed501399553867b5" providerId="LiveId" clId="{F0EEC41D-7867-480B-B616-529D6A1B2D24}" dt="2025-01-23T16:53:39.796" v="3015" actId="1076"/>
          <ac:spMkLst>
            <pc:docMk/>
            <pc:sldMk cId="2490499145" sldId="257"/>
            <ac:spMk id="14" creationId="{1286E882-92B6-5DA4-C331-497C10293B45}"/>
          </ac:spMkLst>
        </pc:spChg>
        <pc:spChg chg="add mod">
          <ac:chgData name="mpodrug1308@gmail.com" userId="ed501399553867b5" providerId="LiveId" clId="{F0EEC41D-7867-480B-B616-529D6A1B2D24}" dt="2025-01-23T16:53:55.580" v="3029" actId="1076"/>
          <ac:spMkLst>
            <pc:docMk/>
            <pc:sldMk cId="2490499145" sldId="257"/>
            <ac:spMk id="15" creationId="{4E92FCB8-E4C0-3FE7-4393-0B53D73474F3}"/>
          </ac:spMkLst>
        </pc:spChg>
        <pc:spChg chg="add del mod">
          <ac:chgData name="mpodrug1308@gmail.com" userId="ed501399553867b5" providerId="LiveId" clId="{F0EEC41D-7867-480B-B616-529D6A1B2D24}" dt="2025-01-23T16:54:01.819" v="3032" actId="478"/>
          <ac:spMkLst>
            <pc:docMk/>
            <pc:sldMk cId="2490499145" sldId="257"/>
            <ac:spMk id="16" creationId="{756A85FD-C20F-13B9-56E7-66F453890115}"/>
          </ac:spMkLst>
        </pc:spChg>
        <pc:cxnChg chg="add">
          <ac:chgData name="mpodrug1308@gmail.com" userId="ed501399553867b5" providerId="LiveId" clId="{F0EEC41D-7867-480B-B616-529D6A1B2D24}" dt="2025-01-23T16:54:09.502" v="3033" actId="11529"/>
          <ac:cxnSpMkLst>
            <pc:docMk/>
            <pc:sldMk cId="2490499145" sldId="257"/>
            <ac:cxnSpMk id="18" creationId="{9F848C7E-C0B0-038B-9AA1-B0648EFECAE0}"/>
          </ac:cxnSpMkLst>
        </pc:cxnChg>
      </pc:sldChg>
      <pc:sldChg chg="addSp delSp modSp mod ord modTransition">
        <pc:chgData name="mpodrug1308@gmail.com" userId="ed501399553867b5" providerId="LiveId" clId="{F0EEC41D-7867-480B-B616-529D6A1B2D24}" dt="2025-01-23T17:08:21.744" v="3353"/>
        <pc:sldMkLst>
          <pc:docMk/>
          <pc:sldMk cId="2228991210" sldId="258"/>
        </pc:sldMkLst>
        <pc:spChg chg="mod">
          <ac:chgData name="mpodrug1308@gmail.com" userId="ed501399553867b5" providerId="LiveId" clId="{F0EEC41D-7867-480B-B616-529D6A1B2D24}" dt="2025-01-21T17:30:52.100" v="474" actId="20577"/>
          <ac:spMkLst>
            <pc:docMk/>
            <pc:sldMk cId="2228991210" sldId="258"/>
            <ac:spMk id="2" creationId="{10742257-3980-4551-868A-26DC3CB821EE}"/>
          </ac:spMkLst>
        </pc:spChg>
        <pc:spChg chg="mod">
          <ac:chgData name="mpodrug1308@gmail.com" userId="ed501399553867b5" providerId="LiveId" clId="{F0EEC41D-7867-480B-B616-529D6A1B2D24}" dt="2025-01-21T17:47:00.663" v="1009" actId="1035"/>
          <ac:spMkLst>
            <pc:docMk/>
            <pc:sldMk cId="2228991210" sldId="258"/>
            <ac:spMk id="24" creationId="{EE47BD82-D8BD-4FB4-9086-D3AD4D447A51}"/>
          </ac:spMkLst>
        </pc:spChg>
        <pc:spChg chg="mod">
          <ac:chgData name="mpodrug1308@gmail.com" userId="ed501399553867b5" providerId="LiveId" clId="{F0EEC41D-7867-480B-B616-529D6A1B2D24}" dt="2025-01-21T17:47:08.919" v="1030" actId="1036"/>
          <ac:spMkLst>
            <pc:docMk/>
            <pc:sldMk cId="2228991210" sldId="258"/>
            <ac:spMk id="25" creationId="{036E47C2-C29C-4EC4-A9A9-B75D7A68E935}"/>
          </ac:spMkLst>
        </pc:spChg>
        <pc:spChg chg="add mod">
          <ac:chgData name="mpodrug1308@gmail.com" userId="ed501399553867b5" providerId="LiveId" clId="{F0EEC41D-7867-480B-B616-529D6A1B2D24}" dt="2025-01-21T17:46:33.892" v="983" actId="1036"/>
          <ac:spMkLst>
            <pc:docMk/>
            <pc:sldMk cId="2228991210" sldId="258"/>
            <ac:spMk id="27" creationId="{4C418A2D-231F-AFB4-6FD4-9857268FFB8F}"/>
          </ac:spMkLst>
        </pc:spChg>
        <pc:spChg chg="add mod">
          <ac:chgData name="mpodrug1308@gmail.com" userId="ed501399553867b5" providerId="LiveId" clId="{F0EEC41D-7867-480B-B616-529D6A1B2D24}" dt="2025-01-21T17:46:31.577" v="977" actId="1036"/>
          <ac:spMkLst>
            <pc:docMk/>
            <pc:sldMk cId="2228991210" sldId="258"/>
            <ac:spMk id="28" creationId="{14E9D0A4-5238-3E3A-D3B2-EAA1654E5798}"/>
          </ac:spMkLst>
        </pc:spChg>
        <pc:spChg chg="add mod">
          <ac:chgData name="mpodrug1308@gmail.com" userId="ed501399553867b5" providerId="LiveId" clId="{F0EEC41D-7867-480B-B616-529D6A1B2D24}" dt="2025-01-21T17:48:26.584" v="1040" actId="208"/>
          <ac:spMkLst>
            <pc:docMk/>
            <pc:sldMk cId="2228991210" sldId="258"/>
            <ac:spMk id="29" creationId="{B347F313-5948-3DAA-0B15-4BBB9175FFD4}"/>
          </ac:spMkLst>
        </pc:spChg>
      </pc:sldChg>
      <pc:sldChg chg="addSp delSp modSp mod modTransition">
        <pc:chgData name="mpodrug1308@gmail.com" userId="ed501399553867b5" providerId="LiveId" clId="{F0EEC41D-7867-480B-B616-529D6A1B2D24}" dt="2025-01-23T17:08:21.744" v="3353"/>
        <pc:sldMkLst>
          <pc:docMk/>
          <pc:sldMk cId="2797506426" sldId="259"/>
        </pc:sldMkLst>
        <pc:spChg chg="mod">
          <ac:chgData name="mpodrug1308@gmail.com" userId="ed501399553867b5" providerId="LiveId" clId="{F0EEC41D-7867-480B-B616-529D6A1B2D24}" dt="2025-01-21T17:18:46.565" v="10" actId="20577"/>
          <ac:spMkLst>
            <pc:docMk/>
            <pc:sldMk cId="2797506426" sldId="259"/>
            <ac:spMk id="2" creationId="{10742257-3980-4551-868A-26DC3CB821EE}"/>
          </ac:spMkLst>
        </pc:spChg>
        <pc:graphicFrameChg chg="mod">
          <ac:chgData name="mpodrug1308@gmail.com" userId="ed501399553867b5" providerId="LiveId" clId="{F0EEC41D-7867-480B-B616-529D6A1B2D24}" dt="2025-01-21T18:40:46.599" v="1943" actId="20577"/>
          <ac:graphicFrameMkLst>
            <pc:docMk/>
            <pc:sldMk cId="2797506426" sldId="259"/>
            <ac:graphicFrameMk id="11" creationId="{D32CE14B-3BA1-4454-827F-251611057F3E}"/>
          </ac:graphicFrameMkLst>
        </pc:graphicFrameChg>
      </pc:sldChg>
      <pc:sldChg chg="del ord">
        <pc:chgData name="mpodrug1308@gmail.com" userId="ed501399553867b5" providerId="LiveId" clId="{F0EEC41D-7867-480B-B616-529D6A1B2D24}" dt="2025-01-21T18:31:29.057" v="1800" actId="2696"/>
        <pc:sldMkLst>
          <pc:docMk/>
          <pc:sldMk cId="1521282177" sldId="260"/>
        </pc:sldMkLst>
      </pc:sldChg>
      <pc:sldChg chg="addSp modSp mod modTransition">
        <pc:chgData name="mpodrug1308@gmail.com" userId="ed501399553867b5" providerId="LiveId" clId="{F0EEC41D-7867-480B-B616-529D6A1B2D24}" dt="2025-01-23T17:08:21.744" v="3353"/>
        <pc:sldMkLst>
          <pc:docMk/>
          <pc:sldMk cId="2671002067" sldId="261"/>
        </pc:sldMkLst>
        <pc:spChg chg="mod">
          <ac:chgData name="mpodrug1308@gmail.com" userId="ed501399553867b5" providerId="LiveId" clId="{F0EEC41D-7867-480B-B616-529D6A1B2D24}" dt="2025-01-21T17:49:19.737" v="1063" actId="20577"/>
          <ac:spMkLst>
            <pc:docMk/>
            <pc:sldMk cId="2671002067" sldId="261"/>
            <ac:spMk id="2" creationId="{10742257-3980-4551-868A-26DC3CB821EE}"/>
          </ac:spMkLst>
        </pc:spChg>
        <pc:spChg chg="mod">
          <ac:chgData name="mpodrug1308@gmail.com" userId="ed501399553867b5" providerId="LiveId" clId="{F0EEC41D-7867-480B-B616-529D6A1B2D24}" dt="2025-01-23T16:56:42.222" v="3172" actId="20577"/>
          <ac:spMkLst>
            <pc:docMk/>
            <pc:sldMk cId="2671002067" sldId="261"/>
            <ac:spMk id="3" creationId="{B57E0B0F-4D29-4786-B2AB-B84D9F8B5429}"/>
          </ac:spMkLst>
        </pc:spChg>
        <pc:spChg chg="add mod">
          <ac:chgData name="mpodrug1308@gmail.com" userId="ed501399553867b5" providerId="LiveId" clId="{F0EEC41D-7867-480B-B616-529D6A1B2D24}" dt="2025-01-23T16:55:23.822" v="3095" actId="404"/>
          <ac:spMkLst>
            <pc:docMk/>
            <pc:sldMk cId="2671002067" sldId="261"/>
            <ac:spMk id="11" creationId="{E70D9CD2-1F69-5211-4449-14F39BF9BD80}"/>
          </ac:spMkLst>
        </pc:spChg>
        <pc:grpChg chg="mod">
          <ac:chgData name="mpodrug1308@gmail.com" userId="ed501399553867b5" providerId="LiveId" clId="{F0EEC41D-7867-480B-B616-529D6A1B2D24}" dt="2025-01-22T17:14:39.223" v="2207" actId="1076"/>
          <ac:grpSpMkLst>
            <pc:docMk/>
            <pc:sldMk cId="2671002067" sldId="261"/>
            <ac:grpSpMk id="13" creationId="{9C15E21A-C111-4D39-BB47-E83988E5A05E}"/>
          </ac:grpSpMkLst>
        </pc:grpChg>
      </pc:sldChg>
      <pc:sldChg chg="addSp delSp modSp mod modTransition">
        <pc:chgData name="mpodrug1308@gmail.com" userId="ed501399553867b5" providerId="LiveId" clId="{F0EEC41D-7867-480B-B616-529D6A1B2D24}" dt="2025-01-23T17:08:21.744" v="3353"/>
        <pc:sldMkLst>
          <pc:docMk/>
          <pc:sldMk cId="3937033909" sldId="262"/>
        </pc:sldMkLst>
        <pc:spChg chg="mod">
          <ac:chgData name="mpodrug1308@gmail.com" userId="ed501399553867b5" providerId="LiveId" clId="{F0EEC41D-7867-480B-B616-529D6A1B2D24}" dt="2025-01-21T18:25:30.116" v="1679"/>
          <ac:spMkLst>
            <pc:docMk/>
            <pc:sldMk cId="3937033909" sldId="262"/>
            <ac:spMk id="2" creationId="{10742257-3980-4551-868A-26DC3CB821EE}"/>
          </ac:spMkLst>
        </pc:spChg>
        <pc:picChg chg="add mod">
          <ac:chgData name="mpodrug1308@gmail.com" userId="ed501399553867b5" providerId="LiveId" clId="{F0EEC41D-7867-480B-B616-529D6A1B2D24}" dt="2025-01-21T18:26:35.221" v="1689" actId="1076"/>
          <ac:picMkLst>
            <pc:docMk/>
            <pc:sldMk cId="3937033909" sldId="262"/>
            <ac:picMk id="3074" creationId="{3E714452-8270-BC0F-B03B-0285FBDF283C}"/>
          </ac:picMkLst>
        </pc:picChg>
      </pc:sldChg>
      <pc:sldChg chg="addSp delSp modSp mod modTransition">
        <pc:chgData name="mpodrug1308@gmail.com" userId="ed501399553867b5" providerId="LiveId" clId="{F0EEC41D-7867-480B-B616-529D6A1B2D24}" dt="2025-01-23T17:08:21.744" v="3353"/>
        <pc:sldMkLst>
          <pc:docMk/>
          <pc:sldMk cId="3889313593" sldId="263"/>
        </pc:sldMkLst>
        <pc:spChg chg="mod">
          <ac:chgData name="mpodrug1308@gmail.com" userId="ed501399553867b5" providerId="LiveId" clId="{F0EEC41D-7867-480B-B616-529D6A1B2D24}" dt="2025-01-22T17:49:49.266" v="2517" actId="20577"/>
          <ac:spMkLst>
            <pc:docMk/>
            <pc:sldMk cId="3889313593" sldId="263"/>
            <ac:spMk id="2" creationId="{F4B5F415-7490-4054-85B4-10F7AE6D3385}"/>
          </ac:spMkLst>
        </pc:spChg>
        <pc:spChg chg="del">
          <ac:chgData name="mpodrug1308@gmail.com" userId="ed501399553867b5" providerId="LiveId" clId="{F0EEC41D-7867-480B-B616-529D6A1B2D24}" dt="2025-01-22T17:49:28.223" v="2477" actId="21"/>
          <ac:spMkLst>
            <pc:docMk/>
            <pc:sldMk cId="3889313593" sldId="263"/>
            <ac:spMk id="3" creationId="{D05F6415-1E7C-453D-B6B7-DBF76BDA691B}"/>
          </ac:spMkLst>
        </pc:spChg>
        <pc:spChg chg="add del mod">
          <ac:chgData name="mpodrug1308@gmail.com" userId="ed501399553867b5" providerId="LiveId" clId="{F0EEC41D-7867-480B-B616-529D6A1B2D24}" dt="2025-01-22T17:49:30.790" v="2478" actId="21"/>
          <ac:spMkLst>
            <pc:docMk/>
            <pc:sldMk cId="3889313593" sldId="263"/>
            <ac:spMk id="8" creationId="{5C1C891A-155F-F446-008A-B7378776338D}"/>
          </ac:spMkLst>
        </pc:spChg>
        <pc:cxnChg chg="mod">
          <ac:chgData name="mpodrug1308@gmail.com" userId="ed501399553867b5" providerId="LiveId" clId="{F0EEC41D-7867-480B-B616-529D6A1B2D24}" dt="2025-01-22T17:49:36.790" v="2479" actId="1076"/>
          <ac:cxnSpMkLst>
            <pc:docMk/>
            <pc:sldMk cId="3889313593" sldId="263"/>
            <ac:cxnSpMk id="5" creationId="{AA65E432-C1E6-4C36-BF8E-2DA25E65DC32}"/>
          </ac:cxnSpMkLst>
        </pc:cxnChg>
      </pc:sldChg>
      <pc:sldChg chg="delSp modSp add del mod">
        <pc:chgData name="mpodrug1308@gmail.com" userId="ed501399553867b5" providerId="LiveId" clId="{F0EEC41D-7867-480B-B616-529D6A1B2D24}" dt="2025-01-21T17:48:39.473" v="1043" actId="2696"/>
        <pc:sldMkLst>
          <pc:docMk/>
          <pc:sldMk cId="802817134" sldId="264"/>
        </pc:sldMkLst>
      </pc:sldChg>
      <pc:sldChg chg="addSp delSp modSp add mod ord modTransition">
        <pc:chgData name="mpodrug1308@gmail.com" userId="ed501399553867b5" providerId="LiveId" clId="{F0EEC41D-7867-480B-B616-529D6A1B2D24}" dt="2025-01-23T17:08:21.744" v="3353"/>
        <pc:sldMkLst>
          <pc:docMk/>
          <pc:sldMk cId="8661441" sldId="265"/>
        </pc:sldMkLst>
        <pc:spChg chg="mod">
          <ac:chgData name="mpodrug1308@gmail.com" userId="ed501399553867b5" providerId="LiveId" clId="{F0EEC41D-7867-480B-B616-529D6A1B2D24}" dt="2025-01-21T17:33:16.169" v="508" actId="20577"/>
          <ac:spMkLst>
            <pc:docMk/>
            <pc:sldMk cId="8661441" sldId="265"/>
            <ac:spMk id="9" creationId="{06B26C3F-D5CF-8EE7-567D-4C8A38D340BE}"/>
          </ac:spMkLst>
        </pc:spChg>
        <pc:spChg chg="mod">
          <ac:chgData name="mpodrug1308@gmail.com" userId="ed501399553867b5" providerId="LiveId" clId="{F0EEC41D-7867-480B-B616-529D6A1B2D24}" dt="2025-01-21T17:33:07.243" v="505" actId="20577"/>
          <ac:spMkLst>
            <pc:docMk/>
            <pc:sldMk cId="8661441" sldId="265"/>
            <ac:spMk id="13" creationId="{DD1C1D3E-7289-29AD-CA98-7FD6C1AD3D4D}"/>
          </ac:spMkLst>
        </pc:spChg>
        <pc:spChg chg="add mod">
          <ac:chgData name="mpodrug1308@gmail.com" userId="ed501399553867b5" providerId="LiveId" clId="{F0EEC41D-7867-480B-B616-529D6A1B2D24}" dt="2025-01-23T16:47:37.309" v="2851"/>
          <ac:spMkLst>
            <pc:docMk/>
            <pc:sldMk cId="8661441" sldId="265"/>
            <ac:spMk id="15" creationId="{0AA1E5B9-7B5F-62F7-9ED1-519C67377475}"/>
          </ac:spMkLst>
        </pc:spChg>
        <pc:spChg chg="mod">
          <ac:chgData name="mpodrug1308@gmail.com" userId="ed501399553867b5" providerId="LiveId" clId="{F0EEC41D-7867-480B-B616-529D6A1B2D24}" dt="2025-01-23T16:54:38.136" v="3036" actId="20577"/>
          <ac:spMkLst>
            <pc:docMk/>
            <pc:sldMk cId="8661441" sldId="265"/>
            <ac:spMk id="22" creationId="{CF19C535-D120-84CA-2A29-F757302601C0}"/>
          </ac:spMkLst>
        </pc:spChg>
        <pc:spChg chg="mod">
          <ac:chgData name="mpodrug1308@gmail.com" userId="ed501399553867b5" providerId="LiveId" clId="{F0EEC41D-7867-480B-B616-529D6A1B2D24}" dt="2025-01-21T17:40:20.526" v="762" actId="1076"/>
          <ac:spMkLst>
            <pc:docMk/>
            <pc:sldMk cId="8661441" sldId="265"/>
            <ac:spMk id="25" creationId="{B7BEC29C-43DC-916D-635E-6E670AA7435C}"/>
          </ac:spMkLst>
        </pc:spChg>
        <pc:spChg chg="add mod">
          <ac:chgData name="mpodrug1308@gmail.com" userId="ed501399553867b5" providerId="LiveId" clId="{F0EEC41D-7867-480B-B616-529D6A1B2D24}" dt="2025-01-21T17:41:13.647" v="772" actId="14861"/>
          <ac:spMkLst>
            <pc:docMk/>
            <pc:sldMk cId="8661441" sldId="265"/>
            <ac:spMk id="31" creationId="{04F44B77-7E9D-CCC7-9D80-920A4DA3727F}"/>
          </ac:spMkLst>
        </pc:spChg>
      </pc:sldChg>
      <pc:sldChg chg="new del">
        <pc:chgData name="mpodrug1308@gmail.com" userId="ed501399553867b5" providerId="LiveId" clId="{F0EEC41D-7867-480B-B616-529D6A1B2D24}" dt="2025-01-21T17:31:12.309" v="476" actId="2696"/>
        <pc:sldMkLst>
          <pc:docMk/>
          <pc:sldMk cId="1851609471" sldId="265"/>
        </pc:sldMkLst>
      </pc:sldChg>
      <pc:sldChg chg="addSp modSp add mod modTransition">
        <pc:chgData name="mpodrug1308@gmail.com" userId="ed501399553867b5" providerId="LiveId" clId="{F0EEC41D-7867-480B-B616-529D6A1B2D24}" dt="2025-01-23T17:08:21.744" v="3353"/>
        <pc:sldMkLst>
          <pc:docMk/>
          <pc:sldMk cId="3752785389" sldId="266"/>
        </pc:sldMkLst>
        <pc:spChg chg="mod">
          <ac:chgData name="mpodrug1308@gmail.com" userId="ed501399553867b5" providerId="LiveId" clId="{F0EEC41D-7867-480B-B616-529D6A1B2D24}" dt="2025-01-23T16:56:34.276" v="3166" actId="2711"/>
          <ac:spMkLst>
            <pc:docMk/>
            <pc:sldMk cId="3752785389" sldId="266"/>
            <ac:spMk id="3" creationId="{B41C60FC-D7AF-2181-99C1-C538EB98AE51}"/>
          </ac:spMkLst>
        </pc:spChg>
        <pc:spChg chg="add mod">
          <ac:chgData name="mpodrug1308@gmail.com" userId="ed501399553867b5" providerId="LiveId" clId="{F0EEC41D-7867-480B-B616-529D6A1B2D24}" dt="2025-01-23T16:56:08.650" v="3149" actId="404"/>
          <ac:spMkLst>
            <pc:docMk/>
            <pc:sldMk cId="3752785389" sldId="266"/>
            <ac:spMk id="11" creationId="{1649593D-FE94-6275-CB38-9CE9746B8D0D}"/>
          </ac:spMkLst>
        </pc:spChg>
      </pc:sldChg>
      <pc:sldChg chg="addSp delSp modSp add mod modTransition">
        <pc:chgData name="mpodrug1308@gmail.com" userId="ed501399553867b5" providerId="LiveId" clId="{F0EEC41D-7867-480B-B616-529D6A1B2D24}" dt="2025-01-23T17:08:21.744" v="3353"/>
        <pc:sldMkLst>
          <pc:docMk/>
          <pc:sldMk cId="1323132985" sldId="267"/>
        </pc:sldMkLst>
        <pc:spChg chg="mod">
          <ac:chgData name="mpodrug1308@gmail.com" userId="ed501399553867b5" providerId="LiveId" clId="{F0EEC41D-7867-480B-B616-529D6A1B2D24}" dt="2025-01-23T16:57:03.910" v="3174" actId="1076"/>
          <ac:spMkLst>
            <pc:docMk/>
            <pc:sldMk cId="1323132985" sldId="267"/>
            <ac:spMk id="2" creationId="{63EFE3DE-8890-F14A-9E69-EC63559A53AC}"/>
          </ac:spMkLst>
        </pc:spChg>
        <pc:picChg chg="add mod">
          <ac:chgData name="mpodrug1308@gmail.com" userId="ed501399553867b5" providerId="LiveId" clId="{F0EEC41D-7867-480B-B616-529D6A1B2D24}" dt="2025-01-21T18:28:54.229" v="1747" actId="1076"/>
          <ac:picMkLst>
            <pc:docMk/>
            <pc:sldMk cId="1323132985" sldId="267"/>
            <ac:picMk id="4098" creationId="{0B3B0BD1-C901-0E5A-394A-BF9E7C894C03}"/>
          </ac:picMkLst>
        </pc:picChg>
      </pc:sldChg>
      <pc:sldChg chg="addSp delSp modSp add mod ord modTransition">
        <pc:chgData name="mpodrug1308@gmail.com" userId="ed501399553867b5" providerId="LiveId" clId="{F0EEC41D-7867-480B-B616-529D6A1B2D24}" dt="2025-01-23T17:08:21.744" v="3353"/>
        <pc:sldMkLst>
          <pc:docMk/>
          <pc:sldMk cId="1532319741" sldId="268"/>
        </pc:sldMkLst>
        <pc:spChg chg="mod">
          <ac:chgData name="mpodrug1308@gmail.com" userId="ed501399553867b5" providerId="LiveId" clId="{F0EEC41D-7867-480B-B616-529D6A1B2D24}" dt="2025-01-23T16:57:16.697" v="3176" actId="1076"/>
          <ac:spMkLst>
            <pc:docMk/>
            <pc:sldMk cId="1532319741" sldId="268"/>
            <ac:spMk id="2" creationId="{0B189275-6517-37E6-DF65-9E931AD61F6A}"/>
          </ac:spMkLst>
        </pc:spChg>
        <pc:spChg chg="add mod">
          <ac:chgData name="mpodrug1308@gmail.com" userId="ed501399553867b5" providerId="LiveId" clId="{F0EEC41D-7867-480B-B616-529D6A1B2D24}" dt="2025-01-21T18:38:18.798" v="1900" actId="1076"/>
          <ac:spMkLst>
            <pc:docMk/>
            <pc:sldMk cId="1532319741" sldId="268"/>
            <ac:spMk id="3" creationId="{EB80DEE1-070A-532C-0C8B-25E9B5064CF1}"/>
          </ac:spMkLst>
        </pc:spChg>
        <pc:picChg chg="add mod">
          <ac:chgData name="mpodrug1308@gmail.com" userId="ed501399553867b5" providerId="LiveId" clId="{F0EEC41D-7867-480B-B616-529D6A1B2D24}" dt="2025-01-23T16:57:12.709" v="3175" actId="1076"/>
          <ac:picMkLst>
            <pc:docMk/>
            <pc:sldMk cId="1532319741" sldId="268"/>
            <ac:picMk id="5122" creationId="{74901966-5DD5-94A6-F820-F390FA003977}"/>
          </ac:picMkLst>
        </pc:picChg>
      </pc:sldChg>
      <pc:sldChg chg="addSp delSp modSp add mod ord modTransition">
        <pc:chgData name="mpodrug1308@gmail.com" userId="ed501399553867b5" providerId="LiveId" clId="{F0EEC41D-7867-480B-B616-529D6A1B2D24}" dt="2025-01-23T17:08:21.744" v="3353"/>
        <pc:sldMkLst>
          <pc:docMk/>
          <pc:sldMk cId="3432991989" sldId="269"/>
        </pc:sldMkLst>
        <pc:spChg chg="mod">
          <ac:chgData name="mpodrug1308@gmail.com" userId="ed501399553867b5" providerId="LiveId" clId="{F0EEC41D-7867-480B-B616-529D6A1B2D24}" dt="2025-01-21T18:38:54" v="1909"/>
          <ac:spMkLst>
            <pc:docMk/>
            <pc:sldMk cId="3432991989" sldId="269"/>
            <ac:spMk id="2" creationId="{D067CE3B-9768-838B-ADF8-16C37F3CEAC7}"/>
          </ac:spMkLst>
        </pc:spChg>
        <pc:spChg chg="add mod">
          <ac:chgData name="mpodrug1308@gmail.com" userId="ed501399553867b5" providerId="LiveId" clId="{F0EEC41D-7867-480B-B616-529D6A1B2D24}" dt="2025-01-23T17:03:23.439" v="3289" actId="1076"/>
          <ac:spMkLst>
            <pc:docMk/>
            <pc:sldMk cId="3432991989" sldId="269"/>
            <ac:spMk id="9" creationId="{07998E5F-EB66-5F73-8C08-E004D3AA1CFB}"/>
          </ac:spMkLst>
        </pc:spChg>
        <pc:spChg chg="add mod">
          <ac:chgData name="mpodrug1308@gmail.com" userId="ed501399553867b5" providerId="LiveId" clId="{F0EEC41D-7867-480B-B616-529D6A1B2D24}" dt="2025-01-23T17:04:06.271" v="3303" actId="1076"/>
          <ac:spMkLst>
            <pc:docMk/>
            <pc:sldMk cId="3432991989" sldId="269"/>
            <ac:spMk id="11" creationId="{24522069-5955-10F6-7857-D6905454BD8F}"/>
          </ac:spMkLst>
        </pc:spChg>
        <pc:spChg chg="add mod">
          <ac:chgData name="mpodrug1308@gmail.com" userId="ed501399553867b5" providerId="LiveId" clId="{F0EEC41D-7867-480B-B616-529D6A1B2D24}" dt="2025-01-23T17:04:02.806" v="3302" actId="1076"/>
          <ac:spMkLst>
            <pc:docMk/>
            <pc:sldMk cId="3432991989" sldId="269"/>
            <ac:spMk id="14" creationId="{A7CD456C-7C42-41DD-AB84-A221ED6F43EF}"/>
          </ac:spMkLst>
        </pc:spChg>
        <pc:spChg chg="add mod">
          <ac:chgData name="mpodrug1308@gmail.com" userId="ed501399553867b5" providerId="LiveId" clId="{F0EEC41D-7867-480B-B616-529D6A1B2D24}" dt="2025-01-23T17:04:00.981" v="3301" actId="1076"/>
          <ac:spMkLst>
            <pc:docMk/>
            <pc:sldMk cId="3432991989" sldId="269"/>
            <ac:spMk id="15" creationId="{09CC885C-E792-8D72-8DD9-9510AD753B0C}"/>
          </ac:spMkLst>
        </pc:spChg>
        <pc:spChg chg="add mod">
          <ac:chgData name="mpodrug1308@gmail.com" userId="ed501399553867b5" providerId="LiveId" clId="{F0EEC41D-7867-480B-B616-529D6A1B2D24}" dt="2025-01-23T17:06:03.087" v="3331" actId="207"/>
          <ac:spMkLst>
            <pc:docMk/>
            <pc:sldMk cId="3432991989" sldId="269"/>
            <ac:spMk id="16" creationId="{EF10D9DE-0211-235D-325D-AB11FC12FC11}"/>
          </ac:spMkLst>
        </pc:spChg>
        <pc:grpChg chg="mod">
          <ac:chgData name="mpodrug1308@gmail.com" userId="ed501399553867b5" providerId="LiveId" clId="{F0EEC41D-7867-480B-B616-529D6A1B2D24}" dt="2025-01-23T17:01:48.755" v="3273" actId="1076"/>
          <ac:grpSpMkLst>
            <pc:docMk/>
            <pc:sldMk cId="3432991989" sldId="269"/>
            <ac:grpSpMk id="13" creationId="{96F7AA79-D033-22DD-77CD-9BDFF80B19FF}"/>
          </ac:grpSpMkLst>
        </pc:grpChg>
        <pc:cxnChg chg="add del mod">
          <ac:chgData name="mpodrug1308@gmail.com" userId="ed501399553867b5" providerId="LiveId" clId="{F0EEC41D-7867-480B-B616-529D6A1B2D24}" dt="2025-01-23T17:06:00.408" v="3329" actId="11529"/>
          <ac:cxnSpMkLst>
            <pc:docMk/>
            <pc:sldMk cId="3432991989" sldId="269"/>
            <ac:cxnSpMk id="18" creationId="{CC30E592-A24D-9DDA-53E7-0AD3DE5FC366}"/>
          </ac:cxnSpMkLst>
        </pc:cxnChg>
        <pc:cxnChg chg="add del mod">
          <ac:chgData name="mpodrug1308@gmail.com" userId="ed501399553867b5" providerId="LiveId" clId="{F0EEC41D-7867-480B-B616-529D6A1B2D24}" dt="2025-01-23T17:06:00.244" v="3328" actId="11529"/>
          <ac:cxnSpMkLst>
            <pc:docMk/>
            <pc:sldMk cId="3432991989" sldId="269"/>
            <ac:cxnSpMk id="20" creationId="{1769619B-0370-CE4D-CB44-FA32E80B13DC}"/>
          </ac:cxnSpMkLst>
        </pc:cxnChg>
        <pc:cxnChg chg="add del mod">
          <ac:chgData name="mpodrug1308@gmail.com" userId="ed501399553867b5" providerId="LiveId" clId="{F0EEC41D-7867-480B-B616-529D6A1B2D24}" dt="2025-01-23T17:06:00.055" v="3327" actId="11529"/>
          <ac:cxnSpMkLst>
            <pc:docMk/>
            <pc:sldMk cId="3432991989" sldId="269"/>
            <ac:cxnSpMk id="22" creationId="{40499CFB-C127-7A33-4F6C-A1C0E7DA7D60}"/>
          </ac:cxnSpMkLst>
        </pc:cxnChg>
        <pc:cxnChg chg="add del mod">
          <ac:chgData name="mpodrug1308@gmail.com" userId="ed501399553867b5" providerId="LiveId" clId="{F0EEC41D-7867-480B-B616-529D6A1B2D24}" dt="2025-01-23T17:05:58.419" v="3320" actId="11529"/>
          <ac:cxnSpMkLst>
            <pc:docMk/>
            <pc:sldMk cId="3432991989" sldId="269"/>
            <ac:cxnSpMk id="29" creationId="{6EDDBA8A-C222-1247-2687-E0607D1C3B85}"/>
          </ac:cxnSpMkLst>
        </pc:cxnChg>
        <pc:cxnChg chg="add">
          <ac:chgData name="mpodrug1308@gmail.com" userId="ed501399553867b5" providerId="LiveId" clId="{F0EEC41D-7867-480B-B616-529D6A1B2D24}" dt="2025-01-23T17:06:11.421" v="3332" actId="11529"/>
          <ac:cxnSpMkLst>
            <pc:docMk/>
            <pc:sldMk cId="3432991989" sldId="269"/>
            <ac:cxnSpMk id="32" creationId="{240E5B7E-F981-CD2F-74D4-1CA84BA6B8A1}"/>
          </ac:cxnSpMkLst>
        </pc:cxnChg>
        <pc:cxnChg chg="add mod">
          <ac:chgData name="mpodrug1308@gmail.com" userId="ed501399553867b5" providerId="LiveId" clId="{F0EEC41D-7867-480B-B616-529D6A1B2D24}" dt="2025-01-23T17:06:44.213" v="3338" actId="14100"/>
          <ac:cxnSpMkLst>
            <pc:docMk/>
            <pc:sldMk cId="3432991989" sldId="269"/>
            <ac:cxnSpMk id="34" creationId="{CA72A038-3ACF-6FA7-7AD3-B72A1CBBD6F2}"/>
          </ac:cxnSpMkLst>
        </pc:cxnChg>
        <pc:cxnChg chg="add">
          <ac:chgData name="mpodrug1308@gmail.com" userId="ed501399553867b5" providerId="LiveId" clId="{F0EEC41D-7867-480B-B616-529D6A1B2D24}" dt="2025-01-23T17:06:25.064" v="3334" actId="11529"/>
          <ac:cxnSpMkLst>
            <pc:docMk/>
            <pc:sldMk cId="3432991989" sldId="269"/>
            <ac:cxnSpMk id="36" creationId="{14B30C5F-39F2-A354-90D2-752165A45B62}"/>
          </ac:cxnSpMkLst>
        </pc:cxnChg>
        <pc:cxnChg chg="add">
          <ac:chgData name="mpodrug1308@gmail.com" userId="ed501399553867b5" providerId="LiveId" clId="{F0EEC41D-7867-480B-B616-529D6A1B2D24}" dt="2025-01-23T17:06:30.546" v="3335" actId="11529"/>
          <ac:cxnSpMkLst>
            <pc:docMk/>
            <pc:sldMk cId="3432991989" sldId="269"/>
            <ac:cxnSpMk id="38" creationId="{0A685257-9B32-EA76-BCD2-D79AEE1667DD}"/>
          </ac:cxnSpMkLst>
        </pc:cxnChg>
        <pc:cxnChg chg="add">
          <ac:chgData name="mpodrug1308@gmail.com" userId="ed501399553867b5" providerId="LiveId" clId="{F0EEC41D-7867-480B-B616-529D6A1B2D24}" dt="2025-01-23T17:06:36.554" v="3336" actId="11529"/>
          <ac:cxnSpMkLst>
            <pc:docMk/>
            <pc:sldMk cId="3432991989" sldId="269"/>
            <ac:cxnSpMk id="40" creationId="{9E1E0A07-08BE-5E5E-4A3A-05F9EB5C826F}"/>
          </ac:cxnSpMkLst>
        </pc:cxnChg>
      </pc:sldChg>
      <pc:sldChg chg="new del">
        <pc:chgData name="mpodrug1308@gmail.com" userId="ed501399553867b5" providerId="LiveId" clId="{F0EEC41D-7867-480B-B616-529D6A1B2D24}" dt="2025-01-21T18:39:59.757" v="1918" actId="47"/>
        <pc:sldMkLst>
          <pc:docMk/>
          <pc:sldMk cId="1532531350" sldId="270"/>
        </pc:sldMkLst>
      </pc:sldChg>
      <pc:sldChg chg="addSp delSp modSp add mod modTransition">
        <pc:chgData name="mpodrug1308@gmail.com" userId="ed501399553867b5" providerId="LiveId" clId="{F0EEC41D-7867-480B-B616-529D6A1B2D24}" dt="2025-01-23T17:08:21.744" v="3353"/>
        <pc:sldMkLst>
          <pc:docMk/>
          <pc:sldMk cId="3991348091" sldId="271"/>
        </pc:sldMkLst>
        <pc:spChg chg="mod">
          <ac:chgData name="mpodrug1308@gmail.com" userId="ed501399553867b5" providerId="LiveId" clId="{F0EEC41D-7867-480B-B616-529D6A1B2D24}" dt="2025-01-21T18:40:04.396" v="1929" actId="20577"/>
          <ac:spMkLst>
            <pc:docMk/>
            <pc:sldMk cId="3991348091" sldId="271"/>
            <ac:spMk id="2" creationId="{54AFD060-8201-F3EF-2C2E-ED97560F9210}"/>
          </ac:spMkLst>
        </pc:spChg>
        <pc:spChg chg="add mod">
          <ac:chgData name="mpodrug1308@gmail.com" userId="ed501399553867b5" providerId="LiveId" clId="{F0EEC41D-7867-480B-B616-529D6A1B2D24}" dt="2025-01-23T16:31:22.338" v="2812" actId="1076"/>
          <ac:spMkLst>
            <pc:docMk/>
            <pc:sldMk cId="3991348091" sldId="271"/>
            <ac:spMk id="16" creationId="{A6ED9B54-D2A7-2B76-105C-6E788FA3FE4B}"/>
          </ac:spMkLst>
        </pc:spChg>
        <pc:picChg chg="add mod">
          <ac:chgData name="mpodrug1308@gmail.com" userId="ed501399553867b5" providerId="LiveId" clId="{F0EEC41D-7867-480B-B616-529D6A1B2D24}" dt="2025-01-23T16:58:15.525" v="3178" actId="1440"/>
          <ac:picMkLst>
            <pc:docMk/>
            <pc:sldMk cId="3991348091" sldId="271"/>
            <ac:picMk id="12" creationId="{739EB6EC-B95C-BA8B-FB95-9B11D0BE8316}"/>
          </ac:picMkLst>
        </pc:picChg>
      </pc:sldChg>
      <pc:sldChg chg="addSp delSp modSp add mod modTransition">
        <pc:chgData name="mpodrug1308@gmail.com" userId="ed501399553867b5" providerId="LiveId" clId="{F0EEC41D-7867-480B-B616-529D6A1B2D24}" dt="2025-01-23T17:08:21.744" v="3353"/>
        <pc:sldMkLst>
          <pc:docMk/>
          <pc:sldMk cId="2568225672" sldId="272"/>
        </pc:sldMkLst>
        <pc:spChg chg="mod">
          <ac:chgData name="mpodrug1308@gmail.com" userId="ed501399553867b5" providerId="LiveId" clId="{F0EEC41D-7867-480B-B616-529D6A1B2D24}" dt="2025-01-21T18:41:14.994" v="1963" actId="20577"/>
          <ac:spMkLst>
            <pc:docMk/>
            <pc:sldMk cId="2568225672" sldId="272"/>
            <ac:spMk id="2" creationId="{2ECDE52D-C18A-7E53-D059-0FDC7FE2509E}"/>
          </ac:spMkLst>
        </pc:spChg>
        <pc:spChg chg="add del mod">
          <ac:chgData name="mpodrug1308@gmail.com" userId="ed501399553867b5" providerId="LiveId" clId="{F0EEC41D-7867-480B-B616-529D6A1B2D24}" dt="2025-01-23T16:52:01.882" v="2965" actId="478"/>
          <ac:spMkLst>
            <pc:docMk/>
            <pc:sldMk cId="2568225672" sldId="272"/>
            <ac:spMk id="3" creationId="{35027D88-F7E0-E005-1CDE-E67C295CDD67}"/>
          </ac:spMkLst>
        </pc:spChg>
        <pc:spChg chg="add del mod">
          <ac:chgData name="mpodrug1308@gmail.com" userId="ed501399553867b5" providerId="LiveId" clId="{F0EEC41D-7867-480B-B616-529D6A1B2D24}" dt="2025-01-23T16:36:13.109" v="2850" actId="478"/>
          <ac:spMkLst>
            <pc:docMk/>
            <pc:sldMk cId="2568225672" sldId="272"/>
            <ac:spMk id="16" creationId="{D05DD7D9-EC93-9E92-CFDE-44D004843EFF}"/>
          </ac:spMkLst>
        </pc:spChg>
        <pc:spChg chg="add mod">
          <ac:chgData name="mpodrug1308@gmail.com" userId="ed501399553867b5" providerId="LiveId" clId="{F0EEC41D-7867-480B-B616-529D6A1B2D24}" dt="2025-01-23T16:58:22.178" v="3179" actId="1076"/>
          <ac:spMkLst>
            <pc:docMk/>
            <pc:sldMk cId="2568225672" sldId="272"/>
            <ac:spMk id="17" creationId="{E2D22507-ABFD-ABD8-093D-E5CA765D8EBA}"/>
          </ac:spMkLst>
        </pc:spChg>
        <pc:spChg chg="add mod">
          <ac:chgData name="mpodrug1308@gmail.com" userId="ed501399553867b5" providerId="LiveId" clId="{F0EEC41D-7867-480B-B616-529D6A1B2D24}" dt="2025-01-23T16:52:19.771" v="2970" actId="113"/>
          <ac:spMkLst>
            <pc:docMk/>
            <pc:sldMk cId="2568225672" sldId="272"/>
            <ac:spMk id="18" creationId="{B2C40643-7050-8FEA-41FB-A2C2BA65C6C3}"/>
          </ac:spMkLst>
        </pc:spChg>
        <pc:spChg chg="add mod">
          <ac:chgData name="mpodrug1308@gmail.com" userId="ed501399553867b5" providerId="LiveId" clId="{F0EEC41D-7867-480B-B616-529D6A1B2D24}" dt="2025-01-23T16:52:22.315" v="2971" actId="113"/>
          <ac:spMkLst>
            <pc:docMk/>
            <pc:sldMk cId="2568225672" sldId="272"/>
            <ac:spMk id="19" creationId="{E0CDD000-1B3B-A9B9-CACE-F4DB75956340}"/>
          </ac:spMkLst>
        </pc:spChg>
        <pc:spChg chg="add del mod">
          <ac:chgData name="mpodrug1308@gmail.com" userId="ed501399553867b5" providerId="LiveId" clId="{F0EEC41D-7867-480B-B616-529D6A1B2D24}" dt="2025-01-23T16:52:46.921" v="2991" actId="20577"/>
          <ac:spMkLst>
            <pc:docMk/>
            <pc:sldMk cId="2568225672" sldId="272"/>
            <ac:spMk id="20" creationId="{ABC57B9B-5E88-9025-2DC1-B77B7DAE539A}"/>
          </ac:spMkLst>
        </pc:spChg>
        <pc:spChg chg="add del mod">
          <ac:chgData name="mpodrug1308@gmail.com" userId="ed501399553867b5" providerId="LiveId" clId="{F0EEC41D-7867-480B-B616-529D6A1B2D24}" dt="2025-01-23T16:52:04.611" v="2966" actId="478"/>
          <ac:spMkLst>
            <pc:docMk/>
            <pc:sldMk cId="2568225672" sldId="272"/>
            <ac:spMk id="22" creationId="{DC305256-A1FB-F6C9-2744-5CD6F9BDB1B7}"/>
          </ac:spMkLst>
        </pc:spChg>
        <pc:graphicFrameChg chg="add del mod">
          <ac:chgData name="mpodrug1308@gmail.com" userId="ed501399553867b5" providerId="LiveId" clId="{F0EEC41D-7867-480B-B616-529D6A1B2D24}" dt="2025-01-23T16:35:59.081" v="2846" actId="478"/>
          <ac:graphicFrameMkLst>
            <pc:docMk/>
            <pc:sldMk cId="2568225672" sldId="272"/>
            <ac:graphicFrameMk id="15" creationId="{0E89C383-CC6D-4B85-A387-F6E808288FC9}"/>
          </ac:graphicFrameMkLst>
        </pc:graphicFrameChg>
      </pc:sldChg>
      <pc:sldChg chg="addSp delSp modSp add mod modTransition">
        <pc:chgData name="mpodrug1308@gmail.com" userId="ed501399553867b5" providerId="LiveId" clId="{F0EEC41D-7867-480B-B616-529D6A1B2D24}" dt="2025-01-23T17:11:28.178" v="3477" actId="20577"/>
        <pc:sldMkLst>
          <pc:docMk/>
          <pc:sldMk cId="3544618697" sldId="273"/>
        </pc:sldMkLst>
        <pc:spChg chg="mod">
          <ac:chgData name="mpodrug1308@gmail.com" userId="ed501399553867b5" providerId="LiveId" clId="{F0EEC41D-7867-480B-B616-529D6A1B2D24}" dt="2025-01-21T18:50:42.522" v="2155" actId="1035"/>
          <ac:spMkLst>
            <pc:docMk/>
            <pc:sldMk cId="3544618697" sldId="273"/>
            <ac:spMk id="2" creationId="{8A722FDF-8922-D5D2-1721-C93F5BC2A846}"/>
          </ac:spMkLst>
        </pc:spChg>
        <pc:spChg chg="mod">
          <ac:chgData name="mpodrug1308@gmail.com" userId="ed501399553867b5" providerId="LiveId" clId="{F0EEC41D-7867-480B-B616-529D6A1B2D24}" dt="2025-01-23T17:11:28.178" v="3477" actId="20577"/>
          <ac:spMkLst>
            <pc:docMk/>
            <pc:sldMk cId="3544618697" sldId="273"/>
            <ac:spMk id="3" creationId="{E2DE296D-DB30-08AC-16C4-566FAA521FB8}"/>
          </ac:spMkLst>
        </pc:spChg>
        <pc:spChg chg="add mod">
          <ac:chgData name="mpodrug1308@gmail.com" userId="ed501399553867b5" providerId="LiveId" clId="{F0EEC41D-7867-480B-B616-529D6A1B2D24}" dt="2025-01-23T17:11:15.018" v="3466" actId="1076"/>
          <ac:spMkLst>
            <pc:docMk/>
            <pc:sldMk cId="3544618697" sldId="273"/>
            <ac:spMk id="13" creationId="{A4140963-FC7A-6F78-3640-BB0745FA65E2}"/>
          </ac:spMkLst>
        </pc:spChg>
      </pc:sldChg>
      <pc:sldChg chg="addSp delSp modSp add mod modTransition">
        <pc:chgData name="mpodrug1308@gmail.com" userId="ed501399553867b5" providerId="LiveId" clId="{F0EEC41D-7867-480B-B616-529D6A1B2D24}" dt="2025-01-23T17:08:21.744" v="3353"/>
        <pc:sldMkLst>
          <pc:docMk/>
          <pc:sldMk cId="1913692650" sldId="274"/>
        </pc:sldMkLst>
        <pc:spChg chg="del mod">
          <ac:chgData name="mpodrug1308@gmail.com" userId="ed501399553867b5" providerId="LiveId" clId="{F0EEC41D-7867-480B-B616-529D6A1B2D24}" dt="2025-01-23T16:35:45.134" v="2841" actId="478"/>
          <ac:spMkLst>
            <pc:docMk/>
            <pc:sldMk cId="1913692650" sldId="274"/>
            <ac:spMk id="2" creationId="{9CE8587B-6CD7-EADD-23F6-43BB60694FC3}"/>
          </ac:spMkLst>
        </pc:spChg>
        <pc:spChg chg="del">
          <ac:chgData name="mpodrug1308@gmail.com" userId="ed501399553867b5" providerId="LiveId" clId="{F0EEC41D-7867-480B-B616-529D6A1B2D24}" dt="2025-01-23T16:35:28.644" v="2835" actId="478"/>
          <ac:spMkLst>
            <pc:docMk/>
            <pc:sldMk cId="1913692650" sldId="274"/>
            <ac:spMk id="3" creationId="{0DB0C4AC-AB16-0F41-ABA7-C4E88A1C9DD2}"/>
          </ac:spMkLst>
        </pc:spChg>
        <pc:spChg chg="add del mod">
          <ac:chgData name="mpodrug1308@gmail.com" userId="ed501399553867b5" providerId="LiveId" clId="{F0EEC41D-7867-480B-B616-529D6A1B2D24}" dt="2025-01-23T16:35:32.846" v="2836" actId="478"/>
          <ac:spMkLst>
            <pc:docMk/>
            <pc:sldMk cId="1913692650" sldId="274"/>
            <ac:spMk id="14" creationId="{92656EB0-6F80-FA69-6CDC-9F24179249E4}"/>
          </ac:spMkLst>
        </pc:spChg>
        <pc:graphicFrameChg chg="mod">
          <ac:chgData name="mpodrug1308@gmail.com" userId="ed501399553867b5" providerId="LiveId" clId="{F0EEC41D-7867-480B-B616-529D6A1B2D24}" dt="2025-01-23T16:35:55.515" v="2845" actId="1076"/>
          <ac:graphicFrameMkLst>
            <pc:docMk/>
            <pc:sldMk cId="1913692650" sldId="274"/>
            <ac:graphicFrameMk id="15" creationId="{D58478E8-3824-D212-1929-0F865D6495A6}"/>
          </ac:graphicFrameMkLst>
        </pc:graphicFrameChg>
      </pc:sldChg>
      <pc:sldMasterChg chg="modTransition modSldLayout">
        <pc:chgData name="mpodrug1308@gmail.com" userId="ed501399553867b5" providerId="LiveId" clId="{F0EEC41D-7867-480B-B616-529D6A1B2D24}" dt="2025-01-23T17:08:21.744" v="3353"/>
        <pc:sldMasterMkLst>
          <pc:docMk/>
          <pc:sldMasterMk cId="4122039451" sldId="2147483648"/>
        </pc:sldMasterMkLst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3009751838" sldId="2147483649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1552746213" sldId="2147483650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3601256743" sldId="2147483651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2438407399" sldId="2147483652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111044400" sldId="2147483653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161403539" sldId="2147483654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1914661505" sldId="2147483655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1287561333" sldId="2147483656"/>
          </pc:sldLayoutMkLst>
        </pc:sldLayoutChg>
        <pc:sldLayoutChg chg="modTransition">
          <pc:chgData name="mpodrug1308@gmail.com" userId="ed501399553867b5" providerId="LiveId" clId="{F0EEC41D-7867-480B-B616-529D6A1B2D24}" dt="2025-01-23T17:08:21.744" v="3353"/>
          <pc:sldLayoutMkLst>
            <pc:docMk/>
            <pc:sldMasterMk cId="4122039451" sldId="2147483648"/>
            <pc:sldLayoutMk cId="3939197913" sldId="214748365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Izrada aplikacije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BA-47FD-B69B-436D3F634D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BA-47FD-B69B-436D3F634D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BA-47FD-B69B-436D3F634D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BA-47FD-B69B-436D3F634D0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FBA-47FD-B69B-436D3F634D04}"/>
              </c:ext>
            </c:extLst>
          </c:dPt>
          <c:cat>
            <c:strRef>
              <c:f>List1!$A$2:$A$6</c:f>
              <c:strCache>
                <c:ptCount val="5"/>
                <c:pt idx="0">
                  <c:v>Specifikacija</c:v>
                </c:pt>
                <c:pt idx="1">
                  <c:v>Frontend</c:v>
                </c:pt>
                <c:pt idx="2">
                  <c:v>Backend</c:v>
                </c:pt>
                <c:pt idx="3">
                  <c:v>Testiranje</c:v>
                </c:pt>
                <c:pt idx="4">
                  <c:v>Dokumentacija</c:v>
                </c:pt>
              </c:strCache>
            </c:strRef>
          </c:cat>
          <c:val>
            <c:numRef>
              <c:f>List1!$B$2:$B$6</c:f>
              <c:numCache>
                <c:formatCode>General</c:formatCode>
                <c:ptCount val="5"/>
                <c:pt idx="0">
                  <c:v>20</c:v>
                </c:pt>
                <c:pt idx="1">
                  <c:v>50</c:v>
                </c:pt>
                <c:pt idx="2">
                  <c:v>40</c:v>
                </c:pt>
                <c:pt idx="3">
                  <c:v>10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0-4097-BF15-3C8B14777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Iskustva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hr-HR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hr-HR" noProof="0" dirty="0"/>
        </a:p>
      </dgm:t>
    </dgm:pt>
    <dgm:pt modelId="{BC16FBBB-4A33-49C2-A567-8F38E5A3AB98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Organizacija rada</a:t>
          </a:r>
        </a:p>
      </dgm:t>
    </dgm:pt>
    <dgm:pt modelId="{A9C86C6C-27B6-4D82-A98D-C904D5FDF3BE}" type="parTrans" cxnId="{B8834532-A372-451E-9606-52BDDFD5282B}">
      <dgm:prSet/>
      <dgm:spPr/>
      <dgm:t>
        <a:bodyPr/>
        <a:lstStyle/>
        <a:p>
          <a:endParaRPr lang="hr-HR"/>
        </a:p>
      </dgm:t>
    </dgm:pt>
    <dgm:pt modelId="{7DBB6663-632F-452F-A326-1CC7B3418877}" type="sibTrans" cxnId="{B8834532-A372-451E-9606-52BDDFD5282B}">
      <dgm:prSet/>
      <dgm:spPr/>
      <dgm:t>
        <a:bodyPr/>
        <a:lstStyle/>
        <a:p>
          <a:endParaRPr lang="hr-HR"/>
        </a:p>
      </dgm:t>
    </dgm:pt>
    <dgm:pt modelId="{C55A1E56-9652-4019-9092-6DCFA5FF6CCF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Članovi tima</a:t>
          </a:r>
        </a:p>
      </dgm:t>
    </dgm:pt>
    <dgm:pt modelId="{76F62179-C33E-4C51-AA49-CAA9D8B59F33}" type="parTrans" cxnId="{1A9CFEA0-52FF-4541-8917-005F8DE1B4FE}">
      <dgm:prSet/>
      <dgm:spPr/>
      <dgm:t>
        <a:bodyPr/>
        <a:lstStyle/>
        <a:p>
          <a:endParaRPr lang="hr-HR"/>
        </a:p>
      </dgm:t>
    </dgm:pt>
    <dgm:pt modelId="{C857F54F-8289-4ACF-B2F4-71DE7505B279}" type="sibTrans" cxnId="{1A9CFEA0-52FF-4541-8917-005F8DE1B4FE}">
      <dgm:prSet/>
      <dgm:spPr/>
      <dgm:t>
        <a:bodyPr/>
        <a:lstStyle/>
        <a:p>
          <a:endParaRPr lang="hr-HR"/>
        </a:p>
      </dgm:t>
    </dgm:pt>
    <dgm:pt modelId="{860E8A7C-D1EB-4103-9C83-0530EEB3CB0B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Opis zadatka</a:t>
          </a:r>
        </a:p>
      </dgm:t>
    </dgm:pt>
    <dgm:pt modelId="{13D9F1B8-E157-41F5-8A5C-DA474EFCCEA4}" type="parTrans" cxnId="{E33A5EAF-1790-4C82-9656-5F21FCF1A6AE}">
      <dgm:prSet/>
      <dgm:spPr/>
      <dgm:t>
        <a:bodyPr/>
        <a:lstStyle/>
        <a:p>
          <a:endParaRPr lang="hr-HR"/>
        </a:p>
      </dgm:t>
    </dgm:pt>
    <dgm:pt modelId="{573B0F8F-1561-44DD-8601-16AD4DFF814A}" type="sibTrans" cxnId="{E33A5EAF-1790-4C82-9656-5F21FCF1A6AE}">
      <dgm:prSet/>
      <dgm:spPr/>
      <dgm:t>
        <a:bodyPr/>
        <a:lstStyle/>
        <a:p>
          <a:endParaRPr lang="hr-HR"/>
        </a:p>
      </dgm:t>
    </dgm:pt>
    <dgm:pt modelId="{5733252B-B790-4CCA-944F-7D79E26A7DD6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Pregled zahtjeva</a:t>
          </a:r>
        </a:p>
      </dgm:t>
    </dgm:pt>
    <dgm:pt modelId="{C69BCFDC-7113-41F9-AC5E-321E60056862}" type="parTrans" cxnId="{5BCC40AB-712B-4024-B6EA-FD7E2480EBC3}">
      <dgm:prSet/>
      <dgm:spPr/>
      <dgm:t>
        <a:bodyPr/>
        <a:lstStyle/>
        <a:p>
          <a:endParaRPr lang="hr-HR"/>
        </a:p>
      </dgm:t>
    </dgm:pt>
    <dgm:pt modelId="{06356C1B-6BAD-4491-A5F5-0743AFF43552}" type="sibTrans" cxnId="{5BCC40AB-712B-4024-B6EA-FD7E2480EBC3}">
      <dgm:prSet/>
      <dgm:spPr/>
      <dgm:t>
        <a:bodyPr/>
        <a:lstStyle/>
        <a:p>
          <a:endParaRPr lang="hr-HR"/>
        </a:p>
      </dgm:t>
    </dgm:pt>
    <dgm:pt modelId="{C06F4CD5-9519-4109-B016-A7E0E2A864F6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Arhitektura</a:t>
          </a:r>
        </a:p>
      </dgm:t>
    </dgm:pt>
    <dgm:pt modelId="{E88F4D23-EC20-4E61-BCD6-57772763CD5A}" type="parTrans" cxnId="{4F5B5858-F940-46CE-A1A8-298F6FD1D375}">
      <dgm:prSet/>
      <dgm:spPr/>
      <dgm:t>
        <a:bodyPr/>
        <a:lstStyle/>
        <a:p>
          <a:endParaRPr lang="hr-HR"/>
        </a:p>
      </dgm:t>
    </dgm:pt>
    <dgm:pt modelId="{F2B7AD2B-0910-4C67-B33D-FB0D5F2B55A8}" type="sibTrans" cxnId="{4F5B5858-F940-46CE-A1A8-298F6FD1D375}">
      <dgm:prSet/>
      <dgm:spPr/>
      <dgm:t>
        <a:bodyPr/>
        <a:lstStyle/>
        <a:p>
          <a:endParaRPr lang="hr-HR"/>
        </a:p>
      </dgm:t>
    </dgm:pt>
    <dgm:pt modelId="{6981D8FA-EDCB-449A-A1E6-93D23EB45F66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Korišteni alati i tehnologije</a:t>
          </a:r>
        </a:p>
      </dgm:t>
    </dgm:pt>
    <dgm:pt modelId="{C15D4A9E-3668-4A9B-8EAF-CF5852BAB193}" type="parTrans" cxnId="{8050464B-4F65-45A4-BCBE-0B672E4D80CA}">
      <dgm:prSet/>
      <dgm:spPr/>
      <dgm:t>
        <a:bodyPr/>
        <a:lstStyle/>
        <a:p>
          <a:endParaRPr lang="hr-HR"/>
        </a:p>
      </dgm:t>
    </dgm:pt>
    <dgm:pt modelId="{BA9C7FF0-CC59-4D38-86EC-0D87F8D38EF7}" type="sibTrans" cxnId="{8050464B-4F65-45A4-BCBE-0B672E4D80CA}">
      <dgm:prSet/>
      <dgm:spPr/>
      <dgm:t>
        <a:bodyPr/>
        <a:lstStyle/>
        <a:p>
          <a:endParaRPr lang="hr-HR"/>
        </a:p>
      </dgm:t>
    </dgm:pt>
    <dgm:pt modelId="{F5B29533-5698-49C0-B7B9-CAC57DBBE2FE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hr-H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Ispitivanje</a:t>
          </a:r>
        </a:p>
      </dgm:t>
    </dgm:pt>
    <dgm:pt modelId="{FCF78881-A869-45CD-A370-1E5D6F3BFE7E}" type="parTrans" cxnId="{1B6D816D-B522-44E5-BAD0-AC85315930B5}">
      <dgm:prSet/>
      <dgm:spPr/>
      <dgm:t>
        <a:bodyPr/>
        <a:lstStyle/>
        <a:p>
          <a:endParaRPr lang="hr-HR"/>
        </a:p>
      </dgm:t>
    </dgm:pt>
    <dgm:pt modelId="{F1505580-8F4D-4FBD-B8CD-D6BFBC350FA8}" type="sibTrans" cxnId="{1B6D816D-B522-44E5-BAD0-AC85315930B5}">
      <dgm:prSet/>
      <dgm:spPr/>
      <dgm:t>
        <a:bodyPr/>
        <a:lstStyle/>
        <a:p>
          <a:endParaRPr lang="hr-HR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6D058CA7-A379-4179-A8E5-38C605FF66AD}" type="pres">
      <dgm:prSet presAssocID="{C55A1E56-9652-4019-9092-6DCFA5FF6CCF}" presName="parentLin" presStyleCnt="0"/>
      <dgm:spPr/>
    </dgm:pt>
    <dgm:pt modelId="{73F7DF49-F208-4058-A725-E3B1EB8B1A0A}" type="pres">
      <dgm:prSet presAssocID="{C55A1E56-9652-4019-9092-6DCFA5FF6CCF}" presName="parentLeftMargin" presStyleLbl="node1" presStyleIdx="0" presStyleCnt="8"/>
      <dgm:spPr/>
    </dgm:pt>
    <dgm:pt modelId="{66E831D0-9416-4050-8FB6-65FF073A4109}" type="pres">
      <dgm:prSet presAssocID="{C55A1E56-9652-4019-9092-6DCFA5FF6CC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53202CC-E7BD-4C8F-A2AA-BEBABD322F95}" type="pres">
      <dgm:prSet presAssocID="{C55A1E56-9652-4019-9092-6DCFA5FF6CCF}" presName="negativeSpace" presStyleCnt="0"/>
      <dgm:spPr/>
    </dgm:pt>
    <dgm:pt modelId="{2A345F8F-F4F2-42C3-A2C8-D85D7AE80540}" type="pres">
      <dgm:prSet presAssocID="{C55A1E56-9652-4019-9092-6DCFA5FF6CCF}" presName="childText" presStyleLbl="conFgAcc1" presStyleIdx="0" presStyleCnt="8">
        <dgm:presLayoutVars>
          <dgm:bulletEnabled val="1"/>
        </dgm:presLayoutVars>
      </dgm:prSet>
      <dgm:spPr/>
    </dgm:pt>
    <dgm:pt modelId="{0BE5AC3C-92E6-4D9A-907D-C933F1E4EA9A}" type="pres">
      <dgm:prSet presAssocID="{C857F54F-8289-4ACF-B2F4-71DE7505B279}" presName="spaceBetweenRectangles" presStyleCnt="0"/>
      <dgm:spPr/>
    </dgm:pt>
    <dgm:pt modelId="{54264AD7-BDDD-441F-ACB2-80EF31163F26}" type="pres">
      <dgm:prSet presAssocID="{860E8A7C-D1EB-4103-9C83-0530EEB3CB0B}" presName="parentLin" presStyleCnt="0"/>
      <dgm:spPr/>
    </dgm:pt>
    <dgm:pt modelId="{4E18C365-F4A6-4502-AA2F-287A679AF208}" type="pres">
      <dgm:prSet presAssocID="{860E8A7C-D1EB-4103-9C83-0530EEB3CB0B}" presName="parentLeftMargin" presStyleLbl="node1" presStyleIdx="0" presStyleCnt="8"/>
      <dgm:spPr/>
    </dgm:pt>
    <dgm:pt modelId="{EE0CB06D-A6F1-496F-AB68-A66A36533631}" type="pres">
      <dgm:prSet presAssocID="{860E8A7C-D1EB-4103-9C83-0530EEB3CB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AB1239B-B531-4AAA-95D0-A1A8E29F232B}" type="pres">
      <dgm:prSet presAssocID="{860E8A7C-D1EB-4103-9C83-0530EEB3CB0B}" presName="negativeSpace" presStyleCnt="0"/>
      <dgm:spPr/>
    </dgm:pt>
    <dgm:pt modelId="{EE054320-5AA1-4882-AAA7-D54984C8B871}" type="pres">
      <dgm:prSet presAssocID="{860E8A7C-D1EB-4103-9C83-0530EEB3CB0B}" presName="childText" presStyleLbl="conFgAcc1" presStyleIdx="1" presStyleCnt="8">
        <dgm:presLayoutVars>
          <dgm:bulletEnabled val="1"/>
        </dgm:presLayoutVars>
      </dgm:prSet>
      <dgm:spPr/>
    </dgm:pt>
    <dgm:pt modelId="{D9F640D0-A6EE-4FF4-965B-08B0F697FC65}" type="pres">
      <dgm:prSet presAssocID="{573B0F8F-1561-44DD-8601-16AD4DFF814A}" presName="spaceBetweenRectangles" presStyleCnt="0"/>
      <dgm:spPr/>
    </dgm:pt>
    <dgm:pt modelId="{049869FE-C892-4441-BC71-F47D1F62DD4F}" type="pres">
      <dgm:prSet presAssocID="{5733252B-B790-4CCA-944F-7D79E26A7DD6}" presName="parentLin" presStyleCnt="0"/>
      <dgm:spPr/>
    </dgm:pt>
    <dgm:pt modelId="{17007658-7210-44A1-82FB-7969E3CC4077}" type="pres">
      <dgm:prSet presAssocID="{5733252B-B790-4CCA-944F-7D79E26A7DD6}" presName="parentLeftMargin" presStyleLbl="node1" presStyleIdx="1" presStyleCnt="8"/>
      <dgm:spPr/>
    </dgm:pt>
    <dgm:pt modelId="{F164D59C-886B-4739-8C97-AF8D454E4306}" type="pres">
      <dgm:prSet presAssocID="{5733252B-B790-4CCA-944F-7D79E26A7D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42F44A3-07F0-4A5E-8A14-5EE2D7232957}" type="pres">
      <dgm:prSet presAssocID="{5733252B-B790-4CCA-944F-7D79E26A7DD6}" presName="negativeSpace" presStyleCnt="0"/>
      <dgm:spPr/>
    </dgm:pt>
    <dgm:pt modelId="{EEA4DBAA-4F90-4C86-ACFB-BE6E898F5ADB}" type="pres">
      <dgm:prSet presAssocID="{5733252B-B790-4CCA-944F-7D79E26A7DD6}" presName="childText" presStyleLbl="conFgAcc1" presStyleIdx="2" presStyleCnt="8">
        <dgm:presLayoutVars>
          <dgm:bulletEnabled val="1"/>
        </dgm:presLayoutVars>
      </dgm:prSet>
      <dgm:spPr/>
    </dgm:pt>
    <dgm:pt modelId="{D88EBCC7-8EAF-4926-889C-DAA5693545A5}" type="pres">
      <dgm:prSet presAssocID="{06356C1B-6BAD-4491-A5F5-0743AFF43552}" presName="spaceBetweenRectangles" presStyleCnt="0"/>
      <dgm:spPr/>
    </dgm:pt>
    <dgm:pt modelId="{490BB107-1692-46B8-8422-9AFDD42826A8}" type="pres">
      <dgm:prSet presAssocID="{C06F4CD5-9519-4109-B016-A7E0E2A864F6}" presName="parentLin" presStyleCnt="0"/>
      <dgm:spPr/>
    </dgm:pt>
    <dgm:pt modelId="{3A5C887E-2277-4F93-9469-BF46950532C1}" type="pres">
      <dgm:prSet presAssocID="{C06F4CD5-9519-4109-B016-A7E0E2A864F6}" presName="parentLeftMargin" presStyleLbl="node1" presStyleIdx="2" presStyleCnt="8"/>
      <dgm:spPr/>
    </dgm:pt>
    <dgm:pt modelId="{7EEB05ED-8A1F-443A-996E-CC651D1F12B8}" type="pres">
      <dgm:prSet presAssocID="{C06F4CD5-9519-4109-B016-A7E0E2A864F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5EEA3F6-1F06-481D-8762-D4B6C44D35AE}" type="pres">
      <dgm:prSet presAssocID="{C06F4CD5-9519-4109-B016-A7E0E2A864F6}" presName="negativeSpace" presStyleCnt="0"/>
      <dgm:spPr/>
    </dgm:pt>
    <dgm:pt modelId="{E2DAD527-C697-416D-ACC5-60E4FADA53D0}" type="pres">
      <dgm:prSet presAssocID="{C06F4CD5-9519-4109-B016-A7E0E2A864F6}" presName="childText" presStyleLbl="conFgAcc1" presStyleIdx="3" presStyleCnt="8">
        <dgm:presLayoutVars>
          <dgm:bulletEnabled val="1"/>
        </dgm:presLayoutVars>
      </dgm:prSet>
      <dgm:spPr/>
    </dgm:pt>
    <dgm:pt modelId="{4F19C13A-C95D-48EA-9C27-08AD50855B97}" type="pres">
      <dgm:prSet presAssocID="{F2B7AD2B-0910-4C67-B33D-FB0D5F2B55A8}" presName="spaceBetweenRectangles" presStyleCnt="0"/>
      <dgm:spPr/>
    </dgm:pt>
    <dgm:pt modelId="{E7DF39CD-217B-430B-AAA0-0D00CDE8E13E}" type="pres">
      <dgm:prSet presAssocID="{6981D8FA-EDCB-449A-A1E6-93D23EB45F66}" presName="parentLin" presStyleCnt="0"/>
      <dgm:spPr/>
    </dgm:pt>
    <dgm:pt modelId="{19FACB22-95EA-4131-AA41-D6A2AD494C83}" type="pres">
      <dgm:prSet presAssocID="{6981D8FA-EDCB-449A-A1E6-93D23EB45F66}" presName="parentLeftMargin" presStyleLbl="node1" presStyleIdx="3" presStyleCnt="8"/>
      <dgm:spPr/>
    </dgm:pt>
    <dgm:pt modelId="{A220560A-8D59-448A-8D49-0F911F2BEEDF}" type="pres">
      <dgm:prSet presAssocID="{6981D8FA-EDCB-449A-A1E6-93D23EB45F6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0950AB9-7077-4F0E-9249-5D77D92DF90A}" type="pres">
      <dgm:prSet presAssocID="{6981D8FA-EDCB-449A-A1E6-93D23EB45F66}" presName="negativeSpace" presStyleCnt="0"/>
      <dgm:spPr/>
    </dgm:pt>
    <dgm:pt modelId="{67B2E7B1-AB50-48CD-9F79-7B45CF051E88}" type="pres">
      <dgm:prSet presAssocID="{6981D8FA-EDCB-449A-A1E6-93D23EB45F66}" presName="childText" presStyleLbl="conFgAcc1" presStyleIdx="4" presStyleCnt="8">
        <dgm:presLayoutVars>
          <dgm:bulletEnabled val="1"/>
        </dgm:presLayoutVars>
      </dgm:prSet>
      <dgm:spPr/>
    </dgm:pt>
    <dgm:pt modelId="{B5796111-006F-4590-906B-1663DD078835}" type="pres">
      <dgm:prSet presAssocID="{BA9C7FF0-CC59-4D38-86EC-0D87F8D38EF7}" presName="spaceBetweenRectangles" presStyleCnt="0"/>
      <dgm:spPr/>
    </dgm:pt>
    <dgm:pt modelId="{CF921C17-F577-4864-A808-B5387D25E4D7}" type="pres">
      <dgm:prSet presAssocID="{F5B29533-5698-49C0-B7B9-CAC57DBBE2FE}" presName="parentLin" presStyleCnt="0"/>
      <dgm:spPr/>
    </dgm:pt>
    <dgm:pt modelId="{07CE6110-B502-460C-B4B1-A1269FCFF03A}" type="pres">
      <dgm:prSet presAssocID="{F5B29533-5698-49C0-B7B9-CAC57DBBE2FE}" presName="parentLeftMargin" presStyleLbl="node1" presStyleIdx="4" presStyleCnt="8"/>
      <dgm:spPr/>
    </dgm:pt>
    <dgm:pt modelId="{F4A3C3DE-B1F5-4D4F-B34C-779233EEC126}" type="pres">
      <dgm:prSet presAssocID="{F5B29533-5698-49C0-B7B9-CAC57DBBE2F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2368050-672C-44F6-A141-1ECC8979FF16}" type="pres">
      <dgm:prSet presAssocID="{F5B29533-5698-49C0-B7B9-CAC57DBBE2FE}" presName="negativeSpace" presStyleCnt="0"/>
      <dgm:spPr/>
    </dgm:pt>
    <dgm:pt modelId="{F022235D-FE9B-4E0F-9C07-3F3E84066693}" type="pres">
      <dgm:prSet presAssocID="{F5B29533-5698-49C0-B7B9-CAC57DBBE2FE}" presName="childText" presStyleLbl="conFgAcc1" presStyleIdx="5" presStyleCnt="8">
        <dgm:presLayoutVars>
          <dgm:bulletEnabled val="1"/>
        </dgm:presLayoutVars>
      </dgm:prSet>
      <dgm:spPr/>
    </dgm:pt>
    <dgm:pt modelId="{C406F860-5FA3-4CF6-9FFF-ED24930C87BC}" type="pres">
      <dgm:prSet presAssocID="{F1505580-8F4D-4FBD-B8CD-D6BFBC350FA8}" presName="spaceBetweenRectangles" presStyleCnt="0"/>
      <dgm:spPr/>
    </dgm:pt>
    <dgm:pt modelId="{88CA8C0E-7C2B-4246-9DA2-30AE68644C63}" type="pres">
      <dgm:prSet presAssocID="{BC16FBBB-4A33-49C2-A567-8F38E5A3AB98}" presName="parentLin" presStyleCnt="0"/>
      <dgm:spPr/>
    </dgm:pt>
    <dgm:pt modelId="{04DEF4B7-0D96-4E73-AF61-9322B0368665}" type="pres">
      <dgm:prSet presAssocID="{BC16FBBB-4A33-49C2-A567-8F38E5A3AB98}" presName="parentLeftMargin" presStyleLbl="node1" presStyleIdx="5" presStyleCnt="8"/>
      <dgm:spPr/>
    </dgm:pt>
    <dgm:pt modelId="{E325E441-8638-40B7-A0A6-188524D266ED}" type="pres">
      <dgm:prSet presAssocID="{BC16FBBB-4A33-49C2-A567-8F38E5A3AB9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05E7E8B-5FB7-4506-9252-ED996DC46C94}" type="pres">
      <dgm:prSet presAssocID="{BC16FBBB-4A33-49C2-A567-8F38E5A3AB98}" presName="negativeSpace" presStyleCnt="0"/>
      <dgm:spPr/>
    </dgm:pt>
    <dgm:pt modelId="{B0405382-66E1-4778-B118-FE68DA4D5ACD}" type="pres">
      <dgm:prSet presAssocID="{BC16FBBB-4A33-49C2-A567-8F38E5A3AB98}" presName="childText" presStyleLbl="conFgAcc1" presStyleIdx="6" presStyleCnt="8">
        <dgm:presLayoutVars>
          <dgm:bulletEnabled val="1"/>
        </dgm:presLayoutVars>
      </dgm:prSet>
      <dgm:spPr/>
    </dgm:pt>
    <dgm:pt modelId="{A1485A5C-FC52-4BA0-AF71-99F0994240C1}" type="pres">
      <dgm:prSet presAssocID="{7DBB6663-632F-452F-A326-1CC7B3418877}" presName="spaceBetweenRectangles" presStyleCnt="0"/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6" presStyleCnt="8"/>
      <dgm:spPr/>
    </dgm:pt>
    <dgm:pt modelId="{A8B898EB-38C9-408E-9FE2-CB5C874FA50A}" type="pres">
      <dgm:prSet presAssocID="{620EFBB7-0769-4554-96E3-51B5B6698D5A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7" presStyleCnt="8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A7DC371D-46D0-4671-950C-F0F0EE893D9E}" type="presOf" srcId="{F5B29533-5698-49C0-B7B9-CAC57DBBE2FE}" destId="{F4A3C3DE-B1F5-4D4F-B34C-779233EEC126}" srcOrd="1" destOrd="0" presId="urn:microsoft.com/office/officeart/2005/8/layout/list1"/>
    <dgm:cxn modelId="{0CD32726-0A41-4F5D-97BF-0C4301FBAE26}" type="presOf" srcId="{5733252B-B790-4CCA-944F-7D79E26A7DD6}" destId="{17007658-7210-44A1-82FB-7969E3CC4077}" srcOrd="0" destOrd="0" presId="urn:microsoft.com/office/officeart/2005/8/layout/list1"/>
    <dgm:cxn modelId="{A89EA829-2439-4F20-80B4-80B823D15C7D}" type="presOf" srcId="{5733252B-B790-4CCA-944F-7D79E26A7DD6}" destId="{F164D59C-886B-4739-8C97-AF8D454E4306}" srcOrd="1" destOrd="0" presId="urn:microsoft.com/office/officeart/2005/8/layout/list1"/>
    <dgm:cxn modelId="{6A230A2A-0A5C-4546-B07F-E8357F53838D}" type="presOf" srcId="{C06F4CD5-9519-4109-B016-A7E0E2A864F6}" destId="{7EEB05ED-8A1F-443A-996E-CC651D1F12B8}" srcOrd="1" destOrd="0" presId="urn:microsoft.com/office/officeart/2005/8/layout/list1"/>
    <dgm:cxn modelId="{3107E931-3FE3-4115-943C-20E5ACDEC6F0}" type="presOf" srcId="{860E8A7C-D1EB-4103-9C83-0530EEB3CB0B}" destId="{EE0CB06D-A6F1-496F-AB68-A66A36533631}" srcOrd="1" destOrd="0" presId="urn:microsoft.com/office/officeart/2005/8/layout/list1"/>
    <dgm:cxn modelId="{B8834532-A372-451E-9606-52BDDFD5282B}" srcId="{2A136A90-6B59-45AD-BBA1-85AFD032E8F8}" destId="{BC16FBBB-4A33-49C2-A567-8F38E5A3AB98}" srcOrd="6" destOrd="0" parTransId="{A9C86C6C-27B6-4D82-A98D-C904D5FDF3BE}" sibTransId="{7DBB6663-632F-452F-A326-1CC7B3418877}"/>
    <dgm:cxn modelId="{F0313168-9F1A-4734-B3E2-E2567E2A0356}" type="presOf" srcId="{BC16FBBB-4A33-49C2-A567-8F38E5A3AB98}" destId="{04DEF4B7-0D96-4E73-AF61-9322B0368665}" srcOrd="0" destOrd="0" presId="urn:microsoft.com/office/officeart/2005/8/layout/list1"/>
    <dgm:cxn modelId="{8050464B-4F65-45A4-BCBE-0B672E4D80CA}" srcId="{2A136A90-6B59-45AD-BBA1-85AFD032E8F8}" destId="{6981D8FA-EDCB-449A-A1E6-93D23EB45F66}" srcOrd="4" destOrd="0" parTransId="{C15D4A9E-3668-4A9B-8EAF-CF5852BAB193}" sibTransId="{BA9C7FF0-CC59-4D38-86EC-0D87F8D38EF7}"/>
    <dgm:cxn modelId="{4E16FB4B-7148-42E3-B74E-667D9989F0B1}" type="presOf" srcId="{F5B29533-5698-49C0-B7B9-CAC57DBBE2FE}" destId="{07CE6110-B502-460C-B4B1-A1269FCFF03A}" srcOrd="0" destOrd="0" presId="urn:microsoft.com/office/officeart/2005/8/layout/list1"/>
    <dgm:cxn modelId="{1B6D816D-B522-44E5-BAD0-AC85315930B5}" srcId="{2A136A90-6B59-45AD-BBA1-85AFD032E8F8}" destId="{F5B29533-5698-49C0-B7B9-CAC57DBBE2FE}" srcOrd="5" destOrd="0" parTransId="{FCF78881-A869-45CD-A370-1E5D6F3BFE7E}" sibTransId="{F1505580-8F4D-4FBD-B8CD-D6BFBC350FA8}"/>
    <dgm:cxn modelId="{4F5B5858-F940-46CE-A1A8-298F6FD1D375}" srcId="{2A136A90-6B59-45AD-BBA1-85AFD032E8F8}" destId="{C06F4CD5-9519-4109-B016-A7E0E2A864F6}" srcOrd="3" destOrd="0" parTransId="{E88F4D23-EC20-4E61-BCD6-57772763CD5A}" sibTransId="{F2B7AD2B-0910-4C67-B33D-FB0D5F2B55A8}"/>
    <dgm:cxn modelId="{31D87859-5F7B-4A35-85DE-2AC80BDA21FA}" type="presOf" srcId="{860E8A7C-D1EB-4103-9C83-0530EEB3CB0B}" destId="{4E18C365-F4A6-4502-AA2F-287A679AF208}" srcOrd="0" destOrd="0" presId="urn:microsoft.com/office/officeart/2005/8/layout/list1"/>
    <dgm:cxn modelId="{17C9D25A-BC5F-418E-9A4A-29DD9C57BD39}" srcId="{2A136A90-6B59-45AD-BBA1-85AFD032E8F8}" destId="{620EFBB7-0769-4554-96E3-51B5B6698D5A}" srcOrd="7" destOrd="0" parTransId="{B5DFE748-686E-4A08-944E-9D07F9FA6B48}" sibTransId="{FD3AFE35-532F-4AE8-BAB4-DFA3B4B611F6}"/>
    <dgm:cxn modelId="{50D0127F-0349-48D1-9199-60393680F821}" type="presOf" srcId="{6981D8FA-EDCB-449A-A1E6-93D23EB45F66}" destId="{19FACB22-95EA-4131-AA41-D6A2AD494C83}" srcOrd="0" destOrd="0" presId="urn:microsoft.com/office/officeart/2005/8/layout/list1"/>
    <dgm:cxn modelId="{1A9CFEA0-52FF-4541-8917-005F8DE1B4FE}" srcId="{2A136A90-6B59-45AD-BBA1-85AFD032E8F8}" destId="{C55A1E56-9652-4019-9092-6DCFA5FF6CCF}" srcOrd="0" destOrd="0" parTransId="{76F62179-C33E-4C51-AA49-CAA9D8B59F33}" sibTransId="{C857F54F-8289-4ACF-B2F4-71DE7505B279}"/>
    <dgm:cxn modelId="{5BCC40AB-712B-4024-B6EA-FD7E2480EBC3}" srcId="{2A136A90-6B59-45AD-BBA1-85AFD032E8F8}" destId="{5733252B-B790-4CCA-944F-7D79E26A7DD6}" srcOrd="2" destOrd="0" parTransId="{C69BCFDC-7113-41F9-AC5E-321E60056862}" sibTransId="{06356C1B-6BAD-4491-A5F5-0743AFF43552}"/>
    <dgm:cxn modelId="{01446DAD-E429-48F9-AE89-30769F01DFC7}" type="presOf" srcId="{C06F4CD5-9519-4109-B016-A7E0E2A864F6}" destId="{3A5C887E-2277-4F93-9469-BF46950532C1}" srcOrd="0" destOrd="0" presId="urn:microsoft.com/office/officeart/2005/8/layout/list1"/>
    <dgm:cxn modelId="{E33A5EAF-1790-4C82-9656-5F21FCF1A6AE}" srcId="{2A136A90-6B59-45AD-BBA1-85AFD032E8F8}" destId="{860E8A7C-D1EB-4103-9C83-0530EEB3CB0B}" srcOrd="1" destOrd="0" parTransId="{13D9F1B8-E157-41F5-8A5C-DA474EFCCEA4}" sibTransId="{573B0F8F-1561-44DD-8601-16AD4DFF814A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481B60DB-82BD-4F11-B356-F34409F0DE64}" type="presOf" srcId="{6981D8FA-EDCB-449A-A1E6-93D23EB45F66}" destId="{A220560A-8D59-448A-8D49-0F911F2BEEDF}" srcOrd="1" destOrd="0" presId="urn:microsoft.com/office/officeart/2005/8/layout/list1"/>
    <dgm:cxn modelId="{A253C6DC-42F7-4F2B-BCAD-023EFB62B090}" type="presOf" srcId="{C55A1E56-9652-4019-9092-6DCFA5FF6CCF}" destId="{66E831D0-9416-4050-8FB6-65FF073A4109}" srcOrd="1" destOrd="0" presId="urn:microsoft.com/office/officeart/2005/8/layout/list1"/>
    <dgm:cxn modelId="{33F3E8E6-C7FD-47D5-ACD4-D87D40D9B322}" type="presOf" srcId="{C55A1E56-9652-4019-9092-6DCFA5FF6CCF}" destId="{73F7DF49-F208-4058-A725-E3B1EB8B1A0A}" srcOrd="0" destOrd="0" presId="urn:microsoft.com/office/officeart/2005/8/layout/list1"/>
    <dgm:cxn modelId="{5515F2F1-DD1E-4833-92C3-585D5B2A1473}" type="presOf" srcId="{BC16FBBB-4A33-49C2-A567-8F38E5A3AB98}" destId="{E325E441-8638-40B7-A0A6-188524D266ED}" srcOrd="1" destOrd="0" presId="urn:microsoft.com/office/officeart/2005/8/layout/list1"/>
    <dgm:cxn modelId="{095E0B81-8C93-4209-A10B-D2016DA6E4F4}" type="presParOf" srcId="{183A34DF-AA92-49E1-8191-0CF6AD17A6AA}" destId="{6D058CA7-A379-4179-A8E5-38C605FF66AD}" srcOrd="0" destOrd="0" presId="urn:microsoft.com/office/officeart/2005/8/layout/list1"/>
    <dgm:cxn modelId="{A01923A3-723D-47AA-9123-57887965F377}" type="presParOf" srcId="{6D058CA7-A379-4179-A8E5-38C605FF66AD}" destId="{73F7DF49-F208-4058-A725-E3B1EB8B1A0A}" srcOrd="0" destOrd="0" presId="urn:microsoft.com/office/officeart/2005/8/layout/list1"/>
    <dgm:cxn modelId="{6E2B67D5-15F4-4FD0-A38A-8FD0078ED430}" type="presParOf" srcId="{6D058CA7-A379-4179-A8E5-38C605FF66AD}" destId="{66E831D0-9416-4050-8FB6-65FF073A4109}" srcOrd="1" destOrd="0" presId="urn:microsoft.com/office/officeart/2005/8/layout/list1"/>
    <dgm:cxn modelId="{8F43069A-11DE-44A6-B870-740998535CED}" type="presParOf" srcId="{183A34DF-AA92-49E1-8191-0CF6AD17A6AA}" destId="{653202CC-E7BD-4C8F-A2AA-BEBABD322F95}" srcOrd="1" destOrd="0" presId="urn:microsoft.com/office/officeart/2005/8/layout/list1"/>
    <dgm:cxn modelId="{F3940353-13F3-4303-9D68-A05EBF6CD827}" type="presParOf" srcId="{183A34DF-AA92-49E1-8191-0CF6AD17A6AA}" destId="{2A345F8F-F4F2-42C3-A2C8-D85D7AE80540}" srcOrd="2" destOrd="0" presId="urn:microsoft.com/office/officeart/2005/8/layout/list1"/>
    <dgm:cxn modelId="{05306A0A-1C72-485E-9D56-E1205FF41C7C}" type="presParOf" srcId="{183A34DF-AA92-49E1-8191-0CF6AD17A6AA}" destId="{0BE5AC3C-92E6-4D9A-907D-C933F1E4EA9A}" srcOrd="3" destOrd="0" presId="urn:microsoft.com/office/officeart/2005/8/layout/list1"/>
    <dgm:cxn modelId="{7A3ADE5C-E1D2-4F41-89C2-0A744389ED1C}" type="presParOf" srcId="{183A34DF-AA92-49E1-8191-0CF6AD17A6AA}" destId="{54264AD7-BDDD-441F-ACB2-80EF31163F26}" srcOrd="4" destOrd="0" presId="urn:microsoft.com/office/officeart/2005/8/layout/list1"/>
    <dgm:cxn modelId="{FE21705C-27B1-4202-AFFB-A0D7F5EBBE1E}" type="presParOf" srcId="{54264AD7-BDDD-441F-ACB2-80EF31163F26}" destId="{4E18C365-F4A6-4502-AA2F-287A679AF208}" srcOrd="0" destOrd="0" presId="urn:microsoft.com/office/officeart/2005/8/layout/list1"/>
    <dgm:cxn modelId="{33107576-6478-4D5F-8E0F-15FC2B717852}" type="presParOf" srcId="{54264AD7-BDDD-441F-ACB2-80EF31163F26}" destId="{EE0CB06D-A6F1-496F-AB68-A66A36533631}" srcOrd="1" destOrd="0" presId="urn:microsoft.com/office/officeart/2005/8/layout/list1"/>
    <dgm:cxn modelId="{9CF51B6F-9CD9-4162-A0FB-94DAA0845EC8}" type="presParOf" srcId="{183A34DF-AA92-49E1-8191-0CF6AD17A6AA}" destId="{EAB1239B-B531-4AAA-95D0-A1A8E29F232B}" srcOrd="5" destOrd="0" presId="urn:microsoft.com/office/officeart/2005/8/layout/list1"/>
    <dgm:cxn modelId="{571E7597-01B2-413C-A11A-C03CDC0DB243}" type="presParOf" srcId="{183A34DF-AA92-49E1-8191-0CF6AD17A6AA}" destId="{EE054320-5AA1-4882-AAA7-D54984C8B871}" srcOrd="6" destOrd="0" presId="urn:microsoft.com/office/officeart/2005/8/layout/list1"/>
    <dgm:cxn modelId="{2EEFF90D-AFCD-4F62-AFF2-D51EBE4675C5}" type="presParOf" srcId="{183A34DF-AA92-49E1-8191-0CF6AD17A6AA}" destId="{D9F640D0-A6EE-4FF4-965B-08B0F697FC65}" srcOrd="7" destOrd="0" presId="urn:microsoft.com/office/officeart/2005/8/layout/list1"/>
    <dgm:cxn modelId="{6B1CD8A7-139C-449A-B92A-AF911C1305B2}" type="presParOf" srcId="{183A34DF-AA92-49E1-8191-0CF6AD17A6AA}" destId="{049869FE-C892-4441-BC71-F47D1F62DD4F}" srcOrd="8" destOrd="0" presId="urn:microsoft.com/office/officeart/2005/8/layout/list1"/>
    <dgm:cxn modelId="{8AC7EA51-461E-45F7-B1D6-C610E026D885}" type="presParOf" srcId="{049869FE-C892-4441-BC71-F47D1F62DD4F}" destId="{17007658-7210-44A1-82FB-7969E3CC4077}" srcOrd="0" destOrd="0" presId="urn:microsoft.com/office/officeart/2005/8/layout/list1"/>
    <dgm:cxn modelId="{BEA8FCF8-76B1-41F9-94A8-E6F2966B9104}" type="presParOf" srcId="{049869FE-C892-4441-BC71-F47D1F62DD4F}" destId="{F164D59C-886B-4739-8C97-AF8D454E4306}" srcOrd="1" destOrd="0" presId="urn:microsoft.com/office/officeart/2005/8/layout/list1"/>
    <dgm:cxn modelId="{A9A955F6-20AF-441E-8FDF-86B27BBF9791}" type="presParOf" srcId="{183A34DF-AA92-49E1-8191-0CF6AD17A6AA}" destId="{842F44A3-07F0-4A5E-8A14-5EE2D7232957}" srcOrd="9" destOrd="0" presId="urn:microsoft.com/office/officeart/2005/8/layout/list1"/>
    <dgm:cxn modelId="{F700E1D2-73D6-4BA6-8B9D-4805C620BAED}" type="presParOf" srcId="{183A34DF-AA92-49E1-8191-0CF6AD17A6AA}" destId="{EEA4DBAA-4F90-4C86-ACFB-BE6E898F5ADB}" srcOrd="10" destOrd="0" presId="urn:microsoft.com/office/officeart/2005/8/layout/list1"/>
    <dgm:cxn modelId="{4EE978AF-E62F-4D39-9E89-62EF796129C8}" type="presParOf" srcId="{183A34DF-AA92-49E1-8191-0CF6AD17A6AA}" destId="{D88EBCC7-8EAF-4926-889C-DAA5693545A5}" srcOrd="11" destOrd="0" presId="urn:microsoft.com/office/officeart/2005/8/layout/list1"/>
    <dgm:cxn modelId="{C9B547BB-5B7C-4AAF-9A32-801E74627DEB}" type="presParOf" srcId="{183A34DF-AA92-49E1-8191-0CF6AD17A6AA}" destId="{490BB107-1692-46B8-8422-9AFDD42826A8}" srcOrd="12" destOrd="0" presId="urn:microsoft.com/office/officeart/2005/8/layout/list1"/>
    <dgm:cxn modelId="{2B757DE0-8DD3-4194-8176-FC196707CF97}" type="presParOf" srcId="{490BB107-1692-46B8-8422-9AFDD42826A8}" destId="{3A5C887E-2277-4F93-9469-BF46950532C1}" srcOrd="0" destOrd="0" presId="urn:microsoft.com/office/officeart/2005/8/layout/list1"/>
    <dgm:cxn modelId="{C48DDECD-0E45-4CF3-9E0A-F2D493936BB7}" type="presParOf" srcId="{490BB107-1692-46B8-8422-9AFDD42826A8}" destId="{7EEB05ED-8A1F-443A-996E-CC651D1F12B8}" srcOrd="1" destOrd="0" presId="urn:microsoft.com/office/officeart/2005/8/layout/list1"/>
    <dgm:cxn modelId="{DF7ED233-5A31-470E-99D3-480CF933B3E5}" type="presParOf" srcId="{183A34DF-AA92-49E1-8191-0CF6AD17A6AA}" destId="{35EEA3F6-1F06-481D-8762-D4B6C44D35AE}" srcOrd="13" destOrd="0" presId="urn:microsoft.com/office/officeart/2005/8/layout/list1"/>
    <dgm:cxn modelId="{3CD51E9F-B75C-47F0-8D51-3394A54C2593}" type="presParOf" srcId="{183A34DF-AA92-49E1-8191-0CF6AD17A6AA}" destId="{E2DAD527-C697-416D-ACC5-60E4FADA53D0}" srcOrd="14" destOrd="0" presId="urn:microsoft.com/office/officeart/2005/8/layout/list1"/>
    <dgm:cxn modelId="{0934B30A-AC5B-47DF-80FD-174D76EA1513}" type="presParOf" srcId="{183A34DF-AA92-49E1-8191-0CF6AD17A6AA}" destId="{4F19C13A-C95D-48EA-9C27-08AD50855B97}" srcOrd="15" destOrd="0" presId="urn:microsoft.com/office/officeart/2005/8/layout/list1"/>
    <dgm:cxn modelId="{681413C7-DBF4-4937-B769-1BD885D22C69}" type="presParOf" srcId="{183A34DF-AA92-49E1-8191-0CF6AD17A6AA}" destId="{E7DF39CD-217B-430B-AAA0-0D00CDE8E13E}" srcOrd="16" destOrd="0" presId="urn:microsoft.com/office/officeart/2005/8/layout/list1"/>
    <dgm:cxn modelId="{F882F0B8-47A5-4E48-B8C9-F2F491581DB0}" type="presParOf" srcId="{E7DF39CD-217B-430B-AAA0-0D00CDE8E13E}" destId="{19FACB22-95EA-4131-AA41-D6A2AD494C83}" srcOrd="0" destOrd="0" presId="urn:microsoft.com/office/officeart/2005/8/layout/list1"/>
    <dgm:cxn modelId="{6C831621-6A52-4554-A067-1347E6DDCB72}" type="presParOf" srcId="{E7DF39CD-217B-430B-AAA0-0D00CDE8E13E}" destId="{A220560A-8D59-448A-8D49-0F911F2BEEDF}" srcOrd="1" destOrd="0" presId="urn:microsoft.com/office/officeart/2005/8/layout/list1"/>
    <dgm:cxn modelId="{BC388DBE-561B-47AA-AC9A-B522799DD56C}" type="presParOf" srcId="{183A34DF-AA92-49E1-8191-0CF6AD17A6AA}" destId="{B0950AB9-7077-4F0E-9249-5D77D92DF90A}" srcOrd="17" destOrd="0" presId="urn:microsoft.com/office/officeart/2005/8/layout/list1"/>
    <dgm:cxn modelId="{42C28D42-D0B9-42F9-8EB0-FDCCB0665F72}" type="presParOf" srcId="{183A34DF-AA92-49E1-8191-0CF6AD17A6AA}" destId="{67B2E7B1-AB50-48CD-9F79-7B45CF051E88}" srcOrd="18" destOrd="0" presId="urn:microsoft.com/office/officeart/2005/8/layout/list1"/>
    <dgm:cxn modelId="{FBCC2EDD-1EE7-45BC-8C61-2E2A5326F396}" type="presParOf" srcId="{183A34DF-AA92-49E1-8191-0CF6AD17A6AA}" destId="{B5796111-006F-4590-906B-1663DD078835}" srcOrd="19" destOrd="0" presId="urn:microsoft.com/office/officeart/2005/8/layout/list1"/>
    <dgm:cxn modelId="{0B9F269B-A6C2-42CD-B32A-87C81C95C842}" type="presParOf" srcId="{183A34DF-AA92-49E1-8191-0CF6AD17A6AA}" destId="{CF921C17-F577-4864-A808-B5387D25E4D7}" srcOrd="20" destOrd="0" presId="urn:microsoft.com/office/officeart/2005/8/layout/list1"/>
    <dgm:cxn modelId="{E8266E75-5EE5-46AC-BEF5-33A60F117F9D}" type="presParOf" srcId="{CF921C17-F577-4864-A808-B5387D25E4D7}" destId="{07CE6110-B502-460C-B4B1-A1269FCFF03A}" srcOrd="0" destOrd="0" presId="urn:microsoft.com/office/officeart/2005/8/layout/list1"/>
    <dgm:cxn modelId="{ADA3386F-A9A5-42BB-A376-5636BB2907D2}" type="presParOf" srcId="{CF921C17-F577-4864-A808-B5387D25E4D7}" destId="{F4A3C3DE-B1F5-4D4F-B34C-779233EEC126}" srcOrd="1" destOrd="0" presId="urn:microsoft.com/office/officeart/2005/8/layout/list1"/>
    <dgm:cxn modelId="{922C51B8-F491-4D7A-8257-A1D57374BFCF}" type="presParOf" srcId="{183A34DF-AA92-49E1-8191-0CF6AD17A6AA}" destId="{A2368050-672C-44F6-A141-1ECC8979FF16}" srcOrd="21" destOrd="0" presId="urn:microsoft.com/office/officeart/2005/8/layout/list1"/>
    <dgm:cxn modelId="{0A41169D-F852-4973-B019-711AC920AC17}" type="presParOf" srcId="{183A34DF-AA92-49E1-8191-0CF6AD17A6AA}" destId="{F022235D-FE9B-4E0F-9C07-3F3E84066693}" srcOrd="22" destOrd="0" presId="urn:microsoft.com/office/officeart/2005/8/layout/list1"/>
    <dgm:cxn modelId="{A9F8090C-8B78-4BE8-80F6-738BEC02A173}" type="presParOf" srcId="{183A34DF-AA92-49E1-8191-0CF6AD17A6AA}" destId="{C406F860-5FA3-4CF6-9FFF-ED24930C87BC}" srcOrd="23" destOrd="0" presId="urn:microsoft.com/office/officeart/2005/8/layout/list1"/>
    <dgm:cxn modelId="{93764A3F-F328-46E1-A37F-4E2270855E64}" type="presParOf" srcId="{183A34DF-AA92-49E1-8191-0CF6AD17A6AA}" destId="{88CA8C0E-7C2B-4246-9DA2-30AE68644C63}" srcOrd="24" destOrd="0" presId="urn:microsoft.com/office/officeart/2005/8/layout/list1"/>
    <dgm:cxn modelId="{5DAAD16E-459A-4E83-B68B-311A52E5A814}" type="presParOf" srcId="{88CA8C0E-7C2B-4246-9DA2-30AE68644C63}" destId="{04DEF4B7-0D96-4E73-AF61-9322B0368665}" srcOrd="0" destOrd="0" presId="urn:microsoft.com/office/officeart/2005/8/layout/list1"/>
    <dgm:cxn modelId="{B039D1B3-745B-4388-BDB0-2FFBBFF17BC0}" type="presParOf" srcId="{88CA8C0E-7C2B-4246-9DA2-30AE68644C63}" destId="{E325E441-8638-40B7-A0A6-188524D266ED}" srcOrd="1" destOrd="0" presId="urn:microsoft.com/office/officeart/2005/8/layout/list1"/>
    <dgm:cxn modelId="{D347F597-CE0A-4321-A84E-C0E300E8F729}" type="presParOf" srcId="{183A34DF-AA92-49E1-8191-0CF6AD17A6AA}" destId="{E05E7E8B-5FB7-4506-9252-ED996DC46C94}" srcOrd="25" destOrd="0" presId="urn:microsoft.com/office/officeart/2005/8/layout/list1"/>
    <dgm:cxn modelId="{26E33EE8-90E0-463E-8655-36173EE08146}" type="presParOf" srcId="{183A34DF-AA92-49E1-8191-0CF6AD17A6AA}" destId="{B0405382-66E1-4778-B118-FE68DA4D5ACD}" srcOrd="26" destOrd="0" presId="urn:microsoft.com/office/officeart/2005/8/layout/list1"/>
    <dgm:cxn modelId="{34ADEB1E-F52D-488C-9C22-90046B59AEB6}" type="presParOf" srcId="{183A34DF-AA92-49E1-8191-0CF6AD17A6AA}" destId="{A1485A5C-FC52-4BA0-AF71-99F0994240C1}" srcOrd="27" destOrd="0" presId="urn:microsoft.com/office/officeart/2005/8/layout/list1"/>
    <dgm:cxn modelId="{35086FED-D703-4638-98BD-FE920FA5FBDD}" type="presParOf" srcId="{183A34DF-AA92-49E1-8191-0CF6AD17A6AA}" destId="{8F706C0E-1AB2-4161-86CE-4B3594B6EE51}" srcOrd="28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29" destOrd="0" presId="urn:microsoft.com/office/officeart/2005/8/layout/list1"/>
    <dgm:cxn modelId="{5B5BD3E0-6AA5-405C-86F6-6189D7D1BBB2}" type="presParOf" srcId="{183A34DF-AA92-49E1-8191-0CF6AD17A6AA}" destId="{CD67A140-C3A5-43E4-BD28-3C31B61E6EA3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5F8F-F4F2-42C3-A2C8-D85D7AE80540}">
      <dsp:nvSpPr>
        <dsp:cNvPr id="0" name=""/>
        <dsp:cNvSpPr/>
      </dsp:nvSpPr>
      <dsp:spPr>
        <a:xfrm>
          <a:off x="0" y="33994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831D0-9416-4050-8FB6-65FF073A4109}">
      <dsp:nvSpPr>
        <dsp:cNvPr id="0" name=""/>
        <dsp:cNvSpPr/>
      </dsp:nvSpPr>
      <dsp:spPr>
        <a:xfrm>
          <a:off x="360535" y="14806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Članovi tima</a:t>
          </a:r>
        </a:p>
      </dsp:txBody>
      <dsp:txXfrm>
        <a:off x="379269" y="166803"/>
        <a:ext cx="5010033" cy="346292"/>
      </dsp:txXfrm>
    </dsp:sp>
    <dsp:sp modelId="{EE054320-5AA1-4882-AAA7-D54984C8B871}">
      <dsp:nvSpPr>
        <dsp:cNvPr id="0" name=""/>
        <dsp:cNvSpPr/>
      </dsp:nvSpPr>
      <dsp:spPr>
        <a:xfrm>
          <a:off x="0" y="92962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CB06D-A6F1-496F-AB68-A66A36533631}">
      <dsp:nvSpPr>
        <dsp:cNvPr id="0" name=""/>
        <dsp:cNvSpPr/>
      </dsp:nvSpPr>
      <dsp:spPr>
        <a:xfrm>
          <a:off x="360535" y="73774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Opis zadatka</a:t>
          </a:r>
        </a:p>
      </dsp:txBody>
      <dsp:txXfrm>
        <a:off x="379269" y="756483"/>
        <a:ext cx="5010033" cy="346292"/>
      </dsp:txXfrm>
    </dsp:sp>
    <dsp:sp modelId="{EEA4DBAA-4F90-4C86-ACFB-BE6E898F5ADB}">
      <dsp:nvSpPr>
        <dsp:cNvPr id="0" name=""/>
        <dsp:cNvSpPr/>
      </dsp:nvSpPr>
      <dsp:spPr>
        <a:xfrm>
          <a:off x="0" y="151930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4D59C-886B-4739-8C97-AF8D454E4306}">
      <dsp:nvSpPr>
        <dsp:cNvPr id="0" name=""/>
        <dsp:cNvSpPr/>
      </dsp:nvSpPr>
      <dsp:spPr>
        <a:xfrm>
          <a:off x="360535" y="132742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Pregled zahtjeva</a:t>
          </a:r>
        </a:p>
      </dsp:txBody>
      <dsp:txXfrm>
        <a:off x="379269" y="1346163"/>
        <a:ext cx="5010033" cy="346292"/>
      </dsp:txXfrm>
    </dsp:sp>
    <dsp:sp modelId="{E2DAD527-C697-416D-ACC5-60E4FADA53D0}">
      <dsp:nvSpPr>
        <dsp:cNvPr id="0" name=""/>
        <dsp:cNvSpPr/>
      </dsp:nvSpPr>
      <dsp:spPr>
        <a:xfrm>
          <a:off x="0" y="210898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B05ED-8A1F-443A-996E-CC651D1F12B8}">
      <dsp:nvSpPr>
        <dsp:cNvPr id="0" name=""/>
        <dsp:cNvSpPr/>
      </dsp:nvSpPr>
      <dsp:spPr>
        <a:xfrm>
          <a:off x="360535" y="191710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Arhitektura</a:t>
          </a:r>
        </a:p>
      </dsp:txBody>
      <dsp:txXfrm>
        <a:off x="379269" y="1935843"/>
        <a:ext cx="5010033" cy="346292"/>
      </dsp:txXfrm>
    </dsp:sp>
    <dsp:sp modelId="{67B2E7B1-AB50-48CD-9F79-7B45CF051E88}">
      <dsp:nvSpPr>
        <dsp:cNvPr id="0" name=""/>
        <dsp:cNvSpPr/>
      </dsp:nvSpPr>
      <dsp:spPr>
        <a:xfrm>
          <a:off x="0" y="269866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0560A-8D59-448A-8D49-0F911F2BEEDF}">
      <dsp:nvSpPr>
        <dsp:cNvPr id="0" name=""/>
        <dsp:cNvSpPr/>
      </dsp:nvSpPr>
      <dsp:spPr>
        <a:xfrm>
          <a:off x="360535" y="250678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Korišteni alati i tehnologije</a:t>
          </a:r>
        </a:p>
      </dsp:txBody>
      <dsp:txXfrm>
        <a:off x="379269" y="2525523"/>
        <a:ext cx="5010033" cy="346292"/>
      </dsp:txXfrm>
    </dsp:sp>
    <dsp:sp modelId="{F022235D-FE9B-4E0F-9C07-3F3E84066693}">
      <dsp:nvSpPr>
        <dsp:cNvPr id="0" name=""/>
        <dsp:cNvSpPr/>
      </dsp:nvSpPr>
      <dsp:spPr>
        <a:xfrm>
          <a:off x="0" y="328834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3C3DE-B1F5-4D4F-B34C-779233EEC126}">
      <dsp:nvSpPr>
        <dsp:cNvPr id="0" name=""/>
        <dsp:cNvSpPr/>
      </dsp:nvSpPr>
      <dsp:spPr>
        <a:xfrm>
          <a:off x="360535" y="309646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Ispitivanje</a:t>
          </a:r>
        </a:p>
      </dsp:txBody>
      <dsp:txXfrm>
        <a:off x="379269" y="3115203"/>
        <a:ext cx="5010033" cy="346292"/>
      </dsp:txXfrm>
    </dsp:sp>
    <dsp:sp modelId="{B0405382-66E1-4778-B118-FE68DA4D5ACD}">
      <dsp:nvSpPr>
        <dsp:cNvPr id="0" name=""/>
        <dsp:cNvSpPr/>
      </dsp:nvSpPr>
      <dsp:spPr>
        <a:xfrm>
          <a:off x="0" y="387802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E441-8638-40B7-A0A6-188524D266ED}">
      <dsp:nvSpPr>
        <dsp:cNvPr id="0" name=""/>
        <dsp:cNvSpPr/>
      </dsp:nvSpPr>
      <dsp:spPr>
        <a:xfrm>
          <a:off x="360535" y="368614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Organizacija rada</a:t>
          </a:r>
        </a:p>
      </dsp:txBody>
      <dsp:txXfrm>
        <a:off x="379269" y="3704883"/>
        <a:ext cx="5010033" cy="346292"/>
      </dsp:txXfrm>
    </dsp:sp>
    <dsp:sp modelId="{CD67A140-C3A5-43E4-BD28-3C31B61E6EA3}">
      <dsp:nvSpPr>
        <dsp:cNvPr id="0" name=""/>
        <dsp:cNvSpPr/>
      </dsp:nvSpPr>
      <dsp:spPr>
        <a:xfrm>
          <a:off x="0" y="4467709"/>
          <a:ext cx="721071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275829"/>
          <a:ext cx="5047501" cy="3837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3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Iskustva</a:t>
          </a:r>
        </a:p>
      </dsp:txBody>
      <dsp:txXfrm>
        <a:off x="379269" y="4294563"/>
        <a:ext cx="5010033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112D38-4880-4E76-9CC8-276158B54C91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E509-8EFB-4123-88E5-D72A167B679D}" type="datetime1">
              <a:rPr lang="hr-HR" smtClean="0"/>
              <a:pPr/>
              <a:t>23.1.2025.</a:t>
            </a:fld>
            <a:endParaRPr lang="hr-HR" dirty="0"/>
          </a:p>
        </p:txBody>
      </p:sp>
      <p:sp>
        <p:nvSpPr>
          <p:cNvPr id="4" name="Rezervirano mjesto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r-HR" noProof="0"/>
          </a:p>
        </p:txBody>
      </p:sp>
      <p:sp>
        <p:nvSpPr>
          <p:cNvPr id="5" name="Rezervirano mjesto za bilješk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0007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3FD1-AC3C-1689-0167-390B84A0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603B4D4D-D978-6443-6C06-7005788D5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7856E2CC-B046-72E0-246E-C094F115C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E4627DC-C7FA-D481-DDDD-FA6A689D5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356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6D57-85A9-9588-9C31-78B90E850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0BB92E96-67F4-8EEF-8532-564E0303F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7CD26158-FF64-4743-B599-AD1FFF0D5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125DC63-776B-A376-3F59-16521D460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7832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25F0-BCDB-7127-14C2-A135B9AAA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7B340211-8922-42AE-1FC6-3D7CF9F33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96FE4AA5-3551-DF52-BB33-5BF0C0E6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4619192-7C21-F08E-4E89-39DD3AAA4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239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D57B-F9AB-54A2-F5B3-F48BFCBF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9EFE3D21-1B4D-9FD9-185F-E85E95D8B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40B833F6-0AD9-5101-2318-FFC101DF8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8C02C99-0245-C9C6-876A-826C464B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873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53263-70BF-FA44-2D94-7A2C6A69E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6A63738A-2C60-5E94-3103-A46D7F09D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F465BE8A-D797-0749-3326-4BC9FFD42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16A530B-1C93-4B4E-A726-86DD63DE1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16834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10C1-1D74-583C-4233-84515910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F0AF441A-CB9C-95D4-54D4-476ACD51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EC7AAD1C-EF21-1CEC-01C1-F2C661C85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DC86398-2F7D-8F2D-4F5E-65AEB099E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0442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433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za bilješk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334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0DB3-25B5-9DF6-9F33-970A7550B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D91D76A6-99E2-8165-B555-B75D26BFC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5BB3273F-494F-B874-7514-78ECFE3D1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B4936419-469E-F9F7-C5F4-6E1CA75D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1704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529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498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5B83-A68A-B553-8488-96157349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F0B02FAB-8686-7CA4-8DC5-C779905A2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14A453F1-E168-A647-7DF4-A5967ADB3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0B0CE79-F19E-EC94-FCF4-F8C4EF71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3932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877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593A-739E-68C5-66B0-199E1FA4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5F96A4E1-8A34-52CF-DB79-4BBD72B4A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D9098F02-DEF6-43EA-051B-4CE2DF592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noProof="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AA27D22-413B-FB8A-BA5A-7A5D93CD0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853816F-A1CF-4485-B308-1B9F14B36EAD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84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7F35B0-6AB0-4F65-A9F2-D4B4E81E8C24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38D926-2D60-4CE4-ACC9-88588386CD03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AAE742-8D14-4B99-99BA-AB1F8709DB52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2235C9-9A51-4124-92F6-0923E056431C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sadržaj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6" name="Rezervirano mjesto za sadržaj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7" name="Rezervirano mjesto za datum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3A3A91-B8B0-448F-928F-9F22109EEEF3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8" name="Rezervirano mjesto za podnožje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datum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C25D80-2B99-4053-820B-C5A04CE1A251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4" name="Rezervirano mjesto za podnožje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5" name="Rezervirano mjesto za broj slajd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AAB75F-82DF-4D6A-84AE-0E7C1F87B6C9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3" name="Rezervirano mjesto za podnožje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4" name="Rezervirano mjesto za broj slajd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824D6E-E237-4B3E-A319-AA5425C21A31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liku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datum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AD321-6E58-42E5-A992-1D024F746AAE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6" name="Rezervirano mjesto za podnožje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ACB92C3-2D78-4DBB-8498-9F2ACA5DFB57}" type="datetime1">
              <a:rPr lang="hr-HR" noProof="0" smtClean="0"/>
              <a:t>23.1.2025.</a:t>
            </a:fld>
            <a:endParaRPr lang="hr-HR" noProof="0"/>
          </a:p>
        </p:txBody>
      </p:sp>
      <p:sp>
        <p:nvSpPr>
          <p:cNvPr id="5" name="Rezervirano mjesto za podnožje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6" name="Rezervirano mjesto za broj slajd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hr-HR" sz="8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StudyBuddy</a:t>
            </a:r>
            <a:endParaRPr lang="hr-HR" sz="8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dnaslov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hr-H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Tim: TG 12.2 </a:t>
            </a:r>
            <a:r>
              <a:rPr lang="hr-HR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StudyBuddy</a:t>
            </a:r>
            <a:endParaRPr lang="hr-HR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r>
              <a:rPr lang="hr-H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Ak. god. 2025./2025.</a:t>
            </a:r>
          </a:p>
        </p:txBody>
      </p:sp>
      <p:pic>
        <p:nvPicPr>
          <p:cNvPr id="15" name="Grafika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fika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673E437-0709-77B1-A5DE-0EF093DD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EC9D-DEC9-CDB4-6024-AF656B98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189275-6517-37E6-DF65-9E931AD6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06" y="355700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Arhitektura sustava</a:t>
            </a: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CFE4632F-2E39-97FE-5645-E51D95DB8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85F74D9B-AE39-5D28-D8FF-74323ABB9BC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137A0BAC-B00A-5165-1D07-FE6F52CB733B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EF25151D-DC93-0E23-4005-ACCEDFBB8E93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F10859B3-0026-4977-3B59-4F31124B9F1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120B245D-EBDB-387A-2214-04F3AC58184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4A15B888-493D-C76B-4835-47815AFFD273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Košulja">
              <a:extLst>
                <a:ext uri="{FF2B5EF4-FFF2-40B4-BE49-F238E27FC236}">
                  <a16:creationId xmlns:a16="http://schemas.microsoft.com/office/drawing/2014/main" id="{234E63AA-6670-D252-7BA6-856C39FD8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fika 13" descr="Naočale">
              <a:extLst>
                <a:ext uri="{FF2B5EF4-FFF2-40B4-BE49-F238E27FC236}">
                  <a16:creationId xmlns:a16="http://schemas.microsoft.com/office/drawing/2014/main" id="{6CF83C61-4BE7-1860-8913-68CB8852E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fika 15" descr="Čizma">
              <a:extLst>
                <a:ext uri="{FF2B5EF4-FFF2-40B4-BE49-F238E27FC236}">
                  <a16:creationId xmlns:a16="http://schemas.microsoft.com/office/drawing/2014/main" id="{09F11761-18D8-FB7F-66A4-B7D15FC29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EB80DEE1-070A-532C-0C8B-25E9B506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" y="1971529"/>
            <a:ext cx="37699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klijent-poslužitelj arhitektonski stil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3 podsustava: </a:t>
            </a:r>
          </a:p>
          <a:p>
            <a:pPr lvl="1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Korisničko sučelje (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frontend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 </a:t>
            </a:r>
          </a:p>
          <a:p>
            <a:pPr lvl="1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Poslužitelj (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backend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 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 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MVC</a:t>
            </a:r>
          </a:p>
          <a:p>
            <a:pPr lvl="1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Baza podataka</a:t>
            </a:r>
          </a:p>
        </p:txBody>
      </p:sp>
      <p:pic>
        <p:nvPicPr>
          <p:cNvPr id="5122" name="Picture 2" descr="dijagramRazmjestaja">
            <a:extLst>
              <a:ext uri="{FF2B5EF4-FFF2-40B4-BE49-F238E27FC236}">
                <a16:creationId xmlns:a16="http://schemas.microsoft.com/office/drawing/2014/main" id="{74901966-5DD5-94A6-F820-F390FA003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612" y="1382957"/>
            <a:ext cx="3868436" cy="504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CCB78368-FEB6-0094-3E3C-C090F8BE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10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532319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11281-3DC0-EA44-1F03-2F441D52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067CE3B-9768-838B-ADF8-16C37F3C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Korišteni alati i tehnologije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6F7AA79-D033-22DD-77CD-9BDFF80B1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CE2329F3-63AE-3DDF-C6BC-34B6124D7E3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24D6BC31-EAFA-B735-0562-740C3990AF3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DE764E2C-2531-78FB-61C2-A3CBE7BC12B7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71B93239-9136-3468-67AF-5C1DB5D5B621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076A0631-4D6D-EDA6-FBD1-B4B59B364BB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87CB035C-F804-28E8-DEDE-7EE2FADAD585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Epruvete">
              <a:extLst>
                <a:ext uri="{FF2B5EF4-FFF2-40B4-BE49-F238E27FC236}">
                  <a16:creationId xmlns:a16="http://schemas.microsoft.com/office/drawing/2014/main" id="{223928C0-9D0E-5514-709C-C2A2878EC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9" name="Rezervirano mjesto za sadržaj 2">
            <a:extLst>
              <a:ext uri="{FF2B5EF4-FFF2-40B4-BE49-F238E27FC236}">
                <a16:creationId xmlns:a16="http://schemas.microsoft.com/office/drawing/2014/main" id="{07998E5F-EB66-5F73-8C08-E004D3AA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467" y="1853715"/>
            <a:ext cx="1297133" cy="3710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 rtl="0">
              <a:buNone/>
            </a:pPr>
            <a:r>
              <a:rPr lang="hr-HR" sz="2000" dirty="0" err="1">
                <a:solidFill>
                  <a:schemeClr val="accent4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GitHub</a:t>
            </a:r>
            <a:endParaRPr lang="hr-HR" sz="2000" dirty="0">
              <a:solidFill>
                <a:schemeClr val="accent4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242AD323-6A33-8F32-778C-893F172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11</a:t>
            </a:fld>
            <a:endParaRPr lang="hr-HR" noProof="0"/>
          </a:p>
        </p:txBody>
      </p:sp>
      <p:sp>
        <p:nvSpPr>
          <p:cNvPr id="11" name="Rezervirano mjesto za sadržaj 2">
            <a:extLst>
              <a:ext uri="{FF2B5EF4-FFF2-40B4-BE49-F238E27FC236}">
                <a16:creationId xmlns:a16="http://schemas.microsoft.com/office/drawing/2014/main" id="{24522069-5955-10F6-7857-D6905454BD8F}"/>
              </a:ext>
            </a:extLst>
          </p:cNvPr>
          <p:cNvSpPr txBox="1">
            <a:spLocks/>
          </p:cNvSpPr>
          <p:nvPr/>
        </p:nvSpPr>
        <p:spPr>
          <a:xfrm>
            <a:off x="734933" y="2460404"/>
            <a:ext cx="2401392" cy="1615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IntelliJ</a:t>
            </a:r>
            <a:r>
              <a:rPr lang="hr-HR" sz="2000" dirty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Idea</a:t>
            </a:r>
            <a:endParaRPr lang="hr-HR" sz="2000" dirty="0">
              <a:solidFill>
                <a:schemeClr val="accent2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SpringBoot</a:t>
            </a:r>
            <a:r>
              <a:rPr lang="hr-HR" sz="2000" dirty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(Java)</a:t>
            </a: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React</a:t>
            </a:r>
            <a:r>
              <a:rPr lang="hr-HR" sz="2000" dirty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(</a:t>
            </a: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jsx</a:t>
            </a:r>
            <a:r>
              <a:rPr lang="hr-HR" sz="2000" dirty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css</a:t>
            </a:r>
            <a:r>
              <a:rPr lang="hr-HR" sz="2000" dirty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)</a:t>
            </a: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PostgresSQL</a:t>
            </a:r>
            <a:endParaRPr lang="hr-HR" sz="2000" dirty="0">
              <a:solidFill>
                <a:schemeClr val="accent2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4" name="Rezervirano mjesto za sadržaj 2">
            <a:extLst>
              <a:ext uri="{FF2B5EF4-FFF2-40B4-BE49-F238E27FC236}">
                <a16:creationId xmlns:a16="http://schemas.microsoft.com/office/drawing/2014/main" id="{A7CD456C-7C42-41DD-AB84-A221ED6F43EF}"/>
              </a:ext>
            </a:extLst>
          </p:cNvPr>
          <p:cNvSpPr txBox="1">
            <a:spLocks/>
          </p:cNvSpPr>
          <p:nvPr/>
        </p:nvSpPr>
        <p:spPr>
          <a:xfrm>
            <a:off x="840540" y="4840621"/>
            <a:ext cx="3329073" cy="12036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2000" dirty="0" err="1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Visual</a:t>
            </a:r>
            <a:r>
              <a:rPr lang="hr-HR" sz="2000" dirty="0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Paradigm</a:t>
            </a:r>
            <a:r>
              <a:rPr lang="hr-HR" sz="2000" dirty="0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Enterprise</a:t>
            </a: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Astah</a:t>
            </a:r>
            <a:r>
              <a:rPr lang="hr-HR" sz="2000" dirty="0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UML</a:t>
            </a: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6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ERDplus</a:t>
            </a:r>
            <a:endParaRPr lang="hr-HR" sz="2000" dirty="0">
              <a:solidFill>
                <a:schemeClr val="accent6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5" name="Rezervirano mjesto za sadržaj 2">
            <a:extLst>
              <a:ext uri="{FF2B5EF4-FFF2-40B4-BE49-F238E27FC236}">
                <a16:creationId xmlns:a16="http://schemas.microsoft.com/office/drawing/2014/main" id="{09CC885C-E792-8D72-8DD9-9510AD753B0C}"/>
              </a:ext>
            </a:extLst>
          </p:cNvPr>
          <p:cNvSpPr txBox="1">
            <a:spLocks/>
          </p:cNvSpPr>
          <p:nvPr/>
        </p:nvSpPr>
        <p:spPr>
          <a:xfrm>
            <a:off x="5100376" y="4076047"/>
            <a:ext cx="3061514" cy="22803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Microsoft Azure Cloud</a:t>
            </a: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Docker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Selenium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Mockit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SpringBoot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Testing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Framework</a:t>
            </a:r>
          </a:p>
        </p:txBody>
      </p:sp>
      <p:sp>
        <p:nvSpPr>
          <p:cNvPr id="16" name="Rezervirano mjesto za sadržaj 2">
            <a:extLst>
              <a:ext uri="{FF2B5EF4-FFF2-40B4-BE49-F238E27FC236}">
                <a16:creationId xmlns:a16="http://schemas.microsoft.com/office/drawing/2014/main" id="{EF10D9DE-0211-235D-325D-AB11FC12FC11}"/>
              </a:ext>
            </a:extLst>
          </p:cNvPr>
          <p:cNvSpPr txBox="1">
            <a:spLocks/>
          </p:cNvSpPr>
          <p:nvPr/>
        </p:nvSpPr>
        <p:spPr>
          <a:xfrm>
            <a:off x="5554544" y="2704438"/>
            <a:ext cx="2743200" cy="800366"/>
          </a:xfrm>
          <a:prstGeom prst="rect">
            <a:avLst/>
          </a:prstGeom>
          <a:solidFill>
            <a:srgbClr val="FCC8F6"/>
          </a:solidFill>
          <a:ln>
            <a:solidFill>
              <a:srgbClr val="FCC8F6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r-HR" sz="2000" dirty="0">
                <a:solidFill>
                  <a:srgbClr val="DC12C9"/>
                </a:solidFill>
                <a:latin typeface="Tahoma"/>
                <a:ea typeface="Tahoma"/>
                <a:cs typeface="Tahoma"/>
              </a:rPr>
              <a:t>Google </a:t>
            </a:r>
            <a:r>
              <a:rPr lang="hr-HR" sz="2000" dirty="0" err="1">
                <a:solidFill>
                  <a:srgbClr val="DC12C9"/>
                </a:solidFill>
                <a:latin typeface="Tahoma"/>
                <a:ea typeface="Tahoma"/>
                <a:cs typeface="Tahoma"/>
              </a:rPr>
              <a:t>Maps</a:t>
            </a:r>
            <a:endParaRPr lang="hr-HR" sz="2000" dirty="0">
              <a:solidFill>
                <a:srgbClr val="DC12C9"/>
              </a:solidFill>
              <a:latin typeface="Tahoma"/>
              <a:ea typeface="Tahoma"/>
              <a:cs typeface="Tahoma"/>
            </a:endParaRPr>
          </a:p>
          <a:p>
            <a:pPr marL="0" indent="0" algn="ctr">
              <a:buNone/>
            </a:pPr>
            <a:r>
              <a:rPr lang="hr-HR" sz="2000" dirty="0" err="1">
                <a:solidFill>
                  <a:srgbClr val="DC12C9"/>
                </a:solidFill>
                <a:latin typeface="Tahoma"/>
                <a:ea typeface="Tahoma"/>
                <a:cs typeface="Tahoma"/>
              </a:rPr>
              <a:t>Freechat</a:t>
            </a:r>
            <a:r>
              <a:rPr lang="hr-HR" sz="2000" dirty="0">
                <a:solidFill>
                  <a:srgbClr val="DC12C9"/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rgbClr val="DC12C9"/>
                </a:solidFill>
                <a:latin typeface="Tahoma"/>
                <a:ea typeface="Tahoma"/>
                <a:cs typeface="Tahoma"/>
              </a:rPr>
              <a:t>PopUp</a:t>
            </a:r>
            <a:endParaRPr lang="hr-HR" sz="2000" dirty="0">
              <a:solidFill>
                <a:srgbClr val="DC12C9"/>
              </a:solidFill>
              <a:latin typeface="Tahoma"/>
              <a:ea typeface="Tahoma"/>
              <a:cs typeface="Tahoma"/>
            </a:endParaRPr>
          </a:p>
        </p:txBody>
      </p:sp>
      <p:cxnSp>
        <p:nvCxnSpPr>
          <p:cNvPr id="32" name="Poveznik: zakrivljeno 31">
            <a:extLst>
              <a:ext uri="{FF2B5EF4-FFF2-40B4-BE49-F238E27FC236}">
                <a16:creationId xmlns:a16="http://schemas.microsoft.com/office/drawing/2014/main" id="{240E5B7E-F981-CD2F-74D4-1CA84BA6B8A1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1935629" y="2039260"/>
            <a:ext cx="1948838" cy="42114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oveznik: zakrivljeno 33">
            <a:extLst>
              <a:ext uri="{FF2B5EF4-FFF2-40B4-BE49-F238E27FC236}">
                <a16:creationId xmlns:a16="http://schemas.microsoft.com/office/drawing/2014/main" id="{CA72A038-3ACF-6FA7-7AD3-B72A1CBBD6F2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1838066" y="4173610"/>
            <a:ext cx="764574" cy="56944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oveznik: zakrivljeno 35">
            <a:extLst>
              <a:ext uri="{FF2B5EF4-FFF2-40B4-BE49-F238E27FC236}">
                <a16:creationId xmlns:a16="http://schemas.microsoft.com/office/drawing/2014/main" id="{14B30C5F-39F2-A354-90D2-752165A45B62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4169613" y="5216199"/>
            <a:ext cx="930763" cy="22626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oveznik: zakrivljeno 37">
            <a:extLst>
              <a:ext uri="{FF2B5EF4-FFF2-40B4-BE49-F238E27FC236}">
                <a16:creationId xmlns:a16="http://schemas.microsoft.com/office/drawing/2014/main" id="{0A685257-9B32-EA76-BCD2-D79AEE1667DD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rot="5400000" flipH="1" flipV="1">
            <a:off x="6493017" y="3642921"/>
            <a:ext cx="571243" cy="29501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oveznik: zakrivljeno 39">
            <a:extLst>
              <a:ext uri="{FF2B5EF4-FFF2-40B4-BE49-F238E27FC236}">
                <a16:creationId xmlns:a16="http://schemas.microsoft.com/office/drawing/2014/main" id="{9E1E0A07-08BE-5E5E-4A3A-05F9EB5C826F}"/>
              </a:ext>
            </a:extLst>
          </p:cNvPr>
          <p:cNvCxnSpPr>
            <a:stCxn id="9" idx="3"/>
            <a:endCxn id="16" idx="0"/>
          </p:cNvCxnSpPr>
          <p:nvPr/>
        </p:nvCxnSpPr>
        <p:spPr>
          <a:xfrm>
            <a:off x="5181600" y="2039261"/>
            <a:ext cx="1744544" cy="66517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991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026B6-C6EF-A559-919F-C3C20D82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AFD060-8201-F3EF-2C2E-ED97560F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Ispitivanje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869ABDB2-8614-B715-5A10-64D8C204A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86E32754-FE50-1EB8-9BB8-7C9659ECEDA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8CDF0202-7E77-D70C-D291-D15DBD7E9DD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0F129720-4ED5-DD48-DA02-7E070B0BF5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46DD8C35-F015-B9CC-7A61-BAFD2F7C4C64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26512967-B695-8AA3-CA80-37DF1F59A0DD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B7684F25-46D1-DE4D-BC5D-D73255805CC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eđuspremnik">
              <a:extLst>
                <a:ext uri="{FF2B5EF4-FFF2-40B4-BE49-F238E27FC236}">
                  <a16:creationId xmlns:a16="http://schemas.microsoft.com/office/drawing/2014/main" id="{705B33EC-75C6-FA0A-0CF2-CCA08B23B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6" name="Rezervirano mjesto za sadržaj 2">
            <a:extLst>
              <a:ext uri="{FF2B5EF4-FFF2-40B4-BE49-F238E27FC236}">
                <a16:creationId xmlns:a16="http://schemas.microsoft.com/office/drawing/2014/main" id="{A6ED9B54-D2A7-2B76-105C-6E788FA3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690688"/>
            <a:ext cx="718808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Testing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framework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SpringBoot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-a i 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Mockito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Selenium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testiranje osnovnih dijelova koda, POST i GET zahtjeva </a:t>
            </a:r>
          </a:p>
          <a:p>
            <a:pPr rtl="0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provjera ispravnosti postavljanja svojstva unutar objekata</a:t>
            </a:r>
          </a:p>
          <a:p>
            <a:pPr rtl="0"/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registracija korisnika, prijava korisnika</a:t>
            </a: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7C55101E-214D-7287-C5BC-E8026365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12</a:t>
            </a:fld>
            <a:endParaRPr lang="hr-HR" noProof="0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739EB6EC-B95C-BA8B-FB95-9B11D0BE8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398" y="4034896"/>
            <a:ext cx="6687989" cy="2457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348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15B54-B85C-DC41-E4CD-4B52793AB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CDE52D-C18A-7E53-D059-0FDC7FE2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Organizacija rada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4F9226B-1D96-9C89-B6FD-5D82A41FA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3D8EE8A0-CB2E-EE36-0F99-0C0F3CBD6CB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92E1D74D-D10A-16AF-2F8A-9B4AA6874ECB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E0921A6E-71CB-079D-71FF-4D94D3BC6532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29F5C413-8DBB-47BC-53D8-30534CF284E9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33FD48ED-A221-7861-05FA-0DFE60A04911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4D8A3A5C-96EE-95AE-4892-A211445642D4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ikroskop">
              <a:extLst>
                <a:ext uri="{FF2B5EF4-FFF2-40B4-BE49-F238E27FC236}">
                  <a16:creationId xmlns:a16="http://schemas.microsoft.com/office/drawing/2014/main" id="{4402CC72-A0CF-8E34-3BEE-FDBEEF7A3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3A93F95F-47DB-ECAE-6260-BED0DA4B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13</a:t>
            </a:fld>
            <a:endParaRPr lang="hr-HR" noProof="0"/>
          </a:p>
        </p:txBody>
      </p:sp>
      <p:sp>
        <p:nvSpPr>
          <p:cNvPr id="17" name="Pravokutnik: Zaobljeni kutovi 8">
            <a:extLst>
              <a:ext uri="{FF2B5EF4-FFF2-40B4-BE49-F238E27FC236}">
                <a16:creationId xmlns:a16="http://schemas.microsoft.com/office/drawing/2014/main" id="{E2D22507-ABFD-ABD8-093D-E5CA765D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36325" y="1579642"/>
            <a:ext cx="5107131" cy="46459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VODOPADNI MODEL</a:t>
            </a:r>
          </a:p>
          <a:p>
            <a:pPr algn="ctr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- Zahtjevi poznati prije oblikovanja</a:t>
            </a:r>
          </a:p>
          <a:p>
            <a:pPr marL="285750" indent="-285750" algn="ctr">
              <a:buFontTx/>
              <a:buChar char="-"/>
            </a:pP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Zahtjevi se rijetko mijenjaju</a:t>
            </a:r>
          </a:p>
          <a:p>
            <a:pPr marL="285750" indent="-285750" algn="ctr">
              <a:buFontTx/>
              <a:buChar char="-"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342900" indent="-342900" algn="ctr">
              <a:buAutoNum type="arabicPeriod"/>
            </a:pPr>
            <a:r>
              <a:rPr lang="hr-HR" sz="2400" dirty="0"/>
              <a:t>Analiza zahtjeva</a:t>
            </a:r>
          </a:p>
          <a:p>
            <a:pPr marL="342900" indent="-342900" algn="ctr">
              <a:buAutoNum type="arabicPeriod"/>
            </a:pPr>
            <a:r>
              <a:rPr lang="hr-HR" sz="2400" dirty="0"/>
              <a:t>Oblikovanje sustava</a:t>
            </a:r>
          </a:p>
          <a:p>
            <a:pPr marL="342900" indent="-342900" algn="ctr">
              <a:buAutoNum type="arabicPeriod"/>
            </a:pPr>
            <a:r>
              <a:rPr lang="hr-HR" sz="2400" dirty="0"/>
              <a:t>Implementacija i ispitivanje (testiranje) modula</a:t>
            </a:r>
          </a:p>
          <a:p>
            <a:pPr marL="342900" indent="-342900" algn="ctr">
              <a:buAutoNum type="arabicPeriod"/>
            </a:pPr>
            <a:r>
              <a:rPr lang="hr-HR" sz="2400" dirty="0"/>
              <a:t>Integracija i ispitivanje sustava</a:t>
            </a:r>
          </a:p>
          <a:p>
            <a:pPr marL="342900" indent="-342900" algn="ctr">
              <a:buAutoNum type="arabicPeriod"/>
            </a:pPr>
            <a:r>
              <a:rPr lang="hr-HR" sz="2400" dirty="0"/>
              <a:t>Rad sustava i održavanje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8" name="Pravokutnik: zaobljeni kutovi 17">
            <a:extLst>
              <a:ext uri="{FF2B5EF4-FFF2-40B4-BE49-F238E27FC236}">
                <a16:creationId xmlns:a16="http://schemas.microsoft.com/office/drawing/2014/main" id="{B2C40643-7050-8FEA-41FB-A2C2BA65C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51" y="2138027"/>
            <a:ext cx="1619354" cy="8451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WhatsApp</a:t>
            </a:r>
          </a:p>
        </p:txBody>
      </p:sp>
      <p:sp>
        <p:nvSpPr>
          <p:cNvPr id="19" name="Pravokutnik: zaobljeni kutovi 18">
            <a:extLst>
              <a:ext uri="{FF2B5EF4-FFF2-40B4-BE49-F238E27FC236}">
                <a16:creationId xmlns:a16="http://schemas.microsoft.com/office/drawing/2014/main" id="{E0CDD000-1B3B-A9B9-CACE-F4DB75956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51" y="3480059"/>
            <a:ext cx="1619354" cy="8451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b="1" dirty="0" err="1">
                <a:solidFill>
                  <a:schemeClr val="accent4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Discord</a:t>
            </a:r>
            <a:endParaRPr lang="hr-HR" b="1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Pravokutnik: zaobljeni kutovi 19">
            <a:extLst>
              <a:ext uri="{FF2B5EF4-FFF2-40B4-BE49-F238E27FC236}">
                <a16:creationId xmlns:a16="http://schemas.microsoft.com/office/drawing/2014/main" id="{ABC57B9B-5E88-9025-2DC1-B77B7DAE5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7051" y="4822091"/>
            <a:ext cx="1619354" cy="845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b="1" dirty="0" err="1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Trello</a:t>
            </a:r>
            <a:endParaRPr lang="hr-HR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25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01ED-0F63-55D3-F77C-AE4DD544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>
            <a:extLst>
              <a:ext uri="{FF2B5EF4-FFF2-40B4-BE49-F238E27FC236}">
                <a16:creationId xmlns:a16="http://schemas.microsoft.com/office/drawing/2014/main" id="{F4C14E18-51AE-FA5D-ABAF-F8CC424FA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9896833D-8985-5A77-5444-222591DD48AC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E66D272F-4453-8FBF-79B9-31EC2529B35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6363C894-6539-612C-6AE6-805EAACE9C2E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6ADB925F-D949-BA71-92AC-7228F21DE649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30113B66-8D3D-CF68-436A-44DA8745117C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C61967CE-8984-CE81-D9EF-472459CC57C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ikroskop">
              <a:extLst>
                <a:ext uri="{FF2B5EF4-FFF2-40B4-BE49-F238E27FC236}">
                  <a16:creationId xmlns:a16="http://schemas.microsoft.com/office/drawing/2014/main" id="{FE5808DF-1811-8C7A-4C20-326D15FC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F85D5E4A-FDB9-5A6F-B389-2BAB32F3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14</a:t>
            </a:fld>
            <a:endParaRPr lang="hr-HR" noProof="0"/>
          </a:p>
        </p:txBody>
      </p:sp>
      <p:graphicFrame>
        <p:nvGraphicFramePr>
          <p:cNvPr id="15" name="Grafikon 14">
            <a:extLst>
              <a:ext uri="{FF2B5EF4-FFF2-40B4-BE49-F238E27FC236}">
                <a16:creationId xmlns:a16="http://schemas.microsoft.com/office/drawing/2014/main" id="{D58478E8-3824-D212-1929-0F865D649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04420"/>
              </p:ext>
            </p:extLst>
          </p:nvPr>
        </p:nvGraphicFramePr>
        <p:xfrm>
          <a:off x="281294" y="272713"/>
          <a:ext cx="8793046" cy="626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13692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1D11-228F-7F73-BB22-056F59D7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722FDF-8922-D5D2-1721-C93F5BC2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412651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Iskustva</a:t>
            </a: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78D96947-28C7-EB11-333A-A39347CF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8AD2FB4B-616B-5C88-295E-9871CC0D24F6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CA175758-67DF-6249-0828-724BD700B55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3BDC21B-C848-FDA3-4E11-C1BE6A27811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733100DF-48A0-6310-5180-3E3453D9AEF4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CB632B7E-6C86-50D3-FE73-4D237C7DB599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554D3D42-41AE-9F29-25E3-0DCC36FA17D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Košulja">
              <a:extLst>
                <a:ext uri="{FF2B5EF4-FFF2-40B4-BE49-F238E27FC236}">
                  <a16:creationId xmlns:a16="http://schemas.microsoft.com/office/drawing/2014/main" id="{3C0AE351-20D0-FF89-5C63-4C6F1B99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fika 13" descr="Naočale">
              <a:extLst>
                <a:ext uri="{FF2B5EF4-FFF2-40B4-BE49-F238E27FC236}">
                  <a16:creationId xmlns:a16="http://schemas.microsoft.com/office/drawing/2014/main" id="{FA429A68-A25E-F5FD-6653-9221FD142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fika 15" descr="Čizma">
              <a:extLst>
                <a:ext uri="{FF2B5EF4-FFF2-40B4-BE49-F238E27FC236}">
                  <a16:creationId xmlns:a16="http://schemas.microsoft.com/office/drawing/2014/main" id="{0CC62B45-D333-5FBF-2C1E-969C8F6F5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E2DE296D-DB30-08AC-16C4-566FAA521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06" y="1971529"/>
            <a:ext cx="7188080" cy="2308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Zahtjevnost dokumentacije</a:t>
            </a:r>
          </a:p>
          <a:p>
            <a:pPr rtl="0"/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Frontend</a:t>
            </a: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 </a:t>
            </a: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velik zalogaj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Bolja organizacija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Bolje zadavanje zadataka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Više sastanaka uživo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E4A235A4-93E5-30A2-CB8E-39A5B863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15</a:t>
            </a:fld>
            <a:endParaRPr lang="hr-HR" noProof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A4140963-FC7A-6F78-3640-BB0745FA65E2}"/>
              </a:ext>
            </a:extLst>
          </p:cNvPr>
          <p:cNvSpPr txBox="1"/>
          <p:nvPr/>
        </p:nvSpPr>
        <p:spPr>
          <a:xfrm>
            <a:off x="1611086" y="48605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>
              <a:buNone/>
            </a:pPr>
            <a:r>
              <a:rPr lang="hr-HR" sz="1800" b="1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NE SMIJE SE PONOVITI:</a:t>
            </a:r>
          </a:p>
          <a:p>
            <a:pPr marL="285750" indent="-285750" algn="ctr" rtl="0">
              <a:buFont typeface="Wingdings" panose="05000000000000000000" pitchFamily="2" charset="2"/>
              <a:buChar char="à"/>
            </a:pPr>
            <a:r>
              <a:rPr lang="hr-HR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loša raspodjela zadataka</a:t>
            </a:r>
            <a:endParaRPr lang="hr-HR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285750" indent="-285750" algn="ctr" rtl="0">
              <a:buFont typeface="Wingdings" panose="05000000000000000000" pitchFamily="2" charset="2"/>
              <a:buChar char="à"/>
            </a:pPr>
            <a:r>
              <a:rPr lang="hr-HR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ne izvršavanje zadataka na vrijeme</a:t>
            </a:r>
          </a:p>
          <a:p>
            <a:pPr marL="285750" indent="-285750" algn="ctr" rtl="0">
              <a:buFont typeface="Wingdings" panose="05000000000000000000" pitchFamily="2" charset="2"/>
              <a:buChar char="à"/>
            </a:pPr>
            <a:r>
              <a:rPr lang="hr-HR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preuzimanje tuđih zadataka</a:t>
            </a:r>
          </a:p>
        </p:txBody>
      </p:sp>
    </p:spTree>
    <p:extLst>
      <p:ext uri="{BB962C8B-B14F-4D97-AF65-F5344CB8AC3E}">
        <p14:creationId xmlns:p14="http://schemas.microsoft.com/office/powerpoint/2010/main" val="3544618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9" y="1256980"/>
            <a:ext cx="9144000" cy="3020351"/>
          </a:xfrm>
        </p:spPr>
        <p:txBody>
          <a:bodyPr rtlCol="0">
            <a:noAutofit/>
          </a:bodyPr>
          <a:lstStyle/>
          <a:p>
            <a:pPr rtl="0"/>
            <a:r>
              <a:rPr lang="hr-HR" sz="6600" dirty="0">
                <a:solidFill>
                  <a:schemeClr val="bg1"/>
                </a:solidFill>
                <a:latin typeface="Times New Roman" panose="02020603050405020304" pitchFamily="18" charset="0"/>
              </a:rPr>
              <a:t>Zapamtite…</a:t>
            </a:r>
            <a:br>
              <a:rPr lang="hr-HR" sz="66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hr-HR" sz="6600" dirty="0">
                <a:solidFill>
                  <a:schemeClr val="bg1"/>
                </a:solidFill>
                <a:latin typeface="Times New Roman" panose="02020603050405020304" pitchFamily="18" charset="0"/>
              </a:rPr>
              <a:t>Bolje se uči u boljem društvu!</a:t>
            </a:r>
          </a:p>
        </p:txBody>
      </p:sp>
      <p:cxnSp>
        <p:nvCxnSpPr>
          <p:cNvPr id="5" name="Ravni poveznik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25897" y="4519310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a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fika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1F1A8FB-CEFE-E8C4-415B-04614CE8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16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Sadržaj</a:t>
            </a:r>
          </a:p>
        </p:txBody>
      </p:sp>
      <p:graphicFrame>
        <p:nvGraphicFramePr>
          <p:cNvPr id="11" name="Dij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433291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a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 dirty="0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 dirty="0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 dirty="0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 dirty="0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 dirty="0"/>
              </a:p>
            </p:txBody>
          </p:sp>
        </p:grpSp>
        <p:pic>
          <p:nvPicPr>
            <p:cNvPr id="13" name="Grafika 12" descr="Peha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CD45FE26-26B1-7CDE-A989-D8A99A34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2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Članovi tima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5" y="1825625"/>
            <a:ext cx="40398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Erik Kranjec</a:t>
            </a:r>
          </a:p>
          <a:p>
            <a:pPr marL="0" indent="0" rtl="0">
              <a:buNone/>
            </a:pP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 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Karlo </a:t>
            </a: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Mezdić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Ella </a:t>
            </a: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Grković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Tena </a:t>
            </a: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Osredečki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 rtl="0">
              <a:buNone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Anamarija </a:t>
            </a: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Kic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Darian Begović</a:t>
            </a:r>
          </a:p>
          <a:p>
            <a:pPr rtl="0"/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Mila Podrug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eđuspremnik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Rezervirano mjesto za sadržaj 2">
            <a:extLst>
              <a:ext uri="{FF2B5EF4-FFF2-40B4-BE49-F238E27FC236}">
                <a16:creationId xmlns:a16="http://schemas.microsoft.com/office/drawing/2014/main" id="{61962E19-7361-9C7F-5BA7-2994553FA428}"/>
              </a:ext>
            </a:extLst>
          </p:cNvPr>
          <p:cNvSpPr txBox="1">
            <a:spLocks/>
          </p:cNvSpPr>
          <p:nvPr/>
        </p:nvSpPr>
        <p:spPr>
          <a:xfrm>
            <a:off x="3223176" y="1825625"/>
            <a:ext cx="403983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Full </a:t>
            </a: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Stack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Frontend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Frontend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Frontend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Backend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Backend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r-HR" sz="2400" dirty="0" err="1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Backend</a:t>
            </a: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buFont typeface="Wingdings" panose="05000000000000000000" pitchFamily="2" charset="2"/>
              <a:buChar char="à"/>
            </a:pPr>
            <a:endParaRPr lang="hr-HR" sz="24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1286E882-92B6-5DA4-C331-497C10293B45}"/>
              </a:ext>
            </a:extLst>
          </p:cNvPr>
          <p:cNvSpPr txBox="1"/>
          <p:nvPr/>
        </p:nvSpPr>
        <p:spPr>
          <a:xfrm rot="1804573">
            <a:off x="5308639" y="5211049"/>
            <a:ext cx="6340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hr-HR" sz="2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DOKUMENTACIJA</a:t>
            </a:r>
            <a:endParaRPr lang="hr-HR" sz="2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3" name="Rezervirano mjesto broja slajda 12">
            <a:extLst>
              <a:ext uri="{FF2B5EF4-FFF2-40B4-BE49-F238E27FC236}">
                <a16:creationId xmlns:a16="http://schemas.microsoft.com/office/drawing/2014/main" id="{72582B33-EB45-B9C7-BA9C-684251BB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3</a:t>
            </a:fld>
            <a:endParaRPr lang="hr-HR" noProof="0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4E92FCB8-E4C0-3FE7-4393-0B53D73474F3}"/>
              </a:ext>
            </a:extLst>
          </p:cNvPr>
          <p:cNvSpPr txBox="1"/>
          <p:nvPr/>
        </p:nvSpPr>
        <p:spPr>
          <a:xfrm rot="1804573">
            <a:off x="6011529" y="3629526"/>
            <a:ext cx="6340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hr-HR" sz="2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  <a:sym typeface="Wingdings" panose="05000000000000000000" pitchFamily="2" charset="2"/>
              </a:rPr>
              <a:t>SVI SKUPA</a:t>
            </a:r>
            <a:endParaRPr lang="hr-HR" sz="2800" dirty="0">
              <a:solidFill>
                <a:schemeClr val="accent5">
                  <a:lumMod val="50000"/>
                </a:schemeClr>
              </a:solidFill>
              <a:latin typeface="Tahoma"/>
              <a:ea typeface="Tahoma"/>
              <a:cs typeface="Tahoma"/>
            </a:endParaRPr>
          </a:p>
        </p:txBody>
      </p:sp>
      <p:cxnSp>
        <p:nvCxnSpPr>
          <p:cNvPr id="18" name="Ravni poveznik sa strelicom 17">
            <a:extLst>
              <a:ext uri="{FF2B5EF4-FFF2-40B4-BE49-F238E27FC236}">
                <a16:creationId xmlns:a16="http://schemas.microsoft.com/office/drawing/2014/main" id="{9F848C7E-C0B0-038B-9AA1-B0648EFECAE0}"/>
              </a:ext>
            </a:extLst>
          </p:cNvPr>
          <p:cNvCxnSpPr/>
          <p:nvPr/>
        </p:nvCxnSpPr>
        <p:spPr>
          <a:xfrm>
            <a:off x="7099300" y="3048000"/>
            <a:ext cx="0" cy="124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0655-4831-B1E9-4C91-67BB12E0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C35015-32A6-2EAA-F6AE-42234BC5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O projektu</a:t>
            </a:r>
          </a:p>
        </p:txBody>
      </p:sp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06B26C3F-D5CF-8EE7-567D-4C8A38D34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400822"/>
            <a:ext cx="4694142" cy="18315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800" dirty="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učenici ovisni o digitalnim uređajima, problemi s koncentracijom, zahtjevnost gradiva, organizacija vremena za učenje, anksioznost pred ispite…</a:t>
            </a:r>
          </a:p>
        </p:txBody>
      </p:sp>
      <p:sp>
        <p:nvSpPr>
          <p:cNvPr id="13" name="Tekstni okvir 12">
            <a:extLst>
              <a:ext uri="{FF2B5EF4-FFF2-40B4-BE49-F238E27FC236}">
                <a16:creationId xmlns:a16="http://schemas.microsoft.com/office/drawing/2014/main" id="{DD1C1D3E-7289-29AD-CA98-7FD6C1AD3D4D}"/>
              </a:ext>
            </a:extLst>
          </p:cNvPr>
          <p:cNvSpPr txBox="1"/>
          <p:nvPr/>
        </p:nvSpPr>
        <p:spPr>
          <a:xfrm>
            <a:off x="1714066" y="3286047"/>
            <a:ext cx="2151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r-H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PROBLEMI</a:t>
            </a:r>
          </a:p>
        </p:txBody>
      </p:sp>
      <p:sp>
        <p:nvSpPr>
          <p:cNvPr id="22" name="Pravokutnik: zaobljeni kutovi 21">
            <a:extLst>
              <a:ext uri="{FF2B5EF4-FFF2-40B4-BE49-F238E27FC236}">
                <a16:creationId xmlns:a16="http://schemas.microsoft.com/office/drawing/2014/main" id="{CF19C535-D120-84CA-2A29-F75730260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2946" y="3774774"/>
            <a:ext cx="4548725" cy="24405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povezivanje učenika i studenata sa profesorima kroz individualne repeticije ili masovne instrukcije te učenika i studenata jednih s drugima kroz grupe za učenje </a:t>
            </a:r>
            <a:r>
              <a:rPr lang="hr-HR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hr-HR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svrhu boljeg stjecanja znanja</a:t>
            </a:r>
          </a:p>
        </p:txBody>
      </p:sp>
      <p:sp>
        <p:nvSpPr>
          <p:cNvPr id="25" name="Tekstni okvir 24">
            <a:extLst>
              <a:ext uri="{FF2B5EF4-FFF2-40B4-BE49-F238E27FC236}">
                <a16:creationId xmlns:a16="http://schemas.microsoft.com/office/drawing/2014/main" id="{B7BEC29C-43DC-916D-635E-6E670AA7435C}"/>
              </a:ext>
            </a:extLst>
          </p:cNvPr>
          <p:cNvSpPr txBox="1"/>
          <p:nvPr/>
        </p:nvSpPr>
        <p:spPr>
          <a:xfrm>
            <a:off x="5293974" y="6258705"/>
            <a:ext cx="212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r-H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CILJ</a:t>
            </a: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1C61FC15-99BB-CC64-8799-463DB0E50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BC7F7305-4CD9-CEF8-FE7C-AE087F678460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AB2FEC69-E222-8E44-88DD-5388CF00182B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64841708-227C-B5C7-B16D-BEA0AF7021C7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56BDFFAF-7EFA-A8EF-ACF0-A82C6522442A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F030E285-EE57-8CAA-4999-8D83EC03818F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DD3256A1-A4A6-E479-1B12-C7CFF964D9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Košulja">
              <a:extLst>
                <a:ext uri="{FF2B5EF4-FFF2-40B4-BE49-F238E27FC236}">
                  <a16:creationId xmlns:a16="http://schemas.microsoft.com/office/drawing/2014/main" id="{F88E7B1D-388F-6BB4-6648-1E3E5DB0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fika 13" descr="Naočale">
              <a:extLst>
                <a:ext uri="{FF2B5EF4-FFF2-40B4-BE49-F238E27FC236}">
                  <a16:creationId xmlns:a16="http://schemas.microsoft.com/office/drawing/2014/main" id="{4E5FAAE4-482C-0EAD-F6D1-82A922E2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fika 15" descr="Čizma">
              <a:extLst>
                <a:ext uri="{FF2B5EF4-FFF2-40B4-BE49-F238E27FC236}">
                  <a16:creationId xmlns:a16="http://schemas.microsoft.com/office/drawing/2014/main" id="{60592B42-1577-966D-A2BB-B1C956DB4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3" name="TekstniOkvir 2">
            <a:extLst>
              <a:ext uri="{FF2B5EF4-FFF2-40B4-BE49-F238E27FC236}">
                <a16:creationId xmlns:a16="http://schemas.microsoft.com/office/drawing/2014/main" id="{EB99045C-355D-7FAE-3D8C-2C8577FB72AF}"/>
              </a:ext>
            </a:extLst>
          </p:cNvPr>
          <p:cNvSpPr txBox="1"/>
          <p:nvPr/>
        </p:nvSpPr>
        <p:spPr>
          <a:xfrm>
            <a:off x="2798617" y="2351314"/>
            <a:ext cx="92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31" name="Strelica: savijeno prema gore 30">
            <a:extLst>
              <a:ext uri="{FF2B5EF4-FFF2-40B4-BE49-F238E27FC236}">
                <a16:creationId xmlns:a16="http://schemas.microsoft.com/office/drawing/2014/main" id="{04F44B77-7E9D-CCC7-9D80-920A4DA3727F}"/>
              </a:ext>
            </a:extLst>
          </p:cNvPr>
          <p:cNvSpPr/>
          <p:nvPr/>
        </p:nvSpPr>
        <p:spPr>
          <a:xfrm rot="5400000">
            <a:off x="2681369" y="3948221"/>
            <a:ext cx="1095141" cy="1047681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zervirano mjesto broja slajda 10">
            <a:extLst>
              <a:ext uri="{FF2B5EF4-FFF2-40B4-BE49-F238E27FC236}">
                <a16:creationId xmlns:a16="http://schemas.microsoft.com/office/drawing/2014/main" id="{3D64D242-396F-5787-FA18-830CE14D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4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661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O projektu</a:t>
            </a:r>
          </a:p>
        </p:txBody>
      </p:sp>
      <p:sp>
        <p:nvSpPr>
          <p:cNvPr id="24" name="Pravokutnik: Zaobljeni kutovi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6085" y="1498073"/>
            <a:ext cx="4800033" cy="1691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Pascal</a:t>
            </a:r>
            <a:r>
              <a:rPr lang="hr-H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hr-HR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hr-HR" b="0" i="0" dirty="0">
                <a:solidFill>
                  <a:schemeClr val="accent6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stranica napravljena sa ciljem da olakša studentima Ekonomskog fakulteta studiranje i svladavanje gradiva</a:t>
            </a:r>
            <a:endParaRPr lang="hr-HR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kstni okvir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5042765" y="3265827"/>
            <a:ext cx="212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r-H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SLIČNA RJEŠENJA</a:t>
            </a:r>
          </a:p>
        </p:txBody>
      </p:sp>
      <p:grpSp>
        <p:nvGrpSpPr>
          <p:cNvPr id="26" name="Grupa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Košulj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afika 13" descr="Naočale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afika 15" descr="Čizm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27" name="Pravokutnik: Zaobljeni kutovi 23">
            <a:extLst>
              <a:ext uri="{FF2B5EF4-FFF2-40B4-BE49-F238E27FC236}">
                <a16:creationId xmlns:a16="http://schemas.microsoft.com/office/drawing/2014/main" id="{4C418A2D-231F-AFB4-6FD4-9857268FF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7649" y="4223877"/>
            <a:ext cx="4415550" cy="18725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hr-HR" b="0" i="0" dirty="0">
                <a:solidFill>
                  <a:schemeClr val="accent4">
                    <a:lumMod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puno veće područje gradiva instrukcija, mogućnost ocjenjivanja i primjećivanje kvalitetnih predavača, stjecanje prijateljstava između studenata</a:t>
            </a:r>
            <a:endParaRPr lang="hr-HR" dirty="0">
              <a:solidFill>
                <a:schemeClr val="accent4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ni okvir 24">
            <a:extLst>
              <a:ext uri="{FF2B5EF4-FFF2-40B4-BE49-F238E27FC236}">
                <a16:creationId xmlns:a16="http://schemas.microsoft.com/office/drawing/2014/main" id="{14E9D0A4-5238-3E3A-D3B2-EAA1654E5798}"/>
              </a:ext>
            </a:extLst>
          </p:cNvPr>
          <p:cNvSpPr txBox="1"/>
          <p:nvPr/>
        </p:nvSpPr>
        <p:spPr>
          <a:xfrm>
            <a:off x="2012089" y="6134954"/>
            <a:ext cx="212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r-HR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NAŠA PREDNOST</a:t>
            </a:r>
          </a:p>
        </p:txBody>
      </p:sp>
      <p:sp>
        <p:nvSpPr>
          <p:cNvPr id="29" name="Strelica: savijeno 28">
            <a:extLst>
              <a:ext uri="{FF2B5EF4-FFF2-40B4-BE49-F238E27FC236}">
                <a16:creationId xmlns:a16="http://schemas.microsoft.com/office/drawing/2014/main" id="{B347F313-5948-3DAA-0B15-4BBB9175FFD4}"/>
              </a:ext>
            </a:extLst>
          </p:cNvPr>
          <p:cNvSpPr/>
          <p:nvPr/>
        </p:nvSpPr>
        <p:spPr>
          <a:xfrm rot="10800000">
            <a:off x="5627928" y="3769167"/>
            <a:ext cx="1003205" cy="1390971"/>
          </a:xfrm>
          <a:prstGeom prst="bentArrow">
            <a:avLst/>
          </a:prstGeom>
          <a:solidFill>
            <a:srgbClr val="FCC8F6"/>
          </a:solidFill>
          <a:ln>
            <a:solidFill>
              <a:srgbClr val="F369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AEC36131-093F-955E-A3DE-D0210187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5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Pregled zahtjeva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9" y="2506806"/>
            <a:ext cx="8378529" cy="371301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Kreiranje korisničkog računa pomoću postojećeg Google računa</a:t>
            </a:r>
          </a:p>
          <a:p>
            <a:pPr marL="0" indent="0" rtl="0">
              <a:buNone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P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rijavu i odjava korisnika u, odnosno iz web-aplikacije</a:t>
            </a:r>
            <a:endParaRPr lang="hr-HR" sz="20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Unos, izmjena i brisanje podataka korisnika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Omogućeno učenicima i studentima kreiranje „</a:t>
            </a:r>
            <a:r>
              <a:rPr lang="hr-HR" sz="20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StuddyGroup</a:t>
            </a: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”-e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Omogućeno profesorima kreiranje „Masovnih instrukcija”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Učenici i studenti mogu zatražiti od profesora instrukcije „Jedan na    jedan’’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Administrator sustava pregledava i upravlja sadržajem svih korisnika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Epruvete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9C440461-3904-51B7-C48B-F797046B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6</a:t>
            </a:fld>
            <a:endParaRPr lang="hr-HR" noProof="0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E70D9CD2-1F69-5211-4449-14F39BF9BD80}"/>
              </a:ext>
            </a:extLst>
          </p:cNvPr>
          <p:cNvSpPr txBox="1">
            <a:spLocks/>
          </p:cNvSpPr>
          <p:nvPr/>
        </p:nvSpPr>
        <p:spPr>
          <a:xfrm>
            <a:off x="521283" y="1190625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GLAVNI FUNKCIONALNI</a:t>
            </a:r>
          </a:p>
        </p:txBody>
      </p: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E0D1-1778-0755-8F7F-5BA2A50A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2B7F2D5-EBF5-85DD-0C66-FE7FB6CC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Pregled zahtjeva</a:t>
            </a:r>
          </a:p>
        </p:txBody>
      </p:sp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B41C60FC-D7AF-2181-99C1-C538EB98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9" y="2373520"/>
            <a:ext cx="8378529" cy="3564246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Vrijeme učitavanja stranica i odgovora sustava na zahtjeve korisnika  mora biti manje od 2 sekunde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Sustav mora podržavati barem 100 istovremenih korisnika bez značajnog pada performansi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Osjetljivi podaci korisnika moraju biti zaštićeni pristupnim kontrolama i dostupni samo ovlaštenim korisnicima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Korisničko sučelje mora biti intuitivno i jednostavno za navigaciju, posebno za učenike bez tehničkog iskustva</a:t>
            </a:r>
          </a:p>
          <a:p>
            <a:pPr rtl="0">
              <a:buFont typeface="Wingdings" panose="05000000000000000000" pitchFamily="2" charset="2"/>
              <a:buChar char="à"/>
            </a:pPr>
            <a:r>
              <a:rPr lang="hr-HR" sz="20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Sustav mora biti dostupan 99,9% vremena (visoka dostupnost) 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E3B2907A-5A14-1511-9D90-5143C11DD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06290EAA-1E08-60AF-82FD-BE569863D017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8CE77D00-F9C5-6B31-6E5A-4629D5AF6459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C8583073-8AF5-5D87-10E4-715891F1AAE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ADCFCD6F-BD5F-FC66-67BD-7823F56116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FE0A1F65-1DFB-4F42-5323-785655137A88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18CC9806-2792-70DC-CDC9-F98E095DB919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2" name="Grafika 11" descr="Epruvete">
              <a:extLst>
                <a:ext uri="{FF2B5EF4-FFF2-40B4-BE49-F238E27FC236}">
                  <a16:creationId xmlns:a16="http://schemas.microsoft.com/office/drawing/2014/main" id="{501F6A1B-DCA8-617E-5BF3-0185A58FA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E22C5156-F8A9-42DF-54E3-DA90C0DA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7</a:t>
            </a:fld>
            <a:endParaRPr lang="hr-HR" noProof="0"/>
          </a:p>
        </p:txBody>
      </p:sp>
      <p:sp>
        <p:nvSpPr>
          <p:cNvPr id="11" name="Naslov 1">
            <a:extLst>
              <a:ext uri="{FF2B5EF4-FFF2-40B4-BE49-F238E27FC236}">
                <a16:creationId xmlns:a16="http://schemas.microsoft.com/office/drawing/2014/main" id="{1649593D-FE94-6275-CB38-9CE9746B8D0D}"/>
              </a:ext>
            </a:extLst>
          </p:cNvPr>
          <p:cNvSpPr txBox="1">
            <a:spLocks/>
          </p:cNvSpPr>
          <p:nvPr/>
        </p:nvSpPr>
        <p:spPr>
          <a:xfrm>
            <a:off x="521283" y="1190625"/>
            <a:ext cx="8378529" cy="1027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NEFUNKCIONALNI I ZAHTJEVI DOMENE PRIMJENE</a:t>
            </a:r>
          </a:p>
        </p:txBody>
      </p:sp>
    </p:spTree>
    <p:extLst>
      <p:ext uri="{BB962C8B-B14F-4D97-AF65-F5344CB8AC3E}">
        <p14:creationId xmlns:p14="http://schemas.microsoft.com/office/powerpoint/2010/main" val="3752785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UML dijagram obrazaca uporabe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ikroskop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3074" name="Picture 2" descr="Snimka zaslona 2024-11-14 115620">
            <a:extLst>
              <a:ext uri="{FF2B5EF4-FFF2-40B4-BE49-F238E27FC236}">
                <a16:creationId xmlns:a16="http://schemas.microsoft.com/office/drawing/2014/main" id="{3E714452-8270-BC0F-B03B-0285FBDF2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50" y="1272638"/>
            <a:ext cx="5976754" cy="54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D074380D-7E01-5CF0-63EB-75A32951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8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8C251-6EAE-B0DC-B4F3-E5D61932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3EFE3DE-8890-F14A-9E69-EC63559A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22" y="228600"/>
            <a:ext cx="8378529" cy="1027257"/>
          </a:xfrm>
        </p:spPr>
        <p:txBody>
          <a:bodyPr rtlCol="0">
            <a:noAutofit/>
          </a:bodyPr>
          <a:lstStyle/>
          <a:p>
            <a:pPr rtl="0"/>
            <a:r>
              <a:rPr lang="hr-HR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Sekvencijski dijagram OAuth2.0 prijave korisnika</a:t>
            </a:r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123389D8-A91D-FEDE-5E2E-0685BD74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DA8392BE-AFA6-C228-6948-861D16825CAC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Pravokutnik 3">
                <a:extLst>
                  <a:ext uri="{FF2B5EF4-FFF2-40B4-BE49-F238E27FC236}">
                    <a16:creationId xmlns:a16="http://schemas.microsoft.com/office/drawing/2014/main" id="{E482B074-B2C0-C9FE-106F-165229B62A5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5" name="Pravokutnik 4">
                <a:extLst>
                  <a:ext uri="{FF2B5EF4-FFF2-40B4-BE49-F238E27FC236}">
                    <a16:creationId xmlns:a16="http://schemas.microsoft.com/office/drawing/2014/main" id="{72C64CAA-CDF0-69A1-9771-16FBD80BB2B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6" name="Pravokutnik 5">
                <a:extLst>
                  <a:ext uri="{FF2B5EF4-FFF2-40B4-BE49-F238E27FC236}">
                    <a16:creationId xmlns:a16="http://schemas.microsoft.com/office/drawing/2014/main" id="{A9CC70AB-DF32-3F3B-1819-BF845CD8C251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7" name="Pravokutnik 6">
                <a:extLst>
                  <a:ext uri="{FF2B5EF4-FFF2-40B4-BE49-F238E27FC236}">
                    <a16:creationId xmlns:a16="http://schemas.microsoft.com/office/drawing/2014/main" id="{C7FB9B19-DC35-5937-0D39-065758BFF4DF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  <p:sp>
            <p:nvSpPr>
              <p:cNvPr id="8" name="Pravokutnik 7">
                <a:extLst>
                  <a:ext uri="{FF2B5EF4-FFF2-40B4-BE49-F238E27FC236}">
                    <a16:creationId xmlns:a16="http://schemas.microsoft.com/office/drawing/2014/main" id="{DFFAF1CB-914D-F1BE-A993-442E8FFA36FD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hr-HR"/>
              </a:p>
            </p:txBody>
          </p:sp>
        </p:grpSp>
        <p:pic>
          <p:nvPicPr>
            <p:cNvPr id="11" name="Grafika 10" descr="Mikroskop">
              <a:extLst>
                <a:ext uri="{FF2B5EF4-FFF2-40B4-BE49-F238E27FC236}">
                  <a16:creationId xmlns:a16="http://schemas.microsoft.com/office/drawing/2014/main" id="{4B5EBEDD-DC20-2906-FC60-8F4CDDBE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  <p:pic>
        <p:nvPicPr>
          <p:cNvPr id="4098" name="Picture 2" descr=" OAuth2 0 prijava korisnika2">
            <a:extLst>
              <a:ext uri="{FF2B5EF4-FFF2-40B4-BE49-F238E27FC236}">
                <a16:creationId xmlns:a16="http://schemas.microsoft.com/office/drawing/2014/main" id="{0B3B0BD1-C901-0E5A-394A-BF9E7C894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67" y="1163782"/>
            <a:ext cx="6417040" cy="54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zervirano mjesto broja slajda 2">
            <a:extLst>
              <a:ext uri="{FF2B5EF4-FFF2-40B4-BE49-F238E27FC236}">
                <a16:creationId xmlns:a16="http://schemas.microsoft.com/office/drawing/2014/main" id="{34B7571F-9778-89C3-400B-76DBE64E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CEC5C30-0B3A-4B13-ADDD-7C63C8AA921B}" type="slidenum">
              <a:rPr lang="hr-HR" noProof="0" smtClean="0"/>
              <a:t>9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1323132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4684_TF33787325_Win32" id="{03A7F258-32E5-4B77-91E5-B1E74DB66DCC}" vid="{D798BCCB-3FF0-42F8-BA43-29F6991594B4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Laboratorijska sigurnost</Template>
  <TotalTime>171</TotalTime>
  <Words>503</Words>
  <Application>Microsoft Office PowerPoint</Application>
  <PresentationFormat>Široki zaslon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Times New Roman</vt:lpstr>
      <vt:lpstr>Wingdings</vt:lpstr>
      <vt:lpstr>Tema sustava Office</vt:lpstr>
      <vt:lpstr>StudyBuddy</vt:lpstr>
      <vt:lpstr>Sadržaj</vt:lpstr>
      <vt:lpstr>Članovi tima</vt:lpstr>
      <vt:lpstr>O projektu</vt:lpstr>
      <vt:lpstr>O projektu</vt:lpstr>
      <vt:lpstr>Pregled zahtjeva</vt:lpstr>
      <vt:lpstr>Pregled zahtjeva</vt:lpstr>
      <vt:lpstr>UML dijagram obrazaca uporabe</vt:lpstr>
      <vt:lpstr>Sekvencijski dijagram OAuth2.0 prijave korisnika</vt:lpstr>
      <vt:lpstr>Arhitektura sustava</vt:lpstr>
      <vt:lpstr>Korišteni alati i tehnologije</vt:lpstr>
      <vt:lpstr>Ispitivanje</vt:lpstr>
      <vt:lpstr>Organizacija rada</vt:lpstr>
      <vt:lpstr>PowerPoint prezentacija</vt:lpstr>
      <vt:lpstr>Iskustva</vt:lpstr>
      <vt:lpstr>Zapamtite… Bolje se uči u boljem društvu!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mpodrug1308@gmail.com</dc:creator>
  <cp:lastModifiedBy>mpodrug1308@gmail.com</cp:lastModifiedBy>
  <cp:revision>1</cp:revision>
  <dcterms:created xsi:type="dcterms:W3CDTF">2025-01-21T17:10:04Z</dcterms:created>
  <dcterms:modified xsi:type="dcterms:W3CDTF">2025-01-23T17:11:30Z</dcterms:modified>
</cp:coreProperties>
</file>