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76" r:id="rId6"/>
    <p:sldId id="268" r:id="rId7"/>
    <p:sldId id="269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3" r:id="rId18"/>
    <p:sldId id="274" r:id="rId19"/>
    <p:sldId id="275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529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EDA 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Global Terrorism-Data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by-</a:t>
            </a:r>
            <a:br>
              <a:rPr lang="en-GB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000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Savir </a:t>
            </a:r>
            <a:r>
              <a:rPr lang="en-GB" sz="2000" b="1" dirty="0" err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Husen</a:t>
            </a:r>
            <a:r>
              <a:rPr lang="en-GB" sz="2000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Khan</a:t>
            </a:r>
            <a:endParaRPr sz="3600" b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1158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Terror activities per region: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604A3-1925-1CC4-D633-80283AC9E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27525"/>
            <a:ext cx="7805011" cy="36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51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1158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Types of Attacks on India from 2008-2016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0A819-FB85-1B54-4EDD-D8A760C9B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4" y="1238758"/>
            <a:ext cx="8674256" cy="349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45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1158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Which State in India is most prone to attacks?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E042E-F455-E81B-FAE5-6DF1DAE5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43" y="1355934"/>
            <a:ext cx="8046467" cy="35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447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Trend of attacks in J&amp;K: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DFC17E-1682-69ED-4043-ECA407D67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44" y="1105722"/>
            <a:ext cx="7766756" cy="389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808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Attack Type Vs Target in J&amp;K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EAE40-1585-D405-2E84-22957BEB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8" y="1231118"/>
            <a:ext cx="8726311" cy="376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192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Which month is most targeted in J&amp;K?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94D33-4D6B-EF95-C67F-57420D252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8" y="1182503"/>
            <a:ext cx="7563555" cy="36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5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What are the most active terrorist group in J&amp;K?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CBB20-BC55-97C4-331D-1346166DE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33" y="1490221"/>
            <a:ext cx="7985633" cy="338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18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E1FE-B52B-47D3-AAC9-CD4CC51A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05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</a:rPr>
              <a:t>Conclusions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0A02F-588E-49BB-9516-4A2B90F7A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91220" y="634315"/>
            <a:ext cx="8276040" cy="3991025"/>
          </a:xfrm>
        </p:spPr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After the Year 2003-04 there is sharp increase in the terror attacks throughout the globe</a:t>
            </a:r>
            <a:r>
              <a:rPr lang="en-US" dirty="0"/>
              <a:t>..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Year 2014 is where most attack happen considered the most violent year for the world in terms of terror attacks.</a:t>
            </a:r>
            <a:endParaRPr lang="en-IN" sz="160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89% of attacks are successful as per data.</a:t>
            </a:r>
            <a:endParaRPr lang="en-US" sz="160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United States faced most number of Causalities(Killed+ Bounded) in the world.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Iraq is a country where most number of terrorist attack happen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Middle East and North Africa is a region where most number of terrorist attack happen,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followed by South Asia where second most number of terrorist attack happen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Australia &amp; Oceania is the least prone to terrorist Attacks.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accent2">
                  <a:lumMod val="50000"/>
                  <a:lumOff val="50000"/>
                </a:schemeClr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4803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4FB4-1FC6-4FDB-BA5E-4401B3A3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645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</a:rPr>
              <a:t>Conclusions (continued)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339-EF08-49A7-B28E-642A175E9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53120" y="733375"/>
            <a:ext cx="8520600" cy="3416400"/>
          </a:xfrm>
        </p:spPr>
        <p:txBody>
          <a:bodyPr/>
          <a:lstStyle/>
          <a:p>
            <a:pPr marL="114300" indent="0">
              <a:buClr>
                <a:schemeClr val="accent5">
                  <a:lumMod val="50000"/>
                </a:schemeClr>
              </a:buClr>
              <a:buNone/>
            </a:pPr>
            <a:endParaRPr lang="en-IN" sz="1600" dirty="0">
              <a:solidFill>
                <a:schemeClr val="accent2">
                  <a:lumMod val="50000"/>
                  <a:lumOff val="50000"/>
                </a:schemeClr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After the year 2008, India sees a sharp increase of terrorist attacks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Majority of terror attacks in India are of the kind Bombing/Explosion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J&amp;K is a state where most number of terrorist attack happen in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india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followed by Assam and Manipur.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Most number of fatalities happen in armed assault and most number of injuries happen in Bombing/Explosion in J&amp;K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Police is most targeted when terrorist do Bombing/Explosion and Armed Assault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Most Active Terrorist group is Hizbul Mujahideen.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9702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2033F5-C651-49AE-8BA8-A2EB5861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Montserrat" panose="00000500000000000000" pitchFamily="2" charset="0"/>
              </a:rPr>
              <a:t>THANK YOU</a:t>
            </a:r>
            <a:endParaRPr lang="en-IN" b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187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1115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71500" lvl="0" indent="-571500" rtl="0">
              <a:spcBef>
                <a:spcPts val="0"/>
              </a:spcBef>
              <a:spcAft>
                <a:spcPts val="0"/>
              </a:spcAft>
              <a:buSzPts val="5200"/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9A086A-5905-4962-A231-7EEBBD291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69719"/>
            <a:ext cx="8520600" cy="2999155"/>
          </a:xfrm>
        </p:spPr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Defining problem statement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Data Summary and variables understating</a:t>
            </a:r>
            <a:endParaRPr lang="en-US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EDA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Graphical representation of finding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Conclusion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marL="114300" indent="0">
              <a:buClr>
                <a:schemeClr val="accent5">
                  <a:lumMod val="50000"/>
                </a:schemeClr>
              </a:buClr>
              <a:buNone/>
            </a:pPr>
            <a:endParaRPr lang="en-IN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FB70-76F3-4E69-8B6B-4621CF04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</a:rPr>
              <a:t>Problem Statement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0E7F1-A7A6-4EB8-AF6B-45FED869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190925"/>
          </a:xfrm>
        </p:spPr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I am using the Global Terrorism dataset from (1970-2017) for this project.</a:t>
            </a:r>
          </a:p>
          <a:p>
            <a:pPr marL="114300" indent="0">
              <a:buClr>
                <a:schemeClr val="accent5">
                  <a:lumMod val="50000"/>
                </a:schemeClr>
              </a:buClr>
              <a:buNone/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The aim  is to identify the parameters that influence the terror activities  </a:t>
            </a:r>
          </a:p>
          <a:p>
            <a:pPr marL="114300" indent="0">
              <a:buClr>
                <a:schemeClr val="accent5">
                  <a:lumMod val="50000"/>
                </a:schemeClr>
              </a:buClr>
              <a:buNone/>
            </a:pPr>
            <a:endParaRPr lang="en-US" sz="160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I will find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</a:rPr>
              <a:t>the region and countries which are more prone to terror attacks, groups that are most targeted and terrorist groups which are most active.</a:t>
            </a:r>
          </a:p>
          <a:p>
            <a:pPr marL="114300" indent="0">
              <a:buClr>
                <a:schemeClr val="accent5">
                  <a:lumMod val="50000"/>
                </a:schemeClr>
              </a:buClr>
              <a:buNone/>
            </a:pPr>
            <a:endParaRPr lang="en-IN" sz="1600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34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BF02A-3B8E-4576-83D3-F0C189BA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</a:rPr>
              <a:t>Data Summary</a:t>
            </a:r>
            <a:br>
              <a:rPr lang="en-US" b="1" dirty="0">
                <a:latin typeface="Montserrat" panose="00000500000000000000" pitchFamily="2" charset="0"/>
              </a:rPr>
            </a:br>
            <a:br>
              <a:rPr lang="en-US" b="1" dirty="0">
                <a:latin typeface="Montserrat" panose="00000500000000000000" pitchFamily="2" charset="0"/>
              </a:rPr>
            </a:b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has a shape of 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181691,135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 which means that it contains approximately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181691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rows and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135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Variables.</a:t>
            </a:r>
            <a:br>
              <a:rPr lang="en-US" sz="1600" b="1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List of variables that used for further analysis:</a:t>
            </a:r>
            <a:br>
              <a:rPr lang="en-US" sz="1600" b="1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600" b="1" dirty="0">
              <a:latin typeface="Montserrat" panose="00000500000000000000" pitchFamily="2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0830B1-51A9-43E4-BDC7-ADF43812E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270759"/>
            <a:ext cx="3999900" cy="2298115"/>
          </a:xfrm>
        </p:spPr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Year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Month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Day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Country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state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Region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fatalities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Target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injuries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8E8D52-27EA-48A6-A28D-42E18422572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29280" y="2270758"/>
            <a:ext cx="3999900" cy="2298116"/>
          </a:xfrm>
        </p:spPr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Montserrat" panose="00000500000000000000" pitchFamily="2" charset="0"/>
              </a:rPr>
              <a:t>success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Montserrat" panose="00000500000000000000" pitchFamily="2" charset="0"/>
              </a:rPr>
              <a:t>Group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Montserrat" panose="00000500000000000000" pitchFamily="2" charset="0"/>
              </a:rPr>
              <a:t>weapon</a:t>
            </a:r>
          </a:p>
          <a:p>
            <a:pPr marL="139700" indent="0">
              <a:buClr>
                <a:schemeClr val="accent5">
                  <a:lumMod val="50000"/>
                </a:schemeClr>
              </a:buClr>
              <a:buNone/>
            </a:pP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F52A75-A29B-0741-DFB6-F9AF5FB2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514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BF02A-3B8E-4576-83D3-F0C189BA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</a:rPr>
              <a:t>EDA(Exploratory Data Analysis)</a:t>
            </a:r>
            <a:br>
              <a:rPr lang="en-US" b="1" dirty="0">
                <a:latin typeface="Montserrat" panose="00000500000000000000" pitchFamily="2" charset="0"/>
              </a:rPr>
            </a:br>
            <a:endParaRPr lang="en-IN" sz="1600" b="1" dirty="0">
              <a:latin typeface="Montserrat" panose="000005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5B75B-3227-2D8E-E4AC-1BCDAAB5E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0"/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24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Exploratory Data Analysis (EDA) is an approach to analyzing the data sets to summarize their main characteristics, often using statistical graphics and other Data Visualization Methods</a:t>
            </a:r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F52A75-A29B-0741-DFB6-F9AF5FB2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17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5FDEC7-4875-4FE7-9B4C-D3C78B6E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1159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</a:rPr>
              <a:t>Graphical Representation of  Findings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5C1B69-5FDA-4BF9-A81E-343CB072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2133" y="1402987"/>
            <a:ext cx="2988292" cy="3416400"/>
          </a:xfrm>
        </p:spPr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I have drawn the count plot to draw  year vs number of attacks.</a:t>
            </a:r>
          </a:p>
          <a:p>
            <a:pPr marL="114300" indent="0">
              <a:buClr>
                <a:schemeClr val="accent5">
                  <a:lumMod val="50000"/>
                </a:schemeClr>
              </a:buClr>
              <a:buNone/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According to the graph, most number of attacks happen in year 2014</a:t>
            </a:r>
            <a:endParaRPr lang="en-IN" sz="1600" dirty="0">
              <a:latin typeface="Montserrat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117BC-3E36-3589-C430-1BC316EE2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47919"/>
            <a:ext cx="5750433" cy="367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488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</a:rPr>
              <a:t>KDE plot to show relation between year vs number of attacks</a:t>
            </a:r>
            <a:endParaRPr lang="en-IN" b="1" dirty="0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A144B-047E-4379-1229-7E7D6F6CA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905"/>
            <a:ext cx="9144000" cy="267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35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Success rate of attacks?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965D9-80E2-DE17-037C-A3D2C5767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18" y="1424870"/>
            <a:ext cx="6097164" cy="26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705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1158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Which country has most number of causalities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FBD50-6D88-C5CB-DF3B-34466712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22" y="1569155"/>
            <a:ext cx="7525168" cy="329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79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1|0.2|0.2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3|0.2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498</Words>
  <Application>Microsoft Office PowerPoint</Application>
  <PresentationFormat>On-screen Show (16:9)</PresentationFormat>
  <Paragraphs>66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Montserrat</vt:lpstr>
      <vt:lpstr>Wingdings</vt:lpstr>
      <vt:lpstr>Arial</vt:lpstr>
      <vt:lpstr>Calibri</vt:lpstr>
      <vt:lpstr>Simple Light</vt:lpstr>
      <vt:lpstr>           Capstone Project  EDA  On Global Terrorism-Data  by- Savir Husen Khan   </vt:lpstr>
      <vt:lpstr>   Approach</vt:lpstr>
      <vt:lpstr>Problem Statement</vt:lpstr>
      <vt:lpstr>Data Summary  The dataset has a shape of (181691,135) which means that it contains approximately 181691 rows and 135 Variables. List of variables that used for further analysis: </vt:lpstr>
      <vt:lpstr>EDA(Exploratory Data Analysis) </vt:lpstr>
      <vt:lpstr>Graphical Representation of  Findings</vt:lpstr>
      <vt:lpstr>KDE plot to show relation between year vs number of attacks</vt:lpstr>
      <vt:lpstr>Success rate of attacks?</vt:lpstr>
      <vt:lpstr>Which country has most number of causalities ?</vt:lpstr>
      <vt:lpstr>Terror activities per region:</vt:lpstr>
      <vt:lpstr>Types of Attacks on India from 2008-2016</vt:lpstr>
      <vt:lpstr>Which State in India is most prone to attacks?</vt:lpstr>
      <vt:lpstr>Trend of attacks in J&amp;K:</vt:lpstr>
      <vt:lpstr>Attack Type Vs Target in J&amp;K</vt:lpstr>
      <vt:lpstr>Which month is most targeted in J&amp;K?</vt:lpstr>
      <vt:lpstr>What are the most active terrorist group in J&amp;K?</vt:lpstr>
      <vt:lpstr>Conclusions</vt:lpstr>
      <vt:lpstr>Conclusions (continued)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EDA  On Airbnb Booking Analysis  by- Dushyant Maharshi</dc:title>
  <dc:creator>savir khan</dc:creator>
  <cp:lastModifiedBy>savir</cp:lastModifiedBy>
  <cp:revision>6</cp:revision>
  <dcterms:modified xsi:type="dcterms:W3CDTF">2022-06-02T10:23:18Z</dcterms:modified>
</cp:coreProperties>
</file>