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78" r:id="rId5"/>
    <p:sldId id="276" r:id="rId6"/>
    <p:sldId id="284" r:id="rId7"/>
    <p:sldId id="280" r:id="rId8"/>
    <p:sldId id="285" r:id="rId9"/>
    <p:sldId id="286" r:id="rId10"/>
    <p:sldId id="287" r:id="rId11"/>
    <p:sldId id="288" r:id="rId12"/>
    <p:sldId id="289" r:id="rId13"/>
    <p:sldId id="283" r:id="rId14"/>
    <p:sldId id="282" r:id="rId15"/>
    <p:sldId id="290" r:id="rId16"/>
    <p:sldId id="291" r:id="rId17"/>
  </p:sldIdLst>
  <p:sldSz cx="9144000" cy="5143500" type="screen16x9"/>
  <p:notesSz cx="9144000" cy="5143500"/>
  <p:embeddedFontLst>
    <p:embeddedFont>
      <p:font typeface="Bebas Neue" panose="020B0606020202050201" pitchFamily="34" charset="0"/>
      <p:regular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2899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62" y="54"/>
      </p:cViewPr>
      <p:guideLst>
        <p:guide pos="2899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65B6E-02A9-4859-8DC6-23CE6F9BEE7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ECF8B1A-5B9A-477B-9691-D5C5ECC76735}">
      <dgm:prSet phldrT="[Texto]"/>
      <dgm:spPr/>
      <dgm:t>
        <a:bodyPr/>
        <a:lstStyle/>
        <a:p>
          <a:r>
            <a:rPr lang="pt-BR" dirty="0"/>
            <a:t>Agricultura</a:t>
          </a:r>
        </a:p>
      </dgm:t>
    </dgm:pt>
    <dgm:pt modelId="{626B550D-0177-4282-A8B2-0CB9D279E45D}" type="parTrans" cxnId="{EF21C647-A9BA-4F3B-AF3B-687DBA42B3E3}">
      <dgm:prSet/>
      <dgm:spPr/>
      <dgm:t>
        <a:bodyPr/>
        <a:lstStyle/>
        <a:p>
          <a:endParaRPr lang="pt-BR"/>
        </a:p>
      </dgm:t>
    </dgm:pt>
    <dgm:pt modelId="{9B1AACEA-234D-4428-985D-7E7E45876A0B}" type="sibTrans" cxnId="{EF21C647-A9BA-4F3B-AF3B-687DBA42B3E3}">
      <dgm:prSet/>
      <dgm:spPr/>
      <dgm:t>
        <a:bodyPr/>
        <a:lstStyle/>
        <a:p>
          <a:endParaRPr lang="pt-BR"/>
        </a:p>
      </dgm:t>
    </dgm:pt>
    <dgm:pt modelId="{5658868A-0B54-4C9E-9155-881D968D74E0}">
      <dgm:prSet phldrT="[Texto]"/>
      <dgm:spPr/>
      <dgm:t>
        <a:bodyPr/>
        <a:lstStyle/>
        <a:p>
          <a:r>
            <a:rPr lang="pt-BR" dirty="0"/>
            <a:t>Medicina</a:t>
          </a:r>
        </a:p>
      </dgm:t>
    </dgm:pt>
    <dgm:pt modelId="{56369129-24C0-4F25-BA29-C6A7B28509B9}" type="parTrans" cxnId="{FC7753E2-2680-4012-8D48-0797D7BD0DB7}">
      <dgm:prSet/>
      <dgm:spPr/>
      <dgm:t>
        <a:bodyPr/>
        <a:lstStyle/>
        <a:p>
          <a:endParaRPr lang="pt-BR"/>
        </a:p>
      </dgm:t>
    </dgm:pt>
    <dgm:pt modelId="{1EBE1BBD-270D-4ACE-A6D9-3407B5395A42}" type="sibTrans" cxnId="{FC7753E2-2680-4012-8D48-0797D7BD0DB7}">
      <dgm:prSet/>
      <dgm:spPr/>
      <dgm:t>
        <a:bodyPr/>
        <a:lstStyle/>
        <a:p>
          <a:endParaRPr lang="pt-BR"/>
        </a:p>
      </dgm:t>
    </dgm:pt>
    <dgm:pt modelId="{8AEF7CB4-B896-441F-9156-955CDD804DAA}">
      <dgm:prSet phldrT="[Texto]"/>
      <dgm:spPr/>
      <dgm:t>
        <a:bodyPr/>
        <a:lstStyle/>
        <a:p>
          <a:r>
            <a:rPr lang="pt-BR" dirty="0"/>
            <a:t>Energia</a:t>
          </a:r>
        </a:p>
      </dgm:t>
    </dgm:pt>
    <dgm:pt modelId="{ED23EE7D-BCB3-43A7-A656-AAEAB20ECBD6}" type="parTrans" cxnId="{D84AF76B-0D53-4DE3-B8B1-EBFB4896719F}">
      <dgm:prSet/>
      <dgm:spPr/>
      <dgm:t>
        <a:bodyPr/>
        <a:lstStyle/>
        <a:p>
          <a:endParaRPr lang="pt-BR"/>
        </a:p>
      </dgm:t>
    </dgm:pt>
    <dgm:pt modelId="{E80767DC-0BEB-47B1-9FD8-C7D9E6899C47}" type="sibTrans" cxnId="{D84AF76B-0D53-4DE3-B8B1-EBFB4896719F}">
      <dgm:prSet/>
      <dgm:spPr/>
      <dgm:t>
        <a:bodyPr/>
        <a:lstStyle/>
        <a:p>
          <a:endParaRPr lang="pt-BR"/>
        </a:p>
      </dgm:t>
    </dgm:pt>
    <dgm:pt modelId="{1FA922D1-8758-4DDD-8D86-2282C55002DA}">
      <dgm:prSet phldrT="[Texto]"/>
      <dgm:spPr/>
      <dgm:t>
        <a:bodyPr/>
        <a:lstStyle/>
        <a:p>
          <a:r>
            <a:rPr lang="pt-BR" dirty="0"/>
            <a:t>Meio ambiente</a:t>
          </a:r>
        </a:p>
      </dgm:t>
    </dgm:pt>
    <dgm:pt modelId="{6DEE0797-2D06-4BC7-B6FE-3A4A3DBD5B8B}" type="parTrans" cxnId="{71825230-15A4-43E5-A78D-7D1406847A5C}">
      <dgm:prSet/>
      <dgm:spPr/>
      <dgm:t>
        <a:bodyPr/>
        <a:lstStyle/>
        <a:p>
          <a:endParaRPr lang="pt-BR"/>
        </a:p>
      </dgm:t>
    </dgm:pt>
    <dgm:pt modelId="{07E0841C-51C4-480F-8A5C-3168A678DF16}" type="sibTrans" cxnId="{71825230-15A4-43E5-A78D-7D1406847A5C}">
      <dgm:prSet/>
      <dgm:spPr/>
      <dgm:t>
        <a:bodyPr/>
        <a:lstStyle/>
        <a:p>
          <a:endParaRPr lang="pt-BR"/>
        </a:p>
      </dgm:t>
    </dgm:pt>
    <dgm:pt modelId="{81D34DBA-783B-478C-8310-11CBA55E6CFD}">
      <dgm:prSet phldrT="[Texto]"/>
      <dgm:spPr/>
      <dgm:t>
        <a:bodyPr/>
        <a:lstStyle/>
        <a:p>
          <a:r>
            <a:rPr lang="pt-BR" dirty="0"/>
            <a:t>Biomedicina</a:t>
          </a:r>
        </a:p>
      </dgm:t>
    </dgm:pt>
    <dgm:pt modelId="{E037BA65-1103-4429-BACF-05A3C39874DD}" type="parTrans" cxnId="{F5E811B9-5B15-49C5-A157-1B37C59C52BB}">
      <dgm:prSet/>
      <dgm:spPr/>
      <dgm:t>
        <a:bodyPr/>
        <a:lstStyle/>
        <a:p>
          <a:endParaRPr lang="pt-BR"/>
        </a:p>
      </dgm:t>
    </dgm:pt>
    <dgm:pt modelId="{87E3BE05-B60C-4F94-BEC1-001DBA14CE2D}" type="sibTrans" cxnId="{F5E811B9-5B15-49C5-A157-1B37C59C52BB}">
      <dgm:prSet/>
      <dgm:spPr/>
      <dgm:t>
        <a:bodyPr/>
        <a:lstStyle/>
        <a:p>
          <a:endParaRPr lang="pt-BR"/>
        </a:p>
      </dgm:t>
    </dgm:pt>
    <dgm:pt modelId="{FDE63C50-0815-4A83-A926-FE96775BD5C8}" type="pres">
      <dgm:prSet presAssocID="{05365B6E-02A9-4859-8DC6-23CE6F9BEE75}" presName="diagram" presStyleCnt="0">
        <dgm:presLayoutVars>
          <dgm:dir/>
          <dgm:resizeHandles val="exact"/>
        </dgm:presLayoutVars>
      </dgm:prSet>
      <dgm:spPr/>
    </dgm:pt>
    <dgm:pt modelId="{2E48CD66-0748-4DCA-AB4B-3774BCA85F65}" type="pres">
      <dgm:prSet presAssocID="{AECF8B1A-5B9A-477B-9691-D5C5ECC76735}" presName="node" presStyleLbl="node1" presStyleIdx="0" presStyleCnt="5">
        <dgm:presLayoutVars>
          <dgm:bulletEnabled val="1"/>
        </dgm:presLayoutVars>
      </dgm:prSet>
      <dgm:spPr/>
    </dgm:pt>
    <dgm:pt modelId="{AAB694E6-2EDE-4C28-9F29-1535549F96C0}" type="pres">
      <dgm:prSet presAssocID="{9B1AACEA-234D-4428-985D-7E7E45876A0B}" presName="sibTrans" presStyleCnt="0"/>
      <dgm:spPr/>
    </dgm:pt>
    <dgm:pt modelId="{E8F34CB8-1AE6-4414-856D-5B8506FD83E6}" type="pres">
      <dgm:prSet presAssocID="{5658868A-0B54-4C9E-9155-881D968D74E0}" presName="node" presStyleLbl="node1" presStyleIdx="1" presStyleCnt="5">
        <dgm:presLayoutVars>
          <dgm:bulletEnabled val="1"/>
        </dgm:presLayoutVars>
      </dgm:prSet>
      <dgm:spPr/>
    </dgm:pt>
    <dgm:pt modelId="{82FB63CF-728D-4BEF-927E-D2867709A442}" type="pres">
      <dgm:prSet presAssocID="{1EBE1BBD-270D-4ACE-A6D9-3407B5395A42}" presName="sibTrans" presStyleCnt="0"/>
      <dgm:spPr/>
    </dgm:pt>
    <dgm:pt modelId="{928BF935-BDC2-47B8-88FB-AD9D9ED5B584}" type="pres">
      <dgm:prSet presAssocID="{8AEF7CB4-B896-441F-9156-955CDD804DAA}" presName="node" presStyleLbl="node1" presStyleIdx="2" presStyleCnt="5">
        <dgm:presLayoutVars>
          <dgm:bulletEnabled val="1"/>
        </dgm:presLayoutVars>
      </dgm:prSet>
      <dgm:spPr/>
    </dgm:pt>
    <dgm:pt modelId="{2489D818-DDFC-4EA8-9AE9-B569FE2D052B}" type="pres">
      <dgm:prSet presAssocID="{E80767DC-0BEB-47B1-9FD8-C7D9E6899C47}" presName="sibTrans" presStyleCnt="0"/>
      <dgm:spPr/>
    </dgm:pt>
    <dgm:pt modelId="{1AEA4F48-9405-48FF-9B12-738B7B126FE5}" type="pres">
      <dgm:prSet presAssocID="{1FA922D1-8758-4DDD-8D86-2282C55002DA}" presName="node" presStyleLbl="node1" presStyleIdx="3" presStyleCnt="5">
        <dgm:presLayoutVars>
          <dgm:bulletEnabled val="1"/>
        </dgm:presLayoutVars>
      </dgm:prSet>
      <dgm:spPr/>
    </dgm:pt>
    <dgm:pt modelId="{56E39C72-6A63-411D-8E25-E2AE20B9F09B}" type="pres">
      <dgm:prSet presAssocID="{07E0841C-51C4-480F-8A5C-3168A678DF16}" presName="sibTrans" presStyleCnt="0"/>
      <dgm:spPr/>
    </dgm:pt>
    <dgm:pt modelId="{798B83E9-FBEE-4094-BE1E-EDA3BCF5AE8D}" type="pres">
      <dgm:prSet presAssocID="{81D34DBA-783B-478C-8310-11CBA55E6CFD}" presName="node" presStyleLbl="node1" presStyleIdx="4" presStyleCnt="5">
        <dgm:presLayoutVars>
          <dgm:bulletEnabled val="1"/>
        </dgm:presLayoutVars>
      </dgm:prSet>
      <dgm:spPr/>
    </dgm:pt>
  </dgm:ptLst>
  <dgm:cxnLst>
    <dgm:cxn modelId="{71825230-15A4-43E5-A78D-7D1406847A5C}" srcId="{05365B6E-02A9-4859-8DC6-23CE6F9BEE75}" destId="{1FA922D1-8758-4DDD-8D86-2282C55002DA}" srcOrd="3" destOrd="0" parTransId="{6DEE0797-2D06-4BC7-B6FE-3A4A3DBD5B8B}" sibTransId="{07E0841C-51C4-480F-8A5C-3168A678DF16}"/>
    <dgm:cxn modelId="{EF21C647-A9BA-4F3B-AF3B-687DBA42B3E3}" srcId="{05365B6E-02A9-4859-8DC6-23CE6F9BEE75}" destId="{AECF8B1A-5B9A-477B-9691-D5C5ECC76735}" srcOrd="0" destOrd="0" parTransId="{626B550D-0177-4282-A8B2-0CB9D279E45D}" sibTransId="{9B1AACEA-234D-4428-985D-7E7E45876A0B}"/>
    <dgm:cxn modelId="{D84AF76B-0D53-4DE3-B8B1-EBFB4896719F}" srcId="{05365B6E-02A9-4859-8DC6-23CE6F9BEE75}" destId="{8AEF7CB4-B896-441F-9156-955CDD804DAA}" srcOrd="2" destOrd="0" parTransId="{ED23EE7D-BCB3-43A7-A656-AAEAB20ECBD6}" sibTransId="{E80767DC-0BEB-47B1-9FD8-C7D9E6899C47}"/>
    <dgm:cxn modelId="{124BD18C-9569-4BF4-BF0B-5476522A33C1}" type="presOf" srcId="{8AEF7CB4-B896-441F-9156-955CDD804DAA}" destId="{928BF935-BDC2-47B8-88FB-AD9D9ED5B584}" srcOrd="0" destOrd="0" presId="urn:microsoft.com/office/officeart/2005/8/layout/default"/>
    <dgm:cxn modelId="{1AB1F79B-EC5C-456A-81D7-C10554B625F6}" type="presOf" srcId="{05365B6E-02A9-4859-8DC6-23CE6F9BEE75}" destId="{FDE63C50-0815-4A83-A926-FE96775BD5C8}" srcOrd="0" destOrd="0" presId="urn:microsoft.com/office/officeart/2005/8/layout/default"/>
    <dgm:cxn modelId="{45E12AB5-34D7-43EA-8F7C-735AD74F0A6F}" type="presOf" srcId="{5658868A-0B54-4C9E-9155-881D968D74E0}" destId="{E8F34CB8-1AE6-4414-856D-5B8506FD83E6}" srcOrd="0" destOrd="0" presId="urn:microsoft.com/office/officeart/2005/8/layout/default"/>
    <dgm:cxn modelId="{F5E811B9-5B15-49C5-A157-1B37C59C52BB}" srcId="{05365B6E-02A9-4859-8DC6-23CE6F9BEE75}" destId="{81D34DBA-783B-478C-8310-11CBA55E6CFD}" srcOrd="4" destOrd="0" parTransId="{E037BA65-1103-4429-BACF-05A3C39874DD}" sibTransId="{87E3BE05-B60C-4F94-BEC1-001DBA14CE2D}"/>
    <dgm:cxn modelId="{78B6CCC8-BFFB-46A7-9BA5-1E8750D01192}" type="presOf" srcId="{1FA922D1-8758-4DDD-8D86-2282C55002DA}" destId="{1AEA4F48-9405-48FF-9B12-738B7B126FE5}" srcOrd="0" destOrd="0" presId="urn:microsoft.com/office/officeart/2005/8/layout/default"/>
    <dgm:cxn modelId="{80C803D3-6E41-4634-B932-AC17B352C5EC}" type="presOf" srcId="{81D34DBA-783B-478C-8310-11CBA55E6CFD}" destId="{798B83E9-FBEE-4094-BE1E-EDA3BCF5AE8D}" srcOrd="0" destOrd="0" presId="urn:microsoft.com/office/officeart/2005/8/layout/default"/>
    <dgm:cxn modelId="{FC7753E2-2680-4012-8D48-0797D7BD0DB7}" srcId="{05365B6E-02A9-4859-8DC6-23CE6F9BEE75}" destId="{5658868A-0B54-4C9E-9155-881D968D74E0}" srcOrd="1" destOrd="0" parTransId="{56369129-24C0-4F25-BA29-C6A7B28509B9}" sibTransId="{1EBE1BBD-270D-4ACE-A6D9-3407B5395A42}"/>
    <dgm:cxn modelId="{A74276FF-0028-4366-B02F-68262A928A5D}" type="presOf" srcId="{AECF8B1A-5B9A-477B-9691-D5C5ECC76735}" destId="{2E48CD66-0748-4DCA-AB4B-3774BCA85F65}" srcOrd="0" destOrd="0" presId="urn:microsoft.com/office/officeart/2005/8/layout/default"/>
    <dgm:cxn modelId="{5BDB54B2-7ECA-4E7D-95F9-6C6A8111D673}" type="presParOf" srcId="{FDE63C50-0815-4A83-A926-FE96775BD5C8}" destId="{2E48CD66-0748-4DCA-AB4B-3774BCA85F65}" srcOrd="0" destOrd="0" presId="urn:microsoft.com/office/officeart/2005/8/layout/default"/>
    <dgm:cxn modelId="{73AE73DE-F849-4B3C-8C88-023C80F91468}" type="presParOf" srcId="{FDE63C50-0815-4A83-A926-FE96775BD5C8}" destId="{AAB694E6-2EDE-4C28-9F29-1535549F96C0}" srcOrd="1" destOrd="0" presId="urn:microsoft.com/office/officeart/2005/8/layout/default"/>
    <dgm:cxn modelId="{09C4B9BB-49BB-4843-880B-3729E2C71190}" type="presParOf" srcId="{FDE63C50-0815-4A83-A926-FE96775BD5C8}" destId="{E8F34CB8-1AE6-4414-856D-5B8506FD83E6}" srcOrd="2" destOrd="0" presId="urn:microsoft.com/office/officeart/2005/8/layout/default"/>
    <dgm:cxn modelId="{20FCFBC7-7B62-4987-BFB9-4E9A6B931E54}" type="presParOf" srcId="{FDE63C50-0815-4A83-A926-FE96775BD5C8}" destId="{82FB63CF-728D-4BEF-927E-D2867709A442}" srcOrd="3" destOrd="0" presId="urn:microsoft.com/office/officeart/2005/8/layout/default"/>
    <dgm:cxn modelId="{6955F2F4-5C3B-40B4-A206-C4A325986FF5}" type="presParOf" srcId="{FDE63C50-0815-4A83-A926-FE96775BD5C8}" destId="{928BF935-BDC2-47B8-88FB-AD9D9ED5B584}" srcOrd="4" destOrd="0" presId="urn:microsoft.com/office/officeart/2005/8/layout/default"/>
    <dgm:cxn modelId="{7D510E40-3881-4536-9340-1EEF76799D8A}" type="presParOf" srcId="{FDE63C50-0815-4A83-A926-FE96775BD5C8}" destId="{2489D818-DDFC-4EA8-9AE9-B569FE2D052B}" srcOrd="5" destOrd="0" presId="urn:microsoft.com/office/officeart/2005/8/layout/default"/>
    <dgm:cxn modelId="{53ED016E-7334-42D5-BD65-DDD5D61E4857}" type="presParOf" srcId="{FDE63C50-0815-4A83-A926-FE96775BD5C8}" destId="{1AEA4F48-9405-48FF-9B12-738B7B126FE5}" srcOrd="6" destOrd="0" presId="urn:microsoft.com/office/officeart/2005/8/layout/default"/>
    <dgm:cxn modelId="{6CF7364D-18A1-4FAC-B33E-0AA07109404C}" type="presParOf" srcId="{FDE63C50-0815-4A83-A926-FE96775BD5C8}" destId="{56E39C72-6A63-411D-8E25-E2AE20B9F09B}" srcOrd="7" destOrd="0" presId="urn:microsoft.com/office/officeart/2005/8/layout/default"/>
    <dgm:cxn modelId="{E6152B7F-E7CF-4383-941F-64001BAD8B72}" type="presParOf" srcId="{FDE63C50-0815-4A83-A926-FE96775BD5C8}" destId="{798B83E9-FBEE-4094-BE1E-EDA3BCF5AE8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CD66-0748-4DCA-AB4B-3774BCA85F65}">
      <dsp:nvSpPr>
        <dsp:cNvPr id="0" name=""/>
        <dsp:cNvSpPr/>
      </dsp:nvSpPr>
      <dsp:spPr>
        <a:xfrm>
          <a:off x="877582" y="1559"/>
          <a:ext cx="2225742" cy="1335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Agricultura</a:t>
          </a:r>
        </a:p>
      </dsp:txBody>
      <dsp:txXfrm>
        <a:off x="877582" y="1559"/>
        <a:ext cx="2225742" cy="1335445"/>
      </dsp:txXfrm>
    </dsp:sp>
    <dsp:sp modelId="{E8F34CB8-1AE6-4414-856D-5B8506FD83E6}">
      <dsp:nvSpPr>
        <dsp:cNvPr id="0" name=""/>
        <dsp:cNvSpPr/>
      </dsp:nvSpPr>
      <dsp:spPr>
        <a:xfrm>
          <a:off x="3325899" y="1559"/>
          <a:ext cx="2225742" cy="1335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Medicina</a:t>
          </a:r>
        </a:p>
      </dsp:txBody>
      <dsp:txXfrm>
        <a:off x="3325899" y="1559"/>
        <a:ext cx="2225742" cy="1335445"/>
      </dsp:txXfrm>
    </dsp:sp>
    <dsp:sp modelId="{928BF935-BDC2-47B8-88FB-AD9D9ED5B584}">
      <dsp:nvSpPr>
        <dsp:cNvPr id="0" name=""/>
        <dsp:cNvSpPr/>
      </dsp:nvSpPr>
      <dsp:spPr>
        <a:xfrm>
          <a:off x="877582" y="1559578"/>
          <a:ext cx="2225742" cy="1335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Energia</a:t>
          </a:r>
        </a:p>
      </dsp:txBody>
      <dsp:txXfrm>
        <a:off x="877582" y="1559578"/>
        <a:ext cx="2225742" cy="1335445"/>
      </dsp:txXfrm>
    </dsp:sp>
    <dsp:sp modelId="{1AEA4F48-9405-48FF-9B12-738B7B126FE5}">
      <dsp:nvSpPr>
        <dsp:cNvPr id="0" name=""/>
        <dsp:cNvSpPr/>
      </dsp:nvSpPr>
      <dsp:spPr>
        <a:xfrm>
          <a:off x="3325899" y="1559578"/>
          <a:ext cx="2225742" cy="1335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Meio ambiente</a:t>
          </a:r>
        </a:p>
      </dsp:txBody>
      <dsp:txXfrm>
        <a:off x="3325899" y="1559578"/>
        <a:ext cx="2225742" cy="1335445"/>
      </dsp:txXfrm>
    </dsp:sp>
    <dsp:sp modelId="{798B83E9-FBEE-4094-BE1E-EDA3BCF5AE8D}">
      <dsp:nvSpPr>
        <dsp:cNvPr id="0" name=""/>
        <dsp:cNvSpPr/>
      </dsp:nvSpPr>
      <dsp:spPr>
        <a:xfrm>
          <a:off x="2101741" y="3117598"/>
          <a:ext cx="2225742" cy="13354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Biomedicina</a:t>
          </a:r>
        </a:p>
      </dsp:txBody>
      <dsp:txXfrm>
        <a:off x="2101741" y="3117598"/>
        <a:ext cx="2225742" cy="1335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D2B80-BCD5-45F4-BDAC-BE607B201D3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BCCC8-B46F-45A6-9245-50948AD5B4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70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715099" y="892575"/>
            <a:ext cx="5120700" cy="20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715099" y="3141175"/>
            <a:ext cx="51207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 rot="5400000" flipH="1">
            <a:off x="302226" y="467223"/>
            <a:ext cx="390450" cy="390450"/>
          </a:xfrm>
          <a:custGeom>
            <a:avLst/>
            <a:gdLst/>
            <a:ahLst/>
            <a:cxnLst/>
            <a:rect l="l" t="t" r="r" b="b"/>
            <a:pathLst>
              <a:path w="7654" h="7654" extrusionOk="0">
                <a:moveTo>
                  <a:pt x="5254" y="1503"/>
                </a:moveTo>
                <a:cubicBezTo>
                  <a:pt x="5303" y="1503"/>
                  <a:pt x="5350" y="1507"/>
                  <a:pt x="5400" y="1510"/>
                </a:cubicBezTo>
                <a:lnTo>
                  <a:pt x="6078" y="1576"/>
                </a:lnTo>
                <a:lnTo>
                  <a:pt x="6143" y="2253"/>
                </a:lnTo>
                <a:cubicBezTo>
                  <a:pt x="6153" y="2324"/>
                  <a:pt x="6153" y="2394"/>
                  <a:pt x="6153" y="2465"/>
                </a:cubicBezTo>
                <a:lnTo>
                  <a:pt x="5673" y="1985"/>
                </a:lnTo>
                <a:lnTo>
                  <a:pt x="5193" y="1505"/>
                </a:lnTo>
                <a:cubicBezTo>
                  <a:pt x="5214" y="1504"/>
                  <a:pt x="5234" y="1503"/>
                  <a:pt x="5254" y="1503"/>
                </a:cubicBezTo>
                <a:close/>
                <a:moveTo>
                  <a:pt x="4953" y="1534"/>
                </a:moveTo>
                <a:lnTo>
                  <a:pt x="5537" y="2117"/>
                </a:lnTo>
                <a:lnTo>
                  <a:pt x="6125" y="2700"/>
                </a:lnTo>
                <a:cubicBezTo>
                  <a:pt x="6082" y="2902"/>
                  <a:pt x="5993" y="3086"/>
                  <a:pt x="5866" y="3236"/>
                </a:cubicBezTo>
                <a:lnTo>
                  <a:pt x="5142" y="2512"/>
                </a:lnTo>
                <a:lnTo>
                  <a:pt x="4422" y="1788"/>
                </a:lnTo>
                <a:cubicBezTo>
                  <a:pt x="4572" y="1661"/>
                  <a:pt x="4751" y="1576"/>
                  <a:pt x="4953" y="1534"/>
                </a:cubicBezTo>
                <a:close/>
                <a:moveTo>
                  <a:pt x="4285" y="1924"/>
                </a:moveTo>
                <a:lnTo>
                  <a:pt x="5010" y="2644"/>
                </a:lnTo>
                <a:lnTo>
                  <a:pt x="5734" y="3368"/>
                </a:lnTo>
                <a:cubicBezTo>
                  <a:pt x="5584" y="3495"/>
                  <a:pt x="5400" y="3584"/>
                  <a:pt x="5198" y="3627"/>
                </a:cubicBezTo>
                <a:lnTo>
                  <a:pt x="4615" y="3039"/>
                </a:lnTo>
                <a:lnTo>
                  <a:pt x="4031" y="2455"/>
                </a:lnTo>
                <a:cubicBezTo>
                  <a:pt x="4074" y="2253"/>
                  <a:pt x="4158" y="2074"/>
                  <a:pt x="4285" y="1924"/>
                </a:cubicBezTo>
                <a:close/>
                <a:moveTo>
                  <a:pt x="4003" y="2695"/>
                </a:moveTo>
                <a:lnTo>
                  <a:pt x="4483" y="3175"/>
                </a:lnTo>
                <a:lnTo>
                  <a:pt x="4963" y="3655"/>
                </a:lnTo>
                <a:cubicBezTo>
                  <a:pt x="4892" y="3655"/>
                  <a:pt x="4822" y="3655"/>
                  <a:pt x="4751" y="3646"/>
                </a:cubicBezTo>
                <a:lnTo>
                  <a:pt x="4074" y="3580"/>
                </a:lnTo>
                <a:lnTo>
                  <a:pt x="4008" y="2902"/>
                </a:lnTo>
                <a:cubicBezTo>
                  <a:pt x="4003" y="2832"/>
                  <a:pt x="4003" y="2766"/>
                  <a:pt x="4003" y="2695"/>
                </a:cubicBezTo>
                <a:close/>
                <a:moveTo>
                  <a:pt x="2696" y="4003"/>
                </a:moveTo>
                <a:cubicBezTo>
                  <a:pt x="2766" y="4003"/>
                  <a:pt x="2832" y="4003"/>
                  <a:pt x="2903" y="4008"/>
                </a:cubicBezTo>
                <a:lnTo>
                  <a:pt x="3580" y="4074"/>
                </a:lnTo>
                <a:lnTo>
                  <a:pt x="3646" y="4751"/>
                </a:lnTo>
                <a:cubicBezTo>
                  <a:pt x="3655" y="4821"/>
                  <a:pt x="3655" y="4892"/>
                  <a:pt x="3655" y="4963"/>
                </a:cubicBezTo>
                <a:lnTo>
                  <a:pt x="3175" y="4483"/>
                </a:lnTo>
                <a:lnTo>
                  <a:pt x="2696" y="4003"/>
                </a:lnTo>
                <a:close/>
                <a:moveTo>
                  <a:pt x="2456" y="4031"/>
                </a:moveTo>
                <a:lnTo>
                  <a:pt x="3039" y="4614"/>
                </a:lnTo>
                <a:lnTo>
                  <a:pt x="3627" y="5198"/>
                </a:lnTo>
                <a:cubicBezTo>
                  <a:pt x="3585" y="5400"/>
                  <a:pt x="3495" y="5583"/>
                  <a:pt x="3368" y="5734"/>
                </a:cubicBezTo>
                <a:lnTo>
                  <a:pt x="2644" y="5010"/>
                </a:lnTo>
                <a:lnTo>
                  <a:pt x="1924" y="4285"/>
                </a:lnTo>
                <a:cubicBezTo>
                  <a:pt x="2075" y="4158"/>
                  <a:pt x="2253" y="4074"/>
                  <a:pt x="2456" y="4031"/>
                </a:cubicBezTo>
                <a:close/>
                <a:moveTo>
                  <a:pt x="1788" y="4422"/>
                </a:moveTo>
                <a:lnTo>
                  <a:pt x="2512" y="5146"/>
                </a:lnTo>
                <a:lnTo>
                  <a:pt x="3237" y="5866"/>
                </a:lnTo>
                <a:cubicBezTo>
                  <a:pt x="3086" y="5993"/>
                  <a:pt x="2903" y="6082"/>
                  <a:pt x="2700" y="6124"/>
                </a:cubicBezTo>
                <a:lnTo>
                  <a:pt x="2117" y="5536"/>
                </a:lnTo>
                <a:lnTo>
                  <a:pt x="1534" y="4953"/>
                </a:lnTo>
                <a:cubicBezTo>
                  <a:pt x="1576" y="4751"/>
                  <a:pt x="1661" y="4572"/>
                  <a:pt x="1788" y="4422"/>
                </a:cubicBezTo>
                <a:close/>
                <a:moveTo>
                  <a:pt x="1506" y="5193"/>
                </a:moveTo>
                <a:lnTo>
                  <a:pt x="1985" y="5673"/>
                </a:lnTo>
                <a:lnTo>
                  <a:pt x="2465" y="6153"/>
                </a:lnTo>
                <a:cubicBezTo>
                  <a:pt x="2395" y="6153"/>
                  <a:pt x="2324" y="6153"/>
                  <a:pt x="2253" y="6143"/>
                </a:cubicBezTo>
                <a:lnTo>
                  <a:pt x="1576" y="6077"/>
                </a:lnTo>
                <a:lnTo>
                  <a:pt x="1510" y="5400"/>
                </a:lnTo>
                <a:cubicBezTo>
                  <a:pt x="1506" y="5329"/>
                  <a:pt x="1501" y="5264"/>
                  <a:pt x="1506" y="5193"/>
                </a:cubicBezTo>
                <a:close/>
                <a:moveTo>
                  <a:pt x="6468" y="0"/>
                </a:moveTo>
                <a:lnTo>
                  <a:pt x="5932" y="52"/>
                </a:lnTo>
                <a:lnTo>
                  <a:pt x="6026" y="1030"/>
                </a:lnTo>
                <a:lnTo>
                  <a:pt x="5457" y="974"/>
                </a:lnTo>
                <a:cubicBezTo>
                  <a:pt x="5386" y="967"/>
                  <a:pt x="5316" y="964"/>
                  <a:pt x="5247" y="964"/>
                </a:cubicBezTo>
                <a:cubicBezTo>
                  <a:pt x="4748" y="964"/>
                  <a:pt x="4301" y="1142"/>
                  <a:pt x="3970" y="1472"/>
                </a:cubicBezTo>
                <a:cubicBezTo>
                  <a:pt x="3594" y="1849"/>
                  <a:pt x="3415" y="2376"/>
                  <a:pt x="3472" y="2959"/>
                </a:cubicBezTo>
                <a:lnTo>
                  <a:pt x="3500" y="3222"/>
                </a:lnTo>
                <a:lnTo>
                  <a:pt x="3528" y="3528"/>
                </a:lnTo>
                <a:lnTo>
                  <a:pt x="3222" y="3500"/>
                </a:lnTo>
                <a:lnTo>
                  <a:pt x="2954" y="3471"/>
                </a:lnTo>
                <a:cubicBezTo>
                  <a:pt x="2884" y="3465"/>
                  <a:pt x="2815" y="3461"/>
                  <a:pt x="2746" y="3461"/>
                </a:cubicBezTo>
                <a:cubicBezTo>
                  <a:pt x="2250" y="3461"/>
                  <a:pt x="1803" y="3639"/>
                  <a:pt x="1473" y="3970"/>
                </a:cubicBezTo>
                <a:cubicBezTo>
                  <a:pt x="1096" y="4346"/>
                  <a:pt x="918" y="4873"/>
                  <a:pt x="974" y="5456"/>
                </a:cubicBezTo>
                <a:lnTo>
                  <a:pt x="1030" y="6026"/>
                </a:lnTo>
                <a:lnTo>
                  <a:pt x="52" y="5932"/>
                </a:lnTo>
                <a:lnTo>
                  <a:pt x="0" y="6468"/>
                </a:lnTo>
                <a:lnTo>
                  <a:pt x="1082" y="6571"/>
                </a:lnTo>
                <a:lnTo>
                  <a:pt x="1190" y="7653"/>
                </a:lnTo>
                <a:lnTo>
                  <a:pt x="1727" y="7601"/>
                </a:lnTo>
                <a:lnTo>
                  <a:pt x="1633" y="6628"/>
                </a:lnTo>
                <a:lnTo>
                  <a:pt x="1633" y="6628"/>
                </a:lnTo>
                <a:lnTo>
                  <a:pt x="2202" y="6679"/>
                </a:lnTo>
                <a:cubicBezTo>
                  <a:pt x="2274" y="6686"/>
                  <a:pt x="2345" y="6690"/>
                  <a:pt x="2415" y="6690"/>
                </a:cubicBezTo>
                <a:cubicBezTo>
                  <a:pt x="2913" y="6690"/>
                  <a:pt x="3358" y="6515"/>
                  <a:pt x="3688" y="6186"/>
                </a:cubicBezTo>
                <a:cubicBezTo>
                  <a:pt x="4064" y="5809"/>
                  <a:pt x="4238" y="5282"/>
                  <a:pt x="4182" y="4699"/>
                </a:cubicBezTo>
                <a:lnTo>
                  <a:pt x="4158" y="4436"/>
                </a:lnTo>
                <a:lnTo>
                  <a:pt x="4130" y="4130"/>
                </a:lnTo>
                <a:lnTo>
                  <a:pt x="4436" y="4158"/>
                </a:lnTo>
                <a:lnTo>
                  <a:pt x="4699" y="4182"/>
                </a:lnTo>
                <a:cubicBezTo>
                  <a:pt x="4771" y="4189"/>
                  <a:pt x="4842" y="4192"/>
                  <a:pt x="4912" y="4192"/>
                </a:cubicBezTo>
                <a:cubicBezTo>
                  <a:pt x="5410" y="4192"/>
                  <a:pt x="5856" y="4018"/>
                  <a:pt x="6186" y="3688"/>
                </a:cubicBezTo>
                <a:cubicBezTo>
                  <a:pt x="6562" y="3312"/>
                  <a:pt x="6736" y="2785"/>
                  <a:pt x="6680" y="2201"/>
                </a:cubicBezTo>
                <a:lnTo>
                  <a:pt x="6628" y="1632"/>
                </a:lnTo>
                <a:lnTo>
                  <a:pt x="7602" y="1726"/>
                </a:lnTo>
                <a:lnTo>
                  <a:pt x="7653" y="1190"/>
                </a:lnTo>
                <a:lnTo>
                  <a:pt x="6571" y="1082"/>
                </a:lnTo>
                <a:lnTo>
                  <a:pt x="6468" y="0"/>
                </a:ln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 rot="5400000" flipH="1">
            <a:off x="8089580" y="-65868"/>
            <a:ext cx="678642" cy="678642"/>
          </a:xfrm>
          <a:custGeom>
            <a:avLst/>
            <a:gdLst/>
            <a:ahLst/>
            <a:cxnLst/>
            <a:rect l="l" t="t" r="r" b="b"/>
            <a:pathLst>
              <a:path w="7654" h="7654" extrusionOk="0">
                <a:moveTo>
                  <a:pt x="5252" y="1504"/>
                </a:moveTo>
                <a:cubicBezTo>
                  <a:pt x="5300" y="1504"/>
                  <a:pt x="5350" y="1507"/>
                  <a:pt x="5400" y="1511"/>
                </a:cubicBezTo>
                <a:lnTo>
                  <a:pt x="6077" y="1577"/>
                </a:lnTo>
                <a:lnTo>
                  <a:pt x="6143" y="2254"/>
                </a:lnTo>
                <a:cubicBezTo>
                  <a:pt x="6153" y="2324"/>
                  <a:pt x="6153" y="2395"/>
                  <a:pt x="6148" y="2461"/>
                </a:cubicBezTo>
                <a:lnTo>
                  <a:pt x="5673" y="1986"/>
                </a:lnTo>
                <a:lnTo>
                  <a:pt x="5193" y="1506"/>
                </a:lnTo>
                <a:cubicBezTo>
                  <a:pt x="5212" y="1505"/>
                  <a:pt x="5232" y="1504"/>
                  <a:pt x="5252" y="1504"/>
                </a:cubicBezTo>
                <a:close/>
                <a:moveTo>
                  <a:pt x="4953" y="1534"/>
                </a:moveTo>
                <a:lnTo>
                  <a:pt x="5536" y="2117"/>
                </a:lnTo>
                <a:lnTo>
                  <a:pt x="6120" y="2701"/>
                </a:lnTo>
                <a:cubicBezTo>
                  <a:pt x="6082" y="2903"/>
                  <a:pt x="5993" y="3086"/>
                  <a:pt x="5866" y="3237"/>
                </a:cubicBezTo>
                <a:lnTo>
                  <a:pt x="5141" y="2513"/>
                </a:lnTo>
                <a:lnTo>
                  <a:pt x="4422" y="1788"/>
                </a:lnTo>
                <a:cubicBezTo>
                  <a:pt x="4572" y="1661"/>
                  <a:pt x="4751" y="1577"/>
                  <a:pt x="4953" y="1534"/>
                </a:cubicBezTo>
                <a:close/>
                <a:moveTo>
                  <a:pt x="4285" y="1925"/>
                </a:moveTo>
                <a:lnTo>
                  <a:pt x="5010" y="2644"/>
                </a:lnTo>
                <a:lnTo>
                  <a:pt x="5734" y="3369"/>
                </a:lnTo>
                <a:cubicBezTo>
                  <a:pt x="5584" y="3496"/>
                  <a:pt x="5400" y="3585"/>
                  <a:pt x="5198" y="3623"/>
                </a:cubicBezTo>
                <a:lnTo>
                  <a:pt x="4615" y="3039"/>
                </a:lnTo>
                <a:lnTo>
                  <a:pt x="4031" y="2456"/>
                </a:lnTo>
                <a:cubicBezTo>
                  <a:pt x="4074" y="2254"/>
                  <a:pt x="4158" y="2075"/>
                  <a:pt x="4285" y="1925"/>
                </a:cubicBezTo>
                <a:close/>
                <a:moveTo>
                  <a:pt x="4003" y="2696"/>
                </a:moveTo>
                <a:lnTo>
                  <a:pt x="4483" y="3176"/>
                </a:lnTo>
                <a:lnTo>
                  <a:pt x="4958" y="3651"/>
                </a:lnTo>
                <a:cubicBezTo>
                  <a:pt x="4931" y="3653"/>
                  <a:pt x="4903" y="3654"/>
                  <a:pt x="4874" y="3654"/>
                </a:cubicBezTo>
                <a:cubicBezTo>
                  <a:pt x="4834" y="3654"/>
                  <a:pt x="4792" y="3652"/>
                  <a:pt x="4751" y="3646"/>
                </a:cubicBezTo>
                <a:lnTo>
                  <a:pt x="4074" y="3580"/>
                </a:lnTo>
                <a:lnTo>
                  <a:pt x="4008" y="2903"/>
                </a:lnTo>
                <a:cubicBezTo>
                  <a:pt x="4003" y="2832"/>
                  <a:pt x="3998" y="2762"/>
                  <a:pt x="4003" y="2696"/>
                </a:cubicBezTo>
                <a:close/>
                <a:moveTo>
                  <a:pt x="2754" y="4002"/>
                </a:moveTo>
                <a:cubicBezTo>
                  <a:pt x="2803" y="4002"/>
                  <a:pt x="2853" y="4005"/>
                  <a:pt x="2902" y="4008"/>
                </a:cubicBezTo>
                <a:lnTo>
                  <a:pt x="3580" y="4074"/>
                </a:lnTo>
                <a:lnTo>
                  <a:pt x="3646" y="4752"/>
                </a:lnTo>
                <a:cubicBezTo>
                  <a:pt x="3650" y="4822"/>
                  <a:pt x="3655" y="4893"/>
                  <a:pt x="3650" y="4958"/>
                </a:cubicBezTo>
                <a:lnTo>
                  <a:pt x="3175" y="4483"/>
                </a:lnTo>
                <a:lnTo>
                  <a:pt x="2695" y="4004"/>
                </a:lnTo>
                <a:cubicBezTo>
                  <a:pt x="2715" y="4002"/>
                  <a:pt x="2734" y="4002"/>
                  <a:pt x="2754" y="4002"/>
                </a:cubicBezTo>
                <a:close/>
                <a:moveTo>
                  <a:pt x="2456" y="4032"/>
                </a:moveTo>
                <a:lnTo>
                  <a:pt x="3039" y="4615"/>
                </a:lnTo>
                <a:lnTo>
                  <a:pt x="3622" y="5198"/>
                </a:lnTo>
                <a:cubicBezTo>
                  <a:pt x="3580" y="5401"/>
                  <a:pt x="3495" y="5584"/>
                  <a:pt x="3368" y="5735"/>
                </a:cubicBezTo>
                <a:lnTo>
                  <a:pt x="2644" y="5010"/>
                </a:lnTo>
                <a:lnTo>
                  <a:pt x="1919" y="4286"/>
                </a:lnTo>
                <a:cubicBezTo>
                  <a:pt x="2075" y="4159"/>
                  <a:pt x="2253" y="4074"/>
                  <a:pt x="2456" y="4032"/>
                </a:cubicBezTo>
                <a:close/>
                <a:moveTo>
                  <a:pt x="1788" y="4422"/>
                </a:moveTo>
                <a:lnTo>
                  <a:pt x="2512" y="5142"/>
                </a:lnTo>
                <a:lnTo>
                  <a:pt x="3236" y="5866"/>
                </a:lnTo>
                <a:cubicBezTo>
                  <a:pt x="3086" y="5993"/>
                  <a:pt x="2902" y="6083"/>
                  <a:pt x="2700" y="6125"/>
                </a:cubicBezTo>
                <a:lnTo>
                  <a:pt x="2117" y="5537"/>
                </a:lnTo>
                <a:lnTo>
                  <a:pt x="1534" y="4954"/>
                </a:lnTo>
                <a:cubicBezTo>
                  <a:pt x="1576" y="4752"/>
                  <a:pt x="1661" y="4573"/>
                  <a:pt x="1788" y="4422"/>
                </a:cubicBezTo>
                <a:close/>
                <a:moveTo>
                  <a:pt x="1505" y="5194"/>
                </a:moveTo>
                <a:lnTo>
                  <a:pt x="1985" y="5673"/>
                </a:lnTo>
                <a:lnTo>
                  <a:pt x="2460" y="6149"/>
                </a:lnTo>
                <a:cubicBezTo>
                  <a:pt x="2433" y="6150"/>
                  <a:pt x="2405" y="6152"/>
                  <a:pt x="2376" y="6152"/>
                </a:cubicBezTo>
                <a:cubicBezTo>
                  <a:pt x="2336" y="6152"/>
                  <a:pt x="2295" y="6149"/>
                  <a:pt x="2253" y="6144"/>
                </a:cubicBezTo>
                <a:lnTo>
                  <a:pt x="1576" y="6078"/>
                </a:lnTo>
                <a:lnTo>
                  <a:pt x="1510" y="5401"/>
                </a:lnTo>
                <a:cubicBezTo>
                  <a:pt x="1505" y="5330"/>
                  <a:pt x="1501" y="5260"/>
                  <a:pt x="1505" y="5194"/>
                </a:cubicBezTo>
                <a:close/>
                <a:moveTo>
                  <a:pt x="6468" y="1"/>
                </a:moveTo>
                <a:lnTo>
                  <a:pt x="5932" y="53"/>
                </a:lnTo>
                <a:lnTo>
                  <a:pt x="6026" y="1031"/>
                </a:lnTo>
                <a:lnTo>
                  <a:pt x="6026" y="1031"/>
                </a:lnTo>
                <a:lnTo>
                  <a:pt x="5452" y="974"/>
                </a:lnTo>
                <a:cubicBezTo>
                  <a:pt x="5382" y="968"/>
                  <a:pt x="5312" y="964"/>
                  <a:pt x="5244" y="964"/>
                </a:cubicBezTo>
                <a:cubicBezTo>
                  <a:pt x="4748" y="964"/>
                  <a:pt x="4301" y="1142"/>
                  <a:pt x="3970" y="1473"/>
                </a:cubicBezTo>
                <a:cubicBezTo>
                  <a:pt x="3594" y="1849"/>
                  <a:pt x="3415" y="2376"/>
                  <a:pt x="3472" y="2955"/>
                </a:cubicBezTo>
                <a:lnTo>
                  <a:pt x="3495" y="3223"/>
                </a:lnTo>
                <a:lnTo>
                  <a:pt x="3528" y="3529"/>
                </a:lnTo>
                <a:lnTo>
                  <a:pt x="3528" y="3529"/>
                </a:lnTo>
                <a:lnTo>
                  <a:pt x="3222" y="3496"/>
                </a:lnTo>
                <a:lnTo>
                  <a:pt x="3222" y="3500"/>
                </a:lnTo>
                <a:lnTo>
                  <a:pt x="2954" y="3472"/>
                </a:lnTo>
                <a:cubicBezTo>
                  <a:pt x="2884" y="3465"/>
                  <a:pt x="2815" y="3462"/>
                  <a:pt x="2746" y="3462"/>
                </a:cubicBezTo>
                <a:cubicBezTo>
                  <a:pt x="2250" y="3462"/>
                  <a:pt x="1803" y="3640"/>
                  <a:pt x="1473" y="3971"/>
                </a:cubicBezTo>
                <a:cubicBezTo>
                  <a:pt x="1096" y="4347"/>
                  <a:pt x="917" y="4874"/>
                  <a:pt x="974" y="5452"/>
                </a:cubicBezTo>
                <a:lnTo>
                  <a:pt x="1030" y="6026"/>
                </a:lnTo>
                <a:lnTo>
                  <a:pt x="52" y="5932"/>
                </a:lnTo>
                <a:lnTo>
                  <a:pt x="0" y="6468"/>
                </a:lnTo>
                <a:lnTo>
                  <a:pt x="1082" y="6572"/>
                </a:lnTo>
                <a:lnTo>
                  <a:pt x="1186" y="7654"/>
                </a:lnTo>
                <a:lnTo>
                  <a:pt x="1722" y="7602"/>
                </a:lnTo>
                <a:lnTo>
                  <a:pt x="1628" y="6624"/>
                </a:lnTo>
                <a:lnTo>
                  <a:pt x="2202" y="6680"/>
                </a:lnTo>
                <a:cubicBezTo>
                  <a:pt x="2273" y="6687"/>
                  <a:pt x="2344" y="6690"/>
                  <a:pt x="2413" y="6690"/>
                </a:cubicBezTo>
                <a:cubicBezTo>
                  <a:pt x="2908" y="6690"/>
                  <a:pt x="3353" y="6516"/>
                  <a:pt x="3683" y="6186"/>
                </a:cubicBezTo>
                <a:cubicBezTo>
                  <a:pt x="4064" y="5805"/>
                  <a:pt x="4238" y="5278"/>
                  <a:pt x="4182" y="4700"/>
                </a:cubicBezTo>
                <a:lnTo>
                  <a:pt x="4158" y="4436"/>
                </a:lnTo>
                <a:lnTo>
                  <a:pt x="4125" y="4126"/>
                </a:lnTo>
                <a:lnTo>
                  <a:pt x="4436" y="4159"/>
                </a:lnTo>
                <a:lnTo>
                  <a:pt x="4699" y="4182"/>
                </a:lnTo>
                <a:cubicBezTo>
                  <a:pt x="4771" y="4189"/>
                  <a:pt x="4841" y="4193"/>
                  <a:pt x="4911" y="4193"/>
                </a:cubicBezTo>
                <a:cubicBezTo>
                  <a:pt x="5406" y="4193"/>
                  <a:pt x="5852" y="4018"/>
                  <a:pt x="6186" y="3688"/>
                </a:cubicBezTo>
                <a:cubicBezTo>
                  <a:pt x="6562" y="3307"/>
                  <a:pt x="6736" y="2781"/>
                  <a:pt x="6679" y="2202"/>
                </a:cubicBezTo>
                <a:lnTo>
                  <a:pt x="6623" y="1628"/>
                </a:lnTo>
                <a:lnTo>
                  <a:pt x="7601" y="1722"/>
                </a:lnTo>
                <a:lnTo>
                  <a:pt x="7653" y="1186"/>
                </a:lnTo>
                <a:lnTo>
                  <a:pt x="6571" y="1083"/>
                </a:lnTo>
                <a:lnTo>
                  <a:pt x="6468" y="1"/>
                </a:ln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13;p2"/>
          <p:cNvSpPr/>
          <p:nvPr/>
        </p:nvSpPr>
        <p:spPr bwMode="auto">
          <a:xfrm rot="5400000" flipH="1">
            <a:off x="1839783" y="343490"/>
            <a:ext cx="270783" cy="267768"/>
          </a:xfrm>
          <a:custGeom>
            <a:avLst/>
            <a:gdLst/>
            <a:ahLst/>
            <a:cxnLst/>
            <a:rect l="l" t="t" r="r" b="b"/>
            <a:pathLst>
              <a:path w="3054" h="3020" extrusionOk="0">
                <a:moveTo>
                  <a:pt x="2882" y="1"/>
                </a:moveTo>
                <a:cubicBezTo>
                  <a:pt x="2842" y="1"/>
                  <a:pt x="2802" y="16"/>
                  <a:pt x="2771" y="46"/>
                </a:cubicBezTo>
                <a:lnTo>
                  <a:pt x="62" y="2751"/>
                </a:lnTo>
                <a:cubicBezTo>
                  <a:pt x="1" y="2812"/>
                  <a:pt x="1" y="2911"/>
                  <a:pt x="62" y="2972"/>
                </a:cubicBezTo>
                <a:cubicBezTo>
                  <a:pt x="95" y="3005"/>
                  <a:pt x="132" y="3019"/>
                  <a:pt x="175" y="3019"/>
                </a:cubicBezTo>
                <a:cubicBezTo>
                  <a:pt x="212" y="3019"/>
                  <a:pt x="255" y="3005"/>
                  <a:pt x="283" y="2972"/>
                </a:cubicBezTo>
                <a:lnTo>
                  <a:pt x="2992" y="268"/>
                </a:lnTo>
                <a:cubicBezTo>
                  <a:pt x="3053" y="206"/>
                  <a:pt x="3053" y="108"/>
                  <a:pt x="2992" y="46"/>
                </a:cubicBezTo>
                <a:cubicBezTo>
                  <a:pt x="2962" y="16"/>
                  <a:pt x="2922" y="1"/>
                  <a:pt x="2882" y="1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14;p2"/>
          <p:cNvSpPr/>
          <p:nvPr/>
        </p:nvSpPr>
        <p:spPr bwMode="auto">
          <a:xfrm rot="-5400000">
            <a:off x="4300997" y="7663"/>
            <a:ext cx="542007" cy="531574"/>
          </a:xfrm>
          <a:custGeom>
            <a:avLst/>
            <a:gdLst/>
            <a:ahLst/>
            <a:cxnLst/>
            <a:rect l="l" t="t" r="r" b="b"/>
            <a:pathLst>
              <a:path w="6182" h="6063" extrusionOk="0">
                <a:moveTo>
                  <a:pt x="1455" y="1"/>
                </a:moveTo>
                <a:cubicBezTo>
                  <a:pt x="1417" y="1"/>
                  <a:pt x="1379" y="5"/>
                  <a:pt x="1342" y="13"/>
                </a:cubicBezTo>
                <a:cubicBezTo>
                  <a:pt x="1055" y="79"/>
                  <a:pt x="876" y="361"/>
                  <a:pt x="937" y="643"/>
                </a:cubicBezTo>
                <a:cubicBezTo>
                  <a:pt x="994" y="892"/>
                  <a:pt x="1214" y="1060"/>
                  <a:pt x="1456" y="1060"/>
                </a:cubicBezTo>
                <a:cubicBezTo>
                  <a:pt x="1493" y="1060"/>
                  <a:pt x="1530" y="1056"/>
                  <a:pt x="1567" y="1048"/>
                </a:cubicBezTo>
                <a:cubicBezTo>
                  <a:pt x="1614" y="1038"/>
                  <a:pt x="1652" y="1019"/>
                  <a:pt x="1690" y="1001"/>
                </a:cubicBezTo>
                <a:lnTo>
                  <a:pt x="2602" y="2346"/>
                </a:lnTo>
                <a:cubicBezTo>
                  <a:pt x="2419" y="2496"/>
                  <a:pt x="2306" y="2727"/>
                  <a:pt x="2306" y="2971"/>
                </a:cubicBezTo>
                <a:lnTo>
                  <a:pt x="824" y="3108"/>
                </a:lnTo>
                <a:cubicBezTo>
                  <a:pt x="776" y="2930"/>
                  <a:pt x="616" y="2811"/>
                  <a:pt x="441" y="2811"/>
                </a:cubicBezTo>
                <a:cubicBezTo>
                  <a:pt x="412" y="2811"/>
                  <a:pt x="383" y="2814"/>
                  <a:pt x="354" y="2821"/>
                </a:cubicBezTo>
                <a:cubicBezTo>
                  <a:pt x="137" y="2868"/>
                  <a:pt x="1" y="3080"/>
                  <a:pt x="48" y="3296"/>
                </a:cubicBezTo>
                <a:cubicBezTo>
                  <a:pt x="89" y="3484"/>
                  <a:pt x="253" y="3611"/>
                  <a:pt x="437" y="3611"/>
                </a:cubicBezTo>
                <a:cubicBezTo>
                  <a:pt x="466" y="3611"/>
                  <a:pt x="494" y="3608"/>
                  <a:pt x="523" y="3602"/>
                </a:cubicBezTo>
                <a:cubicBezTo>
                  <a:pt x="702" y="3564"/>
                  <a:pt x="824" y="3414"/>
                  <a:pt x="834" y="3244"/>
                </a:cubicBezTo>
                <a:lnTo>
                  <a:pt x="2320" y="3108"/>
                </a:lnTo>
                <a:cubicBezTo>
                  <a:pt x="2325" y="3117"/>
                  <a:pt x="2325" y="3127"/>
                  <a:pt x="2325" y="3141"/>
                </a:cubicBezTo>
                <a:cubicBezTo>
                  <a:pt x="2386" y="3404"/>
                  <a:pt x="2569" y="3611"/>
                  <a:pt x="2804" y="3710"/>
                </a:cubicBezTo>
                <a:lnTo>
                  <a:pt x="2334" y="5215"/>
                </a:lnTo>
                <a:cubicBezTo>
                  <a:pt x="2315" y="5213"/>
                  <a:pt x="2294" y="5212"/>
                  <a:pt x="2273" y="5212"/>
                </a:cubicBezTo>
                <a:cubicBezTo>
                  <a:pt x="2244" y="5212"/>
                  <a:pt x="2214" y="5214"/>
                  <a:pt x="2184" y="5220"/>
                </a:cubicBezTo>
                <a:cubicBezTo>
                  <a:pt x="1953" y="5272"/>
                  <a:pt x="1807" y="5497"/>
                  <a:pt x="1859" y="5728"/>
                </a:cubicBezTo>
                <a:cubicBezTo>
                  <a:pt x="1904" y="5927"/>
                  <a:pt x="2078" y="6063"/>
                  <a:pt x="2273" y="6063"/>
                </a:cubicBezTo>
                <a:cubicBezTo>
                  <a:pt x="2304" y="6063"/>
                  <a:pt x="2336" y="6059"/>
                  <a:pt x="2367" y="6052"/>
                </a:cubicBezTo>
                <a:cubicBezTo>
                  <a:pt x="2597" y="6001"/>
                  <a:pt x="2743" y="5775"/>
                  <a:pt x="2692" y="5544"/>
                </a:cubicBezTo>
                <a:cubicBezTo>
                  <a:pt x="2663" y="5413"/>
                  <a:pt x="2574" y="5314"/>
                  <a:pt x="2466" y="5257"/>
                </a:cubicBezTo>
                <a:lnTo>
                  <a:pt x="2936" y="3748"/>
                </a:lnTo>
                <a:cubicBezTo>
                  <a:pt x="2993" y="3760"/>
                  <a:pt x="3052" y="3767"/>
                  <a:pt x="3112" y="3767"/>
                </a:cubicBezTo>
                <a:cubicBezTo>
                  <a:pt x="3167" y="3767"/>
                  <a:pt x="3223" y="3761"/>
                  <a:pt x="3279" y="3748"/>
                </a:cubicBezTo>
                <a:cubicBezTo>
                  <a:pt x="3491" y="3705"/>
                  <a:pt x="3660" y="3578"/>
                  <a:pt x="3769" y="3418"/>
                </a:cubicBezTo>
                <a:lnTo>
                  <a:pt x="5137" y="4180"/>
                </a:lnTo>
                <a:cubicBezTo>
                  <a:pt x="5100" y="4274"/>
                  <a:pt x="5086" y="4378"/>
                  <a:pt x="5109" y="4481"/>
                </a:cubicBezTo>
                <a:cubicBezTo>
                  <a:pt x="5162" y="4725"/>
                  <a:pt x="5377" y="4889"/>
                  <a:pt x="5614" y="4889"/>
                </a:cubicBezTo>
                <a:cubicBezTo>
                  <a:pt x="5650" y="4889"/>
                  <a:pt x="5688" y="4885"/>
                  <a:pt x="5725" y="4876"/>
                </a:cubicBezTo>
                <a:cubicBezTo>
                  <a:pt x="6003" y="4815"/>
                  <a:pt x="6182" y="4538"/>
                  <a:pt x="6120" y="4260"/>
                </a:cubicBezTo>
                <a:cubicBezTo>
                  <a:pt x="6064" y="4020"/>
                  <a:pt x="5852" y="3858"/>
                  <a:pt x="5616" y="3858"/>
                </a:cubicBezTo>
                <a:cubicBezTo>
                  <a:pt x="5579" y="3858"/>
                  <a:pt x="5542" y="3862"/>
                  <a:pt x="5504" y="3870"/>
                </a:cubicBezTo>
                <a:cubicBezTo>
                  <a:pt x="5377" y="3898"/>
                  <a:pt x="5274" y="3969"/>
                  <a:pt x="5203" y="4063"/>
                </a:cubicBezTo>
                <a:lnTo>
                  <a:pt x="3839" y="3296"/>
                </a:lnTo>
                <a:cubicBezTo>
                  <a:pt x="3905" y="3145"/>
                  <a:pt x="3929" y="2971"/>
                  <a:pt x="3891" y="2793"/>
                </a:cubicBezTo>
                <a:cubicBezTo>
                  <a:pt x="3858" y="2642"/>
                  <a:pt x="3783" y="2510"/>
                  <a:pt x="3684" y="2412"/>
                </a:cubicBezTo>
                <a:lnTo>
                  <a:pt x="4841" y="1076"/>
                </a:lnTo>
                <a:cubicBezTo>
                  <a:pt x="4904" y="1114"/>
                  <a:pt x="4978" y="1135"/>
                  <a:pt x="5054" y="1135"/>
                </a:cubicBezTo>
                <a:cubicBezTo>
                  <a:pt x="5080" y="1135"/>
                  <a:pt x="5106" y="1132"/>
                  <a:pt x="5133" y="1128"/>
                </a:cubicBezTo>
                <a:cubicBezTo>
                  <a:pt x="5349" y="1076"/>
                  <a:pt x="5485" y="864"/>
                  <a:pt x="5438" y="648"/>
                </a:cubicBezTo>
                <a:cubicBezTo>
                  <a:pt x="5398" y="460"/>
                  <a:pt x="5233" y="333"/>
                  <a:pt x="5049" y="333"/>
                </a:cubicBezTo>
                <a:cubicBezTo>
                  <a:pt x="5021" y="333"/>
                  <a:pt x="4992" y="336"/>
                  <a:pt x="4963" y="342"/>
                </a:cubicBezTo>
                <a:cubicBezTo>
                  <a:pt x="4747" y="389"/>
                  <a:pt x="4611" y="605"/>
                  <a:pt x="4658" y="822"/>
                </a:cubicBezTo>
                <a:cubicBezTo>
                  <a:pt x="4672" y="883"/>
                  <a:pt x="4700" y="939"/>
                  <a:pt x="4738" y="986"/>
                </a:cubicBezTo>
                <a:lnTo>
                  <a:pt x="3580" y="2318"/>
                </a:lnTo>
                <a:cubicBezTo>
                  <a:pt x="3446" y="2222"/>
                  <a:pt x="3283" y="2167"/>
                  <a:pt x="3111" y="2167"/>
                </a:cubicBezTo>
                <a:cubicBezTo>
                  <a:pt x="3053" y="2167"/>
                  <a:pt x="2995" y="2173"/>
                  <a:pt x="2936" y="2186"/>
                </a:cubicBezTo>
                <a:cubicBezTo>
                  <a:pt x="2856" y="2200"/>
                  <a:pt x="2786" y="2228"/>
                  <a:pt x="2715" y="2266"/>
                </a:cubicBezTo>
                <a:lnTo>
                  <a:pt x="1803" y="925"/>
                </a:lnTo>
                <a:cubicBezTo>
                  <a:pt x="1944" y="798"/>
                  <a:pt x="2014" y="610"/>
                  <a:pt x="1972" y="417"/>
                </a:cubicBezTo>
                <a:cubicBezTo>
                  <a:pt x="1919" y="168"/>
                  <a:pt x="1699" y="1"/>
                  <a:pt x="1455" y="1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2"/>
          <p:cNvSpPr/>
          <p:nvPr/>
        </p:nvSpPr>
        <p:spPr bwMode="auto">
          <a:xfrm rot="-5400000">
            <a:off x="446010" y="4331319"/>
            <a:ext cx="344044" cy="337421"/>
          </a:xfrm>
          <a:custGeom>
            <a:avLst/>
            <a:gdLst/>
            <a:ahLst/>
            <a:cxnLst/>
            <a:rect l="l" t="t" r="r" b="b"/>
            <a:pathLst>
              <a:path w="6182" h="6063" extrusionOk="0">
                <a:moveTo>
                  <a:pt x="1455" y="1"/>
                </a:moveTo>
                <a:cubicBezTo>
                  <a:pt x="1417" y="1"/>
                  <a:pt x="1379" y="5"/>
                  <a:pt x="1342" y="13"/>
                </a:cubicBezTo>
                <a:cubicBezTo>
                  <a:pt x="1055" y="79"/>
                  <a:pt x="876" y="361"/>
                  <a:pt x="937" y="643"/>
                </a:cubicBezTo>
                <a:cubicBezTo>
                  <a:pt x="994" y="892"/>
                  <a:pt x="1214" y="1060"/>
                  <a:pt x="1456" y="1060"/>
                </a:cubicBezTo>
                <a:cubicBezTo>
                  <a:pt x="1493" y="1060"/>
                  <a:pt x="1530" y="1056"/>
                  <a:pt x="1567" y="1048"/>
                </a:cubicBezTo>
                <a:cubicBezTo>
                  <a:pt x="1614" y="1038"/>
                  <a:pt x="1652" y="1019"/>
                  <a:pt x="1690" y="1001"/>
                </a:cubicBezTo>
                <a:lnTo>
                  <a:pt x="2602" y="2346"/>
                </a:lnTo>
                <a:cubicBezTo>
                  <a:pt x="2419" y="2496"/>
                  <a:pt x="2306" y="2727"/>
                  <a:pt x="2306" y="2971"/>
                </a:cubicBezTo>
                <a:lnTo>
                  <a:pt x="824" y="3108"/>
                </a:lnTo>
                <a:cubicBezTo>
                  <a:pt x="776" y="2930"/>
                  <a:pt x="616" y="2811"/>
                  <a:pt x="441" y="2811"/>
                </a:cubicBezTo>
                <a:cubicBezTo>
                  <a:pt x="412" y="2811"/>
                  <a:pt x="383" y="2814"/>
                  <a:pt x="354" y="2821"/>
                </a:cubicBezTo>
                <a:cubicBezTo>
                  <a:pt x="137" y="2868"/>
                  <a:pt x="1" y="3080"/>
                  <a:pt x="48" y="3296"/>
                </a:cubicBezTo>
                <a:cubicBezTo>
                  <a:pt x="89" y="3484"/>
                  <a:pt x="253" y="3611"/>
                  <a:pt x="437" y="3611"/>
                </a:cubicBezTo>
                <a:cubicBezTo>
                  <a:pt x="466" y="3611"/>
                  <a:pt x="494" y="3608"/>
                  <a:pt x="523" y="3602"/>
                </a:cubicBezTo>
                <a:cubicBezTo>
                  <a:pt x="702" y="3564"/>
                  <a:pt x="824" y="3414"/>
                  <a:pt x="834" y="3244"/>
                </a:cubicBezTo>
                <a:lnTo>
                  <a:pt x="2320" y="3108"/>
                </a:lnTo>
                <a:cubicBezTo>
                  <a:pt x="2325" y="3117"/>
                  <a:pt x="2325" y="3127"/>
                  <a:pt x="2325" y="3141"/>
                </a:cubicBezTo>
                <a:cubicBezTo>
                  <a:pt x="2386" y="3404"/>
                  <a:pt x="2569" y="3611"/>
                  <a:pt x="2804" y="3710"/>
                </a:cubicBezTo>
                <a:lnTo>
                  <a:pt x="2334" y="5215"/>
                </a:lnTo>
                <a:cubicBezTo>
                  <a:pt x="2315" y="5213"/>
                  <a:pt x="2294" y="5212"/>
                  <a:pt x="2273" y="5212"/>
                </a:cubicBezTo>
                <a:cubicBezTo>
                  <a:pt x="2244" y="5212"/>
                  <a:pt x="2214" y="5214"/>
                  <a:pt x="2184" y="5220"/>
                </a:cubicBezTo>
                <a:cubicBezTo>
                  <a:pt x="1953" y="5272"/>
                  <a:pt x="1807" y="5497"/>
                  <a:pt x="1859" y="5728"/>
                </a:cubicBezTo>
                <a:cubicBezTo>
                  <a:pt x="1904" y="5927"/>
                  <a:pt x="2078" y="6063"/>
                  <a:pt x="2273" y="6063"/>
                </a:cubicBezTo>
                <a:cubicBezTo>
                  <a:pt x="2304" y="6063"/>
                  <a:pt x="2336" y="6059"/>
                  <a:pt x="2367" y="6052"/>
                </a:cubicBezTo>
                <a:cubicBezTo>
                  <a:pt x="2597" y="6001"/>
                  <a:pt x="2743" y="5775"/>
                  <a:pt x="2692" y="5544"/>
                </a:cubicBezTo>
                <a:cubicBezTo>
                  <a:pt x="2663" y="5413"/>
                  <a:pt x="2574" y="5314"/>
                  <a:pt x="2466" y="5257"/>
                </a:cubicBezTo>
                <a:lnTo>
                  <a:pt x="2936" y="3748"/>
                </a:lnTo>
                <a:cubicBezTo>
                  <a:pt x="2993" y="3760"/>
                  <a:pt x="3052" y="3767"/>
                  <a:pt x="3112" y="3767"/>
                </a:cubicBezTo>
                <a:cubicBezTo>
                  <a:pt x="3167" y="3767"/>
                  <a:pt x="3223" y="3761"/>
                  <a:pt x="3279" y="3748"/>
                </a:cubicBezTo>
                <a:cubicBezTo>
                  <a:pt x="3491" y="3705"/>
                  <a:pt x="3660" y="3578"/>
                  <a:pt x="3769" y="3418"/>
                </a:cubicBezTo>
                <a:lnTo>
                  <a:pt x="5137" y="4180"/>
                </a:lnTo>
                <a:cubicBezTo>
                  <a:pt x="5100" y="4274"/>
                  <a:pt x="5086" y="4378"/>
                  <a:pt x="5109" y="4481"/>
                </a:cubicBezTo>
                <a:cubicBezTo>
                  <a:pt x="5162" y="4725"/>
                  <a:pt x="5377" y="4889"/>
                  <a:pt x="5614" y="4889"/>
                </a:cubicBezTo>
                <a:cubicBezTo>
                  <a:pt x="5650" y="4889"/>
                  <a:pt x="5688" y="4885"/>
                  <a:pt x="5725" y="4876"/>
                </a:cubicBezTo>
                <a:cubicBezTo>
                  <a:pt x="6003" y="4815"/>
                  <a:pt x="6182" y="4538"/>
                  <a:pt x="6120" y="4260"/>
                </a:cubicBezTo>
                <a:cubicBezTo>
                  <a:pt x="6064" y="4020"/>
                  <a:pt x="5852" y="3858"/>
                  <a:pt x="5616" y="3858"/>
                </a:cubicBezTo>
                <a:cubicBezTo>
                  <a:pt x="5579" y="3858"/>
                  <a:pt x="5542" y="3862"/>
                  <a:pt x="5504" y="3870"/>
                </a:cubicBezTo>
                <a:cubicBezTo>
                  <a:pt x="5377" y="3898"/>
                  <a:pt x="5274" y="3969"/>
                  <a:pt x="5203" y="4063"/>
                </a:cubicBezTo>
                <a:lnTo>
                  <a:pt x="3839" y="3296"/>
                </a:lnTo>
                <a:cubicBezTo>
                  <a:pt x="3905" y="3145"/>
                  <a:pt x="3929" y="2971"/>
                  <a:pt x="3891" y="2793"/>
                </a:cubicBezTo>
                <a:cubicBezTo>
                  <a:pt x="3858" y="2642"/>
                  <a:pt x="3783" y="2510"/>
                  <a:pt x="3684" y="2412"/>
                </a:cubicBezTo>
                <a:lnTo>
                  <a:pt x="4841" y="1076"/>
                </a:lnTo>
                <a:cubicBezTo>
                  <a:pt x="4904" y="1114"/>
                  <a:pt x="4978" y="1135"/>
                  <a:pt x="5054" y="1135"/>
                </a:cubicBezTo>
                <a:cubicBezTo>
                  <a:pt x="5080" y="1135"/>
                  <a:pt x="5106" y="1132"/>
                  <a:pt x="5133" y="1128"/>
                </a:cubicBezTo>
                <a:cubicBezTo>
                  <a:pt x="5349" y="1076"/>
                  <a:pt x="5485" y="864"/>
                  <a:pt x="5438" y="648"/>
                </a:cubicBezTo>
                <a:cubicBezTo>
                  <a:pt x="5398" y="460"/>
                  <a:pt x="5233" y="333"/>
                  <a:pt x="5049" y="333"/>
                </a:cubicBezTo>
                <a:cubicBezTo>
                  <a:pt x="5021" y="333"/>
                  <a:pt x="4992" y="336"/>
                  <a:pt x="4963" y="342"/>
                </a:cubicBezTo>
                <a:cubicBezTo>
                  <a:pt x="4747" y="389"/>
                  <a:pt x="4611" y="605"/>
                  <a:pt x="4658" y="822"/>
                </a:cubicBezTo>
                <a:cubicBezTo>
                  <a:pt x="4672" y="883"/>
                  <a:pt x="4700" y="939"/>
                  <a:pt x="4738" y="986"/>
                </a:cubicBezTo>
                <a:lnTo>
                  <a:pt x="3580" y="2318"/>
                </a:lnTo>
                <a:cubicBezTo>
                  <a:pt x="3446" y="2222"/>
                  <a:pt x="3283" y="2167"/>
                  <a:pt x="3111" y="2167"/>
                </a:cubicBezTo>
                <a:cubicBezTo>
                  <a:pt x="3053" y="2167"/>
                  <a:pt x="2995" y="2173"/>
                  <a:pt x="2936" y="2186"/>
                </a:cubicBezTo>
                <a:cubicBezTo>
                  <a:pt x="2856" y="2200"/>
                  <a:pt x="2786" y="2228"/>
                  <a:pt x="2715" y="2266"/>
                </a:cubicBezTo>
                <a:lnTo>
                  <a:pt x="1803" y="925"/>
                </a:lnTo>
                <a:cubicBezTo>
                  <a:pt x="1944" y="798"/>
                  <a:pt x="2014" y="610"/>
                  <a:pt x="1972" y="417"/>
                </a:cubicBezTo>
                <a:cubicBezTo>
                  <a:pt x="1919" y="168"/>
                  <a:pt x="1699" y="1"/>
                  <a:pt x="1455" y="1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 bwMode="auto">
          <a:xfrm>
            <a:off x="1920850" y="1593600"/>
            <a:ext cx="4532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715099" y="1538538"/>
            <a:ext cx="1100700" cy="951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 bwMode="auto">
          <a:xfrm>
            <a:off x="1920850" y="2630175"/>
            <a:ext cx="45324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3"/>
          <p:cNvSpPr/>
          <p:nvPr/>
        </p:nvSpPr>
        <p:spPr bwMode="auto">
          <a:xfrm rot="8099999">
            <a:off x="451449" y="4362745"/>
            <a:ext cx="297700" cy="297700"/>
          </a:xfrm>
          <a:custGeom>
            <a:avLst/>
            <a:gdLst/>
            <a:ahLst/>
            <a:cxnLst/>
            <a:rect l="l" t="t" r="r" b="b"/>
            <a:pathLst>
              <a:path w="4606" h="4606" extrusionOk="0">
                <a:moveTo>
                  <a:pt x="3124" y="904"/>
                </a:moveTo>
                <a:cubicBezTo>
                  <a:pt x="3166" y="904"/>
                  <a:pt x="3209" y="904"/>
                  <a:pt x="3251" y="908"/>
                </a:cubicBezTo>
                <a:lnTo>
                  <a:pt x="3660" y="951"/>
                </a:lnTo>
                <a:lnTo>
                  <a:pt x="3698" y="1355"/>
                </a:lnTo>
                <a:cubicBezTo>
                  <a:pt x="3703" y="1398"/>
                  <a:pt x="3703" y="1440"/>
                  <a:pt x="3703" y="1482"/>
                </a:cubicBezTo>
                <a:lnTo>
                  <a:pt x="3416" y="1195"/>
                </a:lnTo>
                <a:lnTo>
                  <a:pt x="3124" y="904"/>
                </a:lnTo>
                <a:close/>
                <a:moveTo>
                  <a:pt x="2983" y="923"/>
                </a:moveTo>
                <a:lnTo>
                  <a:pt x="3336" y="1275"/>
                </a:lnTo>
                <a:lnTo>
                  <a:pt x="3684" y="1623"/>
                </a:lnTo>
                <a:cubicBezTo>
                  <a:pt x="3660" y="1746"/>
                  <a:pt x="3609" y="1854"/>
                  <a:pt x="3529" y="1948"/>
                </a:cubicBezTo>
                <a:lnTo>
                  <a:pt x="3096" y="1511"/>
                </a:lnTo>
                <a:lnTo>
                  <a:pt x="2658" y="1078"/>
                </a:lnTo>
                <a:cubicBezTo>
                  <a:pt x="2752" y="998"/>
                  <a:pt x="2861" y="946"/>
                  <a:pt x="2983" y="923"/>
                </a:cubicBezTo>
                <a:close/>
                <a:moveTo>
                  <a:pt x="2578" y="1158"/>
                </a:moveTo>
                <a:lnTo>
                  <a:pt x="3016" y="1591"/>
                </a:lnTo>
                <a:lnTo>
                  <a:pt x="3449" y="2028"/>
                </a:lnTo>
                <a:cubicBezTo>
                  <a:pt x="3359" y="2103"/>
                  <a:pt x="3251" y="2155"/>
                  <a:pt x="3129" y="2183"/>
                </a:cubicBezTo>
                <a:lnTo>
                  <a:pt x="2776" y="1830"/>
                </a:lnTo>
                <a:lnTo>
                  <a:pt x="2428" y="1478"/>
                </a:lnTo>
                <a:cubicBezTo>
                  <a:pt x="2451" y="1355"/>
                  <a:pt x="2503" y="1247"/>
                  <a:pt x="2578" y="1158"/>
                </a:cubicBezTo>
                <a:close/>
                <a:moveTo>
                  <a:pt x="2409" y="1623"/>
                </a:moveTo>
                <a:lnTo>
                  <a:pt x="2696" y="1910"/>
                </a:lnTo>
                <a:lnTo>
                  <a:pt x="2988" y="2197"/>
                </a:lnTo>
                <a:cubicBezTo>
                  <a:pt x="2945" y="2197"/>
                  <a:pt x="2903" y="2197"/>
                  <a:pt x="2861" y="2193"/>
                </a:cubicBezTo>
                <a:lnTo>
                  <a:pt x="2451" y="2155"/>
                </a:lnTo>
                <a:lnTo>
                  <a:pt x="2414" y="1746"/>
                </a:lnTo>
                <a:cubicBezTo>
                  <a:pt x="2409" y="1703"/>
                  <a:pt x="2409" y="1661"/>
                  <a:pt x="2409" y="1623"/>
                </a:cubicBezTo>
                <a:close/>
                <a:moveTo>
                  <a:pt x="1624" y="2409"/>
                </a:moveTo>
                <a:cubicBezTo>
                  <a:pt x="1666" y="2409"/>
                  <a:pt x="1704" y="2409"/>
                  <a:pt x="1751" y="2414"/>
                </a:cubicBezTo>
                <a:lnTo>
                  <a:pt x="2155" y="2451"/>
                </a:lnTo>
                <a:lnTo>
                  <a:pt x="2193" y="2861"/>
                </a:lnTo>
                <a:cubicBezTo>
                  <a:pt x="2197" y="2903"/>
                  <a:pt x="2202" y="2945"/>
                  <a:pt x="2197" y="2983"/>
                </a:cubicBezTo>
                <a:lnTo>
                  <a:pt x="1911" y="2696"/>
                </a:lnTo>
                <a:lnTo>
                  <a:pt x="1624" y="2409"/>
                </a:lnTo>
                <a:close/>
                <a:moveTo>
                  <a:pt x="1478" y="2428"/>
                </a:moveTo>
                <a:lnTo>
                  <a:pt x="1831" y="2776"/>
                </a:lnTo>
                <a:lnTo>
                  <a:pt x="2183" y="3129"/>
                </a:lnTo>
                <a:cubicBezTo>
                  <a:pt x="2155" y="3251"/>
                  <a:pt x="2103" y="3359"/>
                  <a:pt x="2028" y="3448"/>
                </a:cubicBezTo>
                <a:lnTo>
                  <a:pt x="1591" y="3016"/>
                </a:lnTo>
                <a:lnTo>
                  <a:pt x="1158" y="2578"/>
                </a:lnTo>
                <a:cubicBezTo>
                  <a:pt x="1247" y="2503"/>
                  <a:pt x="1355" y="2451"/>
                  <a:pt x="1478" y="2428"/>
                </a:cubicBezTo>
                <a:close/>
                <a:moveTo>
                  <a:pt x="1078" y="2658"/>
                </a:moveTo>
                <a:lnTo>
                  <a:pt x="1511" y="3096"/>
                </a:lnTo>
                <a:lnTo>
                  <a:pt x="1948" y="3528"/>
                </a:lnTo>
                <a:cubicBezTo>
                  <a:pt x="1859" y="3608"/>
                  <a:pt x="1746" y="3660"/>
                  <a:pt x="1628" y="3684"/>
                </a:cubicBezTo>
                <a:lnTo>
                  <a:pt x="1276" y="3331"/>
                </a:lnTo>
                <a:lnTo>
                  <a:pt x="923" y="2983"/>
                </a:lnTo>
                <a:cubicBezTo>
                  <a:pt x="946" y="2861"/>
                  <a:pt x="1003" y="2752"/>
                  <a:pt x="1078" y="2658"/>
                </a:cubicBezTo>
                <a:close/>
                <a:moveTo>
                  <a:pt x="909" y="3124"/>
                </a:moveTo>
                <a:lnTo>
                  <a:pt x="1196" y="3411"/>
                </a:lnTo>
                <a:lnTo>
                  <a:pt x="1482" y="3702"/>
                </a:lnTo>
                <a:cubicBezTo>
                  <a:pt x="1440" y="3702"/>
                  <a:pt x="1398" y="3702"/>
                  <a:pt x="1355" y="3698"/>
                </a:cubicBezTo>
                <a:lnTo>
                  <a:pt x="951" y="3655"/>
                </a:lnTo>
                <a:lnTo>
                  <a:pt x="909" y="3251"/>
                </a:lnTo>
                <a:cubicBezTo>
                  <a:pt x="904" y="3209"/>
                  <a:pt x="904" y="3166"/>
                  <a:pt x="909" y="3124"/>
                </a:cubicBezTo>
                <a:close/>
                <a:moveTo>
                  <a:pt x="3891" y="1"/>
                </a:moveTo>
                <a:lnTo>
                  <a:pt x="3571" y="34"/>
                </a:lnTo>
                <a:lnTo>
                  <a:pt x="3627" y="622"/>
                </a:lnTo>
                <a:lnTo>
                  <a:pt x="3284" y="589"/>
                </a:lnTo>
                <a:cubicBezTo>
                  <a:pt x="3238" y="584"/>
                  <a:pt x="3192" y="581"/>
                  <a:pt x="3148" y="581"/>
                </a:cubicBezTo>
                <a:cubicBezTo>
                  <a:pt x="2850" y="581"/>
                  <a:pt x="2587" y="689"/>
                  <a:pt x="2390" y="885"/>
                </a:cubicBezTo>
                <a:cubicBezTo>
                  <a:pt x="2165" y="1111"/>
                  <a:pt x="2056" y="1431"/>
                  <a:pt x="2089" y="1779"/>
                </a:cubicBezTo>
                <a:lnTo>
                  <a:pt x="2103" y="1939"/>
                </a:lnTo>
                <a:lnTo>
                  <a:pt x="2122" y="2122"/>
                </a:lnTo>
                <a:lnTo>
                  <a:pt x="2122" y="2122"/>
                </a:lnTo>
                <a:lnTo>
                  <a:pt x="1939" y="2103"/>
                </a:lnTo>
                <a:lnTo>
                  <a:pt x="1779" y="2089"/>
                </a:lnTo>
                <a:cubicBezTo>
                  <a:pt x="1737" y="2085"/>
                  <a:pt x="1695" y="2083"/>
                  <a:pt x="1654" y="2083"/>
                </a:cubicBezTo>
                <a:cubicBezTo>
                  <a:pt x="1355" y="2083"/>
                  <a:pt x="1084" y="2188"/>
                  <a:pt x="885" y="2390"/>
                </a:cubicBezTo>
                <a:cubicBezTo>
                  <a:pt x="659" y="2616"/>
                  <a:pt x="551" y="2931"/>
                  <a:pt x="589" y="3284"/>
                </a:cubicBezTo>
                <a:lnTo>
                  <a:pt x="622" y="3627"/>
                </a:lnTo>
                <a:lnTo>
                  <a:pt x="34" y="3571"/>
                </a:lnTo>
                <a:lnTo>
                  <a:pt x="1" y="3891"/>
                </a:lnTo>
                <a:lnTo>
                  <a:pt x="655" y="3956"/>
                </a:lnTo>
                <a:lnTo>
                  <a:pt x="716" y="4606"/>
                </a:lnTo>
                <a:lnTo>
                  <a:pt x="1040" y="4573"/>
                </a:lnTo>
                <a:lnTo>
                  <a:pt x="979" y="3985"/>
                </a:lnTo>
                <a:lnTo>
                  <a:pt x="1327" y="4022"/>
                </a:lnTo>
                <a:cubicBezTo>
                  <a:pt x="1368" y="4026"/>
                  <a:pt x="1409" y="4028"/>
                  <a:pt x="1449" y="4028"/>
                </a:cubicBezTo>
                <a:cubicBezTo>
                  <a:pt x="1748" y="4028"/>
                  <a:pt x="2018" y="3920"/>
                  <a:pt x="2221" y="3721"/>
                </a:cubicBezTo>
                <a:cubicBezTo>
                  <a:pt x="2447" y="3496"/>
                  <a:pt x="2550" y="3176"/>
                  <a:pt x="2517" y="2828"/>
                </a:cubicBezTo>
                <a:lnTo>
                  <a:pt x="2503" y="2668"/>
                </a:lnTo>
                <a:lnTo>
                  <a:pt x="2484" y="2484"/>
                </a:lnTo>
                <a:lnTo>
                  <a:pt x="2668" y="2503"/>
                </a:lnTo>
                <a:lnTo>
                  <a:pt x="2828" y="2517"/>
                </a:lnTo>
                <a:cubicBezTo>
                  <a:pt x="2870" y="2521"/>
                  <a:pt x="2912" y="2523"/>
                  <a:pt x="2953" y="2523"/>
                </a:cubicBezTo>
                <a:cubicBezTo>
                  <a:pt x="3252" y="2523"/>
                  <a:pt x="3523" y="2419"/>
                  <a:pt x="3721" y="2216"/>
                </a:cubicBezTo>
                <a:cubicBezTo>
                  <a:pt x="3947" y="1990"/>
                  <a:pt x="4055" y="1675"/>
                  <a:pt x="4022" y="1322"/>
                </a:cubicBezTo>
                <a:lnTo>
                  <a:pt x="3990" y="979"/>
                </a:lnTo>
                <a:lnTo>
                  <a:pt x="4573" y="1035"/>
                </a:lnTo>
                <a:lnTo>
                  <a:pt x="4606" y="716"/>
                </a:lnTo>
                <a:lnTo>
                  <a:pt x="3957" y="650"/>
                </a:lnTo>
                <a:lnTo>
                  <a:pt x="3891" y="1"/>
                </a:ln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3"/>
          <p:cNvSpPr/>
          <p:nvPr/>
        </p:nvSpPr>
        <p:spPr bwMode="auto">
          <a:xfrm rot="8099999">
            <a:off x="158889" y="984417"/>
            <a:ext cx="297700" cy="297700"/>
          </a:xfrm>
          <a:custGeom>
            <a:avLst/>
            <a:gdLst/>
            <a:ahLst/>
            <a:cxnLst/>
            <a:rect l="l" t="t" r="r" b="b"/>
            <a:pathLst>
              <a:path w="4606" h="4606" extrusionOk="0">
                <a:moveTo>
                  <a:pt x="3123" y="904"/>
                </a:moveTo>
                <a:cubicBezTo>
                  <a:pt x="3166" y="904"/>
                  <a:pt x="3208" y="904"/>
                  <a:pt x="3250" y="909"/>
                </a:cubicBezTo>
                <a:lnTo>
                  <a:pt x="3660" y="946"/>
                </a:lnTo>
                <a:lnTo>
                  <a:pt x="3697" y="1356"/>
                </a:lnTo>
                <a:cubicBezTo>
                  <a:pt x="3702" y="1398"/>
                  <a:pt x="3702" y="1440"/>
                  <a:pt x="3702" y="1483"/>
                </a:cubicBezTo>
                <a:lnTo>
                  <a:pt x="3415" y="1191"/>
                </a:lnTo>
                <a:lnTo>
                  <a:pt x="3123" y="904"/>
                </a:lnTo>
                <a:close/>
                <a:moveTo>
                  <a:pt x="2982" y="923"/>
                </a:moveTo>
                <a:lnTo>
                  <a:pt x="3330" y="1271"/>
                </a:lnTo>
                <a:lnTo>
                  <a:pt x="3683" y="1624"/>
                </a:lnTo>
                <a:cubicBezTo>
                  <a:pt x="3660" y="1746"/>
                  <a:pt x="3608" y="1854"/>
                  <a:pt x="3528" y="1944"/>
                </a:cubicBezTo>
                <a:lnTo>
                  <a:pt x="3095" y="1511"/>
                </a:lnTo>
                <a:lnTo>
                  <a:pt x="2658" y="1073"/>
                </a:lnTo>
                <a:cubicBezTo>
                  <a:pt x="2752" y="998"/>
                  <a:pt x="2860" y="946"/>
                  <a:pt x="2982" y="923"/>
                </a:cubicBezTo>
                <a:close/>
                <a:moveTo>
                  <a:pt x="2578" y="1153"/>
                </a:moveTo>
                <a:lnTo>
                  <a:pt x="3015" y="1591"/>
                </a:lnTo>
                <a:lnTo>
                  <a:pt x="3448" y="2024"/>
                </a:lnTo>
                <a:cubicBezTo>
                  <a:pt x="3359" y="2103"/>
                  <a:pt x="3250" y="2155"/>
                  <a:pt x="3128" y="2179"/>
                </a:cubicBezTo>
                <a:lnTo>
                  <a:pt x="2775" y="1826"/>
                </a:lnTo>
                <a:lnTo>
                  <a:pt x="2427" y="1478"/>
                </a:lnTo>
                <a:cubicBezTo>
                  <a:pt x="2451" y="1356"/>
                  <a:pt x="2503" y="1247"/>
                  <a:pt x="2578" y="1153"/>
                </a:cubicBezTo>
                <a:close/>
                <a:moveTo>
                  <a:pt x="2408" y="1619"/>
                </a:moveTo>
                <a:lnTo>
                  <a:pt x="2695" y="1911"/>
                </a:lnTo>
                <a:lnTo>
                  <a:pt x="2987" y="2198"/>
                </a:lnTo>
                <a:cubicBezTo>
                  <a:pt x="2945" y="2198"/>
                  <a:pt x="2902" y="2198"/>
                  <a:pt x="2860" y="2193"/>
                </a:cubicBezTo>
                <a:lnTo>
                  <a:pt x="2451" y="2155"/>
                </a:lnTo>
                <a:lnTo>
                  <a:pt x="2413" y="1746"/>
                </a:lnTo>
                <a:cubicBezTo>
                  <a:pt x="2408" y="1704"/>
                  <a:pt x="2408" y="1661"/>
                  <a:pt x="2408" y="1619"/>
                </a:cubicBezTo>
                <a:close/>
                <a:moveTo>
                  <a:pt x="1682" y="2406"/>
                </a:moveTo>
                <a:cubicBezTo>
                  <a:pt x="1703" y="2406"/>
                  <a:pt x="1724" y="2407"/>
                  <a:pt x="1745" y="2409"/>
                </a:cubicBezTo>
                <a:lnTo>
                  <a:pt x="2154" y="2452"/>
                </a:lnTo>
                <a:lnTo>
                  <a:pt x="2192" y="2856"/>
                </a:lnTo>
                <a:cubicBezTo>
                  <a:pt x="2197" y="2898"/>
                  <a:pt x="2202" y="2941"/>
                  <a:pt x="2197" y="2983"/>
                </a:cubicBezTo>
                <a:lnTo>
                  <a:pt x="1910" y="2696"/>
                </a:lnTo>
                <a:lnTo>
                  <a:pt x="1623" y="2409"/>
                </a:lnTo>
                <a:cubicBezTo>
                  <a:pt x="1642" y="2407"/>
                  <a:pt x="1662" y="2406"/>
                  <a:pt x="1682" y="2406"/>
                </a:cubicBezTo>
                <a:close/>
                <a:moveTo>
                  <a:pt x="1477" y="2423"/>
                </a:moveTo>
                <a:lnTo>
                  <a:pt x="1830" y="2776"/>
                </a:lnTo>
                <a:lnTo>
                  <a:pt x="2183" y="3129"/>
                </a:lnTo>
                <a:cubicBezTo>
                  <a:pt x="2154" y="3246"/>
                  <a:pt x="2103" y="3359"/>
                  <a:pt x="2027" y="3449"/>
                </a:cubicBezTo>
                <a:lnTo>
                  <a:pt x="1590" y="3011"/>
                </a:lnTo>
                <a:lnTo>
                  <a:pt x="1157" y="2579"/>
                </a:lnTo>
                <a:cubicBezTo>
                  <a:pt x="1247" y="2503"/>
                  <a:pt x="1355" y="2452"/>
                  <a:pt x="1477" y="2423"/>
                </a:cubicBezTo>
                <a:close/>
                <a:moveTo>
                  <a:pt x="1077" y="2659"/>
                </a:moveTo>
                <a:lnTo>
                  <a:pt x="1510" y="3091"/>
                </a:lnTo>
                <a:lnTo>
                  <a:pt x="1948" y="3529"/>
                </a:lnTo>
                <a:cubicBezTo>
                  <a:pt x="1858" y="3604"/>
                  <a:pt x="1745" y="3656"/>
                  <a:pt x="1628" y="3684"/>
                </a:cubicBezTo>
                <a:lnTo>
                  <a:pt x="1275" y="3331"/>
                </a:lnTo>
                <a:lnTo>
                  <a:pt x="922" y="2978"/>
                </a:lnTo>
                <a:cubicBezTo>
                  <a:pt x="946" y="2856"/>
                  <a:pt x="1002" y="2748"/>
                  <a:pt x="1077" y="2659"/>
                </a:cubicBezTo>
                <a:close/>
                <a:moveTo>
                  <a:pt x="903" y="3124"/>
                </a:moveTo>
                <a:lnTo>
                  <a:pt x="1195" y="3411"/>
                </a:lnTo>
                <a:lnTo>
                  <a:pt x="1482" y="3698"/>
                </a:lnTo>
                <a:cubicBezTo>
                  <a:pt x="1468" y="3700"/>
                  <a:pt x="1454" y="3700"/>
                  <a:pt x="1440" y="3700"/>
                </a:cubicBezTo>
                <a:cubicBezTo>
                  <a:pt x="1411" y="3700"/>
                  <a:pt x="1383" y="3698"/>
                  <a:pt x="1355" y="3698"/>
                </a:cubicBezTo>
                <a:lnTo>
                  <a:pt x="950" y="3656"/>
                </a:lnTo>
                <a:lnTo>
                  <a:pt x="908" y="3251"/>
                </a:lnTo>
                <a:cubicBezTo>
                  <a:pt x="903" y="3204"/>
                  <a:pt x="903" y="3167"/>
                  <a:pt x="903" y="3124"/>
                </a:cubicBezTo>
                <a:close/>
                <a:moveTo>
                  <a:pt x="3890" y="1"/>
                </a:moveTo>
                <a:lnTo>
                  <a:pt x="3570" y="29"/>
                </a:lnTo>
                <a:lnTo>
                  <a:pt x="3627" y="617"/>
                </a:lnTo>
                <a:lnTo>
                  <a:pt x="3283" y="584"/>
                </a:lnTo>
                <a:cubicBezTo>
                  <a:pt x="3242" y="580"/>
                  <a:pt x="3201" y="578"/>
                  <a:pt x="3160" y="578"/>
                </a:cubicBezTo>
                <a:cubicBezTo>
                  <a:pt x="2858" y="578"/>
                  <a:pt x="2589" y="686"/>
                  <a:pt x="2390" y="885"/>
                </a:cubicBezTo>
                <a:cubicBezTo>
                  <a:pt x="2164" y="1111"/>
                  <a:pt x="2056" y="1426"/>
                  <a:pt x="2089" y="1779"/>
                </a:cubicBezTo>
                <a:lnTo>
                  <a:pt x="2103" y="1939"/>
                </a:lnTo>
                <a:lnTo>
                  <a:pt x="2122" y="2122"/>
                </a:lnTo>
                <a:lnTo>
                  <a:pt x="2122" y="2122"/>
                </a:lnTo>
                <a:lnTo>
                  <a:pt x="1938" y="2103"/>
                </a:lnTo>
                <a:lnTo>
                  <a:pt x="1778" y="2089"/>
                </a:lnTo>
                <a:cubicBezTo>
                  <a:pt x="1736" y="2085"/>
                  <a:pt x="1694" y="2083"/>
                  <a:pt x="1653" y="2083"/>
                </a:cubicBezTo>
                <a:cubicBezTo>
                  <a:pt x="1354" y="2083"/>
                  <a:pt x="1083" y="2187"/>
                  <a:pt x="885" y="2386"/>
                </a:cubicBezTo>
                <a:cubicBezTo>
                  <a:pt x="659" y="2611"/>
                  <a:pt x="551" y="2931"/>
                  <a:pt x="588" y="3279"/>
                </a:cubicBezTo>
                <a:lnTo>
                  <a:pt x="621" y="3623"/>
                </a:lnTo>
                <a:lnTo>
                  <a:pt x="33" y="3566"/>
                </a:lnTo>
                <a:lnTo>
                  <a:pt x="0" y="3891"/>
                </a:lnTo>
                <a:lnTo>
                  <a:pt x="649" y="3952"/>
                </a:lnTo>
                <a:lnTo>
                  <a:pt x="715" y="4606"/>
                </a:lnTo>
                <a:lnTo>
                  <a:pt x="1040" y="4573"/>
                </a:lnTo>
                <a:lnTo>
                  <a:pt x="979" y="3985"/>
                </a:lnTo>
                <a:lnTo>
                  <a:pt x="1327" y="4018"/>
                </a:lnTo>
                <a:cubicBezTo>
                  <a:pt x="1369" y="4022"/>
                  <a:pt x="1411" y="4024"/>
                  <a:pt x="1452" y="4024"/>
                </a:cubicBezTo>
                <a:cubicBezTo>
                  <a:pt x="1750" y="4024"/>
                  <a:pt x="2018" y="3920"/>
                  <a:pt x="2220" y="3722"/>
                </a:cubicBezTo>
                <a:cubicBezTo>
                  <a:pt x="2446" y="3491"/>
                  <a:pt x="2550" y="3176"/>
                  <a:pt x="2517" y="2828"/>
                </a:cubicBezTo>
                <a:lnTo>
                  <a:pt x="2503" y="2668"/>
                </a:lnTo>
                <a:lnTo>
                  <a:pt x="2484" y="2484"/>
                </a:lnTo>
                <a:lnTo>
                  <a:pt x="2667" y="2499"/>
                </a:lnTo>
                <a:lnTo>
                  <a:pt x="2827" y="2517"/>
                </a:lnTo>
                <a:cubicBezTo>
                  <a:pt x="2868" y="2521"/>
                  <a:pt x="2909" y="2523"/>
                  <a:pt x="2949" y="2523"/>
                </a:cubicBezTo>
                <a:cubicBezTo>
                  <a:pt x="3249" y="2523"/>
                  <a:pt x="3522" y="2416"/>
                  <a:pt x="3721" y="2216"/>
                </a:cubicBezTo>
                <a:cubicBezTo>
                  <a:pt x="3947" y="1991"/>
                  <a:pt x="4055" y="1671"/>
                  <a:pt x="4022" y="1323"/>
                </a:cubicBezTo>
                <a:lnTo>
                  <a:pt x="3989" y="979"/>
                </a:lnTo>
                <a:lnTo>
                  <a:pt x="4572" y="1036"/>
                </a:lnTo>
                <a:lnTo>
                  <a:pt x="4605" y="711"/>
                </a:lnTo>
                <a:lnTo>
                  <a:pt x="3956" y="650"/>
                </a:lnTo>
                <a:lnTo>
                  <a:pt x="3890" y="1"/>
                </a:ln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" name="Google Shape;22;p3"/>
          <p:cNvSpPr/>
          <p:nvPr/>
        </p:nvSpPr>
        <p:spPr bwMode="auto">
          <a:xfrm rot="8099999">
            <a:off x="325057" y="82794"/>
            <a:ext cx="297700" cy="297700"/>
          </a:xfrm>
          <a:custGeom>
            <a:avLst/>
            <a:gdLst/>
            <a:ahLst/>
            <a:cxnLst/>
            <a:rect l="l" t="t" r="r" b="b"/>
            <a:pathLst>
              <a:path w="4606" h="4606" extrusionOk="0">
                <a:moveTo>
                  <a:pt x="3123" y="903"/>
                </a:moveTo>
                <a:cubicBezTo>
                  <a:pt x="3161" y="903"/>
                  <a:pt x="3203" y="903"/>
                  <a:pt x="3246" y="908"/>
                </a:cubicBezTo>
                <a:lnTo>
                  <a:pt x="3655" y="946"/>
                </a:lnTo>
                <a:lnTo>
                  <a:pt x="3693" y="1355"/>
                </a:lnTo>
                <a:cubicBezTo>
                  <a:pt x="3697" y="1397"/>
                  <a:pt x="3702" y="1440"/>
                  <a:pt x="3697" y="1477"/>
                </a:cubicBezTo>
                <a:lnTo>
                  <a:pt x="3410" y="1190"/>
                </a:lnTo>
                <a:lnTo>
                  <a:pt x="3123" y="903"/>
                </a:lnTo>
                <a:close/>
                <a:moveTo>
                  <a:pt x="2978" y="922"/>
                </a:moveTo>
                <a:lnTo>
                  <a:pt x="3330" y="1270"/>
                </a:lnTo>
                <a:lnTo>
                  <a:pt x="3683" y="1623"/>
                </a:lnTo>
                <a:cubicBezTo>
                  <a:pt x="3655" y="1745"/>
                  <a:pt x="3603" y="1853"/>
                  <a:pt x="3528" y="1943"/>
                </a:cubicBezTo>
                <a:lnTo>
                  <a:pt x="3091" y="1510"/>
                </a:lnTo>
                <a:lnTo>
                  <a:pt x="2658" y="1073"/>
                </a:lnTo>
                <a:cubicBezTo>
                  <a:pt x="2747" y="997"/>
                  <a:pt x="2855" y="946"/>
                  <a:pt x="2978" y="922"/>
                </a:cubicBezTo>
                <a:close/>
                <a:moveTo>
                  <a:pt x="2578" y="1153"/>
                </a:moveTo>
                <a:lnTo>
                  <a:pt x="3011" y="1590"/>
                </a:lnTo>
                <a:lnTo>
                  <a:pt x="3448" y="2023"/>
                </a:lnTo>
                <a:cubicBezTo>
                  <a:pt x="3359" y="2103"/>
                  <a:pt x="3246" y="2154"/>
                  <a:pt x="3123" y="2178"/>
                </a:cubicBezTo>
                <a:lnTo>
                  <a:pt x="2775" y="1825"/>
                </a:lnTo>
                <a:lnTo>
                  <a:pt x="2423" y="1477"/>
                </a:lnTo>
                <a:cubicBezTo>
                  <a:pt x="2446" y="1355"/>
                  <a:pt x="2503" y="1247"/>
                  <a:pt x="2578" y="1153"/>
                </a:cubicBezTo>
                <a:close/>
                <a:moveTo>
                  <a:pt x="2404" y="1618"/>
                </a:moveTo>
                <a:lnTo>
                  <a:pt x="2695" y="1905"/>
                </a:lnTo>
                <a:lnTo>
                  <a:pt x="2982" y="2197"/>
                </a:lnTo>
                <a:cubicBezTo>
                  <a:pt x="2940" y="2197"/>
                  <a:pt x="2898" y="2197"/>
                  <a:pt x="2855" y="2192"/>
                </a:cubicBezTo>
                <a:lnTo>
                  <a:pt x="2451" y="2154"/>
                </a:lnTo>
                <a:lnTo>
                  <a:pt x="2409" y="1745"/>
                </a:lnTo>
                <a:cubicBezTo>
                  <a:pt x="2404" y="1703"/>
                  <a:pt x="2404" y="1661"/>
                  <a:pt x="2404" y="1618"/>
                </a:cubicBezTo>
                <a:close/>
                <a:moveTo>
                  <a:pt x="1682" y="2405"/>
                </a:moveTo>
                <a:cubicBezTo>
                  <a:pt x="1703" y="2405"/>
                  <a:pt x="1724" y="2406"/>
                  <a:pt x="1745" y="2408"/>
                </a:cubicBezTo>
                <a:lnTo>
                  <a:pt x="2150" y="2451"/>
                </a:lnTo>
                <a:lnTo>
                  <a:pt x="2192" y="2855"/>
                </a:lnTo>
                <a:cubicBezTo>
                  <a:pt x="2197" y="2898"/>
                  <a:pt x="2197" y="2940"/>
                  <a:pt x="2197" y="2982"/>
                </a:cubicBezTo>
                <a:lnTo>
                  <a:pt x="1905" y="2695"/>
                </a:lnTo>
                <a:lnTo>
                  <a:pt x="1618" y="2408"/>
                </a:lnTo>
                <a:cubicBezTo>
                  <a:pt x="1639" y="2406"/>
                  <a:pt x="1661" y="2405"/>
                  <a:pt x="1682" y="2405"/>
                </a:cubicBezTo>
                <a:close/>
                <a:moveTo>
                  <a:pt x="1477" y="2423"/>
                </a:moveTo>
                <a:lnTo>
                  <a:pt x="1825" y="2775"/>
                </a:lnTo>
                <a:lnTo>
                  <a:pt x="2178" y="3128"/>
                </a:lnTo>
                <a:cubicBezTo>
                  <a:pt x="2155" y="3246"/>
                  <a:pt x="2103" y="3359"/>
                  <a:pt x="2023" y="3448"/>
                </a:cubicBezTo>
                <a:lnTo>
                  <a:pt x="1590" y="3011"/>
                </a:lnTo>
                <a:lnTo>
                  <a:pt x="1153" y="2578"/>
                </a:lnTo>
                <a:cubicBezTo>
                  <a:pt x="1247" y="2503"/>
                  <a:pt x="1355" y="2446"/>
                  <a:pt x="1477" y="2423"/>
                </a:cubicBezTo>
                <a:close/>
                <a:moveTo>
                  <a:pt x="1073" y="2658"/>
                </a:moveTo>
                <a:lnTo>
                  <a:pt x="1510" y="3091"/>
                </a:lnTo>
                <a:lnTo>
                  <a:pt x="1943" y="3528"/>
                </a:lnTo>
                <a:cubicBezTo>
                  <a:pt x="1853" y="3603"/>
                  <a:pt x="1745" y="3655"/>
                  <a:pt x="1623" y="3683"/>
                </a:cubicBezTo>
                <a:lnTo>
                  <a:pt x="1270" y="3330"/>
                </a:lnTo>
                <a:lnTo>
                  <a:pt x="917" y="2978"/>
                </a:lnTo>
                <a:cubicBezTo>
                  <a:pt x="946" y="2855"/>
                  <a:pt x="997" y="2747"/>
                  <a:pt x="1073" y="2658"/>
                </a:cubicBezTo>
                <a:close/>
                <a:moveTo>
                  <a:pt x="903" y="3123"/>
                </a:moveTo>
                <a:lnTo>
                  <a:pt x="1190" y="3410"/>
                </a:lnTo>
                <a:lnTo>
                  <a:pt x="1477" y="3697"/>
                </a:lnTo>
                <a:cubicBezTo>
                  <a:pt x="1466" y="3699"/>
                  <a:pt x="1455" y="3699"/>
                  <a:pt x="1443" y="3699"/>
                </a:cubicBezTo>
                <a:cubicBezTo>
                  <a:pt x="1415" y="3699"/>
                  <a:pt x="1385" y="3696"/>
                  <a:pt x="1355" y="3693"/>
                </a:cubicBezTo>
                <a:lnTo>
                  <a:pt x="946" y="3655"/>
                </a:lnTo>
                <a:lnTo>
                  <a:pt x="908" y="3250"/>
                </a:lnTo>
                <a:cubicBezTo>
                  <a:pt x="903" y="3203"/>
                  <a:pt x="903" y="3166"/>
                  <a:pt x="903" y="3123"/>
                </a:cubicBezTo>
                <a:close/>
                <a:moveTo>
                  <a:pt x="3890" y="0"/>
                </a:moveTo>
                <a:lnTo>
                  <a:pt x="3566" y="28"/>
                </a:lnTo>
                <a:lnTo>
                  <a:pt x="3622" y="616"/>
                </a:lnTo>
                <a:lnTo>
                  <a:pt x="3279" y="583"/>
                </a:lnTo>
                <a:cubicBezTo>
                  <a:pt x="3237" y="579"/>
                  <a:pt x="3195" y="577"/>
                  <a:pt x="3154" y="577"/>
                </a:cubicBezTo>
                <a:cubicBezTo>
                  <a:pt x="2854" y="577"/>
                  <a:pt x="2583" y="682"/>
                  <a:pt x="2385" y="884"/>
                </a:cubicBezTo>
                <a:cubicBezTo>
                  <a:pt x="2159" y="1110"/>
                  <a:pt x="2051" y="1425"/>
                  <a:pt x="2089" y="1778"/>
                </a:cubicBezTo>
                <a:lnTo>
                  <a:pt x="2103" y="1938"/>
                </a:lnTo>
                <a:lnTo>
                  <a:pt x="2122" y="2122"/>
                </a:lnTo>
                <a:lnTo>
                  <a:pt x="2122" y="2122"/>
                </a:lnTo>
                <a:lnTo>
                  <a:pt x="1933" y="2103"/>
                </a:lnTo>
                <a:lnTo>
                  <a:pt x="1778" y="2089"/>
                </a:lnTo>
                <a:cubicBezTo>
                  <a:pt x="1732" y="2084"/>
                  <a:pt x="1687" y="2081"/>
                  <a:pt x="1642" y="2081"/>
                </a:cubicBezTo>
                <a:cubicBezTo>
                  <a:pt x="1345" y="2081"/>
                  <a:pt x="1081" y="2189"/>
                  <a:pt x="885" y="2385"/>
                </a:cubicBezTo>
                <a:cubicBezTo>
                  <a:pt x="654" y="2611"/>
                  <a:pt x="551" y="2931"/>
                  <a:pt x="583" y="3279"/>
                </a:cubicBezTo>
                <a:lnTo>
                  <a:pt x="616" y="3622"/>
                </a:lnTo>
                <a:lnTo>
                  <a:pt x="28" y="3566"/>
                </a:lnTo>
                <a:lnTo>
                  <a:pt x="0" y="3890"/>
                </a:lnTo>
                <a:lnTo>
                  <a:pt x="649" y="3951"/>
                </a:lnTo>
                <a:lnTo>
                  <a:pt x="710" y="4605"/>
                </a:lnTo>
                <a:lnTo>
                  <a:pt x="1035" y="4572"/>
                </a:lnTo>
                <a:lnTo>
                  <a:pt x="979" y="3984"/>
                </a:lnTo>
                <a:lnTo>
                  <a:pt x="1322" y="4017"/>
                </a:lnTo>
                <a:cubicBezTo>
                  <a:pt x="1364" y="4021"/>
                  <a:pt x="1406" y="4023"/>
                  <a:pt x="1447" y="4023"/>
                </a:cubicBezTo>
                <a:cubicBezTo>
                  <a:pt x="1746" y="4023"/>
                  <a:pt x="2017" y="3919"/>
                  <a:pt x="2216" y="3721"/>
                </a:cubicBezTo>
                <a:cubicBezTo>
                  <a:pt x="2441" y="3490"/>
                  <a:pt x="2550" y="3175"/>
                  <a:pt x="2517" y="2827"/>
                </a:cubicBezTo>
                <a:lnTo>
                  <a:pt x="2498" y="2667"/>
                </a:lnTo>
                <a:lnTo>
                  <a:pt x="2479" y="2479"/>
                </a:lnTo>
                <a:lnTo>
                  <a:pt x="2667" y="2498"/>
                </a:lnTo>
                <a:lnTo>
                  <a:pt x="2827" y="2517"/>
                </a:lnTo>
                <a:cubicBezTo>
                  <a:pt x="2868" y="2521"/>
                  <a:pt x="2909" y="2522"/>
                  <a:pt x="2949" y="2522"/>
                </a:cubicBezTo>
                <a:cubicBezTo>
                  <a:pt x="3248" y="2522"/>
                  <a:pt x="3518" y="2415"/>
                  <a:pt x="3721" y="2216"/>
                </a:cubicBezTo>
                <a:cubicBezTo>
                  <a:pt x="3947" y="1990"/>
                  <a:pt x="4050" y="1670"/>
                  <a:pt x="4017" y="1322"/>
                </a:cubicBezTo>
                <a:lnTo>
                  <a:pt x="3984" y="979"/>
                </a:lnTo>
                <a:lnTo>
                  <a:pt x="3984" y="979"/>
                </a:lnTo>
                <a:lnTo>
                  <a:pt x="4572" y="1035"/>
                </a:lnTo>
                <a:lnTo>
                  <a:pt x="4605" y="710"/>
                </a:lnTo>
                <a:lnTo>
                  <a:pt x="3951" y="649"/>
                </a:lnTo>
                <a:lnTo>
                  <a:pt x="3890" y="0"/>
                </a:ln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/>
          <p:cNvSpPr/>
          <p:nvPr/>
        </p:nvSpPr>
        <p:spPr bwMode="auto">
          <a:xfrm rot="8099999">
            <a:off x="1199298" y="-268295"/>
            <a:ext cx="494702" cy="494702"/>
          </a:xfrm>
          <a:custGeom>
            <a:avLst/>
            <a:gdLst/>
            <a:ahLst/>
            <a:cxnLst/>
            <a:rect l="l" t="t" r="r" b="b"/>
            <a:pathLst>
              <a:path w="7654" h="7654" extrusionOk="0">
                <a:moveTo>
                  <a:pt x="5194" y="1506"/>
                </a:moveTo>
                <a:cubicBezTo>
                  <a:pt x="5264" y="1506"/>
                  <a:pt x="5330" y="1506"/>
                  <a:pt x="5401" y="1510"/>
                </a:cubicBezTo>
                <a:lnTo>
                  <a:pt x="6078" y="1576"/>
                </a:lnTo>
                <a:lnTo>
                  <a:pt x="6144" y="2254"/>
                </a:lnTo>
                <a:cubicBezTo>
                  <a:pt x="6153" y="2324"/>
                  <a:pt x="6153" y="2395"/>
                  <a:pt x="6153" y="2465"/>
                </a:cubicBezTo>
                <a:lnTo>
                  <a:pt x="5673" y="1985"/>
                </a:lnTo>
                <a:lnTo>
                  <a:pt x="5194" y="1506"/>
                </a:lnTo>
                <a:close/>
                <a:moveTo>
                  <a:pt x="4954" y="1534"/>
                </a:moveTo>
                <a:lnTo>
                  <a:pt x="5537" y="2117"/>
                </a:lnTo>
                <a:lnTo>
                  <a:pt x="6125" y="2700"/>
                </a:lnTo>
                <a:cubicBezTo>
                  <a:pt x="6083" y="2903"/>
                  <a:pt x="5993" y="3086"/>
                  <a:pt x="5866" y="3237"/>
                </a:cubicBezTo>
                <a:lnTo>
                  <a:pt x="5142" y="2512"/>
                </a:lnTo>
                <a:lnTo>
                  <a:pt x="4422" y="1788"/>
                </a:lnTo>
                <a:cubicBezTo>
                  <a:pt x="4573" y="1661"/>
                  <a:pt x="4751" y="1576"/>
                  <a:pt x="4954" y="1534"/>
                </a:cubicBezTo>
                <a:close/>
                <a:moveTo>
                  <a:pt x="4286" y="1924"/>
                </a:moveTo>
                <a:lnTo>
                  <a:pt x="5010" y="2649"/>
                </a:lnTo>
                <a:lnTo>
                  <a:pt x="5735" y="3368"/>
                </a:lnTo>
                <a:cubicBezTo>
                  <a:pt x="5584" y="3495"/>
                  <a:pt x="5401" y="3585"/>
                  <a:pt x="5198" y="3627"/>
                </a:cubicBezTo>
                <a:lnTo>
                  <a:pt x="4615" y="3044"/>
                </a:lnTo>
                <a:lnTo>
                  <a:pt x="4032" y="2456"/>
                </a:lnTo>
                <a:cubicBezTo>
                  <a:pt x="4074" y="2254"/>
                  <a:pt x="4159" y="2075"/>
                  <a:pt x="4286" y="1924"/>
                </a:cubicBezTo>
                <a:close/>
                <a:moveTo>
                  <a:pt x="4004" y="2696"/>
                </a:moveTo>
                <a:lnTo>
                  <a:pt x="4483" y="3175"/>
                </a:lnTo>
                <a:lnTo>
                  <a:pt x="4963" y="3655"/>
                </a:lnTo>
                <a:cubicBezTo>
                  <a:pt x="4893" y="3655"/>
                  <a:pt x="4822" y="3655"/>
                  <a:pt x="4751" y="3646"/>
                </a:cubicBezTo>
                <a:lnTo>
                  <a:pt x="4074" y="3580"/>
                </a:lnTo>
                <a:lnTo>
                  <a:pt x="4008" y="2907"/>
                </a:lnTo>
                <a:cubicBezTo>
                  <a:pt x="4004" y="2832"/>
                  <a:pt x="3999" y="2766"/>
                  <a:pt x="4004" y="2696"/>
                </a:cubicBezTo>
                <a:close/>
                <a:moveTo>
                  <a:pt x="2696" y="4003"/>
                </a:moveTo>
                <a:cubicBezTo>
                  <a:pt x="2762" y="4003"/>
                  <a:pt x="2832" y="4003"/>
                  <a:pt x="2903" y="4008"/>
                </a:cubicBezTo>
                <a:lnTo>
                  <a:pt x="3580" y="4074"/>
                </a:lnTo>
                <a:lnTo>
                  <a:pt x="3646" y="4751"/>
                </a:lnTo>
                <a:cubicBezTo>
                  <a:pt x="3655" y="4822"/>
                  <a:pt x="3655" y="4892"/>
                  <a:pt x="3655" y="4963"/>
                </a:cubicBezTo>
                <a:lnTo>
                  <a:pt x="3176" y="4483"/>
                </a:lnTo>
                <a:lnTo>
                  <a:pt x="2696" y="4003"/>
                </a:lnTo>
                <a:close/>
                <a:moveTo>
                  <a:pt x="2456" y="4032"/>
                </a:moveTo>
                <a:lnTo>
                  <a:pt x="3039" y="4615"/>
                </a:lnTo>
                <a:lnTo>
                  <a:pt x="3627" y="5198"/>
                </a:lnTo>
                <a:cubicBezTo>
                  <a:pt x="3585" y="5400"/>
                  <a:pt x="3496" y="5584"/>
                  <a:pt x="3369" y="5734"/>
                </a:cubicBezTo>
                <a:lnTo>
                  <a:pt x="2644" y="5010"/>
                </a:lnTo>
                <a:lnTo>
                  <a:pt x="1925" y="4290"/>
                </a:lnTo>
                <a:cubicBezTo>
                  <a:pt x="2075" y="4159"/>
                  <a:pt x="2254" y="4074"/>
                  <a:pt x="2456" y="4032"/>
                </a:cubicBezTo>
                <a:close/>
                <a:moveTo>
                  <a:pt x="1788" y="4422"/>
                </a:moveTo>
                <a:lnTo>
                  <a:pt x="2512" y="5146"/>
                </a:lnTo>
                <a:lnTo>
                  <a:pt x="3237" y="5866"/>
                </a:lnTo>
                <a:cubicBezTo>
                  <a:pt x="3086" y="5993"/>
                  <a:pt x="2903" y="6082"/>
                  <a:pt x="2701" y="6125"/>
                </a:cubicBezTo>
                <a:lnTo>
                  <a:pt x="2117" y="5541"/>
                </a:lnTo>
                <a:lnTo>
                  <a:pt x="1534" y="4953"/>
                </a:lnTo>
                <a:cubicBezTo>
                  <a:pt x="1576" y="4751"/>
                  <a:pt x="1661" y="4572"/>
                  <a:pt x="1788" y="4422"/>
                </a:cubicBezTo>
                <a:close/>
                <a:moveTo>
                  <a:pt x="1506" y="5193"/>
                </a:moveTo>
                <a:lnTo>
                  <a:pt x="1986" y="5673"/>
                </a:lnTo>
                <a:lnTo>
                  <a:pt x="2461" y="6153"/>
                </a:lnTo>
                <a:cubicBezTo>
                  <a:pt x="2395" y="6153"/>
                  <a:pt x="2324" y="6153"/>
                  <a:pt x="2254" y="6144"/>
                </a:cubicBezTo>
                <a:lnTo>
                  <a:pt x="1576" y="6078"/>
                </a:lnTo>
                <a:lnTo>
                  <a:pt x="1511" y="5405"/>
                </a:lnTo>
                <a:cubicBezTo>
                  <a:pt x="1506" y="5330"/>
                  <a:pt x="1501" y="5264"/>
                  <a:pt x="1506" y="5193"/>
                </a:cubicBezTo>
                <a:close/>
                <a:moveTo>
                  <a:pt x="6468" y="0"/>
                </a:moveTo>
                <a:lnTo>
                  <a:pt x="5932" y="57"/>
                </a:lnTo>
                <a:lnTo>
                  <a:pt x="6026" y="1031"/>
                </a:lnTo>
                <a:lnTo>
                  <a:pt x="5457" y="974"/>
                </a:lnTo>
                <a:cubicBezTo>
                  <a:pt x="5386" y="967"/>
                  <a:pt x="5316" y="964"/>
                  <a:pt x="5248" y="964"/>
                </a:cubicBezTo>
                <a:cubicBezTo>
                  <a:pt x="4748" y="964"/>
                  <a:pt x="4301" y="1142"/>
                  <a:pt x="3971" y="1473"/>
                </a:cubicBezTo>
                <a:cubicBezTo>
                  <a:pt x="3594" y="1849"/>
                  <a:pt x="3416" y="2376"/>
                  <a:pt x="3472" y="2959"/>
                </a:cubicBezTo>
                <a:lnTo>
                  <a:pt x="3500" y="3223"/>
                </a:lnTo>
                <a:lnTo>
                  <a:pt x="3528" y="3528"/>
                </a:lnTo>
                <a:lnTo>
                  <a:pt x="3223" y="3500"/>
                </a:lnTo>
                <a:lnTo>
                  <a:pt x="2955" y="3472"/>
                </a:lnTo>
                <a:cubicBezTo>
                  <a:pt x="2885" y="3465"/>
                  <a:pt x="2815" y="3462"/>
                  <a:pt x="2747" y="3462"/>
                </a:cubicBezTo>
                <a:cubicBezTo>
                  <a:pt x="2251" y="3462"/>
                  <a:pt x="1804" y="3640"/>
                  <a:pt x="1473" y="3970"/>
                </a:cubicBezTo>
                <a:cubicBezTo>
                  <a:pt x="1097" y="4347"/>
                  <a:pt x="918" y="4874"/>
                  <a:pt x="974" y="5457"/>
                </a:cubicBezTo>
                <a:lnTo>
                  <a:pt x="1031" y="6026"/>
                </a:lnTo>
                <a:lnTo>
                  <a:pt x="52" y="5932"/>
                </a:lnTo>
                <a:lnTo>
                  <a:pt x="1" y="6468"/>
                </a:lnTo>
                <a:lnTo>
                  <a:pt x="1083" y="6572"/>
                </a:lnTo>
                <a:lnTo>
                  <a:pt x="1186" y="7653"/>
                </a:lnTo>
                <a:lnTo>
                  <a:pt x="1727" y="7602"/>
                </a:lnTo>
                <a:lnTo>
                  <a:pt x="1628" y="6628"/>
                </a:lnTo>
                <a:lnTo>
                  <a:pt x="2202" y="6684"/>
                </a:lnTo>
                <a:cubicBezTo>
                  <a:pt x="2269" y="6690"/>
                  <a:pt x="2335" y="6693"/>
                  <a:pt x="2400" y="6693"/>
                </a:cubicBezTo>
                <a:cubicBezTo>
                  <a:pt x="2901" y="6693"/>
                  <a:pt x="3355" y="6519"/>
                  <a:pt x="3688" y="6186"/>
                </a:cubicBezTo>
                <a:cubicBezTo>
                  <a:pt x="4065" y="5810"/>
                  <a:pt x="4239" y="5283"/>
                  <a:pt x="4182" y="4699"/>
                </a:cubicBezTo>
                <a:lnTo>
                  <a:pt x="4159" y="4436"/>
                </a:lnTo>
                <a:lnTo>
                  <a:pt x="4131" y="4130"/>
                </a:lnTo>
                <a:lnTo>
                  <a:pt x="4131" y="4130"/>
                </a:lnTo>
                <a:lnTo>
                  <a:pt x="4436" y="4159"/>
                </a:lnTo>
                <a:lnTo>
                  <a:pt x="4700" y="4182"/>
                </a:lnTo>
                <a:cubicBezTo>
                  <a:pt x="4772" y="4189"/>
                  <a:pt x="4843" y="4193"/>
                  <a:pt x="4913" y="4193"/>
                </a:cubicBezTo>
                <a:cubicBezTo>
                  <a:pt x="5411" y="4193"/>
                  <a:pt x="5856" y="4018"/>
                  <a:pt x="6186" y="3688"/>
                </a:cubicBezTo>
                <a:cubicBezTo>
                  <a:pt x="6562" y="3312"/>
                  <a:pt x="6736" y="2785"/>
                  <a:pt x="6680" y="2202"/>
                </a:cubicBezTo>
                <a:lnTo>
                  <a:pt x="6628" y="1633"/>
                </a:lnTo>
                <a:lnTo>
                  <a:pt x="6628" y="1633"/>
                </a:lnTo>
                <a:lnTo>
                  <a:pt x="7602" y="1727"/>
                </a:lnTo>
                <a:lnTo>
                  <a:pt x="7654" y="1191"/>
                </a:lnTo>
                <a:lnTo>
                  <a:pt x="6572" y="1082"/>
                </a:lnTo>
                <a:lnTo>
                  <a:pt x="6468" y="0"/>
                </a:ln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24;p3"/>
          <p:cNvSpPr/>
          <p:nvPr/>
        </p:nvSpPr>
        <p:spPr bwMode="auto">
          <a:xfrm rot="8099999">
            <a:off x="991548" y="195268"/>
            <a:ext cx="197325" cy="195449"/>
          </a:xfrm>
          <a:custGeom>
            <a:avLst/>
            <a:gdLst/>
            <a:ahLst/>
            <a:cxnLst/>
            <a:rect l="l" t="t" r="r" b="b"/>
            <a:pathLst>
              <a:path w="3053" h="3024" extrusionOk="0">
                <a:moveTo>
                  <a:pt x="2881" y="0"/>
                </a:moveTo>
                <a:cubicBezTo>
                  <a:pt x="2841" y="0"/>
                  <a:pt x="2801" y="15"/>
                  <a:pt x="2771" y="46"/>
                </a:cubicBezTo>
                <a:lnTo>
                  <a:pt x="61" y="2755"/>
                </a:lnTo>
                <a:cubicBezTo>
                  <a:pt x="0" y="2817"/>
                  <a:pt x="0" y="2915"/>
                  <a:pt x="61" y="2976"/>
                </a:cubicBezTo>
                <a:cubicBezTo>
                  <a:pt x="94" y="3005"/>
                  <a:pt x="132" y="3023"/>
                  <a:pt x="174" y="3023"/>
                </a:cubicBezTo>
                <a:cubicBezTo>
                  <a:pt x="212" y="3023"/>
                  <a:pt x="254" y="3005"/>
                  <a:pt x="282" y="2976"/>
                </a:cubicBezTo>
                <a:lnTo>
                  <a:pt x="2992" y="267"/>
                </a:lnTo>
                <a:cubicBezTo>
                  <a:pt x="3053" y="206"/>
                  <a:pt x="3053" y="107"/>
                  <a:pt x="2992" y="46"/>
                </a:cubicBezTo>
                <a:cubicBezTo>
                  <a:pt x="2961" y="15"/>
                  <a:pt x="2921" y="0"/>
                  <a:pt x="2881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25;p3"/>
          <p:cNvSpPr/>
          <p:nvPr/>
        </p:nvSpPr>
        <p:spPr bwMode="auto">
          <a:xfrm rot="8099999">
            <a:off x="1623606" y="187387"/>
            <a:ext cx="197389" cy="195127"/>
          </a:xfrm>
          <a:custGeom>
            <a:avLst/>
            <a:gdLst/>
            <a:ahLst/>
            <a:cxnLst/>
            <a:rect l="l" t="t" r="r" b="b"/>
            <a:pathLst>
              <a:path w="3054" h="3019" extrusionOk="0">
                <a:moveTo>
                  <a:pt x="2881" y="0"/>
                </a:moveTo>
                <a:cubicBezTo>
                  <a:pt x="2841" y="0"/>
                  <a:pt x="2801" y="15"/>
                  <a:pt x="2771" y="46"/>
                </a:cubicBezTo>
                <a:lnTo>
                  <a:pt x="62" y="2755"/>
                </a:lnTo>
                <a:cubicBezTo>
                  <a:pt x="0" y="2816"/>
                  <a:pt x="0" y="2915"/>
                  <a:pt x="62" y="2976"/>
                </a:cubicBezTo>
                <a:cubicBezTo>
                  <a:pt x="95" y="3005"/>
                  <a:pt x="137" y="3019"/>
                  <a:pt x="174" y="3019"/>
                </a:cubicBezTo>
                <a:cubicBezTo>
                  <a:pt x="217" y="3019"/>
                  <a:pt x="254" y="3005"/>
                  <a:pt x="287" y="2976"/>
                </a:cubicBezTo>
                <a:lnTo>
                  <a:pt x="2992" y="267"/>
                </a:lnTo>
                <a:cubicBezTo>
                  <a:pt x="3053" y="206"/>
                  <a:pt x="3053" y="107"/>
                  <a:pt x="2992" y="46"/>
                </a:cubicBezTo>
                <a:cubicBezTo>
                  <a:pt x="2961" y="15"/>
                  <a:pt x="2921" y="0"/>
                  <a:pt x="2881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3"/>
          <p:cNvSpPr/>
          <p:nvPr/>
        </p:nvSpPr>
        <p:spPr bwMode="auto">
          <a:xfrm rot="8099999">
            <a:off x="35777" y="4064698"/>
            <a:ext cx="197389" cy="195192"/>
          </a:xfrm>
          <a:custGeom>
            <a:avLst/>
            <a:gdLst/>
            <a:ahLst/>
            <a:cxnLst/>
            <a:rect l="l" t="t" r="r" b="b"/>
            <a:pathLst>
              <a:path w="3054" h="3020" extrusionOk="0">
                <a:moveTo>
                  <a:pt x="2882" y="1"/>
                </a:moveTo>
                <a:cubicBezTo>
                  <a:pt x="2842" y="1"/>
                  <a:pt x="2802" y="16"/>
                  <a:pt x="2771" y="46"/>
                </a:cubicBezTo>
                <a:lnTo>
                  <a:pt x="62" y="2751"/>
                </a:lnTo>
                <a:cubicBezTo>
                  <a:pt x="1" y="2812"/>
                  <a:pt x="1" y="2911"/>
                  <a:pt x="62" y="2972"/>
                </a:cubicBezTo>
                <a:cubicBezTo>
                  <a:pt x="95" y="3005"/>
                  <a:pt x="132" y="3019"/>
                  <a:pt x="175" y="3019"/>
                </a:cubicBezTo>
                <a:cubicBezTo>
                  <a:pt x="212" y="3019"/>
                  <a:pt x="255" y="3005"/>
                  <a:pt x="283" y="2972"/>
                </a:cubicBezTo>
                <a:lnTo>
                  <a:pt x="2992" y="268"/>
                </a:lnTo>
                <a:cubicBezTo>
                  <a:pt x="3053" y="206"/>
                  <a:pt x="3053" y="108"/>
                  <a:pt x="2992" y="46"/>
                </a:cubicBezTo>
                <a:cubicBezTo>
                  <a:pt x="2962" y="16"/>
                  <a:pt x="2922" y="1"/>
                  <a:pt x="2882" y="1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3"/>
          <p:cNvSpPr/>
          <p:nvPr/>
        </p:nvSpPr>
        <p:spPr bwMode="auto">
          <a:xfrm rot="8099999">
            <a:off x="107849" y="2845745"/>
            <a:ext cx="297700" cy="297700"/>
          </a:xfrm>
          <a:custGeom>
            <a:avLst/>
            <a:gdLst/>
            <a:ahLst/>
            <a:cxnLst/>
            <a:rect l="l" t="t" r="r" b="b"/>
            <a:pathLst>
              <a:path w="4606" h="4606" extrusionOk="0">
                <a:moveTo>
                  <a:pt x="3124" y="904"/>
                </a:moveTo>
                <a:cubicBezTo>
                  <a:pt x="3166" y="904"/>
                  <a:pt x="3209" y="904"/>
                  <a:pt x="3251" y="908"/>
                </a:cubicBezTo>
                <a:lnTo>
                  <a:pt x="3660" y="951"/>
                </a:lnTo>
                <a:lnTo>
                  <a:pt x="3698" y="1355"/>
                </a:lnTo>
                <a:cubicBezTo>
                  <a:pt x="3703" y="1398"/>
                  <a:pt x="3703" y="1440"/>
                  <a:pt x="3703" y="1482"/>
                </a:cubicBezTo>
                <a:lnTo>
                  <a:pt x="3416" y="1195"/>
                </a:lnTo>
                <a:lnTo>
                  <a:pt x="3124" y="904"/>
                </a:lnTo>
                <a:close/>
                <a:moveTo>
                  <a:pt x="2983" y="923"/>
                </a:moveTo>
                <a:lnTo>
                  <a:pt x="3336" y="1275"/>
                </a:lnTo>
                <a:lnTo>
                  <a:pt x="3684" y="1623"/>
                </a:lnTo>
                <a:cubicBezTo>
                  <a:pt x="3660" y="1746"/>
                  <a:pt x="3609" y="1854"/>
                  <a:pt x="3529" y="1948"/>
                </a:cubicBezTo>
                <a:lnTo>
                  <a:pt x="3096" y="1511"/>
                </a:lnTo>
                <a:lnTo>
                  <a:pt x="2658" y="1078"/>
                </a:lnTo>
                <a:cubicBezTo>
                  <a:pt x="2752" y="998"/>
                  <a:pt x="2861" y="946"/>
                  <a:pt x="2983" y="923"/>
                </a:cubicBezTo>
                <a:close/>
                <a:moveTo>
                  <a:pt x="2578" y="1158"/>
                </a:moveTo>
                <a:lnTo>
                  <a:pt x="3016" y="1591"/>
                </a:lnTo>
                <a:lnTo>
                  <a:pt x="3449" y="2028"/>
                </a:lnTo>
                <a:cubicBezTo>
                  <a:pt x="3359" y="2103"/>
                  <a:pt x="3251" y="2155"/>
                  <a:pt x="3129" y="2183"/>
                </a:cubicBezTo>
                <a:lnTo>
                  <a:pt x="2776" y="1830"/>
                </a:lnTo>
                <a:lnTo>
                  <a:pt x="2428" y="1478"/>
                </a:lnTo>
                <a:cubicBezTo>
                  <a:pt x="2451" y="1355"/>
                  <a:pt x="2503" y="1247"/>
                  <a:pt x="2578" y="1158"/>
                </a:cubicBezTo>
                <a:close/>
                <a:moveTo>
                  <a:pt x="2409" y="1623"/>
                </a:moveTo>
                <a:lnTo>
                  <a:pt x="2696" y="1910"/>
                </a:lnTo>
                <a:lnTo>
                  <a:pt x="2988" y="2197"/>
                </a:lnTo>
                <a:cubicBezTo>
                  <a:pt x="2945" y="2197"/>
                  <a:pt x="2903" y="2197"/>
                  <a:pt x="2861" y="2193"/>
                </a:cubicBezTo>
                <a:lnTo>
                  <a:pt x="2451" y="2155"/>
                </a:lnTo>
                <a:lnTo>
                  <a:pt x="2414" y="1746"/>
                </a:lnTo>
                <a:cubicBezTo>
                  <a:pt x="2409" y="1703"/>
                  <a:pt x="2409" y="1661"/>
                  <a:pt x="2409" y="1623"/>
                </a:cubicBezTo>
                <a:close/>
                <a:moveTo>
                  <a:pt x="1624" y="2409"/>
                </a:moveTo>
                <a:cubicBezTo>
                  <a:pt x="1666" y="2409"/>
                  <a:pt x="1704" y="2409"/>
                  <a:pt x="1751" y="2414"/>
                </a:cubicBezTo>
                <a:lnTo>
                  <a:pt x="2155" y="2451"/>
                </a:lnTo>
                <a:lnTo>
                  <a:pt x="2193" y="2861"/>
                </a:lnTo>
                <a:cubicBezTo>
                  <a:pt x="2197" y="2903"/>
                  <a:pt x="2202" y="2945"/>
                  <a:pt x="2197" y="2983"/>
                </a:cubicBezTo>
                <a:lnTo>
                  <a:pt x="1911" y="2696"/>
                </a:lnTo>
                <a:lnTo>
                  <a:pt x="1624" y="2409"/>
                </a:lnTo>
                <a:close/>
                <a:moveTo>
                  <a:pt x="1478" y="2428"/>
                </a:moveTo>
                <a:lnTo>
                  <a:pt x="1831" y="2776"/>
                </a:lnTo>
                <a:lnTo>
                  <a:pt x="2183" y="3129"/>
                </a:lnTo>
                <a:cubicBezTo>
                  <a:pt x="2155" y="3251"/>
                  <a:pt x="2103" y="3359"/>
                  <a:pt x="2028" y="3448"/>
                </a:cubicBezTo>
                <a:lnTo>
                  <a:pt x="1591" y="3016"/>
                </a:lnTo>
                <a:lnTo>
                  <a:pt x="1158" y="2578"/>
                </a:lnTo>
                <a:cubicBezTo>
                  <a:pt x="1247" y="2503"/>
                  <a:pt x="1355" y="2451"/>
                  <a:pt x="1478" y="2428"/>
                </a:cubicBezTo>
                <a:close/>
                <a:moveTo>
                  <a:pt x="1078" y="2658"/>
                </a:moveTo>
                <a:lnTo>
                  <a:pt x="1511" y="3096"/>
                </a:lnTo>
                <a:lnTo>
                  <a:pt x="1948" y="3528"/>
                </a:lnTo>
                <a:cubicBezTo>
                  <a:pt x="1859" y="3608"/>
                  <a:pt x="1746" y="3660"/>
                  <a:pt x="1628" y="3684"/>
                </a:cubicBezTo>
                <a:lnTo>
                  <a:pt x="1276" y="3331"/>
                </a:lnTo>
                <a:lnTo>
                  <a:pt x="923" y="2983"/>
                </a:lnTo>
                <a:cubicBezTo>
                  <a:pt x="946" y="2861"/>
                  <a:pt x="1003" y="2752"/>
                  <a:pt x="1078" y="2658"/>
                </a:cubicBezTo>
                <a:close/>
                <a:moveTo>
                  <a:pt x="909" y="3124"/>
                </a:moveTo>
                <a:lnTo>
                  <a:pt x="1196" y="3411"/>
                </a:lnTo>
                <a:lnTo>
                  <a:pt x="1482" y="3702"/>
                </a:lnTo>
                <a:cubicBezTo>
                  <a:pt x="1440" y="3702"/>
                  <a:pt x="1398" y="3702"/>
                  <a:pt x="1355" y="3698"/>
                </a:cubicBezTo>
                <a:lnTo>
                  <a:pt x="951" y="3655"/>
                </a:lnTo>
                <a:lnTo>
                  <a:pt x="909" y="3251"/>
                </a:lnTo>
                <a:cubicBezTo>
                  <a:pt x="904" y="3209"/>
                  <a:pt x="904" y="3166"/>
                  <a:pt x="909" y="3124"/>
                </a:cubicBezTo>
                <a:close/>
                <a:moveTo>
                  <a:pt x="3891" y="1"/>
                </a:moveTo>
                <a:lnTo>
                  <a:pt x="3571" y="34"/>
                </a:lnTo>
                <a:lnTo>
                  <a:pt x="3627" y="622"/>
                </a:lnTo>
                <a:lnTo>
                  <a:pt x="3284" y="589"/>
                </a:lnTo>
                <a:cubicBezTo>
                  <a:pt x="3238" y="584"/>
                  <a:pt x="3192" y="581"/>
                  <a:pt x="3148" y="581"/>
                </a:cubicBezTo>
                <a:cubicBezTo>
                  <a:pt x="2850" y="581"/>
                  <a:pt x="2587" y="689"/>
                  <a:pt x="2390" y="885"/>
                </a:cubicBezTo>
                <a:cubicBezTo>
                  <a:pt x="2165" y="1111"/>
                  <a:pt x="2056" y="1431"/>
                  <a:pt x="2089" y="1779"/>
                </a:cubicBezTo>
                <a:lnTo>
                  <a:pt x="2103" y="1939"/>
                </a:lnTo>
                <a:lnTo>
                  <a:pt x="2122" y="2122"/>
                </a:lnTo>
                <a:lnTo>
                  <a:pt x="2122" y="2122"/>
                </a:lnTo>
                <a:lnTo>
                  <a:pt x="1939" y="2103"/>
                </a:lnTo>
                <a:lnTo>
                  <a:pt x="1779" y="2089"/>
                </a:lnTo>
                <a:cubicBezTo>
                  <a:pt x="1737" y="2085"/>
                  <a:pt x="1695" y="2083"/>
                  <a:pt x="1654" y="2083"/>
                </a:cubicBezTo>
                <a:cubicBezTo>
                  <a:pt x="1355" y="2083"/>
                  <a:pt x="1084" y="2188"/>
                  <a:pt x="885" y="2390"/>
                </a:cubicBezTo>
                <a:cubicBezTo>
                  <a:pt x="659" y="2616"/>
                  <a:pt x="551" y="2931"/>
                  <a:pt x="589" y="3284"/>
                </a:cubicBezTo>
                <a:lnTo>
                  <a:pt x="622" y="3627"/>
                </a:lnTo>
                <a:lnTo>
                  <a:pt x="34" y="3571"/>
                </a:lnTo>
                <a:lnTo>
                  <a:pt x="1" y="3891"/>
                </a:lnTo>
                <a:lnTo>
                  <a:pt x="655" y="3956"/>
                </a:lnTo>
                <a:lnTo>
                  <a:pt x="716" y="4606"/>
                </a:lnTo>
                <a:lnTo>
                  <a:pt x="1040" y="4573"/>
                </a:lnTo>
                <a:lnTo>
                  <a:pt x="979" y="3985"/>
                </a:lnTo>
                <a:lnTo>
                  <a:pt x="1327" y="4022"/>
                </a:lnTo>
                <a:cubicBezTo>
                  <a:pt x="1368" y="4026"/>
                  <a:pt x="1409" y="4028"/>
                  <a:pt x="1449" y="4028"/>
                </a:cubicBezTo>
                <a:cubicBezTo>
                  <a:pt x="1748" y="4028"/>
                  <a:pt x="2018" y="3920"/>
                  <a:pt x="2221" y="3721"/>
                </a:cubicBezTo>
                <a:cubicBezTo>
                  <a:pt x="2447" y="3496"/>
                  <a:pt x="2550" y="3176"/>
                  <a:pt x="2517" y="2828"/>
                </a:cubicBezTo>
                <a:lnTo>
                  <a:pt x="2503" y="2668"/>
                </a:lnTo>
                <a:lnTo>
                  <a:pt x="2484" y="2484"/>
                </a:lnTo>
                <a:lnTo>
                  <a:pt x="2668" y="2503"/>
                </a:lnTo>
                <a:lnTo>
                  <a:pt x="2828" y="2517"/>
                </a:lnTo>
                <a:cubicBezTo>
                  <a:pt x="2870" y="2521"/>
                  <a:pt x="2912" y="2523"/>
                  <a:pt x="2953" y="2523"/>
                </a:cubicBezTo>
                <a:cubicBezTo>
                  <a:pt x="3252" y="2523"/>
                  <a:pt x="3523" y="2419"/>
                  <a:pt x="3721" y="2216"/>
                </a:cubicBezTo>
                <a:cubicBezTo>
                  <a:pt x="3947" y="1990"/>
                  <a:pt x="4055" y="1675"/>
                  <a:pt x="4022" y="1322"/>
                </a:cubicBezTo>
                <a:lnTo>
                  <a:pt x="3990" y="979"/>
                </a:lnTo>
                <a:lnTo>
                  <a:pt x="4573" y="1035"/>
                </a:lnTo>
                <a:lnTo>
                  <a:pt x="4606" y="716"/>
                </a:lnTo>
                <a:lnTo>
                  <a:pt x="3957" y="650"/>
                </a:lnTo>
                <a:lnTo>
                  <a:pt x="3891" y="1"/>
                </a:ln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able of contents" userDrawn="1">
  <p:cSld name="BLANK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/>
          <p:nvPr/>
        </p:nvSpPr>
        <p:spPr bwMode="auto">
          <a:xfrm rot="3599802">
            <a:off x="7469592" y="-255676"/>
            <a:ext cx="3440659" cy="2121052"/>
          </a:xfrm>
          <a:prstGeom prst="doubleWave">
            <a:avLst>
              <a:gd name="adj1" fmla="val 3766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3" name="Google Shape;353;p19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715099" y="1255939"/>
            <a:ext cx="6858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354" name="Google Shape;354;p19"/>
          <p:cNvSpPr txBox="1">
            <a:spLocks noGrp="1"/>
          </p:cNvSpPr>
          <p:nvPr>
            <p:ph type="subTitle" idx="1"/>
          </p:nvPr>
        </p:nvSpPr>
        <p:spPr bwMode="auto">
          <a:xfrm>
            <a:off x="715099" y="2227381"/>
            <a:ext cx="274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4276449" y="1255939"/>
            <a:ext cx="6858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4"/>
          </p:nvPr>
        </p:nvSpPr>
        <p:spPr bwMode="auto">
          <a:xfrm>
            <a:off x="4276449" y="2227390"/>
            <a:ext cx="274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715099" y="3083723"/>
            <a:ext cx="6858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358" name="Google Shape;358;p19"/>
          <p:cNvSpPr txBox="1">
            <a:spLocks noGrp="1"/>
          </p:cNvSpPr>
          <p:nvPr>
            <p:ph type="subTitle" idx="6"/>
          </p:nvPr>
        </p:nvSpPr>
        <p:spPr bwMode="auto">
          <a:xfrm>
            <a:off x="715099" y="4050971"/>
            <a:ext cx="274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title" idx="7" hasCustomPrompt="1"/>
          </p:nvPr>
        </p:nvSpPr>
        <p:spPr bwMode="auto">
          <a:xfrm>
            <a:off x="4276449" y="3083723"/>
            <a:ext cx="6858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8"/>
          </p:nvPr>
        </p:nvSpPr>
        <p:spPr bwMode="auto">
          <a:xfrm>
            <a:off x="4276449" y="4050965"/>
            <a:ext cx="274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subTitle" idx="9"/>
          </p:nvPr>
        </p:nvSpPr>
        <p:spPr bwMode="auto">
          <a:xfrm>
            <a:off x="715099" y="1860950"/>
            <a:ext cx="27432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highlight>
                  <a:schemeClr val="accent3"/>
                </a:highlight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2" name="Google Shape;362;p19"/>
          <p:cNvSpPr txBox="1">
            <a:spLocks noGrp="1"/>
          </p:cNvSpPr>
          <p:nvPr>
            <p:ph type="subTitle" idx="13"/>
          </p:nvPr>
        </p:nvSpPr>
        <p:spPr bwMode="auto">
          <a:xfrm>
            <a:off x="4276449" y="1860962"/>
            <a:ext cx="27432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highlight>
                  <a:schemeClr val="accent3"/>
                </a:highlight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4"/>
          </p:nvPr>
        </p:nvSpPr>
        <p:spPr bwMode="auto">
          <a:xfrm>
            <a:off x="715099" y="3684300"/>
            <a:ext cx="27432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highlight>
                  <a:schemeClr val="accent3"/>
                </a:highlight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subTitle" idx="15"/>
          </p:nvPr>
        </p:nvSpPr>
        <p:spPr bwMode="auto">
          <a:xfrm>
            <a:off x="4276449" y="3684296"/>
            <a:ext cx="27432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highlight>
                  <a:schemeClr val="accent3"/>
                </a:highlight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5" name="Google Shape;365;p19"/>
          <p:cNvSpPr/>
          <p:nvPr/>
        </p:nvSpPr>
        <p:spPr bwMode="auto">
          <a:xfrm>
            <a:off x="8094945" y="4609850"/>
            <a:ext cx="516938" cy="609849"/>
          </a:xfrm>
          <a:custGeom>
            <a:avLst/>
            <a:gdLst/>
            <a:ahLst/>
            <a:cxnLst/>
            <a:rect l="l" t="t" r="r" b="b"/>
            <a:pathLst>
              <a:path w="13609" h="16055" extrusionOk="0">
                <a:moveTo>
                  <a:pt x="838" y="1"/>
                </a:moveTo>
                <a:lnTo>
                  <a:pt x="838" y="3063"/>
                </a:lnTo>
                <a:lnTo>
                  <a:pt x="1" y="3063"/>
                </a:lnTo>
                <a:lnTo>
                  <a:pt x="1" y="16054"/>
                </a:lnTo>
                <a:lnTo>
                  <a:pt x="13608" y="16054"/>
                </a:lnTo>
                <a:lnTo>
                  <a:pt x="13608" y="3063"/>
                </a:lnTo>
                <a:lnTo>
                  <a:pt x="4210" y="3063"/>
                </a:lnTo>
                <a:lnTo>
                  <a:pt x="4210" y="1"/>
                </a:ln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6" name="Google Shape;366;p19"/>
          <p:cNvSpPr/>
          <p:nvPr/>
        </p:nvSpPr>
        <p:spPr bwMode="auto">
          <a:xfrm>
            <a:off x="7722619" y="4568941"/>
            <a:ext cx="408643" cy="650569"/>
          </a:xfrm>
          <a:custGeom>
            <a:avLst/>
            <a:gdLst/>
            <a:ahLst/>
            <a:cxnLst/>
            <a:rect l="l" t="t" r="r" b="b"/>
            <a:pathLst>
              <a:path w="10758" h="17127" extrusionOk="0">
                <a:moveTo>
                  <a:pt x="4026" y="0"/>
                </a:moveTo>
                <a:cubicBezTo>
                  <a:pt x="3754" y="0"/>
                  <a:pt x="3533" y="221"/>
                  <a:pt x="3533" y="494"/>
                </a:cubicBezTo>
                <a:cubicBezTo>
                  <a:pt x="3533" y="673"/>
                  <a:pt x="3631" y="828"/>
                  <a:pt x="3772" y="918"/>
                </a:cubicBezTo>
                <a:lnTo>
                  <a:pt x="3772" y="6045"/>
                </a:lnTo>
                <a:lnTo>
                  <a:pt x="268" y="15631"/>
                </a:lnTo>
                <a:cubicBezTo>
                  <a:pt x="0" y="16360"/>
                  <a:pt x="541" y="17127"/>
                  <a:pt x="1312" y="17127"/>
                </a:cubicBezTo>
                <a:lnTo>
                  <a:pt x="9440" y="17127"/>
                </a:lnTo>
                <a:cubicBezTo>
                  <a:pt x="10217" y="17127"/>
                  <a:pt x="10757" y="16360"/>
                  <a:pt x="10489" y="15631"/>
                </a:cubicBezTo>
                <a:lnTo>
                  <a:pt x="6985" y="6045"/>
                </a:lnTo>
                <a:lnTo>
                  <a:pt x="6985" y="918"/>
                </a:lnTo>
                <a:cubicBezTo>
                  <a:pt x="7126" y="828"/>
                  <a:pt x="7225" y="673"/>
                  <a:pt x="7225" y="494"/>
                </a:cubicBezTo>
                <a:cubicBezTo>
                  <a:pt x="7225" y="221"/>
                  <a:pt x="7004" y="0"/>
                  <a:pt x="6731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7" name="Google Shape;367;p19"/>
          <p:cNvSpPr/>
          <p:nvPr/>
        </p:nvSpPr>
        <p:spPr bwMode="auto">
          <a:xfrm>
            <a:off x="8655694" y="4265025"/>
            <a:ext cx="599479" cy="954487"/>
          </a:xfrm>
          <a:custGeom>
            <a:avLst/>
            <a:gdLst/>
            <a:ahLst/>
            <a:cxnLst/>
            <a:rect l="l" t="t" r="r" b="b"/>
            <a:pathLst>
              <a:path w="15782" h="25128" extrusionOk="0">
                <a:moveTo>
                  <a:pt x="5904" y="0"/>
                </a:moveTo>
                <a:cubicBezTo>
                  <a:pt x="5504" y="0"/>
                  <a:pt x="5180" y="325"/>
                  <a:pt x="5180" y="725"/>
                </a:cubicBezTo>
                <a:cubicBezTo>
                  <a:pt x="5180" y="988"/>
                  <a:pt x="5321" y="1219"/>
                  <a:pt x="5532" y="1341"/>
                </a:cubicBezTo>
                <a:lnTo>
                  <a:pt x="5532" y="8867"/>
                </a:lnTo>
                <a:lnTo>
                  <a:pt x="391" y="22931"/>
                </a:lnTo>
                <a:cubicBezTo>
                  <a:pt x="1" y="23999"/>
                  <a:pt x="791" y="25128"/>
                  <a:pt x="1929" y="25128"/>
                </a:cubicBezTo>
                <a:lnTo>
                  <a:pt x="13853" y="25128"/>
                </a:lnTo>
                <a:cubicBezTo>
                  <a:pt x="14992" y="25128"/>
                  <a:pt x="15782" y="23999"/>
                  <a:pt x="15391" y="22931"/>
                </a:cubicBezTo>
                <a:lnTo>
                  <a:pt x="10245" y="8867"/>
                </a:lnTo>
                <a:lnTo>
                  <a:pt x="10245" y="1341"/>
                </a:lnTo>
                <a:cubicBezTo>
                  <a:pt x="10457" y="1219"/>
                  <a:pt x="10598" y="988"/>
                  <a:pt x="10598" y="725"/>
                </a:cubicBezTo>
                <a:cubicBezTo>
                  <a:pt x="10598" y="325"/>
                  <a:pt x="10274" y="0"/>
                  <a:pt x="9874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8" name="Google Shape;368;p19"/>
          <p:cNvSpPr/>
          <p:nvPr/>
        </p:nvSpPr>
        <p:spPr bwMode="auto">
          <a:xfrm>
            <a:off x="8535677" y="4404733"/>
            <a:ext cx="267149" cy="814778"/>
          </a:xfrm>
          <a:custGeom>
            <a:avLst/>
            <a:gdLst/>
            <a:ahLst/>
            <a:cxnLst/>
            <a:rect l="l" t="t" r="r" b="b"/>
            <a:pathLst>
              <a:path w="7033" h="21450" extrusionOk="0">
                <a:moveTo>
                  <a:pt x="673" y="1"/>
                </a:moveTo>
                <a:cubicBezTo>
                  <a:pt x="301" y="1"/>
                  <a:pt x="0" y="302"/>
                  <a:pt x="0" y="673"/>
                </a:cubicBezTo>
                <a:cubicBezTo>
                  <a:pt x="0" y="1040"/>
                  <a:pt x="301" y="1341"/>
                  <a:pt x="673" y="1341"/>
                </a:cubicBezTo>
                <a:lnTo>
                  <a:pt x="649" y="1341"/>
                </a:lnTo>
                <a:lnTo>
                  <a:pt x="649" y="18585"/>
                </a:lnTo>
                <a:cubicBezTo>
                  <a:pt x="649" y="20170"/>
                  <a:pt x="1934" y="21450"/>
                  <a:pt x="3519" y="21450"/>
                </a:cubicBezTo>
                <a:cubicBezTo>
                  <a:pt x="5099" y="21450"/>
                  <a:pt x="6383" y="20170"/>
                  <a:pt x="6383" y="18585"/>
                </a:cubicBezTo>
                <a:lnTo>
                  <a:pt x="6383" y="1341"/>
                </a:lnTo>
                <a:lnTo>
                  <a:pt x="6360" y="1341"/>
                </a:lnTo>
                <a:cubicBezTo>
                  <a:pt x="6731" y="1341"/>
                  <a:pt x="7032" y="1040"/>
                  <a:pt x="7032" y="673"/>
                </a:cubicBezTo>
                <a:cubicBezTo>
                  <a:pt x="7032" y="302"/>
                  <a:pt x="6731" y="1"/>
                  <a:pt x="6360" y="1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 2 " userDrawn="1">
  <p:cSld name="TITLE_AND_TWO_COLUMNS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6" name="Google Shape;646;p28"/>
          <p:cNvSpPr txBox="1">
            <a:spLocks noGrp="1"/>
          </p:cNvSpPr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47" name="Google Shape;647;p28"/>
          <p:cNvSpPr txBox="1">
            <a:spLocks noGrp="1"/>
          </p:cNvSpPr>
          <p:nvPr>
            <p:ph type="subTitle" idx="1"/>
          </p:nvPr>
        </p:nvSpPr>
        <p:spPr bwMode="auto">
          <a:xfrm>
            <a:off x="4105364" y="1463975"/>
            <a:ext cx="3200400" cy="2875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48" name="Google Shape;648;p28"/>
          <p:cNvSpPr txBox="1">
            <a:spLocks noGrp="1"/>
          </p:cNvSpPr>
          <p:nvPr>
            <p:ph type="subTitle" idx="2"/>
          </p:nvPr>
        </p:nvSpPr>
        <p:spPr bwMode="auto">
          <a:xfrm>
            <a:off x="720000" y="1463975"/>
            <a:ext cx="3200400" cy="2875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649" name="Google Shape;649;p28"/>
          <p:cNvGrpSpPr/>
          <p:nvPr/>
        </p:nvGrpSpPr>
        <p:grpSpPr bwMode="auto">
          <a:xfrm rot="5400000">
            <a:off x="1911443" y="-1508101"/>
            <a:ext cx="489702" cy="3416534"/>
            <a:chOff x="7381272" y="3467185"/>
            <a:chExt cx="538134" cy="3754433"/>
          </a:xfrm>
        </p:grpSpPr>
        <p:sp>
          <p:nvSpPr>
            <p:cNvPr id="650" name="Google Shape;650;p28"/>
            <p:cNvSpPr/>
            <p:nvPr/>
          </p:nvSpPr>
          <p:spPr bwMode="auto">
            <a:xfrm>
              <a:off x="7381272" y="4383356"/>
              <a:ext cx="376653" cy="376653"/>
            </a:xfrm>
            <a:custGeom>
              <a:avLst/>
              <a:gdLst/>
              <a:ahLst/>
              <a:cxnLst/>
              <a:rect l="l" t="t" r="r" b="b"/>
              <a:pathLst>
                <a:path w="7654" h="7654" extrusionOk="0">
                  <a:moveTo>
                    <a:pt x="5254" y="1503"/>
                  </a:moveTo>
                  <a:cubicBezTo>
                    <a:pt x="5303" y="1503"/>
                    <a:pt x="5350" y="1507"/>
                    <a:pt x="5400" y="1510"/>
                  </a:cubicBezTo>
                  <a:lnTo>
                    <a:pt x="6078" y="1576"/>
                  </a:lnTo>
                  <a:lnTo>
                    <a:pt x="6143" y="2253"/>
                  </a:lnTo>
                  <a:cubicBezTo>
                    <a:pt x="6153" y="2324"/>
                    <a:pt x="6153" y="2394"/>
                    <a:pt x="6153" y="2465"/>
                  </a:cubicBezTo>
                  <a:lnTo>
                    <a:pt x="5673" y="1985"/>
                  </a:lnTo>
                  <a:lnTo>
                    <a:pt x="5193" y="1505"/>
                  </a:lnTo>
                  <a:cubicBezTo>
                    <a:pt x="5214" y="1504"/>
                    <a:pt x="5234" y="1503"/>
                    <a:pt x="5254" y="1503"/>
                  </a:cubicBezTo>
                  <a:close/>
                  <a:moveTo>
                    <a:pt x="4953" y="1534"/>
                  </a:moveTo>
                  <a:lnTo>
                    <a:pt x="5537" y="2117"/>
                  </a:lnTo>
                  <a:lnTo>
                    <a:pt x="6125" y="2700"/>
                  </a:lnTo>
                  <a:cubicBezTo>
                    <a:pt x="6082" y="2902"/>
                    <a:pt x="5993" y="3086"/>
                    <a:pt x="5866" y="3236"/>
                  </a:cubicBezTo>
                  <a:lnTo>
                    <a:pt x="5142" y="2512"/>
                  </a:lnTo>
                  <a:lnTo>
                    <a:pt x="4422" y="1788"/>
                  </a:lnTo>
                  <a:cubicBezTo>
                    <a:pt x="4572" y="1661"/>
                    <a:pt x="4751" y="1576"/>
                    <a:pt x="4953" y="1534"/>
                  </a:cubicBezTo>
                  <a:close/>
                  <a:moveTo>
                    <a:pt x="4285" y="1924"/>
                  </a:moveTo>
                  <a:lnTo>
                    <a:pt x="5010" y="2644"/>
                  </a:lnTo>
                  <a:lnTo>
                    <a:pt x="5734" y="3368"/>
                  </a:lnTo>
                  <a:cubicBezTo>
                    <a:pt x="5584" y="3495"/>
                    <a:pt x="5400" y="3584"/>
                    <a:pt x="5198" y="3627"/>
                  </a:cubicBezTo>
                  <a:lnTo>
                    <a:pt x="4615" y="3039"/>
                  </a:lnTo>
                  <a:lnTo>
                    <a:pt x="4031" y="2455"/>
                  </a:lnTo>
                  <a:cubicBezTo>
                    <a:pt x="4074" y="2253"/>
                    <a:pt x="4158" y="2074"/>
                    <a:pt x="4285" y="1924"/>
                  </a:cubicBezTo>
                  <a:close/>
                  <a:moveTo>
                    <a:pt x="4003" y="2695"/>
                  </a:moveTo>
                  <a:lnTo>
                    <a:pt x="4483" y="3175"/>
                  </a:lnTo>
                  <a:lnTo>
                    <a:pt x="4963" y="3655"/>
                  </a:lnTo>
                  <a:cubicBezTo>
                    <a:pt x="4892" y="3655"/>
                    <a:pt x="4822" y="3655"/>
                    <a:pt x="4751" y="3646"/>
                  </a:cubicBezTo>
                  <a:lnTo>
                    <a:pt x="4074" y="3580"/>
                  </a:lnTo>
                  <a:lnTo>
                    <a:pt x="4008" y="2902"/>
                  </a:lnTo>
                  <a:cubicBezTo>
                    <a:pt x="4003" y="2832"/>
                    <a:pt x="4003" y="2766"/>
                    <a:pt x="4003" y="2695"/>
                  </a:cubicBezTo>
                  <a:close/>
                  <a:moveTo>
                    <a:pt x="2696" y="4003"/>
                  </a:moveTo>
                  <a:cubicBezTo>
                    <a:pt x="2766" y="4003"/>
                    <a:pt x="2832" y="4003"/>
                    <a:pt x="2903" y="4008"/>
                  </a:cubicBezTo>
                  <a:lnTo>
                    <a:pt x="3580" y="4074"/>
                  </a:lnTo>
                  <a:lnTo>
                    <a:pt x="3646" y="4751"/>
                  </a:lnTo>
                  <a:cubicBezTo>
                    <a:pt x="3655" y="4821"/>
                    <a:pt x="3655" y="4892"/>
                    <a:pt x="3655" y="4963"/>
                  </a:cubicBezTo>
                  <a:lnTo>
                    <a:pt x="3175" y="4483"/>
                  </a:lnTo>
                  <a:lnTo>
                    <a:pt x="2696" y="4003"/>
                  </a:lnTo>
                  <a:close/>
                  <a:moveTo>
                    <a:pt x="2456" y="4031"/>
                  </a:moveTo>
                  <a:lnTo>
                    <a:pt x="3039" y="4614"/>
                  </a:lnTo>
                  <a:lnTo>
                    <a:pt x="3627" y="5198"/>
                  </a:lnTo>
                  <a:cubicBezTo>
                    <a:pt x="3585" y="5400"/>
                    <a:pt x="3495" y="5583"/>
                    <a:pt x="3368" y="5734"/>
                  </a:cubicBezTo>
                  <a:lnTo>
                    <a:pt x="2644" y="5010"/>
                  </a:lnTo>
                  <a:lnTo>
                    <a:pt x="1924" y="4285"/>
                  </a:lnTo>
                  <a:cubicBezTo>
                    <a:pt x="2075" y="4158"/>
                    <a:pt x="2253" y="4074"/>
                    <a:pt x="2456" y="4031"/>
                  </a:cubicBezTo>
                  <a:close/>
                  <a:moveTo>
                    <a:pt x="1788" y="4422"/>
                  </a:moveTo>
                  <a:lnTo>
                    <a:pt x="2512" y="5146"/>
                  </a:lnTo>
                  <a:lnTo>
                    <a:pt x="3237" y="5866"/>
                  </a:lnTo>
                  <a:cubicBezTo>
                    <a:pt x="3086" y="5993"/>
                    <a:pt x="2903" y="6082"/>
                    <a:pt x="2700" y="6124"/>
                  </a:cubicBezTo>
                  <a:lnTo>
                    <a:pt x="2117" y="5536"/>
                  </a:lnTo>
                  <a:lnTo>
                    <a:pt x="1534" y="4953"/>
                  </a:lnTo>
                  <a:cubicBezTo>
                    <a:pt x="1576" y="4751"/>
                    <a:pt x="1661" y="4572"/>
                    <a:pt x="1788" y="4422"/>
                  </a:cubicBezTo>
                  <a:close/>
                  <a:moveTo>
                    <a:pt x="1506" y="5193"/>
                  </a:moveTo>
                  <a:lnTo>
                    <a:pt x="1985" y="5673"/>
                  </a:lnTo>
                  <a:lnTo>
                    <a:pt x="2465" y="6153"/>
                  </a:lnTo>
                  <a:cubicBezTo>
                    <a:pt x="2395" y="6153"/>
                    <a:pt x="2324" y="6153"/>
                    <a:pt x="2253" y="6143"/>
                  </a:cubicBezTo>
                  <a:lnTo>
                    <a:pt x="1576" y="6077"/>
                  </a:lnTo>
                  <a:lnTo>
                    <a:pt x="1510" y="5400"/>
                  </a:lnTo>
                  <a:cubicBezTo>
                    <a:pt x="1506" y="5329"/>
                    <a:pt x="1501" y="5264"/>
                    <a:pt x="1506" y="5193"/>
                  </a:cubicBezTo>
                  <a:close/>
                  <a:moveTo>
                    <a:pt x="6468" y="0"/>
                  </a:moveTo>
                  <a:lnTo>
                    <a:pt x="5932" y="52"/>
                  </a:lnTo>
                  <a:lnTo>
                    <a:pt x="6026" y="1030"/>
                  </a:lnTo>
                  <a:lnTo>
                    <a:pt x="5457" y="974"/>
                  </a:lnTo>
                  <a:cubicBezTo>
                    <a:pt x="5386" y="967"/>
                    <a:pt x="5316" y="964"/>
                    <a:pt x="5247" y="964"/>
                  </a:cubicBezTo>
                  <a:cubicBezTo>
                    <a:pt x="4748" y="964"/>
                    <a:pt x="4301" y="1142"/>
                    <a:pt x="3970" y="1472"/>
                  </a:cubicBezTo>
                  <a:cubicBezTo>
                    <a:pt x="3594" y="1849"/>
                    <a:pt x="3415" y="2376"/>
                    <a:pt x="3472" y="2959"/>
                  </a:cubicBezTo>
                  <a:lnTo>
                    <a:pt x="3500" y="3222"/>
                  </a:lnTo>
                  <a:lnTo>
                    <a:pt x="3528" y="3528"/>
                  </a:lnTo>
                  <a:lnTo>
                    <a:pt x="3222" y="3500"/>
                  </a:lnTo>
                  <a:lnTo>
                    <a:pt x="2954" y="3471"/>
                  </a:lnTo>
                  <a:cubicBezTo>
                    <a:pt x="2884" y="3465"/>
                    <a:pt x="2815" y="3461"/>
                    <a:pt x="2746" y="3461"/>
                  </a:cubicBezTo>
                  <a:cubicBezTo>
                    <a:pt x="2250" y="3461"/>
                    <a:pt x="1803" y="3639"/>
                    <a:pt x="1473" y="3970"/>
                  </a:cubicBezTo>
                  <a:cubicBezTo>
                    <a:pt x="1096" y="4346"/>
                    <a:pt x="918" y="4873"/>
                    <a:pt x="974" y="5456"/>
                  </a:cubicBezTo>
                  <a:lnTo>
                    <a:pt x="1030" y="6026"/>
                  </a:lnTo>
                  <a:lnTo>
                    <a:pt x="52" y="5932"/>
                  </a:lnTo>
                  <a:lnTo>
                    <a:pt x="0" y="6468"/>
                  </a:lnTo>
                  <a:lnTo>
                    <a:pt x="1082" y="6571"/>
                  </a:lnTo>
                  <a:lnTo>
                    <a:pt x="1190" y="7653"/>
                  </a:lnTo>
                  <a:lnTo>
                    <a:pt x="1727" y="7601"/>
                  </a:lnTo>
                  <a:lnTo>
                    <a:pt x="1633" y="6628"/>
                  </a:lnTo>
                  <a:lnTo>
                    <a:pt x="1633" y="6628"/>
                  </a:lnTo>
                  <a:lnTo>
                    <a:pt x="2202" y="6679"/>
                  </a:lnTo>
                  <a:cubicBezTo>
                    <a:pt x="2274" y="6686"/>
                    <a:pt x="2345" y="6690"/>
                    <a:pt x="2415" y="6690"/>
                  </a:cubicBezTo>
                  <a:cubicBezTo>
                    <a:pt x="2913" y="6690"/>
                    <a:pt x="3358" y="6515"/>
                    <a:pt x="3688" y="6186"/>
                  </a:cubicBezTo>
                  <a:cubicBezTo>
                    <a:pt x="4064" y="5809"/>
                    <a:pt x="4238" y="5282"/>
                    <a:pt x="4182" y="4699"/>
                  </a:cubicBezTo>
                  <a:lnTo>
                    <a:pt x="4158" y="4436"/>
                  </a:lnTo>
                  <a:lnTo>
                    <a:pt x="4130" y="4130"/>
                  </a:lnTo>
                  <a:lnTo>
                    <a:pt x="4436" y="4158"/>
                  </a:lnTo>
                  <a:lnTo>
                    <a:pt x="4699" y="4182"/>
                  </a:lnTo>
                  <a:cubicBezTo>
                    <a:pt x="4771" y="4189"/>
                    <a:pt x="4842" y="4192"/>
                    <a:pt x="4912" y="4192"/>
                  </a:cubicBezTo>
                  <a:cubicBezTo>
                    <a:pt x="5410" y="4192"/>
                    <a:pt x="5856" y="4018"/>
                    <a:pt x="6186" y="3688"/>
                  </a:cubicBezTo>
                  <a:cubicBezTo>
                    <a:pt x="6562" y="3312"/>
                    <a:pt x="6736" y="2785"/>
                    <a:pt x="6680" y="2201"/>
                  </a:cubicBezTo>
                  <a:lnTo>
                    <a:pt x="6628" y="1632"/>
                  </a:lnTo>
                  <a:lnTo>
                    <a:pt x="7602" y="1726"/>
                  </a:lnTo>
                  <a:lnTo>
                    <a:pt x="7653" y="1190"/>
                  </a:lnTo>
                  <a:lnTo>
                    <a:pt x="6571" y="1082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 bwMode="auto">
            <a:xfrm>
              <a:off x="7381274" y="6844965"/>
              <a:ext cx="376653" cy="376653"/>
            </a:xfrm>
            <a:custGeom>
              <a:avLst/>
              <a:gdLst/>
              <a:ahLst/>
              <a:cxnLst/>
              <a:rect l="l" t="t" r="r" b="b"/>
              <a:pathLst>
                <a:path w="7654" h="7654" extrusionOk="0">
                  <a:moveTo>
                    <a:pt x="5252" y="1504"/>
                  </a:moveTo>
                  <a:cubicBezTo>
                    <a:pt x="5300" y="1504"/>
                    <a:pt x="5350" y="1507"/>
                    <a:pt x="5400" y="1511"/>
                  </a:cubicBezTo>
                  <a:lnTo>
                    <a:pt x="6077" y="1577"/>
                  </a:lnTo>
                  <a:lnTo>
                    <a:pt x="6143" y="2254"/>
                  </a:lnTo>
                  <a:cubicBezTo>
                    <a:pt x="6153" y="2324"/>
                    <a:pt x="6153" y="2395"/>
                    <a:pt x="6148" y="2461"/>
                  </a:cubicBezTo>
                  <a:lnTo>
                    <a:pt x="5673" y="1986"/>
                  </a:lnTo>
                  <a:lnTo>
                    <a:pt x="5193" y="1506"/>
                  </a:lnTo>
                  <a:cubicBezTo>
                    <a:pt x="5212" y="1505"/>
                    <a:pt x="5232" y="1504"/>
                    <a:pt x="5252" y="1504"/>
                  </a:cubicBezTo>
                  <a:close/>
                  <a:moveTo>
                    <a:pt x="4953" y="1534"/>
                  </a:moveTo>
                  <a:lnTo>
                    <a:pt x="5536" y="2117"/>
                  </a:lnTo>
                  <a:lnTo>
                    <a:pt x="6120" y="2701"/>
                  </a:lnTo>
                  <a:cubicBezTo>
                    <a:pt x="6082" y="2903"/>
                    <a:pt x="5993" y="3086"/>
                    <a:pt x="5866" y="3237"/>
                  </a:cubicBezTo>
                  <a:lnTo>
                    <a:pt x="5141" y="2513"/>
                  </a:lnTo>
                  <a:lnTo>
                    <a:pt x="4422" y="1788"/>
                  </a:lnTo>
                  <a:cubicBezTo>
                    <a:pt x="4572" y="1661"/>
                    <a:pt x="4751" y="1577"/>
                    <a:pt x="4953" y="1534"/>
                  </a:cubicBezTo>
                  <a:close/>
                  <a:moveTo>
                    <a:pt x="4285" y="1925"/>
                  </a:moveTo>
                  <a:lnTo>
                    <a:pt x="5010" y="2644"/>
                  </a:lnTo>
                  <a:lnTo>
                    <a:pt x="5734" y="3369"/>
                  </a:lnTo>
                  <a:cubicBezTo>
                    <a:pt x="5584" y="3496"/>
                    <a:pt x="5400" y="3585"/>
                    <a:pt x="5198" y="3623"/>
                  </a:cubicBezTo>
                  <a:lnTo>
                    <a:pt x="4615" y="3039"/>
                  </a:lnTo>
                  <a:lnTo>
                    <a:pt x="4031" y="2456"/>
                  </a:lnTo>
                  <a:cubicBezTo>
                    <a:pt x="4074" y="2254"/>
                    <a:pt x="4158" y="2075"/>
                    <a:pt x="4285" y="1925"/>
                  </a:cubicBezTo>
                  <a:close/>
                  <a:moveTo>
                    <a:pt x="4003" y="2696"/>
                  </a:moveTo>
                  <a:lnTo>
                    <a:pt x="4483" y="3176"/>
                  </a:lnTo>
                  <a:lnTo>
                    <a:pt x="4958" y="3651"/>
                  </a:lnTo>
                  <a:cubicBezTo>
                    <a:pt x="4931" y="3653"/>
                    <a:pt x="4903" y="3654"/>
                    <a:pt x="4874" y="3654"/>
                  </a:cubicBezTo>
                  <a:cubicBezTo>
                    <a:pt x="4834" y="3654"/>
                    <a:pt x="4792" y="3652"/>
                    <a:pt x="4751" y="3646"/>
                  </a:cubicBezTo>
                  <a:lnTo>
                    <a:pt x="4074" y="3580"/>
                  </a:lnTo>
                  <a:lnTo>
                    <a:pt x="4008" y="2903"/>
                  </a:lnTo>
                  <a:cubicBezTo>
                    <a:pt x="4003" y="2832"/>
                    <a:pt x="3998" y="2762"/>
                    <a:pt x="4003" y="2696"/>
                  </a:cubicBezTo>
                  <a:close/>
                  <a:moveTo>
                    <a:pt x="2754" y="4002"/>
                  </a:moveTo>
                  <a:cubicBezTo>
                    <a:pt x="2803" y="4002"/>
                    <a:pt x="2853" y="4005"/>
                    <a:pt x="2902" y="4008"/>
                  </a:cubicBezTo>
                  <a:lnTo>
                    <a:pt x="3580" y="4074"/>
                  </a:lnTo>
                  <a:lnTo>
                    <a:pt x="3646" y="4752"/>
                  </a:lnTo>
                  <a:cubicBezTo>
                    <a:pt x="3650" y="4822"/>
                    <a:pt x="3655" y="4893"/>
                    <a:pt x="3650" y="4958"/>
                  </a:cubicBezTo>
                  <a:lnTo>
                    <a:pt x="3175" y="4483"/>
                  </a:lnTo>
                  <a:lnTo>
                    <a:pt x="2695" y="4004"/>
                  </a:lnTo>
                  <a:cubicBezTo>
                    <a:pt x="2715" y="4002"/>
                    <a:pt x="2734" y="4002"/>
                    <a:pt x="2754" y="4002"/>
                  </a:cubicBezTo>
                  <a:close/>
                  <a:moveTo>
                    <a:pt x="2456" y="4032"/>
                  </a:moveTo>
                  <a:lnTo>
                    <a:pt x="3039" y="4615"/>
                  </a:lnTo>
                  <a:lnTo>
                    <a:pt x="3622" y="5198"/>
                  </a:lnTo>
                  <a:cubicBezTo>
                    <a:pt x="3580" y="5401"/>
                    <a:pt x="3495" y="5584"/>
                    <a:pt x="3368" y="5735"/>
                  </a:cubicBezTo>
                  <a:lnTo>
                    <a:pt x="2644" y="5010"/>
                  </a:lnTo>
                  <a:lnTo>
                    <a:pt x="1919" y="4286"/>
                  </a:lnTo>
                  <a:cubicBezTo>
                    <a:pt x="2075" y="4159"/>
                    <a:pt x="2253" y="4074"/>
                    <a:pt x="2456" y="4032"/>
                  </a:cubicBezTo>
                  <a:close/>
                  <a:moveTo>
                    <a:pt x="1788" y="4422"/>
                  </a:moveTo>
                  <a:lnTo>
                    <a:pt x="2512" y="5142"/>
                  </a:lnTo>
                  <a:lnTo>
                    <a:pt x="3236" y="5866"/>
                  </a:lnTo>
                  <a:cubicBezTo>
                    <a:pt x="3086" y="5993"/>
                    <a:pt x="2902" y="6083"/>
                    <a:pt x="2700" y="6125"/>
                  </a:cubicBezTo>
                  <a:lnTo>
                    <a:pt x="2117" y="5537"/>
                  </a:lnTo>
                  <a:lnTo>
                    <a:pt x="1534" y="4954"/>
                  </a:lnTo>
                  <a:cubicBezTo>
                    <a:pt x="1576" y="4752"/>
                    <a:pt x="1661" y="4573"/>
                    <a:pt x="1788" y="4422"/>
                  </a:cubicBezTo>
                  <a:close/>
                  <a:moveTo>
                    <a:pt x="1505" y="5194"/>
                  </a:moveTo>
                  <a:lnTo>
                    <a:pt x="1985" y="5673"/>
                  </a:lnTo>
                  <a:lnTo>
                    <a:pt x="2460" y="6149"/>
                  </a:lnTo>
                  <a:cubicBezTo>
                    <a:pt x="2433" y="6150"/>
                    <a:pt x="2405" y="6152"/>
                    <a:pt x="2376" y="6152"/>
                  </a:cubicBezTo>
                  <a:cubicBezTo>
                    <a:pt x="2336" y="6152"/>
                    <a:pt x="2295" y="6149"/>
                    <a:pt x="2253" y="6144"/>
                  </a:cubicBezTo>
                  <a:lnTo>
                    <a:pt x="1576" y="6078"/>
                  </a:lnTo>
                  <a:lnTo>
                    <a:pt x="1510" y="5401"/>
                  </a:lnTo>
                  <a:cubicBezTo>
                    <a:pt x="1505" y="5330"/>
                    <a:pt x="1501" y="5260"/>
                    <a:pt x="1505" y="5194"/>
                  </a:cubicBezTo>
                  <a:close/>
                  <a:moveTo>
                    <a:pt x="6468" y="1"/>
                  </a:moveTo>
                  <a:lnTo>
                    <a:pt x="5932" y="53"/>
                  </a:lnTo>
                  <a:lnTo>
                    <a:pt x="6026" y="1031"/>
                  </a:lnTo>
                  <a:lnTo>
                    <a:pt x="6026" y="1031"/>
                  </a:lnTo>
                  <a:lnTo>
                    <a:pt x="5452" y="974"/>
                  </a:lnTo>
                  <a:cubicBezTo>
                    <a:pt x="5382" y="968"/>
                    <a:pt x="5312" y="964"/>
                    <a:pt x="5244" y="964"/>
                  </a:cubicBezTo>
                  <a:cubicBezTo>
                    <a:pt x="4748" y="964"/>
                    <a:pt x="4301" y="1142"/>
                    <a:pt x="3970" y="1473"/>
                  </a:cubicBezTo>
                  <a:cubicBezTo>
                    <a:pt x="3594" y="1849"/>
                    <a:pt x="3415" y="2376"/>
                    <a:pt x="3472" y="2955"/>
                  </a:cubicBezTo>
                  <a:lnTo>
                    <a:pt x="3495" y="3223"/>
                  </a:lnTo>
                  <a:lnTo>
                    <a:pt x="3528" y="3529"/>
                  </a:lnTo>
                  <a:lnTo>
                    <a:pt x="3528" y="3529"/>
                  </a:lnTo>
                  <a:lnTo>
                    <a:pt x="3222" y="3496"/>
                  </a:lnTo>
                  <a:lnTo>
                    <a:pt x="3222" y="3500"/>
                  </a:lnTo>
                  <a:lnTo>
                    <a:pt x="2954" y="3472"/>
                  </a:lnTo>
                  <a:cubicBezTo>
                    <a:pt x="2884" y="3465"/>
                    <a:pt x="2815" y="3462"/>
                    <a:pt x="2746" y="3462"/>
                  </a:cubicBezTo>
                  <a:cubicBezTo>
                    <a:pt x="2250" y="3462"/>
                    <a:pt x="1803" y="3640"/>
                    <a:pt x="1473" y="3971"/>
                  </a:cubicBezTo>
                  <a:cubicBezTo>
                    <a:pt x="1096" y="4347"/>
                    <a:pt x="917" y="4874"/>
                    <a:pt x="974" y="5452"/>
                  </a:cubicBezTo>
                  <a:lnTo>
                    <a:pt x="1030" y="6026"/>
                  </a:lnTo>
                  <a:lnTo>
                    <a:pt x="52" y="5932"/>
                  </a:lnTo>
                  <a:lnTo>
                    <a:pt x="0" y="6468"/>
                  </a:lnTo>
                  <a:lnTo>
                    <a:pt x="1082" y="6572"/>
                  </a:lnTo>
                  <a:lnTo>
                    <a:pt x="1186" y="7654"/>
                  </a:lnTo>
                  <a:lnTo>
                    <a:pt x="1722" y="7602"/>
                  </a:lnTo>
                  <a:lnTo>
                    <a:pt x="1628" y="6624"/>
                  </a:lnTo>
                  <a:lnTo>
                    <a:pt x="2202" y="6680"/>
                  </a:lnTo>
                  <a:cubicBezTo>
                    <a:pt x="2273" y="6687"/>
                    <a:pt x="2344" y="6690"/>
                    <a:pt x="2413" y="6690"/>
                  </a:cubicBezTo>
                  <a:cubicBezTo>
                    <a:pt x="2908" y="6690"/>
                    <a:pt x="3353" y="6516"/>
                    <a:pt x="3683" y="6186"/>
                  </a:cubicBezTo>
                  <a:cubicBezTo>
                    <a:pt x="4064" y="5805"/>
                    <a:pt x="4238" y="5278"/>
                    <a:pt x="4182" y="4700"/>
                  </a:cubicBezTo>
                  <a:lnTo>
                    <a:pt x="4158" y="4436"/>
                  </a:lnTo>
                  <a:lnTo>
                    <a:pt x="4125" y="4126"/>
                  </a:lnTo>
                  <a:lnTo>
                    <a:pt x="4436" y="4159"/>
                  </a:lnTo>
                  <a:lnTo>
                    <a:pt x="4699" y="4182"/>
                  </a:lnTo>
                  <a:cubicBezTo>
                    <a:pt x="4771" y="4189"/>
                    <a:pt x="4841" y="4193"/>
                    <a:pt x="4911" y="4193"/>
                  </a:cubicBezTo>
                  <a:cubicBezTo>
                    <a:pt x="5406" y="4193"/>
                    <a:pt x="5852" y="4018"/>
                    <a:pt x="6186" y="3688"/>
                  </a:cubicBezTo>
                  <a:cubicBezTo>
                    <a:pt x="6562" y="3307"/>
                    <a:pt x="6736" y="2781"/>
                    <a:pt x="6679" y="2202"/>
                  </a:cubicBezTo>
                  <a:lnTo>
                    <a:pt x="6623" y="1628"/>
                  </a:lnTo>
                  <a:lnTo>
                    <a:pt x="7601" y="1722"/>
                  </a:lnTo>
                  <a:lnTo>
                    <a:pt x="7653" y="1186"/>
                  </a:lnTo>
                  <a:lnTo>
                    <a:pt x="6571" y="1083"/>
                  </a:lnTo>
                  <a:lnTo>
                    <a:pt x="6468" y="1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 bwMode="auto">
            <a:xfrm>
              <a:off x="7542753" y="3467185"/>
              <a:ext cx="376653" cy="376407"/>
            </a:xfrm>
            <a:custGeom>
              <a:avLst/>
              <a:gdLst/>
              <a:ahLst/>
              <a:cxnLst/>
              <a:rect l="l" t="t" r="r" b="b"/>
              <a:pathLst>
                <a:path w="7654" h="7649" extrusionOk="0">
                  <a:moveTo>
                    <a:pt x="5189" y="1501"/>
                  </a:moveTo>
                  <a:cubicBezTo>
                    <a:pt x="5259" y="1501"/>
                    <a:pt x="5330" y="1501"/>
                    <a:pt x="5400" y="1505"/>
                  </a:cubicBezTo>
                  <a:lnTo>
                    <a:pt x="6078" y="1571"/>
                  </a:lnTo>
                  <a:lnTo>
                    <a:pt x="6144" y="2249"/>
                  </a:lnTo>
                  <a:cubicBezTo>
                    <a:pt x="6148" y="2319"/>
                    <a:pt x="6153" y="2390"/>
                    <a:pt x="6148" y="2460"/>
                  </a:cubicBezTo>
                  <a:lnTo>
                    <a:pt x="5669" y="1980"/>
                  </a:lnTo>
                  <a:lnTo>
                    <a:pt x="5189" y="1501"/>
                  </a:lnTo>
                  <a:close/>
                  <a:moveTo>
                    <a:pt x="4954" y="1529"/>
                  </a:moveTo>
                  <a:lnTo>
                    <a:pt x="5537" y="2112"/>
                  </a:lnTo>
                  <a:lnTo>
                    <a:pt x="6120" y="2695"/>
                  </a:lnTo>
                  <a:cubicBezTo>
                    <a:pt x="6078" y="2898"/>
                    <a:pt x="5993" y="3081"/>
                    <a:pt x="5866" y="3232"/>
                  </a:cubicBezTo>
                  <a:lnTo>
                    <a:pt x="5142" y="2507"/>
                  </a:lnTo>
                  <a:lnTo>
                    <a:pt x="4417" y="1788"/>
                  </a:lnTo>
                  <a:cubicBezTo>
                    <a:pt x="4568" y="1656"/>
                    <a:pt x="4751" y="1571"/>
                    <a:pt x="4954" y="1529"/>
                  </a:cubicBezTo>
                  <a:close/>
                  <a:moveTo>
                    <a:pt x="4286" y="1919"/>
                  </a:moveTo>
                  <a:lnTo>
                    <a:pt x="5010" y="2644"/>
                  </a:lnTo>
                  <a:lnTo>
                    <a:pt x="5730" y="3363"/>
                  </a:lnTo>
                  <a:cubicBezTo>
                    <a:pt x="5579" y="3490"/>
                    <a:pt x="5400" y="3580"/>
                    <a:pt x="5198" y="3622"/>
                  </a:cubicBezTo>
                  <a:lnTo>
                    <a:pt x="4615" y="3039"/>
                  </a:lnTo>
                  <a:lnTo>
                    <a:pt x="4027" y="2451"/>
                  </a:lnTo>
                  <a:cubicBezTo>
                    <a:pt x="4069" y="2253"/>
                    <a:pt x="4159" y="2070"/>
                    <a:pt x="4286" y="1919"/>
                  </a:cubicBezTo>
                  <a:close/>
                  <a:moveTo>
                    <a:pt x="3999" y="2691"/>
                  </a:moveTo>
                  <a:lnTo>
                    <a:pt x="4479" y="3171"/>
                  </a:lnTo>
                  <a:lnTo>
                    <a:pt x="4958" y="3650"/>
                  </a:lnTo>
                  <a:cubicBezTo>
                    <a:pt x="4888" y="3650"/>
                    <a:pt x="4822" y="3650"/>
                    <a:pt x="4751" y="3641"/>
                  </a:cubicBezTo>
                  <a:lnTo>
                    <a:pt x="4074" y="3575"/>
                  </a:lnTo>
                  <a:lnTo>
                    <a:pt x="4008" y="2902"/>
                  </a:lnTo>
                  <a:cubicBezTo>
                    <a:pt x="3999" y="2832"/>
                    <a:pt x="3999" y="2761"/>
                    <a:pt x="3999" y="2691"/>
                  </a:cubicBezTo>
                  <a:close/>
                  <a:moveTo>
                    <a:pt x="2691" y="3998"/>
                  </a:moveTo>
                  <a:cubicBezTo>
                    <a:pt x="2762" y="3998"/>
                    <a:pt x="2832" y="3998"/>
                    <a:pt x="2903" y="4008"/>
                  </a:cubicBezTo>
                  <a:lnTo>
                    <a:pt x="3580" y="4074"/>
                  </a:lnTo>
                  <a:lnTo>
                    <a:pt x="3646" y="4746"/>
                  </a:lnTo>
                  <a:cubicBezTo>
                    <a:pt x="3651" y="4817"/>
                    <a:pt x="3651" y="4887"/>
                    <a:pt x="3651" y="4958"/>
                  </a:cubicBezTo>
                  <a:lnTo>
                    <a:pt x="3171" y="4478"/>
                  </a:lnTo>
                  <a:lnTo>
                    <a:pt x="2691" y="3998"/>
                  </a:lnTo>
                  <a:close/>
                  <a:moveTo>
                    <a:pt x="2456" y="4027"/>
                  </a:moveTo>
                  <a:lnTo>
                    <a:pt x="3039" y="4610"/>
                  </a:lnTo>
                  <a:lnTo>
                    <a:pt x="3622" y="5198"/>
                  </a:lnTo>
                  <a:cubicBezTo>
                    <a:pt x="3580" y="5395"/>
                    <a:pt x="3495" y="5579"/>
                    <a:pt x="3368" y="5729"/>
                  </a:cubicBezTo>
                  <a:lnTo>
                    <a:pt x="2644" y="5005"/>
                  </a:lnTo>
                  <a:lnTo>
                    <a:pt x="1920" y="4285"/>
                  </a:lnTo>
                  <a:cubicBezTo>
                    <a:pt x="2070" y="4158"/>
                    <a:pt x="2254" y="4069"/>
                    <a:pt x="2456" y="4027"/>
                  </a:cubicBezTo>
                  <a:close/>
                  <a:moveTo>
                    <a:pt x="1788" y="4417"/>
                  </a:moveTo>
                  <a:lnTo>
                    <a:pt x="2508" y="5141"/>
                  </a:lnTo>
                  <a:lnTo>
                    <a:pt x="3232" y="5861"/>
                  </a:lnTo>
                  <a:cubicBezTo>
                    <a:pt x="3082" y="5993"/>
                    <a:pt x="2903" y="6077"/>
                    <a:pt x="2701" y="6120"/>
                  </a:cubicBezTo>
                  <a:lnTo>
                    <a:pt x="2113" y="5536"/>
                  </a:lnTo>
                  <a:lnTo>
                    <a:pt x="1529" y="4949"/>
                  </a:lnTo>
                  <a:cubicBezTo>
                    <a:pt x="1572" y="4751"/>
                    <a:pt x="1661" y="4568"/>
                    <a:pt x="1788" y="4417"/>
                  </a:cubicBezTo>
                  <a:close/>
                  <a:moveTo>
                    <a:pt x="1501" y="5188"/>
                  </a:moveTo>
                  <a:lnTo>
                    <a:pt x="1981" y="5668"/>
                  </a:lnTo>
                  <a:lnTo>
                    <a:pt x="2461" y="6148"/>
                  </a:lnTo>
                  <a:cubicBezTo>
                    <a:pt x="2390" y="6148"/>
                    <a:pt x="2324" y="6148"/>
                    <a:pt x="2249" y="6139"/>
                  </a:cubicBezTo>
                  <a:lnTo>
                    <a:pt x="1576" y="6077"/>
                  </a:lnTo>
                  <a:lnTo>
                    <a:pt x="1511" y="5400"/>
                  </a:lnTo>
                  <a:cubicBezTo>
                    <a:pt x="1501" y="5330"/>
                    <a:pt x="1501" y="5259"/>
                    <a:pt x="1501" y="5188"/>
                  </a:cubicBezTo>
                  <a:close/>
                  <a:moveTo>
                    <a:pt x="6464" y="0"/>
                  </a:moveTo>
                  <a:lnTo>
                    <a:pt x="5927" y="52"/>
                  </a:lnTo>
                  <a:lnTo>
                    <a:pt x="6021" y="1026"/>
                  </a:lnTo>
                  <a:lnTo>
                    <a:pt x="6021" y="1026"/>
                  </a:lnTo>
                  <a:lnTo>
                    <a:pt x="5452" y="969"/>
                  </a:lnTo>
                  <a:cubicBezTo>
                    <a:pt x="5382" y="962"/>
                    <a:pt x="5312" y="959"/>
                    <a:pt x="5243" y="959"/>
                  </a:cubicBezTo>
                  <a:cubicBezTo>
                    <a:pt x="4743" y="959"/>
                    <a:pt x="4297" y="1137"/>
                    <a:pt x="3966" y="1468"/>
                  </a:cubicBezTo>
                  <a:cubicBezTo>
                    <a:pt x="3590" y="1844"/>
                    <a:pt x="3416" y="2371"/>
                    <a:pt x="3472" y="2954"/>
                  </a:cubicBezTo>
                  <a:lnTo>
                    <a:pt x="3495" y="3218"/>
                  </a:lnTo>
                  <a:lnTo>
                    <a:pt x="3524" y="3523"/>
                  </a:lnTo>
                  <a:lnTo>
                    <a:pt x="3218" y="3495"/>
                  </a:lnTo>
                  <a:lnTo>
                    <a:pt x="2955" y="3467"/>
                  </a:lnTo>
                  <a:cubicBezTo>
                    <a:pt x="2884" y="3460"/>
                    <a:pt x="2814" y="3457"/>
                    <a:pt x="2745" y="3457"/>
                  </a:cubicBezTo>
                  <a:cubicBezTo>
                    <a:pt x="2246" y="3457"/>
                    <a:pt x="1799" y="3635"/>
                    <a:pt x="1468" y="3965"/>
                  </a:cubicBezTo>
                  <a:cubicBezTo>
                    <a:pt x="1092" y="4342"/>
                    <a:pt x="918" y="4869"/>
                    <a:pt x="974" y="5452"/>
                  </a:cubicBezTo>
                  <a:lnTo>
                    <a:pt x="1026" y="6021"/>
                  </a:lnTo>
                  <a:lnTo>
                    <a:pt x="52" y="5927"/>
                  </a:lnTo>
                  <a:lnTo>
                    <a:pt x="1" y="6463"/>
                  </a:lnTo>
                  <a:lnTo>
                    <a:pt x="1082" y="6571"/>
                  </a:lnTo>
                  <a:lnTo>
                    <a:pt x="1186" y="7648"/>
                  </a:lnTo>
                  <a:lnTo>
                    <a:pt x="1722" y="7597"/>
                  </a:lnTo>
                  <a:lnTo>
                    <a:pt x="1628" y="6623"/>
                  </a:lnTo>
                  <a:lnTo>
                    <a:pt x="2197" y="6679"/>
                  </a:lnTo>
                  <a:cubicBezTo>
                    <a:pt x="2268" y="6686"/>
                    <a:pt x="2338" y="6690"/>
                    <a:pt x="2407" y="6690"/>
                  </a:cubicBezTo>
                  <a:cubicBezTo>
                    <a:pt x="2906" y="6690"/>
                    <a:pt x="3353" y="6512"/>
                    <a:pt x="3684" y="6181"/>
                  </a:cubicBezTo>
                  <a:cubicBezTo>
                    <a:pt x="4060" y="5805"/>
                    <a:pt x="4239" y="5278"/>
                    <a:pt x="4182" y="4695"/>
                  </a:cubicBezTo>
                  <a:lnTo>
                    <a:pt x="4154" y="4431"/>
                  </a:lnTo>
                  <a:lnTo>
                    <a:pt x="4126" y="4125"/>
                  </a:lnTo>
                  <a:lnTo>
                    <a:pt x="4432" y="4154"/>
                  </a:lnTo>
                  <a:lnTo>
                    <a:pt x="4695" y="4182"/>
                  </a:lnTo>
                  <a:cubicBezTo>
                    <a:pt x="4766" y="4189"/>
                    <a:pt x="4835" y="4192"/>
                    <a:pt x="4904" y="4192"/>
                  </a:cubicBezTo>
                  <a:cubicBezTo>
                    <a:pt x="5404" y="4192"/>
                    <a:pt x="5851" y="4014"/>
                    <a:pt x="6181" y="3683"/>
                  </a:cubicBezTo>
                  <a:cubicBezTo>
                    <a:pt x="6558" y="3307"/>
                    <a:pt x="6736" y="2780"/>
                    <a:pt x="6680" y="2197"/>
                  </a:cubicBezTo>
                  <a:lnTo>
                    <a:pt x="6623" y="1628"/>
                  </a:lnTo>
                  <a:lnTo>
                    <a:pt x="7602" y="1722"/>
                  </a:lnTo>
                  <a:lnTo>
                    <a:pt x="7654" y="1186"/>
                  </a:lnTo>
                  <a:lnTo>
                    <a:pt x="6572" y="1077"/>
                  </a:lnTo>
                  <a:lnTo>
                    <a:pt x="6464" y="0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 bwMode="auto">
            <a:xfrm>
              <a:off x="7381277" y="6064398"/>
              <a:ext cx="150238" cy="148565"/>
            </a:xfrm>
            <a:custGeom>
              <a:avLst/>
              <a:gdLst/>
              <a:ahLst/>
              <a:cxnLst/>
              <a:rect l="l" t="t" r="r" b="b"/>
              <a:pathLst>
                <a:path w="3053" h="3019" extrusionOk="0">
                  <a:moveTo>
                    <a:pt x="2881" y="0"/>
                  </a:moveTo>
                  <a:cubicBezTo>
                    <a:pt x="2841" y="0"/>
                    <a:pt x="2801" y="15"/>
                    <a:pt x="2771" y="46"/>
                  </a:cubicBezTo>
                  <a:lnTo>
                    <a:pt x="61" y="2751"/>
                  </a:lnTo>
                  <a:cubicBezTo>
                    <a:pt x="0" y="2812"/>
                    <a:pt x="0" y="2910"/>
                    <a:pt x="61" y="2972"/>
                  </a:cubicBezTo>
                  <a:cubicBezTo>
                    <a:pt x="94" y="3005"/>
                    <a:pt x="132" y="3019"/>
                    <a:pt x="174" y="3019"/>
                  </a:cubicBezTo>
                  <a:cubicBezTo>
                    <a:pt x="212" y="3019"/>
                    <a:pt x="254" y="3005"/>
                    <a:pt x="282" y="2972"/>
                  </a:cubicBezTo>
                  <a:lnTo>
                    <a:pt x="2992" y="267"/>
                  </a:lnTo>
                  <a:cubicBezTo>
                    <a:pt x="3053" y="206"/>
                    <a:pt x="3053" y="107"/>
                    <a:pt x="2992" y="46"/>
                  </a:cubicBezTo>
                  <a:cubicBezTo>
                    <a:pt x="2961" y="15"/>
                    <a:pt x="2921" y="0"/>
                    <a:pt x="2881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54" name="Google Shape;654;p28"/>
          <p:cNvGrpSpPr/>
          <p:nvPr/>
        </p:nvGrpSpPr>
        <p:grpSpPr bwMode="auto">
          <a:xfrm rot="5400000">
            <a:off x="6809486" y="4015275"/>
            <a:ext cx="536858" cy="1513616"/>
            <a:chOff x="6828376" y="-1638019"/>
            <a:chExt cx="589953" cy="1663314"/>
          </a:xfrm>
        </p:grpSpPr>
        <p:sp>
          <p:nvSpPr>
            <p:cNvPr id="655" name="Google Shape;655;p28"/>
            <p:cNvSpPr/>
            <p:nvPr/>
          </p:nvSpPr>
          <p:spPr bwMode="auto">
            <a:xfrm>
              <a:off x="7023639" y="-1060354"/>
              <a:ext cx="376653" cy="376653"/>
            </a:xfrm>
            <a:custGeom>
              <a:avLst/>
              <a:gdLst/>
              <a:ahLst/>
              <a:cxnLst/>
              <a:rect l="l" t="t" r="r" b="b"/>
              <a:pathLst>
                <a:path w="7654" h="7654" extrusionOk="0">
                  <a:moveTo>
                    <a:pt x="5194" y="1506"/>
                  </a:moveTo>
                  <a:cubicBezTo>
                    <a:pt x="5264" y="1506"/>
                    <a:pt x="5330" y="1506"/>
                    <a:pt x="5401" y="1510"/>
                  </a:cubicBezTo>
                  <a:lnTo>
                    <a:pt x="6078" y="1576"/>
                  </a:lnTo>
                  <a:lnTo>
                    <a:pt x="6144" y="2254"/>
                  </a:lnTo>
                  <a:cubicBezTo>
                    <a:pt x="6153" y="2324"/>
                    <a:pt x="6153" y="2395"/>
                    <a:pt x="6153" y="2465"/>
                  </a:cubicBezTo>
                  <a:lnTo>
                    <a:pt x="5673" y="1985"/>
                  </a:lnTo>
                  <a:lnTo>
                    <a:pt x="5194" y="1506"/>
                  </a:lnTo>
                  <a:close/>
                  <a:moveTo>
                    <a:pt x="4954" y="1534"/>
                  </a:moveTo>
                  <a:lnTo>
                    <a:pt x="5537" y="2117"/>
                  </a:lnTo>
                  <a:lnTo>
                    <a:pt x="6125" y="2700"/>
                  </a:lnTo>
                  <a:cubicBezTo>
                    <a:pt x="6083" y="2903"/>
                    <a:pt x="5993" y="3086"/>
                    <a:pt x="5866" y="3237"/>
                  </a:cubicBezTo>
                  <a:lnTo>
                    <a:pt x="5142" y="2512"/>
                  </a:lnTo>
                  <a:lnTo>
                    <a:pt x="4422" y="1788"/>
                  </a:lnTo>
                  <a:cubicBezTo>
                    <a:pt x="4573" y="1661"/>
                    <a:pt x="4751" y="1576"/>
                    <a:pt x="4954" y="1534"/>
                  </a:cubicBezTo>
                  <a:close/>
                  <a:moveTo>
                    <a:pt x="4286" y="1924"/>
                  </a:moveTo>
                  <a:lnTo>
                    <a:pt x="5010" y="2649"/>
                  </a:lnTo>
                  <a:lnTo>
                    <a:pt x="5735" y="3368"/>
                  </a:lnTo>
                  <a:cubicBezTo>
                    <a:pt x="5584" y="3495"/>
                    <a:pt x="5401" y="3585"/>
                    <a:pt x="5198" y="3627"/>
                  </a:cubicBezTo>
                  <a:lnTo>
                    <a:pt x="4615" y="3044"/>
                  </a:lnTo>
                  <a:lnTo>
                    <a:pt x="4032" y="2456"/>
                  </a:lnTo>
                  <a:cubicBezTo>
                    <a:pt x="4074" y="2254"/>
                    <a:pt x="4159" y="2075"/>
                    <a:pt x="4286" y="1924"/>
                  </a:cubicBezTo>
                  <a:close/>
                  <a:moveTo>
                    <a:pt x="4004" y="2696"/>
                  </a:moveTo>
                  <a:lnTo>
                    <a:pt x="4483" y="3175"/>
                  </a:lnTo>
                  <a:lnTo>
                    <a:pt x="4963" y="3655"/>
                  </a:lnTo>
                  <a:cubicBezTo>
                    <a:pt x="4893" y="3655"/>
                    <a:pt x="4822" y="3655"/>
                    <a:pt x="4751" y="3646"/>
                  </a:cubicBezTo>
                  <a:lnTo>
                    <a:pt x="4074" y="3580"/>
                  </a:lnTo>
                  <a:lnTo>
                    <a:pt x="4008" y="2907"/>
                  </a:lnTo>
                  <a:cubicBezTo>
                    <a:pt x="4004" y="2832"/>
                    <a:pt x="3999" y="2766"/>
                    <a:pt x="4004" y="2696"/>
                  </a:cubicBezTo>
                  <a:close/>
                  <a:moveTo>
                    <a:pt x="2696" y="4003"/>
                  </a:moveTo>
                  <a:cubicBezTo>
                    <a:pt x="2762" y="4003"/>
                    <a:pt x="2832" y="4003"/>
                    <a:pt x="2903" y="4008"/>
                  </a:cubicBezTo>
                  <a:lnTo>
                    <a:pt x="3580" y="4074"/>
                  </a:lnTo>
                  <a:lnTo>
                    <a:pt x="3646" y="4751"/>
                  </a:lnTo>
                  <a:cubicBezTo>
                    <a:pt x="3655" y="4822"/>
                    <a:pt x="3655" y="4892"/>
                    <a:pt x="3655" y="4963"/>
                  </a:cubicBezTo>
                  <a:lnTo>
                    <a:pt x="3176" y="4483"/>
                  </a:lnTo>
                  <a:lnTo>
                    <a:pt x="2696" y="4003"/>
                  </a:lnTo>
                  <a:close/>
                  <a:moveTo>
                    <a:pt x="2456" y="4032"/>
                  </a:moveTo>
                  <a:lnTo>
                    <a:pt x="3039" y="4615"/>
                  </a:lnTo>
                  <a:lnTo>
                    <a:pt x="3627" y="5198"/>
                  </a:lnTo>
                  <a:cubicBezTo>
                    <a:pt x="3585" y="5400"/>
                    <a:pt x="3496" y="5584"/>
                    <a:pt x="3369" y="5734"/>
                  </a:cubicBezTo>
                  <a:lnTo>
                    <a:pt x="2644" y="5010"/>
                  </a:lnTo>
                  <a:lnTo>
                    <a:pt x="1925" y="4290"/>
                  </a:lnTo>
                  <a:cubicBezTo>
                    <a:pt x="2075" y="4159"/>
                    <a:pt x="2254" y="4074"/>
                    <a:pt x="2456" y="4032"/>
                  </a:cubicBezTo>
                  <a:close/>
                  <a:moveTo>
                    <a:pt x="1788" y="4422"/>
                  </a:moveTo>
                  <a:lnTo>
                    <a:pt x="2512" y="5146"/>
                  </a:lnTo>
                  <a:lnTo>
                    <a:pt x="3237" y="5866"/>
                  </a:lnTo>
                  <a:cubicBezTo>
                    <a:pt x="3086" y="5993"/>
                    <a:pt x="2903" y="6082"/>
                    <a:pt x="2701" y="6125"/>
                  </a:cubicBezTo>
                  <a:lnTo>
                    <a:pt x="2117" y="5541"/>
                  </a:lnTo>
                  <a:lnTo>
                    <a:pt x="1534" y="4953"/>
                  </a:lnTo>
                  <a:cubicBezTo>
                    <a:pt x="1576" y="4751"/>
                    <a:pt x="1661" y="4572"/>
                    <a:pt x="1788" y="4422"/>
                  </a:cubicBezTo>
                  <a:close/>
                  <a:moveTo>
                    <a:pt x="1506" y="5193"/>
                  </a:moveTo>
                  <a:lnTo>
                    <a:pt x="1986" y="5673"/>
                  </a:lnTo>
                  <a:lnTo>
                    <a:pt x="2461" y="6153"/>
                  </a:lnTo>
                  <a:cubicBezTo>
                    <a:pt x="2395" y="6153"/>
                    <a:pt x="2324" y="6153"/>
                    <a:pt x="2254" y="6144"/>
                  </a:cubicBezTo>
                  <a:lnTo>
                    <a:pt x="1576" y="6078"/>
                  </a:lnTo>
                  <a:lnTo>
                    <a:pt x="1511" y="5405"/>
                  </a:lnTo>
                  <a:cubicBezTo>
                    <a:pt x="1506" y="5330"/>
                    <a:pt x="1501" y="5264"/>
                    <a:pt x="1506" y="5193"/>
                  </a:cubicBezTo>
                  <a:close/>
                  <a:moveTo>
                    <a:pt x="6468" y="0"/>
                  </a:moveTo>
                  <a:lnTo>
                    <a:pt x="5932" y="57"/>
                  </a:lnTo>
                  <a:lnTo>
                    <a:pt x="6026" y="1031"/>
                  </a:lnTo>
                  <a:lnTo>
                    <a:pt x="5457" y="974"/>
                  </a:lnTo>
                  <a:cubicBezTo>
                    <a:pt x="5386" y="967"/>
                    <a:pt x="5316" y="964"/>
                    <a:pt x="5248" y="964"/>
                  </a:cubicBezTo>
                  <a:cubicBezTo>
                    <a:pt x="4748" y="964"/>
                    <a:pt x="4301" y="1142"/>
                    <a:pt x="3971" y="1473"/>
                  </a:cubicBezTo>
                  <a:cubicBezTo>
                    <a:pt x="3594" y="1849"/>
                    <a:pt x="3416" y="2376"/>
                    <a:pt x="3472" y="2959"/>
                  </a:cubicBezTo>
                  <a:lnTo>
                    <a:pt x="3500" y="3223"/>
                  </a:lnTo>
                  <a:lnTo>
                    <a:pt x="3528" y="3528"/>
                  </a:lnTo>
                  <a:lnTo>
                    <a:pt x="3223" y="3500"/>
                  </a:lnTo>
                  <a:lnTo>
                    <a:pt x="2955" y="3472"/>
                  </a:lnTo>
                  <a:cubicBezTo>
                    <a:pt x="2885" y="3465"/>
                    <a:pt x="2815" y="3462"/>
                    <a:pt x="2747" y="3462"/>
                  </a:cubicBezTo>
                  <a:cubicBezTo>
                    <a:pt x="2251" y="3462"/>
                    <a:pt x="1804" y="3640"/>
                    <a:pt x="1473" y="3970"/>
                  </a:cubicBezTo>
                  <a:cubicBezTo>
                    <a:pt x="1097" y="4347"/>
                    <a:pt x="918" y="4874"/>
                    <a:pt x="974" y="5457"/>
                  </a:cubicBezTo>
                  <a:lnTo>
                    <a:pt x="1031" y="6026"/>
                  </a:lnTo>
                  <a:lnTo>
                    <a:pt x="52" y="5932"/>
                  </a:lnTo>
                  <a:lnTo>
                    <a:pt x="1" y="6468"/>
                  </a:lnTo>
                  <a:lnTo>
                    <a:pt x="1083" y="6572"/>
                  </a:lnTo>
                  <a:lnTo>
                    <a:pt x="1186" y="7653"/>
                  </a:lnTo>
                  <a:lnTo>
                    <a:pt x="1727" y="7602"/>
                  </a:lnTo>
                  <a:lnTo>
                    <a:pt x="1628" y="6628"/>
                  </a:lnTo>
                  <a:lnTo>
                    <a:pt x="2202" y="6684"/>
                  </a:lnTo>
                  <a:cubicBezTo>
                    <a:pt x="2269" y="6690"/>
                    <a:pt x="2335" y="6693"/>
                    <a:pt x="2400" y="6693"/>
                  </a:cubicBezTo>
                  <a:cubicBezTo>
                    <a:pt x="2901" y="6693"/>
                    <a:pt x="3355" y="6519"/>
                    <a:pt x="3688" y="6186"/>
                  </a:cubicBezTo>
                  <a:cubicBezTo>
                    <a:pt x="4065" y="5810"/>
                    <a:pt x="4239" y="5283"/>
                    <a:pt x="4182" y="4699"/>
                  </a:cubicBezTo>
                  <a:lnTo>
                    <a:pt x="4159" y="4436"/>
                  </a:lnTo>
                  <a:lnTo>
                    <a:pt x="4131" y="4130"/>
                  </a:lnTo>
                  <a:lnTo>
                    <a:pt x="4131" y="4130"/>
                  </a:lnTo>
                  <a:lnTo>
                    <a:pt x="4436" y="4159"/>
                  </a:lnTo>
                  <a:lnTo>
                    <a:pt x="4700" y="4182"/>
                  </a:lnTo>
                  <a:cubicBezTo>
                    <a:pt x="4772" y="4189"/>
                    <a:pt x="4843" y="4193"/>
                    <a:pt x="4913" y="4193"/>
                  </a:cubicBezTo>
                  <a:cubicBezTo>
                    <a:pt x="5411" y="4193"/>
                    <a:pt x="5856" y="4018"/>
                    <a:pt x="6186" y="3688"/>
                  </a:cubicBezTo>
                  <a:cubicBezTo>
                    <a:pt x="6562" y="3312"/>
                    <a:pt x="6736" y="2785"/>
                    <a:pt x="6680" y="2202"/>
                  </a:cubicBezTo>
                  <a:lnTo>
                    <a:pt x="6628" y="1633"/>
                  </a:lnTo>
                  <a:lnTo>
                    <a:pt x="6628" y="1633"/>
                  </a:lnTo>
                  <a:lnTo>
                    <a:pt x="7602" y="1727"/>
                  </a:lnTo>
                  <a:lnTo>
                    <a:pt x="7654" y="1191"/>
                  </a:lnTo>
                  <a:lnTo>
                    <a:pt x="6572" y="1082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 bwMode="auto">
            <a:xfrm>
              <a:off x="6828376" y="-351359"/>
              <a:ext cx="376653" cy="376653"/>
            </a:xfrm>
            <a:custGeom>
              <a:avLst/>
              <a:gdLst/>
              <a:ahLst/>
              <a:cxnLst/>
              <a:rect l="l" t="t" r="r" b="b"/>
              <a:pathLst>
                <a:path w="7654" h="7654" extrusionOk="0">
                  <a:moveTo>
                    <a:pt x="5189" y="1501"/>
                  </a:moveTo>
                  <a:cubicBezTo>
                    <a:pt x="5259" y="1501"/>
                    <a:pt x="5330" y="1501"/>
                    <a:pt x="5401" y="1510"/>
                  </a:cubicBezTo>
                  <a:lnTo>
                    <a:pt x="6078" y="1576"/>
                  </a:lnTo>
                  <a:lnTo>
                    <a:pt x="6144" y="2249"/>
                  </a:lnTo>
                  <a:cubicBezTo>
                    <a:pt x="6148" y="2324"/>
                    <a:pt x="6148" y="2390"/>
                    <a:pt x="6148" y="2461"/>
                  </a:cubicBezTo>
                  <a:lnTo>
                    <a:pt x="5669" y="1981"/>
                  </a:lnTo>
                  <a:lnTo>
                    <a:pt x="5189" y="1501"/>
                  </a:lnTo>
                  <a:close/>
                  <a:moveTo>
                    <a:pt x="4954" y="1529"/>
                  </a:moveTo>
                  <a:lnTo>
                    <a:pt x="5537" y="2112"/>
                  </a:lnTo>
                  <a:lnTo>
                    <a:pt x="6120" y="2700"/>
                  </a:lnTo>
                  <a:cubicBezTo>
                    <a:pt x="6078" y="2903"/>
                    <a:pt x="5993" y="3081"/>
                    <a:pt x="5862" y="3232"/>
                  </a:cubicBezTo>
                  <a:lnTo>
                    <a:pt x="5142" y="2508"/>
                  </a:lnTo>
                  <a:lnTo>
                    <a:pt x="4418" y="1788"/>
                  </a:lnTo>
                  <a:cubicBezTo>
                    <a:pt x="4568" y="1661"/>
                    <a:pt x="4751" y="1572"/>
                    <a:pt x="4954" y="1529"/>
                  </a:cubicBezTo>
                  <a:close/>
                  <a:moveTo>
                    <a:pt x="4286" y="1920"/>
                  </a:moveTo>
                  <a:lnTo>
                    <a:pt x="5005" y="2644"/>
                  </a:lnTo>
                  <a:lnTo>
                    <a:pt x="5730" y="3368"/>
                  </a:lnTo>
                  <a:cubicBezTo>
                    <a:pt x="5579" y="3495"/>
                    <a:pt x="5401" y="3580"/>
                    <a:pt x="5198" y="3622"/>
                  </a:cubicBezTo>
                  <a:lnTo>
                    <a:pt x="4610" y="3039"/>
                  </a:lnTo>
                  <a:lnTo>
                    <a:pt x="4027" y="2456"/>
                  </a:lnTo>
                  <a:cubicBezTo>
                    <a:pt x="4069" y="2254"/>
                    <a:pt x="4159" y="2070"/>
                    <a:pt x="4286" y="1920"/>
                  </a:cubicBezTo>
                  <a:close/>
                  <a:moveTo>
                    <a:pt x="3999" y="2691"/>
                  </a:moveTo>
                  <a:lnTo>
                    <a:pt x="4479" y="3171"/>
                  </a:lnTo>
                  <a:lnTo>
                    <a:pt x="4958" y="3651"/>
                  </a:lnTo>
                  <a:cubicBezTo>
                    <a:pt x="4888" y="3651"/>
                    <a:pt x="4822" y="3651"/>
                    <a:pt x="4747" y="3646"/>
                  </a:cubicBezTo>
                  <a:lnTo>
                    <a:pt x="4074" y="3580"/>
                  </a:lnTo>
                  <a:lnTo>
                    <a:pt x="4008" y="2903"/>
                  </a:lnTo>
                  <a:cubicBezTo>
                    <a:pt x="3999" y="2832"/>
                    <a:pt x="3999" y="2762"/>
                    <a:pt x="3999" y="2691"/>
                  </a:cubicBezTo>
                  <a:close/>
                  <a:moveTo>
                    <a:pt x="2691" y="3999"/>
                  </a:moveTo>
                  <a:cubicBezTo>
                    <a:pt x="2762" y="3999"/>
                    <a:pt x="2832" y="3999"/>
                    <a:pt x="2903" y="4008"/>
                  </a:cubicBezTo>
                  <a:lnTo>
                    <a:pt x="3580" y="4074"/>
                  </a:lnTo>
                  <a:lnTo>
                    <a:pt x="3646" y="4751"/>
                  </a:lnTo>
                  <a:cubicBezTo>
                    <a:pt x="3651" y="4822"/>
                    <a:pt x="3651" y="4888"/>
                    <a:pt x="3651" y="4958"/>
                  </a:cubicBezTo>
                  <a:lnTo>
                    <a:pt x="3171" y="4478"/>
                  </a:lnTo>
                  <a:lnTo>
                    <a:pt x="2691" y="3999"/>
                  </a:lnTo>
                  <a:close/>
                  <a:moveTo>
                    <a:pt x="2456" y="4027"/>
                  </a:moveTo>
                  <a:lnTo>
                    <a:pt x="3039" y="4615"/>
                  </a:lnTo>
                  <a:lnTo>
                    <a:pt x="3623" y="5198"/>
                  </a:lnTo>
                  <a:cubicBezTo>
                    <a:pt x="3580" y="5400"/>
                    <a:pt x="3496" y="5579"/>
                    <a:pt x="3364" y="5730"/>
                  </a:cubicBezTo>
                  <a:lnTo>
                    <a:pt x="2644" y="5010"/>
                  </a:lnTo>
                  <a:lnTo>
                    <a:pt x="1920" y="4286"/>
                  </a:lnTo>
                  <a:cubicBezTo>
                    <a:pt x="2070" y="4159"/>
                    <a:pt x="2254" y="4069"/>
                    <a:pt x="2456" y="4027"/>
                  </a:cubicBezTo>
                  <a:close/>
                  <a:moveTo>
                    <a:pt x="1788" y="4417"/>
                  </a:moveTo>
                  <a:lnTo>
                    <a:pt x="2508" y="5142"/>
                  </a:lnTo>
                  <a:lnTo>
                    <a:pt x="3232" y="5866"/>
                  </a:lnTo>
                  <a:cubicBezTo>
                    <a:pt x="3082" y="5993"/>
                    <a:pt x="2903" y="6078"/>
                    <a:pt x="2701" y="6120"/>
                  </a:cubicBezTo>
                  <a:lnTo>
                    <a:pt x="2113" y="5537"/>
                  </a:lnTo>
                  <a:lnTo>
                    <a:pt x="1529" y="4954"/>
                  </a:lnTo>
                  <a:cubicBezTo>
                    <a:pt x="1572" y="4751"/>
                    <a:pt x="1661" y="4568"/>
                    <a:pt x="1788" y="4417"/>
                  </a:cubicBezTo>
                  <a:close/>
                  <a:moveTo>
                    <a:pt x="1501" y="5189"/>
                  </a:moveTo>
                  <a:lnTo>
                    <a:pt x="1981" y="5668"/>
                  </a:lnTo>
                  <a:lnTo>
                    <a:pt x="2461" y="6148"/>
                  </a:lnTo>
                  <a:cubicBezTo>
                    <a:pt x="2440" y="6150"/>
                    <a:pt x="2420" y="6150"/>
                    <a:pt x="2400" y="6150"/>
                  </a:cubicBezTo>
                  <a:cubicBezTo>
                    <a:pt x="2351" y="6150"/>
                    <a:pt x="2302" y="6147"/>
                    <a:pt x="2249" y="6144"/>
                  </a:cubicBezTo>
                  <a:lnTo>
                    <a:pt x="1576" y="6078"/>
                  </a:lnTo>
                  <a:lnTo>
                    <a:pt x="1511" y="5400"/>
                  </a:lnTo>
                  <a:cubicBezTo>
                    <a:pt x="1501" y="5330"/>
                    <a:pt x="1501" y="5259"/>
                    <a:pt x="1501" y="5189"/>
                  </a:cubicBezTo>
                  <a:close/>
                  <a:moveTo>
                    <a:pt x="6464" y="1"/>
                  </a:moveTo>
                  <a:lnTo>
                    <a:pt x="5927" y="52"/>
                  </a:lnTo>
                  <a:lnTo>
                    <a:pt x="6021" y="1026"/>
                  </a:lnTo>
                  <a:lnTo>
                    <a:pt x="5452" y="974"/>
                  </a:lnTo>
                  <a:cubicBezTo>
                    <a:pt x="5380" y="967"/>
                    <a:pt x="5309" y="964"/>
                    <a:pt x="5239" y="964"/>
                  </a:cubicBezTo>
                  <a:cubicBezTo>
                    <a:pt x="4741" y="964"/>
                    <a:pt x="4296" y="1138"/>
                    <a:pt x="3966" y="1468"/>
                  </a:cubicBezTo>
                  <a:cubicBezTo>
                    <a:pt x="3590" y="1844"/>
                    <a:pt x="3416" y="2371"/>
                    <a:pt x="3472" y="2954"/>
                  </a:cubicBezTo>
                  <a:lnTo>
                    <a:pt x="3496" y="3218"/>
                  </a:lnTo>
                  <a:lnTo>
                    <a:pt x="3524" y="3524"/>
                  </a:lnTo>
                  <a:lnTo>
                    <a:pt x="3218" y="3495"/>
                  </a:lnTo>
                  <a:lnTo>
                    <a:pt x="2955" y="3472"/>
                  </a:lnTo>
                  <a:cubicBezTo>
                    <a:pt x="2883" y="3465"/>
                    <a:pt x="2812" y="3461"/>
                    <a:pt x="2742" y="3461"/>
                  </a:cubicBezTo>
                  <a:cubicBezTo>
                    <a:pt x="2244" y="3461"/>
                    <a:pt x="1798" y="3636"/>
                    <a:pt x="1468" y="3966"/>
                  </a:cubicBezTo>
                  <a:cubicBezTo>
                    <a:pt x="1092" y="4342"/>
                    <a:pt x="918" y="4869"/>
                    <a:pt x="970" y="5452"/>
                  </a:cubicBezTo>
                  <a:lnTo>
                    <a:pt x="1026" y="6021"/>
                  </a:lnTo>
                  <a:lnTo>
                    <a:pt x="52" y="5927"/>
                  </a:lnTo>
                  <a:lnTo>
                    <a:pt x="1" y="6463"/>
                  </a:lnTo>
                  <a:lnTo>
                    <a:pt x="1083" y="6572"/>
                  </a:lnTo>
                  <a:lnTo>
                    <a:pt x="1186" y="7653"/>
                  </a:lnTo>
                  <a:lnTo>
                    <a:pt x="1722" y="7602"/>
                  </a:lnTo>
                  <a:lnTo>
                    <a:pt x="1628" y="6623"/>
                  </a:lnTo>
                  <a:lnTo>
                    <a:pt x="2197" y="6680"/>
                  </a:lnTo>
                  <a:cubicBezTo>
                    <a:pt x="2268" y="6687"/>
                    <a:pt x="2338" y="6690"/>
                    <a:pt x="2407" y="6690"/>
                  </a:cubicBezTo>
                  <a:cubicBezTo>
                    <a:pt x="2906" y="6690"/>
                    <a:pt x="3353" y="6512"/>
                    <a:pt x="3684" y="6181"/>
                  </a:cubicBezTo>
                  <a:cubicBezTo>
                    <a:pt x="4060" y="5805"/>
                    <a:pt x="4239" y="5278"/>
                    <a:pt x="4182" y="4695"/>
                  </a:cubicBezTo>
                  <a:lnTo>
                    <a:pt x="4154" y="4431"/>
                  </a:lnTo>
                  <a:lnTo>
                    <a:pt x="4126" y="4126"/>
                  </a:lnTo>
                  <a:lnTo>
                    <a:pt x="4432" y="4154"/>
                  </a:lnTo>
                  <a:lnTo>
                    <a:pt x="4695" y="4182"/>
                  </a:lnTo>
                  <a:cubicBezTo>
                    <a:pt x="4766" y="4189"/>
                    <a:pt x="4836" y="4192"/>
                    <a:pt x="4904" y="4192"/>
                  </a:cubicBezTo>
                  <a:cubicBezTo>
                    <a:pt x="5404" y="4192"/>
                    <a:pt x="5851" y="4014"/>
                    <a:pt x="6181" y="3684"/>
                  </a:cubicBezTo>
                  <a:cubicBezTo>
                    <a:pt x="6558" y="3307"/>
                    <a:pt x="6736" y="2780"/>
                    <a:pt x="6680" y="2197"/>
                  </a:cubicBezTo>
                  <a:lnTo>
                    <a:pt x="6624" y="1628"/>
                  </a:lnTo>
                  <a:lnTo>
                    <a:pt x="7597" y="1722"/>
                  </a:lnTo>
                  <a:lnTo>
                    <a:pt x="7654" y="1186"/>
                  </a:lnTo>
                  <a:lnTo>
                    <a:pt x="6572" y="1082"/>
                  </a:lnTo>
                  <a:lnTo>
                    <a:pt x="6464" y="1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 bwMode="auto">
            <a:xfrm>
              <a:off x="7268042" y="-1638019"/>
              <a:ext cx="150287" cy="148565"/>
            </a:xfrm>
            <a:custGeom>
              <a:avLst/>
              <a:gdLst/>
              <a:ahLst/>
              <a:cxnLst/>
              <a:rect l="l" t="t" r="r" b="b"/>
              <a:pathLst>
                <a:path w="3054" h="3019" extrusionOk="0">
                  <a:moveTo>
                    <a:pt x="2881" y="0"/>
                  </a:moveTo>
                  <a:cubicBezTo>
                    <a:pt x="2841" y="0"/>
                    <a:pt x="2801" y="15"/>
                    <a:pt x="2771" y="46"/>
                  </a:cubicBezTo>
                  <a:lnTo>
                    <a:pt x="62" y="2755"/>
                  </a:lnTo>
                  <a:cubicBezTo>
                    <a:pt x="0" y="2816"/>
                    <a:pt x="0" y="2915"/>
                    <a:pt x="62" y="2976"/>
                  </a:cubicBezTo>
                  <a:cubicBezTo>
                    <a:pt x="95" y="3005"/>
                    <a:pt x="137" y="3019"/>
                    <a:pt x="174" y="3019"/>
                  </a:cubicBezTo>
                  <a:cubicBezTo>
                    <a:pt x="217" y="3019"/>
                    <a:pt x="254" y="3005"/>
                    <a:pt x="287" y="2976"/>
                  </a:cubicBezTo>
                  <a:lnTo>
                    <a:pt x="2992" y="267"/>
                  </a:lnTo>
                  <a:cubicBezTo>
                    <a:pt x="3053" y="206"/>
                    <a:pt x="3053" y="107"/>
                    <a:pt x="2992" y="46"/>
                  </a:cubicBezTo>
                  <a:cubicBezTo>
                    <a:pt x="2961" y="15"/>
                    <a:pt x="2921" y="0"/>
                    <a:pt x="2881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58" name="Google Shape;658;p28"/>
          <p:cNvSpPr/>
          <p:nvPr/>
        </p:nvSpPr>
        <p:spPr bwMode="auto">
          <a:xfrm rot="-5400187">
            <a:off x="6242723" y="1793300"/>
            <a:ext cx="5517000" cy="1753500"/>
          </a:xfrm>
          <a:prstGeom prst="doubleWave">
            <a:avLst>
              <a:gd name="adj1" fmla="val 3766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hanks" userDrawn="1">
  <p:cSld name="CUSTOM_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" name="Google Shape;708;p31"/>
          <p:cNvSpPr txBox="1">
            <a:spLocks noGrp="1"/>
          </p:cNvSpPr>
          <p:nvPr>
            <p:ph type="title"/>
          </p:nvPr>
        </p:nvSpPr>
        <p:spPr bwMode="auto">
          <a:xfrm>
            <a:off x="7151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9" name="Google Shape;709;p31"/>
          <p:cNvSpPr txBox="1">
            <a:spLocks noGrp="1"/>
          </p:cNvSpPr>
          <p:nvPr>
            <p:ph type="subTitle" idx="1"/>
          </p:nvPr>
        </p:nvSpPr>
        <p:spPr bwMode="auto">
          <a:xfrm>
            <a:off x="715099" y="1741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0" name="Google Shape;710;p31"/>
          <p:cNvSpPr txBox="1"/>
          <p:nvPr/>
        </p:nvSpPr>
        <p:spPr bwMode="auto">
          <a:xfrm>
            <a:off x="715150" y="3573575"/>
            <a:ext cx="5256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  <a:latin typeface="Lexend Medium"/>
                <a:ea typeface="Lexend Medium"/>
                <a:cs typeface="Lexend Medium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Lexend"/>
                <a:ea typeface="Lexend"/>
                <a:cs typeface="Lexend"/>
                <a:hlinkClick r:id="rId2" tooltip="https://bit.ly/3A1uf1Q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exend Medium"/>
                <a:ea typeface="Lexend Medium"/>
                <a:cs typeface="Lexend Medium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Lexend"/>
                <a:ea typeface="Lexend"/>
                <a:cs typeface="Lexend"/>
                <a:hlinkClick r:id="rId3" tooltip="http://bit.ly/2TyoMsr"/>
              </a:rPr>
              <a:t>Flaticon</a:t>
            </a:r>
            <a:r>
              <a:rPr lang="en" sz="1200">
                <a:solidFill>
                  <a:schemeClr val="dk1"/>
                </a:solidFill>
                <a:latin typeface="Lexend Medium"/>
                <a:ea typeface="Lexend Medium"/>
                <a:cs typeface="Lexend Medium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exend"/>
                <a:ea typeface="Lexend"/>
                <a:cs typeface="Lexend"/>
                <a:hlinkClick r:id="rId4" tooltip="http://bit.ly/2TtBDfr"/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</a:rPr>
              <a:t> </a:t>
            </a:r>
            <a:endParaRPr sz="1200" b="1">
              <a:solidFill>
                <a:schemeClr val="dk1"/>
              </a:solidFill>
              <a:latin typeface="Lexend"/>
              <a:ea typeface="Lexend"/>
              <a:cs typeface="Lexend"/>
            </a:endParaRPr>
          </a:p>
        </p:txBody>
      </p:sp>
      <p:sp>
        <p:nvSpPr>
          <p:cNvPr id="711" name="Google Shape;711;p31"/>
          <p:cNvSpPr/>
          <p:nvPr/>
        </p:nvSpPr>
        <p:spPr bwMode="auto">
          <a:xfrm rot="-899813">
            <a:off x="-5203530" y="-2943416"/>
            <a:ext cx="6965612" cy="4090073"/>
          </a:xfrm>
          <a:custGeom>
            <a:avLst/>
            <a:gdLst/>
            <a:ahLst/>
            <a:cxnLst/>
            <a:rect l="l" t="t" r="r" b="b"/>
            <a:pathLst>
              <a:path w="51389" h="26865" extrusionOk="0">
                <a:moveTo>
                  <a:pt x="40568" y="0"/>
                </a:moveTo>
                <a:cubicBezTo>
                  <a:pt x="34171" y="0"/>
                  <a:pt x="26758" y="5166"/>
                  <a:pt x="22574" y="6118"/>
                </a:cubicBezTo>
                <a:cubicBezTo>
                  <a:pt x="21975" y="6255"/>
                  <a:pt x="21362" y="6312"/>
                  <a:pt x="20738" y="6312"/>
                </a:cubicBezTo>
                <a:cubicBezTo>
                  <a:pt x="17460" y="6312"/>
                  <a:pt x="13884" y="4729"/>
                  <a:pt x="10493" y="4729"/>
                </a:cubicBezTo>
                <a:cubicBezTo>
                  <a:pt x="8590" y="4729"/>
                  <a:pt x="6746" y="5227"/>
                  <a:pt x="5043" y="6781"/>
                </a:cubicBezTo>
                <a:cubicBezTo>
                  <a:pt x="1" y="11386"/>
                  <a:pt x="5810" y="21429"/>
                  <a:pt x="11219" y="24049"/>
                </a:cubicBezTo>
                <a:cubicBezTo>
                  <a:pt x="15173" y="25965"/>
                  <a:pt x="19897" y="26865"/>
                  <a:pt x="24608" y="26865"/>
                </a:cubicBezTo>
                <a:cubicBezTo>
                  <a:pt x="32525" y="26865"/>
                  <a:pt x="40404" y="24322"/>
                  <a:pt x="44521" y="19787"/>
                </a:cubicBezTo>
                <a:cubicBezTo>
                  <a:pt x="49089" y="14759"/>
                  <a:pt x="51389" y="5982"/>
                  <a:pt x="46233" y="1875"/>
                </a:cubicBezTo>
                <a:cubicBezTo>
                  <a:pt x="44539" y="524"/>
                  <a:pt x="42605" y="0"/>
                  <a:pt x="40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12" name="Google Shape;712;p31"/>
          <p:cNvGrpSpPr/>
          <p:nvPr/>
        </p:nvGrpSpPr>
        <p:grpSpPr bwMode="auto">
          <a:xfrm>
            <a:off x="8551663" y="17474"/>
            <a:ext cx="667287" cy="2982862"/>
            <a:chOff x="8551663" y="17474"/>
            <a:chExt cx="667287" cy="2982862"/>
          </a:xfrm>
        </p:grpSpPr>
        <p:sp>
          <p:nvSpPr>
            <p:cNvPr id="713" name="Google Shape;713;p31"/>
            <p:cNvSpPr/>
            <p:nvPr/>
          </p:nvSpPr>
          <p:spPr bwMode="auto">
            <a:xfrm rot="6300078">
              <a:off x="8942680" y="21067"/>
              <a:ext cx="32193" cy="32260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80"/>
                    <a:pt x="240" y="480"/>
                  </a:cubicBezTo>
                  <a:cubicBezTo>
                    <a:pt x="372" y="480"/>
                    <a:pt x="480" y="372"/>
                    <a:pt x="480" y="240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 bwMode="auto">
            <a:xfrm rot="6300078">
              <a:off x="8557873" y="279425"/>
              <a:ext cx="55264" cy="55264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414" y="0"/>
                  </a:moveTo>
                  <a:cubicBezTo>
                    <a:pt x="189" y="0"/>
                    <a:pt x="0" y="183"/>
                    <a:pt x="0" y="409"/>
                  </a:cubicBezTo>
                  <a:cubicBezTo>
                    <a:pt x="0" y="640"/>
                    <a:pt x="189" y="823"/>
                    <a:pt x="414" y="823"/>
                  </a:cubicBezTo>
                  <a:cubicBezTo>
                    <a:pt x="640" y="823"/>
                    <a:pt x="824" y="640"/>
                    <a:pt x="824" y="409"/>
                  </a:cubicBezTo>
                  <a:cubicBezTo>
                    <a:pt x="824" y="183"/>
                    <a:pt x="640" y="0"/>
                    <a:pt x="414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 bwMode="auto">
            <a:xfrm rot="6300078">
              <a:off x="8684566" y="1396343"/>
              <a:ext cx="50838" cy="46344"/>
            </a:xfrm>
            <a:custGeom>
              <a:avLst/>
              <a:gdLst/>
              <a:ahLst/>
              <a:cxnLst/>
              <a:rect l="l" t="t" r="r" b="b"/>
              <a:pathLst>
                <a:path w="758" h="691" extrusionOk="0">
                  <a:moveTo>
                    <a:pt x="374" y="1"/>
                  </a:moveTo>
                  <a:cubicBezTo>
                    <a:pt x="287" y="1"/>
                    <a:pt x="200" y="34"/>
                    <a:pt x="132" y="99"/>
                  </a:cubicBezTo>
                  <a:cubicBezTo>
                    <a:pt x="0" y="235"/>
                    <a:pt x="0" y="452"/>
                    <a:pt x="132" y="588"/>
                  </a:cubicBezTo>
                  <a:cubicBezTo>
                    <a:pt x="200" y="656"/>
                    <a:pt x="288" y="691"/>
                    <a:pt x="377" y="691"/>
                  </a:cubicBezTo>
                  <a:cubicBezTo>
                    <a:pt x="465" y="691"/>
                    <a:pt x="553" y="656"/>
                    <a:pt x="621" y="588"/>
                  </a:cubicBezTo>
                  <a:cubicBezTo>
                    <a:pt x="758" y="452"/>
                    <a:pt x="758" y="235"/>
                    <a:pt x="621" y="104"/>
                  </a:cubicBezTo>
                  <a:cubicBezTo>
                    <a:pt x="552" y="35"/>
                    <a:pt x="463" y="1"/>
                    <a:pt x="374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 bwMode="auto">
            <a:xfrm rot="6300078">
              <a:off x="8578359" y="1290834"/>
              <a:ext cx="263444" cy="257408"/>
            </a:xfrm>
            <a:custGeom>
              <a:avLst/>
              <a:gdLst/>
              <a:ahLst/>
              <a:cxnLst/>
              <a:rect l="l" t="t" r="r" b="b"/>
              <a:pathLst>
                <a:path w="3928" h="3838" extrusionOk="0">
                  <a:moveTo>
                    <a:pt x="2366" y="48"/>
                  </a:moveTo>
                  <a:cubicBezTo>
                    <a:pt x="2376" y="48"/>
                    <a:pt x="2385" y="49"/>
                    <a:pt x="2394" y="51"/>
                  </a:cubicBezTo>
                  <a:cubicBezTo>
                    <a:pt x="2587" y="98"/>
                    <a:pt x="2653" y="597"/>
                    <a:pt x="2583" y="1255"/>
                  </a:cubicBezTo>
                  <a:cubicBezTo>
                    <a:pt x="2437" y="1270"/>
                    <a:pt x="2286" y="1293"/>
                    <a:pt x="2131" y="1326"/>
                  </a:cubicBezTo>
                  <a:cubicBezTo>
                    <a:pt x="1995" y="1199"/>
                    <a:pt x="1858" y="1081"/>
                    <a:pt x="1726" y="978"/>
                  </a:cubicBezTo>
                  <a:cubicBezTo>
                    <a:pt x="1936" y="424"/>
                    <a:pt x="2185" y="48"/>
                    <a:pt x="2366" y="48"/>
                  </a:cubicBezTo>
                  <a:close/>
                  <a:moveTo>
                    <a:pt x="1708" y="1030"/>
                  </a:moveTo>
                  <a:cubicBezTo>
                    <a:pt x="1825" y="1124"/>
                    <a:pt x="1948" y="1222"/>
                    <a:pt x="2070" y="1335"/>
                  </a:cubicBezTo>
                  <a:cubicBezTo>
                    <a:pt x="1995" y="1349"/>
                    <a:pt x="1919" y="1368"/>
                    <a:pt x="1839" y="1387"/>
                  </a:cubicBezTo>
                  <a:cubicBezTo>
                    <a:pt x="1745" y="1406"/>
                    <a:pt x="1656" y="1429"/>
                    <a:pt x="1567" y="1453"/>
                  </a:cubicBezTo>
                  <a:cubicBezTo>
                    <a:pt x="1614" y="1302"/>
                    <a:pt x="1661" y="1161"/>
                    <a:pt x="1708" y="1030"/>
                  </a:cubicBezTo>
                  <a:close/>
                  <a:moveTo>
                    <a:pt x="733" y="522"/>
                  </a:moveTo>
                  <a:cubicBezTo>
                    <a:pt x="929" y="522"/>
                    <a:pt x="1274" y="701"/>
                    <a:pt x="1665" y="997"/>
                  </a:cubicBezTo>
                  <a:cubicBezTo>
                    <a:pt x="1609" y="1143"/>
                    <a:pt x="1562" y="1302"/>
                    <a:pt x="1510" y="1472"/>
                  </a:cubicBezTo>
                  <a:cubicBezTo>
                    <a:pt x="1345" y="1519"/>
                    <a:pt x="1186" y="1571"/>
                    <a:pt x="1040" y="1622"/>
                  </a:cubicBezTo>
                  <a:cubicBezTo>
                    <a:pt x="663" y="1128"/>
                    <a:pt x="475" y="700"/>
                    <a:pt x="607" y="564"/>
                  </a:cubicBezTo>
                  <a:cubicBezTo>
                    <a:pt x="636" y="536"/>
                    <a:pt x="679" y="522"/>
                    <a:pt x="733" y="522"/>
                  </a:cubicBezTo>
                  <a:close/>
                  <a:moveTo>
                    <a:pt x="2578" y="1307"/>
                  </a:moveTo>
                  <a:lnTo>
                    <a:pt x="2578" y="1307"/>
                  </a:lnTo>
                  <a:cubicBezTo>
                    <a:pt x="2559" y="1434"/>
                    <a:pt x="2540" y="1566"/>
                    <a:pt x="2517" y="1702"/>
                  </a:cubicBezTo>
                  <a:cubicBezTo>
                    <a:pt x="2460" y="1646"/>
                    <a:pt x="2409" y="1589"/>
                    <a:pt x="2352" y="1533"/>
                  </a:cubicBezTo>
                  <a:cubicBezTo>
                    <a:pt x="2296" y="1476"/>
                    <a:pt x="2234" y="1420"/>
                    <a:pt x="2178" y="1368"/>
                  </a:cubicBezTo>
                  <a:cubicBezTo>
                    <a:pt x="2314" y="1340"/>
                    <a:pt x="2451" y="1321"/>
                    <a:pt x="2578" y="1307"/>
                  </a:cubicBezTo>
                  <a:close/>
                  <a:moveTo>
                    <a:pt x="1496" y="1524"/>
                  </a:moveTo>
                  <a:cubicBezTo>
                    <a:pt x="1472" y="1613"/>
                    <a:pt x="1449" y="1702"/>
                    <a:pt x="1430" y="1796"/>
                  </a:cubicBezTo>
                  <a:cubicBezTo>
                    <a:pt x="1411" y="1876"/>
                    <a:pt x="1393" y="1952"/>
                    <a:pt x="1378" y="2027"/>
                  </a:cubicBezTo>
                  <a:cubicBezTo>
                    <a:pt x="1266" y="1905"/>
                    <a:pt x="1162" y="1782"/>
                    <a:pt x="1073" y="1665"/>
                  </a:cubicBezTo>
                  <a:cubicBezTo>
                    <a:pt x="1204" y="1618"/>
                    <a:pt x="1345" y="1571"/>
                    <a:pt x="1496" y="1524"/>
                  </a:cubicBezTo>
                  <a:close/>
                  <a:moveTo>
                    <a:pt x="3119" y="1274"/>
                  </a:moveTo>
                  <a:cubicBezTo>
                    <a:pt x="3522" y="1274"/>
                    <a:pt x="3798" y="1345"/>
                    <a:pt x="3829" y="1486"/>
                  </a:cubicBezTo>
                  <a:cubicBezTo>
                    <a:pt x="3871" y="1674"/>
                    <a:pt x="3486" y="1937"/>
                    <a:pt x="2902" y="2159"/>
                  </a:cubicBezTo>
                  <a:cubicBezTo>
                    <a:pt x="2804" y="2027"/>
                    <a:pt x="2686" y="1886"/>
                    <a:pt x="2559" y="1749"/>
                  </a:cubicBezTo>
                  <a:cubicBezTo>
                    <a:pt x="2587" y="1594"/>
                    <a:pt x="2611" y="1444"/>
                    <a:pt x="2630" y="1302"/>
                  </a:cubicBezTo>
                  <a:cubicBezTo>
                    <a:pt x="2806" y="1284"/>
                    <a:pt x="2971" y="1274"/>
                    <a:pt x="3119" y="1274"/>
                  </a:cubicBezTo>
                  <a:close/>
                  <a:moveTo>
                    <a:pt x="2545" y="1810"/>
                  </a:moveTo>
                  <a:cubicBezTo>
                    <a:pt x="2658" y="1933"/>
                    <a:pt x="2761" y="2055"/>
                    <a:pt x="2855" y="2177"/>
                  </a:cubicBezTo>
                  <a:cubicBezTo>
                    <a:pt x="2719" y="2224"/>
                    <a:pt x="2578" y="2271"/>
                    <a:pt x="2427" y="2314"/>
                  </a:cubicBezTo>
                  <a:cubicBezTo>
                    <a:pt x="2451" y="2224"/>
                    <a:pt x="2474" y="2135"/>
                    <a:pt x="2498" y="2046"/>
                  </a:cubicBezTo>
                  <a:cubicBezTo>
                    <a:pt x="2517" y="1966"/>
                    <a:pt x="2531" y="1886"/>
                    <a:pt x="2545" y="1810"/>
                  </a:cubicBezTo>
                  <a:close/>
                  <a:moveTo>
                    <a:pt x="2117" y="1378"/>
                  </a:moveTo>
                  <a:cubicBezTo>
                    <a:pt x="2183" y="1439"/>
                    <a:pt x="2249" y="1500"/>
                    <a:pt x="2314" y="1566"/>
                  </a:cubicBezTo>
                  <a:cubicBezTo>
                    <a:pt x="2380" y="1632"/>
                    <a:pt x="2441" y="1698"/>
                    <a:pt x="2503" y="1763"/>
                  </a:cubicBezTo>
                  <a:cubicBezTo>
                    <a:pt x="2488" y="1853"/>
                    <a:pt x="2470" y="1942"/>
                    <a:pt x="2446" y="2032"/>
                  </a:cubicBezTo>
                  <a:cubicBezTo>
                    <a:pt x="2427" y="2135"/>
                    <a:pt x="2399" y="2234"/>
                    <a:pt x="2371" y="2328"/>
                  </a:cubicBezTo>
                  <a:cubicBezTo>
                    <a:pt x="2277" y="2356"/>
                    <a:pt x="2178" y="2384"/>
                    <a:pt x="2075" y="2408"/>
                  </a:cubicBezTo>
                  <a:cubicBezTo>
                    <a:pt x="1985" y="2427"/>
                    <a:pt x="1896" y="2445"/>
                    <a:pt x="1806" y="2460"/>
                  </a:cubicBezTo>
                  <a:cubicBezTo>
                    <a:pt x="1741" y="2398"/>
                    <a:pt x="1675" y="2337"/>
                    <a:pt x="1609" y="2271"/>
                  </a:cubicBezTo>
                  <a:cubicBezTo>
                    <a:pt x="1543" y="2206"/>
                    <a:pt x="1482" y="2140"/>
                    <a:pt x="1421" y="2074"/>
                  </a:cubicBezTo>
                  <a:cubicBezTo>
                    <a:pt x="1440" y="1989"/>
                    <a:pt x="1454" y="1900"/>
                    <a:pt x="1477" y="1806"/>
                  </a:cubicBezTo>
                  <a:cubicBezTo>
                    <a:pt x="1501" y="1707"/>
                    <a:pt x="1524" y="1608"/>
                    <a:pt x="1552" y="1509"/>
                  </a:cubicBezTo>
                  <a:cubicBezTo>
                    <a:pt x="1651" y="1481"/>
                    <a:pt x="1750" y="1458"/>
                    <a:pt x="1849" y="1434"/>
                  </a:cubicBezTo>
                  <a:cubicBezTo>
                    <a:pt x="1943" y="1415"/>
                    <a:pt x="2028" y="1397"/>
                    <a:pt x="2117" y="1378"/>
                  </a:cubicBezTo>
                  <a:close/>
                  <a:moveTo>
                    <a:pt x="1411" y="2135"/>
                  </a:moveTo>
                  <a:cubicBezTo>
                    <a:pt x="1463" y="2191"/>
                    <a:pt x="1520" y="2253"/>
                    <a:pt x="1576" y="2309"/>
                  </a:cubicBezTo>
                  <a:cubicBezTo>
                    <a:pt x="1632" y="2365"/>
                    <a:pt x="1689" y="2422"/>
                    <a:pt x="1745" y="2474"/>
                  </a:cubicBezTo>
                  <a:cubicBezTo>
                    <a:pt x="1609" y="2497"/>
                    <a:pt x="1477" y="2516"/>
                    <a:pt x="1350" y="2535"/>
                  </a:cubicBezTo>
                  <a:cubicBezTo>
                    <a:pt x="1364" y="2408"/>
                    <a:pt x="1383" y="2271"/>
                    <a:pt x="1411" y="2135"/>
                  </a:cubicBezTo>
                  <a:close/>
                  <a:moveTo>
                    <a:pt x="1021" y="1683"/>
                  </a:moveTo>
                  <a:cubicBezTo>
                    <a:pt x="1124" y="1815"/>
                    <a:pt x="1237" y="1952"/>
                    <a:pt x="1369" y="2093"/>
                  </a:cubicBezTo>
                  <a:cubicBezTo>
                    <a:pt x="1336" y="2248"/>
                    <a:pt x="1313" y="2394"/>
                    <a:pt x="1298" y="2540"/>
                  </a:cubicBezTo>
                  <a:cubicBezTo>
                    <a:pt x="1127" y="2558"/>
                    <a:pt x="966" y="2567"/>
                    <a:pt x="821" y="2567"/>
                  </a:cubicBezTo>
                  <a:cubicBezTo>
                    <a:pt x="410" y="2567"/>
                    <a:pt x="129" y="2494"/>
                    <a:pt x="94" y="2351"/>
                  </a:cubicBezTo>
                  <a:cubicBezTo>
                    <a:pt x="52" y="2168"/>
                    <a:pt x="438" y="1905"/>
                    <a:pt x="1021" y="1683"/>
                  </a:cubicBezTo>
                  <a:close/>
                  <a:moveTo>
                    <a:pt x="2357" y="2384"/>
                  </a:moveTo>
                  <a:lnTo>
                    <a:pt x="2357" y="2384"/>
                  </a:lnTo>
                  <a:cubicBezTo>
                    <a:pt x="2314" y="2535"/>
                    <a:pt x="2267" y="2676"/>
                    <a:pt x="2216" y="2812"/>
                  </a:cubicBezTo>
                  <a:cubicBezTo>
                    <a:pt x="2098" y="2718"/>
                    <a:pt x="1976" y="2615"/>
                    <a:pt x="1853" y="2502"/>
                  </a:cubicBezTo>
                  <a:cubicBezTo>
                    <a:pt x="1929" y="2488"/>
                    <a:pt x="2009" y="2474"/>
                    <a:pt x="2089" y="2455"/>
                  </a:cubicBezTo>
                  <a:cubicBezTo>
                    <a:pt x="2178" y="2431"/>
                    <a:pt x="2267" y="2408"/>
                    <a:pt x="2357" y="2384"/>
                  </a:cubicBezTo>
                  <a:close/>
                  <a:moveTo>
                    <a:pt x="2888" y="2220"/>
                  </a:moveTo>
                  <a:cubicBezTo>
                    <a:pt x="3265" y="2714"/>
                    <a:pt x="3453" y="3142"/>
                    <a:pt x="3316" y="3273"/>
                  </a:cubicBezTo>
                  <a:cubicBezTo>
                    <a:pt x="3287" y="3303"/>
                    <a:pt x="3244" y="3318"/>
                    <a:pt x="3189" y="3318"/>
                  </a:cubicBezTo>
                  <a:cubicBezTo>
                    <a:pt x="2993" y="3318"/>
                    <a:pt x="2647" y="3139"/>
                    <a:pt x="2258" y="2845"/>
                  </a:cubicBezTo>
                  <a:cubicBezTo>
                    <a:pt x="2314" y="2695"/>
                    <a:pt x="2366" y="2540"/>
                    <a:pt x="2413" y="2370"/>
                  </a:cubicBezTo>
                  <a:cubicBezTo>
                    <a:pt x="2583" y="2323"/>
                    <a:pt x="2738" y="2271"/>
                    <a:pt x="2888" y="2220"/>
                  </a:cubicBezTo>
                  <a:close/>
                  <a:moveTo>
                    <a:pt x="1792" y="2516"/>
                  </a:moveTo>
                  <a:cubicBezTo>
                    <a:pt x="1929" y="2643"/>
                    <a:pt x="2065" y="2761"/>
                    <a:pt x="2202" y="2859"/>
                  </a:cubicBezTo>
                  <a:cubicBezTo>
                    <a:pt x="1992" y="3413"/>
                    <a:pt x="1743" y="3789"/>
                    <a:pt x="1558" y="3789"/>
                  </a:cubicBezTo>
                  <a:cubicBezTo>
                    <a:pt x="1548" y="3789"/>
                    <a:pt x="1538" y="3788"/>
                    <a:pt x="1529" y="3786"/>
                  </a:cubicBezTo>
                  <a:cubicBezTo>
                    <a:pt x="1336" y="3744"/>
                    <a:pt x="1275" y="3245"/>
                    <a:pt x="1345" y="2587"/>
                  </a:cubicBezTo>
                  <a:cubicBezTo>
                    <a:pt x="1487" y="2568"/>
                    <a:pt x="1637" y="2544"/>
                    <a:pt x="1792" y="2516"/>
                  </a:cubicBezTo>
                  <a:close/>
                  <a:moveTo>
                    <a:pt x="2368" y="0"/>
                  </a:moveTo>
                  <a:cubicBezTo>
                    <a:pt x="2161" y="0"/>
                    <a:pt x="1902" y="372"/>
                    <a:pt x="1684" y="945"/>
                  </a:cubicBezTo>
                  <a:cubicBezTo>
                    <a:pt x="1293" y="650"/>
                    <a:pt x="947" y="475"/>
                    <a:pt x="735" y="475"/>
                  </a:cubicBezTo>
                  <a:cubicBezTo>
                    <a:pt x="666" y="475"/>
                    <a:pt x="612" y="493"/>
                    <a:pt x="574" y="531"/>
                  </a:cubicBezTo>
                  <a:cubicBezTo>
                    <a:pt x="419" y="686"/>
                    <a:pt x="598" y="1124"/>
                    <a:pt x="988" y="1641"/>
                  </a:cubicBezTo>
                  <a:cubicBezTo>
                    <a:pt x="381" y="1872"/>
                    <a:pt x="0" y="2149"/>
                    <a:pt x="47" y="2365"/>
                  </a:cubicBezTo>
                  <a:cubicBezTo>
                    <a:pt x="86" y="2533"/>
                    <a:pt x="385" y="2617"/>
                    <a:pt x="829" y="2617"/>
                  </a:cubicBezTo>
                  <a:cubicBezTo>
                    <a:pt x="970" y="2617"/>
                    <a:pt x="1126" y="2608"/>
                    <a:pt x="1294" y="2591"/>
                  </a:cubicBezTo>
                  <a:lnTo>
                    <a:pt x="1294" y="2591"/>
                  </a:lnTo>
                  <a:cubicBezTo>
                    <a:pt x="1218" y="3283"/>
                    <a:pt x="1298" y="3786"/>
                    <a:pt x="1520" y="3833"/>
                  </a:cubicBezTo>
                  <a:cubicBezTo>
                    <a:pt x="1532" y="3836"/>
                    <a:pt x="1545" y="3838"/>
                    <a:pt x="1559" y="3838"/>
                  </a:cubicBezTo>
                  <a:cubicBezTo>
                    <a:pt x="1765" y="3838"/>
                    <a:pt x="2023" y="3467"/>
                    <a:pt x="2239" y="2892"/>
                  </a:cubicBezTo>
                  <a:cubicBezTo>
                    <a:pt x="2635" y="3191"/>
                    <a:pt x="2981" y="3367"/>
                    <a:pt x="3194" y="3367"/>
                  </a:cubicBezTo>
                  <a:cubicBezTo>
                    <a:pt x="3262" y="3367"/>
                    <a:pt x="3316" y="3349"/>
                    <a:pt x="3354" y="3311"/>
                  </a:cubicBezTo>
                  <a:cubicBezTo>
                    <a:pt x="3504" y="3156"/>
                    <a:pt x="3330" y="2718"/>
                    <a:pt x="2935" y="2201"/>
                  </a:cubicBezTo>
                  <a:cubicBezTo>
                    <a:pt x="3547" y="1966"/>
                    <a:pt x="3928" y="1688"/>
                    <a:pt x="3876" y="1476"/>
                  </a:cubicBezTo>
                  <a:cubicBezTo>
                    <a:pt x="3837" y="1310"/>
                    <a:pt x="3543" y="1223"/>
                    <a:pt x="3104" y="1223"/>
                  </a:cubicBezTo>
                  <a:cubicBezTo>
                    <a:pt x="2962" y="1223"/>
                    <a:pt x="2804" y="1232"/>
                    <a:pt x="2634" y="1251"/>
                  </a:cubicBezTo>
                  <a:cubicBezTo>
                    <a:pt x="2705" y="559"/>
                    <a:pt x="2625" y="56"/>
                    <a:pt x="2404" y="4"/>
                  </a:cubicBezTo>
                  <a:cubicBezTo>
                    <a:pt x="2392" y="2"/>
                    <a:pt x="2380" y="0"/>
                    <a:pt x="2368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 bwMode="auto">
            <a:xfrm rot="6300078">
              <a:off x="9071488" y="1899527"/>
              <a:ext cx="41381" cy="36686"/>
            </a:xfrm>
            <a:custGeom>
              <a:avLst/>
              <a:gdLst/>
              <a:ahLst/>
              <a:cxnLst/>
              <a:rect l="l" t="t" r="r" b="b"/>
              <a:pathLst>
                <a:path w="617" h="547" extrusionOk="0">
                  <a:moveTo>
                    <a:pt x="307" y="0"/>
                  </a:moveTo>
                  <a:cubicBezTo>
                    <a:pt x="246" y="0"/>
                    <a:pt x="186" y="21"/>
                    <a:pt x="137" y="64"/>
                  </a:cubicBezTo>
                  <a:cubicBezTo>
                    <a:pt x="19" y="158"/>
                    <a:pt x="0" y="327"/>
                    <a:pt x="99" y="445"/>
                  </a:cubicBezTo>
                  <a:cubicBezTo>
                    <a:pt x="152" y="512"/>
                    <a:pt x="229" y="546"/>
                    <a:pt x="307" y="546"/>
                  </a:cubicBezTo>
                  <a:cubicBezTo>
                    <a:pt x="368" y="546"/>
                    <a:pt x="429" y="526"/>
                    <a:pt x="480" y="483"/>
                  </a:cubicBezTo>
                  <a:cubicBezTo>
                    <a:pt x="598" y="389"/>
                    <a:pt x="616" y="215"/>
                    <a:pt x="518" y="102"/>
                  </a:cubicBezTo>
                  <a:cubicBezTo>
                    <a:pt x="464" y="35"/>
                    <a:pt x="386" y="0"/>
                    <a:pt x="307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 bwMode="auto">
            <a:xfrm rot="6300078">
              <a:off x="8989462" y="1814147"/>
              <a:ext cx="205430" cy="207442"/>
            </a:xfrm>
            <a:custGeom>
              <a:avLst/>
              <a:gdLst/>
              <a:ahLst/>
              <a:cxnLst/>
              <a:rect l="l" t="t" r="r" b="b"/>
              <a:pathLst>
                <a:path w="3063" h="3093" extrusionOk="0">
                  <a:moveTo>
                    <a:pt x="1348" y="38"/>
                  </a:moveTo>
                  <a:cubicBezTo>
                    <a:pt x="1492" y="38"/>
                    <a:pt x="1664" y="358"/>
                    <a:pt x="1792" y="824"/>
                  </a:cubicBezTo>
                  <a:cubicBezTo>
                    <a:pt x="1679" y="890"/>
                    <a:pt x="1562" y="975"/>
                    <a:pt x="1444" y="1064"/>
                  </a:cubicBezTo>
                  <a:cubicBezTo>
                    <a:pt x="1322" y="1027"/>
                    <a:pt x="1204" y="998"/>
                    <a:pt x="1096" y="975"/>
                  </a:cubicBezTo>
                  <a:cubicBezTo>
                    <a:pt x="1091" y="448"/>
                    <a:pt x="1181" y="62"/>
                    <a:pt x="1336" y="39"/>
                  </a:cubicBezTo>
                  <a:cubicBezTo>
                    <a:pt x="1340" y="38"/>
                    <a:pt x="1344" y="38"/>
                    <a:pt x="1348" y="38"/>
                  </a:cubicBezTo>
                  <a:close/>
                  <a:moveTo>
                    <a:pt x="1802" y="862"/>
                  </a:moveTo>
                  <a:cubicBezTo>
                    <a:pt x="1830" y="970"/>
                    <a:pt x="1853" y="1088"/>
                    <a:pt x="1877" y="1210"/>
                  </a:cubicBezTo>
                  <a:cubicBezTo>
                    <a:pt x="1811" y="1182"/>
                    <a:pt x="1741" y="1158"/>
                    <a:pt x="1670" y="1135"/>
                  </a:cubicBezTo>
                  <a:cubicBezTo>
                    <a:pt x="1609" y="1111"/>
                    <a:pt x="1548" y="1097"/>
                    <a:pt x="1491" y="1078"/>
                  </a:cubicBezTo>
                  <a:cubicBezTo>
                    <a:pt x="1595" y="998"/>
                    <a:pt x="1698" y="928"/>
                    <a:pt x="1802" y="862"/>
                  </a:cubicBezTo>
                  <a:close/>
                  <a:moveTo>
                    <a:pt x="1096" y="1017"/>
                  </a:moveTo>
                  <a:lnTo>
                    <a:pt x="1096" y="1017"/>
                  </a:lnTo>
                  <a:cubicBezTo>
                    <a:pt x="1195" y="1036"/>
                    <a:pt x="1298" y="1064"/>
                    <a:pt x="1402" y="1092"/>
                  </a:cubicBezTo>
                  <a:cubicBezTo>
                    <a:pt x="1355" y="1130"/>
                    <a:pt x="1303" y="1168"/>
                    <a:pt x="1256" y="1210"/>
                  </a:cubicBezTo>
                  <a:cubicBezTo>
                    <a:pt x="1204" y="1252"/>
                    <a:pt x="1157" y="1290"/>
                    <a:pt x="1110" y="1332"/>
                  </a:cubicBezTo>
                  <a:cubicBezTo>
                    <a:pt x="1101" y="1224"/>
                    <a:pt x="1096" y="1116"/>
                    <a:pt x="1096" y="1017"/>
                  </a:cubicBezTo>
                  <a:close/>
                  <a:moveTo>
                    <a:pt x="2577" y="538"/>
                  </a:moveTo>
                  <a:cubicBezTo>
                    <a:pt x="2636" y="538"/>
                    <a:pt x="2680" y="553"/>
                    <a:pt x="2705" y="584"/>
                  </a:cubicBezTo>
                  <a:cubicBezTo>
                    <a:pt x="2799" y="697"/>
                    <a:pt x="2620" y="1022"/>
                    <a:pt x="2281" y="1384"/>
                  </a:cubicBezTo>
                  <a:cubicBezTo>
                    <a:pt x="2173" y="1328"/>
                    <a:pt x="2051" y="1276"/>
                    <a:pt x="1919" y="1224"/>
                  </a:cubicBezTo>
                  <a:cubicBezTo>
                    <a:pt x="1896" y="1088"/>
                    <a:pt x="1868" y="961"/>
                    <a:pt x="1835" y="838"/>
                  </a:cubicBezTo>
                  <a:cubicBezTo>
                    <a:pt x="2144" y="649"/>
                    <a:pt x="2416" y="538"/>
                    <a:pt x="2577" y="538"/>
                  </a:cubicBezTo>
                  <a:close/>
                  <a:moveTo>
                    <a:pt x="469" y="937"/>
                  </a:moveTo>
                  <a:cubicBezTo>
                    <a:pt x="629" y="937"/>
                    <a:pt x="831" y="961"/>
                    <a:pt x="1054" y="1008"/>
                  </a:cubicBezTo>
                  <a:cubicBezTo>
                    <a:pt x="1059" y="1121"/>
                    <a:pt x="1063" y="1243"/>
                    <a:pt x="1073" y="1365"/>
                  </a:cubicBezTo>
                  <a:cubicBezTo>
                    <a:pt x="964" y="1464"/>
                    <a:pt x="861" y="1563"/>
                    <a:pt x="772" y="1662"/>
                  </a:cubicBezTo>
                  <a:cubicBezTo>
                    <a:pt x="329" y="1441"/>
                    <a:pt x="43" y="1205"/>
                    <a:pt x="94" y="1060"/>
                  </a:cubicBezTo>
                  <a:cubicBezTo>
                    <a:pt x="121" y="977"/>
                    <a:pt x="260" y="937"/>
                    <a:pt x="469" y="937"/>
                  </a:cubicBezTo>
                  <a:close/>
                  <a:moveTo>
                    <a:pt x="1929" y="1271"/>
                  </a:moveTo>
                  <a:lnTo>
                    <a:pt x="1929" y="1271"/>
                  </a:lnTo>
                  <a:cubicBezTo>
                    <a:pt x="2042" y="1318"/>
                    <a:pt x="2150" y="1365"/>
                    <a:pt x="2253" y="1412"/>
                  </a:cubicBezTo>
                  <a:cubicBezTo>
                    <a:pt x="2173" y="1502"/>
                    <a:pt x="2079" y="1591"/>
                    <a:pt x="1985" y="1676"/>
                  </a:cubicBezTo>
                  <a:cubicBezTo>
                    <a:pt x="1976" y="1615"/>
                    <a:pt x="1971" y="1553"/>
                    <a:pt x="1962" y="1488"/>
                  </a:cubicBezTo>
                  <a:cubicBezTo>
                    <a:pt x="1952" y="1417"/>
                    <a:pt x="1943" y="1342"/>
                    <a:pt x="1929" y="1271"/>
                  </a:cubicBezTo>
                  <a:close/>
                  <a:moveTo>
                    <a:pt x="1077" y="1417"/>
                  </a:moveTo>
                  <a:cubicBezTo>
                    <a:pt x="1087" y="1478"/>
                    <a:pt x="1091" y="1539"/>
                    <a:pt x="1101" y="1600"/>
                  </a:cubicBezTo>
                  <a:cubicBezTo>
                    <a:pt x="1110" y="1676"/>
                    <a:pt x="1120" y="1751"/>
                    <a:pt x="1134" y="1822"/>
                  </a:cubicBezTo>
                  <a:cubicBezTo>
                    <a:pt x="1016" y="1775"/>
                    <a:pt x="908" y="1727"/>
                    <a:pt x="809" y="1680"/>
                  </a:cubicBezTo>
                  <a:cubicBezTo>
                    <a:pt x="889" y="1591"/>
                    <a:pt x="979" y="1502"/>
                    <a:pt x="1077" y="1417"/>
                  </a:cubicBezTo>
                  <a:close/>
                  <a:moveTo>
                    <a:pt x="1449" y="1107"/>
                  </a:moveTo>
                  <a:cubicBezTo>
                    <a:pt x="1519" y="1125"/>
                    <a:pt x="1585" y="1149"/>
                    <a:pt x="1656" y="1172"/>
                  </a:cubicBezTo>
                  <a:cubicBezTo>
                    <a:pt x="1736" y="1196"/>
                    <a:pt x="1811" y="1224"/>
                    <a:pt x="1886" y="1257"/>
                  </a:cubicBezTo>
                  <a:cubicBezTo>
                    <a:pt x="1900" y="1332"/>
                    <a:pt x="1910" y="1412"/>
                    <a:pt x="1924" y="1497"/>
                  </a:cubicBezTo>
                  <a:cubicBezTo>
                    <a:pt x="1933" y="1568"/>
                    <a:pt x="1938" y="1638"/>
                    <a:pt x="1948" y="1709"/>
                  </a:cubicBezTo>
                  <a:cubicBezTo>
                    <a:pt x="1891" y="1756"/>
                    <a:pt x="1839" y="1803"/>
                    <a:pt x="1783" y="1850"/>
                  </a:cubicBezTo>
                  <a:cubicBezTo>
                    <a:pt x="1726" y="1897"/>
                    <a:pt x="1670" y="1944"/>
                    <a:pt x="1614" y="1986"/>
                  </a:cubicBezTo>
                  <a:cubicBezTo>
                    <a:pt x="1543" y="1967"/>
                    <a:pt x="1472" y="1944"/>
                    <a:pt x="1407" y="1920"/>
                  </a:cubicBezTo>
                  <a:cubicBezTo>
                    <a:pt x="1327" y="1892"/>
                    <a:pt x="1251" y="1864"/>
                    <a:pt x="1176" y="1836"/>
                  </a:cubicBezTo>
                  <a:cubicBezTo>
                    <a:pt x="1162" y="1760"/>
                    <a:pt x="1148" y="1680"/>
                    <a:pt x="1138" y="1596"/>
                  </a:cubicBezTo>
                  <a:cubicBezTo>
                    <a:pt x="1129" y="1525"/>
                    <a:pt x="1120" y="1455"/>
                    <a:pt x="1115" y="1384"/>
                  </a:cubicBezTo>
                  <a:cubicBezTo>
                    <a:pt x="1167" y="1332"/>
                    <a:pt x="1223" y="1285"/>
                    <a:pt x="1280" y="1243"/>
                  </a:cubicBezTo>
                  <a:cubicBezTo>
                    <a:pt x="1336" y="1196"/>
                    <a:pt x="1392" y="1149"/>
                    <a:pt x="1449" y="1107"/>
                  </a:cubicBezTo>
                  <a:close/>
                  <a:moveTo>
                    <a:pt x="1952" y="1760"/>
                  </a:moveTo>
                  <a:cubicBezTo>
                    <a:pt x="1962" y="1869"/>
                    <a:pt x="1966" y="1977"/>
                    <a:pt x="1966" y="2076"/>
                  </a:cubicBezTo>
                  <a:cubicBezTo>
                    <a:pt x="1868" y="2057"/>
                    <a:pt x="1764" y="2029"/>
                    <a:pt x="1661" y="2000"/>
                  </a:cubicBezTo>
                  <a:cubicBezTo>
                    <a:pt x="1708" y="1963"/>
                    <a:pt x="1759" y="1925"/>
                    <a:pt x="1806" y="1883"/>
                  </a:cubicBezTo>
                  <a:cubicBezTo>
                    <a:pt x="1858" y="1840"/>
                    <a:pt x="1905" y="1803"/>
                    <a:pt x="1952" y="1760"/>
                  </a:cubicBezTo>
                  <a:close/>
                  <a:moveTo>
                    <a:pt x="2291" y="1431"/>
                  </a:moveTo>
                  <a:cubicBezTo>
                    <a:pt x="2733" y="1652"/>
                    <a:pt x="3020" y="1887"/>
                    <a:pt x="2968" y="2033"/>
                  </a:cubicBezTo>
                  <a:cubicBezTo>
                    <a:pt x="2942" y="2116"/>
                    <a:pt x="2802" y="2156"/>
                    <a:pt x="2594" y="2156"/>
                  </a:cubicBezTo>
                  <a:cubicBezTo>
                    <a:pt x="2433" y="2156"/>
                    <a:pt x="2232" y="2132"/>
                    <a:pt x="2009" y="2085"/>
                  </a:cubicBezTo>
                  <a:cubicBezTo>
                    <a:pt x="2004" y="1972"/>
                    <a:pt x="1999" y="1850"/>
                    <a:pt x="1985" y="1727"/>
                  </a:cubicBezTo>
                  <a:cubicBezTo>
                    <a:pt x="2098" y="1629"/>
                    <a:pt x="2202" y="1530"/>
                    <a:pt x="2291" y="1431"/>
                  </a:cubicBezTo>
                  <a:close/>
                  <a:moveTo>
                    <a:pt x="1186" y="1883"/>
                  </a:moveTo>
                  <a:cubicBezTo>
                    <a:pt x="1251" y="1911"/>
                    <a:pt x="1322" y="1934"/>
                    <a:pt x="1392" y="1958"/>
                  </a:cubicBezTo>
                  <a:cubicBezTo>
                    <a:pt x="1454" y="1977"/>
                    <a:pt x="1510" y="1996"/>
                    <a:pt x="1571" y="2014"/>
                  </a:cubicBezTo>
                  <a:cubicBezTo>
                    <a:pt x="1468" y="2094"/>
                    <a:pt x="1360" y="2165"/>
                    <a:pt x="1261" y="2231"/>
                  </a:cubicBezTo>
                  <a:cubicBezTo>
                    <a:pt x="1233" y="2118"/>
                    <a:pt x="1204" y="2005"/>
                    <a:pt x="1186" y="1883"/>
                  </a:cubicBezTo>
                  <a:close/>
                  <a:moveTo>
                    <a:pt x="781" y="1709"/>
                  </a:moveTo>
                  <a:cubicBezTo>
                    <a:pt x="889" y="1765"/>
                    <a:pt x="1011" y="1817"/>
                    <a:pt x="1138" y="1869"/>
                  </a:cubicBezTo>
                  <a:cubicBezTo>
                    <a:pt x="1167" y="2005"/>
                    <a:pt x="1195" y="2132"/>
                    <a:pt x="1223" y="2250"/>
                  </a:cubicBezTo>
                  <a:cubicBezTo>
                    <a:pt x="917" y="2443"/>
                    <a:pt x="645" y="2555"/>
                    <a:pt x="485" y="2555"/>
                  </a:cubicBezTo>
                  <a:cubicBezTo>
                    <a:pt x="427" y="2555"/>
                    <a:pt x="383" y="2540"/>
                    <a:pt x="358" y="2508"/>
                  </a:cubicBezTo>
                  <a:cubicBezTo>
                    <a:pt x="264" y="2395"/>
                    <a:pt x="442" y="2071"/>
                    <a:pt x="781" y="1709"/>
                  </a:cubicBezTo>
                  <a:close/>
                  <a:moveTo>
                    <a:pt x="1618" y="2029"/>
                  </a:moveTo>
                  <a:cubicBezTo>
                    <a:pt x="1741" y="2066"/>
                    <a:pt x="1858" y="2094"/>
                    <a:pt x="1966" y="2118"/>
                  </a:cubicBezTo>
                  <a:cubicBezTo>
                    <a:pt x="1971" y="2645"/>
                    <a:pt x="1882" y="3030"/>
                    <a:pt x="1726" y="3054"/>
                  </a:cubicBezTo>
                  <a:cubicBezTo>
                    <a:pt x="1722" y="3054"/>
                    <a:pt x="1718" y="3055"/>
                    <a:pt x="1714" y="3055"/>
                  </a:cubicBezTo>
                  <a:cubicBezTo>
                    <a:pt x="1566" y="3055"/>
                    <a:pt x="1398" y="2735"/>
                    <a:pt x="1270" y="2268"/>
                  </a:cubicBezTo>
                  <a:cubicBezTo>
                    <a:pt x="1383" y="2198"/>
                    <a:pt x="1501" y="2118"/>
                    <a:pt x="1618" y="2029"/>
                  </a:cubicBezTo>
                  <a:close/>
                  <a:moveTo>
                    <a:pt x="1349" y="0"/>
                  </a:moveTo>
                  <a:cubicBezTo>
                    <a:pt x="1343" y="0"/>
                    <a:pt x="1337" y="0"/>
                    <a:pt x="1331" y="1"/>
                  </a:cubicBezTo>
                  <a:cubicBezTo>
                    <a:pt x="1153" y="25"/>
                    <a:pt x="1049" y="415"/>
                    <a:pt x="1054" y="965"/>
                  </a:cubicBezTo>
                  <a:cubicBezTo>
                    <a:pt x="835" y="920"/>
                    <a:pt x="639" y="896"/>
                    <a:pt x="479" y="896"/>
                  </a:cubicBezTo>
                  <a:cubicBezTo>
                    <a:pt x="245" y="896"/>
                    <a:pt x="90" y="947"/>
                    <a:pt x="57" y="1050"/>
                  </a:cubicBezTo>
                  <a:cubicBezTo>
                    <a:pt x="0" y="1210"/>
                    <a:pt x="278" y="1459"/>
                    <a:pt x="743" y="1690"/>
                  </a:cubicBezTo>
                  <a:cubicBezTo>
                    <a:pt x="391" y="2071"/>
                    <a:pt x="217" y="2400"/>
                    <a:pt x="325" y="2537"/>
                  </a:cubicBezTo>
                  <a:cubicBezTo>
                    <a:pt x="358" y="2575"/>
                    <a:pt x="411" y="2593"/>
                    <a:pt x="482" y="2593"/>
                  </a:cubicBezTo>
                  <a:cubicBezTo>
                    <a:pt x="654" y="2593"/>
                    <a:pt x="924" y="2485"/>
                    <a:pt x="1237" y="2292"/>
                  </a:cubicBezTo>
                  <a:cubicBezTo>
                    <a:pt x="1369" y="2774"/>
                    <a:pt x="1549" y="3093"/>
                    <a:pt x="1714" y="3093"/>
                  </a:cubicBezTo>
                  <a:cubicBezTo>
                    <a:pt x="1720" y="3093"/>
                    <a:pt x="1725" y="3092"/>
                    <a:pt x="1731" y="3092"/>
                  </a:cubicBezTo>
                  <a:cubicBezTo>
                    <a:pt x="1910" y="3068"/>
                    <a:pt x="2013" y="2678"/>
                    <a:pt x="2009" y="2127"/>
                  </a:cubicBezTo>
                  <a:lnTo>
                    <a:pt x="2009" y="2127"/>
                  </a:lnTo>
                  <a:cubicBezTo>
                    <a:pt x="2226" y="2173"/>
                    <a:pt x="2422" y="2196"/>
                    <a:pt x="2581" y="2196"/>
                  </a:cubicBezTo>
                  <a:cubicBezTo>
                    <a:pt x="2816" y="2196"/>
                    <a:pt x="2972" y="2146"/>
                    <a:pt x="3006" y="2043"/>
                  </a:cubicBezTo>
                  <a:cubicBezTo>
                    <a:pt x="3062" y="1878"/>
                    <a:pt x="2780" y="1633"/>
                    <a:pt x="2319" y="1403"/>
                  </a:cubicBezTo>
                  <a:cubicBezTo>
                    <a:pt x="2672" y="1022"/>
                    <a:pt x="2846" y="693"/>
                    <a:pt x="2733" y="556"/>
                  </a:cubicBezTo>
                  <a:cubicBezTo>
                    <a:pt x="2701" y="518"/>
                    <a:pt x="2649" y="499"/>
                    <a:pt x="2579" y="499"/>
                  </a:cubicBezTo>
                  <a:cubicBezTo>
                    <a:pt x="2409" y="499"/>
                    <a:pt x="2138" y="608"/>
                    <a:pt x="1825" y="801"/>
                  </a:cubicBezTo>
                  <a:cubicBezTo>
                    <a:pt x="1693" y="319"/>
                    <a:pt x="1513" y="0"/>
                    <a:pt x="1349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 bwMode="auto">
            <a:xfrm rot="-4499888" flipH="1">
              <a:off x="8638060" y="2119262"/>
              <a:ext cx="409839" cy="27577"/>
            </a:xfrm>
            <a:custGeom>
              <a:avLst/>
              <a:gdLst/>
              <a:ahLst/>
              <a:cxnLst/>
              <a:rect l="l" t="t" r="r" b="b"/>
              <a:pathLst>
                <a:path w="6111" h="5810" extrusionOk="0">
                  <a:moveTo>
                    <a:pt x="2154" y="79"/>
                  </a:moveTo>
                  <a:cubicBezTo>
                    <a:pt x="2447" y="79"/>
                    <a:pt x="2907" y="659"/>
                    <a:pt x="3321" y="1519"/>
                  </a:cubicBezTo>
                  <a:cubicBezTo>
                    <a:pt x="3147" y="1660"/>
                    <a:pt x="2969" y="1815"/>
                    <a:pt x="2790" y="1980"/>
                  </a:cubicBezTo>
                  <a:cubicBezTo>
                    <a:pt x="2503" y="1924"/>
                    <a:pt x="2225" y="1886"/>
                    <a:pt x="1967" y="1858"/>
                  </a:cubicBezTo>
                  <a:cubicBezTo>
                    <a:pt x="1779" y="908"/>
                    <a:pt x="1807" y="183"/>
                    <a:pt x="2089" y="89"/>
                  </a:cubicBezTo>
                  <a:cubicBezTo>
                    <a:pt x="2110" y="82"/>
                    <a:pt x="2131" y="79"/>
                    <a:pt x="2154" y="79"/>
                  </a:cubicBezTo>
                  <a:close/>
                  <a:moveTo>
                    <a:pt x="3359" y="1594"/>
                  </a:moveTo>
                  <a:cubicBezTo>
                    <a:pt x="3444" y="1773"/>
                    <a:pt x="3528" y="1966"/>
                    <a:pt x="3608" y="2163"/>
                  </a:cubicBezTo>
                  <a:cubicBezTo>
                    <a:pt x="3491" y="2135"/>
                    <a:pt x="3368" y="2102"/>
                    <a:pt x="3246" y="2074"/>
                  </a:cubicBezTo>
                  <a:cubicBezTo>
                    <a:pt x="3124" y="2046"/>
                    <a:pt x="3006" y="2022"/>
                    <a:pt x="2884" y="1999"/>
                  </a:cubicBezTo>
                  <a:cubicBezTo>
                    <a:pt x="3044" y="1853"/>
                    <a:pt x="3204" y="1717"/>
                    <a:pt x="3359" y="1594"/>
                  </a:cubicBezTo>
                  <a:close/>
                  <a:moveTo>
                    <a:pt x="4963" y="733"/>
                  </a:moveTo>
                  <a:cubicBezTo>
                    <a:pt x="5048" y="733"/>
                    <a:pt x="5115" y="754"/>
                    <a:pt x="5160" y="799"/>
                  </a:cubicBezTo>
                  <a:cubicBezTo>
                    <a:pt x="5372" y="1006"/>
                    <a:pt x="5081" y="1670"/>
                    <a:pt x="4493" y="2441"/>
                  </a:cubicBezTo>
                  <a:cubicBezTo>
                    <a:pt x="4248" y="2352"/>
                    <a:pt x="3985" y="2267"/>
                    <a:pt x="3698" y="2192"/>
                  </a:cubicBezTo>
                  <a:cubicBezTo>
                    <a:pt x="3608" y="1961"/>
                    <a:pt x="3519" y="1745"/>
                    <a:pt x="3420" y="1543"/>
                  </a:cubicBezTo>
                  <a:cubicBezTo>
                    <a:pt x="4064" y="1041"/>
                    <a:pt x="4642" y="733"/>
                    <a:pt x="4963" y="733"/>
                  </a:cubicBezTo>
                  <a:close/>
                  <a:moveTo>
                    <a:pt x="1986" y="1942"/>
                  </a:moveTo>
                  <a:cubicBezTo>
                    <a:pt x="2216" y="1966"/>
                    <a:pt x="2465" y="1999"/>
                    <a:pt x="2719" y="2046"/>
                  </a:cubicBezTo>
                  <a:cubicBezTo>
                    <a:pt x="2630" y="2131"/>
                    <a:pt x="2541" y="2215"/>
                    <a:pt x="2451" y="2305"/>
                  </a:cubicBezTo>
                  <a:cubicBezTo>
                    <a:pt x="2348" y="2408"/>
                    <a:pt x="2249" y="2512"/>
                    <a:pt x="2150" y="2615"/>
                  </a:cubicBezTo>
                  <a:cubicBezTo>
                    <a:pt x="2084" y="2385"/>
                    <a:pt x="2028" y="2159"/>
                    <a:pt x="1986" y="1942"/>
                  </a:cubicBezTo>
                  <a:close/>
                  <a:moveTo>
                    <a:pt x="3735" y="2281"/>
                  </a:moveTo>
                  <a:lnTo>
                    <a:pt x="3735" y="2281"/>
                  </a:lnTo>
                  <a:cubicBezTo>
                    <a:pt x="3985" y="2352"/>
                    <a:pt x="4220" y="2427"/>
                    <a:pt x="4441" y="2507"/>
                  </a:cubicBezTo>
                  <a:cubicBezTo>
                    <a:pt x="4304" y="2681"/>
                    <a:pt x="4154" y="2860"/>
                    <a:pt x="3994" y="3043"/>
                  </a:cubicBezTo>
                  <a:cubicBezTo>
                    <a:pt x="3952" y="2907"/>
                    <a:pt x="3909" y="2770"/>
                    <a:pt x="3862" y="2629"/>
                  </a:cubicBezTo>
                  <a:cubicBezTo>
                    <a:pt x="3820" y="2512"/>
                    <a:pt x="3778" y="2394"/>
                    <a:pt x="3735" y="2281"/>
                  </a:cubicBezTo>
                  <a:close/>
                  <a:moveTo>
                    <a:pt x="1272" y="1902"/>
                  </a:moveTo>
                  <a:cubicBezTo>
                    <a:pt x="1465" y="1902"/>
                    <a:pt x="1676" y="1912"/>
                    <a:pt x="1901" y="1933"/>
                  </a:cubicBezTo>
                  <a:cubicBezTo>
                    <a:pt x="1953" y="2168"/>
                    <a:pt x="2014" y="2422"/>
                    <a:pt x="2089" y="2681"/>
                  </a:cubicBezTo>
                  <a:cubicBezTo>
                    <a:pt x="1906" y="2883"/>
                    <a:pt x="1741" y="3081"/>
                    <a:pt x="1590" y="3274"/>
                  </a:cubicBezTo>
                  <a:cubicBezTo>
                    <a:pt x="683" y="2930"/>
                    <a:pt x="85" y="2521"/>
                    <a:pt x="151" y="2234"/>
                  </a:cubicBezTo>
                  <a:cubicBezTo>
                    <a:pt x="202" y="2014"/>
                    <a:pt x="637" y="1902"/>
                    <a:pt x="1272" y="1902"/>
                  </a:cubicBezTo>
                  <a:close/>
                  <a:moveTo>
                    <a:pt x="2117" y="2770"/>
                  </a:moveTo>
                  <a:cubicBezTo>
                    <a:pt x="2155" y="2907"/>
                    <a:pt x="2202" y="3043"/>
                    <a:pt x="2249" y="3184"/>
                  </a:cubicBezTo>
                  <a:cubicBezTo>
                    <a:pt x="2287" y="3302"/>
                    <a:pt x="2329" y="3419"/>
                    <a:pt x="2376" y="3532"/>
                  </a:cubicBezTo>
                  <a:cubicBezTo>
                    <a:pt x="2127" y="3462"/>
                    <a:pt x="1891" y="3382"/>
                    <a:pt x="1670" y="3302"/>
                  </a:cubicBezTo>
                  <a:cubicBezTo>
                    <a:pt x="1807" y="3128"/>
                    <a:pt x="1953" y="2949"/>
                    <a:pt x="2117" y="2770"/>
                  </a:cubicBezTo>
                  <a:close/>
                  <a:moveTo>
                    <a:pt x="2813" y="2065"/>
                  </a:moveTo>
                  <a:cubicBezTo>
                    <a:pt x="2950" y="2088"/>
                    <a:pt x="3091" y="2116"/>
                    <a:pt x="3227" y="2149"/>
                  </a:cubicBezTo>
                  <a:cubicBezTo>
                    <a:pt x="3368" y="2182"/>
                    <a:pt x="3505" y="2220"/>
                    <a:pt x="3641" y="2253"/>
                  </a:cubicBezTo>
                  <a:cubicBezTo>
                    <a:pt x="3693" y="2385"/>
                    <a:pt x="3740" y="2516"/>
                    <a:pt x="3787" y="2653"/>
                  </a:cubicBezTo>
                  <a:cubicBezTo>
                    <a:pt x="3839" y="2808"/>
                    <a:pt x="3886" y="2958"/>
                    <a:pt x="3933" y="3109"/>
                  </a:cubicBezTo>
                  <a:cubicBezTo>
                    <a:pt x="3825" y="3222"/>
                    <a:pt x="3716" y="3339"/>
                    <a:pt x="3604" y="3452"/>
                  </a:cubicBezTo>
                  <a:cubicBezTo>
                    <a:pt x="3500" y="3556"/>
                    <a:pt x="3397" y="3655"/>
                    <a:pt x="3298" y="3749"/>
                  </a:cubicBezTo>
                  <a:cubicBezTo>
                    <a:pt x="3161" y="3720"/>
                    <a:pt x="3020" y="3692"/>
                    <a:pt x="2879" y="3659"/>
                  </a:cubicBezTo>
                  <a:cubicBezTo>
                    <a:pt x="2738" y="3631"/>
                    <a:pt x="2602" y="3593"/>
                    <a:pt x="2470" y="3556"/>
                  </a:cubicBezTo>
                  <a:cubicBezTo>
                    <a:pt x="2418" y="3429"/>
                    <a:pt x="2367" y="3292"/>
                    <a:pt x="2319" y="3156"/>
                  </a:cubicBezTo>
                  <a:cubicBezTo>
                    <a:pt x="2268" y="3005"/>
                    <a:pt x="2221" y="2855"/>
                    <a:pt x="2178" y="2704"/>
                  </a:cubicBezTo>
                  <a:cubicBezTo>
                    <a:pt x="2282" y="2587"/>
                    <a:pt x="2390" y="2474"/>
                    <a:pt x="2508" y="2356"/>
                  </a:cubicBezTo>
                  <a:cubicBezTo>
                    <a:pt x="2606" y="2258"/>
                    <a:pt x="2710" y="2159"/>
                    <a:pt x="2813" y="2065"/>
                  </a:cubicBezTo>
                  <a:close/>
                  <a:moveTo>
                    <a:pt x="3956" y="3194"/>
                  </a:moveTo>
                  <a:cubicBezTo>
                    <a:pt x="4027" y="3429"/>
                    <a:pt x="4079" y="3655"/>
                    <a:pt x="4126" y="3871"/>
                  </a:cubicBezTo>
                  <a:cubicBezTo>
                    <a:pt x="3890" y="3847"/>
                    <a:pt x="3646" y="3810"/>
                    <a:pt x="3392" y="3767"/>
                  </a:cubicBezTo>
                  <a:cubicBezTo>
                    <a:pt x="3481" y="3683"/>
                    <a:pt x="3571" y="3598"/>
                    <a:pt x="3660" y="3509"/>
                  </a:cubicBezTo>
                  <a:cubicBezTo>
                    <a:pt x="3763" y="3405"/>
                    <a:pt x="3862" y="3302"/>
                    <a:pt x="3956" y="3194"/>
                  </a:cubicBezTo>
                  <a:close/>
                  <a:moveTo>
                    <a:pt x="4516" y="2540"/>
                  </a:moveTo>
                  <a:cubicBezTo>
                    <a:pt x="5424" y="2883"/>
                    <a:pt x="6026" y="3288"/>
                    <a:pt x="5955" y="3575"/>
                  </a:cubicBezTo>
                  <a:cubicBezTo>
                    <a:pt x="5905" y="3798"/>
                    <a:pt x="5472" y="3911"/>
                    <a:pt x="4835" y="3911"/>
                  </a:cubicBezTo>
                  <a:cubicBezTo>
                    <a:pt x="4642" y="3911"/>
                    <a:pt x="4431" y="3901"/>
                    <a:pt x="4206" y="3880"/>
                  </a:cubicBezTo>
                  <a:cubicBezTo>
                    <a:pt x="4159" y="3640"/>
                    <a:pt x="4097" y="3391"/>
                    <a:pt x="4017" y="3128"/>
                  </a:cubicBezTo>
                  <a:cubicBezTo>
                    <a:pt x="4201" y="2925"/>
                    <a:pt x="4370" y="2728"/>
                    <a:pt x="4516" y="2540"/>
                  </a:cubicBezTo>
                  <a:close/>
                  <a:moveTo>
                    <a:pt x="2503" y="3645"/>
                  </a:moveTo>
                  <a:cubicBezTo>
                    <a:pt x="2621" y="3678"/>
                    <a:pt x="2738" y="3706"/>
                    <a:pt x="2860" y="3739"/>
                  </a:cubicBezTo>
                  <a:cubicBezTo>
                    <a:pt x="2987" y="3767"/>
                    <a:pt x="3105" y="3791"/>
                    <a:pt x="3223" y="3814"/>
                  </a:cubicBezTo>
                  <a:cubicBezTo>
                    <a:pt x="3067" y="3960"/>
                    <a:pt x="2907" y="4097"/>
                    <a:pt x="2752" y="4219"/>
                  </a:cubicBezTo>
                  <a:cubicBezTo>
                    <a:pt x="2668" y="4040"/>
                    <a:pt x="2583" y="3847"/>
                    <a:pt x="2503" y="3645"/>
                  </a:cubicBezTo>
                  <a:close/>
                  <a:moveTo>
                    <a:pt x="1619" y="3368"/>
                  </a:moveTo>
                  <a:cubicBezTo>
                    <a:pt x="1863" y="3457"/>
                    <a:pt x="2127" y="3542"/>
                    <a:pt x="2409" y="3622"/>
                  </a:cubicBezTo>
                  <a:cubicBezTo>
                    <a:pt x="2498" y="3852"/>
                    <a:pt x="2592" y="4068"/>
                    <a:pt x="2686" y="4271"/>
                  </a:cubicBezTo>
                  <a:cubicBezTo>
                    <a:pt x="2047" y="4773"/>
                    <a:pt x="1469" y="5081"/>
                    <a:pt x="1148" y="5081"/>
                  </a:cubicBezTo>
                  <a:cubicBezTo>
                    <a:pt x="1063" y="5081"/>
                    <a:pt x="996" y="5059"/>
                    <a:pt x="951" y="5014"/>
                  </a:cubicBezTo>
                  <a:cubicBezTo>
                    <a:pt x="739" y="4802"/>
                    <a:pt x="1031" y="4139"/>
                    <a:pt x="1619" y="3368"/>
                  </a:cubicBezTo>
                  <a:close/>
                  <a:moveTo>
                    <a:pt x="3321" y="3833"/>
                  </a:moveTo>
                  <a:cubicBezTo>
                    <a:pt x="3608" y="3885"/>
                    <a:pt x="3886" y="3927"/>
                    <a:pt x="4140" y="3951"/>
                  </a:cubicBezTo>
                  <a:cubicBezTo>
                    <a:pt x="4333" y="4906"/>
                    <a:pt x="4300" y="5625"/>
                    <a:pt x="4022" y="5724"/>
                  </a:cubicBezTo>
                  <a:cubicBezTo>
                    <a:pt x="4001" y="5731"/>
                    <a:pt x="3979" y="5735"/>
                    <a:pt x="3956" y="5735"/>
                  </a:cubicBezTo>
                  <a:cubicBezTo>
                    <a:pt x="3660" y="5735"/>
                    <a:pt x="3204" y="5154"/>
                    <a:pt x="2785" y="4290"/>
                  </a:cubicBezTo>
                  <a:cubicBezTo>
                    <a:pt x="2959" y="4153"/>
                    <a:pt x="3138" y="3998"/>
                    <a:pt x="3321" y="3833"/>
                  </a:cubicBezTo>
                  <a:close/>
                  <a:moveTo>
                    <a:pt x="2145" y="0"/>
                  </a:moveTo>
                  <a:cubicBezTo>
                    <a:pt x="2116" y="0"/>
                    <a:pt x="2088" y="5"/>
                    <a:pt x="2061" y="14"/>
                  </a:cubicBezTo>
                  <a:cubicBezTo>
                    <a:pt x="1741" y="127"/>
                    <a:pt x="1689" y="856"/>
                    <a:pt x="1887" y="1853"/>
                  </a:cubicBezTo>
                  <a:cubicBezTo>
                    <a:pt x="1670" y="1833"/>
                    <a:pt x="1466" y="1823"/>
                    <a:pt x="1279" y="1823"/>
                  </a:cubicBezTo>
                  <a:cubicBezTo>
                    <a:pt x="594" y="1823"/>
                    <a:pt x="135" y="1957"/>
                    <a:pt x="76" y="2215"/>
                  </a:cubicBezTo>
                  <a:cubicBezTo>
                    <a:pt x="1" y="2549"/>
                    <a:pt x="593" y="2977"/>
                    <a:pt x="1543" y="3339"/>
                  </a:cubicBezTo>
                  <a:cubicBezTo>
                    <a:pt x="932" y="4148"/>
                    <a:pt x="654" y="4826"/>
                    <a:pt x="894" y="5066"/>
                  </a:cubicBezTo>
                  <a:cubicBezTo>
                    <a:pt x="953" y="5125"/>
                    <a:pt x="1038" y="5154"/>
                    <a:pt x="1145" y="5154"/>
                  </a:cubicBezTo>
                  <a:cubicBezTo>
                    <a:pt x="1493" y="5154"/>
                    <a:pt x="2073" y="4852"/>
                    <a:pt x="2724" y="4341"/>
                  </a:cubicBezTo>
                  <a:cubicBezTo>
                    <a:pt x="3155" y="5233"/>
                    <a:pt x="3625" y="5809"/>
                    <a:pt x="3958" y="5809"/>
                  </a:cubicBezTo>
                  <a:cubicBezTo>
                    <a:pt x="3988" y="5809"/>
                    <a:pt x="4018" y="5805"/>
                    <a:pt x="4046" y="5795"/>
                  </a:cubicBezTo>
                  <a:cubicBezTo>
                    <a:pt x="4370" y="5687"/>
                    <a:pt x="4417" y="4953"/>
                    <a:pt x="4224" y="3960"/>
                  </a:cubicBezTo>
                  <a:lnTo>
                    <a:pt x="4224" y="3960"/>
                  </a:lnTo>
                  <a:cubicBezTo>
                    <a:pt x="4434" y="3979"/>
                    <a:pt x="4631" y="3988"/>
                    <a:pt x="4813" y="3988"/>
                  </a:cubicBezTo>
                  <a:cubicBezTo>
                    <a:pt x="5504" y="3988"/>
                    <a:pt x="5972" y="3854"/>
                    <a:pt x="6035" y="3593"/>
                  </a:cubicBezTo>
                  <a:cubicBezTo>
                    <a:pt x="6111" y="3264"/>
                    <a:pt x="5513" y="2831"/>
                    <a:pt x="4568" y="2474"/>
                  </a:cubicBezTo>
                  <a:cubicBezTo>
                    <a:pt x="5179" y="1665"/>
                    <a:pt x="5457" y="983"/>
                    <a:pt x="5217" y="743"/>
                  </a:cubicBezTo>
                  <a:cubicBezTo>
                    <a:pt x="5159" y="685"/>
                    <a:pt x="5075" y="657"/>
                    <a:pt x="4969" y="657"/>
                  </a:cubicBezTo>
                  <a:cubicBezTo>
                    <a:pt x="4622" y="657"/>
                    <a:pt x="4040" y="958"/>
                    <a:pt x="3387" y="1467"/>
                  </a:cubicBezTo>
                  <a:cubicBezTo>
                    <a:pt x="2951" y="577"/>
                    <a:pt x="2478" y="0"/>
                    <a:pt x="2145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 bwMode="auto">
            <a:xfrm rot="6300078">
              <a:off x="8635722" y="2544182"/>
              <a:ext cx="414548" cy="406634"/>
            </a:xfrm>
            <a:custGeom>
              <a:avLst/>
              <a:gdLst/>
              <a:ahLst/>
              <a:cxnLst/>
              <a:rect l="l" t="t" r="r" b="b"/>
              <a:pathLst>
                <a:path w="6181" h="6063" extrusionOk="0">
                  <a:moveTo>
                    <a:pt x="1460" y="0"/>
                  </a:moveTo>
                  <a:cubicBezTo>
                    <a:pt x="1421" y="0"/>
                    <a:pt x="1381" y="5"/>
                    <a:pt x="1341" y="14"/>
                  </a:cubicBezTo>
                  <a:cubicBezTo>
                    <a:pt x="1059" y="75"/>
                    <a:pt x="875" y="357"/>
                    <a:pt x="941" y="639"/>
                  </a:cubicBezTo>
                  <a:cubicBezTo>
                    <a:pt x="994" y="888"/>
                    <a:pt x="1214" y="1056"/>
                    <a:pt x="1458" y="1056"/>
                  </a:cubicBezTo>
                  <a:cubicBezTo>
                    <a:pt x="1495" y="1056"/>
                    <a:pt x="1533" y="1052"/>
                    <a:pt x="1571" y="1044"/>
                  </a:cubicBezTo>
                  <a:cubicBezTo>
                    <a:pt x="1614" y="1035"/>
                    <a:pt x="1656" y="1016"/>
                    <a:pt x="1694" y="997"/>
                  </a:cubicBezTo>
                  <a:lnTo>
                    <a:pt x="2606" y="2342"/>
                  </a:lnTo>
                  <a:cubicBezTo>
                    <a:pt x="2418" y="2493"/>
                    <a:pt x="2305" y="2723"/>
                    <a:pt x="2310" y="2968"/>
                  </a:cubicBezTo>
                  <a:lnTo>
                    <a:pt x="823" y="3104"/>
                  </a:lnTo>
                  <a:cubicBezTo>
                    <a:pt x="775" y="2926"/>
                    <a:pt x="615" y="2807"/>
                    <a:pt x="440" y="2807"/>
                  </a:cubicBezTo>
                  <a:cubicBezTo>
                    <a:pt x="411" y="2807"/>
                    <a:pt x="382" y="2811"/>
                    <a:pt x="353" y="2817"/>
                  </a:cubicBezTo>
                  <a:cubicBezTo>
                    <a:pt x="137" y="2864"/>
                    <a:pt x="0" y="3081"/>
                    <a:pt x="47" y="3297"/>
                  </a:cubicBezTo>
                  <a:cubicBezTo>
                    <a:pt x="88" y="3479"/>
                    <a:pt x="253" y="3609"/>
                    <a:pt x="436" y="3609"/>
                  </a:cubicBezTo>
                  <a:cubicBezTo>
                    <a:pt x="466" y="3609"/>
                    <a:pt x="497" y="3605"/>
                    <a:pt x="527" y="3598"/>
                  </a:cubicBezTo>
                  <a:cubicBezTo>
                    <a:pt x="701" y="3560"/>
                    <a:pt x="823" y="3410"/>
                    <a:pt x="837" y="3241"/>
                  </a:cubicBezTo>
                  <a:lnTo>
                    <a:pt x="2319" y="3104"/>
                  </a:lnTo>
                  <a:cubicBezTo>
                    <a:pt x="2324" y="3118"/>
                    <a:pt x="2324" y="3128"/>
                    <a:pt x="2324" y="3137"/>
                  </a:cubicBezTo>
                  <a:cubicBezTo>
                    <a:pt x="2385" y="3405"/>
                    <a:pt x="2568" y="3612"/>
                    <a:pt x="2804" y="3706"/>
                  </a:cubicBezTo>
                  <a:lnTo>
                    <a:pt x="2333" y="5216"/>
                  </a:lnTo>
                  <a:cubicBezTo>
                    <a:pt x="2312" y="5212"/>
                    <a:pt x="2290" y="5210"/>
                    <a:pt x="2267" y="5210"/>
                  </a:cubicBezTo>
                  <a:cubicBezTo>
                    <a:pt x="2240" y="5210"/>
                    <a:pt x="2211" y="5213"/>
                    <a:pt x="2183" y="5221"/>
                  </a:cubicBezTo>
                  <a:cubicBezTo>
                    <a:pt x="1952" y="5268"/>
                    <a:pt x="1806" y="5498"/>
                    <a:pt x="1858" y="5729"/>
                  </a:cubicBezTo>
                  <a:cubicBezTo>
                    <a:pt x="1903" y="5926"/>
                    <a:pt x="2081" y="6062"/>
                    <a:pt x="2279" y="6062"/>
                  </a:cubicBezTo>
                  <a:cubicBezTo>
                    <a:pt x="2308" y="6062"/>
                    <a:pt x="2337" y="6059"/>
                    <a:pt x="2366" y="6053"/>
                  </a:cubicBezTo>
                  <a:cubicBezTo>
                    <a:pt x="2597" y="6002"/>
                    <a:pt x="2742" y="5771"/>
                    <a:pt x="2691" y="5545"/>
                  </a:cubicBezTo>
                  <a:cubicBezTo>
                    <a:pt x="2663" y="5414"/>
                    <a:pt x="2578" y="5310"/>
                    <a:pt x="2465" y="5254"/>
                  </a:cubicBezTo>
                  <a:lnTo>
                    <a:pt x="2935" y="3749"/>
                  </a:lnTo>
                  <a:cubicBezTo>
                    <a:pt x="2992" y="3760"/>
                    <a:pt x="3049" y="3766"/>
                    <a:pt x="3108" y="3766"/>
                  </a:cubicBezTo>
                  <a:cubicBezTo>
                    <a:pt x="3166" y="3766"/>
                    <a:pt x="3225" y="3760"/>
                    <a:pt x="3283" y="3749"/>
                  </a:cubicBezTo>
                  <a:cubicBezTo>
                    <a:pt x="3490" y="3702"/>
                    <a:pt x="3660" y="3579"/>
                    <a:pt x="3773" y="3415"/>
                  </a:cubicBezTo>
                  <a:lnTo>
                    <a:pt x="5137" y="4181"/>
                  </a:lnTo>
                  <a:cubicBezTo>
                    <a:pt x="5099" y="4271"/>
                    <a:pt x="5090" y="4379"/>
                    <a:pt x="5113" y="4482"/>
                  </a:cubicBezTo>
                  <a:cubicBezTo>
                    <a:pt x="5166" y="4722"/>
                    <a:pt x="5377" y="4885"/>
                    <a:pt x="5613" y="4885"/>
                  </a:cubicBezTo>
                  <a:cubicBezTo>
                    <a:pt x="5650" y="4885"/>
                    <a:pt x="5687" y="4881"/>
                    <a:pt x="5725" y="4873"/>
                  </a:cubicBezTo>
                  <a:cubicBezTo>
                    <a:pt x="6002" y="4812"/>
                    <a:pt x="6181" y="4539"/>
                    <a:pt x="6120" y="4261"/>
                  </a:cubicBezTo>
                  <a:cubicBezTo>
                    <a:pt x="6067" y="4017"/>
                    <a:pt x="5852" y="3854"/>
                    <a:pt x="5615" y="3854"/>
                  </a:cubicBezTo>
                  <a:cubicBezTo>
                    <a:pt x="5578" y="3854"/>
                    <a:pt x="5541" y="3858"/>
                    <a:pt x="5504" y="3866"/>
                  </a:cubicBezTo>
                  <a:cubicBezTo>
                    <a:pt x="5377" y="3894"/>
                    <a:pt x="5278" y="3965"/>
                    <a:pt x="5203" y="4064"/>
                  </a:cubicBezTo>
                  <a:lnTo>
                    <a:pt x="3838" y="3297"/>
                  </a:lnTo>
                  <a:cubicBezTo>
                    <a:pt x="3909" y="3142"/>
                    <a:pt x="3933" y="2968"/>
                    <a:pt x="3890" y="2794"/>
                  </a:cubicBezTo>
                  <a:cubicBezTo>
                    <a:pt x="3857" y="2643"/>
                    <a:pt x="3782" y="2512"/>
                    <a:pt x="3683" y="2408"/>
                  </a:cubicBezTo>
                  <a:lnTo>
                    <a:pt x="4840" y="1072"/>
                  </a:lnTo>
                  <a:cubicBezTo>
                    <a:pt x="4903" y="1110"/>
                    <a:pt x="4975" y="1133"/>
                    <a:pt x="5052" y="1133"/>
                  </a:cubicBezTo>
                  <a:cubicBezTo>
                    <a:pt x="5080" y="1133"/>
                    <a:pt x="5108" y="1130"/>
                    <a:pt x="5137" y="1124"/>
                  </a:cubicBezTo>
                  <a:cubicBezTo>
                    <a:pt x="5353" y="1077"/>
                    <a:pt x="5489" y="861"/>
                    <a:pt x="5438" y="644"/>
                  </a:cubicBezTo>
                  <a:cubicBezTo>
                    <a:pt x="5397" y="459"/>
                    <a:pt x="5236" y="332"/>
                    <a:pt x="5055" y="332"/>
                  </a:cubicBezTo>
                  <a:cubicBezTo>
                    <a:pt x="5025" y="332"/>
                    <a:pt x="4994" y="336"/>
                    <a:pt x="4963" y="343"/>
                  </a:cubicBezTo>
                  <a:cubicBezTo>
                    <a:pt x="4746" y="390"/>
                    <a:pt x="4610" y="602"/>
                    <a:pt x="4657" y="818"/>
                  </a:cubicBezTo>
                  <a:cubicBezTo>
                    <a:pt x="4671" y="884"/>
                    <a:pt x="4699" y="936"/>
                    <a:pt x="4737" y="983"/>
                  </a:cubicBezTo>
                  <a:lnTo>
                    <a:pt x="3580" y="2319"/>
                  </a:lnTo>
                  <a:cubicBezTo>
                    <a:pt x="3445" y="2220"/>
                    <a:pt x="3282" y="2163"/>
                    <a:pt x="3109" y="2163"/>
                  </a:cubicBezTo>
                  <a:cubicBezTo>
                    <a:pt x="3052" y="2163"/>
                    <a:pt x="2994" y="2169"/>
                    <a:pt x="2935" y="2182"/>
                  </a:cubicBezTo>
                  <a:cubicBezTo>
                    <a:pt x="2855" y="2201"/>
                    <a:pt x="2785" y="2229"/>
                    <a:pt x="2719" y="2267"/>
                  </a:cubicBezTo>
                  <a:lnTo>
                    <a:pt x="1806" y="922"/>
                  </a:lnTo>
                  <a:cubicBezTo>
                    <a:pt x="1943" y="799"/>
                    <a:pt x="2013" y="607"/>
                    <a:pt x="1971" y="414"/>
                  </a:cubicBezTo>
                  <a:cubicBezTo>
                    <a:pt x="1918" y="167"/>
                    <a:pt x="1702" y="0"/>
                    <a:pt x="1460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 bwMode="auto">
            <a:xfrm rot="6300078">
              <a:off x="8755361" y="647783"/>
              <a:ext cx="288997" cy="269882"/>
            </a:xfrm>
            <a:custGeom>
              <a:avLst/>
              <a:gdLst/>
              <a:ahLst/>
              <a:cxnLst/>
              <a:rect l="l" t="t" r="r" b="b"/>
              <a:pathLst>
                <a:path w="4309" h="4024" extrusionOk="0">
                  <a:moveTo>
                    <a:pt x="1593" y="0"/>
                  </a:moveTo>
                  <a:cubicBezTo>
                    <a:pt x="1475" y="0"/>
                    <a:pt x="1368" y="79"/>
                    <a:pt x="1336" y="202"/>
                  </a:cubicBezTo>
                  <a:cubicBezTo>
                    <a:pt x="1298" y="343"/>
                    <a:pt x="1383" y="489"/>
                    <a:pt x="1529" y="526"/>
                  </a:cubicBezTo>
                  <a:cubicBezTo>
                    <a:pt x="1550" y="531"/>
                    <a:pt x="1571" y="534"/>
                    <a:pt x="1592" y="534"/>
                  </a:cubicBezTo>
                  <a:cubicBezTo>
                    <a:pt x="1612" y="534"/>
                    <a:pt x="1632" y="531"/>
                    <a:pt x="1651" y="526"/>
                  </a:cubicBezTo>
                  <a:lnTo>
                    <a:pt x="2098" y="1618"/>
                  </a:lnTo>
                  <a:cubicBezTo>
                    <a:pt x="1966" y="1684"/>
                    <a:pt x="1863" y="1806"/>
                    <a:pt x="1820" y="1961"/>
                  </a:cubicBezTo>
                  <a:cubicBezTo>
                    <a:pt x="1806" y="2013"/>
                    <a:pt x="1802" y="2065"/>
                    <a:pt x="1806" y="2116"/>
                  </a:cubicBezTo>
                  <a:lnTo>
                    <a:pt x="729" y="2253"/>
                  </a:lnTo>
                  <a:cubicBezTo>
                    <a:pt x="701" y="2135"/>
                    <a:pt x="607" y="2036"/>
                    <a:pt x="480" y="2003"/>
                  </a:cubicBezTo>
                  <a:cubicBezTo>
                    <a:pt x="451" y="1996"/>
                    <a:pt x="422" y="1993"/>
                    <a:pt x="394" y="1993"/>
                  </a:cubicBezTo>
                  <a:cubicBezTo>
                    <a:pt x="236" y="1993"/>
                    <a:pt x="92" y="2098"/>
                    <a:pt x="52" y="2257"/>
                  </a:cubicBezTo>
                  <a:cubicBezTo>
                    <a:pt x="0" y="2446"/>
                    <a:pt x="113" y="2638"/>
                    <a:pt x="306" y="2685"/>
                  </a:cubicBezTo>
                  <a:cubicBezTo>
                    <a:pt x="335" y="2693"/>
                    <a:pt x="364" y="2696"/>
                    <a:pt x="392" y="2696"/>
                  </a:cubicBezTo>
                  <a:cubicBezTo>
                    <a:pt x="548" y="2696"/>
                    <a:pt x="690" y="2591"/>
                    <a:pt x="734" y="2431"/>
                  </a:cubicBezTo>
                  <a:cubicBezTo>
                    <a:pt x="739" y="2403"/>
                    <a:pt x="743" y="2375"/>
                    <a:pt x="743" y="2347"/>
                  </a:cubicBezTo>
                  <a:lnTo>
                    <a:pt x="1816" y="2206"/>
                  </a:lnTo>
                  <a:cubicBezTo>
                    <a:pt x="1853" y="2361"/>
                    <a:pt x="1952" y="2497"/>
                    <a:pt x="2103" y="2573"/>
                  </a:cubicBezTo>
                  <a:lnTo>
                    <a:pt x="1736" y="3495"/>
                  </a:lnTo>
                  <a:cubicBezTo>
                    <a:pt x="1718" y="3491"/>
                    <a:pt x="1699" y="3489"/>
                    <a:pt x="1682" y="3489"/>
                  </a:cubicBezTo>
                  <a:cubicBezTo>
                    <a:pt x="1561" y="3489"/>
                    <a:pt x="1453" y="3569"/>
                    <a:pt x="1421" y="3692"/>
                  </a:cubicBezTo>
                  <a:cubicBezTo>
                    <a:pt x="1388" y="3833"/>
                    <a:pt x="1472" y="3979"/>
                    <a:pt x="1613" y="4017"/>
                  </a:cubicBezTo>
                  <a:cubicBezTo>
                    <a:pt x="1635" y="4021"/>
                    <a:pt x="1656" y="4024"/>
                    <a:pt x="1677" y="4024"/>
                  </a:cubicBezTo>
                  <a:cubicBezTo>
                    <a:pt x="1799" y="4024"/>
                    <a:pt x="1910" y="3944"/>
                    <a:pt x="1938" y="3824"/>
                  </a:cubicBezTo>
                  <a:cubicBezTo>
                    <a:pt x="1971" y="3706"/>
                    <a:pt x="1919" y="3589"/>
                    <a:pt x="1820" y="3527"/>
                  </a:cubicBezTo>
                  <a:lnTo>
                    <a:pt x="2187" y="2606"/>
                  </a:lnTo>
                  <a:cubicBezTo>
                    <a:pt x="2192" y="2606"/>
                    <a:pt x="2201" y="2610"/>
                    <a:pt x="2206" y="2610"/>
                  </a:cubicBezTo>
                  <a:cubicBezTo>
                    <a:pt x="2251" y="2622"/>
                    <a:pt x="2296" y="2628"/>
                    <a:pt x="2340" y="2628"/>
                  </a:cubicBezTo>
                  <a:cubicBezTo>
                    <a:pt x="2472" y="2628"/>
                    <a:pt x="2596" y="2578"/>
                    <a:pt x="2691" y="2497"/>
                  </a:cubicBezTo>
                  <a:lnTo>
                    <a:pt x="3448" y="3231"/>
                  </a:lnTo>
                  <a:cubicBezTo>
                    <a:pt x="3424" y="3259"/>
                    <a:pt x="3410" y="3288"/>
                    <a:pt x="3401" y="3320"/>
                  </a:cubicBezTo>
                  <a:cubicBezTo>
                    <a:pt x="3363" y="3476"/>
                    <a:pt x="3457" y="3631"/>
                    <a:pt x="3608" y="3669"/>
                  </a:cubicBezTo>
                  <a:cubicBezTo>
                    <a:pt x="3631" y="3674"/>
                    <a:pt x="3654" y="3677"/>
                    <a:pt x="3677" y="3677"/>
                  </a:cubicBezTo>
                  <a:cubicBezTo>
                    <a:pt x="3803" y="3677"/>
                    <a:pt x="3919" y="3593"/>
                    <a:pt x="3951" y="3462"/>
                  </a:cubicBezTo>
                  <a:cubicBezTo>
                    <a:pt x="3994" y="3311"/>
                    <a:pt x="3899" y="3156"/>
                    <a:pt x="3749" y="3118"/>
                  </a:cubicBezTo>
                  <a:cubicBezTo>
                    <a:pt x="3726" y="3112"/>
                    <a:pt x="3703" y="3109"/>
                    <a:pt x="3680" y="3109"/>
                  </a:cubicBezTo>
                  <a:cubicBezTo>
                    <a:pt x="3618" y="3109"/>
                    <a:pt x="3557" y="3131"/>
                    <a:pt x="3509" y="3165"/>
                  </a:cubicBezTo>
                  <a:lnTo>
                    <a:pt x="2752" y="2431"/>
                  </a:lnTo>
                  <a:cubicBezTo>
                    <a:pt x="2799" y="2375"/>
                    <a:pt x="2836" y="2304"/>
                    <a:pt x="2855" y="2225"/>
                  </a:cubicBezTo>
                  <a:cubicBezTo>
                    <a:pt x="2893" y="2088"/>
                    <a:pt x="2869" y="1952"/>
                    <a:pt x="2808" y="1834"/>
                  </a:cubicBezTo>
                  <a:lnTo>
                    <a:pt x="3674" y="1251"/>
                  </a:lnTo>
                  <a:cubicBezTo>
                    <a:pt x="3716" y="1303"/>
                    <a:pt x="3777" y="1340"/>
                    <a:pt x="3843" y="1359"/>
                  </a:cubicBezTo>
                  <a:cubicBezTo>
                    <a:pt x="3872" y="1366"/>
                    <a:pt x="3901" y="1370"/>
                    <a:pt x="3929" y="1370"/>
                  </a:cubicBezTo>
                  <a:cubicBezTo>
                    <a:pt x="4084" y="1370"/>
                    <a:pt x="4222" y="1265"/>
                    <a:pt x="4262" y="1110"/>
                  </a:cubicBezTo>
                  <a:cubicBezTo>
                    <a:pt x="4309" y="926"/>
                    <a:pt x="4201" y="738"/>
                    <a:pt x="4017" y="691"/>
                  </a:cubicBezTo>
                  <a:cubicBezTo>
                    <a:pt x="3989" y="684"/>
                    <a:pt x="3961" y="680"/>
                    <a:pt x="3933" y="680"/>
                  </a:cubicBezTo>
                  <a:cubicBezTo>
                    <a:pt x="3779" y="680"/>
                    <a:pt x="3638" y="785"/>
                    <a:pt x="3598" y="940"/>
                  </a:cubicBezTo>
                  <a:cubicBezTo>
                    <a:pt x="3575" y="1020"/>
                    <a:pt x="3589" y="1105"/>
                    <a:pt x="3622" y="1176"/>
                  </a:cubicBezTo>
                  <a:lnTo>
                    <a:pt x="2756" y="1759"/>
                  </a:lnTo>
                  <a:cubicBezTo>
                    <a:pt x="2686" y="1669"/>
                    <a:pt x="2587" y="1604"/>
                    <a:pt x="2474" y="1575"/>
                  </a:cubicBezTo>
                  <a:cubicBezTo>
                    <a:pt x="2430" y="1565"/>
                    <a:pt x="2386" y="1560"/>
                    <a:pt x="2343" y="1560"/>
                  </a:cubicBezTo>
                  <a:cubicBezTo>
                    <a:pt x="2287" y="1560"/>
                    <a:pt x="2233" y="1569"/>
                    <a:pt x="2183" y="1585"/>
                  </a:cubicBezTo>
                  <a:lnTo>
                    <a:pt x="1736" y="494"/>
                  </a:lnTo>
                  <a:cubicBezTo>
                    <a:pt x="1792" y="456"/>
                    <a:pt x="1835" y="404"/>
                    <a:pt x="1853" y="334"/>
                  </a:cubicBezTo>
                  <a:cubicBezTo>
                    <a:pt x="1891" y="193"/>
                    <a:pt x="1802" y="47"/>
                    <a:pt x="1661" y="9"/>
                  </a:cubicBezTo>
                  <a:cubicBezTo>
                    <a:pt x="1638" y="3"/>
                    <a:pt x="1615" y="0"/>
                    <a:pt x="1593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 bwMode="auto">
            <a:xfrm rot="6300078">
              <a:off x="8883732" y="1355682"/>
              <a:ext cx="32260" cy="32193"/>
            </a:xfrm>
            <a:custGeom>
              <a:avLst/>
              <a:gdLst/>
              <a:ahLst/>
              <a:cxnLst/>
              <a:rect l="l" t="t" r="r" b="b"/>
              <a:pathLst>
                <a:path w="481" h="480" extrusionOk="0">
                  <a:moveTo>
                    <a:pt x="240" y="0"/>
                  </a:moveTo>
                  <a:cubicBezTo>
                    <a:pt x="109" y="0"/>
                    <a:pt x="0" y="108"/>
                    <a:pt x="0" y="240"/>
                  </a:cubicBezTo>
                  <a:cubicBezTo>
                    <a:pt x="0" y="372"/>
                    <a:pt x="109" y="480"/>
                    <a:pt x="240" y="480"/>
                  </a:cubicBezTo>
                  <a:cubicBezTo>
                    <a:pt x="372" y="480"/>
                    <a:pt x="480" y="372"/>
                    <a:pt x="480" y="240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 bwMode="auto">
            <a:xfrm rot="6300078">
              <a:off x="8625337" y="604139"/>
              <a:ext cx="32260" cy="31924"/>
            </a:xfrm>
            <a:custGeom>
              <a:avLst/>
              <a:gdLst/>
              <a:ahLst/>
              <a:cxnLst/>
              <a:rect l="l" t="t" r="r" b="b"/>
              <a:pathLst>
                <a:path w="481" h="476" extrusionOk="0">
                  <a:moveTo>
                    <a:pt x="240" y="1"/>
                  </a:moveTo>
                  <a:cubicBezTo>
                    <a:pt x="108" y="1"/>
                    <a:pt x="0" y="104"/>
                    <a:pt x="0" y="241"/>
                  </a:cubicBezTo>
                  <a:cubicBezTo>
                    <a:pt x="0" y="372"/>
                    <a:pt x="108" y="476"/>
                    <a:pt x="240" y="476"/>
                  </a:cubicBezTo>
                  <a:cubicBezTo>
                    <a:pt x="372" y="476"/>
                    <a:pt x="480" y="372"/>
                    <a:pt x="480" y="241"/>
                  </a:cubicBezTo>
                  <a:cubicBezTo>
                    <a:pt x="480" y="104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 bwMode="auto">
            <a:xfrm rot="6300078">
              <a:off x="8806254" y="1885439"/>
              <a:ext cx="32193" cy="32260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80"/>
                    <a:pt x="240" y="480"/>
                  </a:cubicBezTo>
                  <a:cubicBezTo>
                    <a:pt x="372" y="480"/>
                    <a:pt x="480" y="372"/>
                    <a:pt x="480" y="240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 bwMode="auto">
            <a:xfrm rot="6300078">
              <a:off x="8915313" y="305105"/>
              <a:ext cx="55264" cy="54929"/>
            </a:xfrm>
            <a:custGeom>
              <a:avLst/>
              <a:gdLst/>
              <a:ahLst/>
              <a:cxnLst/>
              <a:rect l="l" t="t" r="r" b="b"/>
              <a:pathLst>
                <a:path w="824" h="819" extrusionOk="0">
                  <a:moveTo>
                    <a:pt x="409" y="0"/>
                  </a:moveTo>
                  <a:cubicBezTo>
                    <a:pt x="184" y="0"/>
                    <a:pt x="0" y="184"/>
                    <a:pt x="0" y="410"/>
                  </a:cubicBezTo>
                  <a:cubicBezTo>
                    <a:pt x="0" y="635"/>
                    <a:pt x="184" y="819"/>
                    <a:pt x="409" y="819"/>
                  </a:cubicBezTo>
                  <a:cubicBezTo>
                    <a:pt x="640" y="819"/>
                    <a:pt x="823" y="635"/>
                    <a:pt x="823" y="410"/>
                  </a:cubicBezTo>
                  <a:cubicBezTo>
                    <a:pt x="823" y="184"/>
                    <a:pt x="640" y="0"/>
                    <a:pt x="409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26" name="Google Shape;726;p31"/>
          <p:cNvGrpSpPr/>
          <p:nvPr/>
        </p:nvGrpSpPr>
        <p:grpSpPr bwMode="auto">
          <a:xfrm>
            <a:off x="-259859" y="154308"/>
            <a:ext cx="966082" cy="5039075"/>
            <a:chOff x="182307" y="2460468"/>
            <a:chExt cx="523906" cy="2732687"/>
          </a:xfrm>
        </p:grpSpPr>
        <p:sp>
          <p:nvSpPr>
            <p:cNvPr id="727" name="Google Shape;727;p31"/>
            <p:cNvSpPr/>
            <p:nvPr/>
          </p:nvSpPr>
          <p:spPr bwMode="auto">
            <a:xfrm rot="-5400000">
              <a:off x="627725" y="2938880"/>
              <a:ext cx="36858" cy="36858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372" y="0"/>
                  </a:moveTo>
                  <a:cubicBezTo>
                    <a:pt x="170" y="0"/>
                    <a:pt x="1" y="170"/>
                    <a:pt x="1" y="377"/>
                  </a:cubicBezTo>
                  <a:cubicBezTo>
                    <a:pt x="1" y="583"/>
                    <a:pt x="170" y="748"/>
                    <a:pt x="372" y="748"/>
                  </a:cubicBezTo>
                  <a:cubicBezTo>
                    <a:pt x="579" y="748"/>
                    <a:pt x="748" y="583"/>
                    <a:pt x="748" y="377"/>
                  </a:cubicBezTo>
                  <a:cubicBezTo>
                    <a:pt x="748" y="170"/>
                    <a:pt x="579" y="0"/>
                    <a:pt x="372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 bwMode="auto">
            <a:xfrm rot="-5400000">
              <a:off x="314114" y="4045620"/>
              <a:ext cx="23670" cy="23423"/>
            </a:xfrm>
            <a:custGeom>
              <a:avLst/>
              <a:gdLst/>
              <a:ahLst/>
              <a:cxnLst/>
              <a:rect l="l" t="t" r="r" b="b"/>
              <a:pathLst>
                <a:path w="481" h="476" extrusionOk="0">
                  <a:moveTo>
                    <a:pt x="240" y="1"/>
                  </a:moveTo>
                  <a:cubicBezTo>
                    <a:pt x="109" y="1"/>
                    <a:pt x="0" y="104"/>
                    <a:pt x="0" y="236"/>
                  </a:cubicBezTo>
                  <a:cubicBezTo>
                    <a:pt x="0" y="373"/>
                    <a:pt x="109" y="476"/>
                    <a:pt x="240" y="476"/>
                  </a:cubicBezTo>
                  <a:cubicBezTo>
                    <a:pt x="372" y="476"/>
                    <a:pt x="480" y="373"/>
                    <a:pt x="480" y="236"/>
                  </a:cubicBezTo>
                  <a:cubicBezTo>
                    <a:pt x="480" y="104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 bwMode="auto">
            <a:xfrm rot="-5400000">
              <a:off x="673809" y="5169510"/>
              <a:ext cx="23621" cy="23670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80"/>
                    <a:pt x="240" y="480"/>
                  </a:cubicBezTo>
                  <a:cubicBezTo>
                    <a:pt x="372" y="480"/>
                    <a:pt x="480" y="372"/>
                    <a:pt x="480" y="240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 bwMode="auto">
            <a:xfrm rot="-5400000">
              <a:off x="529528" y="3527718"/>
              <a:ext cx="40549" cy="40549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414" y="0"/>
                  </a:moveTo>
                  <a:cubicBezTo>
                    <a:pt x="184" y="0"/>
                    <a:pt x="0" y="184"/>
                    <a:pt x="0" y="414"/>
                  </a:cubicBezTo>
                  <a:cubicBezTo>
                    <a:pt x="0" y="640"/>
                    <a:pt x="184" y="824"/>
                    <a:pt x="414" y="824"/>
                  </a:cubicBezTo>
                  <a:cubicBezTo>
                    <a:pt x="640" y="824"/>
                    <a:pt x="823" y="640"/>
                    <a:pt x="823" y="414"/>
                  </a:cubicBezTo>
                  <a:cubicBezTo>
                    <a:pt x="823" y="184"/>
                    <a:pt x="640" y="0"/>
                    <a:pt x="414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 bwMode="auto">
            <a:xfrm rot="-5400000">
              <a:off x="302206" y="5042009"/>
              <a:ext cx="37301" cy="34004"/>
            </a:xfrm>
            <a:custGeom>
              <a:avLst/>
              <a:gdLst/>
              <a:ahLst/>
              <a:cxnLst/>
              <a:rect l="l" t="t" r="r" b="b"/>
              <a:pathLst>
                <a:path w="758" h="691" extrusionOk="0">
                  <a:moveTo>
                    <a:pt x="374" y="1"/>
                  </a:moveTo>
                  <a:cubicBezTo>
                    <a:pt x="287" y="1"/>
                    <a:pt x="200" y="34"/>
                    <a:pt x="132" y="99"/>
                  </a:cubicBezTo>
                  <a:cubicBezTo>
                    <a:pt x="0" y="235"/>
                    <a:pt x="0" y="452"/>
                    <a:pt x="132" y="588"/>
                  </a:cubicBezTo>
                  <a:cubicBezTo>
                    <a:pt x="200" y="656"/>
                    <a:pt x="288" y="691"/>
                    <a:pt x="377" y="691"/>
                  </a:cubicBezTo>
                  <a:cubicBezTo>
                    <a:pt x="465" y="691"/>
                    <a:pt x="553" y="656"/>
                    <a:pt x="621" y="588"/>
                  </a:cubicBezTo>
                  <a:cubicBezTo>
                    <a:pt x="758" y="452"/>
                    <a:pt x="758" y="235"/>
                    <a:pt x="621" y="104"/>
                  </a:cubicBezTo>
                  <a:cubicBezTo>
                    <a:pt x="552" y="35"/>
                    <a:pt x="463" y="1"/>
                    <a:pt x="374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 bwMode="auto">
            <a:xfrm rot="-5400000">
              <a:off x="224135" y="4964575"/>
              <a:ext cx="193297" cy="188868"/>
            </a:xfrm>
            <a:custGeom>
              <a:avLst/>
              <a:gdLst/>
              <a:ahLst/>
              <a:cxnLst/>
              <a:rect l="l" t="t" r="r" b="b"/>
              <a:pathLst>
                <a:path w="3928" h="3838" extrusionOk="0">
                  <a:moveTo>
                    <a:pt x="2366" y="48"/>
                  </a:moveTo>
                  <a:cubicBezTo>
                    <a:pt x="2376" y="48"/>
                    <a:pt x="2385" y="49"/>
                    <a:pt x="2394" y="51"/>
                  </a:cubicBezTo>
                  <a:cubicBezTo>
                    <a:pt x="2587" y="98"/>
                    <a:pt x="2653" y="597"/>
                    <a:pt x="2583" y="1255"/>
                  </a:cubicBezTo>
                  <a:cubicBezTo>
                    <a:pt x="2437" y="1270"/>
                    <a:pt x="2286" y="1293"/>
                    <a:pt x="2131" y="1326"/>
                  </a:cubicBezTo>
                  <a:cubicBezTo>
                    <a:pt x="1995" y="1199"/>
                    <a:pt x="1858" y="1081"/>
                    <a:pt x="1726" y="978"/>
                  </a:cubicBezTo>
                  <a:cubicBezTo>
                    <a:pt x="1936" y="424"/>
                    <a:pt x="2185" y="48"/>
                    <a:pt x="2366" y="48"/>
                  </a:cubicBezTo>
                  <a:close/>
                  <a:moveTo>
                    <a:pt x="1708" y="1030"/>
                  </a:moveTo>
                  <a:cubicBezTo>
                    <a:pt x="1825" y="1124"/>
                    <a:pt x="1948" y="1222"/>
                    <a:pt x="2070" y="1335"/>
                  </a:cubicBezTo>
                  <a:cubicBezTo>
                    <a:pt x="1995" y="1349"/>
                    <a:pt x="1919" y="1368"/>
                    <a:pt x="1839" y="1387"/>
                  </a:cubicBezTo>
                  <a:cubicBezTo>
                    <a:pt x="1745" y="1406"/>
                    <a:pt x="1656" y="1429"/>
                    <a:pt x="1567" y="1453"/>
                  </a:cubicBezTo>
                  <a:cubicBezTo>
                    <a:pt x="1614" y="1302"/>
                    <a:pt x="1661" y="1161"/>
                    <a:pt x="1708" y="1030"/>
                  </a:cubicBezTo>
                  <a:close/>
                  <a:moveTo>
                    <a:pt x="733" y="522"/>
                  </a:moveTo>
                  <a:cubicBezTo>
                    <a:pt x="929" y="522"/>
                    <a:pt x="1274" y="701"/>
                    <a:pt x="1665" y="997"/>
                  </a:cubicBezTo>
                  <a:cubicBezTo>
                    <a:pt x="1609" y="1143"/>
                    <a:pt x="1562" y="1302"/>
                    <a:pt x="1510" y="1472"/>
                  </a:cubicBezTo>
                  <a:cubicBezTo>
                    <a:pt x="1345" y="1519"/>
                    <a:pt x="1186" y="1571"/>
                    <a:pt x="1040" y="1622"/>
                  </a:cubicBezTo>
                  <a:cubicBezTo>
                    <a:pt x="663" y="1128"/>
                    <a:pt x="475" y="700"/>
                    <a:pt x="607" y="564"/>
                  </a:cubicBezTo>
                  <a:cubicBezTo>
                    <a:pt x="636" y="536"/>
                    <a:pt x="679" y="522"/>
                    <a:pt x="733" y="522"/>
                  </a:cubicBezTo>
                  <a:close/>
                  <a:moveTo>
                    <a:pt x="2578" y="1307"/>
                  </a:moveTo>
                  <a:lnTo>
                    <a:pt x="2578" y="1307"/>
                  </a:lnTo>
                  <a:cubicBezTo>
                    <a:pt x="2559" y="1434"/>
                    <a:pt x="2540" y="1566"/>
                    <a:pt x="2517" y="1702"/>
                  </a:cubicBezTo>
                  <a:cubicBezTo>
                    <a:pt x="2460" y="1646"/>
                    <a:pt x="2409" y="1589"/>
                    <a:pt x="2352" y="1533"/>
                  </a:cubicBezTo>
                  <a:cubicBezTo>
                    <a:pt x="2296" y="1476"/>
                    <a:pt x="2234" y="1420"/>
                    <a:pt x="2178" y="1368"/>
                  </a:cubicBezTo>
                  <a:cubicBezTo>
                    <a:pt x="2314" y="1340"/>
                    <a:pt x="2451" y="1321"/>
                    <a:pt x="2578" y="1307"/>
                  </a:cubicBezTo>
                  <a:close/>
                  <a:moveTo>
                    <a:pt x="1496" y="1524"/>
                  </a:moveTo>
                  <a:cubicBezTo>
                    <a:pt x="1472" y="1613"/>
                    <a:pt x="1449" y="1702"/>
                    <a:pt x="1430" y="1796"/>
                  </a:cubicBezTo>
                  <a:cubicBezTo>
                    <a:pt x="1411" y="1876"/>
                    <a:pt x="1393" y="1952"/>
                    <a:pt x="1378" y="2027"/>
                  </a:cubicBezTo>
                  <a:cubicBezTo>
                    <a:pt x="1266" y="1905"/>
                    <a:pt x="1162" y="1782"/>
                    <a:pt x="1073" y="1665"/>
                  </a:cubicBezTo>
                  <a:cubicBezTo>
                    <a:pt x="1204" y="1618"/>
                    <a:pt x="1345" y="1571"/>
                    <a:pt x="1496" y="1524"/>
                  </a:cubicBezTo>
                  <a:close/>
                  <a:moveTo>
                    <a:pt x="3119" y="1274"/>
                  </a:moveTo>
                  <a:cubicBezTo>
                    <a:pt x="3522" y="1274"/>
                    <a:pt x="3798" y="1345"/>
                    <a:pt x="3829" y="1486"/>
                  </a:cubicBezTo>
                  <a:cubicBezTo>
                    <a:pt x="3871" y="1674"/>
                    <a:pt x="3486" y="1937"/>
                    <a:pt x="2902" y="2159"/>
                  </a:cubicBezTo>
                  <a:cubicBezTo>
                    <a:pt x="2804" y="2027"/>
                    <a:pt x="2686" y="1886"/>
                    <a:pt x="2559" y="1749"/>
                  </a:cubicBezTo>
                  <a:cubicBezTo>
                    <a:pt x="2587" y="1594"/>
                    <a:pt x="2611" y="1444"/>
                    <a:pt x="2630" y="1302"/>
                  </a:cubicBezTo>
                  <a:cubicBezTo>
                    <a:pt x="2806" y="1284"/>
                    <a:pt x="2971" y="1274"/>
                    <a:pt x="3119" y="1274"/>
                  </a:cubicBezTo>
                  <a:close/>
                  <a:moveTo>
                    <a:pt x="2545" y="1810"/>
                  </a:moveTo>
                  <a:cubicBezTo>
                    <a:pt x="2658" y="1933"/>
                    <a:pt x="2761" y="2055"/>
                    <a:pt x="2855" y="2177"/>
                  </a:cubicBezTo>
                  <a:cubicBezTo>
                    <a:pt x="2719" y="2224"/>
                    <a:pt x="2578" y="2271"/>
                    <a:pt x="2427" y="2314"/>
                  </a:cubicBezTo>
                  <a:cubicBezTo>
                    <a:pt x="2451" y="2224"/>
                    <a:pt x="2474" y="2135"/>
                    <a:pt x="2498" y="2046"/>
                  </a:cubicBezTo>
                  <a:cubicBezTo>
                    <a:pt x="2517" y="1966"/>
                    <a:pt x="2531" y="1886"/>
                    <a:pt x="2545" y="1810"/>
                  </a:cubicBezTo>
                  <a:close/>
                  <a:moveTo>
                    <a:pt x="2117" y="1378"/>
                  </a:moveTo>
                  <a:cubicBezTo>
                    <a:pt x="2183" y="1439"/>
                    <a:pt x="2249" y="1500"/>
                    <a:pt x="2314" y="1566"/>
                  </a:cubicBezTo>
                  <a:cubicBezTo>
                    <a:pt x="2380" y="1632"/>
                    <a:pt x="2441" y="1698"/>
                    <a:pt x="2503" y="1763"/>
                  </a:cubicBezTo>
                  <a:cubicBezTo>
                    <a:pt x="2488" y="1853"/>
                    <a:pt x="2470" y="1942"/>
                    <a:pt x="2446" y="2032"/>
                  </a:cubicBezTo>
                  <a:cubicBezTo>
                    <a:pt x="2427" y="2135"/>
                    <a:pt x="2399" y="2234"/>
                    <a:pt x="2371" y="2328"/>
                  </a:cubicBezTo>
                  <a:cubicBezTo>
                    <a:pt x="2277" y="2356"/>
                    <a:pt x="2178" y="2384"/>
                    <a:pt x="2075" y="2408"/>
                  </a:cubicBezTo>
                  <a:cubicBezTo>
                    <a:pt x="1985" y="2427"/>
                    <a:pt x="1896" y="2445"/>
                    <a:pt x="1806" y="2460"/>
                  </a:cubicBezTo>
                  <a:cubicBezTo>
                    <a:pt x="1741" y="2398"/>
                    <a:pt x="1675" y="2337"/>
                    <a:pt x="1609" y="2271"/>
                  </a:cubicBezTo>
                  <a:cubicBezTo>
                    <a:pt x="1543" y="2206"/>
                    <a:pt x="1482" y="2140"/>
                    <a:pt x="1421" y="2074"/>
                  </a:cubicBezTo>
                  <a:cubicBezTo>
                    <a:pt x="1440" y="1989"/>
                    <a:pt x="1454" y="1900"/>
                    <a:pt x="1477" y="1806"/>
                  </a:cubicBezTo>
                  <a:cubicBezTo>
                    <a:pt x="1501" y="1707"/>
                    <a:pt x="1524" y="1608"/>
                    <a:pt x="1552" y="1509"/>
                  </a:cubicBezTo>
                  <a:cubicBezTo>
                    <a:pt x="1651" y="1481"/>
                    <a:pt x="1750" y="1458"/>
                    <a:pt x="1849" y="1434"/>
                  </a:cubicBezTo>
                  <a:cubicBezTo>
                    <a:pt x="1943" y="1415"/>
                    <a:pt x="2028" y="1397"/>
                    <a:pt x="2117" y="1378"/>
                  </a:cubicBezTo>
                  <a:close/>
                  <a:moveTo>
                    <a:pt x="1411" y="2135"/>
                  </a:moveTo>
                  <a:cubicBezTo>
                    <a:pt x="1463" y="2191"/>
                    <a:pt x="1520" y="2253"/>
                    <a:pt x="1576" y="2309"/>
                  </a:cubicBezTo>
                  <a:cubicBezTo>
                    <a:pt x="1632" y="2365"/>
                    <a:pt x="1689" y="2422"/>
                    <a:pt x="1745" y="2474"/>
                  </a:cubicBezTo>
                  <a:cubicBezTo>
                    <a:pt x="1609" y="2497"/>
                    <a:pt x="1477" y="2516"/>
                    <a:pt x="1350" y="2535"/>
                  </a:cubicBezTo>
                  <a:cubicBezTo>
                    <a:pt x="1364" y="2408"/>
                    <a:pt x="1383" y="2271"/>
                    <a:pt x="1411" y="2135"/>
                  </a:cubicBezTo>
                  <a:close/>
                  <a:moveTo>
                    <a:pt x="1021" y="1683"/>
                  </a:moveTo>
                  <a:cubicBezTo>
                    <a:pt x="1124" y="1815"/>
                    <a:pt x="1237" y="1952"/>
                    <a:pt x="1369" y="2093"/>
                  </a:cubicBezTo>
                  <a:cubicBezTo>
                    <a:pt x="1336" y="2248"/>
                    <a:pt x="1313" y="2394"/>
                    <a:pt x="1298" y="2540"/>
                  </a:cubicBezTo>
                  <a:cubicBezTo>
                    <a:pt x="1127" y="2558"/>
                    <a:pt x="966" y="2567"/>
                    <a:pt x="821" y="2567"/>
                  </a:cubicBezTo>
                  <a:cubicBezTo>
                    <a:pt x="410" y="2567"/>
                    <a:pt x="129" y="2494"/>
                    <a:pt x="94" y="2351"/>
                  </a:cubicBezTo>
                  <a:cubicBezTo>
                    <a:pt x="52" y="2168"/>
                    <a:pt x="438" y="1905"/>
                    <a:pt x="1021" y="1683"/>
                  </a:cubicBezTo>
                  <a:close/>
                  <a:moveTo>
                    <a:pt x="2357" y="2384"/>
                  </a:moveTo>
                  <a:lnTo>
                    <a:pt x="2357" y="2384"/>
                  </a:lnTo>
                  <a:cubicBezTo>
                    <a:pt x="2314" y="2535"/>
                    <a:pt x="2267" y="2676"/>
                    <a:pt x="2216" y="2812"/>
                  </a:cubicBezTo>
                  <a:cubicBezTo>
                    <a:pt x="2098" y="2718"/>
                    <a:pt x="1976" y="2615"/>
                    <a:pt x="1853" y="2502"/>
                  </a:cubicBezTo>
                  <a:cubicBezTo>
                    <a:pt x="1929" y="2488"/>
                    <a:pt x="2009" y="2474"/>
                    <a:pt x="2089" y="2455"/>
                  </a:cubicBezTo>
                  <a:cubicBezTo>
                    <a:pt x="2178" y="2431"/>
                    <a:pt x="2267" y="2408"/>
                    <a:pt x="2357" y="2384"/>
                  </a:cubicBezTo>
                  <a:close/>
                  <a:moveTo>
                    <a:pt x="2888" y="2220"/>
                  </a:moveTo>
                  <a:cubicBezTo>
                    <a:pt x="3265" y="2714"/>
                    <a:pt x="3453" y="3142"/>
                    <a:pt x="3316" y="3273"/>
                  </a:cubicBezTo>
                  <a:cubicBezTo>
                    <a:pt x="3287" y="3303"/>
                    <a:pt x="3244" y="3318"/>
                    <a:pt x="3189" y="3318"/>
                  </a:cubicBezTo>
                  <a:cubicBezTo>
                    <a:pt x="2993" y="3318"/>
                    <a:pt x="2647" y="3139"/>
                    <a:pt x="2258" y="2845"/>
                  </a:cubicBezTo>
                  <a:cubicBezTo>
                    <a:pt x="2314" y="2695"/>
                    <a:pt x="2366" y="2540"/>
                    <a:pt x="2413" y="2370"/>
                  </a:cubicBezTo>
                  <a:cubicBezTo>
                    <a:pt x="2583" y="2323"/>
                    <a:pt x="2738" y="2271"/>
                    <a:pt x="2888" y="2220"/>
                  </a:cubicBezTo>
                  <a:close/>
                  <a:moveTo>
                    <a:pt x="1792" y="2516"/>
                  </a:moveTo>
                  <a:cubicBezTo>
                    <a:pt x="1929" y="2643"/>
                    <a:pt x="2065" y="2761"/>
                    <a:pt x="2202" y="2859"/>
                  </a:cubicBezTo>
                  <a:cubicBezTo>
                    <a:pt x="1992" y="3413"/>
                    <a:pt x="1743" y="3789"/>
                    <a:pt x="1558" y="3789"/>
                  </a:cubicBezTo>
                  <a:cubicBezTo>
                    <a:pt x="1548" y="3789"/>
                    <a:pt x="1538" y="3788"/>
                    <a:pt x="1529" y="3786"/>
                  </a:cubicBezTo>
                  <a:cubicBezTo>
                    <a:pt x="1336" y="3744"/>
                    <a:pt x="1275" y="3245"/>
                    <a:pt x="1345" y="2587"/>
                  </a:cubicBezTo>
                  <a:cubicBezTo>
                    <a:pt x="1487" y="2568"/>
                    <a:pt x="1637" y="2544"/>
                    <a:pt x="1792" y="2516"/>
                  </a:cubicBezTo>
                  <a:close/>
                  <a:moveTo>
                    <a:pt x="2368" y="0"/>
                  </a:moveTo>
                  <a:cubicBezTo>
                    <a:pt x="2161" y="0"/>
                    <a:pt x="1902" y="372"/>
                    <a:pt x="1684" y="945"/>
                  </a:cubicBezTo>
                  <a:cubicBezTo>
                    <a:pt x="1293" y="650"/>
                    <a:pt x="947" y="475"/>
                    <a:pt x="735" y="475"/>
                  </a:cubicBezTo>
                  <a:cubicBezTo>
                    <a:pt x="666" y="475"/>
                    <a:pt x="612" y="493"/>
                    <a:pt x="574" y="531"/>
                  </a:cubicBezTo>
                  <a:cubicBezTo>
                    <a:pt x="419" y="686"/>
                    <a:pt x="598" y="1124"/>
                    <a:pt x="988" y="1641"/>
                  </a:cubicBezTo>
                  <a:cubicBezTo>
                    <a:pt x="381" y="1872"/>
                    <a:pt x="0" y="2149"/>
                    <a:pt x="47" y="2365"/>
                  </a:cubicBezTo>
                  <a:cubicBezTo>
                    <a:pt x="86" y="2533"/>
                    <a:pt x="385" y="2617"/>
                    <a:pt x="829" y="2617"/>
                  </a:cubicBezTo>
                  <a:cubicBezTo>
                    <a:pt x="970" y="2617"/>
                    <a:pt x="1126" y="2608"/>
                    <a:pt x="1294" y="2591"/>
                  </a:cubicBezTo>
                  <a:lnTo>
                    <a:pt x="1294" y="2591"/>
                  </a:lnTo>
                  <a:cubicBezTo>
                    <a:pt x="1218" y="3283"/>
                    <a:pt x="1298" y="3786"/>
                    <a:pt x="1520" y="3833"/>
                  </a:cubicBezTo>
                  <a:cubicBezTo>
                    <a:pt x="1532" y="3836"/>
                    <a:pt x="1545" y="3838"/>
                    <a:pt x="1559" y="3838"/>
                  </a:cubicBezTo>
                  <a:cubicBezTo>
                    <a:pt x="1765" y="3838"/>
                    <a:pt x="2023" y="3467"/>
                    <a:pt x="2239" y="2892"/>
                  </a:cubicBezTo>
                  <a:cubicBezTo>
                    <a:pt x="2635" y="3191"/>
                    <a:pt x="2981" y="3367"/>
                    <a:pt x="3194" y="3367"/>
                  </a:cubicBezTo>
                  <a:cubicBezTo>
                    <a:pt x="3262" y="3367"/>
                    <a:pt x="3316" y="3349"/>
                    <a:pt x="3354" y="3311"/>
                  </a:cubicBezTo>
                  <a:cubicBezTo>
                    <a:pt x="3504" y="3156"/>
                    <a:pt x="3330" y="2718"/>
                    <a:pt x="2935" y="2201"/>
                  </a:cubicBezTo>
                  <a:cubicBezTo>
                    <a:pt x="3547" y="1966"/>
                    <a:pt x="3928" y="1688"/>
                    <a:pt x="3876" y="1476"/>
                  </a:cubicBezTo>
                  <a:cubicBezTo>
                    <a:pt x="3837" y="1310"/>
                    <a:pt x="3543" y="1223"/>
                    <a:pt x="3104" y="1223"/>
                  </a:cubicBezTo>
                  <a:cubicBezTo>
                    <a:pt x="2962" y="1223"/>
                    <a:pt x="2804" y="1232"/>
                    <a:pt x="2634" y="1251"/>
                  </a:cubicBezTo>
                  <a:cubicBezTo>
                    <a:pt x="2705" y="559"/>
                    <a:pt x="2625" y="56"/>
                    <a:pt x="2404" y="4"/>
                  </a:cubicBezTo>
                  <a:cubicBezTo>
                    <a:pt x="2392" y="2"/>
                    <a:pt x="2380" y="0"/>
                    <a:pt x="2368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 bwMode="auto">
            <a:xfrm rot="-5400000">
              <a:off x="365610" y="4239020"/>
              <a:ext cx="57920" cy="52802"/>
            </a:xfrm>
            <a:custGeom>
              <a:avLst/>
              <a:gdLst/>
              <a:ahLst/>
              <a:cxnLst/>
              <a:rect l="l" t="t" r="r" b="b"/>
              <a:pathLst>
                <a:path w="1177" h="1073" extrusionOk="0">
                  <a:moveTo>
                    <a:pt x="591" y="1"/>
                  </a:moveTo>
                  <a:cubicBezTo>
                    <a:pt x="347" y="1"/>
                    <a:pt x="127" y="168"/>
                    <a:pt x="66" y="414"/>
                  </a:cubicBezTo>
                  <a:cubicBezTo>
                    <a:pt x="0" y="701"/>
                    <a:pt x="179" y="993"/>
                    <a:pt x="471" y="1059"/>
                  </a:cubicBezTo>
                  <a:cubicBezTo>
                    <a:pt x="511" y="1068"/>
                    <a:pt x="551" y="1072"/>
                    <a:pt x="590" y="1072"/>
                  </a:cubicBezTo>
                  <a:cubicBezTo>
                    <a:pt x="834" y="1072"/>
                    <a:pt x="1054" y="905"/>
                    <a:pt x="1110" y="654"/>
                  </a:cubicBezTo>
                  <a:cubicBezTo>
                    <a:pt x="1176" y="367"/>
                    <a:pt x="997" y="80"/>
                    <a:pt x="711" y="15"/>
                  </a:cubicBezTo>
                  <a:cubicBezTo>
                    <a:pt x="670" y="5"/>
                    <a:pt x="630" y="1"/>
                    <a:pt x="591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 bwMode="auto">
            <a:xfrm rot="-5400000">
              <a:off x="244137" y="4122366"/>
              <a:ext cx="300722" cy="285910"/>
            </a:xfrm>
            <a:custGeom>
              <a:avLst/>
              <a:gdLst/>
              <a:ahLst/>
              <a:cxnLst/>
              <a:rect l="l" t="t" r="r" b="b"/>
              <a:pathLst>
                <a:path w="6111" h="5810" extrusionOk="0">
                  <a:moveTo>
                    <a:pt x="2154" y="79"/>
                  </a:moveTo>
                  <a:cubicBezTo>
                    <a:pt x="2447" y="79"/>
                    <a:pt x="2907" y="659"/>
                    <a:pt x="3321" y="1519"/>
                  </a:cubicBezTo>
                  <a:cubicBezTo>
                    <a:pt x="3147" y="1660"/>
                    <a:pt x="2969" y="1815"/>
                    <a:pt x="2790" y="1980"/>
                  </a:cubicBezTo>
                  <a:cubicBezTo>
                    <a:pt x="2503" y="1924"/>
                    <a:pt x="2225" y="1886"/>
                    <a:pt x="1967" y="1858"/>
                  </a:cubicBezTo>
                  <a:cubicBezTo>
                    <a:pt x="1779" y="908"/>
                    <a:pt x="1807" y="183"/>
                    <a:pt x="2089" y="89"/>
                  </a:cubicBezTo>
                  <a:cubicBezTo>
                    <a:pt x="2110" y="82"/>
                    <a:pt x="2131" y="79"/>
                    <a:pt x="2154" y="79"/>
                  </a:cubicBezTo>
                  <a:close/>
                  <a:moveTo>
                    <a:pt x="3359" y="1594"/>
                  </a:moveTo>
                  <a:cubicBezTo>
                    <a:pt x="3444" y="1773"/>
                    <a:pt x="3528" y="1966"/>
                    <a:pt x="3608" y="2163"/>
                  </a:cubicBezTo>
                  <a:cubicBezTo>
                    <a:pt x="3491" y="2135"/>
                    <a:pt x="3368" y="2102"/>
                    <a:pt x="3246" y="2074"/>
                  </a:cubicBezTo>
                  <a:cubicBezTo>
                    <a:pt x="3124" y="2046"/>
                    <a:pt x="3006" y="2022"/>
                    <a:pt x="2884" y="1999"/>
                  </a:cubicBezTo>
                  <a:cubicBezTo>
                    <a:pt x="3044" y="1853"/>
                    <a:pt x="3204" y="1717"/>
                    <a:pt x="3359" y="1594"/>
                  </a:cubicBezTo>
                  <a:close/>
                  <a:moveTo>
                    <a:pt x="4963" y="733"/>
                  </a:moveTo>
                  <a:cubicBezTo>
                    <a:pt x="5048" y="733"/>
                    <a:pt x="5115" y="754"/>
                    <a:pt x="5160" y="799"/>
                  </a:cubicBezTo>
                  <a:cubicBezTo>
                    <a:pt x="5372" y="1006"/>
                    <a:pt x="5081" y="1670"/>
                    <a:pt x="4493" y="2441"/>
                  </a:cubicBezTo>
                  <a:cubicBezTo>
                    <a:pt x="4248" y="2352"/>
                    <a:pt x="3985" y="2267"/>
                    <a:pt x="3698" y="2192"/>
                  </a:cubicBezTo>
                  <a:cubicBezTo>
                    <a:pt x="3608" y="1961"/>
                    <a:pt x="3519" y="1745"/>
                    <a:pt x="3420" y="1543"/>
                  </a:cubicBezTo>
                  <a:cubicBezTo>
                    <a:pt x="4064" y="1041"/>
                    <a:pt x="4642" y="733"/>
                    <a:pt x="4963" y="733"/>
                  </a:cubicBezTo>
                  <a:close/>
                  <a:moveTo>
                    <a:pt x="1986" y="1942"/>
                  </a:moveTo>
                  <a:cubicBezTo>
                    <a:pt x="2216" y="1966"/>
                    <a:pt x="2465" y="1999"/>
                    <a:pt x="2719" y="2046"/>
                  </a:cubicBezTo>
                  <a:cubicBezTo>
                    <a:pt x="2630" y="2131"/>
                    <a:pt x="2541" y="2215"/>
                    <a:pt x="2451" y="2305"/>
                  </a:cubicBezTo>
                  <a:cubicBezTo>
                    <a:pt x="2348" y="2408"/>
                    <a:pt x="2249" y="2512"/>
                    <a:pt x="2150" y="2615"/>
                  </a:cubicBezTo>
                  <a:cubicBezTo>
                    <a:pt x="2084" y="2385"/>
                    <a:pt x="2028" y="2159"/>
                    <a:pt x="1986" y="1942"/>
                  </a:cubicBezTo>
                  <a:close/>
                  <a:moveTo>
                    <a:pt x="3735" y="2281"/>
                  </a:moveTo>
                  <a:lnTo>
                    <a:pt x="3735" y="2281"/>
                  </a:lnTo>
                  <a:cubicBezTo>
                    <a:pt x="3985" y="2352"/>
                    <a:pt x="4220" y="2427"/>
                    <a:pt x="4441" y="2507"/>
                  </a:cubicBezTo>
                  <a:cubicBezTo>
                    <a:pt x="4304" y="2681"/>
                    <a:pt x="4154" y="2860"/>
                    <a:pt x="3994" y="3043"/>
                  </a:cubicBezTo>
                  <a:cubicBezTo>
                    <a:pt x="3952" y="2907"/>
                    <a:pt x="3909" y="2770"/>
                    <a:pt x="3862" y="2629"/>
                  </a:cubicBezTo>
                  <a:cubicBezTo>
                    <a:pt x="3820" y="2512"/>
                    <a:pt x="3778" y="2394"/>
                    <a:pt x="3735" y="2281"/>
                  </a:cubicBezTo>
                  <a:close/>
                  <a:moveTo>
                    <a:pt x="1272" y="1902"/>
                  </a:moveTo>
                  <a:cubicBezTo>
                    <a:pt x="1465" y="1902"/>
                    <a:pt x="1676" y="1912"/>
                    <a:pt x="1901" y="1933"/>
                  </a:cubicBezTo>
                  <a:cubicBezTo>
                    <a:pt x="1953" y="2168"/>
                    <a:pt x="2014" y="2422"/>
                    <a:pt x="2089" y="2681"/>
                  </a:cubicBezTo>
                  <a:cubicBezTo>
                    <a:pt x="1906" y="2883"/>
                    <a:pt x="1741" y="3081"/>
                    <a:pt x="1590" y="3274"/>
                  </a:cubicBezTo>
                  <a:cubicBezTo>
                    <a:pt x="683" y="2930"/>
                    <a:pt x="85" y="2521"/>
                    <a:pt x="151" y="2234"/>
                  </a:cubicBezTo>
                  <a:cubicBezTo>
                    <a:pt x="202" y="2014"/>
                    <a:pt x="637" y="1902"/>
                    <a:pt x="1272" y="1902"/>
                  </a:cubicBezTo>
                  <a:close/>
                  <a:moveTo>
                    <a:pt x="2117" y="2770"/>
                  </a:moveTo>
                  <a:cubicBezTo>
                    <a:pt x="2155" y="2907"/>
                    <a:pt x="2202" y="3043"/>
                    <a:pt x="2249" y="3184"/>
                  </a:cubicBezTo>
                  <a:cubicBezTo>
                    <a:pt x="2287" y="3302"/>
                    <a:pt x="2329" y="3419"/>
                    <a:pt x="2376" y="3532"/>
                  </a:cubicBezTo>
                  <a:cubicBezTo>
                    <a:pt x="2127" y="3462"/>
                    <a:pt x="1891" y="3382"/>
                    <a:pt x="1670" y="3302"/>
                  </a:cubicBezTo>
                  <a:cubicBezTo>
                    <a:pt x="1807" y="3128"/>
                    <a:pt x="1953" y="2949"/>
                    <a:pt x="2117" y="2770"/>
                  </a:cubicBezTo>
                  <a:close/>
                  <a:moveTo>
                    <a:pt x="2813" y="2065"/>
                  </a:moveTo>
                  <a:cubicBezTo>
                    <a:pt x="2950" y="2088"/>
                    <a:pt x="3091" y="2116"/>
                    <a:pt x="3227" y="2149"/>
                  </a:cubicBezTo>
                  <a:cubicBezTo>
                    <a:pt x="3368" y="2182"/>
                    <a:pt x="3505" y="2220"/>
                    <a:pt x="3641" y="2253"/>
                  </a:cubicBezTo>
                  <a:cubicBezTo>
                    <a:pt x="3693" y="2385"/>
                    <a:pt x="3740" y="2516"/>
                    <a:pt x="3787" y="2653"/>
                  </a:cubicBezTo>
                  <a:cubicBezTo>
                    <a:pt x="3839" y="2808"/>
                    <a:pt x="3886" y="2958"/>
                    <a:pt x="3933" y="3109"/>
                  </a:cubicBezTo>
                  <a:cubicBezTo>
                    <a:pt x="3825" y="3222"/>
                    <a:pt x="3716" y="3339"/>
                    <a:pt x="3604" y="3452"/>
                  </a:cubicBezTo>
                  <a:cubicBezTo>
                    <a:pt x="3500" y="3556"/>
                    <a:pt x="3397" y="3655"/>
                    <a:pt x="3298" y="3749"/>
                  </a:cubicBezTo>
                  <a:cubicBezTo>
                    <a:pt x="3161" y="3720"/>
                    <a:pt x="3020" y="3692"/>
                    <a:pt x="2879" y="3659"/>
                  </a:cubicBezTo>
                  <a:cubicBezTo>
                    <a:pt x="2738" y="3631"/>
                    <a:pt x="2602" y="3593"/>
                    <a:pt x="2470" y="3556"/>
                  </a:cubicBezTo>
                  <a:cubicBezTo>
                    <a:pt x="2418" y="3429"/>
                    <a:pt x="2367" y="3292"/>
                    <a:pt x="2319" y="3156"/>
                  </a:cubicBezTo>
                  <a:cubicBezTo>
                    <a:pt x="2268" y="3005"/>
                    <a:pt x="2221" y="2855"/>
                    <a:pt x="2178" y="2704"/>
                  </a:cubicBezTo>
                  <a:cubicBezTo>
                    <a:pt x="2282" y="2587"/>
                    <a:pt x="2390" y="2474"/>
                    <a:pt x="2508" y="2356"/>
                  </a:cubicBezTo>
                  <a:cubicBezTo>
                    <a:pt x="2606" y="2258"/>
                    <a:pt x="2710" y="2159"/>
                    <a:pt x="2813" y="2065"/>
                  </a:cubicBezTo>
                  <a:close/>
                  <a:moveTo>
                    <a:pt x="3956" y="3194"/>
                  </a:moveTo>
                  <a:cubicBezTo>
                    <a:pt x="4027" y="3429"/>
                    <a:pt x="4079" y="3655"/>
                    <a:pt x="4126" y="3871"/>
                  </a:cubicBezTo>
                  <a:cubicBezTo>
                    <a:pt x="3890" y="3847"/>
                    <a:pt x="3646" y="3810"/>
                    <a:pt x="3392" y="3767"/>
                  </a:cubicBezTo>
                  <a:cubicBezTo>
                    <a:pt x="3481" y="3683"/>
                    <a:pt x="3571" y="3598"/>
                    <a:pt x="3660" y="3509"/>
                  </a:cubicBezTo>
                  <a:cubicBezTo>
                    <a:pt x="3763" y="3405"/>
                    <a:pt x="3862" y="3302"/>
                    <a:pt x="3956" y="3194"/>
                  </a:cubicBezTo>
                  <a:close/>
                  <a:moveTo>
                    <a:pt x="4516" y="2540"/>
                  </a:moveTo>
                  <a:cubicBezTo>
                    <a:pt x="5424" y="2883"/>
                    <a:pt x="6026" y="3288"/>
                    <a:pt x="5955" y="3575"/>
                  </a:cubicBezTo>
                  <a:cubicBezTo>
                    <a:pt x="5905" y="3798"/>
                    <a:pt x="5472" y="3911"/>
                    <a:pt x="4835" y="3911"/>
                  </a:cubicBezTo>
                  <a:cubicBezTo>
                    <a:pt x="4642" y="3911"/>
                    <a:pt x="4431" y="3901"/>
                    <a:pt x="4206" y="3880"/>
                  </a:cubicBezTo>
                  <a:cubicBezTo>
                    <a:pt x="4159" y="3640"/>
                    <a:pt x="4097" y="3391"/>
                    <a:pt x="4017" y="3128"/>
                  </a:cubicBezTo>
                  <a:cubicBezTo>
                    <a:pt x="4201" y="2925"/>
                    <a:pt x="4370" y="2728"/>
                    <a:pt x="4516" y="2540"/>
                  </a:cubicBezTo>
                  <a:close/>
                  <a:moveTo>
                    <a:pt x="2503" y="3645"/>
                  </a:moveTo>
                  <a:cubicBezTo>
                    <a:pt x="2621" y="3678"/>
                    <a:pt x="2738" y="3706"/>
                    <a:pt x="2860" y="3739"/>
                  </a:cubicBezTo>
                  <a:cubicBezTo>
                    <a:pt x="2987" y="3767"/>
                    <a:pt x="3105" y="3791"/>
                    <a:pt x="3223" y="3814"/>
                  </a:cubicBezTo>
                  <a:cubicBezTo>
                    <a:pt x="3067" y="3960"/>
                    <a:pt x="2907" y="4097"/>
                    <a:pt x="2752" y="4219"/>
                  </a:cubicBezTo>
                  <a:cubicBezTo>
                    <a:pt x="2668" y="4040"/>
                    <a:pt x="2583" y="3847"/>
                    <a:pt x="2503" y="3645"/>
                  </a:cubicBezTo>
                  <a:close/>
                  <a:moveTo>
                    <a:pt x="1619" y="3368"/>
                  </a:moveTo>
                  <a:cubicBezTo>
                    <a:pt x="1863" y="3457"/>
                    <a:pt x="2127" y="3542"/>
                    <a:pt x="2409" y="3622"/>
                  </a:cubicBezTo>
                  <a:cubicBezTo>
                    <a:pt x="2498" y="3852"/>
                    <a:pt x="2592" y="4068"/>
                    <a:pt x="2686" y="4271"/>
                  </a:cubicBezTo>
                  <a:cubicBezTo>
                    <a:pt x="2047" y="4773"/>
                    <a:pt x="1469" y="5081"/>
                    <a:pt x="1148" y="5081"/>
                  </a:cubicBezTo>
                  <a:cubicBezTo>
                    <a:pt x="1063" y="5081"/>
                    <a:pt x="996" y="5059"/>
                    <a:pt x="951" y="5014"/>
                  </a:cubicBezTo>
                  <a:cubicBezTo>
                    <a:pt x="739" y="4802"/>
                    <a:pt x="1031" y="4139"/>
                    <a:pt x="1619" y="3368"/>
                  </a:cubicBezTo>
                  <a:close/>
                  <a:moveTo>
                    <a:pt x="3321" y="3833"/>
                  </a:moveTo>
                  <a:cubicBezTo>
                    <a:pt x="3608" y="3885"/>
                    <a:pt x="3886" y="3927"/>
                    <a:pt x="4140" y="3951"/>
                  </a:cubicBezTo>
                  <a:cubicBezTo>
                    <a:pt x="4333" y="4906"/>
                    <a:pt x="4300" y="5625"/>
                    <a:pt x="4022" y="5724"/>
                  </a:cubicBezTo>
                  <a:cubicBezTo>
                    <a:pt x="4001" y="5731"/>
                    <a:pt x="3979" y="5735"/>
                    <a:pt x="3956" y="5735"/>
                  </a:cubicBezTo>
                  <a:cubicBezTo>
                    <a:pt x="3660" y="5735"/>
                    <a:pt x="3204" y="5154"/>
                    <a:pt x="2785" y="4290"/>
                  </a:cubicBezTo>
                  <a:cubicBezTo>
                    <a:pt x="2959" y="4153"/>
                    <a:pt x="3138" y="3998"/>
                    <a:pt x="3321" y="3833"/>
                  </a:cubicBezTo>
                  <a:close/>
                  <a:moveTo>
                    <a:pt x="2145" y="0"/>
                  </a:moveTo>
                  <a:cubicBezTo>
                    <a:pt x="2116" y="0"/>
                    <a:pt x="2088" y="5"/>
                    <a:pt x="2061" y="14"/>
                  </a:cubicBezTo>
                  <a:cubicBezTo>
                    <a:pt x="1741" y="127"/>
                    <a:pt x="1689" y="856"/>
                    <a:pt x="1887" y="1853"/>
                  </a:cubicBezTo>
                  <a:cubicBezTo>
                    <a:pt x="1670" y="1833"/>
                    <a:pt x="1466" y="1823"/>
                    <a:pt x="1279" y="1823"/>
                  </a:cubicBezTo>
                  <a:cubicBezTo>
                    <a:pt x="594" y="1823"/>
                    <a:pt x="135" y="1957"/>
                    <a:pt x="76" y="2215"/>
                  </a:cubicBezTo>
                  <a:cubicBezTo>
                    <a:pt x="1" y="2549"/>
                    <a:pt x="593" y="2977"/>
                    <a:pt x="1543" y="3339"/>
                  </a:cubicBezTo>
                  <a:cubicBezTo>
                    <a:pt x="932" y="4148"/>
                    <a:pt x="654" y="4826"/>
                    <a:pt x="894" y="5066"/>
                  </a:cubicBezTo>
                  <a:cubicBezTo>
                    <a:pt x="953" y="5125"/>
                    <a:pt x="1038" y="5154"/>
                    <a:pt x="1145" y="5154"/>
                  </a:cubicBezTo>
                  <a:cubicBezTo>
                    <a:pt x="1493" y="5154"/>
                    <a:pt x="2073" y="4852"/>
                    <a:pt x="2724" y="4341"/>
                  </a:cubicBezTo>
                  <a:cubicBezTo>
                    <a:pt x="3155" y="5233"/>
                    <a:pt x="3625" y="5809"/>
                    <a:pt x="3958" y="5809"/>
                  </a:cubicBezTo>
                  <a:cubicBezTo>
                    <a:pt x="3988" y="5809"/>
                    <a:pt x="4018" y="5805"/>
                    <a:pt x="4046" y="5795"/>
                  </a:cubicBezTo>
                  <a:cubicBezTo>
                    <a:pt x="4370" y="5687"/>
                    <a:pt x="4417" y="4953"/>
                    <a:pt x="4224" y="3960"/>
                  </a:cubicBezTo>
                  <a:lnTo>
                    <a:pt x="4224" y="3960"/>
                  </a:lnTo>
                  <a:cubicBezTo>
                    <a:pt x="4434" y="3979"/>
                    <a:pt x="4631" y="3988"/>
                    <a:pt x="4813" y="3988"/>
                  </a:cubicBezTo>
                  <a:cubicBezTo>
                    <a:pt x="5504" y="3988"/>
                    <a:pt x="5972" y="3854"/>
                    <a:pt x="6035" y="3593"/>
                  </a:cubicBezTo>
                  <a:cubicBezTo>
                    <a:pt x="6111" y="3264"/>
                    <a:pt x="5513" y="2831"/>
                    <a:pt x="4568" y="2474"/>
                  </a:cubicBezTo>
                  <a:cubicBezTo>
                    <a:pt x="5179" y="1665"/>
                    <a:pt x="5457" y="983"/>
                    <a:pt x="5217" y="743"/>
                  </a:cubicBezTo>
                  <a:cubicBezTo>
                    <a:pt x="5159" y="685"/>
                    <a:pt x="5075" y="657"/>
                    <a:pt x="4969" y="657"/>
                  </a:cubicBezTo>
                  <a:cubicBezTo>
                    <a:pt x="4622" y="657"/>
                    <a:pt x="4040" y="958"/>
                    <a:pt x="3387" y="1467"/>
                  </a:cubicBezTo>
                  <a:cubicBezTo>
                    <a:pt x="2951" y="577"/>
                    <a:pt x="2478" y="0"/>
                    <a:pt x="2145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 bwMode="auto">
            <a:xfrm rot="-5400000">
              <a:off x="403577" y="4542778"/>
              <a:ext cx="212046" cy="198021"/>
            </a:xfrm>
            <a:custGeom>
              <a:avLst/>
              <a:gdLst/>
              <a:ahLst/>
              <a:cxnLst/>
              <a:rect l="l" t="t" r="r" b="b"/>
              <a:pathLst>
                <a:path w="4309" h="4024" extrusionOk="0">
                  <a:moveTo>
                    <a:pt x="1593" y="0"/>
                  </a:moveTo>
                  <a:cubicBezTo>
                    <a:pt x="1475" y="0"/>
                    <a:pt x="1368" y="79"/>
                    <a:pt x="1336" y="202"/>
                  </a:cubicBezTo>
                  <a:cubicBezTo>
                    <a:pt x="1298" y="343"/>
                    <a:pt x="1383" y="489"/>
                    <a:pt x="1529" y="526"/>
                  </a:cubicBezTo>
                  <a:cubicBezTo>
                    <a:pt x="1550" y="531"/>
                    <a:pt x="1571" y="534"/>
                    <a:pt x="1592" y="534"/>
                  </a:cubicBezTo>
                  <a:cubicBezTo>
                    <a:pt x="1612" y="534"/>
                    <a:pt x="1632" y="531"/>
                    <a:pt x="1651" y="526"/>
                  </a:cubicBezTo>
                  <a:lnTo>
                    <a:pt x="2098" y="1618"/>
                  </a:lnTo>
                  <a:cubicBezTo>
                    <a:pt x="1966" y="1684"/>
                    <a:pt x="1863" y="1806"/>
                    <a:pt x="1820" y="1961"/>
                  </a:cubicBezTo>
                  <a:cubicBezTo>
                    <a:pt x="1806" y="2013"/>
                    <a:pt x="1802" y="2065"/>
                    <a:pt x="1806" y="2116"/>
                  </a:cubicBezTo>
                  <a:lnTo>
                    <a:pt x="729" y="2253"/>
                  </a:lnTo>
                  <a:cubicBezTo>
                    <a:pt x="701" y="2135"/>
                    <a:pt x="607" y="2036"/>
                    <a:pt x="480" y="2003"/>
                  </a:cubicBezTo>
                  <a:cubicBezTo>
                    <a:pt x="451" y="1996"/>
                    <a:pt x="422" y="1993"/>
                    <a:pt x="394" y="1993"/>
                  </a:cubicBezTo>
                  <a:cubicBezTo>
                    <a:pt x="236" y="1993"/>
                    <a:pt x="92" y="2098"/>
                    <a:pt x="52" y="2257"/>
                  </a:cubicBezTo>
                  <a:cubicBezTo>
                    <a:pt x="0" y="2446"/>
                    <a:pt x="113" y="2638"/>
                    <a:pt x="306" y="2685"/>
                  </a:cubicBezTo>
                  <a:cubicBezTo>
                    <a:pt x="335" y="2693"/>
                    <a:pt x="364" y="2696"/>
                    <a:pt x="392" y="2696"/>
                  </a:cubicBezTo>
                  <a:cubicBezTo>
                    <a:pt x="548" y="2696"/>
                    <a:pt x="690" y="2591"/>
                    <a:pt x="734" y="2431"/>
                  </a:cubicBezTo>
                  <a:cubicBezTo>
                    <a:pt x="739" y="2403"/>
                    <a:pt x="743" y="2375"/>
                    <a:pt x="743" y="2347"/>
                  </a:cubicBezTo>
                  <a:lnTo>
                    <a:pt x="1816" y="2206"/>
                  </a:lnTo>
                  <a:cubicBezTo>
                    <a:pt x="1853" y="2361"/>
                    <a:pt x="1952" y="2497"/>
                    <a:pt x="2103" y="2573"/>
                  </a:cubicBezTo>
                  <a:lnTo>
                    <a:pt x="1736" y="3495"/>
                  </a:lnTo>
                  <a:cubicBezTo>
                    <a:pt x="1718" y="3491"/>
                    <a:pt x="1699" y="3489"/>
                    <a:pt x="1682" y="3489"/>
                  </a:cubicBezTo>
                  <a:cubicBezTo>
                    <a:pt x="1561" y="3489"/>
                    <a:pt x="1453" y="3569"/>
                    <a:pt x="1421" y="3692"/>
                  </a:cubicBezTo>
                  <a:cubicBezTo>
                    <a:pt x="1388" y="3833"/>
                    <a:pt x="1472" y="3979"/>
                    <a:pt x="1613" y="4017"/>
                  </a:cubicBezTo>
                  <a:cubicBezTo>
                    <a:pt x="1635" y="4021"/>
                    <a:pt x="1656" y="4024"/>
                    <a:pt x="1677" y="4024"/>
                  </a:cubicBezTo>
                  <a:cubicBezTo>
                    <a:pt x="1799" y="4024"/>
                    <a:pt x="1910" y="3944"/>
                    <a:pt x="1938" y="3824"/>
                  </a:cubicBezTo>
                  <a:cubicBezTo>
                    <a:pt x="1971" y="3706"/>
                    <a:pt x="1919" y="3589"/>
                    <a:pt x="1820" y="3527"/>
                  </a:cubicBezTo>
                  <a:lnTo>
                    <a:pt x="2187" y="2606"/>
                  </a:lnTo>
                  <a:cubicBezTo>
                    <a:pt x="2192" y="2606"/>
                    <a:pt x="2201" y="2610"/>
                    <a:pt x="2206" y="2610"/>
                  </a:cubicBezTo>
                  <a:cubicBezTo>
                    <a:pt x="2251" y="2622"/>
                    <a:pt x="2296" y="2628"/>
                    <a:pt x="2340" y="2628"/>
                  </a:cubicBezTo>
                  <a:cubicBezTo>
                    <a:pt x="2472" y="2628"/>
                    <a:pt x="2596" y="2578"/>
                    <a:pt x="2691" y="2497"/>
                  </a:cubicBezTo>
                  <a:lnTo>
                    <a:pt x="3448" y="3231"/>
                  </a:lnTo>
                  <a:cubicBezTo>
                    <a:pt x="3424" y="3259"/>
                    <a:pt x="3410" y="3288"/>
                    <a:pt x="3401" y="3320"/>
                  </a:cubicBezTo>
                  <a:cubicBezTo>
                    <a:pt x="3363" y="3476"/>
                    <a:pt x="3457" y="3631"/>
                    <a:pt x="3608" y="3669"/>
                  </a:cubicBezTo>
                  <a:cubicBezTo>
                    <a:pt x="3631" y="3674"/>
                    <a:pt x="3654" y="3677"/>
                    <a:pt x="3677" y="3677"/>
                  </a:cubicBezTo>
                  <a:cubicBezTo>
                    <a:pt x="3803" y="3677"/>
                    <a:pt x="3919" y="3593"/>
                    <a:pt x="3951" y="3462"/>
                  </a:cubicBezTo>
                  <a:cubicBezTo>
                    <a:pt x="3994" y="3311"/>
                    <a:pt x="3899" y="3156"/>
                    <a:pt x="3749" y="3118"/>
                  </a:cubicBezTo>
                  <a:cubicBezTo>
                    <a:pt x="3726" y="3112"/>
                    <a:pt x="3703" y="3109"/>
                    <a:pt x="3680" y="3109"/>
                  </a:cubicBezTo>
                  <a:cubicBezTo>
                    <a:pt x="3618" y="3109"/>
                    <a:pt x="3557" y="3131"/>
                    <a:pt x="3509" y="3165"/>
                  </a:cubicBezTo>
                  <a:lnTo>
                    <a:pt x="2752" y="2431"/>
                  </a:lnTo>
                  <a:cubicBezTo>
                    <a:pt x="2799" y="2375"/>
                    <a:pt x="2836" y="2304"/>
                    <a:pt x="2855" y="2225"/>
                  </a:cubicBezTo>
                  <a:cubicBezTo>
                    <a:pt x="2893" y="2088"/>
                    <a:pt x="2869" y="1952"/>
                    <a:pt x="2808" y="1834"/>
                  </a:cubicBezTo>
                  <a:lnTo>
                    <a:pt x="3674" y="1251"/>
                  </a:lnTo>
                  <a:cubicBezTo>
                    <a:pt x="3716" y="1303"/>
                    <a:pt x="3777" y="1340"/>
                    <a:pt x="3843" y="1359"/>
                  </a:cubicBezTo>
                  <a:cubicBezTo>
                    <a:pt x="3872" y="1366"/>
                    <a:pt x="3901" y="1370"/>
                    <a:pt x="3929" y="1370"/>
                  </a:cubicBezTo>
                  <a:cubicBezTo>
                    <a:pt x="4084" y="1370"/>
                    <a:pt x="4222" y="1265"/>
                    <a:pt x="4262" y="1110"/>
                  </a:cubicBezTo>
                  <a:cubicBezTo>
                    <a:pt x="4309" y="926"/>
                    <a:pt x="4201" y="738"/>
                    <a:pt x="4017" y="691"/>
                  </a:cubicBezTo>
                  <a:cubicBezTo>
                    <a:pt x="3989" y="684"/>
                    <a:pt x="3961" y="680"/>
                    <a:pt x="3933" y="680"/>
                  </a:cubicBezTo>
                  <a:cubicBezTo>
                    <a:pt x="3779" y="680"/>
                    <a:pt x="3638" y="785"/>
                    <a:pt x="3598" y="940"/>
                  </a:cubicBezTo>
                  <a:cubicBezTo>
                    <a:pt x="3575" y="1020"/>
                    <a:pt x="3589" y="1105"/>
                    <a:pt x="3622" y="1176"/>
                  </a:cubicBezTo>
                  <a:lnTo>
                    <a:pt x="2756" y="1759"/>
                  </a:lnTo>
                  <a:cubicBezTo>
                    <a:pt x="2686" y="1669"/>
                    <a:pt x="2587" y="1604"/>
                    <a:pt x="2474" y="1575"/>
                  </a:cubicBezTo>
                  <a:cubicBezTo>
                    <a:pt x="2430" y="1565"/>
                    <a:pt x="2386" y="1560"/>
                    <a:pt x="2343" y="1560"/>
                  </a:cubicBezTo>
                  <a:cubicBezTo>
                    <a:pt x="2287" y="1560"/>
                    <a:pt x="2233" y="1569"/>
                    <a:pt x="2183" y="1585"/>
                  </a:cubicBezTo>
                  <a:lnTo>
                    <a:pt x="1736" y="494"/>
                  </a:lnTo>
                  <a:cubicBezTo>
                    <a:pt x="1792" y="456"/>
                    <a:pt x="1835" y="404"/>
                    <a:pt x="1853" y="334"/>
                  </a:cubicBezTo>
                  <a:cubicBezTo>
                    <a:pt x="1891" y="193"/>
                    <a:pt x="1802" y="47"/>
                    <a:pt x="1661" y="9"/>
                  </a:cubicBezTo>
                  <a:cubicBezTo>
                    <a:pt x="1638" y="3"/>
                    <a:pt x="1615" y="0"/>
                    <a:pt x="1593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 bwMode="auto">
            <a:xfrm rot="-5400000">
              <a:off x="201991" y="2687122"/>
              <a:ext cx="291914" cy="281580"/>
            </a:xfrm>
            <a:custGeom>
              <a:avLst/>
              <a:gdLst/>
              <a:ahLst/>
              <a:cxnLst/>
              <a:rect l="l" t="t" r="r" b="b"/>
              <a:pathLst>
                <a:path w="5932" h="5722" extrusionOk="0">
                  <a:moveTo>
                    <a:pt x="2107" y="0"/>
                  </a:moveTo>
                  <a:cubicBezTo>
                    <a:pt x="2046" y="0"/>
                    <a:pt x="1985" y="15"/>
                    <a:pt x="1929" y="46"/>
                  </a:cubicBezTo>
                  <a:cubicBezTo>
                    <a:pt x="1750" y="145"/>
                    <a:pt x="1689" y="371"/>
                    <a:pt x="1788" y="549"/>
                  </a:cubicBezTo>
                  <a:cubicBezTo>
                    <a:pt x="1854" y="671"/>
                    <a:pt x="1979" y="737"/>
                    <a:pt x="2108" y="737"/>
                  </a:cubicBezTo>
                  <a:cubicBezTo>
                    <a:pt x="2135" y="737"/>
                    <a:pt x="2161" y="734"/>
                    <a:pt x="2187" y="728"/>
                  </a:cubicBezTo>
                  <a:lnTo>
                    <a:pt x="2695" y="2003"/>
                  </a:lnTo>
                  <a:cubicBezTo>
                    <a:pt x="2686" y="2008"/>
                    <a:pt x="2677" y="2012"/>
                    <a:pt x="2667" y="2017"/>
                  </a:cubicBezTo>
                  <a:cubicBezTo>
                    <a:pt x="2451" y="2139"/>
                    <a:pt x="2314" y="2356"/>
                    <a:pt x="2291" y="2591"/>
                  </a:cubicBezTo>
                  <a:lnTo>
                    <a:pt x="837" y="2572"/>
                  </a:lnTo>
                  <a:cubicBezTo>
                    <a:pt x="833" y="2525"/>
                    <a:pt x="819" y="2483"/>
                    <a:pt x="795" y="2440"/>
                  </a:cubicBezTo>
                  <a:cubicBezTo>
                    <a:pt x="721" y="2309"/>
                    <a:pt x="589" y="2236"/>
                    <a:pt x="450" y="2236"/>
                  </a:cubicBezTo>
                  <a:cubicBezTo>
                    <a:pt x="386" y="2236"/>
                    <a:pt x="320" y="2252"/>
                    <a:pt x="259" y="2285"/>
                  </a:cubicBezTo>
                  <a:cubicBezTo>
                    <a:pt x="71" y="2389"/>
                    <a:pt x="0" y="2628"/>
                    <a:pt x="108" y="2821"/>
                  </a:cubicBezTo>
                  <a:cubicBezTo>
                    <a:pt x="179" y="2949"/>
                    <a:pt x="312" y="3023"/>
                    <a:pt x="449" y="3023"/>
                  </a:cubicBezTo>
                  <a:cubicBezTo>
                    <a:pt x="514" y="3023"/>
                    <a:pt x="580" y="3006"/>
                    <a:pt x="640" y="2972"/>
                  </a:cubicBezTo>
                  <a:cubicBezTo>
                    <a:pt x="748" y="2911"/>
                    <a:pt x="814" y="2807"/>
                    <a:pt x="837" y="2699"/>
                  </a:cubicBezTo>
                  <a:lnTo>
                    <a:pt x="2291" y="2718"/>
                  </a:lnTo>
                  <a:cubicBezTo>
                    <a:pt x="2300" y="2821"/>
                    <a:pt x="2329" y="2925"/>
                    <a:pt x="2380" y="3019"/>
                  </a:cubicBezTo>
                  <a:cubicBezTo>
                    <a:pt x="2479" y="3193"/>
                    <a:pt x="2630" y="3311"/>
                    <a:pt x="2804" y="3367"/>
                  </a:cubicBezTo>
                  <a:lnTo>
                    <a:pt x="2488" y="4773"/>
                  </a:lnTo>
                  <a:cubicBezTo>
                    <a:pt x="2473" y="4772"/>
                    <a:pt x="2457" y="4771"/>
                    <a:pt x="2441" y="4771"/>
                  </a:cubicBezTo>
                  <a:cubicBezTo>
                    <a:pt x="2363" y="4771"/>
                    <a:pt x="2286" y="4791"/>
                    <a:pt x="2216" y="4830"/>
                  </a:cubicBezTo>
                  <a:cubicBezTo>
                    <a:pt x="1985" y="4957"/>
                    <a:pt x="1905" y="5244"/>
                    <a:pt x="2032" y="5474"/>
                  </a:cubicBezTo>
                  <a:cubicBezTo>
                    <a:pt x="2119" y="5632"/>
                    <a:pt x="2281" y="5721"/>
                    <a:pt x="2448" y="5721"/>
                  </a:cubicBezTo>
                  <a:cubicBezTo>
                    <a:pt x="2526" y="5721"/>
                    <a:pt x="2604" y="5702"/>
                    <a:pt x="2677" y="5662"/>
                  </a:cubicBezTo>
                  <a:cubicBezTo>
                    <a:pt x="2907" y="5535"/>
                    <a:pt x="2987" y="5244"/>
                    <a:pt x="2860" y="5013"/>
                  </a:cubicBezTo>
                  <a:cubicBezTo>
                    <a:pt x="2804" y="4910"/>
                    <a:pt x="2714" y="4839"/>
                    <a:pt x="2611" y="4802"/>
                  </a:cubicBezTo>
                  <a:lnTo>
                    <a:pt x="2926" y="3395"/>
                  </a:lnTo>
                  <a:cubicBezTo>
                    <a:pt x="2959" y="3399"/>
                    <a:pt x="2992" y="3401"/>
                    <a:pt x="3025" y="3401"/>
                  </a:cubicBezTo>
                  <a:cubicBezTo>
                    <a:pt x="3148" y="3401"/>
                    <a:pt x="3272" y="3373"/>
                    <a:pt x="3387" y="3306"/>
                  </a:cubicBezTo>
                  <a:cubicBezTo>
                    <a:pt x="3509" y="3240"/>
                    <a:pt x="3608" y="3141"/>
                    <a:pt x="3669" y="3024"/>
                  </a:cubicBezTo>
                  <a:lnTo>
                    <a:pt x="5151" y="3696"/>
                  </a:lnTo>
                  <a:cubicBezTo>
                    <a:pt x="5127" y="3781"/>
                    <a:pt x="5137" y="3880"/>
                    <a:pt x="5188" y="3964"/>
                  </a:cubicBezTo>
                  <a:cubicBezTo>
                    <a:pt x="5256" y="4087"/>
                    <a:pt x="5381" y="4156"/>
                    <a:pt x="5510" y="4156"/>
                  </a:cubicBezTo>
                  <a:cubicBezTo>
                    <a:pt x="5570" y="4156"/>
                    <a:pt x="5631" y="4141"/>
                    <a:pt x="5687" y="4110"/>
                  </a:cubicBezTo>
                  <a:cubicBezTo>
                    <a:pt x="5866" y="4011"/>
                    <a:pt x="5932" y="3786"/>
                    <a:pt x="5833" y="3607"/>
                  </a:cubicBezTo>
                  <a:cubicBezTo>
                    <a:pt x="5766" y="3486"/>
                    <a:pt x="5641" y="3419"/>
                    <a:pt x="5511" y="3419"/>
                  </a:cubicBezTo>
                  <a:cubicBezTo>
                    <a:pt x="5450" y="3419"/>
                    <a:pt x="5387" y="3434"/>
                    <a:pt x="5329" y="3466"/>
                  </a:cubicBezTo>
                  <a:cubicBezTo>
                    <a:pt x="5278" y="3494"/>
                    <a:pt x="5235" y="3536"/>
                    <a:pt x="5207" y="3579"/>
                  </a:cubicBezTo>
                  <a:lnTo>
                    <a:pt x="3721" y="2911"/>
                  </a:lnTo>
                  <a:cubicBezTo>
                    <a:pt x="3791" y="2718"/>
                    <a:pt x="3782" y="2497"/>
                    <a:pt x="3674" y="2304"/>
                  </a:cubicBezTo>
                  <a:cubicBezTo>
                    <a:pt x="3636" y="2238"/>
                    <a:pt x="3594" y="2182"/>
                    <a:pt x="3542" y="2135"/>
                  </a:cubicBezTo>
                  <a:lnTo>
                    <a:pt x="4488" y="973"/>
                  </a:lnTo>
                  <a:cubicBezTo>
                    <a:pt x="4566" y="1021"/>
                    <a:pt x="4657" y="1047"/>
                    <a:pt x="4749" y="1047"/>
                  </a:cubicBezTo>
                  <a:cubicBezTo>
                    <a:pt x="4828" y="1047"/>
                    <a:pt x="4908" y="1028"/>
                    <a:pt x="4981" y="987"/>
                  </a:cubicBezTo>
                  <a:cubicBezTo>
                    <a:pt x="5217" y="855"/>
                    <a:pt x="5301" y="559"/>
                    <a:pt x="5170" y="324"/>
                  </a:cubicBezTo>
                  <a:cubicBezTo>
                    <a:pt x="5080" y="164"/>
                    <a:pt x="4914" y="73"/>
                    <a:pt x="4743" y="73"/>
                  </a:cubicBezTo>
                  <a:cubicBezTo>
                    <a:pt x="4663" y="73"/>
                    <a:pt x="4582" y="93"/>
                    <a:pt x="4506" y="136"/>
                  </a:cubicBezTo>
                  <a:cubicBezTo>
                    <a:pt x="4271" y="267"/>
                    <a:pt x="4186" y="564"/>
                    <a:pt x="4318" y="799"/>
                  </a:cubicBezTo>
                  <a:cubicBezTo>
                    <a:pt x="4337" y="836"/>
                    <a:pt x="4365" y="865"/>
                    <a:pt x="4389" y="893"/>
                  </a:cubicBezTo>
                  <a:lnTo>
                    <a:pt x="3443" y="2055"/>
                  </a:lnTo>
                  <a:cubicBezTo>
                    <a:pt x="3320" y="1969"/>
                    <a:pt x="3174" y="1924"/>
                    <a:pt x="3027" y="1924"/>
                  </a:cubicBezTo>
                  <a:cubicBezTo>
                    <a:pt x="2955" y="1924"/>
                    <a:pt x="2883" y="1934"/>
                    <a:pt x="2813" y="1956"/>
                  </a:cubicBezTo>
                  <a:lnTo>
                    <a:pt x="2300" y="681"/>
                  </a:lnTo>
                  <a:cubicBezTo>
                    <a:pt x="2470" y="578"/>
                    <a:pt x="2526" y="361"/>
                    <a:pt x="2432" y="192"/>
                  </a:cubicBezTo>
                  <a:cubicBezTo>
                    <a:pt x="2364" y="70"/>
                    <a:pt x="2237" y="0"/>
                    <a:pt x="2107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 bwMode="auto">
            <a:xfrm rot="-5400000">
              <a:off x="682593" y="2460468"/>
              <a:ext cx="23621" cy="23621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80"/>
                    <a:pt x="240" y="480"/>
                  </a:cubicBezTo>
                  <a:cubicBezTo>
                    <a:pt x="372" y="480"/>
                    <a:pt x="480" y="372"/>
                    <a:pt x="480" y="240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 bwMode="auto">
            <a:xfrm rot="-5400000">
              <a:off x="449563" y="3126023"/>
              <a:ext cx="23621" cy="23423"/>
            </a:xfrm>
            <a:custGeom>
              <a:avLst/>
              <a:gdLst/>
              <a:ahLst/>
              <a:cxnLst/>
              <a:rect l="l" t="t" r="r" b="b"/>
              <a:pathLst>
                <a:path w="480" h="476" extrusionOk="0">
                  <a:moveTo>
                    <a:pt x="240" y="1"/>
                  </a:moveTo>
                  <a:cubicBezTo>
                    <a:pt x="108" y="1"/>
                    <a:pt x="0" y="104"/>
                    <a:pt x="0" y="236"/>
                  </a:cubicBezTo>
                  <a:cubicBezTo>
                    <a:pt x="0" y="372"/>
                    <a:pt x="108" y="476"/>
                    <a:pt x="240" y="476"/>
                  </a:cubicBezTo>
                  <a:cubicBezTo>
                    <a:pt x="372" y="476"/>
                    <a:pt x="480" y="372"/>
                    <a:pt x="480" y="236"/>
                  </a:cubicBezTo>
                  <a:cubicBezTo>
                    <a:pt x="480" y="104"/>
                    <a:pt x="372" y="1"/>
                    <a:pt x="240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 bwMode="auto">
            <a:xfrm rot="-5400000">
              <a:off x="302353" y="4575702"/>
              <a:ext cx="23670" cy="23423"/>
            </a:xfrm>
            <a:custGeom>
              <a:avLst/>
              <a:gdLst/>
              <a:ahLst/>
              <a:cxnLst/>
              <a:rect l="l" t="t" r="r" b="b"/>
              <a:pathLst>
                <a:path w="481" h="476" extrusionOk="0">
                  <a:moveTo>
                    <a:pt x="241" y="0"/>
                  </a:moveTo>
                  <a:cubicBezTo>
                    <a:pt x="109" y="0"/>
                    <a:pt x="1" y="104"/>
                    <a:pt x="1" y="240"/>
                  </a:cubicBezTo>
                  <a:cubicBezTo>
                    <a:pt x="1" y="372"/>
                    <a:pt x="109" y="475"/>
                    <a:pt x="241" y="475"/>
                  </a:cubicBezTo>
                  <a:cubicBezTo>
                    <a:pt x="372" y="475"/>
                    <a:pt x="481" y="372"/>
                    <a:pt x="481" y="240"/>
                  </a:cubicBezTo>
                  <a:cubicBezTo>
                    <a:pt x="481" y="104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 bwMode="auto">
            <a:xfrm rot="-5400000">
              <a:off x="182307" y="3110178"/>
              <a:ext cx="23670" cy="23670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cubicBezTo>
                    <a:pt x="109" y="1"/>
                    <a:pt x="1" y="109"/>
                    <a:pt x="1" y="241"/>
                  </a:cubicBezTo>
                  <a:cubicBezTo>
                    <a:pt x="1" y="372"/>
                    <a:pt x="109" y="481"/>
                    <a:pt x="241" y="481"/>
                  </a:cubicBezTo>
                  <a:cubicBezTo>
                    <a:pt x="373" y="481"/>
                    <a:pt x="481" y="372"/>
                    <a:pt x="481" y="241"/>
                  </a:cubicBezTo>
                  <a:cubicBezTo>
                    <a:pt x="481" y="109"/>
                    <a:pt x="373" y="1"/>
                    <a:pt x="241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 bwMode="auto">
            <a:xfrm rot="-5400000">
              <a:off x="205805" y="3785943"/>
              <a:ext cx="23423" cy="23670"/>
            </a:xfrm>
            <a:custGeom>
              <a:avLst/>
              <a:gdLst/>
              <a:ahLst/>
              <a:cxnLst/>
              <a:rect l="l" t="t" r="r" b="b"/>
              <a:pathLst>
                <a:path w="476" h="481" extrusionOk="0">
                  <a:moveTo>
                    <a:pt x="236" y="1"/>
                  </a:moveTo>
                  <a:cubicBezTo>
                    <a:pt x="104" y="1"/>
                    <a:pt x="1" y="109"/>
                    <a:pt x="1" y="241"/>
                  </a:cubicBezTo>
                  <a:cubicBezTo>
                    <a:pt x="1" y="372"/>
                    <a:pt x="104" y="481"/>
                    <a:pt x="236" y="481"/>
                  </a:cubicBezTo>
                  <a:cubicBezTo>
                    <a:pt x="368" y="481"/>
                    <a:pt x="476" y="372"/>
                    <a:pt x="476" y="241"/>
                  </a:cubicBezTo>
                  <a:cubicBezTo>
                    <a:pt x="476" y="109"/>
                    <a:pt x="368" y="1"/>
                    <a:pt x="236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 bwMode="auto">
            <a:xfrm rot="-5400000">
              <a:off x="189614" y="4840940"/>
              <a:ext cx="40303" cy="40549"/>
            </a:xfrm>
            <a:custGeom>
              <a:avLst/>
              <a:gdLst/>
              <a:ahLst/>
              <a:cxnLst/>
              <a:rect l="l" t="t" r="r" b="b"/>
              <a:pathLst>
                <a:path w="819" h="824" extrusionOk="0">
                  <a:moveTo>
                    <a:pt x="409" y="1"/>
                  </a:moveTo>
                  <a:cubicBezTo>
                    <a:pt x="184" y="1"/>
                    <a:pt x="0" y="184"/>
                    <a:pt x="0" y="410"/>
                  </a:cubicBezTo>
                  <a:cubicBezTo>
                    <a:pt x="0" y="640"/>
                    <a:pt x="184" y="824"/>
                    <a:pt x="409" y="824"/>
                  </a:cubicBezTo>
                  <a:cubicBezTo>
                    <a:pt x="635" y="824"/>
                    <a:pt x="819" y="640"/>
                    <a:pt x="819" y="410"/>
                  </a:cubicBezTo>
                  <a:cubicBezTo>
                    <a:pt x="819" y="184"/>
                    <a:pt x="635" y="1"/>
                    <a:pt x="409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" userDrawn="1">
  <p:cSld name="BLANK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4" name="Google Shape;744;p32"/>
          <p:cNvSpPr/>
          <p:nvPr/>
        </p:nvSpPr>
        <p:spPr bwMode="auto">
          <a:xfrm rot="5400084">
            <a:off x="-3371185" y="2126074"/>
            <a:ext cx="5237310" cy="3075304"/>
          </a:xfrm>
          <a:custGeom>
            <a:avLst/>
            <a:gdLst/>
            <a:ahLst/>
            <a:cxnLst/>
            <a:rect l="l" t="t" r="r" b="b"/>
            <a:pathLst>
              <a:path w="51389" h="26865" extrusionOk="0">
                <a:moveTo>
                  <a:pt x="40568" y="0"/>
                </a:moveTo>
                <a:cubicBezTo>
                  <a:pt x="34171" y="0"/>
                  <a:pt x="26758" y="5166"/>
                  <a:pt x="22574" y="6118"/>
                </a:cubicBezTo>
                <a:cubicBezTo>
                  <a:pt x="21975" y="6255"/>
                  <a:pt x="21362" y="6312"/>
                  <a:pt x="20738" y="6312"/>
                </a:cubicBezTo>
                <a:cubicBezTo>
                  <a:pt x="17460" y="6312"/>
                  <a:pt x="13884" y="4729"/>
                  <a:pt x="10493" y="4729"/>
                </a:cubicBezTo>
                <a:cubicBezTo>
                  <a:pt x="8590" y="4729"/>
                  <a:pt x="6746" y="5227"/>
                  <a:pt x="5043" y="6781"/>
                </a:cubicBezTo>
                <a:cubicBezTo>
                  <a:pt x="1" y="11386"/>
                  <a:pt x="5810" y="21429"/>
                  <a:pt x="11219" y="24049"/>
                </a:cubicBezTo>
                <a:cubicBezTo>
                  <a:pt x="15173" y="25965"/>
                  <a:pt x="19897" y="26865"/>
                  <a:pt x="24608" y="26865"/>
                </a:cubicBezTo>
                <a:cubicBezTo>
                  <a:pt x="32525" y="26865"/>
                  <a:pt x="40404" y="24322"/>
                  <a:pt x="44521" y="19787"/>
                </a:cubicBezTo>
                <a:cubicBezTo>
                  <a:pt x="49089" y="14759"/>
                  <a:pt x="51389" y="5982"/>
                  <a:pt x="46233" y="1875"/>
                </a:cubicBezTo>
                <a:cubicBezTo>
                  <a:pt x="44539" y="524"/>
                  <a:pt x="42605" y="0"/>
                  <a:pt x="40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5" name="Google Shape;745;p32"/>
          <p:cNvSpPr/>
          <p:nvPr/>
        </p:nvSpPr>
        <p:spPr bwMode="auto">
          <a:xfrm rot="-8999968">
            <a:off x="-62722" y="-28466"/>
            <a:ext cx="33061" cy="32717"/>
          </a:xfrm>
          <a:custGeom>
            <a:avLst/>
            <a:gdLst/>
            <a:ahLst/>
            <a:cxnLst/>
            <a:rect l="l" t="t" r="r" b="b"/>
            <a:pathLst>
              <a:path w="481" h="476" extrusionOk="0">
                <a:moveTo>
                  <a:pt x="240" y="1"/>
                </a:moveTo>
                <a:cubicBezTo>
                  <a:pt x="109" y="1"/>
                  <a:pt x="0" y="104"/>
                  <a:pt x="0" y="236"/>
                </a:cubicBezTo>
                <a:cubicBezTo>
                  <a:pt x="0" y="373"/>
                  <a:pt x="109" y="476"/>
                  <a:pt x="240" y="476"/>
                </a:cubicBezTo>
                <a:cubicBezTo>
                  <a:pt x="372" y="476"/>
                  <a:pt x="480" y="373"/>
                  <a:pt x="480" y="236"/>
                </a:cubicBezTo>
                <a:cubicBezTo>
                  <a:pt x="480" y="104"/>
                  <a:pt x="372" y="1"/>
                  <a:pt x="240" y="1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6" name="Google Shape;746;p32"/>
          <p:cNvSpPr/>
          <p:nvPr/>
        </p:nvSpPr>
        <p:spPr bwMode="auto">
          <a:xfrm rot="-8999968">
            <a:off x="282068" y="1124871"/>
            <a:ext cx="52100" cy="47495"/>
          </a:xfrm>
          <a:custGeom>
            <a:avLst/>
            <a:gdLst/>
            <a:ahLst/>
            <a:cxnLst/>
            <a:rect l="l" t="t" r="r" b="b"/>
            <a:pathLst>
              <a:path w="758" h="691" extrusionOk="0">
                <a:moveTo>
                  <a:pt x="374" y="1"/>
                </a:moveTo>
                <a:cubicBezTo>
                  <a:pt x="287" y="1"/>
                  <a:pt x="200" y="34"/>
                  <a:pt x="132" y="99"/>
                </a:cubicBezTo>
                <a:cubicBezTo>
                  <a:pt x="0" y="235"/>
                  <a:pt x="0" y="452"/>
                  <a:pt x="132" y="588"/>
                </a:cubicBezTo>
                <a:cubicBezTo>
                  <a:pt x="200" y="656"/>
                  <a:pt x="288" y="691"/>
                  <a:pt x="377" y="691"/>
                </a:cubicBezTo>
                <a:cubicBezTo>
                  <a:pt x="465" y="691"/>
                  <a:pt x="553" y="656"/>
                  <a:pt x="621" y="588"/>
                </a:cubicBezTo>
                <a:cubicBezTo>
                  <a:pt x="758" y="452"/>
                  <a:pt x="758" y="235"/>
                  <a:pt x="621" y="104"/>
                </a:cubicBezTo>
                <a:cubicBezTo>
                  <a:pt x="552" y="35"/>
                  <a:pt x="463" y="1"/>
                  <a:pt x="374" y="1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7" name="Google Shape;747;p32"/>
          <p:cNvSpPr/>
          <p:nvPr/>
        </p:nvSpPr>
        <p:spPr bwMode="auto">
          <a:xfrm rot="-9000007">
            <a:off x="117398" y="1049826"/>
            <a:ext cx="448815" cy="438523"/>
          </a:xfrm>
          <a:custGeom>
            <a:avLst/>
            <a:gdLst/>
            <a:ahLst/>
            <a:cxnLst/>
            <a:rect l="l" t="t" r="r" b="b"/>
            <a:pathLst>
              <a:path w="3928" h="3838" extrusionOk="0">
                <a:moveTo>
                  <a:pt x="2366" y="48"/>
                </a:moveTo>
                <a:cubicBezTo>
                  <a:pt x="2376" y="48"/>
                  <a:pt x="2385" y="49"/>
                  <a:pt x="2394" y="51"/>
                </a:cubicBezTo>
                <a:cubicBezTo>
                  <a:pt x="2587" y="98"/>
                  <a:pt x="2653" y="597"/>
                  <a:pt x="2583" y="1255"/>
                </a:cubicBezTo>
                <a:cubicBezTo>
                  <a:pt x="2437" y="1270"/>
                  <a:pt x="2286" y="1293"/>
                  <a:pt x="2131" y="1326"/>
                </a:cubicBezTo>
                <a:cubicBezTo>
                  <a:pt x="1995" y="1199"/>
                  <a:pt x="1858" y="1081"/>
                  <a:pt x="1726" y="978"/>
                </a:cubicBezTo>
                <a:cubicBezTo>
                  <a:pt x="1936" y="424"/>
                  <a:pt x="2185" y="48"/>
                  <a:pt x="2366" y="48"/>
                </a:cubicBezTo>
                <a:close/>
                <a:moveTo>
                  <a:pt x="1708" y="1030"/>
                </a:moveTo>
                <a:cubicBezTo>
                  <a:pt x="1825" y="1124"/>
                  <a:pt x="1948" y="1222"/>
                  <a:pt x="2070" y="1335"/>
                </a:cubicBezTo>
                <a:cubicBezTo>
                  <a:pt x="1995" y="1349"/>
                  <a:pt x="1919" y="1368"/>
                  <a:pt x="1839" y="1387"/>
                </a:cubicBezTo>
                <a:cubicBezTo>
                  <a:pt x="1745" y="1406"/>
                  <a:pt x="1656" y="1429"/>
                  <a:pt x="1567" y="1453"/>
                </a:cubicBezTo>
                <a:cubicBezTo>
                  <a:pt x="1614" y="1302"/>
                  <a:pt x="1661" y="1161"/>
                  <a:pt x="1708" y="1030"/>
                </a:cubicBezTo>
                <a:close/>
                <a:moveTo>
                  <a:pt x="733" y="522"/>
                </a:moveTo>
                <a:cubicBezTo>
                  <a:pt x="929" y="522"/>
                  <a:pt x="1274" y="701"/>
                  <a:pt x="1665" y="997"/>
                </a:cubicBezTo>
                <a:cubicBezTo>
                  <a:pt x="1609" y="1143"/>
                  <a:pt x="1562" y="1302"/>
                  <a:pt x="1510" y="1472"/>
                </a:cubicBezTo>
                <a:cubicBezTo>
                  <a:pt x="1345" y="1519"/>
                  <a:pt x="1186" y="1571"/>
                  <a:pt x="1040" y="1622"/>
                </a:cubicBezTo>
                <a:cubicBezTo>
                  <a:pt x="663" y="1128"/>
                  <a:pt x="475" y="700"/>
                  <a:pt x="607" y="564"/>
                </a:cubicBezTo>
                <a:cubicBezTo>
                  <a:pt x="636" y="536"/>
                  <a:pt x="679" y="522"/>
                  <a:pt x="733" y="522"/>
                </a:cubicBezTo>
                <a:close/>
                <a:moveTo>
                  <a:pt x="2578" y="1307"/>
                </a:moveTo>
                <a:lnTo>
                  <a:pt x="2578" y="1307"/>
                </a:lnTo>
                <a:cubicBezTo>
                  <a:pt x="2559" y="1434"/>
                  <a:pt x="2540" y="1566"/>
                  <a:pt x="2517" y="1702"/>
                </a:cubicBezTo>
                <a:cubicBezTo>
                  <a:pt x="2460" y="1646"/>
                  <a:pt x="2409" y="1589"/>
                  <a:pt x="2352" y="1533"/>
                </a:cubicBezTo>
                <a:cubicBezTo>
                  <a:pt x="2296" y="1476"/>
                  <a:pt x="2234" y="1420"/>
                  <a:pt x="2178" y="1368"/>
                </a:cubicBezTo>
                <a:cubicBezTo>
                  <a:pt x="2314" y="1340"/>
                  <a:pt x="2451" y="1321"/>
                  <a:pt x="2578" y="1307"/>
                </a:cubicBezTo>
                <a:close/>
                <a:moveTo>
                  <a:pt x="1496" y="1524"/>
                </a:moveTo>
                <a:cubicBezTo>
                  <a:pt x="1472" y="1613"/>
                  <a:pt x="1449" y="1702"/>
                  <a:pt x="1430" y="1796"/>
                </a:cubicBezTo>
                <a:cubicBezTo>
                  <a:pt x="1411" y="1876"/>
                  <a:pt x="1393" y="1952"/>
                  <a:pt x="1378" y="2027"/>
                </a:cubicBezTo>
                <a:cubicBezTo>
                  <a:pt x="1266" y="1905"/>
                  <a:pt x="1162" y="1782"/>
                  <a:pt x="1073" y="1665"/>
                </a:cubicBezTo>
                <a:cubicBezTo>
                  <a:pt x="1204" y="1618"/>
                  <a:pt x="1345" y="1571"/>
                  <a:pt x="1496" y="1524"/>
                </a:cubicBezTo>
                <a:close/>
                <a:moveTo>
                  <a:pt x="3119" y="1274"/>
                </a:moveTo>
                <a:cubicBezTo>
                  <a:pt x="3522" y="1274"/>
                  <a:pt x="3798" y="1345"/>
                  <a:pt x="3829" y="1486"/>
                </a:cubicBezTo>
                <a:cubicBezTo>
                  <a:pt x="3871" y="1674"/>
                  <a:pt x="3486" y="1937"/>
                  <a:pt x="2902" y="2159"/>
                </a:cubicBezTo>
                <a:cubicBezTo>
                  <a:pt x="2804" y="2027"/>
                  <a:pt x="2686" y="1886"/>
                  <a:pt x="2559" y="1749"/>
                </a:cubicBezTo>
                <a:cubicBezTo>
                  <a:pt x="2587" y="1594"/>
                  <a:pt x="2611" y="1444"/>
                  <a:pt x="2630" y="1302"/>
                </a:cubicBezTo>
                <a:cubicBezTo>
                  <a:pt x="2806" y="1284"/>
                  <a:pt x="2971" y="1274"/>
                  <a:pt x="3119" y="1274"/>
                </a:cubicBezTo>
                <a:close/>
                <a:moveTo>
                  <a:pt x="2545" y="1810"/>
                </a:moveTo>
                <a:cubicBezTo>
                  <a:pt x="2658" y="1933"/>
                  <a:pt x="2761" y="2055"/>
                  <a:pt x="2855" y="2177"/>
                </a:cubicBezTo>
                <a:cubicBezTo>
                  <a:pt x="2719" y="2224"/>
                  <a:pt x="2578" y="2271"/>
                  <a:pt x="2427" y="2314"/>
                </a:cubicBezTo>
                <a:cubicBezTo>
                  <a:pt x="2451" y="2224"/>
                  <a:pt x="2474" y="2135"/>
                  <a:pt x="2498" y="2046"/>
                </a:cubicBezTo>
                <a:cubicBezTo>
                  <a:pt x="2517" y="1966"/>
                  <a:pt x="2531" y="1886"/>
                  <a:pt x="2545" y="1810"/>
                </a:cubicBezTo>
                <a:close/>
                <a:moveTo>
                  <a:pt x="2117" y="1378"/>
                </a:moveTo>
                <a:cubicBezTo>
                  <a:pt x="2183" y="1439"/>
                  <a:pt x="2249" y="1500"/>
                  <a:pt x="2314" y="1566"/>
                </a:cubicBezTo>
                <a:cubicBezTo>
                  <a:pt x="2380" y="1632"/>
                  <a:pt x="2441" y="1698"/>
                  <a:pt x="2503" y="1763"/>
                </a:cubicBezTo>
                <a:cubicBezTo>
                  <a:pt x="2488" y="1853"/>
                  <a:pt x="2470" y="1942"/>
                  <a:pt x="2446" y="2032"/>
                </a:cubicBezTo>
                <a:cubicBezTo>
                  <a:pt x="2427" y="2135"/>
                  <a:pt x="2399" y="2234"/>
                  <a:pt x="2371" y="2328"/>
                </a:cubicBezTo>
                <a:cubicBezTo>
                  <a:pt x="2277" y="2356"/>
                  <a:pt x="2178" y="2384"/>
                  <a:pt x="2075" y="2408"/>
                </a:cubicBezTo>
                <a:cubicBezTo>
                  <a:pt x="1985" y="2427"/>
                  <a:pt x="1896" y="2445"/>
                  <a:pt x="1806" y="2460"/>
                </a:cubicBezTo>
                <a:cubicBezTo>
                  <a:pt x="1741" y="2398"/>
                  <a:pt x="1675" y="2337"/>
                  <a:pt x="1609" y="2271"/>
                </a:cubicBezTo>
                <a:cubicBezTo>
                  <a:pt x="1543" y="2206"/>
                  <a:pt x="1482" y="2140"/>
                  <a:pt x="1421" y="2074"/>
                </a:cubicBezTo>
                <a:cubicBezTo>
                  <a:pt x="1440" y="1989"/>
                  <a:pt x="1454" y="1900"/>
                  <a:pt x="1477" y="1806"/>
                </a:cubicBezTo>
                <a:cubicBezTo>
                  <a:pt x="1501" y="1707"/>
                  <a:pt x="1524" y="1608"/>
                  <a:pt x="1552" y="1509"/>
                </a:cubicBezTo>
                <a:cubicBezTo>
                  <a:pt x="1651" y="1481"/>
                  <a:pt x="1750" y="1458"/>
                  <a:pt x="1849" y="1434"/>
                </a:cubicBezTo>
                <a:cubicBezTo>
                  <a:pt x="1943" y="1415"/>
                  <a:pt x="2028" y="1397"/>
                  <a:pt x="2117" y="1378"/>
                </a:cubicBezTo>
                <a:close/>
                <a:moveTo>
                  <a:pt x="1411" y="2135"/>
                </a:moveTo>
                <a:cubicBezTo>
                  <a:pt x="1463" y="2191"/>
                  <a:pt x="1520" y="2253"/>
                  <a:pt x="1576" y="2309"/>
                </a:cubicBezTo>
                <a:cubicBezTo>
                  <a:pt x="1632" y="2365"/>
                  <a:pt x="1689" y="2422"/>
                  <a:pt x="1745" y="2474"/>
                </a:cubicBezTo>
                <a:cubicBezTo>
                  <a:pt x="1609" y="2497"/>
                  <a:pt x="1477" y="2516"/>
                  <a:pt x="1350" y="2535"/>
                </a:cubicBezTo>
                <a:cubicBezTo>
                  <a:pt x="1364" y="2408"/>
                  <a:pt x="1383" y="2271"/>
                  <a:pt x="1411" y="2135"/>
                </a:cubicBezTo>
                <a:close/>
                <a:moveTo>
                  <a:pt x="1021" y="1683"/>
                </a:moveTo>
                <a:cubicBezTo>
                  <a:pt x="1124" y="1815"/>
                  <a:pt x="1237" y="1952"/>
                  <a:pt x="1369" y="2093"/>
                </a:cubicBezTo>
                <a:cubicBezTo>
                  <a:pt x="1336" y="2248"/>
                  <a:pt x="1313" y="2394"/>
                  <a:pt x="1298" y="2540"/>
                </a:cubicBezTo>
                <a:cubicBezTo>
                  <a:pt x="1127" y="2558"/>
                  <a:pt x="966" y="2567"/>
                  <a:pt x="821" y="2567"/>
                </a:cubicBezTo>
                <a:cubicBezTo>
                  <a:pt x="410" y="2567"/>
                  <a:pt x="129" y="2494"/>
                  <a:pt x="94" y="2351"/>
                </a:cubicBezTo>
                <a:cubicBezTo>
                  <a:pt x="52" y="2168"/>
                  <a:pt x="438" y="1905"/>
                  <a:pt x="1021" y="1683"/>
                </a:cubicBezTo>
                <a:close/>
                <a:moveTo>
                  <a:pt x="2357" y="2384"/>
                </a:moveTo>
                <a:lnTo>
                  <a:pt x="2357" y="2384"/>
                </a:lnTo>
                <a:cubicBezTo>
                  <a:pt x="2314" y="2535"/>
                  <a:pt x="2267" y="2676"/>
                  <a:pt x="2216" y="2812"/>
                </a:cubicBezTo>
                <a:cubicBezTo>
                  <a:pt x="2098" y="2718"/>
                  <a:pt x="1976" y="2615"/>
                  <a:pt x="1853" y="2502"/>
                </a:cubicBezTo>
                <a:cubicBezTo>
                  <a:pt x="1929" y="2488"/>
                  <a:pt x="2009" y="2474"/>
                  <a:pt x="2089" y="2455"/>
                </a:cubicBezTo>
                <a:cubicBezTo>
                  <a:pt x="2178" y="2431"/>
                  <a:pt x="2267" y="2408"/>
                  <a:pt x="2357" y="2384"/>
                </a:cubicBezTo>
                <a:close/>
                <a:moveTo>
                  <a:pt x="2888" y="2220"/>
                </a:moveTo>
                <a:cubicBezTo>
                  <a:pt x="3265" y="2714"/>
                  <a:pt x="3453" y="3142"/>
                  <a:pt x="3316" y="3273"/>
                </a:cubicBezTo>
                <a:cubicBezTo>
                  <a:pt x="3287" y="3303"/>
                  <a:pt x="3244" y="3318"/>
                  <a:pt x="3189" y="3318"/>
                </a:cubicBezTo>
                <a:cubicBezTo>
                  <a:pt x="2993" y="3318"/>
                  <a:pt x="2647" y="3139"/>
                  <a:pt x="2258" y="2845"/>
                </a:cubicBezTo>
                <a:cubicBezTo>
                  <a:pt x="2314" y="2695"/>
                  <a:pt x="2366" y="2540"/>
                  <a:pt x="2413" y="2370"/>
                </a:cubicBezTo>
                <a:cubicBezTo>
                  <a:pt x="2583" y="2323"/>
                  <a:pt x="2738" y="2271"/>
                  <a:pt x="2888" y="2220"/>
                </a:cubicBezTo>
                <a:close/>
                <a:moveTo>
                  <a:pt x="1792" y="2516"/>
                </a:moveTo>
                <a:cubicBezTo>
                  <a:pt x="1929" y="2643"/>
                  <a:pt x="2065" y="2761"/>
                  <a:pt x="2202" y="2859"/>
                </a:cubicBezTo>
                <a:cubicBezTo>
                  <a:pt x="1992" y="3413"/>
                  <a:pt x="1743" y="3789"/>
                  <a:pt x="1558" y="3789"/>
                </a:cubicBezTo>
                <a:cubicBezTo>
                  <a:pt x="1548" y="3789"/>
                  <a:pt x="1538" y="3788"/>
                  <a:pt x="1529" y="3786"/>
                </a:cubicBezTo>
                <a:cubicBezTo>
                  <a:pt x="1336" y="3744"/>
                  <a:pt x="1275" y="3245"/>
                  <a:pt x="1345" y="2587"/>
                </a:cubicBezTo>
                <a:cubicBezTo>
                  <a:pt x="1487" y="2568"/>
                  <a:pt x="1637" y="2544"/>
                  <a:pt x="1792" y="2516"/>
                </a:cubicBezTo>
                <a:close/>
                <a:moveTo>
                  <a:pt x="2368" y="0"/>
                </a:moveTo>
                <a:cubicBezTo>
                  <a:pt x="2161" y="0"/>
                  <a:pt x="1902" y="372"/>
                  <a:pt x="1684" y="945"/>
                </a:cubicBezTo>
                <a:cubicBezTo>
                  <a:pt x="1293" y="650"/>
                  <a:pt x="947" y="475"/>
                  <a:pt x="735" y="475"/>
                </a:cubicBezTo>
                <a:cubicBezTo>
                  <a:pt x="666" y="475"/>
                  <a:pt x="612" y="493"/>
                  <a:pt x="574" y="531"/>
                </a:cubicBezTo>
                <a:cubicBezTo>
                  <a:pt x="419" y="686"/>
                  <a:pt x="598" y="1124"/>
                  <a:pt x="988" y="1641"/>
                </a:cubicBezTo>
                <a:cubicBezTo>
                  <a:pt x="381" y="1872"/>
                  <a:pt x="0" y="2149"/>
                  <a:pt x="47" y="2365"/>
                </a:cubicBezTo>
                <a:cubicBezTo>
                  <a:pt x="86" y="2533"/>
                  <a:pt x="385" y="2617"/>
                  <a:pt x="829" y="2617"/>
                </a:cubicBezTo>
                <a:cubicBezTo>
                  <a:pt x="970" y="2617"/>
                  <a:pt x="1126" y="2608"/>
                  <a:pt x="1294" y="2591"/>
                </a:cubicBezTo>
                <a:lnTo>
                  <a:pt x="1294" y="2591"/>
                </a:lnTo>
                <a:cubicBezTo>
                  <a:pt x="1218" y="3283"/>
                  <a:pt x="1298" y="3786"/>
                  <a:pt x="1520" y="3833"/>
                </a:cubicBezTo>
                <a:cubicBezTo>
                  <a:pt x="1532" y="3836"/>
                  <a:pt x="1545" y="3838"/>
                  <a:pt x="1559" y="3838"/>
                </a:cubicBezTo>
                <a:cubicBezTo>
                  <a:pt x="1765" y="3838"/>
                  <a:pt x="2023" y="3467"/>
                  <a:pt x="2239" y="2892"/>
                </a:cubicBezTo>
                <a:cubicBezTo>
                  <a:pt x="2635" y="3191"/>
                  <a:pt x="2981" y="3367"/>
                  <a:pt x="3194" y="3367"/>
                </a:cubicBezTo>
                <a:cubicBezTo>
                  <a:pt x="3262" y="3367"/>
                  <a:pt x="3316" y="3349"/>
                  <a:pt x="3354" y="3311"/>
                </a:cubicBezTo>
                <a:cubicBezTo>
                  <a:pt x="3504" y="3156"/>
                  <a:pt x="3330" y="2718"/>
                  <a:pt x="2935" y="2201"/>
                </a:cubicBezTo>
                <a:cubicBezTo>
                  <a:pt x="3547" y="1966"/>
                  <a:pt x="3928" y="1688"/>
                  <a:pt x="3876" y="1476"/>
                </a:cubicBezTo>
                <a:cubicBezTo>
                  <a:pt x="3837" y="1310"/>
                  <a:pt x="3543" y="1223"/>
                  <a:pt x="3104" y="1223"/>
                </a:cubicBezTo>
                <a:cubicBezTo>
                  <a:pt x="2962" y="1223"/>
                  <a:pt x="2804" y="1232"/>
                  <a:pt x="2634" y="1251"/>
                </a:cubicBezTo>
                <a:cubicBezTo>
                  <a:pt x="2705" y="559"/>
                  <a:pt x="2625" y="56"/>
                  <a:pt x="2404" y="4"/>
                </a:cubicBezTo>
                <a:cubicBezTo>
                  <a:pt x="2392" y="2"/>
                  <a:pt x="2380" y="0"/>
                  <a:pt x="2368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8" name="Google Shape;748;p32"/>
          <p:cNvSpPr/>
          <p:nvPr/>
        </p:nvSpPr>
        <p:spPr bwMode="auto">
          <a:xfrm rot="-8999968">
            <a:off x="170856" y="517581"/>
            <a:ext cx="80900" cy="73750"/>
          </a:xfrm>
          <a:custGeom>
            <a:avLst/>
            <a:gdLst/>
            <a:ahLst/>
            <a:cxnLst/>
            <a:rect l="l" t="t" r="r" b="b"/>
            <a:pathLst>
              <a:path w="1177" h="1073" extrusionOk="0">
                <a:moveTo>
                  <a:pt x="591" y="1"/>
                </a:moveTo>
                <a:cubicBezTo>
                  <a:pt x="347" y="1"/>
                  <a:pt x="127" y="168"/>
                  <a:pt x="66" y="414"/>
                </a:cubicBezTo>
                <a:cubicBezTo>
                  <a:pt x="0" y="701"/>
                  <a:pt x="179" y="993"/>
                  <a:pt x="471" y="1059"/>
                </a:cubicBezTo>
                <a:cubicBezTo>
                  <a:pt x="511" y="1068"/>
                  <a:pt x="551" y="1072"/>
                  <a:pt x="590" y="1072"/>
                </a:cubicBezTo>
                <a:cubicBezTo>
                  <a:pt x="834" y="1072"/>
                  <a:pt x="1054" y="905"/>
                  <a:pt x="1110" y="654"/>
                </a:cubicBezTo>
                <a:cubicBezTo>
                  <a:pt x="1176" y="367"/>
                  <a:pt x="997" y="80"/>
                  <a:pt x="711" y="15"/>
                </a:cubicBezTo>
                <a:cubicBezTo>
                  <a:pt x="670" y="5"/>
                  <a:pt x="630" y="1"/>
                  <a:pt x="591" y="1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9" name="Google Shape;749;p32"/>
          <p:cNvSpPr/>
          <p:nvPr/>
        </p:nvSpPr>
        <p:spPr bwMode="auto">
          <a:xfrm rot="-8999968">
            <a:off x="1119" y="354800"/>
            <a:ext cx="420033" cy="399344"/>
          </a:xfrm>
          <a:custGeom>
            <a:avLst/>
            <a:gdLst/>
            <a:ahLst/>
            <a:cxnLst/>
            <a:rect l="l" t="t" r="r" b="b"/>
            <a:pathLst>
              <a:path w="6111" h="5810" extrusionOk="0">
                <a:moveTo>
                  <a:pt x="2154" y="79"/>
                </a:moveTo>
                <a:cubicBezTo>
                  <a:pt x="2447" y="79"/>
                  <a:pt x="2907" y="659"/>
                  <a:pt x="3321" y="1519"/>
                </a:cubicBezTo>
                <a:cubicBezTo>
                  <a:pt x="3147" y="1660"/>
                  <a:pt x="2969" y="1815"/>
                  <a:pt x="2790" y="1980"/>
                </a:cubicBezTo>
                <a:cubicBezTo>
                  <a:pt x="2503" y="1924"/>
                  <a:pt x="2225" y="1886"/>
                  <a:pt x="1967" y="1858"/>
                </a:cubicBezTo>
                <a:cubicBezTo>
                  <a:pt x="1779" y="908"/>
                  <a:pt x="1807" y="183"/>
                  <a:pt x="2089" y="89"/>
                </a:cubicBezTo>
                <a:cubicBezTo>
                  <a:pt x="2110" y="82"/>
                  <a:pt x="2131" y="79"/>
                  <a:pt x="2154" y="79"/>
                </a:cubicBezTo>
                <a:close/>
                <a:moveTo>
                  <a:pt x="3359" y="1594"/>
                </a:moveTo>
                <a:cubicBezTo>
                  <a:pt x="3444" y="1773"/>
                  <a:pt x="3528" y="1966"/>
                  <a:pt x="3608" y="2163"/>
                </a:cubicBezTo>
                <a:cubicBezTo>
                  <a:pt x="3491" y="2135"/>
                  <a:pt x="3368" y="2102"/>
                  <a:pt x="3246" y="2074"/>
                </a:cubicBezTo>
                <a:cubicBezTo>
                  <a:pt x="3124" y="2046"/>
                  <a:pt x="3006" y="2022"/>
                  <a:pt x="2884" y="1999"/>
                </a:cubicBezTo>
                <a:cubicBezTo>
                  <a:pt x="3044" y="1853"/>
                  <a:pt x="3204" y="1717"/>
                  <a:pt x="3359" y="1594"/>
                </a:cubicBezTo>
                <a:close/>
                <a:moveTo>
                  <a:pt x="4963" y="733"/>
                </a:moveTo>
                <a:cubicBezTo>
                  <a:pt x="5048" y="733"/>
                  <a:pt x="5115" y="754"/>
                  <a:pt x="5160" y="799"/>
                </a:cubicBezTo>
                <a:cubicBezTo>
                  <a:pt x="5372" y="1006"/>
                  <a:pt x="5081" y="1670"/>
                  <a:pt x="4493" y="2441"/>
                </a:cubicBezTo>
                <a:cubicBezTo>
                  <a:pt x="4248" y="2352"/>
                  <a:pt x="3985" y="2267"/>
                  <a:pt x="3698" y="2192"/>
                </a:cubicBezTo>
                <a:cubicBezTo>
                  <a:pt x="3608" y="1961"/>
                  <a:pt x="3519" y="1745"/>
                  <a:pt x="3420" y="1543"/>
                </a:cubicBezTo>
                <a:cubicBezTo>
                  <a:pt x="4064" y="1041"/>
                  <a:pt x="4642" y="733"/>
                  <a:pt x="4963" y="733"/>
                </a:cubicBezTo>
                <a:close/>
                <a:moveTo>
                  <a:pt x="1986" y="1942"/>
                </a:moveTo>
                <a:cubicBezTo>
                  <a:pt x="2216" y="1966"/>
                  <a:pt x="2465" y="1999"/>
                  <a:pt x="2719" y="2046"/>
                </a:cubicBezTo>
                <a:cubicBezTo>
                  <a:pt x="2630" y="2131"/>
                  <a:pt x="2541" y="2215"/>
                  <a:pt x="2451" y="2305"/>
                </a:cubicBezTo>
                <a:cubicBezTo>
                  <a:pt x="2348" y="2408"/>
                  <a:pt x="2249" y="2512"/>
                  <a:pt x="2150" y="2615"/>
                </a:cubicBezTo>
                <a:cubicBezTo>
                  <a:pt x="2084" y="2385"/>
                  <a:pt x="2028" y="2159"/>
                  <a:pt x="1986" y="1942"/>
                </a:cubicBezTo>
                <a:close/>
                <a:moveTo>
                  <a:pt x="3735" y="2281"/>
                </a:moveTo>
                <a:lnTo>
                  <a:pt x="3735" y="2281"/>
                </a:lnTo>
                <a:cubicBezTo>
                  <a:pt x="3985" y="2352"/>
                  <a:pt x="4220" y="2427"/>
                  <a:pt x="4441" y="2507"/>
                </a:cubicBezTo>
                <a:cubicBezTo>
                  <a:pt x="4304" y="2681"/>
                  <a:pt x="4154" y="2860"/>
                  <a:pt x="3994" y="3043"/>
                </a:cubicBezTo>
                <a:cubicBezTo>
                  <a:pt x="3952" y="2907"/>
                  <a:pt x="3909" y="2770"/>
                  <a:pt x="3862" y="2629"/>
                </a:cubicBezTo>
                <a:cubicBezTo>
                  <a:pt x="3820" y="2512"/>
                  <a:pt x="3778" y="2394"/>
                  <a:pt x="3735" y="2281"/>
                </a:cubicBezTo>
                <a:close/>
                <a:moveTo>
                  <a:pt x="1272" y="1902"/>
                </a:moveTo>
                <a:cubicBezTo>
                  <a:pt x="1465" y="1902"/>
                  <a:pt x="1676" y="1912"/>
                  <a:pt x="1901" y="1933"/>
                </a:cubicBezTo>
                <a:cubicBezTo>
                  <a:pt x="1953" y="2168"/>
                  <a:pt x="2014" y="2422"/>
                  <a:pt x="2089" y="2681"/>
                </a:cubicBezTo>
                <a:cubicBezTo>
                  <a:pt x="1906" y="2883"/>
                  <a:pt x="1741" y="3081"/>
                  <a:pt x="1590" y="3274"/>
                </a:cubicBezTo>
                <a:cubicBezTo>
                  <a:pt x="683" y="2930"/>
                  <a:pt x="85" y="2521"/>
                  <a:pt x="151" y="2234"/>
                </a:cubicBezTo>
                <a:cubicBezTo>
                  <a:pt x="202" y="2014"/>
                  <a:pt x="637" y="1902"/>
                  <a:pt x="1272" y="1902"/>
                </a:cubicBezTo>
                <a:close/>
                <a:moveTo>
                  <a:pt x="2117" y="2770"/>
                </a:moveTo>
                <a:cubicBezTo>
                  <a:pt x="2155" y="2907"/>
                  <a:pt x="2202" y="3043"/>
                  <a:pt x="2249" y="3184"/>
                </a:cubicBezTo>
                <a:cubicBezTo>
                  <a:pt x="2287" y="3302"/>
                  <a:pt x="2329" y="3419"/>
                  <a:pt x="2376" y="3532"/>
                </a:cubicBezTo>
                <a:cubicBezTo>
                  <a:pt x="2127" y="3462"/>
                  <a:pt x="1891" y="3382"/>
                  <a:pt x="1670" y="3302"/>
                </a:cubicBezTo>
                <a:cubicBezTo>
                  <a:pt x="1807" y="3128"/>
                  <a:pt x="1953" y="2949"/>
                  <a:pt x="2117" y="2770"/>
                </a:cubicBezTo>
                <a:close/>
                <a:moveTo>
                  <a:pt x="2813" y="2065"/>
                </a:moveTo>
                <a:cubicBezTo>
                  <a:pt x="2950" y="2088"/>
                  <a:pt x="3091" y="2116"/>
                  <a:pt x="3227" y="2149"/>
                </a:cubicBezTo>
                <a:cubicBezTo>
                  <a:pt x="3368" y="2182"/>
                  <a:pt x="3505" y="2220"/>
                  <a:pt x="3641" y="2253"/>
                </a:cubicBezTo>
                <a:cubicBezTo>
                  <a:pt x="3693" y="2385"/>
                  <a:pt x="3740" y="2516"/>
                  <a:pt x="3787" y="2653"/>
                </a:cubicBezTo>
                <a:cubicBezTo>
                  <a:pt x="3839" y="2808"/>
                  <a:pt x="3886" y="2958"/>
                  <a:pt x="3933" y="3109"/>
                </a:cubicBezTo>
                <a:cubicBezTo>
                  <a:pt x="3825" y="3222"/>
                  <a:pt x="3716" y="3339"/>
                  <a:pt x="3604" y="3452"/>
                </a:cubicBezTo>
                <a:cubicBezTo>
                  <a:pt x="3500" y="3556"/>
                  <a:pt x="3397" y="3655"/>
                  <a:pt x="3298" y="3749"/>
                </a:cubicBezTo>
                <a:cubicBezTo>
                  <a:pt x="3161" y="3720"/>
                  <a:pt x="3020" y="3692"/>
                  <a:pt x="2879" y="3659"/>
                </a:cubicBezTo>
                <a:cubicBezTo>
                  <a:pt x="2738" y="3631"/>
                  <a:pt x="2602" y="3593"/>
                  <a:pt x="2470" y="3556"/>
                </a:cubicBezTo>
                <a:cubicBezTo>
                  <a:pt x="2418" y="3429"/>
                  <a:pt x="2367" y="3292"/>
                  <a:pt x="2319" y="3156"/>
                </a:cubicBezTo>
                <a:cubicBezTo>
                  <a:pt x="2268" y="3005"/>
                  <a:pt x="2221" y="2855"/>
                  <a:pt x="2178" y="2704"/>
                </a:cubicBezTo>
                <a:cubicBezTo>
                  <a:pt x="2282" y="2587"/>
                  <a:pt x="2390" y="2474"/>
                  <a:pt x="2508" y="2356"/>
                </a:cubicBezTo>
                <a:cubicBezTo>
                  <a:pt x="2606" y="2258"/>
                  <a:pt x="2710" y="2159"/>
                  <a:pt x="2813" y="2065"/>
                </a:cubicBezTo>
                <a:close/>
                <a:moveTo>
                  <a:pt x="3956" y="3194"/>
                </a:moveTo>
                <a:cubicBezTo>
                  <a:pt x="4027" y="3429"/>
                  <a:pt x="4079" y="3655"/>
                  <a:pt x="4126" y="3871"/>
                </a:cubicBezTo>
                <a:cubicBezTo>
                  <a:pt x="3890" y="3847"/>
                  <a:pt x="3646" y="3810"/>
                  <a:pt x="3392" y="3767"/>
                </a:cubicBezTo>
                <a:cubicBezTo>
                  <a:pt x="3481" y="3683"/>
                  <a:pt x="3571" y="3598"/>
                  <a:pt x="3660" y="3509"/>
                </a:cubicBezTo>
                <a:cubicBezTo>
                  <a:pt x="3763" y="3405"/>
                  <a:pt x="3862" y="3302"/>
                  <a:pt x="3956" y="3194"/>
                </a:cubicBezTo>
                <a:close/>
                <a:moveTo>
                  <a:pt x="4516" y="2540"/>
                </a:moveTo>
                <a:cubicBezTo>
                  <a:pt x="5424" y="2883"/>
                  <a:pt x="6026" y="3288"/>
                  <a:pt x="5955" y="3575"/>
                </a:cubicBezTo>
                <a:cubicBezTo>
                  <a:pt x="5905" y="3798"/>
                  <a:pt x="5472" y="3911"/>
                  <a:pt x="4835" y="3911"/>
                </a:cubicBezTo>
                <a:cubicBezTo>
                  <a:pt x="4642" y="3911"/>
                  <a:pt x="4431" y="3901"/>
                  <a:pt x="4206" y="3880"/>
                </a:cubicBezTo>
                <a:cubicBezTo>
                  <a:pt x="4159" y="3640"/>
                  <a:pt x="4097" y="3391"/>
                  <a:pt x="4017" y="3128"/>
                </a:cubicBezTo>
                <a:cubicBezTo>
                  <a:pt x="4201" y="2925"/>
                  <a:pt x="4370" y="2728"/>
                  <a:pt x="4516" y="2540"/>
                </a:cubicBezTo>
                <a:close/>
                <a:moveTo>
                  <a:pt x="2503" y="3645"/>
                </a:moveTo>
                <a:cubicBezTo>
                  <a:pt x="2621" y="3678"/>
                  <a:pt x="2738" y="3706"/>
                  <a:pt x="2860" y="3739"/>
                </a:cubicBezTo>
                <a:cubicBezTo>
                  <a:pt x="2987" y="3767"/>
                  <a:pt x="3105" y="3791"/>
                  <a:pt x="3223" y="3814"/>
                </a:cubicBezTo>
                <a:cubicBezTo>
                  <a:pt x="3067" y="3960"/>
                  <a:pt x="2907" y="4097"/>
                  <a:pt x="2752" y="4219"/>
                </a:cubicBezTo>
                <a:cubicBezTo>
                  <a:pt x="2668" y="4040"/>
                  <a:pt x="2583" y="3847"/>
                  <a:pt x="2503" y="3645"/>
                </a:cubicBezTo>
                <a:close/>
                <a:moveTo>
                  <a:pt x="1619" y="3368"/>
                </a:moveTo>
                <a:cubicBezTo>
                  <a:pt x="1863" y="3457"/>
                  <a:pt x="2127" y="3542"/>
                  <a:pt x="2409" y="3622"/>
                </a:cubicBezTo>
                <a:cubicBezTo>
                  <a:pt x="2498" y="3852"/>
                  <a:pt x="2592" y="4068"/>
                  <a:pt x="2686" y="4271"/>
                </a:cubicBezTo>
                <a:cubicBezTo>
                  <a:pt x="2047" y="4773"/>
                  <a:pt x="1469" y="5081"/>
                  <a:pt x="1148" y="5081"/>
                </a:cubicBezTo>
                <a:cubicBezTo>
                  <a:pt x="1063" y="5081"/>
                  <a:pt x="996" y="5059"/>
                  <a:pt x="951" y="5014"/>
                </a:cubicBezTo>
                <a:cubicBezTo>
                  <a:pt x="739" y="4802"/>
                  <a:pt x="1031" y="4139"/>
                  <a:pt x="1619" y="3368"/>
                </a:cubicBezTo>
                <a:close/>
                <a:moveTo>
                  <a:pt x="3321" y="3833"/>
                </a:moveTo>
                <a:cubicBezTo>
                  <a:pt x="3608" y="3885"/>
                  <a:pt x="3886" y="3927"/>
                  <a:pt x="4140" y="3951"/>
                </a:cubicBezTo>
                <a:cubicBezTo>
                  <a:pt x="4333" y="4906"/>
                  <a:pt x="4300" y="5625"/>
                  <a:pt x="4022" y="5724"/>
                </a:cubicBezTo>
                <a:cubicBezTo>
                  <a:pt x="4001" y="5731"/>
                  <a:pt x="3979" y="5735"/>
                  <a:pt x="3956" y="5735"/>
                </a:cubicBezTo>
                <a:cubicBezTo>
                  <a:pt x="3660" y="5735"/>
                  <a:pt x="3204" y="5154"/>
                  <a:pt x="2785" y="4290"/>
                </a:cubicBezTo>
                <a:cubicBezTo>
                  <a:pt x="2959" y="4153"/>
                  <a:pt x="3138" y="3998"/>
                  <a:pt x="3321" y="3833"/>
                </a:cubicBezTo>
                <a:close/>
                <a:moveTo>
                  <a:pt x="2145" y="0"/>
                </a:moveTo>
                <a:cubicBezTo>
                  <a:pt x="2116" y="0"/>
                  <a:pt x="2088" y="5"/>
                  <a:pt x="2061" y="14"/>
                </a:cubicBezTo>
                <a:cubicBezTo>
                  <a:pt x="1741" y="127"/>
                  <a:pt x="1689" y="856"/>
                  <a:pt x="1887" y="1853"/>
                </a:cubicBezTo>
                <a:cubicBezTo>
                  <a:pt x="1670" y="1833"/>
                  <a:pt x="1466" y="1823"/>
                  <a:pt x="1279" y="1823"/>
                </a:cubicBezTo>
                <a:cubicBezTo>
                  <a:pt x="594" y="1823"/>
                  <a:pt x="135" y="1957"/>
                  <a:pt x="76" y="2215"/>
                </a:cubicBezTo>
                <a:cubicBezTo>
                  <a:pt x="1" y="2549"/>
                  <a:pt x="593" y="2977"/>
                  <a:pt x="1543" y="3339"/>
                </a:cubicBezTo>
                <a:cubicBezTo>
                  <a:pt x="932" y="4148"/>
                  <a:pt x="654" y="4826"/>
                  <a:pt x="894" y="5066"/>
                </a:cubicBezTo>
                <a:cubicBezTo>
                  <a:pt x="953" y="5125"/>
                  <a:pt x="1038" y="5154"/>
                  <a:pt x="1145" y="5154"/>
                </a:cubicBezTo>
                <a:cubicBezTo>
                  <a:pt x="1493" y="5154"/>
                  <a:pt x="2073" y="4852"/>
                  <a:pt x="2724" y="4341"/>
                </a:cubicBezTo>
                <a:cubicBezTo>
                  <a:pt x="3155" y="5233"/>
                  <a:pt x="3625" y="5809"/>
                  <a:pt x="3958" y="5809"/>
                </a:cubicBezTo>
                <a:cubicBezTo>
                  <a:pt x="3988" y="5809"/>
                  <a:pt x="4018" y="5805"/>
                  <a:pt x="4046" y="5795"/>
                </a:cubicBezTo>
                <a:cubicBezTo>
                  <a:pt x="4370" y="5687"/>
                  <a:pt x="4417" y="4953"/>
                  <a:pt x="4224" y="3960"/>
                </a:cubicBezTo>
                <a:lnTo>
                  <a:pt x="4224" y="3960"/>
                </a:lnTo>
                <a:cubicBezTo>
                  <a:pt x="4434" y="3979"/>
                  <a:pt x="4631" y="3988"/>
                  <a:pt x="4813" y="3988"/>
                </a:cubicBezTo>
                <a:cubicBezTo>
                  <a:pt x="5504" y="3988"/>
                  <a:pt x="5972" y="3854"/>
                  <a:pt x="6035" y="3593"/>
                </a:cubicBezTo>
                <a:cubicBezTo>
                  <a:pt x="6111" y="3264"/>
                  <a:pt x="5513" y="2831"/>
                  <a:pt x="4568" y="2474"/>
                </a:cubicBezTo>
                <a:cubicBezTo>
                  <a:pt x="5179" y="1665"/>
                  <a:pt x="5457" y="983"/>
                  <a:pt x="5217" y="743"/>
                </a:cubicBezTo>
                <a:cubicBezTo>
                  <a:pt x="5159" y="685"/>
                  <a:pt x="5075" y="657"/>
                  <a:pt x="4969" y="657"/>
                </a:cubicBezTo>
                <a:cubicBezTo>
                  <a:pt x="4622" y="657"/>
                  <a:pt x="4040" y="958"/>
                  <a:pt x="3387" y="1467"/>
                </a:cubicBezTo>
                <a:cubicBezTo>
                  <a:pt x="2951" y="577"/>
                  <a:pt x="2478" y="0"/>
                  <a:pt x="2145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0" name="Google Shape;750;p32"/>
          <p:cNvSpPr/>
          <p:nvPr/>
        </p:nvSpPr>
        <p:spPr bwMode="auto">
          <a:xfrm rot="-8999968">
            <a:off x="640941" y="35618"/>
            <a:ext cx="296174" cy="276585"/>
          </a:xfrm>
          <a:custGeom>
            <a:avLst/>
            <a:gdLst/>
            <a:ahLst/>
            <a:cxnLst/>
            <a:rect l="l" t="t" r="r" b="b"/>
            <a:pathLst>
              <a:path w="4309" h="4024" extrusionOk="0">
                <a:moveTo>
                  <a:pt x="1593" y="0"/>
                </a:moveTo>
                <a:cubicBezTo>
                  <a:pt x="1475" y="0"/>
                  <a:pt x="1368" y="79"/>
                  <a:pt x="1336" y="202"/>
                </a:cubicBezTo>
                <a:cubicBezTo>
                  <a:pt x="1298" y="343"/>
                  <a:pt x="1383" y="489"/>
                  <a:pt x="1529" y="526"/>
                </a:cubicBezTo>
                <a:cubicBezTo>
                  <a:pt x="1550" y="531"/>
                  <a:pt x="1571" y="534"/>
                  <a:pt x="1592" y="534"/>
                </a:cubicBezTo>
                <a:cubicBezTo>
                  <a:pt x="1612" y="534"/>
                  <a:pt x="1632" y="531"/>
                  <a:pt x="1651" y="526"/>
                </a:cubicBezTo>
                <a:lnTo>
                  <a:pt x="2098" y="1618"/>
                </a:lnTo>
                <a:cubicBezTo>
                  <a:pt x="1966" y="1684"/>
                  <a:pt x="1863" y="1806"/>
                  <a:pt x="1820" y="1961"/>
                </a:cubicBezTo>
                <a:cubicBezTo>
                  <a:pt x="1806" y="2013"/>
                  <a:pt x="1802" y="2065"/>
                  <a:pt x="1806" y="2116"/>
                </a:cubicBezTo>
                <a:lnTo>
                  <a:pt x="729" y="2253"/>
                </a:lnTo>
                <a:cubicBezTo>
                  <a:pt x="701" y="2135"/>
                  <a:pt x="607" y="2036"/>
                  <a:pt x="480" y="2003"/>
                </a:cubicBezTo>
                <a:cubicBezTo>
                  <a:pt x="451" y="1996"/>
                  <a:pt x="422" y="1993"/>
                  <a:pt x="394" y="1993"/>
                </a:cubicBezTo>
                <a:cubicBezTo>
                  <a:pt x="236" y="1993"/>
                  <a:pt x="92" y="2098"/>
                  <a:pt x="52" y="2257"/>
                </a:cubicBezTo>
                <a:cubicBezTo>
                  <a:pt x="0" y="2446"/>
                  <a:pt x="113" y="2638"/>
                  <a:pt x="306" y="2685"/>
                </a:cubicBezTo>
                <a:cubicBezTo>
                  <a:pt x="335" y="2693"/>
                  <a:pt x="364" y="2696"/>
                  <a:pt x="392" y="2696"/>
                </a:cubicBezTo>
                <a:cubicBezTo>
                  <a:pt x="548" y="2696"/>
                  <a:pt x="690" y="2591"/>
                  <a:pt x="734" y="2431"/>
                </a:cubicBezTo>
                <a:cubicBezTo>
                  <a:pt x="739" y="2403"/>
                  <a:pt x="743" y="2375"/>
                  <a:pt x="743" y="2347"/>
                </a:cubicBezTo>
                <a:lnTo>
                  <a:pt x="1816" y="2206"/>
                </a:lnTo>
                <a:cubicBezTo>
                  <a:pt x="1853" y="2361"/>
                  <a:pt x="1952" y="2497"/>
                  <a:pt x="2103" y="2573"/>
                </a:cubicBezTo>
                <a:lnTo>
                  <a:pt x="1736" y="3495"/>
                </a:lnTo>
                <a:cubicBezTo>
                  <a:pt x="1718" y="3491"/>
                  <a:pt x="1699" y="3489"/>
                  <a:pt x="1682" y="3489"/>
                </a:cubicBezTo>
                <a:cubicBezTo>
                  <a:pt x="1561" y="3489"/>
                  <a:pt x="1453" y="3569"/>
                  <a:pt x="1421" y="3692"/>
                </a:cubicBezTo>
                <a:cubicBezTo>
                  <a:pt x="1388" y="3833"/>
                  <a:pt x="1472" y="3979"/>
                  <a:pt x="1613" y="4017"/>
                </a:cubicBezTo>
                <a:cubicBezTo>
                  <a:pt x="1635" y="4021"/>
                  <a:pt x="1656" y="4024"/>
                  <a:pt x="1677" y="4024"/>
                </a:cubicBezTo>
                <a:cubicBezTo>
                  <a:pt x="1799" y="4024"/>
                  <a:pt x="1910" y="3944"/>
                  <a:pt x="1938" y="3824"/>
                </a:cubicBezTo>
                <a:cubicBezTo>
                  <a:pt x="1971" y="3706"/>
                  <a:pt x="1919" y="3589"/>
                  <a:pt x="1820" y="3527"/>
                </a:cubicBezTo>
                <a:lnTo>
                  <a:pt x="2187" y="2606"/>
                </a:lnTo>
                <a:cubicBezTo>
                  <a:pt x="2192" y="2606"/>
                  <a:pt x="2201" y="2610"/>
                  <a:pt x="2206" y="2610"/>
                </a:cubicBezTo>
                <a:cubicBezTo>
                  <a:pt x="2251" y="2622"/>
                  <a:pt x="2296" y="2628"/>
                  <a:pt x="2340" y="2628"/>
                </a:cubicBezTo>
                <a:cubicBezTo>
                  <a:pt x="2472" y="2628"/>
                  <a:pt x="2596" y="2578"/>
                  <a:pt x="2691" y="2497"/>
                </a:cubicBezTo>
                <a:lnTo>
                  <a:pt x="3448" y="3231"/>
                </a:lnTo>
                <a:cubicBezTo>
                  <a:pt x="3424" y="3259"/>
                  <a:pt x="3410" y="3288"/>
                  <a:pt x="3401" y="3320"/>
                </a:cubicBezTo>
                <a:cubicBezTo>
                  <a:pt x="3363" y="3476"/>
                  <a:pt x="3457" y="3631"/>
                  <a:pt x="3608" y="3669"/>
                </a:cubicBezTo>
                <a:cubicBezTo>
                  <a:pt x="3631" y="3674"/>
                  <a:pt x="3654" y="3677"/>
                  <a:pt x="3677" y="3677"/>
                </a:cubicBezTo>
                <a:cubicBezTo>
                  <a:pt x="3803" y="3677"/>
                  <a:pt x="3919" y="3593"/>
                  <a:pt x="3951" y="3462"/>
                </a:cubicBezTo>
                <a:cubicBezTo>
                  <a:pt x="3994" y="3311"/>
                  <a:pt x="3899" y="3156"/>
                  <a:pt x="3749" y="3118"/>
                </a:cubicBezTo>
                <a:cubicBezTo>
                  <a:pt x="3726" y="3112"/>
                  <a:pt x="3703" y="3109"/>
                  <a:pt x="3680" y="3109"/>
                </a:cubicBezTo>
                <a:cubicBezTo>
                  <a:pt x="3618" y="3109"/>
                  <a:pt x="3557" y="3131"/>
                  <a:pt x="3509" y="3165"/>
                </a:cubicBezTo>
                <a:lnTo>
                  <a:pt x="2752" y="2431"/>
                </a:lnTo>
                <a:cubicBezTo>
                  <a:pt x="2799" y="2375"/>
                  <a:pt x="2836" y="2304"/>
                  <a:pt x="2855" y="2225"/>
                </a:cubicBezTo>
                <a:cubicBezTo>
                  <a:pt x="2893" y="2088"/>
                  <a:pt x="2869" y="1952"/>
                  <a:pt x="2808" y="1834"/>
                </a:cubicBezTo>
                <a:lnTo>
                  <a:pt x="3674" y="1251"/>
                </a:lnTo>
                <a:cubicBezTo>
                  <a:pt x="3716" y="1303"/>
                  <a:pt x="3777" y="1340"/>
                  <a:pt x="3843" y="1359"/>
                </a:cubicBezTo>
                <a:cubicBezTo>
                  <a:pt x="3872" y="1366"/>
                  <a:pt x="3901" y="1370"/>
                  <a:pt x="3929" y="1370"/>
                </a:cubicBezTo>
                <a:cubicBezTo>
                  <a:pt x="4084" y="1370"/>
                  <a:pt x="4222" y="1265"/>
                  <a:pt x="4262" y="1110"/>
                </a:cubicBezTo>
                <a:cubicBezTo>
                  <a:pt x="4309" y="926"/>
                  <a:pt x="4201" y="738"/>
                  <a:pt x="4017" y="691"/>
                </a:cubicBezTo>
                <a:cubicBezTo>
                  <a:pt x="3989" y="684"/>
                  <a:pt x="3961" y="680"/>
                  <a:pt x="3933" y="680"/>
                </a:cubicBezTo>
                <a:cubicBezTo>
                  <a:pt x="3779" y="680"/>
                  <a:pt x="3638" y="785"/>
                  <a:pt x="3598" y="940"/>
                </a:cubicBezTo>
                <a:cubicBezTo>
                  <a:pt x="3575" y="1020"/>
                  <a:pt x="3589" y="1105"/>
                  <a:pt x="3622" y="1176"/>
                </a:cubicBezTo>
                <a:lnTo>
                  <a:pt x="2756" y="1759"/>
                </a:lnTo>
                <a:cubicBezTo>
                  <a:pt x="2686" y="1669"/>
                  <a:pt x="2587" y="1604"/>
                  <a:pt x="2474" y="1575"/>
                </a:cubicBezTo>
                <a:cubicBezTo>
                  <a:pt x="2430" y="1565"/>
                  <a:pt x="2386" y="1560"/>
                  <a:pt x="2343" y="1560"/>
                </a:cubicBezTo>
                <a:cubicBezTo>
                  <a:pt x="2287" y="1560"/>
                  <a:pt x="2233" y="1569"/>
                  <a:pt x="2183" y="1585"/>
                </a:cubicBezTo>
                <a:lnTo>
                  <a:pt x="1736" y="494"/>
                </a:lnTo>
                <a:cubicBezTo>
                  <a:pt x="1792" y="456"/>
                  <a:pt x="1835" y="404"/>
                  <a:pt x="1853" y="334"/>
                </a:cubicBezTo>
                <a:cubicBezTo>
                  <a:pt x="1891" y="193"/>
                  <a:pt x="1802" y="47"/>
                  <a:pt x="1661" y="9"/>
                </a:cubicBezTo>
                <a:cubicBezTo>
                  <a:pt x="1638" y="3"/>
                  <a:pt x="1615" y="0"/>
                  <a:pt x="1593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1" name="Google Shape;751;p32"/>
          <p:cNvSpPr/>
          <p:nvPr/>
        </p:nvSpPr>
        <p:spPr bwMode="auto">
          <a:xfrm rot="-5400000">
            <a:off x="8821842" y="1999602"/>
            <a:ext cx="407720" cy="393287"/>
          </a:xfrm>
          <a:custGeom>
            <a:avLst/>
            <a:gdLst/>
            <a:ahLst/>
            <a:cxnLst/>
            <a:rect l="l" t="t" r="r" b="b"/>
            <a:pathLst>
              <a:path w="5932" h="5722" extrusionOk="0">
                <a:moveTo>
                  <a:pt x="2107" y="0"/>
                </a:moveTo>
                <a:cubicBezTo>
                  <a:pt x="2046" y="0"/>
                  <a:pt x="1985" y="15"/>
                  <a:pt x="1929" y="46"/>
                </a:cubicBezTo>
                <a:cubicBezTo>
                  <a:pt x="1750" y="145"/>
                  <a:pt x="1689" y="371"/>
                  <a:pt x="1788" y="549"/>
                </a:cubicBezTo>
                <a:cubicBezTo>
                  <a:pt x="1854" y="671"/>
                  <a:pt x="1979" y="737"/>
                  <a:pt x="2108" y="737"/>
                </a:cubicBezTo>
                <a:cubicBezTo>
                  <a:pt x="2135" y="737"/>
                  <a:pt x="2161" y="734"/>
                  <a:pt x="2187" y="728"/>
                </a:cubicBezTo>
                <a:lnTo>
                  <a:pt x="2695" y="2003"/>
                </a:lnTo>
                <a:cubicBezTo>
                  <a:pt x="2686" y="2008"/>
                  <a:pt x="2677" y="2012"/>
                  <a:pt x="2667" y="2017"/>
                </a:cubicBezTo>
                <a:cubicBezTo>
                  <a:pt x="2451" y="2139"/>
                  <a:pt x="2314" y="2356"/>
                  <a:pt x="2291" y="2591"/>
                </a:cubicBezTo>
                <a:lnTo>
                  <a:pt x="837" y="2572"/>
                </a:lnTo>
                <a:cubicBezTo>
                  <a:pt x="833" y="2525"/>
                  <a:pt x="819" y="2483"/>
                  <a:pt x="795" y="2440"/>
                </a:cubicBezTo>
                <a:cubicBezTo>
                  <a:pt x="721" y="2309"/>
                  <a:pt x="589" y="2236"/>
                  <a:pt x="450" y="2236"/>
                </a:cubicBezTo>
                <a:cubicBezTo>
                  <a:pt x="386" y="2236"/>
                  <a:pt x="320" y="2252"/>
                  <a:pt x="259" y="2285"/>
                </a:cubicBezTo>
                <a:cubicBezTo>
                  <a:pt x="71" y="2389"/>
                  <a:pt x="0" y="2628"/>
                  <a:pt x="108" y="2821"/>
                </a:cubicBezTo>
                <a:cubicBezTo>
                  <a:pt x="179" y="2949"/>
                  <a:pt x="312" y="3023"/>
                  <a:pt x="449" y="3023"/>
                </a:cubicBezTo>
                <a:cubicBezTo>
                  <a:pt x="514" y="3023"/>
                  <a:pt x="580" y="3006"/>
                  <a:pt x="640" y="2972"/>
                </a:cubicBezTo>
                <a:cubicBezTo>
                  <a:pt x="748" y="2911"/>
                  <a:pt x="814" y="2807"/>
                  <a:pt x="837" y="2699"/>
                </a:cubicBezTo>
                <a:lnTo>
                  <a:pt x="2291" y="2718"/>
                </a:lnTo>
                <a:cubicBezTo>
                  <a:pt x="2300" y="2821"/>
                  <a:pt x="2329" y="2925"/>
                  <a:pt x="2380" y="3019"/>
                </a:cubicBezTo>
                <a:cubicBezTo>
                  <a:pt x="2479" y="3193"/>
                  <a:pt x="2630" y="3311"/>
                  <a:pt x="2804" y="3367"/>
                </a:cubicBezTo>
                <a:lnTo>
                  <a:pt x="2488" y="4773"/>
                </a:lnTo>
                <a:cubicBezTo>
                  <a:pt x="2473" y="4772"/>
                  <a:pt x="2457" y="4771"/>
                  <a:pt x="2441" y="4771"/>
                </a:cubicBezTo>
                <a:cubicBezTo>
                  <a:pt x="2363" y="4771"/>
                  <a:pt x="2286" y="4791"/>
                  <a:pt x="2216" y="4830"/>
                </a:cubicBezTo>
                <a:cubicBezTo>
                  <a:pt x="1985" y="4957"/>
                  <a:pt x="1905" y="5244"/>
                  <a:pt x="2032" y="5474"/>
                </a:cubicBezTo>
                <a:cubicBezTo>
                  <a:pt x="2119" y="5632"/>
                  <a:pt x="2281" y="5721"/>
                  <a:pt x="2448" y="5721"/>
                </a:cubicBezTo>
                <a:cubicBezTo>
                  <a:pt x="2526" y="5721"/>
                  <a:pt x="2604" y="5702"/>
                  <a:pt x="2677" y="5662"/>
                </a:cubicBezTo>
                <a:cubicBezTo>
                  <a:pt x="2907" y="5535"/>
                  <a:pt x="2987" y="5244"/>
                  <a:pt x="2860" y="5013"/>
                </a:cubicBezTo>
                <a:cubicBezTo>
                  <a:pt x="2804" y="4910"/>
                  <a:pt x="2714" y="4839"/>
                  <a:pt x="2611" y="4802"/>
                </a:cubicBezTo>
                <a:lnTo>
                  <a:pt x="2926" y="3395"/>
                </a:lnTo>
                <a:cubicBezTo>
                  <a:pt x="2959" y="3399"/>
                  <a:pt x="2992" y="3401"/>
                  <a:pt x="3025" y="3401"/>
                </a:cubicBezTo>
                <a:cubicBezTo>
                  <a:pt x="3148" y="3401"/>
                  <a:pt x="3272" y="3373"/>
                  <a:pt x="3387" y="3306"/>
                </a:cubicBezTo>
                <a:cubicBezTo>
                  <a:pt x="3509" y="3240"/>
                  <a:pt x="3608" y="3141"/>
                  <a:pt x="3669" y="3024"/>
                </a:cubicBezTo>
                <a:lnTo>
                  <a:pt x="5151" y="3696"/>
                </a:lnTo>
                <a:cubicBezTo>
                  <a:pt x="5127" y="3781"/>
                  <a:pt x="5137" y="3880"/>
                  <a:pt x="5188" y="3964"/>
                </a:cubicBezTo>
                <a:cubicBezTo>
                  <a:pt x="5256" y="4087"/>
                  <a:pt x="5381" y="4156"/>
                  <a:pt x="5510" y="4156"/>
                </a:cubicBezTo>
                <a:cubicBezTo>
                  <a:pt x="5570" y="4156"/>
                  <a:pt x="5631" y="4141"/>
                  <a:pt x="5687" y="4110"/>
                </a:cubicBezTo>
                <a:cubicBezTo>
                  <a:pt x="5866" y="4011"/>
                  <a:pt x="5932" y="3786"/>
                  <a:pt x="5833" y="3607"/>
                </a:cubicBezTo>
                <a:cubicBezTo>
                  <a:pt x="5766" y="3486"/>
                  <a:pt x="5641" y="3419"/>
                  <a:pt x="5511" y="3419"/>
                </a:cubicBezTo>
                <a:cubicBezTo>
                  <a:pt x="5450" y="3419"/>
                  <a:pt x="5387" y="3434"/>
                  <a:pt x="5329" y="3466"/>
                </a:cubicBezTo>
                <a:cubicBezTo>
                  <a:pt x="5278" y="3494"/>
                  <a:pt x="5235" y="3536"/>
                  <a:pt x="5207" y="3579"/>
                </a:cubicBezTo>
                <a:lnTo>
                  <a:pt x="3721" y="2911"/>
                </a:lnTo>
                <a:cubicBezTo>
                  <a:pt x="3791" y="2718"/>
                  <a:pt x="3782" y="2497"/>
                  <a:pt x="3674" y="2304"/>
                </a:cubicBezTo>
                <a:cubicBezTo>
                  <a:pt x="3636" y="2238"/>
                  <a:pt x="3594" y="2182"/>
                  <a:pt x="3542" y="2135"/>
                </a:cubicBezTo>
                <a:lnTo>
                  <a:pt x="4488" y="973"/>
                </a:lnTo>
                <a:cubicBezTo>
                  <a:pt x="4566" y="1021"/>
                  <a:pt x="4657" y="1047"/>
                  <a:pt x="4749" y="1047"/>
                </a:cubicBezTo>
                <a:cubicBezTo>
                  <a:pt x="4828" y="1047"/>
                  <a:pt x="4908" y="1028"/>
                  <a:pt x="4981" y="987"/>
                </a:cubicBezTo>
                <a:cubicBezTo>
                  <a:pt x="5217" y="855"/>
                  <a:pt x="5301" y="559"/>
                  <a:pt x="5170" y="324"/>
                </a:cubicBezTo>
                <a:cubicBezTo>
                  <a:pt x="5080" y="164"/>
                  <a:pt x="4914" y="73"/>
                  <a:pt x="4743" y="73"/>
                </a:cubicBezTo>
                <a:cubicBezTo>
                  <a:pt x="4663" y="73"/>
                  <a:pt x="4582" y="93"/>
                  <a:pt x="4506" y="136"/>
                </a:cubicBezTo>
                <a:cubicBezTo>
                  <a:pt x="4271" y="267"/>
                  <a:pt x="4186" y="564"/>
                  <a:pt x="4318" y="799"/>
                </a:cubicBezTo>
                <a:cubicBezTo>
                  <a:pt x="4337" y="836"/>
                  <a:pt x="4365" y="865"/>
                  <a:pt x="4389" y="893"/>
                </a:cubicBezTo>
                <a:lnTo>
                  <a:pt x="3443" y="2055"/>
                </a:lnTo>
                <a:cubicBezTo>
                  <a:pt x="3320" y="1969"/>
                  <a:pt x="3174" y="1924"/>
                  <a:pt x="3027" y="1924"/>
                </a:cubicBezTo>
                <a:cubicBezTo>
                  <a:pt x="2955" y="1924"/>
                  <a:pt x="2883" y="1934"/>
                  <a:pt x="2813" y="1956"/>
                </a:cubicBezTo>
                <a:lnTo>
                  <a:pt x="2300" y="681"/>
                </a:lnTo>
                <a:cubicBezTo>
                  <a:pt x="2470" y="578"/>
                  <a:pt x="2526" y="361"/>
                  <a:pt x="2432" y="192"/>
                </a:cubicBezTo>
                <a:cubicBezTo>
                  <a:pt x="2364" y="70"/>
                  <a:pt x="2237" y="0"/>
                  <a:pt x="2107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2" name="Google Shape;752;p32"/>
          <p:cNvSpPr/>
          <p:nvPr/>
        </p:nvSpPr>
        <p:spPr bwMode="auto">
          <a:xfrm rot="-8999968">
            <a:off x="570256" y="355952"/>
            <a:ext cx="33061" cy="32717"/>
          </a:xfrm>
          <a:custGeom>
            <a:avLst/>
            <a:gdLst/>
            <a:ahLst/>
            <a:cxnLst/>
            <a:rect l="l" t="t" r="r" b="b"/>
            <a:pathLst>
              <a:path w="481" h="476" extrusionOk="0">
                <a:moveTo>
                  <a:pt x="241" y="0"/>
                </a:moveTo>
                <a:cubicBezTo>
                  <a:pt x="109" y="0"/>
                  <a:pt x="1" y="104"/>
                  <a:pt x="1" y="240"/>
                </a:cubicBezTo>
                <a:cubicBezTo>
                  <a:pt x="1" y="372"/>
                  <a:pt x="109" y="475"/>
                  <a:pt x="241" y="475"/>
                </a:cubicBezTo>
                <a:cubicBezTo>
                  <a:pt x="372" y="475"/>
                  <a:pt x="481" y="372"/>
                  <a:pt x="481" y="240"/>
                </a:cubicBezTo>
                <a:cubicBezTo>
                  <a:pt x="481" y="104"/>
                  <a:pt x="372" y="0"/>
                  <a:pt x="241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3" name="Google Shape;753;p32"/>
          <p:cNvSpPr/>
          <p:nvPr/>
        </p:nvSpPr>
        <p:spPr bwMode="auto">
          <a:xfrm rot="-5400000">
            <a:off x="8794349" y="2590495"/>
            <a:ext cx="33060" cy="33060"/>
          </a:xfrm>
          <a:custGeom>
            <a:avLst/>
            <a:gdLst/>
            <a:ahLst/>
            <a:cxnLst/>
            <a:rect l="l" t="t" r="r" b="b"/>
            <a:pathLst>
              <a:path w="481" h="481" extrusionOk="0">
                <a:moveTo>
                  <a:pt x="241" y="1"/>
                </a:moveTo>
                <a:cubicBezTo>
                  <a:pt x="109" y="1"/>
                  <a:pt x="1" y="109"/>
                  <a:pt x="1" y="241"/>
                </a:cubicBezTo>
                <a:cubicBezTo>
                  <a:pt x="1" y="372"/>
                  <a:pt x="109" y="481"/>
                  <a:pt x="241" y="481"/>
                </a:cubicBezTo>
                <a:cubicBezTo>
                  <a:pt x="373" y="481"/>
                  <a:pt x="481" y="372"/>
                  <a:pt x="481" y="241"/>
                </a:cubicBezTo>
                <a:cubicBezTo>
                  <a:pt x="481" y="109"/>
                  <a:pt x="373" y="1"/>
                  <a:pt x="241" y="1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4" name="Google Shape;754;p32"/>
          <p:cNvSpPr/>
          <p:nvPr/>
        </p:nvSpPr>
        <p:spPr bwMode="auto">
          <a:xfrm rot="-8999968">
            <a:off x="-452235" y="-78740"/>
            <a:ext cx="32717" cy="33061"/>
          </a:xfrm>
          <a:custGeom>
            <a:avLst/>
            <a:gdLst/>
            <a:ahLst/>
            <a:cxnLst/>
            <a:rect l="l" t="t" r="r" b="b"/>
            <a:pathLst>
              <a:path w="476" h="481" extrusionOk="0">
                <a:moveTo>
                  <a:pt x="236" y="1"/>
                </a:moveTo>
                <a:cubicBezTo>
                  <a:pt x="104" y="1"/>
                  <a:pt x="1" y="109"/>
                  <a:pt x="1" y="241"/>
                </a:cubicBezTo>
                <a:cubicBezTo>
                  <a:pt x="1" y="372"/>
                  <a:pt x="104" y="481"/>
                  <a:pt x="236" y="481"/>
                </a:cubicBezTo>
                <a:cubicBezTo>
                  <a:pt x="368" y="481"/>
                  <a:pt x="476" y="372"/>
                  <a:pt x="476" y="241"/>
                </a:cubicBezTo>
                <a:cubicBezTo>
                  <a:pt x="476" y="109"/>
                  <a:pt x="368" y="1"/>
                  <a:pt x="236" y="1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5" name="Google Shape;755;p32"/>
          <p:cNvSpPr/>
          <p:nvPr/>
        </p:nvSpPr>
        <p:spPr bwMode="auto">
          <a:xfrm rot="-5400000">
            <a:off x="8733899" y="1699484"/>
            <a:ext cx="56361" cy="56292"/>
          </a:xfrm>
          <a:custGeom>
            <a:avLst/>
            <a:gdLst/>
            <a:ahLst/>
            <a:cxnLst/>
            <a:rect l="l" t="t" r="r" b="b"/>
            <a:pathLst>
              <a:path w="820" h="819" extrusionOk="0">
                <a:moveTo>
                  <a:pt x="410" y="0"/>
                </a:moveTo>
                <a:cubicBezTo>
                  <a:pt x="184" y="0"/>
                  <a:pt x="1" y="184"/>
                  <a:pt x="1" y="409"/>
                </a:cubicBezTo>
                <a:cubicBezTo>
                  <a:pt x="1" y="635"/>
                  <a:pt x="184" y="819"/>
                  <a:pt x="410" y="819"/>
                </a:cubicBezTo>
                <a:cubicBezTo>
                  <a:pt x="636" y="819"/>
                  <a:pt x="819" y="635"/>
                  <a:pt x="819" y="409"/>
                </a:cubicBezTo>
                <a:cubicBezTo>
                  <a:pt x="819" y="184"/>
                  <a:pt x="636" y="0"/>
                  <a:pt x="410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56" name="Google Shape;756;p32"/>
          <p:cNvGrpSpPr/>
          <p:nvPr/>
        </p:nvGrpSpPr>
        <p:grpSpPr bwMode="auto">
          <a:xfrm>
            <a:off x="6854519" y="103553"/>
            <a:ext cx="2302348" cy="1279377"/>
            <a:chOff x="6854519" y="103553"/>
            <a:chExt cx="2302348" cy="1279377"/>
          </a:xfrm>
        </p:grpSpPr>
        <p:sp>
          <p:nvSpPr>
            <p:cNvPr id="757" name="Google Shape;757;p32"/>
            <p:cNvSpPr/>
            <p:nvPr/>
          </p:nvSpPr>
          <p:spPr bwMode="auto">
            <a:xfrm>
              <a:off x="8852650" y="1084569"/>
              <a:ext cx="304216" cy="298360"/>
            </a:xfrm>
            <a:custGeom>
              <a:avLst/>
              <a:gdLst/>
              <a:ahLst/>
              <a:cxnLst/>
              <a:rect l="l" t="t" r="r" b="b"/>
              <a:pathLst>
                <a:path w="6182" h="6063" extrusionOk="0">
                  <a:moveTo>
                    <a:pt x="1455" y="1"/>
                  </a:moveTo>
                  <a:cubicBezTo>
                    <a:pt x="1417" y="1"/>
                    <a:pt x="1379" y="5"/>
                    <a:pt x="1342" y="13"/>
                  </a:cubicBezTo>
                  <a:cubicBezTo>
                    <a:pt x="1055" y="79"/>
                    <a:pt x="876" y="361"/>
                    <a:pt x="937" y="643"/>
                  </a:cubicBezTo>
                  <a:cubicBezTo>
                    <a:pt x="994" y="892"/>
                    <a:pt x="1214" y="1060"/>
                    <a:pt x="1456" y="1060"/>
                  </a:cubicBezTo>
                  <a:cubicBezTo>
                    <a:pt x="1493" y="1060"/>
                    <a:pt x="1530" y="1056"/>
                    <a:pt x="1567" y="1048"/>
                  </a:cubicBezTo>
                  <a:cubicBezTo>
                    <a:pt x="1614" y="1038"/>
                    <a:pt x="1652" y="1019"/>
                    <a:pt x="1690" y="1001"/>
                  </a:cubicBezTo>
                  <a:lnTo>
                    <a:pt x="2602" y="2346"/>
                  </a:lnTo>
                  <a:cubicBezTo>
                    <a:pt x="2419" y="2496"/>
                    <a:pt x="2306" y="2727"/>
                    <a:pt x="2306" y="2971"/>
                  </a:cubicBezTo>
                  <a:lnTo>
                    <a:pt x="824" y="3108"/>
                  </a:lnTo>
                  <a:cubicBezTo>
                    <a:pt x="776" y="2930"/>
                    <a:pt x="616" y="2811"/>
                    <a:pt x="441" y="2811"/>
                  </a:cubicBezTo>
                  <a:cubicBezTo>
                    <a:pt x="412" y="2811"/>
                    <a:pt x="383" y="2814"/>
                    <a:pt x="354" y="2821"/>
                  </a:cubicBezTo>
                  <a:cubicBezTo>
                    <a:pt x="137" y="2868"/>
                    <a:pt x="1" y="3080"/>
                    <a:pt x="48" y="3296"/>
                  </a:cubicBezTo>
                  <a:cubicBezTo>
                    <a:pt x="89" y="3484"/>
                    <a:pt x="253" y="3611"/>
                    <a:pt x="437" y="3611"/>
                  </a:cubicBezTo>
                  <a:cubicBezTo>
                    <a:pt x="466" y="3611"/>
                    <a:pt x="494" y="3608"/>
                    <a:pt x="523" y="3602"/>
                  </a:cubicBezTo>
                  <a:cubicBezTo>
                    <a:pt x="702" y="3564"/>
                    <a:pt x="824" y="3414"/>
                    <a:pt x="834" y="3244"/>
                  </a:cubicBezTo>
                  <a:lnTo>
                    <a:pt x="2320" y="3108"/>
                  </a:lnTo>
                  <a:cubicBezTo>
                    <a:pt x="2325" y="3117"/>
                    <a:pt x="2325" y="3127"/>
                    <a:pt x="2325" y="3141"/>
                  </a:cubicBezTo>
                  <a:cubicBezTo>
                    <a:pt x="2386" y="3404"/>
                    <a:pt x="2569" y="3611"/>
                    <a:pt x="2804" y="3710"/>
                  </a:cubicBezTo>
                  <a:lnTo>
                    <a:pt x="2334" y="5215"/>
                  </a:lnTo>
                  <a:cubicBezTo>
                    <a:pt x="2315" y="5213"/>
                    <a:pt x="2294" y="5212"/>
                    <a:pt x="2273" y="5212"/>
                  </a:cubicBezTo>
                  <a:cubicBezTo>
                    <a:pt x="2244" y="5212"/>
                    <a:pt x="2214" y="5214"/>
                    <a:pt x="2184" y="5220"/>
                  </a:cubicBezTo>
                  <a:cubicBezTo>
                    <a:pt x="1953" y="5272"/>
                    <a:pt x="1807" y="5497"/>
                    <a:pt x="1859" y="5728"/>
                  </a:cubicBezTo>
                  <a:cubicBezTo>
                    <a:pt x="1904" y="5927"/>
                    <a:pt x="2078" y="6063"/>
                    <a:pt x="2273" y="6063"/>
                  </a:cubicBezTo>
                  <a:cubicBezTo>
                    <a:pt x="2304" y="6063"/>
                    <a:pt x="2336" y="6059"/>
                    <a:pt x="2367" y="6052"/>
                  </a:cubicBezTo>
                  <a:cubicBezTo>
                    <a:pt x="2597" y="6001"/>
                    <a:pt x="2743" y="5775"/>
                    <a:pt x="2692" y="5544"/>
                  </a:cubicBezTo>
                  <a:cubicBezTo>
                    <a:pt x="2663" y="5413"/>
                    <a:pt x="2574" y="5314"/>
                    <a:pt x="2466" y="5257"/>
                  </a:cubicBezTo>
                  <a:lnTo>
                    <a:pt x="2936" y="3748"/>
                  </a:lnTo>
                  <a:cubicBezTo>
                    <a:pt x="2993" y="3760"/>
                    <a:pt x="3052" y="3767"/>
                    <a:pt x="3112" y="3767"/>
                  </a:cubicBezTo>
                  <a:cubicBezTo>
                    <a:pt x="3167" y="3767"/>
                    <a:pt x="3223" y="3761"/>
                    <a:pt x="3279" y="3748"/>
                  </a:cubicBezTo>
                  <a:cubicBezTo>
                    <a:pt x="3491" y="3705"/>
                    <a:pt x="3660" y="3578"/>
                    <a:pt x="3769" y="3418"/>
                  </a:cubicBezTo>
                  <a:lnTo>
                    <a:pt x="5137" y="4180"/>
                  </a:lnTo>
                  <a:cubicBezTo>
                    <a:pt x="5100" y="4274"/>
                    <a:pt x="5086" y="4378"/>
                    <a:pt x="5109" y="4481"/>
                  </a:cubicBezTo>
                  <a:cubicBezTo>
                    <a:pt x="5162" y="4725"/>
                    <a:pt x="5377" y="4889"/>
                    <a:pt x="5614" y="4889"/>
                  </a:cubicBezTo>
                  <a:cubicBezTo>
                    <a:pt x="5650" y="4889"/>
                    <a:pt x="5688" y="4885"/>
                    <a:pt x="5725" y="4876"/>
                  </a:cubicBezTo>
                  <a:cubicBezTo>
                    <a:pt x="6003" y="4815"/>
                    <a:pt x="6182" y="4538"/>
                    <a:pt x="6120" y="4260"/>
                  </a:cubicBezTo>
                  <a:cubicBezTo>
                    <a:pt x="6064" y="4020"/>
                    <a:pt x="5852" y="3858"/>
                    <a:pt x="5616" y="3858"/>
                  </a:cubicBezTo>
                  <a:cubicBezTo>
                    <a:pt x="5579" y="3858"/>
                    <a:pt x="5542" y="3862"/>
                    <a:pt x="5504" y="3870"/>
                  </a:cubicBezTo>
                  <a:cubicBezTo>
                    <a:pt x="5377" y="3898"/>
                    <a:pt x="5274" y="3969"/>
                    <a:pt x="5203" y="4063"/>
                  </a:cubicBezTo>
                  <a:lnTo>
                    <a:pt x="3839" y="3296"/>
                  </a:lnTo>
                  <a:cubicBezTo>
                    <a:pt x="3905" y="3145"/>
                    <a:pt x="3929" y="2971"/>
                    <a:pt x="3891" y="2793"/>
                  </a:cubicBezTo>
                  <a:cubicBezTo>
                    <a:pt x="3858" y="2642"/>
                    <a:pt x="3783" y="2510"/>
                    <a:pt x="3684" y="2412"/>
                  </a:cubicBezTo>
                  <a:lnTo>
                    <a:pt x="4841" y="1076"/>
                  </a:lnTo>
                  <a:cubicBezTo>
                    <a:pt x="4904" y="1114"/>
                    <a:pt x="4978" y="1135"/>
                    <a:pt x="5054" y="1135"/>
                  </a:cubicBezTo>
                  <a:cubicBezTo>
                    <a:pt x="5080" y="1135"/>
                    <a:pt x="5106" y="1132"/>
                    <a:pt x="5133" y="1128"/>
                  </a:cubicBezTo>
                  <a:cubicBezTo>
                    <a:pt x="5349" y="1076"/>
                    <a:pt x="5485" y="864"/>
                    <a:pt x="5438" y="648"/>
                  </a:cubicBezTo>
                  <a:cubicBezTo>
                    <a:pt x="5398" y="460"/>
                    <a:pt x="5233" y="333"/>
                    <a:pt x="5049" y="333"/>
                  </a:cubicBezTo>
                  <a:cubicBezTo>
                    <a:pt x="5021" y="333"/>
                    <a:pt x="4992" y="336"/>
                    <a:pt x="4963" y="342"/>
                  </a:cubicBezTo>
                  <a:cubicBezTo>
                    <a:pt x="4747" y="389"/>
                    <a:pt x="4611" y="605"/>
                    <a:pt x="4658" y="822"/>
                  </a:cubicBezTo>
                  <a:cubicBezTo>
                    <a:pt x="4672" y="883"/>
                    <a:pt x="4700" y="939"/>
                    <a:pt x="4738" y="986"/>
                  </a:cubicBezTo>
                  <a:lnTo>
                    <a:pt x="3580" y="2318"/>
                  </a:lnTo>
                  <a:cubicBezTo>
                    <a:pt x="3446" y="2222"/>
                    <a:pt x="3283" y="2167"/>
                    <a:pt x="3111" y="2167"/>
                  </a:cubicBezTo>
                  <a:cubicBezTo>
                    <a:pt x="3053" y="2167"/>
                    <a:pt x="2995" y="2173"/>
                    <a:pt x="2936" y="2186"/>
                  </a:cubicBezTo>
                  <a:cubicBezTo>
                    <a:pt x="2856" y="2200"/>
                    <a:pt x="2786" y="2228"/>
                    <a:pt x="2715" y="2266"/>
                  </a:cubicBezTo>
                  <a:lnTo>
                    <a:pt x="1803" y="925"/>
                  </a:lnTo>
                  <a:cubicBezTo>
                    <a:pt x="1944" y="798"/>
                    <a:pt x="2014" y="610"/>
                    <a:pt x="1972" y="417"/>
                  </a:cubicBezTo>
                  <a:cubicBezTo>
                    <a:pt x="1919" y="168"/>
                    <a:pt x="1699" y="1"/>
                    <a:pt x="1455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 bwMode="auto">
            <a:xfrm>
              <a:off x="8004686" y="137113"/>
              <a:ext cx="376653" cy="376653"/>
            </a:xfrm>
            <a:custGeom>
              <a:avLst/>
              <a:gdLst/>
              <a:ahLst/>
              <a:cxnLst/>
              <a:rect l="l" t="t" r="r" b="b"/>
              <a:pathLst>
                <a:path w="7654" h="7654" extrusionOk="0">
                  <a:moveTo>
                    <a:pt x="5254" y="1503"/>
                  </a:moveTo>
                  <a:cubicBezTo>
                    <a:pt x="5303" y="1503"/>
                    <a:pt x="5350" y="1507"/>
                    <a:pt x="5400" y="1510"/>
                  </a:cubicBezTo>
                  <a:lnTo>
                    <a:pt x="6078" y="1576"/>
                  </a:lnTo>
                  <a:lnTo>
                    <a:pt x="6143" y="2253"/>
                  </a:lnTo>
                  <a:cubicBezTo>
                    <a:pt x="6153" y="2324"/>
                    <a:pt x="6153" y="2394"/>
                    <a:pt x="6153" y="2465"/>
                  </a:cubicBezTo>
                  <a:lnTo>
                    <a:pt x="5673" y="1985"/>
                  </a:lnTo>
                  <a:lnTo>
                    <a:pt x="5193" y="1505"/>
                  </a:lnTo>
                  <a:cubicBezTo>
                    <a:pt x="5214" y="1504"/>
                    <a:pt x="5234" y="1503"/>
                    <a:pt x="5254" y="1503"/>
                  </a:cubicBezTo>
                  <a:close/>
                  <a:moveTo>
                    <a:pt x="4953" y="1534"/>
                  </a:moveTo>
                  <a:lnTo>
                    <a:pt x="5537" y="2117"/>
                  </a:lnTo>
                  <a:lnTo>
                    <a:pt x="6125" y="2700"/>
                  </a:lnTo>
                  <a:cubicBezTo>
                    <a:pt x="6082" y="2902"/>
                    <a:pt x="5993" y="3086"/>
                    <a:pt x="5866" y="3236"/>
                  </a:cubicBezTo>
                  <a:lnTo>
                    <a:pt x="5142" y="2512"/>
                  </a:lnTo>
                  <a:lnTo>
                    <a:pt x="4422" y="1788"/>
                  </a:lnTo>
                  <a:cubicBezTo>
                    <a:pt x="4572" y="1661"/>
                    <a:pt x="4751" y="1576"/>
                    <a:pt x="4953" y="1534"/>
                  </a:cubicBezTo>
                  <a:close/>
                  <a:moveTo>
                    <a:pt x="4285" y="1924"/>
                  </a:moveTo>
                  <a:lnTo>
                    <a:pt x="5010" y="2644"/>
                  </a:lnTo>
                  <a:lnTo>
                    <a:pt x="5734" y="3368"/>
                  </a:lnTo>
                  <a:cubicBezTo>
                    <a:pt x="5584" y="3495"/>
                    <a:pt x="5400" y="3584"/>
                    <a:pt x="5198" y="3627"/>
                  </a:cubicBezTo>
                  <a:lnTo>
                    <a:pt x="4615" y="3039"/>
                  </a:lnTo>
                  <a:lnTo>
                    <a:pt x="4031" y="2455"/>
                  </a:lnTo>
                  <a:cubicBezTo>
                    <a:pt x="4074" y="2253"/>
                    <a:pt x="4158" y="2074"/>
                    <a:pt x="4285" y="1924"/>
                  </a:cubicBezTo>
                  <a:close/>
                  <a:moveTo>
                    <a:pt x="4003" y="2695"/>
                  </a:moveTo>
                  <a:lnTo>
                    <a:pt x="4483" y="3175"/>
                  </a:lnTo>
                  <a:lnTo>
                    <a:pt x="4963" y="3655"/>
                  </a:lnTo>
                  <a:cubicBezTo>
                    <a:pt x="4892" y="3655"/>
                    <a:pt x="4822" y="3655"/>
                    <a:pt x="4751" y="3646"/>
                  </a:cubicBezTo>
                  <a:lnTo>
                    <a:pt x="4074" y="3580"/>
                  </a:lnTo>
                  <a:lnTo>
                    <a:pt x="4008" y="2902"/>
                  </a:lnTo>
                  <a:cubicBezTo>
                    <a:pt x="4003" y="2832"/>
                    <a:pt x="4003" y="2766"/>
                    <a:pt x="4003" y="2695"/>
                  </a:cubicBezTo>
                  <a:close/>
                  <a:moveTo>
                    <a:pt x="2696" y="4003"/>
                  </a:moveTo>
                  <a:cubicBezTo>
                    <a:pt x="2766" y="4003"/>
                    <a:pt x="2832" y="4003"/>
                    <a:pt x="2903" y="4008"/>
                  </a:cubicBezTo>
                  <a:lnTo>
                    <a:pt x="3580" y="4074"/>
                  </a:lnTo>
                  <a:lnTo>
                    <a:pt x="3646" y="4751"/>
                  </a:lnTo>
                  <a:cubicBezTo>
                    <a:pt x="3655" y="4821"/>
                    <a:pt x="3655" y="4892"/>
                    <a:pt x="3655" y="4963"/>
                  </a:cubicBezTo>
                  <a:lnTo>
                    <a:pt x="3175" y="4483"/>
                  </a:lnTo>
                  <a:lnTo>
                    <a:pt x="2696" y="4003"/>
                  </a:lnTo>
                  <a:close/>
                  <a:moveTo>
                    <a:pt x="2456" y="4031"/>
                  </a:moveTo>
                  <a:lnTo>
                    <a:pt x="3039" y="4614"/>
                  </a:lnTo>
                  <a:lnTo>
                    <a:pt x="3627" y="5198"/>
                  </a:lnTo>
                  <a:cubicBezTo>
                    <a:pt x="3585" y="5400"/>
                    <a:pt x="3495" y="5583"/>
                    <a:pt x="3368" y="5734"/>
                  </a:cubicBezTo>
                  <a:lnTo>
                    <a:pt x="2644" y="5010"/>
                  </a:lnTo>
                  <a:lnTo>
                    <a:pt x="1924" y="4285"/>
                  </a:lnTo>
                  <a:cubicBezTo>
                    <a:pt x="2075" y="4158"/>
                    <a:pt x="2253" y="4074"/>
                    <a:pt x="2456" y="4031"/>
                  </a:cubicBezTo>
                  <a:close/>
                  <a:moveTo>
                    <a:pt x="1788" y="4422"/>
                  </a:moveTo>
                  <a:lnTo>
                    <a:pt x="2512" y="5146"/>
                  </a:lnTo>
                  <a:lnTo>
                    <a:pt x="3237" y="5866"/>
                  </a:lnTo>
                  <a:cubicBezTo>
                    <a:pt x="3086" y="5993"/>
                    <a:pt x="2903" y="6082"/>
                    <a:pt x="2700" y="6124"/>
                  </a:cubicBezTo>
                  <a:lnTo>
                    <a:pt x="2117" y="5536"/>
                  </a:lnTo>
                  <a:lnTo>
                    <a:pt x="1534" y="4953"/>
                  </a:lnTo>
                  <a:cubicBezTo>
                    <a:pt x="1576" y="4751"/>
                    <a:pt x="1661" y="4572"/>
                    <a:pt x="1788" y="4422"/>
                  </a:cubicBezTo>
                  <a:close/>
                  <a:moveTo>
                    <a:pt x="1506" y="5193"/>
                  </a:moveTo>
                  <a:lnTo>
                    <a:pt x="1985" y="5673"/>
                  </a:lnTo>
                  <a:lnTo>
                    <a:pt x="2465" y="6153"/>
                  </a:lnTo>
                  <a:cubicBezTo>
                    <a:pt x="2395" y="6153"/>
                    <a:pt x="2324" y="6153"/>
                    <a:pt x="2253" y="6143"/>
                  </a:cubicBezTo>
                  <a:lnTo>
                    <a:pt x="1576" y="6077"/>
                  </a:lnTo>
                  <a:lnTo>
                    <a:pt x="1510" y="5400"/>
                  </a:lnTo>
                  <a:cubicBezTo>
                    <a:pt x="1506" y="5329"/>
                    <a:pt x="1501" y="5264"/>
                    <a:pt x="1506" y="5193"/>
                  </a:cubicBezTo>
                  <a:close/>
                  <a:moveTo>
                    <a:pt x="6468" y="0"/>
                  </a:moveTo>
                  <a:lnTo>
                    <a:pt x="5932" y="52"/>
                  </a:lnTo>
                  <a:lnTo>
                    <a:pt x="6026" y="1030"/>
                  </a:lnTo>
                  <a:lnTo>
                    <a:pt x="5457" y="974"/>
                  </a:lnTo>
                  <a:cubicBezTo>
                    <a:pt x="5386" y="967"/>
                    <a:pt x="5316" y="964"/>
                    <a:pt x="5247" y="964"/>
                  </a:cubicBezTo>
                  <a:cubicBezTo>
                    <a:pt x="4748" y="964"/>
                    <a:pt x="4301" y="1142"/>
                    <a:pt x="3970" y="1472"/>
                  </a:cubicBezTo>
                  <a:cubicBezTo>
                    <a:pt x="3594" y="1849"/>
                    <a:pt x="3415" y="2376"/>
                    <a:pt x="3472" y="2959"/>
                  </a:cubicBezTo>
                  <a:lnTo>
                    <a:pt x="3500" y="3222"/>
                  </a:lnTo>
                  <a:lnTo>
                    <a:pt x="3528" y="3528"/>
                  </a:lnTo>
                  <a:lnTo>
                    <a:pt x="3222" y="3500"/>
                  </a:lnTo>
                  <a:lnTo>
                    <a:pt x="2954" y="3471"/>
                  </a:lnTo>
                  <a:cubicBezTo>
                    <a:pt x="2884" y="3465"/>
                    <a:pt x="2815" y="3461"/>
                    <a:pt x="2746" y="3461"/>
                  </a:cubicBezTo>
                  <a:cubicBezTo>
                    <a:pt x="2250" y="3461"/>
                    <a:pt x="1803" y="3639"/>
                    <a:pt x="1473" y="3970"/>
                  </a:cubicBezTo>
                  <a:cubicBezTo>
                    <a:pt x="1096" y="4346"/>
                    <a:pt x="918" y="4873"/>
                    <a:pt x="974" y="5456"/>
                  </a:cubicBezTo>
                  <a:lnTo>
                    <a:pt x="1030" y="6026"/>
                  </a:lnTo>
                  <a:lnTo>
                    <a:pt x="52" y="5932"/>
                  </a:lnTo>
                  <a:lnTo>
                    <a:pt x="0" y="6468"/>
                  </a:lnTo>
                  <a:lnTo>
                    <a:pt x="1082" y="6571"/>
                  </a:lnTo>
                  <a:lnTo>
                    <a:pt x="1190" y="7653"/>
                  </a:lnTo>
                  <a:lnTo>
                    <a:pt x="1727" y="7601"/>
                  </a:lnTo>
                  <a:lnTo>
                    <a:pt x="1633" y="6628"/>
                  </a:lnTo>
                  <a:lnTo>
                    <a:pt x="1633" y="6628"/>
                  </a:lnTo>
                  <a:lnTo>
                    <a:pt x="2202" y="6679"/>
                  </a:lnTo>
                  <a:cubicBezTo>
                    <a:pt x="2274" y="6686"/>
                    <a:pt x="2345" y="6690"/>
                    <a:pt x="2415" y="6690"/>
                  </a:cubicBezTo>
                  <a:cubicBezTo>
                    <a:pt x="2913" y="6690"/>
                    <a:pt x="3358" y="6515"/>
                    <a:pt x="3688" y="6186"/>
                  </a:cubicBezTo>
                  <a:cubicBezTo>
                    <a:pt x="4064" y="5809"/>
                    <a:pt x="4238" y="5282"/>
                    <a:pt x="4182" y="4699"/>
                  </a:cubicBezTo>
                  <a:lnTo>
                    <a:pt x="4158" y="4436"/>
                  </a:lnTo>
                  <a:lnTo>
                    <a:pt x="4130" y="4130"/>
                  </a:lnTo>
                  <a:lnTo>
                    <a:pt x="4436" y="4158"/>
                  </a:lnTo>
                  <a:lnTo>
                    <a:pt x="4699" y="4182"/>
                  </a:lnTo>
                  <a:cubicBezTo>
                    <a:pt x="4771" y="4189"/>
                    <a:pt x="4842" y="4192"/>
                    <a:pt x="4912" y="4192"/>
                  </a:cubicBezTo>
                  <a:cubicBezTo>
                    <a:pt x="5410" y="4192"/>
                    <a:pt x="5856" y="4018"/>
                    <a:pt x="6186" y="3688"/>
                  </a:cubicBezTo>
                  <a:cubicBezTo>
                    <a:pt x="6562" y="3312"/>
                    <a:pt x="6736" y="2785"/>
                    <a:pt x="6680" y="2201"/>
                  </a:cubicBezTo>
                  <a:lnTo>
                    <a:pt x="6628" y="1632"/>
                  </a:lnTo>
                  <a:lnTo>
                    <a:pt x="7602" y="1726"/>
                  </a:lnTo>
                  <a:lnTo>
                    <a:pt x="7653" y="1190"/>
                  </a:lnTo>
                  <a:lnTo>
                    <a:pt x="6571" y="1082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 bwMode="auto">
            <a:xfrm>
              <a:off x="8402253" y="781447"/>
              <a:ext cx="376653" cy="376407"/>
            </a:xfrm>
            <a:custGeom>
              <a:avLst/>
              <a:gdLst/>
              <a:ahLst/>
              <a:cxnLst/>
              <a:rect l="l" t="t" r="r" b="b"/>
              <a:pathLst>
                <a:path w="7654" h="7649" extrusionOk="0">
                  <a:moveTo>
                    <a:pt x="5189" y="1501"/>
                  </a:moveTo>
                  <a:cubicBezTo>
                    <a:pt x="5259" y="1501"/>
                    <a:pt x="5330" y="1501"/>
                    <a:pt x="5400" y="1505"/>
                  </a:cubicBezTo>
                  <a:lnTo>
                    <a:pt x="6078" y="1571"/>
                  </a:lnTo>
                  <a:lnTo>
                    <a:pt x="6144" y="2249"/>
                  </a:lnTo>
                  <a:cubicBezTo>
                    <a:pt x="6148" y="2319"/>
                    <a:pt x="6153" y="2390"/>
                    <a:pt x="6148" y="2460"/>
                  </a:cubicBezTo>
                  <a:lnTo>
                    <a:pt x="5669" y="1980"/>
                  </a:lnTo>
                  <a:lnTo>
                    <a:pt x="5189" y="1501"/>
                  </a:lnTo>
                  <a:close/>
                  <a:moveTo>
                    <a:pt x="4954" y="1529"/>
                  </a:moveTo>
                  <a:lnTo>
                    <a:pt x="5537" y="2112"/>
                  </a:lnTo>
                  <a:lnTo>
                    <a:pt x="6120" y="2695"/>
                  </a:lnTo>
                  <a:cubicBezTo>
                    <a:pt x="6078" y="2898"/>
                    <a:pt x="5993" y="3081"/>
                    <a:pt x="5866" y="3232"/>
                  </a:cubicBezTo>
                  <a:lnTo>
                    <a:pt x="5142" y="2507"/>
                  </a:lnTo>
                  <a:lnTo>
                    <a:pt x="4417" y="1788"/>
                  </a:lnTo>
                  <a:cubicBezTo>
                    <a:pt x="4568" y="1656"/>
                    <a:pt x="4751" y="1571"/>
                    <a:pt x="4954" y="1529"/>
                  </a:cubicBezTo>
                  <a:close/>
                  <a:moveTo>
                    <a:pt x="4286" y="1919"/>
                  </a:moveTo>
                  <a:lnTo>
                    <a:pt x="5010" y="2644"/>
                  </a:lnTo>
                  <a:lnTo>
                    <a:pt x="5730" y="3363"/>
                  </a:lnTo>
                  <a:cubicBezTo>
                    <a:pt x="5579" y="3490"/>
                    <a:pt x="5400" y="3580"/>
                    <a:pt x="5198" y="3622"/>
                  </a:cubicBezTo>
                  <a:lnTo>
                    <a:pt x="4615" y="3039"/>
                  </a:lnTo>
                  <a:lnTo>
                    <a:pt x="4027" y="2451"/>
                  </a:lnTo>
                  <a:cubicBezTo>
                    <a:pt x="4069" y="2253"/>
                    <a:pt x="4159" y="2070"/>
                    <a:pt x="4286" y="1919"/>
                  </a:cubicBezTo>
                  <a:close/>
                  <a:moveTo>
                    <a:pt x="3999" y="2691"/>
                  </a:moveTo>
                  <a:lnTo>
                    <a:pt x="4479" y="3171"/>
                  </a:lnTo>
                  <a:lnTo>
                    <a:pt x="4958" y="3650"/>
                  </a:lnTo>
                  <a:cubicBezTo>
                    <a:pt x="4888" y="3650"/>
                    <a:pt x="4822" y="3650"/>
                    <a:pt x="4751" y="3641"/>
                  </a:cubicBezTo>
                  <a:lnTo>
                    <a:pt x="4074" y="3575"/>
                  </a:lnTo>
                  <a:lnTo>
                    <a:pt x="4008" y="2902"/>
                  </a:lnTo>
                  <a:cubicBezTo>
                    <a:pt x="3999" y="2832"/>
                    <a:pt x="3999" y="2761"/>
                    <a:pt x="3999" y="2691"/>
                  </a:cubicBezTo>
                  <a:close/>
                  <a:moveTo>
                    <a:pt x="2691" y="3998"/>
                  </a:moveTo>
                  <a:cubicBezTo>
                    <a:pt x="2762" y="3998"/>
                    <a:pt x="2832" y="3998"/>
                    <a:pt x="2903" y="4008"/>
                  </a:cubicBezTo>
                  <a:lnTo>
                    <a:pt x="3580" y="4074"/>
                  </a:lnTo>
                  <a:lnTo>
                    <a:pt x="3646" y="4746"/>
                  </a:lnTo>
                  <a:cubicBezTo>
                    <a:pt x="3651" y="4817"/>
                    <a:pt x="3651" y="4887"/>
                    <a:pt x="3651" y="4958"/>
                  </a:cubicBezTo>
                  <a:lnTo>
                    <a:pt x="3171" y="4478"/>
                  </a:lnTo>
                  <a:lnTo>
                    <a:pt x="2691" y="3998"/>
                  </a:lnTo>
                  <a:close/>
                  <a:moveTo>
                    <a:pt x="2456" y="4027"/>
                  </a:moveTo>
                  <a:lnTo>
                    <a:pt x="3039" y="4610"/>
                  </a:lnTo>
                  <a:lnTo>
                    <a:pt x="3622" y="5198"/>
                  </a:lnTo>
                  <a:cubicBezTo>
                    <a:pt x="3580" y="5395"/>
                    <a:pt x="3495" y="5579"/>
                    <a:pt x="3368" y="5729"/>
                  </a:cubicBezTo>
                  <a:lnTo>
                    <a:pt x="2644" y="5005"/>
                  </a:lnTo>
                  <a:lnTo>
                    <a:pt x="1920" y="4285"/>
                  </a:lnTo>
                  <a:cubicBezTo>
                    <a:pt x="2070" y="4158"/>
                    <a:pt x="2254" y="4069"/>
                    <a:pt x="2456" y="4027"/>
                  </a:cubicBezTo>
                  <a:close/>
                  <a:moveTo>
                    <a:pt x="1788" y="4417"/>
                  </a:moveTo>
                  <a:lnTo>
                    <a:pt x="2508" y="5141"/>
                  </a:lnTo>
                  <a:lnTo>
                    <a:pt x="3232" y="5861"/>
                  </a:lnTo>
                  <a:cubicBezTo>
                    <a:pt x="3082" y="5993"/>
                    <a:pt x="2903" y="6077"/>
                    <a:pt x="2701" y="6120"/>
                  </a:cubicBezTo>
                  <a:lnTo>
                    <a:pt x="2113" y="5536"/>
                  </a:lnTo>
                  <a:lnTo>
                    <a:pt x="1529" y="4949"/>
                  </a:lnTo>
                  <a:cubicBezTo>
                    <a:pt x="1572" y="4751"/>
                    <a:pt x="1661" y="4568"/>
                    <a:pt x="1788" y="4417"/>
                  </a:cubicBezTo>
                  <a:close/>
                  <a:moveTo>
                    <a:pt x="1501" y="5188"/>
                  </a:moveTo>
                  <a:lnTo>
                    <a:pt x="1981" y="5668"/>
                  </a:lnTo>
                  <a:lnTo>
                    <a:pt x="2461" y="6148"/>
                  </a:lnTo>
                  <a:cubicBezTo>
                    <a:pt x="2390" y="6148"/>
                    <a:pt x="2324" y="6148"/>
                    <a:pt x="2249" y="6139"/>
                  </a:cubicBezTo>
                  <a:lnTo>
                    <a:pt x="1576" y="6077"/>
                  </a:lnTo>
                  <a:lnTo>
                    <a:pt x="1511" y="5400"/>
                  </a:lnTo>
                  <a:cubicBezTo>
                    <a:pt x="1501" y="5330"/>
                    <a:pt x="1501" y="5259"/>
                    <a:pt x="1501" y="5188"/>
                  </a:cubicBezTo>
                  <a:close/>
                  <a:moveTo>
                    <a:pt x="6464" y="0"/>
                  </a:moveTo>
                  <a:lnTo>
                    <a:pt x="5927" y="52"/>
                  </a:lnTo>
                  <a:lnTo>
                    <a:pt x="6021" y="1026"/>
                  </a:lnTo>
                  <a:lnTo>
                    <a:pt x="6021" y="1026"/>
                  </a:lnTo>
                  <a:lnTo>
                    <a:pt x="5452" y="969"/>
                  </a:lnTo>
                  <a:cubicBezTo>
                    <a:pt x="5382" y="962"/>
                    <a:pt x="5312" y="959"/>
                    <a:pt x="5243" y="959"/>
                  </a:cubicBezTo>
                  <a:cubicBezTo>
                    <a:pt x="4743" y="959"/>
                    <a:pt x="4297" y="1137"/>
                    <a:pt x="3966" y="1468"/>
                  </a:cubicBezTo>
                  <a:cubicBezTo>
                    <a:pt x="3590" y="1844"/>
                    <a:pt x="3416" y="2371"/>
                    <a:pt x="3472" y="2954"/>
                  </a:cubicBezTo>
                  <a:lnTo>
                    <a:pt x="3495" y="3218"/>
                  </a:lnTo>
                  <a:lnTo>
                    <a:pt x="3524" y="3523"/>
                  </a:lnTo>
                  <a:lnTo>
                    <a:pt x="3218" y="3495"/>
                  </a:lnTo>
                  <a:lnTo>
                    <a:pt x="2955" y="3467"/>
                  </a:lnTo>
                  <a:cubicBezTo>
                    <a:pt x="2884" y="3460"/>
                    <a:pt x="2814" y="3457"/>
                    <a:pt x="2745" y="3457"/>
                  </a:cubicBezTo>
                  <a:cubicBezTo>
                    <a:pt x="2246" y="3457"/>
                    <a:pt x="1799" y="3635"/>
                    <a:pt x="1468" y="3965"/>
                  </a:cubicBezTo>
                  <a:cubicBezTo>
                    <a:pt x="1092" y="4342"/>
                    <a:pt x="918" y="4869"/>
                    <a:pt x="974" y="5452"/>
                  </a:cubicBezTo>
                  <a:lnTo>
                    <a:pt x="1026" y="6021"/>
                  </a:lnTo>
                  <a:lnTo>
                    <a:pt x="52" y="5927"/>
                  </a:lnTo>
                  <a:lnTo>
                    <a:pt x="1" y="6463"/>
                  </a:lnTo>
                  <a:lnTo>
                    <a:pt x="1082" y="6571"/>
                  </a:lnTo>
                  <a:lnTo>
                    <a:pt x="1186" y="7648"/>
                  </a:lnTo>
                  <a:lnTo>
                    <a:pt x="1722" y="7597"/>
                  </a:lnTo>
                  <a:lnTo>
                    <a:pt x="1628" y="6623"/>
                  </a:lnTo>
                  <a:lnTo>
                    <a:pt x="2197" y="6679"/>
                  </a:lnTo>
                  <a:cubicBezTo>
                    <a:pt x="2268" y="6686"/>
                    <a:pt x="2338" y="6690"/>
                    <a:pt x="2407" y="6690"/>
                  </a:cubicBezTo>
                  <a:cubicBezTo>
                    <a:pt x="2906" y="6690"/>
                    <a:pt x="3353" y="6512"/>
                    <a:pt x="3684" y="6181"/>
                  </a:cubicBezTo>
                  <a:cubicBezTo>
                    <a:pt x="4060" y="5805"/>
                    <a:pt x="4239" y="5278"/>
                    <a:pt x="4182" y="4695"/>
                  </a:cubicBezTo>
                  <a:lnTo>
                    <a:pt x="4154" y="4431"/>
                  </a:lnTo>
                  <a:lnTo>
                    <a:pt x="4126" y="4125"/>
                  </a:lnTo>
                  <a:lnTo>
                    <a:pt x="4432" y="4154"/>
                  </a:lnTo>
                  <a:lnTo>
                    <a:pt x="4695" y="4182"/>
                  </a:lnTo>
                  <a:cubicBezTo>
                    <a:pt x="4766" y="4189"/>
                    <a:pt x="4835" y="4192"/>
                    <a:pt x="4904" y="4192"/>
                  </a:cubicBezTo>
                  <a:cubicBezTo>
                    <a:pt x="5404" y="4192"/>
                    <a:pt x="5851" y="4014"/>
                    <a:pt x="6181" y="3683"/>
                  </a:cubicBezTo>
                  <a:cubicBezTo>
                    <a:pt x="6558" y="3307"/>
                    <a:pt x="6736" y="2780"/>
                    <a:pt x="6680" y="2197"/>
                  </a:cubicBezTo>
                  <a:lnTo>
                    <a:pt x="6623" y="1628"/>
                  </a:lnTo>
                  <a:lnTo>
                    <a:pt x="7602" y="1722"/>
                  </a:lnTo>
                  <a:lnTo>
                    <a:pt x="7654" y="1186"/>
                  </a:lnTo>
                  <a:lnTo>
                    <a:pt x="6572" y="1077"/>
                  </a:lnTo>
                  <a:lnTo>
                    <a:pt x="6464" y="0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 bwMode="auto">
            <a:xfrm>
              <a:off x="8891436" y="216931"/>
              <a:ext cx="226661" cy="226661"/>
            </a:xfrm>
            <a:custGeom>
              <a:avLst/>
              <a:gdLst/>
              <a:ahLst/>
              <a:cxnLst/>
              <a:rect l="l" t="t" r="r" b="b"/>
              <a:pathLst>
                <a:path w="4606" h="4606" extrusionOk="0">
                  <a:moveTo>
                    <a:pt x="3123" y="904"/>
                  </a:moveTo>
                  <a:cubicBezTo>
                    <a:pt x="3166" y="904"/>
                    <a:pt x="3208" y="904"/>
                    <a:pt x="3250" y="909"/>
                  </a:cubicBezTo>
                  <a:lnTo>
                    <a:pt x="3660" y="946"/>
                  </a:lnTo>
                  <a:lnTo>
                    <a:pt x="3697" y="1356"/>
                  </a:lnTo>
                  <a:cubicBezTo>
                    <a:pt x="3702" y="1398"/>
                    <a:pt x="3702" y="1440"/>
                    <a:pt x="3702" y="1483"/>
                  </a:cubicBezTo>
                  <a:lnTo>
                    <a:pt x="3415" y="1191"/>
                  </a:lnTo>
                  <a:lnTo>
                    <a:pt x="3123" y="904"/>
                  </a:lnTo>
                  <a:close/>
                  <a:moveTo>
                    <a:pt x="2982" y="923"/>
                  </a:moveTo>
                  <a:lnTo>
                    <a:pt x="3330" y="1271"/>
                  </a:lnTo>
                  <a:lnTo>
                    <a:pt x="3683" y="1624"/>
                  </a:lnTo>
                  <a:cubicBezTo>
                    <a:pt x="3660" y="1746"/>
                    <a:pt x="3608" y="1854"/>
                    <a:pt x="3528" y="1944"/>
                  </a:cubicBezTo>
                  <a:lnTo>
                    <a:pt x="3095" y="1511"/>
                  </a:lnTo>
                  <a:lnTo>
                    <a:pt x="2658" y="1073"/>
                  </a:lnTo>
                  <a:cubicBezTo>
                    <a:pt x="2752" y="998"/>
                    <a:pt x="2860" y="946"/>
                    <a:pt x="2982" y="923"/>
                  </a:cubicBezTo>
                  <a:close/>
                  <a:moveTo>
                    <a:pt x="2578" y="1153"/>
                  </a:moveTo>
                  <a:lnTo>
                    <a:pt x="3015" y="1591"/>
                  </a:lnTo>
                  <a:lnTo>
                    <a:pt x="3448" y="2024"/>
                  </a:lnTo>
                  <a:cubicBezTo>
                    <a:pt x="3359" y="2103"/>
                    <a:pt x="3250" y="2155"/>
                    <a:pt x="3128" y="2179"/>
                  </a:cubicBezTo>
                  <a:lnTo>
                    <a:pt x="2775" y="1826"/>
                  </a:lnTo>
                  <a:lnTo>
                    <a:pt x="2427" y="1478"/>
                  </a:lnTo>
                  <a:cubicBezTo>
                    <a:pt x="2451" y="1356"/>
                    <a:pt x="2503" y="1247"/>
                    <a:pt x="2578" y="1153"/>
                  </a:cubicBezTo>
                  <a:close/>
                  <a:moveTo>
                    <a:pt x="2408" y="1619"/>
                  </a:moveTo>
                  <a:lnTo>
                    <a:pt x="2695" y="1911"/>
                  </a:lnTo>
                  <a:lnTo>
                    <a:pt x="2987" y="2198"/>
                  </a:lnTo>
                  <a:cubicBezTo>
                    <a:pt x="2945" y="2198"/>
                    <a:pt x="2902" y="2198"/>
                    <a:pt x="2860" y="2193"/>
                  </a:cubicBezTo>
                  <a:lnTo>
                    <a:pt x="2451" y="2155"/>
                  </a:lnTo>
                  <a:lnTo>
                    <a:pt x="2413" y="1746"/>
                  </a:lnTo>
                  <a:cubicBezTo>
                    <a:pt x="2408" y="1704"/>
                    <a:pt x="2408" y="1661"/>
                    <a:pt x="2408" y="1619"/>
                  </a:cubicBezTo>
                  <a:close/>
                  <a:moveTo>
                    <a:pt x="1682" y="2406"/>
                  </a:moveTo>
                  <a:cubicBezTo>
                    <a:pt x="1703" y="2406"/>
                    <a:pt x="1724" y="2407"/>
                    <a:pt x="1745" y="2409"/>
                  </a:cubicBezTo>
                  <a:lnTo>
                    <a:pt x="2154" y="2452"/>
                  </a:lnTo>
                  <a:lnTo>
                    <a:pt x="2192" y="2856"/>
                  </a:lnTo>
                  <a:cubicBezTo>
                    <a:pt x="2197" y="2898"/>
                    <a:pt x="2202" y="2941"/>
                    <a:pt x="2197" y="2983"/>
                  </a:cubicBezTo>
                  <a:lnTo>
                    <a:pt x="1910" y="2696"/>
                  </a:lnTo>
                  <a:lnTo>
                    <a:pt x="1623" y="2409"/>
                  </a:lnTo>
                  <a:cubicBezTo>
                    <a:pt x="1642" y="2407"/>
                    <a:pt x="1662" y="2406"/>
                    <a:pt x="1682" y="2406"/>
                  </a:cubicBezTo>
                  <a:close/>
                  <a:moveTo>
                    <a:pt x="1477" y="2423"/>
                  </a:moveTo>
                  <a:lnTo>
                    <a:pt x="1830" y="2776"/>
                  </a:lnTo>
                  <a:lnTo>
                    <a:pt x="2183" y="3129"/>
                  </a:lnTo>
                  <a:cubicBezTo>
                    <a:pt x="2154" y="3246"/>
                    <a:pt x="2103" y="3359"/>
                    <a:pt x="2027" y="3449"/>
                  </a:cubicBezTo>
                  <a:lnTo>
                    <a:pt x="1590" y="3011"/>
                  </a:lnTo>
                  <a:lnTo>
                    <a:pt x="1157" y="2579"/>
                  </a:lnTo>
                  <a:cubicBezTo>
                    <a:pt x="1247" y="2503"/>
                    <a:pt x="1355" y="2452"/>
                    <a:pt x="1477" y="2423"/>
                  </a:cubicBezTo>
                  <a:close/>
                  <a:moveTo>
                    <a:pt x="1077" y="2659"/>
                  </a:moveTo>
                  <a:lnTo>
                    <a:pt x="1510" y="3091"/>
                  </a:lnTo>
                  <a:lnTo>
                    <a:pt x="1948" y="3529"/>
                  </a:lnTo>
                  <a:cubicBezTo>
                    <a:pt x="1858" y="3604"/>
                    <a:pt x="1745" y="3656"/>
                    <a:pt x="1628" y="3684"/>
                  </a:cubicBezTo>
                  <a:lnTo>
                    <a:pt x="1275" y="3331"/>
                  </a:lnTo>
                  <a:lnTo>
                    <a:pt x="922" y="2978"/>
                  </a:lnTo>
                  <a:cubicBezTo>
                    <a:pt x="946" y="2856"/>
                    <a:pt x="1002" y="2748"/>
                    <a:pt x="1077" y="2659"/>
                  </a:cubicBezTo>
                  <a:close/>
                  <a:moveTo>
                    <a:pt x="903" y="3124"/>
                  </a:moveTo>
                  <a:lnTo>
                    <a:pt x="1195" y="3411"/>
                  </a:lnTo>
                  <a:lnTo>
                    <a:pt x="1482" y="3698"/>
                  </a:lnTo>
                  <a:cubicBezTo>
                    <a:pt x="1468" y="3700"/>
                    <a:pt x="1454" y="3700"/>
                    <a:pt x="1440" y="3700"/>
                  </a:cubicBezTo>
                  <a:cubicBezTo>
                    <a:pt x="1411" y="3700"/>
                    <a:pt x="1383" y="3698"/>
                    <a:pt x="1355" y="3698"/>
                  </a:cubicBezTo>
                  <a:lnTo>
                    <a:pt x="950" y="3656"/>
                  </a:lnTo>
                  <a:lnTo>
                    <a:pt x="908" y="3251"/>
                  </a:lnTo>
                  <a:cubicBezTo>
                    <a:pt x="903" y="3204"/>
                    <a:pt x="903" y="3167"/>
                    <a:pt x="903" y="3124"/>
                  </a:cubicBezTo>
                  <a:close/>
                  <a:moveTo>
                    <a:pt x="3890" y="1"/>
                  </a:moveTo>
                  <a:lnTo>
                    <a:pt x="3570" y="29"/>
                  </a:lnTo>
                  <a:lnTo>
                    <a:pt x="3627" y="617"/>
                  </a:lnTo>
                  <a:lnTo>
                    <a:pt x="3283" y="584"/>
                  </a:lnTo>
                  <a:cubicBezTo>
                    <a:pt x="3242" y="580"/>
                    <a:pt x="3201" y="578"/>
                    <a:pt x="3160" y="578"/>
                  </a:cubicBezTo>
                  <a:cubicBezTo>
                    <a:pt x="2858" y="578"/>
                    <a:pt x="2589" y="686"/>
                    <a:pt x="2390" y="885"/>
                  </a:cubicBezTo>
                  <a:cubicBezTo>
                    <a:pt x="2164" y="1111"/>
                    <a:pt x="2056" y="1426"/>
                    <a:pt x="2089" y="1779"/>
                  </a:cubicBezTo>
                  <a:lnTo>
                    <a:pt x="2103" y="1939"/>
                  </a:lnTo>
                  <a:lnTo>
                    <a:pt x="2122" y="2122"/>
                  </a:lnTo>
                  <a:lnTo>
                    <a:pt x="2122" y="2122"/>
                  </a:lnTo>
                  <a:lnTo>
                    <a:pt x="1938" y="2103"/>
                  </a:lnTo>
                  <a:lnTo>
                    <a:pt x="1778" y="2089"/>
                  </a:lnTo>
                  <a:cubicBezTo>
                    <a:pt x="1736" y="2085"/>
                    <a:pt x="1694" y="2083"/>
                    <a:pt x="1653" y="2083"/>
                  </a:cubicBezTo>
                  <a:cubicBezTo>
                    <a:pt x="1354" y="2083"/>
                    <a:pt x="1083" y="2187"/>
                    <a:pt x="885" y="2386"/>
                  </a:cubicBezTo>
                  <a:cubicBezTo>
                    <a:pt x="659" y="2611"/>
                    <a:pt x="551" y="2931"/>
                    <a:pt x="588" y="3279"/>
                  </a:cubicBezTo>
                  <a:lnTo>
                    <a:pt x="621" y="3623"/>
                  </a:lnTo>
                  <a:lnTo>
                    <a:pt x="33" y="3566"/>
                  </a:lnTo>
                  <a:lnTo>
                    <a:pt x="0" y="3891"/>
                  </a:lnTo>
                  <a:lnTo>
                    <a:pt x="649" y="3952"/>
                  </a:lnTo>
                  <a:lnTo>
                    <a:pt x="715" y="4606"/>
                  </a:lnTo>
                  <a:lnTo>
                    <a:pt x="1040" y="4573"/>
                  </a:lnTo>
                  <a:lnTo>
                    <a:pt x="979" y="3985"/>
                  </a:lnTo>
                  <a:lnTo>
                    <a:pt x="1327" y="4018"/>
                  </a:lnTo>
                  <a:cubicBezTo>
                    <a:pt x="1369" y="4022"/>
                    <a:pt x="1411" y="4024"/>
                    <a:pt x="1452" y="4024"/>
                  </a:cubicBezTo>
                  <a:cubicBezTo>
                    <a:pt x="1750" y="4024"/>
                    <a:pt x="2018" y="3920"/>
                    <a:pt x="2220" y="3722"/>
                  </a:cubicBezTo>
                  <a:cubicBezTo>
                    <a:pt x="2446" y="3491"/>
                    <a:pt x="2550" y="3176"/>
                    <a:pt x="2517" y="2828"/>
                  </a:cubicBezTo>
                  <a:lnTo>
                    <a:pt x="2503" y="2668"/>
                  </a:lnTo>
                  <a:lnTo>
                    <a:pt x="2484" y="2484"/>
                  </a:lnTo>
                  <a:lnTo>
                    <a:pt x="2667" y="2499"/>
                  </a:lnTo>
                  <a:lnTo>
                    <a:pt x="2827" y="2517"/>
                  </a:lnTo>
                  <a:cubicBezTo>
                    <a:pt x="2868" y="2521"/>
                    <a:pt x="2909" y="2523"/>
                    <a:pt x="2949" y="2523"/>
                  </a:cubicBezTo>
                  <a:cubicBezTo>
                    <a:pt x="3249" y="2523"/>
                    <a:pt x="3522" y="2416"/>
                    <a:pt x="3721" y="2216"/>
                  </a:cubicBezTo>
                  <a:cubicBezTo>
                    <a:pt x="3947" y="1991"/>
                    <a:pt x="4055" y="1671"/>
                    <a:pt x="4022" y="1323"/>
                  </a:cubicBezTo>
                  <a:lnTo>
                    <a:pt x="3989" y="979"/>
                  </a:lnTo>
                  <a:lnTo>
                    <a:pt x="4572" y="1036"/>
                  </a:lnTo>
                  <a:lnTo>
                    <a:pt x="4605" y="711"/>
                  </a:lnTo>
                  <a:lnTo>
                    <a:pt x="3956" y="65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 bwMode="auto">
            <a:xfrm>
              <a:off x="6854519" y="103553"/>
              <a:ext cx="226661" cy="226661"/>
            </a:xfrm>
            <a:custGeom>
              <a:avLst/>
              <a:gdLst/>
              <a:ahLst/>
              <a:cxnLst/>
              <a:rect l="l" t="t" r="r" b="b"/>
              <a:pathLst>
                <a:path w="4606" h="4606" extrusionOk="0">
                  <a:moveTo>
                    <a:pt x="3187" y="904"/>
                  </a:moveTo>
                  <a:cubicBezTo>
                    <a:pt x="3209" y="904"/>
                    <a:pt x="3230" y="906"/>
                    <a:pt x="3251" y="908"/>
                  </a:cubicBezTo>
                  <a:lnTo>
                    <a:pt x="3656" y="950"/>
                  </a:lnTo>
                  <a:lnTo>
                    <a:pt x="3698" y="1355"/>
                  </a:lnTo>
                  <a:cubicBezTo>
                    <a:pt x="3703" y="1397"/>
                    <a:pt x="3703" y="1439"/>
                    <a:pt x="3703" y="1482"/>
                  </a:cubicBezTo>
                  <a:lnTo>
                    <a:pt x="3411" y="1195"/>
                  </a:lnTo>
                  <a:lnTo>
                    <a:pt x="3124" y="908"/>
                  </a:lnTo>
                  <a:cubicBezTo>
                    <a:pt x="3145" y="906"/>
                    <a:pt x="3166" y="904"/>
                    <a:pt x="3187" y="904"/>
                  </a:cubicBezTo>
                  <a:close/>
                  <a:moveTo>
                    <a:pt x="2983" y="922"/>
                  </a:moveTo>
                  <a:lnTo>
                    <a:pt x="3331" y="1275"/>
                  </a:lnTo>
                  <a:lnTo>
                    <a:pt x="3684" y="1628"/>
                  </a:lnTo>
                  <a:cubicBezTo>
                    <a:pt x="3660" y="1745"/>
                    <a:pt x="3608" y="1858"/>
                    <a:pt x="3529" y="1947"/>
                  </a:cubicBezTo>
                  <a:lnTo>
                    <a:pt x="3096" y="1510"/>
                  </a:lnTo>
                  <a:lnTo>
                    <a:pt x="2658" y="1077"/>
                  </a:lnTo>
                  <a:cubicBezTo>
                    <a:pt x="2748" y="1002"/>
                    <a:pt x="2861" y="946"/>
                    <a:pt x="2983" y="922"/>
                  </a:cubicBezTo>
                  <a:close/>
                  <a:moveTo>
                    <a:pt x="2578" y="1157"/>
                  </a:moveTo>
                  <a:lnTo>
                    <a:pt x="3016" y="1590"/>
                  </a:lnTo>
                  <a:lnTo>
                    <a:pt x="3449" y="2027"/>
                  </a:lnTo>
                  <a:cubicBezTo>
                    <a:pt x="3359" y="2103"/>
                    <a:pt x="3251" y="2154"/>
                    <a:pt x="3129" y="2183"/>
                  </a:cubicBezTo>
                  <a:lnTo>
                    <a:pt x="2776" y="1830"/>
                  </a:lnTo>
                  <a:lnTo>
                    <a:pt x="2423" y="1477"/>
                  </a:lnTo>
                  <a:cubicBezTo>
                    <a:pt x="2451" y="1355"/>
                    <a:pt x="2503" y="1247"/>
                    <a:pt x="2578" y="1157"/>
                  </a:cubicBezTo>
                  <a:close/>
                  <a:moveTo>
                    <a:pt x="2409" y="1623"/>
                  </a:moveTo>
                  <a:lnTo>
                    <a:pt x="2696" y="1910"/>
                  </a:lnTo>
                  <a:lnTo>
                    <a:pt x="2983" y="2197"/>
                  </a:lnTo>
                  <a:cubicBezTo>
                    <a:pt x="2972" y="2198"/>
                    <a:pt x="2960" y="2199"/>
                    <a:pt x="2949" y="2199"/>
                  </a:cubicBezTo>
                  <a:cubicBezTo>
                    <a:pt x="2920" y="2199"/>
                    <a:pt x="2891" y="2195"/>
                    <a:pt x="2861" y="2192"/>
                  </a:cubicBezTo>
                  <a:lnTo>
                    <a:pt x="2451" y="2154"/>
                  </a:lnTo>
                  <a:lnTo>
                    <a:pt x="2414" y="1750"/>
                  </a:lnTo>
                  <a:cubicBezTo>
                    <a:pt x="2409" y="1703"/>
                    <a:pt x="2409" y="1665"/>
                    <a:pt x="2409" y="1623"/>
                  </a:cubicBezTo>
                  <a:close/>
                  <a:moveTo>
                    <a:pt x="1624" y="2408"/>
                  </a:moveTo>
                  <a:cubicBezTo>
                    <a:pt x="1661" y="2408"/>
                    <a:pt x="1703" y="2408"/>
                    <a:pt x="1746" y="2413"/>
                  </a:cubicBezTo>
                  <a:lnTo>
                    <a:pt x="2155" y="2451"/>
                  </a:lnTo>
                  <a:lnTo>
                    <a:pt x="2193" y="2860"/>
                  </a:lnTo>
                  <a:cubicBezTo>
                    <a:pt x="2197" y="2902"/>
                    <a:pt x="2197" y="2945"/>
                    <a:pt x="2197" y="2987"/>
                  </a:cubicBezTo>
                  <a:lnTo>
                    <a:pt x="1910" y="2695"/>
                  </a:lnTo>
                  <a:lnTo>
                    <a:pt x="1624" y="2408"/>
                  </a:lnTo>
                  <a:close/>
                  <a:moveTo>
                    <a:pt x="1478" y="2427"/>
                  </a:moveTo>
                  <a:lnTo>
                    <a:pt x="1830" y="2775"/>
                  </a:lnTo>
                  <a:lnTo>
                    <a:pt x="2179" y="3128"/>
                  </a:lnTo>
                  <a:cubicBezTo>
                    <a:pt x="2155" y="3250"/>
                    <a:pt x="2103" y="3359"/>
                    <a:pt x="2028" y="3448"/>
                  </a:cubicBezTo>
                  <a:lnTo>
                    <a:pt x="1591" y="3015"/>
                  </a:lnTo>
                  <a:lnTo>
                    <a:pt x="1158" y="2578"/>
                  </a:lnTo>
                  <a:cubicBezTo>
                    <a:pt x="1247" y="2502"/>
                    <a:pt x="1355" y="2451"/>
                    <a:pt x="1478" y="2427"/>
                  </a:cubicBezTo>
                  <a:close/>
                  <a:moveTo>
                    <a:pt x="1078" y="2662"/>
                  </a:moveTo>
                  <a:lnTo>
                    <a:pt x="1511" y="3095"/>
                  </a:lnTo>
                  <a:lnTo>
                    <a:pt x="1948" y="3528"/>
                  </a:lnTo>
                  <a:cubicBezTo>
                    <a:pt x="1854" y="3608"/>
                    <a:pt x="1746" y="3660"/>
                    <a:pt x="1624" y="3683"/>
                  </a:cubicBezTo>
                  <a:lnTo>
                    <a:pt x="1275" y="3335"/>
                  </a:lnTo>
                  <a:lnTo>
                    <a:pt x="923" y="2982"/>
                  </a:lnTo>
                  <a:cubicBezTo>
                    <a:pt x="946" y="2860"/>
                    <a:pt x="998" y="2752"/>
                    <a:pt x="1078" y="2662"/>
                  </a:cubicBezTo>
                  <a:close/>
                  <a:moveTo>
                    <a:pt x="904" y="3123"/>
                  </a:moveTo>
                  <a:lnTo>
                    <a:pt x="1195" y="3415"/>
                  </a:lnTo>
                  <a:lnTo>
                    <a:pt x="1482" y="3702"/>
                  </a:lnTo>
                  <a:cubicBezTo>
                    <a:pt x="1440" y="3702"/>
                    <a:pt x="1398" y="3702"/>
                    <a:pt x="1355" y="3697"/>
                  </a:cubicBezTo>
                  <a:lnTo>
                    <a:pt x="946" y="3660"/>
                  </a:lnTo>
                  <a:lnTo>
                    <a:pt x="909" y="3250"/>
                  </a:lnTo>
                  <a:cubicBezTo>
                    <a:pt x="904" y="3208"/>
                    <a:pt x="904" y="3166"/>
                    <a:pt x="904" y="3123"/>
                  </a:cubicBezTo>
                  <a:close/>
                  <a:moveTo>
                    <a:pt x="3891" y="0"/>
                  </a:moveTo>
                  <a:lnTo>
                    <a:pt x="3566" y="33"/>
                  </a:lnTo>
                  <a:lnTo>
                    <a:pt x="3627" y="621"/>
                  </a:lnTo>
                  <a:lnTo>
                    <a:pt x="3279" y="588"/>
                  </a:lnTo>
                  <a:cubicBezTo>
                    <a:pt x="3234" y="583"/>
                    <a:pt x="3189" y="581"/>
                    <a:pt x="3145" y="581"/>
                  </a:cubicBezTo>
                  <a:cubicBezTo>
                    <a:pt x="2850" y="581"/>
                    <a:pt x="2586" y="688"/>
                    <a:pt x="2390" y="884"/>
                  </a:cubicBezTo>
                  <a:cubicBezTo>
                    <a:pt x="2160" y="1110"/>
                    <a:pt x="2056" y="1430"/>
                    <a:pt x="2089" y="1778"/>
                  </a:cubicBezTo>
                  <a:lnTo>
                    <a:pt x="2103" y="1938"/>
                  </a:lnTo>
                  <a:lnTo>
                    <a:pt x="2122" y="2121"/>
                  </a:lnTo>
                  <a:lnTo>
                    <a:pt x="1939" y="2107"/>
                  </a:lnTo>
                  <a:lnTo>
                    <a:pt x="1779" y="2089"/>
                  </a:lnTo>
                  <a:cubicBezTo>
                    <a:pt x="1738" y="2085"/>
                    <a:pt x="1697" y="2083"/>
                    <a:pt x="1657" y="2083"/>
                  </a:cubicBezTo>
                  <a:cubicBezTo>
                    <a:pt x="1357" y="2083"/>
                    <a:pt x="1084" y="2190"/>
                    <a:pt x="885" y="2390"/>
                  </a:cubicBezTo>
                  <a:cubicBezTo>
                    <a:pt x="659" y="2615"/>
                    <a:pt x="551" y="2931"/>
                    <a:pt x="584" y="3283"/>
                  </a:cubicBezTo>
                  <a:lnTo>
                    <a:pt x="617" y="3627"/>
                  </a:lnTo>
                  <a:lnTo>
                    <a:pt x="34" y="3570"/>
                  </a:lnTo>
                  <a:lnTo>
                    <a:pt x="1" y="3890"/>
                  </a:lnTo>
                  <a:lnTo>
                    <a:pt x="650" y="3956"/>
                  </a:lnTo>
                  <a:lnTo>
                    <a:pt x="716" y="4605"/>
                  </a:lnTo>
                  <a:lnTo>
                    <a:pt x="1036" y="4572"/>
                  </a:lnTo>
                  <a:lnTo>
                    <a:pt x="979" y="3989"/>
                  </a:lnTo>
                  <a:lnTo>
                    <a:pt x="1322" y="4022"/>
                  </a:lnTo>
                  <a:cubicBezTo>
                    <a:pt x="1364" y="4026"/>
                    <a:pt x="1405" y="4028"/>
                    <a:pt x="1446" y="4028"/>
                  </a:cubicBezTo>
                  <a:cubicBezTo>
                    <a:pt x="1748" y="4028"/>
                    <a:pt x="2017" y="3920"/>
                    <a:pt x="2216" y="3721"/>
                  </a:cubicBezTo>
                  <a:cubicBezTo>
                    <a:pt x="2447" y="3495"/>
                    <a:pt x="2550" y="3175"/>
                    <a:pt x="2517" y="2827"/>
                  </a:cubicBezTo>
                  <a:lnTo>
                    <a:pt x="2503" y="2667"/>
                  </a:lnTo>
                  <a:lnTo>
                    <a:pt x="2484" y="2484"/>
                  </a:lnTo>
                  <a:lnTo>
                    <a:pt x="2668" y="2502"/>
                  </a:lnTo>
                  <a:lnTo>
                    <a:pt x="2828" y="2517"/>
                  </a:lnTo>
                  <a:cubicBezTo>
                    <a:pt x="2870" y="2521"/>
                    <a:pt x="2912" y="2523"/>
                    <a:pt x="2953" y="2523"/>
                  </a:cubicBezTo>
                  <a:cubicBezTo>
                    <a:pt x="3252" y="2523"/>
                    <a:pt x="3523" y="2419"/>
                    <a:pt x="3721" y="2220"/>
                  </a:cubicBezTo>
                  <a:cubicBezTo>
                    <a:pt x="3947" y="1990"/>
                    <a:pt x="4055" y="1675"/>
                    <a:pt x="4018" y="1327"/>
                  </a:cubicBezTo>
                  <a:lnTo>
                    <a:pt x="3985" y="983"/>
                  </a:lnTo>
                  <a:lnTo>
                    <a:pt x="4573" y="1040"/>
                  </a:lnTo>
                  <a:lnTo>
                    <a:pt x="4606" y="715"/>
                  </a:lnTo>
                  <a:lnTo>
                    <a:pt x="3957" y="654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 bwMode="auto">
            <a:xfrm>
              <a:off x="8551401" y="190161"/>
              <a:ext cx="150041" cy="148614"/>
            </a:xfrm>
            <a:custGeom>
              <a:avLst/>
              <a:gdLst/>
              <a:ahLst/>
              <a:cxnLst/>
              <a:rect l="l" t="t" r="r" b="b"/>
              <a:pathLst>
                <a:path w="3049" h="3020" extrusionOk="0">
                  <a:moveTo>
                    <a:pt x="2877" y="0"/>
                  </a:moveTo>
                  <a:cubicBezTo>
                    <a:pt x="2837" y="0"/>
                    <a:pt x="2797" y="16"/>
                    <a:pt x="2766" y="46"/>
                  </a:cubicBezTo>
                  <a:lnTo>
                    <a:pt x="62" y="2751"/>
                  </a:lnTo>
                  <a:cubicBezTo>
                    <a:pt x="0" y="2812"/>
                    <a:pt x="0" y="2911"/>
                    <a:pt x="62" y="2972"/>
                  </a:cubicBezTo>
                  <a:cubicBezTo>
                    <a:pt x="90" y="3005"/>
                    <a:pt x="132" y="3019"/>
                    <a:pt x="170" y="3019"/>
                  </a:cubicBezTo>
                  <a:cubicBezTo>
                    <a:pt x="212" y="3019"/>
                    <a:pt x="250" y="3005"/>
                    <a:pt x="283" y="2972"/>
                  </a:cubicBezTo>
                  <a:lnTo>
                    <a:pt x="2987" y="267"/>
                  </a:lnTo>
                  <a:cubicBezTo>
                    <a:pt x="3048" y="206"/>
                    <a:pt x="3048" y="107"/>
                    <a:pt x="2987" y="46"/>
                  </a:cubicBezTo>
                  <a:cubicBezTo>
                    <a:pt x="2957" y="16"/>
                    <a:pt x="2917" y="0"/>
                    <a:pt x="2877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 bwMode="auto">
            <a:xfrm>
              <a:off x="7596151" y="154583"/>
              <a:ext cx="150041" cy="148762"/>
            </a:xfrm>
            <a:custGeom>
              <a:avLst/>
              <a:gdLst/>
              <a:ahLst/>
              <a:cxnLst/>
              <a:rect l="l" t="t" r="r" b="b"/>
              <a:pathLst>
                <a:path w="3049" h="3023" extrusionOk="0">
                  <a:moveTo>
                    <a:pt x="2877" y="0"/>
                  </a:moveTo>
                  <a:cubicBezTo>
                    <a:pt x="2837" y="0"/>
                    <a:pt x="2797" y="17"/>
                    <a:pt x="2766" y="50"/>
                  </a:cubicBezTo>
                  <a:lnTo>
                    <a:pt x="62" y="2754"/>
                  </a:lnTo>
                  <a:cubicBezTo>
                    <a:pt x="0" y="2815"/>
                    <a:pt x="0" y="2914"/>
                    <a:pt x="62" y="2975"/>
                  </a:cubicBezTo>
                  <a:cubicBezTo>
                    <a:pt x="90" y="3008"/>
                    <a:pt x="132" y="3022"/>
                    <a:pt x="170" y="3022"/>
                  </a:cubicBezTo>
                  <a:cubicBezTo>
                    <a:pt x="212" y="3022"/>
                    <a:pt x="250" y="3008"/>
                    <a:pt x="283" y="2975"/>
                  </a:cubicBezTo>
                  <a:lnTo>
                    <a:pt x="2987" y="271"/>
                  </a:lnTo>
                  <a:cubicBezTo>
                    <a:pt x="3048" y="210"/>
                    <a:pt x="3048" y="111"/>
                    <a:pt x="2987" y="50"/>
                  </a:cubicBezTo>
                  <a:cubicBezTo>
                    <a:pt x="2957" y="17"/>
                    <a:pt x="2917" y="0"/>
                    <a:pt x="2877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64" name="Google Shape;764;p32"/>
          <p:cNvSpPr/>
          <p:nvPr/>
        </p:nvSpPr>
        <p:spPr bwMode="auto">
          <a:xfrm rot="-462760">
            <a:off x="6407055" y="3940703"/>
            <a:ext cx="5237283" cy="3075327"/>
          </a:xfrm>
          <a:custGeom>
            <a:avLst/>
            <a:gdLst/>
            <a:ahLst/>
            <a:cxnLst/>
            <a:rect l="l" t="t" r="r" b="b"/>
            <a:pathLst>
              <a:path w="51389" h="26865" extrusionOk="0">
                <a:moveTo>
                  <a:pt x="40568" y="0"/>
                </a:moveTo>
                <a:cubicBezTo>
                  <a:pt x="34171" y="0"/>
                  <a:pt x="26758" y="5166"/>
                  <a:pt x="22574" y="6118"/>
                </a:cubicBezTo>
                <a:cubicBezTo>
                  <a:pt x="21975" y="6255"/>
                  <a:pt x="21362" y="6312"/>
                  <a:pt x="20738" y="6312"/>
                </a:cubicBezTo>
                <a:cubicBezTo>
                  <a:pt x="17460" y="6312"/>
                  <a:pt x="13884" y="4729"/>
                  <a:pt x="10493" y="4729"/>
                </a:cubicBezTo>
                <a:cubicBezTo>
                  <a:pt x="8590" y="4729"/>
                  <a:pt x="6746" y="5227"/>
                  <a:pt x="5043" y="6781"/>
                </a:cubicBezTo>
                <a:cubicBezTo>
                  <a:pt x="1" y="11386"/>
                  <a:pt x="5810" y="21429"/>
                  <a:pt x="11219" y="24049"/>
                </a:cubicBezTo>
                <a:cubicBezTo>
                  <a:pt x="15173" y="25965"/>
                  <a:pt x="19897" y="26865"/>
                  <a:pt x="24608" y="26865"/>
                </a:cubicBezTo>
                <a:cubicBezTo>
                  <a:pt x="32525" y="26865"/>
                  <a:pt x="40404" y="24322"/>
                  <a:pt x="44521" y="19787"/>
                </a:cubicBezTo>
                <a:cubicBezTo>
                  <a:pt x="49089" y="14759"/>
                  <a:pt x="51389" y="5982"/>
                  <a:pt x="46233" y="1875"/>
                </a:cubicBezTo>
                <a:cubicBezTo>
                  <a:pt x="44539" y="524"/>
                  <a:pt x="42605" y="0"/>
                  <a:pt x="40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65" name="Google Shape;765;p32"/>
          <p:cNvGrpSpPr/>
          <p:nvPr/>
        </p:nvGrpSpPr>
        <p:grpSpPr bwMode="auto">
          <a:xfrm>
            <a:off x="-3" y="4499896"/>
            <a:ext cx="937075" cy="643465"/>
            <a:chOff x="9347316" y="4986537"/>
            <a:chExt cx="985358" cy="676619"/>
          </a:xfrm>
        </p:grpSpPr>
        <p:grpSp>
          <p:nvGrpSpPr>
            <p:cNvPr id="766" name="Google Shape;766;p32"/>
            <p:cNvGrpSpPr/>
            <p:nvPr/>
          </p:nvGrpSpPr>
          <p:grpSpPr bwMode="auto">
            <a:xfrm>
              <a:off x="9347316" y="5181115"/>
              <a:ext cx="302865" cy="477501"/>
              <a:chOff x="8620841" y="5181115"/>
              <a:chExt cx="302865" cy="477501"/>
            </a:xfrm>
          </p:grpSpPr>
          <p:sp>
            <p:nvSpPr>
              <p:cNvPr id="767" name="Google Shape;767;p32"/>
              <p:cNvSpPr/>
              <p:nvPr/>
            </p:nvSpPr>
            <p:spPr bwMode="auto">
              <a:xfrm>
                <a:off x="8647944" y="5220491"/>
                <a:ext cx="248402" cy="43812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854" extrusionOk="0">
                    <a:moveTo>
                      <a:pt x="0" y="0"/>
                    </a:moveTo>
                    <a:lnTo>
                      <a:pt x="0" y="6454"/>
                    </a:lnTo>
                    <a:cubicBezTo>
                      <a:pt x="0" y="6675"/>
                      <a:pt x="179" y="6854"/>
                      <a:pt x="400" y="6854"/>
                    </a:cubicBezTo>
                    <a:lnTo>
                      <a:pt x="3486" y="6854"/>
                    </a:lnTo>
                    <a:cubicBezTo>
                      <a:pt x="3707" y="6854"/>
                      <a:pt x="3886" y="6675"/>
                      <a:pt x="3886" y="6454"/>
                    </a:cubicBezTo>
                    <a:lnTo>
                      <a:pt x="3886" y="0"/>
                    </a:ln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 bwMode="auto">
              <a:xfrm>
                <a:off x="8620841" y="5181115"/>
                <a:ext cx="302865" cy="3944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617" extrusionOk="0">
                    <a:moveTo>
                      <a:pt x="293" y="0"/>
                    </a:moveTo>
                    <a:cubicBezTo>
                      <a:pt x="133" y="0"/>
                      <a:pt x="1" y="132"/>
                      <a:pt x="1" y="296"/>
                    </a:cubicBezTo>
                    <a:lnTo>
                      <a:pt x="1" y="320"/>
                    </a:lnTo>
                    <a:cubicBezTo>
                      <a:pt x="1" y="485"/>
                      <a:pt x="133" y="616"/>
                      <a:pt x="293" y="616"/>
                    </a:cubicBezTo>
                    <a:lnTo>
                      <a:pt x="4441" y="616"/>
                    </a:lnTo>
                    <a:cubicBezTo>
                      <a:pt x="4601" y="616"/>
                      <a:pt x="4738" y="485"/>
                      <a:pt x="4738" y="320"/>
                    </a:cubicBezTo>
                    <a:lnTo>
                      <a:pt x="4738" y="296"/>
                    </a:lnTo>
                    <a:cubicBezTo>
                      <a:pt x="4738" y="132"/>
                      <a:pt x="4601" y="0"/>
                      <a:pt x="4441" y="0"/>
                    </a:cubicBezTo>
                    <a:close/>
                  </a:path>
                </a:pathLst>
              </a:custGeom>
              <a:solidFill>
                <a:srgbClr val="152F63">
                  <a:alpha val="30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 bwMode="auto">
              <a:xfrm>
                <a:off x="8665970" y="5369620"/>
                <a:ext cx="212351" cy="27096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4239" extrusionOk="0">
                    <a:moveTo>
                      <a:pt x="1" y="0"/>
                    </a:moveTo>
                    <a:lnTo>
                      <a:pt x="1" y="3867"/>
                    </a:lnTo>
                    <a:cubicBezTo>
                      <a:pt x="1" y="4069"/>
                      <a:pt x="170" y="4238"/>
                      <a:pt x="377" y="4238"/>
                    </a:cubicBezTo>
                    <a:lnTo>
                      <a:pt x="2950" y="4238"/>
                    </a:lnTo>
                    <a:cubicBezTo>
                      <a:pt x="3152" y="4238"/>
                      <a:pt x="3321" y="4069"/>
                      <a:pt x="3321" y="3867"/>
                    </a:cubicBezTo>
                    <a:lnTo>
                      <a:pt x="33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0" name="Google Shape;770;p32"/>
              <p:cNvSpPr/>
              <p:nvPr/>
            </p:nvSpPr>
            <p:spPr bwMode="auto">
              <a:xfrm>
                <a:off x="8816634" y="5533452"/>
                <a:ext cx="29532" cy="2985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67" extrusionOk="0">
                    <a:moveTo>
                      <a:pt x="231" y="1"/>
                    </a:moveTo>
                    <a:cubicBezTo>
                      <a:pt x="104" y="1"/>
                      <a:pt x="0" y="104"/>
                      <a:pt x="0" y="236"/>
                    </a:cubicBezTo>
                    <a:cubicBezTo>
                      <a:pt x="0" y="363"/>
                      <a:pt x="104" y="467"/>
                      <a:pt x="231" y="467"/>
                    </a:cubicBezTo>
                    <a:cubicBezTo>
                      <a:pt x="358" y="467"/>
                      <a:pt x="461" y="363"/>
                      <a:pt x="461" y="236"/>
                    </a:cubicBezTo>
                    <a:cubicBezTo>
                      <a:pt x="461" y="104"/>
                      <a:pt x="358" y="1"/>
                      <a:pt x="2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1" name="Google Shape;771;p32"/>
              <p:cNvSpPr/>
              <p:nvPr/>
            </p:nvSpPr>
            <p:spPr bwMode="auto">
              <a:xfrm>
                <a:off x="8665970" y="5355749"/>
                <a:ext cx="212351" cy="2774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434" extrusionOk="0">
                    <a:moveTo>
                      <a:pt x="1661" y="1"/>
                    </a:moveTo>
                    <a:cubicBezTo>
                      <a:pt x="744" y="1"/>
                      <a:pt x="1" y="100"/>
                      <a:pt x="1" y="217"/>
                    </a:cubicBezTo>
                    <a:cubicBezTo>
                      <a:pt x="1" y="340"/>
                      <a:pt x="744" y="434"/>
                      <a:pt x="1661" y="434"/>
                    </a:cubicBezTo>
                    <a:cubicBezTo>
                      <a:pt x="2578" y="434"/>
                      <a:pt x="3321" y="340"/>
                      <a:pt x="3321" y="217"/>
                    </a:cubicBezTo>
                    <a:cubicBezTo>
                      <a:pt x="3321" y="100"/>
                      <a:pt x="2578" y="1"/>
                      <a:pt x="16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72" name="Google Shape;772;p32"/>
            <p:cNvSpPr/>
            <p:nvPr/>
          </p:nvSpPr>
          <p:spPr bwMode="auto">
            <a:xfrm>
              <a:off x="9587853" y="5077689"/>
              <a:ext cx="390311" cy="585466"/>
            </a:xfrm>
            <a:custGeom>
              <a:avLst/>
              <a:gdLst/>
              <a:ahLst/>
              <a:cxnLst/>
              <a:rect l="l" t="t" r="r" b="b"/>
              <a:pathLst>
                <a:path w="6106" h="9159" extrusionOk="0">
                  <a:moveTo>
                    <a:pt x="1783" y="0"/>
                  </a:moveTo>
                  <a:cubicBezTo>
                    <a:pt x="795" y="0"/>
                    <a:pt x="0" y="800"/>
                    <a:pt x="0" y="1783"/>
                  </a:cubicBezTo>
                  <a:lnTo>
                    <a:pt x="0" y="7375"/>
                  </a:lnTo>
                  <a:cubicBezTo>
                    <a:pt x="0" y="8363"/>
                    <a:pt x="795" y="9158"/>
                    <a:pt x="1783" y="9158"/>
                  </a:cubicBezTo>
                  <a:lnTo>
                    <a:pt x="4323" y="9158"/>
                  </a:lnTo>
                  <a:cubicBezTo>
                    <a:pt x="5306" y="9158"/>
                    <a:pt x="6105" y="8363"/>
                    <a:pt x="6105" y="7375"/>
                  </a:cubicBezTo>
                  <a:lnTo>
                    <a:pt x="6105" y="1783"/>
                  </a:lnTo>
                  <a:cubicBezTo>
                    <a:pt x="6105" y="800"/>
                    <a:pt x="5306" y="0"/>
                    <a:pt x="4323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 bwMode="auto">
            <a:xfrm>
              <a:off x="9645830" y="4986537"/>
              <a:ext cx="273972" cy="91217"/>
            </a:xfrm>
            <a:custGeom>
              <a:avLst/>
              <a:gdLst/>
              <a:ahLst/>
              <a:cxnLst/>
              <a:rect l="l" t="t" r="r" b="b"/>
              <a:pathLst>
                <a:path w="4286" h="1427" extrusionOk="0">
                  <a:moveTo>
                    <a:pt x="377" y="1"/>
                  </a:moveTo>
                  <a:cubicBezTo>
                    <a:pt x="170" y="1"/>
                    <a:pt x="1" y="165"/>
                    <a:pt x="1" y="372"/>
                  </a:cubicBezTo>
                  <a:lnTo>
                    <a:pt x="1" y="1054"/>
                  </a:lnTo>
                  <a:cubicBezTo>
                    <a:pt x="1" y="1261"/>
                    <a:pt x="170" y="1426"/>
                    <a:pt x="377" y="1426"/>
                  </a:cubicBezTo>
                  <a:lnTo>
                    <a:pt x="3914" y="1426"/>
                  </a:lnTo>
                  <a:cubicBezTo>
                    <a:pt x="4121" y="1426"/>
                    <a:pt x="4286" y="1261"/>
                    <a:pt x="4286" y="1054"/>
                  </a:cubicBezTo>
                  <a:lnTo>
                    <a:pt x="4286" y="372"/>
                  </a:lnTo>
                  <a:cubicBezTo>
                    <a:pt x="4286" y="165"/>
                    <a:pt x="4121" y="1"/>
                    <a:pt x="3914" y="1"/>
                  </a:cubicBezTo>
                  <a:close/>
                </a:path>
              </a:pathLst>
            </a:custGeom>
            <a:solidFill>
              <a:srgbClr val="152F63">
                <a:alpha val="30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 bwMode="auto">
            <a:xfrm>
              <a:off x="9600765" y="5216272"/>
              <a:ext cx="364486" cy="433906"/>
            </a:xfrm>
            <a:custGeom>
              <a:avLst/>
              <a:gdLst/>
              <a:ahLst/>
              <a:cxnLst/>
              <a:rect l="l" t="t" r="r" b="b"/>
              <a:pathLst>
                <a:path w="5702" h="6788" extrusionOk="0">
                  <a:moveTo>
                    <a:pt x="0" y="0"/>
                  </a:moveTo>
                  <a:lnTo>
                    <a:pt x="0" y="5207"/>
                  </a:lnTo>
                  <a:cubicBezTo>
                    <a:pt x="0" y="6082"/>
                    <a:pt x="706" y="6788"/>
                    <a:pt x="1581" y="6788"/>
                  </a:cubicBezTo>
                  <a:lnTo>
                    <a:pt x="4121" y="6788"/>
                  </a:lnTo>
                  <a:cubicBezTo>
                    <a:pt x="4991" y="6788"/>
                    <a:pt x="5701" y="6082"/>
                    <a:pt x="5701" y="5207"/>
                  </a:cubicBezTo>
                  <a:lnTo>
                    <a:pt x="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 bwMode="auto">
            <a:xfrm>
              <a:off x="9587853" y="5290805"/>
              <a:ext cx="390311" cy="159422"/>
            </a:xfrm>
            <a:custGeom>
              <a:avLst/>
              <a:gdLst/>
              <a:ahLst/>
              <a:cxnLst/>
              <a:rect l="l" t="t" r="r" b="b"/>
              <a:pathLst>
                <a:path w="6106" h="2494" extrusionOk="0">
                  <a:moveTo>
                    <a:pt x="0" y="1"/>
                  </a:moveTo>
                  <a:lnTo>
                    <a:pt x="0" y="2494"/>
                  </a:lnTo>
                  <a:lnTo>
                    <a:pt x="6105" y="249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 bwMode="auto">
            <a:xfrm>
              <a:off x="9600765" y="5194027"/>
              <a:ext cx="364486" cy="44554"/>
            </a:xfrm>
            <a:custGeom>
              <a:avLst/>
              <a:gdLst/>
              <a:ahLst/>
              <a:cxnLst/>
              <a:rect l="l" t="t" r="r" b="b"/>
              <a:pathLst>
                <a:path w="5702" h="697" extrusionOk="0">
                  <a:moveTo>
                    <a:pt x="2851" y="0"/>
                  </a:moveTo>
                  <a:cubicBezTo>
                    <a:pt x="1275" y="0"/>
                    <a:pt x="0" y="156"/>
                    <a:pt x="0" y="348"/>
                  </a:cubicBezTo>
                  <a:cubicBezTo>
                    <a:pt x="0" y="541"/>
                    <a:pt x="1275" y="697"/>
                    <a:pt x="2851" y="697"/>
                  </a:cubicBezTo>
                  <a:cubicBezTo>
                    <a:pt x="4426" y="697"/>
                    <a:pt x="5701" y="541"/>
                    <a:pt x="5701" y="348"/>
                  </a:cubicBezTo>
                  <a:cubicBezTo>
                    <a:pt x="5701" y="156"/>
                    <a:pt x="4426" y="0"/>
                    <a:pt x="2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 bwMode="auto">
            <a:xfrm>
              <a:off x="10062282" y="5049691"/>
              <a:ext cx="270392" cy="613464"/>
            </a:xfrm>
            <a:custGeom>
              <a:avLst/>
              <a:gdLst/>
              <a:ahLst/>
              <a:cxnLst/>
              <a:rect l="l" t="t" r="r" b="b"/>
              <a:pathLst>
                <a:path w="4230" h="9597" extrusionOk="0">
                  <a:moveTo>
                    <a:pt x="1233" y="1"/>
                  </a:moveTo>
                  <a:cubicBezTo>
                    <a:pt x="551" y="1"/>
                    <a:pt x="0" y="556"/>
                    <a:pt x="0" y="1238"/>
                  </a:cubicBezTo>
                  <a:lnTo>
                    <a:pt x="0" y="8364"/>
                  </a:lnTo>
                  <a:cubicBezTo>
                    <a:pt x="0" y="9046"/>
                    <a:pt x="551" y="9596"/>
                    <a:pt x="1233" y="9596"/>
                  </a:cubicBezTo>
                  <a:lnTo>
                    <a:pt x="2997" y="9596"/>
                  </a:lnTo>
                  <a:cubicBezTo>
                    <a:pt x="3679" y="9596"/>
                    <a:pt x="4229" y="9046"/>
                    <a:pt x="4229" y="8364"/>
                  </a:cubicBezTo>
                  <a:lnTo>
                    <a:pt x="4229" y="1238"/>
                  </a:lnTo>
                  <a:cubicBezTo>
                    <a:pt x="4229" y="556"/>
                    <a:pt x="3679" y="1"/>
                    <a:pt x="2997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 bwMode="auto">
            <a:xfrm>
              <a:off x="10102553" y="4986537"/>
              <a:ext cx="189786" cy="63219"/>
            </a:xfrm>
            <a:custGeom>
              <a:avLst/>
              <a:gdLst/>
              <a:ahLst/>
              <a:cxnLst/>
              <a:rect l="l" t="t" r="r" b="b"/>
              <a:pathLst>
                <a:path w="2969" h="989" extrusionOk="0">
                  <a:moveTo>
                    <a:pt x="259" y="1"/>
                  </a:moveTo>
                  <a:cubicBezTo>
                    <a:pt x="114" y="1"/>
                    <a:pt x="1" y="114"/>
                    <a:pt x="1" y="260"/>
                  </a:cubicBezTo>
                  <a:lnTo>
                    <a:pt x="1" y="730"/>
                  </a:lnTo>
                  <a:cubicBezTo>
                    <a:pt x="1" y="876"/>
                    <a:pt x="114" y="989"/>
                    <a:pt x="259" y="989"/>
                  </a:cubicBezTo>
                  <a:lnTo>
                    <a:pt x="2710" y="989"/>
                  </a:lnTo>
                  <a:cubicBezTo>
                    <a:pt x="2856" y="989"/>
                    <a:pt x="2969" y="876"/>
                    <a:pt x="2969" y="730"/>
                  </a:cubicBezTo>
                  <a:lnTo>
                    <a:pt x="2969" y="260"/>
                  </a:lnTo>
                  <a:cubicBezTo>
                    <a:pt x="2969" y="114"/>
                    <a:pt x="2856" y="1"/>
                    <a:pt x="2710" y="1"/>
                  </a:cubicBezTo>
                  <a:close/>
                </a:path>
              </a:pathLst>
            </a:custGeom>
            <a:solidFill>
              <a:srgbClr val="152F63">
                <a:alpha val="30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 bwMode="auto">
            <a:xfrm>
              <a:off x="10070976" y="5145894"/>
              <a:ext cx="252941" cy="508248"/>
            </a:xfrm>
            <a:custGeom>
              <a:avLst/>
              <a:gdLst/>
              <a:ahLst/>
              <a:cxnLst/>
              <a:rect l="l" t="t" r="r" b="b"/>
              <a:pathLst>
                <a:path w="3957" h="7951" extrusionOk="0">
                  <a:moveTo>
                    <a:pt x="1" y="1"/>
                  </a:moveTo>
                  <a:lnTo>
                    <a:pt x="1" y="6859"/>
                  </a:lnTo>
                  <a:cubicBezTo>
                    <a:pt x="1" y="7461"/>
                    <a:pt x="495" y="7950"/>
                    <a:pt x="1097" y="7950"/>
                  </a:cubicBezTo>
                  <a:lnTo>
                    <a:pt x="2861" y="7950"/>
                  </a:lnTo>
                  <a:cubicBezTo>
                    <a:pt x="3463" y="7950"/>
                    <a:pt x="3957" y="7461"/>
                    <a:pt x="3957" y="6859"/>
                  </a:cubicBezTo>
                  <a:lnTo>
                    <a:pt x="3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 bwMode="auto">
            <a:xfrm>
              <a:off x="10062282" y="5253283"/>
              <a:ext cx="270392" cy="103171"/>
            </a:xfrm>
            <a:custGeom>
              <a:avLst/>
              <a:gdLst/>
              <a:ahLst/>
              <a:cxnLst/>
              <a:rect l="l" t="t" r="r" b="b"/>
              <a:pathLst>
                <a:path w="4230" h="1614" extrusionOk="0">
                  <a:moveTo>
                    <a:pt x="0" y="0"/>
                  </a:moveTo>
                  <a:lnTo>
                    <a:pt x="0" y="1613"/>
                  </a:lnTo>
                  <a:lnTo>
                    <a:pt x="4229" y="1613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 bwMode="auto">
            <a:xfrm>
              <a:off x="10070976" y="5130297"/>
              <a:ext cx="252941" cy="31002"/>
            </a:xfrm>
            <a:custGeom>
              <a:avLst/>
              <a:gdLst/>
              <a:ahLst/>
              <a:cxnLst/>
              <a:rect l="l" t="t" r="r" b="b"/>
              <a:pathLst>
                <a:path w="3957" h="485" extrusionOk="0">
                  <a:moveTo>
                    <a:pt x="1981" y="0"/>
                  </a:moveTo>
                  <a:cubicBezTo>
                    <a:pt x="890" y="0"/>
                    <a:pt x="1" y="108"/>
                    <a:pt x="1" y="245"/>
                  </a:cubicBezTo>
                  <a:cubicBezTo>
                    <a:pt x="1" y="376"/>
                    <a:pt x="890" y="485"/>
                    <a:pt x="1981" y="485"/>
                  </a:cubicBezTo>
                  <a:cubicBezTo>
                    <a:pt x="3072" y="485"/>
                    <a:pt x="3957" y="376"/>
                    <a:pt x="3957" y="245"/>
                  </a:cubicBezTo>
                  <a:cubicBezTo>
                    <a:pt x="3957" y="108"/>
                    <a:pt x="3072" y="0"/>
                    <a:pt x="1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82" name="Google Shape;782;p32"/>
          <p:cNvSpPr/>
          <p:nvPr/>
        </p:nvSpPr>
        <p:spPr bwMode="auto">
          <a:xfrm>
            <a:off x="8443117" y="4190205"/>
            <a:ext cx="700606" cy="953067"/>
          </a:xfrm>
          <a:custGeom>
            <a:avLst/>
            <a:gdLst/>
            <a:ahLst/>
            <a:cxnLst/>
            <a:rect l="l" t="t" r="r" b="b"/>
            <a:pathLst>
              <a:path w="11525" h="15678" extrusionOk="0">
                <a:moveTo>
                  <a:pt x="4328" y="1"/>
                </a:moveTo>
                <a:lnTo>
                  <a:pt x="4328" y="3265"/>
                </a:lnTo>
                <a:cubicBezTo>
                  <a:pt x="4328" y="3877"/>
                  <a:pt x="3984" y="4441"/>
                  <a:pt x="3429" y="4690"/>
                </a:cubicBezTo>
                <a:cubicBezTo>
                  <a:pt x="1411" y="5579"/>
                  <a:pt x="0" y="7592"/>
                  <a:pt x="0" y="9935"/>
                </a:cubicBezTo>
                <a:cubicBezTo>
                  <a:pt x="0" y="13105"/>
                  <a:pt x="2574" y="15678"/>
                  <a:pt x="5742" y="15678"/>
                </a:cubicBezTo>
                <a:cubicBezTo>
                  <a:pt x="5850" y="15678"/>
                  <a:pt x="5959" y="15675"/>
                  <a:pt x="6068" y="15669"/>
                </a:cubicBezTo>
                <a:cubicBezTo>
                  <a:pt x="9041" y="15504"/>
                  <a:pt x="11435" y="13016"/>
                  <a:pt x="11487" y="10038"/>
                </a:cubicBezTo>
                <a:cubicBezTo>
                  <a:pt x="11524" y="7649"/>
                  <a:pt x="10104" y="5589"/>
                  <a:pt x="8058" y="4690"/>
                </a:cubicBezTo>
                <a:cubicBezTo>
                  <a:pt x="7503" y="4441"/>
                  <a:pt x="7159" y="3877"/>
                  <a:pt x="7159" y="3265"/>
                </a:cubicBezTo>
                <a:lnTo>
                  <a:pt x="7159" y="1"/>
                </a:lnTo>
                <a:cubicBezTo>
                  <a:pt x="7093" y="38"/>
                  <a:pt x="7018" y="62"/>
                  <a:pt x="6938" y="62"/>
                </a:cubicBezTo>
                <a:lnTo>
                  <a:pt x="4553" y="62"/>
                </a:lnTo>
                <a:cubicBezTo>
                  <a:pt x="4469" y="62"/>
                  <a:pt x="4394" y="38"/>
                  <a:pt x="4328" y="1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3" name="Google Shape;783;p32"/>
          <p:cNvSpPr/>
          <p:nvPr/>
        </p:nvSpPr>
        <p:spPr bwMode="auto">
          <a:xfrm>
            <a:off x="8470533" y="4701200"/>
            <a:ext cx="644010" cy="414892"/>
          </a:xfrm>
          <a:custGeom>
            <a:avLst/>
            <a:gdLst/>
            <a:ahLst/>
            <a:cxnLst/>
            <a:rect l="l" t="t" r="r" b="b"/>
            <a:pathLst>
              <a:path w="10594" h="6825" extrusionOk="0">
                <a:moveTo>
                  <a:pt x="227" y="0"/>
                </a:moveTo>
                <a:cubicBezTo>
                  <a:pt x="81" y="489"/>
                  <a:pt x="1" y="1002"/>
                  <a:pt x="1" y="1529"/>
                </a:cubicBezTo>
                <a:cubicBezTo>
                  <a:pt x="1" y="3001"/>
                  <a:pt x="589" y="4365"/>
                  <a:pt x="1657" y="5377"/>
                </a:cubicBezTo>
                <a:cubicBezTo>
                  <a:pt x="2652" y="6315"/>
                  <a:pt x="3933" y="6824"/>
                  <a:pt x="5295" y="6824"/>
                </a:cubicBezTo>
                <a:cubicBezTo>
                  <a:pt x="5394" y="6824"/>
                  <a:pt x="5494" y="6821"/>
                  <a:pt x="5594" y="6816"/>
                </a:cubicBezTo>
                <a:cubicBezTo>
                  <a:pt x="8345" y="6665"/>
                  <a:pt x="10537" y="4384"/>
                  <a:pt x="10584" y="1623"/>
                </a:cubicBezTo>
                <a:cubicBezTo>
                  <a:pt x="10594" y="1063"/>
                  <a:pt x="10514" y="518"/>
                  <a:pt x="10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4" name="Google Shape;784;p32"/>
          <p:cNvSpPr/>
          <p:nvPr/>
        </p:nvSpPr>
        <p:spPr bwMode="auto">
          <a:xfrm>
            <a:off x="8484271" y="4659134"/>
            <a:ext cx="615986" cy="84133"/>
          </a:xfrm>
          <a:custGeom>
            <a:avLst/>
            <a:gdLst/>
            <a:ahLst/>
            <a:cxnLst/>
            <a:rect l="l" t="t" r="r" b="b"/>
            <a:pathLst>
              <a:path w="10133" h="1384" extrusionOk="0">
                <a:moveTo>
                  <a:pt x="5066" y="1"/>
                </a:moveTo>
                <a:cubicBezTo>
                  <a:pt x="2268" y="1"/>
                  <a:pt x="1" y="311"/>
                  <a:pt x="1" y="692"/>
                </a:cubicBezTo>
                <a:cubicBezTo>
                  <a:pt x="1" y="1073"/>
                  <a:pt x="2268" y="1384"/>
                  <a:pt x="5066" y="1384"/>
                </a:cubicBezTo>
                <a:cubicBezTo>
                  <a:pt x="7865" y="1384"/>
                  <a:pt x="10132" y="1073"/>
                  <a:pt x="10132" y="692"/>
                </a:cubicBezTo>
                <a:cubicBezTo>
                  <a:pt x="10132" y="311"/>
                  <a:pt x="7865" y="1"/>
                  <a:pt x="50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5" name="Google Shape;785;p32"/>
          <p:cNvSpPr/>
          <p:nvPr/>
        </p:nvSpPr>
        <p:spPr bwMode="auto">
          <a:xfrm>
            <a:off x="8609253" y="4937063"/>
            <a:ext cx="68936" cy="68693"/>
          </a:xfrm>
          <a:custGeom>
            <a:avLst/>
            <a:gdLst/>
            <a:ahLst/>
            <a:cxnLst/>
            <a:rect l="l" t="t" r="r" b="b"/>
            <a:pathLst>
              <a:path w="1134" h="1130" extrusionOk="0">
                <a:moveTo>
                  <a:pt x="569" y="1"/>
                </a:moveTo>
                <a:cubicBezTo>
                  <a:pt x="254" y="1"/>
                  <a:pt x="0" y="250"/>
                  <a:pt x="0" y="565"/>
                </a:cubicBezTo>
                <a:cubicBezTo>
                  <a:pt x="0" y="876"/>
                  <a:pt x="254" y="1130"/>
                  <a:pt x="569" y="1130"/>
                </a:cubicBezTo>
                <a:cubicBezTo>
                  <a:pt x="880" y="1130"/>
                  <a:pt x="1134" y="876"/>
                  <a:pt x="1134" y="565"/>
                </a:cubicBezTo>
                <a:cubicBezTo>
                  <a:pt x="1134" y="250"/>
                  <a:pt x="880" y="1"/>
                  <a:pt x="5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6" name="Google Shape;786;p32"/>
          <p:cNvSpPr/>
          <p:nvPr/>
        </p:nvSpPr>
        <p:spPr bwMode="auto">
          <a:xfrm>
            <a:off x="8748216" y="4862170"/>
            <a:ext cx="42067" cy="42067"/>
          </a:xfrm>
          <a:custGeom>
            <a:avLst/>
            <a:gdLst/>
            <a:ahLst/>
            <a:cxnLst/>
            <a:rect l="l" t="t" r="r" b="b"/>
            <a:pathLst>
              <a:path w="692" h="692" extrusionOk="0">
                <a:moveTo>
                  <a:pt x="343" y="0"/>
                </a:moveTo>
                <a:cubicBezTo>
                  <a:pt x="155" y="0"/>
                  <a:pt x="0" y="156"/>
                  <a:pt x="0" y="344"/>
                </a:cubicBezTo>
                <a:cubicBezTo>
                  <a:pt x="0" y="537"/>
                  <a:pt x="155" y="692"/>
                  <a:pt x="343" y="692"/>
                </a:cubicBezTo>
                <a:cubicBezTo>
                  <a:pt x="536" y="692"/>
                  <a:pt x="692" y="537"/>
                  <a:pt x="692" y="344"/>
                </a:cubicBezTo>
                <a:cubicBezTo>
                  <a:pt x="692" y="156"/>
                  <a:pt x="536" y="0"/>
                  <a:pt x="3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7" name="Google Shape;787;p32"/>
          <p:cNvSpPr/>
          <p:nvPr/>
        </p:nvSpPr>
        <p:spPr bwMode="auto">
          <a:xfrm>
            <a:off x="8546336" y="4789223"/>
            <a:ext cx="26930" cy="26687"/>
          </a:xfrm>
          <a:custGeom>
            <a:avLst/>
            <a:gdLst/>
            <a:ahLst/>
            <a:cxnLst/>
            <a:rect l="l" t="t" r="r" b="b"/>
            <a:pathLst>
              <a:path w="443" h="439" extrusionOk="0">
                <a:moveTo>
                  <a:pt x="221" y="1"/>
                </a:moveTo>
                <a:cubicBezTo>
                  <a:pt x="99" y="1"/>
                  <a:pt x="0" y="100"/>
                  <a:pt x="0" y="217"/>
                </a:cubicBezTo>
                <a:cubicBezTo>
                  <a:pt x="0" y="340"/>
                  <a:pt x="99" y="438"/>
                  <a:pt x="221" y="438"/>
                </a:cubicBezTo>
                <a:cubicBezTo>
                  <a:pt x="344" y="438"/>
                  <a:pt x="442" y="340"/>
                  <a:pt x="442" y="217"/>
                </a:cubicBezTo>
                <a:cubicBezTo>
                  <a:pt x="442" y="100"/>
                  <a:pt x="344" y="1"/>
                  <a:pt x="2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8" name="Google Shape;788;p32"/>
          <p:cNvSpPr/>
          <p:nvPr/>
        </p:nvSpPr>
        <p:spPr bwMode="auto">
          <a:xfrm>
            <a:off x="8938060" y="4810438"/>
            <a:ext cx="42371" cy="42067"/>
          </a:xfrm>
          <a:custGeom>
            <a:avLst/>
            <a:gdLst/>
            <a:ahLst/>
            <a:cxnLst/>
            <a:rect l="l" t="t" r="r" b="b"/>
            <a:pathLst>
              <a:path w="697" h="692" extrusionOk="0">
                <a:moveTo>
                  <a:pt x="348" y="0"/>
                </a:moveTo>
                <a:cubicBezTo>
                  <a:pt x="156" y="0"/>
                  <a:pt x="0" y="155"/>
                  <a:pt x="0" y="343"/>
                </a:cubicBezTo>
                <a:cubicBezTo>
                  <a:pt x="0" y="536"/>
                  <a:pt x="156" y="691"/>
                  <a:pt x="348" y="691"/>
                </a:cubicBezTo>
                <a:cubicBezTo>
                  <a:pt x="541" y="691"/>
                  <a:pt x="696" y="536"/>
                  <a:pt x="696" y="343"/>
                </a:cubicBezTo>
                <a:cubicBezTo>
                  <a:pt x="696" y="155"/>
                  <a:pt x="541" y="0"/>
                  <a:pt x="3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9" name="Google Shape;789;p32"/>
          <p:cNvSpPr/>
          <p:nvPr/>
        </p:nvSpPr>
        <p:spPr bwMode="auto">
          <a:xfrm>
            <a:off x="8850828" y="4958521"/>
            <a:ext cx="100182" cy="100121"/>
          </a:xfrm>
          <a:custGeom>
            <a:avLst/>
            <a:gdLst/>
            <a:ahLst/>
            <a:cxnLst/>
            <a:rect l="l" t="t" r="r" b="b"/>
            <a:pathLst>
              <a:path w="1648" h="1647" extrusionOk="0">
                <a:moveTo>
                  <a:pt x="824" y="1"/>
                </a:moveTo>
                <a:cubicBezTo>
                  <a:pt x="368" y="1"/>
                  <a:pt x="1" y="367"/>
                  <a:pt x="1" y="824"/>
                </a:cubicBezTo>
                <a:cubicBezTo>
                  <a:pt x="1" y="1280"/>
                  <a:pt x="368" y="1647"/>
                  <a:pt x="824" y="1647"/>
                </a:cubicBezTo>
                <a:cubicBezTo>
                  <a:pt x="1280" y="1647"/>
                  <a:pt x="1647" y="1280"/>
                  <a:pt x="1647" y="824"/>
                </a:cubicBezTo>
                <a:cubicBezTo>
                  <a:pt x="1647" y="367"/>
                  <a:pt x="1280" y="1"/>
                  <a:pt x="8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90" name="Google Shape;790;p32"/>
          <p:cNvGrpSpPr/>
          <p:nvPr/>
        </p:nvGrpSpPr>
        <p:grpSpPr bwMode="auto">
          <a:xfrm flipH="1">
            <a:off x="49113" y="3337908"/>
            <a:ext cx="585846" cy="907210"/>
            <a:chOff x="7554003" y="2113754"/>
            <a:chExt cx="371330" cy="575021"/>
          </a:xfrm>
        </p:grpSpPr>
        <p:grpSp>
          <p:nvGrpSpPr>
            <p:cNvPr id="791" name="Google Shape;791;p32"/>
            <p:cNvGrpSpPr/>
            <p:nvPr/>
          </p:nvGrpSpPr>
          <p:grpSpPr bwMode="auto">
            <a:xfrm>
              <a:off x="7650277" y="2113754"/>
              <a:ext cx="186558" cy="544556"/>
              <a:chOff x="7650277" y="2113754"/>
              <a:chExt cx="186558" cy="544556"/>
            </a:xfrm>
          </p:grpSpPr>
          <p:sp>
            <p:nvSpPr>
              <p:cNvPr id="792" name="Google Shape;792;p32"/>
              <p:cNvSpPr/>
              <p:nvPr/>
            </p:nvSpPr>
            <p:spPr bwMode="auto">
              <a:xfrm>
                <a:off x="7673235" y="2596371"/>
                <a:ext cx="70321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840" extrusionOk="0">
                    <a:moveTo>
                      <a:pt x="1336" y="0"/>
                    </a:moveTo>
                    <a:lnTo>
                      <a:pt x="1" y="1106"/>
                    </a:lnTo>
                    <a:lnTo>
                      <a:pt x="607" y="1839"/>
                    </a:lnTo>
                    <a:lnTo>
                      <a:pt x="2089" y="61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3" name="Google Shape;793;p32"/>
              <p:cNvSpPr/>
              <p:nvPr/>
            </p:nvSpPr>
            <p:spPr bwMode="auto">
              <a:xfrm>
                <a:off x="7650277" y="2175659"/>
                <a:ext cx="186558" cy="420748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2499" extrusionOk="0">
                    <a:moveTo>
                      <a:pt x="2018" y="0"/>
                    </a:moveTo>
                    <a:lnTo>
                      <a:pt x="1238" y="650"/>
                    </a:lnTo>
                    <a:cubicBezTo>
                      <a:pt x="438" y="1303"/>
                      <a:pt x="1" y="2183"/>
                      <a:pt x="1" y="3124"/>
                    </a:cubicBezTo>
                    <a:cubicBezTo>
                      <a:pt x="1" y="4069"/>
                      <a:pt x="438" y="4949"/>
                      <a:pt x="1238" y="5603"/>
                    </a:cubicBezTo>
                    <a:lnTo>
                      <a:pt x="1600" y="5904"/>
                    </a:lnTo>
                    <a:lnTo>
                      <a:pt x="2018" y="6252"/>
                    </a:lnTo>
                    <a:lnTo>
                      <a:pt x="2771" y="6868"/>
                    </a:lnTo>
                    <a:lnTo>
                      <a:pt x="3698" y="7635"/>
                    </a:lnTo>
                    <a:cubicBezTo>
                      <a:pt x="3796" y="7715"/>
                      <a:pt x="3886" y="7799"/>
                      <a:pt x="3966" y="7884"/>
                    </a:cubicBezTo>
                    <a:cubicBezTo>
                      <a:pt x="4069" y="7992"/>
                      <a:pt x="4154" y="8105"/>
                      <a:pt x="4234" y="8218"/>
                    </a:cubicBezTo>
                    <a:cubicBezTo>
                      <a:pt x="4431" y="8524"/>
                      <a:pt x="4549" y="8858"/>
                      <a:pt x="4582" y="9206"/>
                    </a:cubicBezTo>
                    <a:cubicBezTo>
                      <a:pt x="4587" y="9262"/>
                      <a:pt x="4587" y="9319"/>
                      <a:pt x="4587" y="9375"/>
                    </a:cubicBezTo>
                    <a:cubicBezTo>
                      <a:pt x="4587" y="9431"/>
                      <a:pt x="4587" y="9488"/>
                      <a:pt x="4582" y="9540"/>
                    </a:cubicBezTo>
                    <a:cubicBezTo>
                      <a:pt x="4549" y="9888"/>
                      <a:pt x="4431" y="10226"/>
                      <a:pt x="4234" y="10527"/>
                    </a:cubicBezTo>
                    <a:cubicBezTo>
                      <a:pt x="4154" y="10645"/>
                      <a:pt x="4069" y="10758"/>
                      <a:pt x="3966" y="10861"/>
                    </a:cubicBezTo>
                    <a:cubicBezTo>
                      <a:pt x="3886" y="10951"/>
                      <a:pt x="3796" y="11035"/>
                      <a:pt x="3698" y="11115"/>
                    </a:cubicBezTo>
                    <a:lnTo>
                      <a:pt x="2771" y="11882"/>
                    </a:lnTo>
                    <a:lnTo>
                      <a:pt x="3519" y="12498"/>
                    </a:lnTo>
                    <a:lnTo>
                      <a:pt x="4304" y="11854"/>
                    </a:lnTo>
                    <a:cubicBezTo>
                      <a:pt x="5099" y="11195"/>
                      <a:pt x="5541" y="10316"/>
                      <a:pt x="5541" y="9375"/>
                    </a:cubicBezTo>
                    <a:cubicBezTo>
                      <a:pt x="5541" y="8434"/>
                      <a:pt x="5099" y="7550"/>
                      <a:pt x="4304" y="6896"/>
                    </a:cubicBezTo>
                    <a:lnTo>
                      <a:pt x="3942" y="6595"/>
                    </a:lnTo>
                    <a:lnTo>
                      <a:pt x="3519" y="6252"/>
                    </a:lnTo>
                    <a:lnTo>
                      <a:pt x="2771" y="5631"/>
                    </a:lnTo>
                    <a:lnTo>
                      <a:pt x="1840" y="4869"/>
                    </a:lnTo>
                    <a:cubicBezTo>
                      <a:pt x="1746" y="4789"/>
                      <a:pt x="1656" y="4704"/>
                      <a:pt x="1572" y="4615"/>
                    </a:cubicBezTo>
                    <a:cubicBezTo>
                      <a:pt x="1473" y="4507"/>
                      <a:pt x="1383" y="4398"/>
                      <a:pt x="1308" y="4281"/>
                    </a:cubicBezTo>
                    <a:cubicBezTo>
                      <a:pt x="1111" y="3975"/>
                      <a:pt x="988" y="3641"/>
                      <a:pt x="960" y="3293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72"/>
                      <a:pt x="955" y="3016"/>
                      <a:pt x="960" y="2959"/>
                    </a:cubicBezTo>
                    <a:cubicBezTo>
                      <a:pt x="988" y="2611"/>
                      <a:pt x="1111" y="2277"/>
                      <a:pt x="1308" y="1971"/>
                    </a:cubicBezTo>
                    <a:cubicBezTo>
                      <a:pt x="1383" y="1854"/>
                      <a:pt x="1473" y="1746"/>
                      <a:pt x="1572" y="1637"/>
                    </a:cubicBezTo>
                    <a:cubicBezTo>
                      <a:pt x="1656" y="1548"/>
                      <a:pt x="1746" y="1463"/>
                      <a:pt x="1840" y="1383"/>
                    </a:cubicBezTo>
                    <a:lnTo>
                      <a:pt x="2771" y="621"/>
                    </a:lnTo>
                    <a:lnTo>
                      <a:pt x="20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4" name="Google Shape;794;p32"/>
              <p:cNvSpPr/>
              <p:nvPr/>
            </p:nvSpPr>
            <p:spPr bwMode="auto">
              <a:xfrm>
                <a:off x="7743522" y="2113754"/>
                <a:ext cx="70355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0" extrusionOk="0">
                    <a:moveTo>
                      <a:pt x="1483" y="0"/>
                    </a:moveTo>
                    <a:lnTo>
                      <a:pt x="1" y="1223"/>
                    </a:lnTo>
                    <a:lnTo>
                      <a:pt x="749" y="1839"/>
                    </a:lnTo>
                    <a:lnTo>
                      <a:pt x="2089" y="739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95" name="Google Shape;795;p32"/>
            <p:cNvGrpSpPr/>
            <p:nvPr/>
          </p:nvGrpSpPr>
          <p:grpSpPr bwMode="auto">
            <a:xfrm>
              <a:off x="7682425" y="2230764"/>
              <a:ext cx="122262" cy="310535"/>
              <a:chOff x="7682425" y="2230764"/>
              <a:chExt cx="122262" cy="310535"/>
            </a:xfrm>
          </p:grpSpPr>
          <p:sp>
            <p:nvSpPr>
              <p:cNvPr id="796" name="Google Shape;796;p32"/>
              <p:cNvSpPr/>
              <p:nvPr/>
            </p:nvSpPr>
            <p:spPr bwMode="auto">
              <a:xfrm>
                <a:off x="7682425" y="2275266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3627" y="334"/>
                    </a:lnTo>
                    <a:cubicBezTo>
                      <a:pt x="3632" y="278"/>
                      <a:pt x="3632" y="221"/>
                      <a:pt x="3632" y="165"/>
                    </a:cubicBezTo>
                    <a:cubicBezTo>
                      <a:pt x="3632" y="113"/>
                      <a:pt x="3632" y="57"/>
                      <a:pt x="3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7" name="Google Shape;797;p32"/>
              <p:cNvSpPr/>
              <p:nvPr/>
            </p:nvSpPr>
            <p:spPr bwMode="auto">
              <a:xfrm>
                <a:off x="7694308" y="223076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0"/>
                    </a:moveTo>
                    <a:cubicBezTo>
                      <a:pt x="165" y="109"/>
                      <a:pt x="75" y="217"/>
                      <a:pt x="0" y="334"/>
                    </a:cubicBezTo>
                    <a:lnTo>
                      <a:pt x="2926" y="334"/>
                    </a:lnTo>
                    <a:cubicBezTo>
                      <a:pt x="2846" y="217"/>
                      <a:pt x="2761" y="109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8" name="Google Shape;798;p32"/>
              <p:cNvSpPr/>
              <p:nvPr/>
            </p:nvSpPr>
            <p:spPr bwMode="auto">
              <a:xfrm>
                <a:off x="7694308" y="231973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1"/>
                    </a:moveTo>
                    <a:cubicBezTo>
                      <a:pt x="75" y="118"/>
                      <a:pt x="165" y="227"/>
                      <a:pt x="264" y="335"/>
                    </a:cubicBezTo>
                    <a:lnTo>
                      <a:pt x="2662" y="335"/>
                    </a:lnTo>
                    <a:cubicBezTo>
                      <a:pt x="2761" y="227"/>
                      <a:pt x="2846" y="118"/>
                      <a:pt x="2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9" name="Google Shape;799;p32"/>
              <p:cNvSpPr/>
              <p:nvPr/>
            </p:nvSpPr>
            <p:spPr bwMode="auto">
              <a:xfrm>
                <a:off x="7682425" y="2485521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3627" y="335"/>
                    </a:lnTo>
                    <a:cubicBezTo>
                      <a:pt x="3632" y="283"/>
                      <a:pt x="3632" y="226"/>
                      <a:pt x="3632" y="170"/>
                    </a:cubicBezTo>
                    <a:cubicBezTo>
                      <a:pt x="3632" y="114"/>
                      <a:pt x="3632" y="57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0" name="Google Shape;800;p32"/>
              <p:cNvSpPr/>
              <p:nvPr/>
            </p:nvSpPr>
            <p:spPr bwMode="auto">
              <a:xfrm>
                <a:off x="7694308" y="2441019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1"/>
                    </a:moveTo>
                    <a:cubicBezTo>
                      <a:pt x="165" y="109"/>
                      <a:pt x="75" y="222"/>
                      <a:pt x="0" y="335"/>
                    </a:cubicBezTo>
                    <a:lnTo>
                      <a:pt x="2926" y="335"/>
                    </a:lnTo>
                    <a:cubicBezTo>
                      <a:pt x="2846" y="222"/>
                      <a:pt x="2761" y="109"/>
                      <a:pt x="2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1" name="Google Shape;801;p32"/>
              <p:cNvSpPr/>
              <p:nvPr/>
            </p:nvSpPr>
            <p:spPr bwMode="auto">
              <a:xfrm>
                <a:off x="7694308" y="2530022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0"/>
                    </a:moveTo>
                    <a:cubicBezTo>
                      <a:pt x="75" y="118"/>
                      <a:pt x="165" y="231"/>
                      <a:pt x="264" y="334"/>
                    </a:cubicBezTo>
                    <a:lnTo>
                      <a:pt x="2658" y="334"/>
                    </a:lnTo>
                    <a:cubicBezTo>
                      <a:pt x="2761" y="231"/>
                      <a:pt x="2846" y="118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02" name="Google Shape;802;p32"/>
            <p:cNvGrpSpPr/>
            <p:nvPr/>
          </p:nvGrpSpPr>
          <p:grpSpPr bwMode="auto">
            <a:xfrm>
              <a:off x="7682425" y="2230764"/>
              <a:ext cx="110379" cy="310535"/>
              <a:chOff x="7682425" y="2230764"/>
              <a:chExt cx="110379" cy="310535"/>
            </a:xfrm>
          </p:grpSpPr>
          <p:sp>
            <p:nvSpPr>
              <p:cNvPr id="803" name="Google Shape;803;p32"/>
              <p:cNvSpPr/>
              <p:nvPr/>
            </p:nvSpPr>
            <p:spPr bwMode="auto">
              <a:xfrm>
                <a:off x="7682425" y="2275266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1816" y="334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4" name="Google Shape;804;p32"/>
              <p:cNvSpPr/>
              <p:nvPr/>
            </p:nvSpPr>
            <p:spPr bwMode="auto">
              <a:xfrm>
                <a:off x="7743522" y="223076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464" y="334"/>
                    </a:lnTo>
                    <a:cubicBezTo>
                      <a:pt x="1384" y="217"/>
                      <a:pt x="1299" y="109"/>
                      <a:pt x="1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5" name="Google Shape;805;p32"/>
              <p:cNvSpPr/>
              <p:nvPr/>
            </p:nvSpPr>
            <p:spPr bwMode="auto">
              <a:xfrm>
                <a:off x="7743522" y="231973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200" y="335"/>
                    </a:lnTo>
                    <a:cubicBezTo>
                      <a:pt x="1299" y="227"/>
                      <a:pt x="1384" y="118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6" name="Google Shape;806;p32"/>
              <p:cNvSpPr/>
              <p:nvPr/>
            </p:nvSpPr>
            <p:spPr bwMode="auto">
              <a:xfrm>
                <a:off x="7682425" y="2485521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1816" y="335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7" name="Google Shape;807;p32"/>
              <p:cNvSpPr/>
              <p:nvPr/>
            </p:nvSpPr>
            <p:spPr bwMode="auto">
              <a:xfrm>
                <a:off x="7743522" y="2441019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464" y="335"/>
                    </a:lnTo>
                    <a:cubicBezTo>
                      <a:pt x="1384" y="222"/>
                      <a:pt x="1299" y="109"/>
                      <a:pt x="1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8" name="Google Shape;808;p32"/>
              <p:cNvSpPr/>
              <p:nvPr/>
            </p:nvSpPr>
            <p:spPr bwMode="auto">
              <a:xfrm>
                <a:off x="7743522" y="2530022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196" y="334"/>
                    </a:lnTo>
                    <a:cubicBezTo>
                      <a:pt x="1299" y="231"/>
                      <a:pt x="1384" y="118"/>
                      <a:pt x="1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09" name="Google Shape;809;p32"/>
            <p:cNvGrpSpPr/>
            <p:nvPr/>
          </p:nvGrpSpPr>
          <p:grpSpPr bwMode="auto">
            <a:xfrm>
              <a:off x="7650277" y="2113754"/>
              <a:ext cx="186558" cy="544557"/>
              <a:chOff x="7650277" y="2113754"/>
              <a:chExt cx="186558" cy="544557"/>
            </a:xfrm>
          </p:grpSpPr>
          <p:sp>
            <p:nvSpPr>
              <p:cNvPr id="810" name="Google Shape;810;p32"/>
              <p:cNvSpPr/>
              <p:nvPr/>
            </p:nvSpPr>
            <p:spPr bwMode="auto">
              <a:xfrm>
                <a:off x="7673235" y="2113754"/>
                <a:ext cx="163600" cy="272363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91" extrusionOk="0">
                    <a:moveTo>
                      <a:pt x="607" y="0"/>
                    </a:moveTo>
                    <a:lnTo>
                      <a:pt x="1" y="739"/>
                    </a:lnTo>
                    <a:lnTo>
                      <a:pt x="1336" y="1839"/>
                    </a:lnTo>
                    <a:lnTo>
                      <a:pt x="2089" y="2460"/>
                    </a:lnTo>
                    <a:lnTo>
                      <a:pt x="3016" y="3222"/>
                    </a:lnTo>
                    <a:cubicBezTo>
                      <a:pt x="3114" y="3302"/>
                      <a:pt x="3204" y="3387"/>
                      <a:pt x="3288" y="3476"/>
                    </a:cubicBezTo>
                    <a:cubicBezTo>
                      <a:pt x="3387" y="3585"/>
                      <a:pt x="3472" y="3693"/>
                      <a:pt x="3552" y="3810"/>
                    </a:cubicBezTo>
                    <a:cubicBezTo>
                      <a:pt x="3749" y="4116"/>
                      <a:pt x="3867" y="4450"/>
                      <a:pt x="3900" y="4798"/>
                    </a:cubicBezTo>
                    <a:cubicBezTo>
                      <a:pt x="3905" y="4855"/>
                      <a:pt x="3905" y="4911"/>
                      <a:pt x="3905" y="4963"/>
                    </a:cubicBezTo>
                    <a:cubicBezTo>
                      <a:pt x="3905" y="5019"/>
                      <a:pt x="3905" y="5076"/>
                      <a:pt x="3900" y="5132"/>
                    </a:cubicBezTo>
                    <a:cubicBezTo>
                      <a:pt x="3867" y="5480"/>
                      <a:pt x="3749" y="5814"/>
                      <a:pt x="3552" y="6120"/>
                    </a:cubicBezTo>
                    <a:cubicBezTo>
                      <a:pt x="3472" y="6237"/>
                      <a:pt x="3387" y="6346"/>
                      <a:pt x="3288" y="6454"/>
                    </a:cubicBezTo>
                    <a:cubicBezTo>
                      <a:pt x="3204" y="6543"/>
                      <a:pt x="3114" y="6628"/>
                      <a:pt x="3016" y="6708"/>
                    </a:cubicBezTo>
                    <a:lnTo>
                      <a:pt x="2089" y="7470"/>
                    </a:lnTo>
                    <a:lnTo>
                      <a:pt x="2837" y="8091"/>
                    </a:lnTo>
                    <a:lnTo>
                      <a:pt x="3260" y="7743"/>
                    </a:lnTo>
                    <a:lnTo>
                      <a:pt x="3622" y="7442"/>
                    </a:lnTo>
                    <a:cubicBezTo>
                      <a:pt x="4417" y="6788"/>
                      <a:pt x="4859" y="5908"/>
                      <a:pt x="4859" y="4963"/>
                    </a:cubicBezTo>
                    <a:cubicBezTo>
                      <a:pt x="4859" y="4022"/>
                      <a:pt x="4417" y="3142"/>
                      <a:pt x="3622" y="2489"/>
                    </a:cubicBezTo>
                    <a:lnTo>
                      <a:pt x="2837" y="1839"/>
                    </a:lnTo>
                    <a:lnTo>
                      <a:pt x="2089" y="1223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1" name="Google Shape;811;p32"/>
              <p:cNvSpPr/>
              <p:nvPr/>
            </p:nvSpPr>
            <p:spPr bwMode="auto">
              <a:xfrm>
                <a:off x="7650277" y="2386081"/>
                <a:ext cx="163600" cy="272229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87" extrusionOk="0">
                    <a:moveTo>
                      <a:pt x="2018" y="1"/>
                    </a:moveTo>
                    <a:lnTo>
                      <a:pt x="1600" y="344"/>
                    </a:lnTo>
                    <a:lnTo>
                      <a:pt x="1238" y="645"/>
                    </a:lnTo>
                    <a:cubicBezTo>
                      <a:pt x="438" y="1299"/>
                      <a:pt x="1" y="2183"/>
                      <a:pt x="1" y="3124"/>
                    </a:cubicBezTo>
                    <a:cubicBezTo>
                      <a:pt x="1" y="4065"/>
                      <a:pt x="438" y="4944"/>
                      <a:pt x="1238" y="5603"/>
                    </a:cubicBezTo>
                    <a:lnTo>
                      <a:pt x="2018" y="6247"/>
                    </a:lnTo>
                    <a:lnTo>
                      <a:pt x="2771" y="6863"/>
                    </a:lnTo>
                    <a:lnTo>
                      <a:pt x="4253" y="8086"/>
                    </a:lnTo>
                    <a:lnTo>
                      <a:pt x="4859" y="7353"/>
                    </a:lnTo>
                    <a:lnTo>
                      <a:pt x="3519" y="6247"/>
                    </a:lnTo>
                    <a:lnTo>
                      <a:pt x="2771" y="5631"/>
                    </a:lnTo>
                    <a:lnTo>
                      <a:pt x="1840" y="4864"/>
                    </a:lnTo>
                    <a:cubicBezTo>
                      <a:pt x="1746" y="4784"/>
                      <a:pt x="1656" y="4700"/>
                      <a:pt x="1572" y="4610"/>
                    </a:cubicBezTo>
                    <a:cubicBezTo>
                      <a:pt x="1473" y="4507"/>
                      <a:pt x="1383" y="4394"/>
                      <a:pt x="1308" y="4276"/>
                    </a:cubicBezTo>
                    <a:cubicBezTo>
                      <a:pt x="1106" y="3975"/>
                      <a:pt x="988" y="3637"/>
                      <a:pt x="960" y="3289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68"/>
                      <a:pt x="955" y="3011"/>
                      <a:pt x="960" y="2955"/>
                    </a:cubicBezTo>
                    <a:cubicBezTo>
                      <a:pt x="988" y="2607"/>
                      <a:pt x="1106" y="2273"/>
                      <a:pt x="1308" y="1967"/>
                    </a:cubicBezTo>
                    <a:cubicBezTo>
                      <a:pt x="1383" y="1854"/>
                      <a:pt x="1473" y="1741"/>
                      <a:pt x="1572" y="1633"/>
                    </a:cubicBezTo>
                    <a:cubicBezTo>
                      <a:pt x="1656" y="1548"/>
                      <a:pt x="1746" y="1464"/>
                      <a:pt x="1840" y="1384"/>
                    </a:cubicBezTo>
                    <a:lnTo>
                      <a:pt x="2771" y="617"/>
                    </a:lnTo>
                    <a:lnTo>
                      <a:pt x="2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12" name="Google Shape;812;p32"/>
            <p:cNvGrpSpPr/>
            <p:nvPr/>
          </p:nvGrpSpPr>
          <p:grpSpPr bwMode="auto">
            <a:xfrm>
              <a:off x="7554003" y="2175659"/>
              <a:ext cx="371330" cy="513115"/>
              <a:chOff x="7554003" y="2175659"/>
              <a:chExt cx="371330" cy="513115"/>
            </a:xfrm>
          </p:grpSpPr>
          <p:sp>
            <p:nvSpPr>
              <p:cNvPr id="813" name="Google Shape;813;p32"/>
              <p:cNvSpPr/>
              <p:nvPr/>
            </p:nvSpPr>
            <p:spPr bwMode="auto">
              <a:xfrm>
                <a:off x="7911228" y="2340604"/>
                <a:ext cx="14105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8" extrusionOk="0">
                    <a:moveTo>
                      <a:pt x="214" y="0"/>
                    </a:moveTo>
                    <a:cubicBezTo>
                      <a:pt x="206" y="0"/>
                      <a:pt x="197" y="1"/>
                      <a:pt x="188" y="2"/>
                    </a:cubicBezTo>
                    <a:cubicBezTo>
                      <a:pt x="80" y="11"/>
                      <a:pt x="0" y="110"/>
                      <a:pt x="14" y="218"/>
                    </a:cubicBezTo>
                    <a:cubicBezTo>
                      <a:pt x="23" y="320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39" y="387"/>
                      <a:pt x="419" y="289"/>
                      <a:pt x="409" y="176"/>
                    </a:cubicBezTo>
                    <a:cubicBezTo>
                      <a:pt x="396" y="76"/>
                      <a:pt x="315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4" name="Google Shape;814;p32"/>
              <p:cNvSpPr/>
              <p:nvPr/>
            </p:nvSpPr>
            <p:spPr bwMode="auto">
              <a:xfrm>
                <a:off x="7839494" y="2460644"/>
                <a:ext cx="14137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8" extrusionOk="0">
                    <a:moveTo>
                      <a:pt x="206" y="0"/>
                    </a:moveTo>
                    <a:cubicBezTo>
                      <a:pt x="200" y="0"/>
                      <a:pt x="194" y="1"/>
                      <a:pt x="189" y="1"/>
                    </a:cubicBezTo>
                    <a:cubicBezTo>
                      <a:pt x="80" y="15"/>
                      <a:pt x="0" y="109"/>
                      <a:pt x="10" y="222"/>
                    </a:cubicBezTo>
                    <a:cubicBezTo>
                      <a:pt x="23" y="322"/>
                      <a:pt x="108" y="398"/>
                      <a:pt x="206" y="398"/>
                    </a:cubicBezTo>
                    <a:cubicBezTo>
                      <a:pt x="214" y="398"/>
                      <a:pt x="223" y="397"/>
                      <a:pt x="231" y="396"/>
                    </a:cubicBezTo>
                    <a:cubicBezTo>
                      <a:pt x="339" y="387"/>
                      <a:pt x="419" y="288"/>
                      <a:pt x="410" y="180"/>
                    </a:cubicBezTo>
                    <a:cubicBezTo>
                      <a:pt x="396" y="78"/>
                      <a:pt x="307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5" name="Google Shape;815;p32"/>
              <p:cNvSpPr/>
              <p:nvPr/>
            </p:nvSpPr>
            <p:spPr bwMode="auto">
              <a:xfrm>
                <a:off x="7579654" y="2508916"/>
                <a:ext cx="14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98" extrusionOk="0">
                    <a:moveTo>
                      <a:pt x="218" y="0"/>
                    </a:moveTo>
                    <a:cubicBezTo>
                      <a:pt x="210" y="0"/>
                      <a:pt x="202" y="1"/>
                      <a:pt x="194" y="2"/>
                    </a:cubicBezTo>
                    <a:cubicBezTo>
                      <a:pt x="81" y="11"/>
                      <a:pt x="1" y="110"/>
                      <a:pt x="15" y="218"/>
                    </a:cubicBezTo>
                    <a:cubicBezTo>
                      <a:pt x="24" y="325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44" y="387"/>
                      <a:pt x="424" y="289"/>
                      <a:pt x="410" y="181"/>
                    </a:cubicBezTo>
                    <a:cubicBezTo>
                      <a:pt x="401" y="76"/>
                      <a:pt x="316" y="0"/>
                      <a:pt x="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6" name="Google Shape;816;p32"/>
              <p:cNvSpPr/>
              <p:nvPr/>
            </p:nvSpPr>
            <p:spPr bwMode="auto">
              <a:xfrm>
                <a:off x="7636038" y="2179530"/>
                <a:ext cx="15081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0" extrusionOk="0">
                    <a:moveTo>
                      <a:pt x="223" y="1"/>
                    </a:moveTo>
                    <a:cubicBezTo>
                      <a:pt x="175" y="1"/>
                      <a:pt x="127" y="17"/>
                      <a:pt x="90" y="50"/>
                    </a:cubicBezTo>
                    <a:cubicBezTo>
                      <a:pt x="10" y="125"/>
                      <a:pt x="0" y="252"/>
                      <a:pt x="75" y="332"/>
                    </a:cubicBezTo>
                    <a:cubicBezTo>
                      <a:pt x="115" y="377"/>
                      <a:pt x="170" y="400"/>
                      <a:pt x="224" y="400"/>
                    </a:cubicBezTo>
                    <a:cubicBezTo>
                      <a:pt x="272" y="400"/>
                      <a:pt x="320" y="382"/>
                      <a:pt x="358" y="346"/>
                    </a:cubicBezTo>
                    <a:cubicBezTo>
                      <a:pt x="438" y="271"/>
                      <a:pt x="447" y="144"/>
                      <a:pt x="372" y="64"/>
                    </a:cubicBezTo>
                    <a:cubicBezTo>
                      <a:pt x="332" y="22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7" name="Google Shape;817;p32"/>
              <p:cNvSpPr/>
              <p:nvPr/>
            </p:nvSpPr>
            <p:spPr bwMode="auto">
              <a:xfrm>
                <a:off x="7642838" y="2642118"/>
                <a:ext cx="14912" cy="13431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99" extrusionOk="0">
                    <a:moveTo>
                      <a:pt x="216" y="1"/>
                    </a:moveTo>
                    <a:cubicBezTo>
                      <a:pt x="169" y="1"/>
                      <a:pt x="122" y="18"/>
                      <a:pt x="85" y="52"/>
                    </a:cubicBezTo>
                    <a:cubicBezTo>
                      <a:pt x="5" y="128"/>
                      <a:pt x="0" y="255"/>
                      <a:pt x="76" y="335"/>
                    </a:cubicBezTo>
                    <a:cubicBezTo>
                      <a:pt x="116" y="377"/>
                      <a:pt x="169" y="398"/>
                      <a:pt x="223" y="398"/>
                    </a:cubicBezTo>
                    <a:cubicBezTo>
                      <a:pt x="270" y="398"/>
                      <a:pt x="318" y="382"/>
                      <a:pt x="358" y="349"/>
                    </a:cubicBezTo>
                    <a:cubicBezTo>
                      <a:pt x="438" y="273"/>
                      <a:pt x="443" y="146"/>
                      <a:pt x="367" y="66"/>
                    </a:cubicBezTo>
                    <a:cubicBezTo>
                      <a:pt x="327" y="23"/>
                      <a:pt x="271" y="1"/>
                      <a:pt x="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8" name="Google Shape;818;p32"/>
              <p:cNvSpPr/>
              <p:nvPr/>
            </p:nvSpPr>
            <p:spPr bwMode="auto">
              <a:xfrm>
                <a:off x="7754631" y="2675309"/>
                <a:ext cx="14912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00" extrusionOk="0">
                    <a:moveTo>
                      <a:pt x="221" y="0"/>
                    </a:moveTo>
                    <a:cubicBezTo>
                      <a:pt x="172" y="0"/>
                      <a:pt x="123" y="18"/>
                      <a:pt x="85" y="54"/>
                    </a:cubicBezTo>
                    <a:cubicBezTo>
                      <a:pt x="5" y="129"/>
                      <a:pt x="0" y="256"/>
                      <a:pt x="76" y="336"/>
                    </a:cubicBezTo>
                    <a:cubicBezTo>
                      <a:pt x="115" y="378"/>
                      <a:pt x="168" y="399"/>
                      <a:pt x="222" y="399"/>
                    </a:cubicBezTo>
                    <a:cubicBezTo>
                      <a:pt x="271" y="399"/>
                      <a:pt x="320" y="382"/>
                      <a:pt x="358" y="346"/>
                    </a:cubicBezTo>
                    <a:cubicBezTo>
                      <a:pt x="438" y="270"/>
                      <a:pt x="442" y="143"/>
                      <a:pt x="367" y="64"/>
                    </a:cubicBezTo>
                    <a:cubicBezTo>
                      <a:pt x="328" y="22"/>
                      <a:pt x="274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9" name="Google Shape;819;p32"/>
              <p:cNvSpPr/>
              <p:nvPr/>
            </p:nvSpPr>
            <p:spPr bwMode="auto">
              <a:xfrm>
                <a:off x="7554003" y="2265874"/>
                <a:ext cx="7170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00" extrusionOk="0">
                    <a:moveTo>
                      <a:pt x="106" y="0"/>
                    </a:moveTo>
                    <a:cubicBezTo>
                      <a:pt x="56" y="0"/>
                      <a:pt x="14" y="35"/>
                      <a:pt x="5" y="82"/>
                    </a:cubicBezTo>
                    <a:cubicBezTo>
                      <a:pt x="1" y="138"/>
                      <a:pt x="38" y="190"/>
                      <a:pt x="90" y="199"/>
                    </a:cubicBezTo>
                    <a:cubicBezTo>
                      <a:pt x="93" y="199"/>
                      <a:pt x="96" y="200"/>
                      <a:pt x="100" y="200"/>
                    </a:cubicBezTo>
                    <a:cubicBezTo>
                      <a:pt x="152" y="200"/>
                      <a:pt x="199" y="163"/>
                      <a:pt x="203" y="114"/>
                    </a:cubicBezTo>
                    <a:cubicBezTo>
                      <a:pt x="212" y="58"/>
                      <a:pt x="175" y="6"/>
                      <a:pt x="123" y="2"/>
                    </a:cubicBezTo>
                    <a:cubicBezTo>
                      <a:pt x="117" y="1"/>
                      <a:pt x="11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0" name="Google Shape;820;p32"/>
              <p:cNvSpPr/>
              <p:nvPr/>
            </p:nvSpPr>
            <p:spPr bwMode="auto">
              <a:xfrm>
                <a:off x="7618601" y="2452397"/>
                <a:ext cx="7338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0" extrusionOk="0">
                    <a:moveTo>
                      <a:pt x="107" y="0"/>
                    </a:moveTo>
                    <a:cubicBezTo>
                      <a:pt x="61" y="0"/>
                      <a:pt x="19" y="35"/>
                      <a:pt x="10" y="82"/>
                    </a:cubicBezTo>
                    <a:cubicBezTo>
                      <a:pt x="1" y="138"/>
                      <a:pt x="38" y="190"/>
                      <a:pt x="95" y="199"/>
                    </a:cubicBezTo>
                    <a:cubicBezTo>
                      <a:pt x="98" y="199"/>
                      <a:pt x="101" y="200"/>
                      <a:pt x="104" y="200"/>
                    </a:cubicBezTo>
                    <a:cubicBezTo>
                      <a:pt x="152" y="200"/>
                      <a:pt x="199" y="163"/>
                      <a:pt x="208" y="114"/>
                    </a:cubicBezTo>
                    <a:cubicBezTo>
                      <a:pt x="217" y="58"/>
                      <a:pt x="180" y="6"/>
                      <a:pt x="123" y="2"/>
                    </a:cubicBezTo>
                    <a:cubicBezTo>
                      <a:pt x="118" y="1"/>
                      <a:pt x="112" y="0"/>
                      <a:pt x="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1" name="Google Shape;821;p32"/>
              <p:cNvSpPr/>
              <p:nvPr/>
            </p:nvSpPr>
            <p:spPr bwMode="auto">
              <a:xfrm>
                <a:off x="7833165" y="2595832"/>
                <a:ext cx="7136" cy="676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01" extrusionOk="0">
                    <a:moveTo>
                      <a:pt x="105" y="1"/>
                    </a:moveTo>
                    <a:cubicBezTo>
                      <a:pt x="57" y="1"/>
                      <a:pt x="18" y="36"/>
                      <a:pt x="10" y="87"/>
                    </a:cubicBezTo>
                    <a:cubicBezTo>
                      <a:pt x="0" y="139"/>
                      <a:pt x="38" y="190"/>
                      <a:pt x="94" y="200"/>
                    </a:cubicBezTo>
                    <a:cubicBezTo>
                      <a:pt x="98" y="200"/>
                      <a:pt x="101" y="200"/>
                      <a:pt x="104" y="200"/>
                    </a:cubicBezTo>
                    <a:cubicBezTo>
                      <a:pt x="152" y="200"/>
                      <a:pt x="198" y="168"/>
                      <a:pt x="207" y="115"/>
                    </a:cubicBezTo>
                    <a:cubicBezTo>
                      <a:pt x="212" y="59"/>
                      <a:pt x="179" y="12"/>
                      <a:pt x="123" y="2"/>
                    </a:cubicBezTo>
                    <a:cubicBezTo>
                      <a:pt x="117" y="1"/>
                      <a:pt x="11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2" name="Google Shape;822;p32"/>
              <p:cNvSpPr/>
              <p:nvPr/>
            </p:nvSpPr>
            <p:spPr bwMode="auto">
              <a:xfrm>
                <a:off x="7868140" y="2269240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3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3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3" name="Google Shape;823;p32"/>
              <p:cNvSpPr/>
              <p:nvPr/>
            </p:nvSpPr>
            <p:spPr bwMode="auto">
              <a:xfrm>
                <a:off x="7869722" y="2388001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2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2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4" name="Google Shape;824;p32"/>
              <p:cNvSpPr/>
              <p:nvPr/>
            </p:nvSpPr>
            <p:spPr bwMode="auto">
              <a:xfrm>
                <a:off x="7646945" y="2571494"/>
                <a:ext cx="6699" cy="6699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100" y="1"/>
                    </a:moveTo>
                    <a:cubicBezTo>
                      <a:pt x="43" y="1"/>
                      <a:pt x="1" y="43"/>
                      <a:pt x="1" y="100"/>
                    </a:cubicBezTo>
                    <a:cubicBezTo>
                      <a:pt x="1" y="156"/>
                      <a:pt x="43" y="198"/>
                      <a:pt x="100" y="198"/>
                    </a:cubicBezTo>
                    <a:cubicBezTo>
                      <a:pt x="156" y="198"/>
                      <a:pt x="198" y="156"/>
                      <a:pt x="198" y="100"/>
                    </a:cubicBezTo>
                    <a:cubicBezTo>
                      <a:pt x="198" y="43"/>
                      <a:pt x="156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5" name="Google Shape;825;p32"/>
              <p:cNvSpPr/>
              <p:nvPr/>
            </p:nvSpPr>
            <p:spPr bwMode="auto">
              <a:xfrm>
                <a:off x="7590728" y="2368207"/>
                <a:ext cx="21106" cy="21073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26" extrusionOk="0">
                    <a:moveTo>
                      <a:pt x="316" y="0"/>
                    </a:moveTo>
                    <a:cubicBezTo>
                      <a:pt x="142" y="0"/>
                      <a:pt x="1" y="141"/>
                      <a:pt x="1" y="315"/>
                    </a:cubicBezTo>
                    <a:cubicBezTo>
                      <a:pt x="1" y="485"/>
                      <a:pt x="142" y="626"/>
                      <a:pt x="316" y="626"/>
                    </a:cubicBezTo>
                    <a:cubicBezTo>
                      <a:pt x="485" y="626"/>
                      <a:pt x="627" y="485"/>
                      <a:pt x="627" y="315"/>
                    </a:cubicBezTo>
                    <a:cubicBezTo>
                      <a:pt x="627" y="141"/>
                      <a:pt x="485" y="0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6" name="Google Shape;826;p32"/>
              <p:cNvSpPr/>
              <p:nvPr/>
            </p:nvSpPr>
            <p:spPr bwMode="auto">
              <a:xfrm>
                <a:off x="7873055" y="253412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5"/>
                      <a:pt x="142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7" name="Google Shape;827;p32"/>
              <p:cNvSpPr/>
              <p:nvPr/>
            </p:nvSpPr>
            <p:spPr bwMode="auto">
              <a:xfrm>
                <a:off x="7857705" y="217565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0"/>
                    </a:moveTo>
                    <a:cubicBezTo>
                      <a:pt x="137" y="0"/>
                      <a:pt x="0" y="142"/>
                      <a:pt x="0" y="316"/>
                    </a:cubicBezTo>
                    <a:cubicBezTo>
                      <a:pt x="0" y="485"/>
                      <a:pt x="137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 1" userDrawn="1">
  <p:cSld name="BLANK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9" name="Google Shape;829;p33"/>
          <p:cNvSpPr/>
          <p:nvPr/>
        </p:nvSpPr>
        <p:spPr bwMode="auto">
          <a:xfrm rot="-8099932">
            <a:off x="7015478" y="-1347895"/>
            <a:ext cx="4590972" cy="2695782"/>
          </a:xfrm>
          <a:custGeom>
            <a:avLst/>
            <a:gdLst/>
            <a:ahLst/>
            <a:cxnLst/>
            <a:rect l="l" t="t" r="r" b="b"/>
            <a:pathLst>
              <a:path w="51389" h="26865" extrusionOk="0">
                <a:moveTo>
                  <a:pt x="40568" y="0"/>
                </a:moveTo>
                <a:cubicBezTo>
                  <a:pt x="34171" y="0"/>
                  <a:pt x="26758" y="5166"/>
                  <a:pt x="22574" y="6118"/>
                </a:cubicBezTo>
                <a:cubicBezTo>
                  <a:pt x="21975" y="6255"/>
                  <a:pt x="21362" y="6312"/>
                  <a:pt x="20738" y="6312"/>
                </a:cubicBezTo>
                <a:cubicBezTo>
                  <a:pt x="17460" y="6312"/>
                  <a:pt x="13884" y="4729"/>
                  <a:pt x="10493" y="4729"/>
                </a:cubicBezTo>
                <a:cubicBezTo>
                  <a:pt x="8590" y="4729"/>
                  <a:pt x="6746" y="5227"/>
                  <a:pt x="5043" y="6781"/>
                </a:cubicBezTo>
                <a:cubicBezTo>
                  <a:pt x="1" y="11386"/>
                  <a:pt x="5810" y="21429"/>
                  <a:pt x="11219" y="24049"/>
                </a:cubicBezTo>
                <a:cubicBezTo>
                  <a:pt x="15173" y="25965"/>
                  <a:pt x="19897" y="26865"/>
                  <a:pt x="24608" y="26865"/>
                </a:cubicBezTo>
                <a:cubicBezTo>
                  <a:pt x="32525" y="26865"/>
                  <a:pt x="40404" y="24322"/>
                  <a:pt x="44521" y="19787"/>
                </a:cubicBezTo>
                <a:cubicBezTo>
                  <a:pt x="49089" y="14759"/>
                  <a:pt x="51389" y="5982"/>
                  <a:pt x="46233" y="1875"/>
                </a:cubicBezTo>
                <a:cubicBezTo>
                  <a:pt x="44539" y="524"/>
                  <a:pt x="42605" y="0"/>
                  <a:pt x="40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30" name="Google Shape;830;p33"/>
          <p:cNvGrpSpPr/>
          <p:nvPr/>
        </p:nvGrpSpPr>
        <p:grpSpPr bwMode="auto">
          <a:xfrm rot="-5400000">
            <a:off x="-1292337" y="22114"/>
            <a:ext cx="3104386" cy="736518"/>
            <a:chOff x="3734632" y="-201517"/>
            <a:chExt cx="3104386" cy="736518"/>
          </a:xfrm>
        </p:grpSpPr>
        <p:sp>
          <p:nvSpPr>
            <p:cNvPr id="831" name="Google Shape;831;p33"/>
            <p:cNvSpPr/>
            <p:nvPr/>
          </p:nvSpPr>
          <p:spPr bwMode="auto">
            <a:xfrm>
              <a:off x="5002528" y="3286"/>
              <a:ext cx="376653" cy="376653"/>
            </a:xfrm>
            <a:custGeom>
              <a:avLst/>
              <a:gdLst/>
              <a:ahLst/>
              <a:cxnLst/>
              <a:rect l="l" t="t" r="r" b="b"/>
              <a:pathLst>
                <a:path w="7654" h="7654" extrusionOk="0">
                  <a:moveTo>
                    <a:pt x="5252" y="1504"/>
                  </a:moveTo>
                  <a:cubicBezTo>
                    <a:pt x="5300" y="1504"/>
                    <a:pt x="5350" y="1507"/>
                    <a:pt x="5400" y="1511"/>
                  </a:cubicBezTo>
                  <a:lnTo>
                    <a:pt x="6077" y="1577"/>
                  </a:lnTo>
                  <a:lnTo>
                    <a:pt x="6143" y="2254"/>
                  </a:lnTo>
                  <a:cubicBezTo>
                    <a:pt x="6153" y="2324"/>
                    <a:pt x="6153" y="2395"/>
                    <a:pt x="6148" y="2461"/>
                  </a:cubicBezTo>
                  <a:lnTo>
                    <a:pt x="5673" y="1986"/>
                  </a:lnTo>
                  <a:lnTo>
                    <a:pt x="5193" y="1506"/>
                  </a:lnTo>
                  <a:cubicBezTo>
                    <a:pt x="5212" y="1505"/>
                    <a:pt x="5232" y="1504"/>
                    <a:pt x="5252" y="1504"/>
                  </a:cubicBezTo>
                  <a:close/>
                  <a:moveTo>
                    <a:pt x="4953" y="1534"/>
                  </a:moveTo>
                  <a:lnTo>
                    <a:pt x="5536" y="2117"/>
                  </a:lnTo>
                  <a:lnTo>
                    <a:pt x="6120" y="2701"/>
                  </a:lnTo>
                  <a:cubicBezTo>
                    <a:pt x="6082" y="2903"/>
                    <a:pt x="5993" y="3086"/>
                    <a:pt x="5866" y="3237"/>
                  </a:cubicBezTo>
                  <a:lnTo>
                    <a:pt x="5141" y="2513"/>
                  </a:lnTo>
                  <a:lnTo>
                    <a:pt x="4422" y="1788"/>
                  </a:lnTo>
                  <a:cubicBezTo>
                    <a:pt x="4572" y="1661"/>
                    <a:pt x="4751" y="1577"/>
                    <a:pt x="4953" y="1534"/>
                  </a:cubicBezTo>
                  <a:close/>
                  <a:moveTo>
                    <a:pt x="4285" y="1925"/>
                  </a:moveTo>
                  <a:lnTo>
                    <a:pt x="5010" y="2644"/>
                  </a:lnTo>
                  <a:lnTo>
                    <a:pt x="5734" y="3369"/>
                  </a:lnTo>
                  <a:cubicBezTo>
                    <a:pt x="5584" y="3496"/>
                    <a:pt x="5400" y="3585"/>
                    <a:pt x="5198" y="3623"/>
                  </a:cubicBezTo>
                  <a:lnTo>
                    <a:pt x="4615" y="3039"/>
                  </a:lnTo>
                  <a:lnTo>
                    <a:pt x="4031" y="2456"/>
                  </a:lnTo>
                  <a:cubicBezTo>
                    <a:pt x="4074" y="2254"/>
                    <a:pt x="4158" y="2075"/>
                    <a:pt x="4285" y="1925"/>
                  </a:cubicBezTo>
                  <a:close/>
                  <a:moveTo>
                    <a:pt x="4003" y="2696"/>
                  </a:moveTo>
                  <a:lnTo>
                    <a:pt x="4483" y="3176"/>
                  </a:lnTo>
                  <a:lnTo>
                    <a:pt x="4958" y="3651"/>
                  </a:lnTo>
                  <a:cubicBezTo>
                    <a:pt x="4931" y="3653"/>
                    <a:pt x="4903" y="3654"/>
                    <a:pt x="4874" y="3654"/>
                  </a:cubicBezTo>
                  <a:cubicBezTo>
                    <a:pt x="4834" y="3654"/>
                    <a:pt x="4792" y="3652"/>
                    <a:pt x="4751" y="3646"/>
                  </a:cubicBezTo>
                  <a:lnTo>
                    <a:pt x="4074" y="3580"/>
                  </a:lnTo>
                  <a:lnTo>
                    <a:pt x="4008" y="2903"/>
                  </a:lnTo>
                  <a:cubicBezTo>
                    <a:pt x="4003" y="2832"/>
                    <a:pt x="3998" y="2762"/>
                    <a:pt x="4003" y="2696"/>
                  </a:cubicBezTo>
                  <a:close/>
                  <a:moveTo>
                    <a:pt x="2754" y="4002"/>
                  </a:moveTo>
                  <a:cubicBezTo>
                    <a:pt x="2803" y="4002"/>
                    <a:pt x="2853" y="4005"/>
                    <a:pt x="2902" y="4008"/>
                  </a:cubicBezTo>
                  <a:lnTo>
                    <a:pt x="3580" y="4074"/>
                  </a:lnTo>
                  <a:lnTo>
                    <a:pt x="3646" y="4752"/>
                  </a:lnTo>
                  <a:cubicBezTo>
                    <a:pt x="3650" y="4822"/>
                    <a:pt x="3655" y="4893"/>
                    <a:pt x="3650" y="4958"/>
                  </a:cubicBezTo>
                  <a:lnTo>
                    <a:pt x="3175" y="4483"/>
                  </a:lnTo>
                  <a:lnTo>
                    <a:pt x="2695" y="4004"/>
                  </a:lnTo>
                  <a:cubicBezTo>
                    <a:pt x="2715" y="4002"/>
                    <a:pt x="2734" y="4002"/>
                    <a:pt x="2754" y="4002"/>
                  </a:cubicBezTo>
                  <a:close/>
                  <a:moveTo>
                    <a:pt x="2456" y="4032"/>
                  </a:moveTo>
                  <a:lnTo>
                    <a:pt x="3039" y="4615"/>
                  </a:lnTo>
                  <a:lnTo>
                    <a:pt x="3622" y="5198"/>
                  </a:lnTo>
                  <a:cubicBezTo>
                    <a:pt x="3580" y="5401"/>
                    <a:pt x="3495" y="5584"/>
                    <a:pt x="3368" y="5735"/>
                  </a:cubicBezTo>
                  <a:lnTo>
                    <a:pt x="2644" y="5010"/>
                  </a:lnTo>
                  <a:lnTo>
                    <a:pt x="1919" y="4286"/>
                  </a:lnTo>
                  <a:cubicBezTo>
                    <a:pt x="2075" y="4159"/>
                    <a:pt x="2253" y="4074"/>
                    <a:pt x="2456" y="4032"/>
                  </a:cubicBezTo>
                  <a:close/>
                  <a:moveTo>
                    <a:pt x="1788" y="4422"/>
                  </a:moveTo>
                  <a:lnTo>
                    <a:pt x="2512" y="5142"/>
                  </a:lnTo>
                  <a:lnTo>
                    <a:pt x="3236" y="5866"/>
                  </a:lnTo>
                  <a:cubicBezTo>
                    <a:pt x="3086" y="5993"/>
                    <a:pt x="2902" y="6083"/>
                    <a:pt x="2700" y="6125"/>
                  </a:cubicBezTo>
                  <a:lnTo>
                    <a:pt x="2117" y="5537"/>
                  </a:lnTo>
                  <a:lnTo>
                    <a:pt x="1534" y="4954"/>
                  </a:lnTo>
                  <a:cubicBezTo>
                    <a:pt x="1576" y="4752"/>
                    <a:pt x="1661" y="4573"/>
                    <a:pt x="1788" y="4422"/>
                  </a:cubicBezTo>
                  <a:close/>
                  <a:moveTo>
                    <a:pt x="1505" y="5194"/>
                  </a:moveTo>
                  <a:lnTo>
                    <a:pt x="1985" y="5673"/>
                  </a:lnTo>
                  <a:lnTo>
                    <a:pt x="2460" y="6149"/>
                  </a:lnTo>
                  <a:cubicBezTo>
                    <a:pt x="2433" y="6150"/>
                    <a:pt x="2405" y="6152"/>
                    <a:pt x="2376" y="6152"/>
                  </a:cubicBezTo>
                  <a:cubicBezTo>
                    <a:pt x="2336" y="6152"/>
                    <a:pt x="2295" y="6149"/>
                    <a:pt x="2253" y="6144"/>
                  </a:cubicBezTo>
                  <a:lnTo>
                    <a:pt x="1576" y="6078"/>
                  </a:lnTo>
                  <a:lnTo>
                    <a:pt x="1510" y="5401"/>
                  </a:lnTo>
                  <a:cubicBezTo>
                    <a:pt x="1505" y="5330"/>
                    <a:pt x="1501" y="5260"/>
                    <a:pt x="1505" y="5194"/>
                  </a:cubicBezTo>
                  <a:close/>
                  <a:moveTo>
                    <a:pt x="6468" y="1"/>
                  </a:moveTo>
                  <a:lnTo>
                    <a:pt x="5932" y="53"/>
                  </a:lnTo>
                  <a:lnTo>
                    <a:pt x="6026" y="1031"/>
                  </a:lnTo>
                  <a:lnTo>
                    <a:pt x="6026" y="1031"/>
                  </a:lnTo>
                  <a:lnTo>
                    <a:pt x="5452" y="974"/>
                  </a:lnTo>
                  <a:cubicBezTo>
                    <a:pt x="5382" y="968"/>
                    <a:pt x="5312" y="964"/>
                    <a:pt x="5244" y="964"/>
                  </a:cubicBezTo>
                  <a:cubicBezTo>
                    <a:pt x="4748" y="964"/>
                    <a:pt x="4301" y="1142"/>
                    <a:pt x="3970" y="1473"/>
                  </a:cubicBezTo>
                  <a:cubicBezTo>
                    <a:pt x="3594" y="1849"/>
                    <a:pt x="3415" y="2376"/>
                    <a:pt x="3472" y="2955"/>
                  </a:cubicBezTo>
                  <a:lnTo>
                    <a:pt x="3495" y="3223"/>
                  </a:lnTo>
                  <a:lnTo>
                    <a:pt x="3528" y="3529"/>
                  </a:lnTo>
                  <a:lnTo>
                    <a:pt x="3528" y="3529"/>
                  </a:lnTo>
                  <a:lnTo>
                    <a:pt x="3222" y="3496"/>
                  </a:lnTo>
                  <a:lnTo>
                    <a:pt x="3222" y="3500"/>
                  </a:lnTo>
                  <a:lnTo>
                    <a:pt x="2954" y="3472"/>
                  </a:lnTo>
                  <a:cubicBezTo>
                    <a:pt x="2884" y="3465"/>
                    <a:pt x="2815" y="3462"/>
                    <a:pt x="2746" y="3462"/>
                  </a:cubicBezTo>
                  <a:cubicBezTo>
                    <a:pt x="2250" y="3462"/>
                    <a:pt x="1803" y="3640"/>
                    <a:pt x="1473" y="3971"/>
                  </a:cubicBezTo>
                  <a:cubicBezTo>
                    <a:pt x="1096" y="4347"/>
                    <a:pt x="917" y="4874"/>
                    <a:pt x="974" y="5452"/>
                  </a:cubicBezTo>
                  <a:lnTo>
                    <a:pt x="1030" y="6026"/>
                  </a:lnTo>
                  <a:lnTo>
                    <a:pt x="52" y="5932"/>
                  </a:lnTo>
                  <a:lnTo>
                    <a:pt x="0" y="6468"/>
                  </a:lnTo>
                  <a:lnTo>
                    <a:pt x="1082" y="6572"/>
                  </a:lnTo>
                  <a:lnTo>
                    <a:pt x="1186" y="7654"/>
                  </a:lnTo>
                  <a:lnTo>
                    <a:pt x="1722" y="7602"/>
                  </a:lnTo>
                  <a:lnTo>
                    <a:pt x="1628" y="6624"/>
                  </a:lnTo>
                  <a:lnTo>
                    <a:pt x="2202" y="6680"/>
                  </a:lnTo>
                  <a:cubicBezTo>
                    <a:pt x="2273" y="6687"/>
                    <a:pt x="2344" y="6690"/>
                    <a:pt x="2413" y="6690"/>
                  </a:cubicBezTo>
                  <a:cubicBezTo>
                    <a:pt x="2908" y="6690"/>
                    <a:pt x="3353" y="6516"/>
                    <a:pt x="3683" y="6186"/>
                  </a:cubicBezTo>
                  <a:cubicBezTo>
                    <a:pt x="4064" y="5805"/>
                    <a:pt x="4238" y="5278"/>
                    <a:pt x="4182" y="4700"/>
                  </a:cubicBezTo>
                  <a:lnTo>
                    <a:pt x="4158" y="4436"/>
                  </a:lnTo>
                  <a:lnTo>
                    <a:pt x="4125" y="4126"/>
                  </a:lnTo>
                  <a:lnTo>
                    <a:pt x="4436" y="4159"/>
                  </a:lnTo>
                  <a:lnTo>
                    <a:pt x="4699" y="4182"/>
                  </a:lnTo>
                  <a:cubicBezTo>
                    <a:pt x="4771" y="4189"/>
                    <a:pt x="4841" y="4193"/>
                    <a:pt x="4911" y="4193"/>
                  </a:cubicBezTo>
                  <a:cubicBezTo>
                    <a:pt x="5406" y="4193"/>
                    <a:pt x="5852" y="4018"/>
                    <a:pt x="6186" y="3688"/>
                  </a:cubicBezTo>
                  <a:cubicBezTo>
                    <a:pt x="6562" y="3307"/>
                    <a:pt x="6736" y="2781"/>
                    <a:pt x="6679" y="2202"/>
                  </a:cubicBezTo>
                  <a:lnTo>
                    <a:pt x="6623" y="1628"/>
                  </a:lnTo>
                  <a:lnTo>
                    <a:pt x="7601" y="1722"/>
                  </a:lnTo>
                  <a:lnTo>
                    <a:pt x="7653" y="1186"/>
                  </a:lnTo>
                  <a:lnTo>
                    <a:pt x="6571" y="1083"/>
                  </a:lnTo>
                  <a:lnTo>
                    <a:pt x="6468" y="1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 bwMode="auto">
            <a:xfrm>
              <a:off x="5756610" y="308340"/>
              <a:ext cx="226661" cy="226661"/>
            </a:xfrm>
            <a:custGeom>
              <a:avLst/>
              <a:gdLst/>
              <a:ahLst/>
              <a:cxnLst/>
              <a:rect l="l" t="t" r="r" b="b"/>
              <a:pathLst>
                <a:path w="4606" h="4606" extrusionOk="0">
                  <a:moveTo>
                    <a:pt x="3124" y="904"/>
                  </a:moveTo>
                  <a:cubicBezTo>
                    <a:pt x="3166" y="904"/>
                    <a:pt x="3209" y="904"/>
                    <a:pt x="3251" y="908"/>
                  </a:cubicBezTo>
                  <a:lnTo>
                    <a:pt x="3660" y="951"/>
                  </a:lnTo>
                  <a:lnTo>
                    <a:pt x="3698" y="1355"/>
                  </a:lnTo>
                  <a:cubicBezTo>
                    <a:pt x="3703" y="1398"/>
                    <a:pt x="3703" y="1440"/>
                    <a:pt x="3703" y="1482"/>
                  </a:cubicBezTo>
                  <a:lnTo>
                    <a:pt x="3416" y="1195"/>
                  </a:lnTo>
                  <a:lnTo>
                    <a:pt x="3124" y="904"/>
                  </a:lnTo>
                  <a:close/>
                  <a:moveTo>
                    <a:pt x="2983" y="923"/>
                  </a:moveTo>
                  <a:lnTo>
                    <a:pt x="3336" y="1275"/>
                  </a:lnTo>
                  <a:lnTo>
                    <a:pt x="3684" y="1623"/>
                  </a:lnTo>
                  <a:cubicBezTo>
                    <a:pt x="3660" y="1746"/>
                    <a:pt x="3609" y="1854"/>
                    <a:pt x="3529" y="1948"/>
                  </a:cubicBezTo>
                  <a:lnTo>
                    <a:pt x="3096" y="1511"/>
                  </a:lnTo>
                  <a:lnTo>
                    <a:pt x="2658" y="1078"/>
                  </a:lnTo>
                  <a:cubicBezTo>
                    <a:pt x="2752" y="998"/>
                    <a:pt x="2861" y="946"/>
                    <a:pt x="2983" y="923"/>
                  </a:cubicBezTo>
                  <a:close/>
                  <a:moveTo>
                    <a:pt x="2578" y="1158"/>
                  </a:moveTo>
                  <a:lnTo>
                    <a:pt x="3016" y="1591"/>
                  </a:lnTo>
                  <a:lnTo>
                    <a:pt x="3449" y="2028"/>
                  </a:lnTo>
                  <a:cubicBezTo>
                    <a:pt x="3359" y="2103"/>
                    <a:pt x="3251" y="2155"/>
                    <a:pt x="3129" y="2183"/>
                  </a:cubicBezTo>
                  <a:lnTo>
                    <a:pt x="2776" y="1830"/>
                  </a:lnTo>
                  <a:lnTo>
                    <a:pt x="2428" y="1478"/>
                  </a:lnTo>
                  <a:cubicBezTo>
                    <a:pt x="2451" y="1355"/>
                    <a:pt x="2503" y="1247"/>
                    <a:pt x="2578" y="1158"/>
                  </a:cubicBezTo>
                  <a:close/>
                  <a:moveTo>
                    <a:pt x="2409" y="1623"/>
                  </a:moveTo>
                  <a:lnTo>
                    <a:pt x="2696" y="1910"/>
                  </a:lnTo>
                  <a:lnTo>
                    <a:pt x="2988" y="2197"/>
                  </a:lnTo>
                  <a:cubicBezTo>
                    <a:pt x="2945" y="2197"/>
                    <a:pt x="2903" y="2197"/>
                    <a:pt x="2861" y="2193"/>
                  </a:cubicBezTo>
                  <a:lnTo>
                    <a:pt x="2451" y="2155"/>
                  </a:lnTo>
                  <a:lnTo>
                    <a:pt x="2414" y="1746"/>
                  </a:lnTo>
                  <a:cubicBezTo>
                    <a:pt x="2409" y="1703"/>
                    <a:pt x="2409" y="1661"/>
                    <a:pt x="2409" y="1623"/>
                  </a:cubicBezTo>
                  <a:close/>
                  <a:moveTo>
                    <a:pt x="1624" y="2409"/>
                  </a:moveTo>
                  <a:cubicBezTo>
                    <a:pt x="1666" y="2409"/>
                    <a:pt x="1704" y="2409"/>
                    <a:pt x="1751" y="2414"/>
                  </a:cubicBezTo>
                  <a:lnTo>
                    <a:pt x="2155" y="2451"/>
                  </a:lnTo>
                  <a:lnTo>
                    <a:pt x="2193" y="2861"/>
                  </a:lnTo>
                  <a:cubicBezTo>
                    <a:pt x="2197" y="2903"/>
                    <a:pt x="2202" y="2945"/>
                    <a:pt x="2197" y="2983"/>
                  </a:cubicBezTo>
                  <a:lnTo>
                    <a:pt x="1911" y="2696"/>
                  </a:lnTo>
                  <a:lnTo>
                    <a:pt x="1624" y="2409"/>
                  </a:lnTo>
                  <a:close/>
                  <a:moveTo>
                    <a:pt x="1478" y="2428"/>
                  </a:moveTo>
                  <a:lnTo>
                    <a:pt x="1831" y="2776"/>
                  </a:lnTo>
                  <a:lnTo>
                    <a:pt x="2183" y="3129"/>
                  </a:lnTo>
                  <a:cubicBezTo>
                    <a:pt x="2155" y="3251"/>
                    <a:pt x="2103" y="3359"/>
                    <a:pt x="2028" y="3448"/>
                  </a:cubicBezTo>
                  <a:lnTo>
                    <a:pt x="1591" y="3016"/>
                  </a:lnTo>
                  <a:lnTo>
                    <a:pt x="1158" y="2578"/>
                  </a:lnTo>
                  <a:cubicBezTo>
                    <a:pt x="1247" y="2503"/>
                    <a:pt x="1355" y="2451"/>
                    <a:pt x="1478" y="2428"/>
                  </a:cubicBezTo>
                  <a:close/>
                  <a:moveTo>
                    <a:pt x="1078" y="2658"/>
                  </a:moveTo>
                  <a:lnTo>
                    <a:pt x="1511" y="3096"/>
                  </a:lnTo>
                  <a:lnTo>
                    <a:pt x="1948" y="3528"/>
                  </a:lnTo>
                  <a:cubicBezTo>
                    <a:pt x="1859" y="3608"/>
                    <a:pt x="1746" y="3660"/>
                    <a:pt x="1628" y="3684"/>
                  </a:cubicBezTo>
                  <a:lnTo>
                    <a:pt x="1276" y="3331"/>
                  </a:lnTo>
                  <a:lnTo>
                    <a:pt x="923" y="2983"/>
                  </a:lnTo>
                  <a:cubicBezTo>
                    <a:pt x="946" y="2861"/>
                    <a:pt x="1003" y="2752"/>
                    <a:pt x="1078" y="2658"/>
                  </a:cubicBezTo>
                  <a:close/>
                  <a:moveTo>
                    <a:pt x="909" y="3124"/>
                  </a:moveTo>
                  <a:lnTo>
                    <a:pt x="1196" y="3411"/>
                  </a:lnTo>
                  <a:lnTo>
                    <a:pt x="1482" y="3702"/>
                  </a:lnTo>
                  <a:cubicBezTo>
                    <a:pt x="1440" y="3702"/>
                    <a:pt x="1398" y="3702"/>
                    <a:pt x="1355" y="3698"/>
                  </a:cubicBezTo>
                  <a:lnTo>
                    <a:pt x="951" y="3655"/>
                  </a:lnTo>
                  <a:lnTo>
                    <a:pt x="909" y="3251"/>
                  </a:lnTo>
                  <a:cubicBezTo>
                    <a:pt x="904" y="3209"/>
                    <a:pt x="904" y="3166"/>
                    <a:pt x="909" y="3124"/>
                  </a:cubicBezTo>
                  <a:close/>
                  <a:moveTo>
                    <a:pt x="3891" y="1"/>
                  </a:moveTo>
                  <a:lnTo>
                    <a:pt x="3571" y="34"/>
                  </a:lnTo>
                  <a:lnTo>
                    <a:pt x="3627" y="622"/>
                  </a:lnTo>
                  <a:lnTo>
                    <a:pt x="3284" y="589"/>
                  </a:lnTo>
                  <a:cubicBezTo>
                    <a:pt x="3238" y="584"/>
                    <a:pt x="3192" y="581"/>
                    <a:pt x="3148" y="581"/>
                  </a:cubicBezTo>
                  <a:cubicBezTo>
                    <a:pt x="2850" y="581"/>
                    <a:pt x="2587" y="689"/>
                    <a:pt x="2390" y="885"/>
                  </a:cubicBezTo>
                  <a:cubicBezTo>
                    <a:pt x="2165" y="1111"/>
                    <a:pt x="2056" y="1431"/>
                    <a:pt x="2089" y="1779"/>
                  </a:cubicBezTo>
                  <a:lnTo>
                    <a:pt x="2103" y="1939"/>
                  </a:lnTo>
                  <a:lnTo>
                    <a:pt x="2122" y="2122"/>
                  </a:lnTo>
                  <a:lnTo>
                    <a:pt x="2122" y="2122"/>
                  </a:lnTo>
                  <a:lnTo>
                    <a:pt x="1939" y="2103"/>
                  </a:lnTo>
                  <a:lnTo>
                    <a:pt x="1779" y="2089"/>
                  </a:lnTo>
                  <a:cubicBezTo>
                    <a:pt x="1737" y="2085"/>
                    <a:pt x="1695" y="2083"/>
                    <a:pt x="1654" y="2083"/>
                  </a:cubicBezTo>
                  <a:cubicBezTo>
                    <a:pt x="1355" y="2083"/>
                    <a:pt x="1084" y="2188"/>
                    <a:pt x="885" y="2390"/>
                  </a:cubicBezTo>
                  <a:cubicBezTo>
                    <a:pt x="659" y="2616"/>
                    <a:pt x="551" y="2931"/>
                    <a:pt x="589" y="3284"/>
                  </a:cubicBezTo>
                  <a:lnTo>
                    <a:pt x="622" y="3627"/>
                  </a:lnTo>
                  <a:lnTo>
                    <a:pt x="34" y="3571"/>
                  </a:lnTo>
                  <a:lnTo>
                    <a:pt x="1" y="3891"/>
                  </a:lnTo>
                  <a:lnTo>
                    <a:pt x="655" y="3956"/>
                  </a:lnTo>
                  <a:lnTo>
                    <a:pt x="716" y="4606"/>
                  </a:lnTo>
                  <a:lnTo>
                    <a:pt x="1040" y="4573"/>
                  </a:lnTo>
                  <a:lnTo>
                    <a:pt x="979" y="3985"/>
                  </a:lnTo>
                  <a:lnTo>
                    <a:pt x="1327" y="4022"/>
                  </a:lnTo>
                  <a:cubicBezTo>
                    <a:pt x="1368" y="4026"/>
                    <a:pt x="1409" y="4028"/>
                    <a:pt x="1449" y="4028"/>
                  </a:cubicBezTo>
                  <a:cubicBezTo>
                    <a:pt x="1748" y="4028"/>
                    <a:pt x="2018" y="3920"/>
                    <a:pt x="2221" y="3721"/>
                  </a:cubicBezTo>
                  <a:cubicBezTo>
                    <a:pt x="2447" y="3496"/>
                    <a:pt x="2550" y="3176"/>
                    <a:pt x="2517" y="2828"/>
                  </a:cubicBezTo>
                  <a:lnTo>
                    <a:pt x="2503" y="2668"/>
                  </a:lnTo>
                  <a:lnTo>
                    <a:pt x="2484" y="2484"/>
                  </a:lnTo>
                  <a:lnTo>
                    <a:pt x="2668" y="2503"/>
                  </a:lnTo>
                  <a:lnTo>
                    <a:pt x="2828" y="2517"/>
                  </a:lnTo>
                  <a:cubicBezTo>
                    <a:pt x="2870" y="2521"/>
                    <a:pt x="2912" y="2523"/>
                    <a:pt x="2953" y="2523"/>
                  </a:cubicBezTo>
                  <a:cubicBezTo>
                    <a:pt x="3252" y="2523"/>
                    <a:pt x="3523" y="2419"/>
                    <a:pt x="3721" y="2216"/>
                  </a:cubicBezTo>
                  <a:cubicBezTo>
                    <a:pt x="3947" y="1990"/>
                    <a:pt x="4055" y="1675"/>
                    <a:pt x="4022" y="1322"/>
                  </a:cubicBezTo>
                  <a:lnTo>
                    <a:pt x="3990" y="979"/>
                  </a:lnTo>
                  <a:lnTo>
                    <a:pt x="4573" y="1035"/>
                  </a:lnTo>
                  <a:lnTo>
                    <a:pt x="4606" y="716"/>
                  </a:lnTo>
                  <a:lnTo>
                    <a:pt x="3957" y="650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 bwMode="auto">
            <a:xfrm>
              <a:off x="4483814" y="78287"/>
              <a:ext cx="226661" cy="226661"/>
            </a:xfrm>
            <a:custGeom>
              <a:avLst/>
              <a:gdLst/>
              <a:ahLst/>
              <a:cxnLst/>
              <a:rect l="l" t="t" r="r" b="b"/>
              <a:pathLst>
                <a:path w="4606" h="4606" extrusionOk="0">
                  <a:moveTo>
                    <a:pt x="3123" y="903"/>
                  </a:moveTo>
                  <a:cubicBezTo>
                    <a:pt x="3161" y="903"/>
                    <a:pt x="3203" y="903"/>
                    <a:pt x="3246" y="908"/>
                  </a:cubicBezTo>
                  <a:lnTo>
                    <a:pt x="3655" y="946"/>
                  </a:lnTo>
                  <a:lnTo>
                    <a:pt x="3693" y="1355"/>
                  </a:lnTo>
                  <a:cubicBezTo>
                    <a:pt x="3697" y="1397"/>
                    <a:pt x="3702" y="1440"/>
                    <a:pt x="3697" y="1477"/>
                  </a:cubicBezTo>
                  <a:lnTo>
                    <a:pt x="3410" y="1190"/>
                  </a:lnTo>
                  <a:lnTo>
                    <a:pt x="3123" y="903"/>
                  </a:lnTo>
                  <a:close/>
                  <a:moveTo>
                    <a:pt x="2978" y="922"/>
                  </a:moveTo>
                  <a:lnTo>
                    <a:pt x="3330" y="1270"/>
                  </a:lnTo>
                  <a:lnTo>
                    <a:pt x="3683" y="1623"/>
                  </a:lnTo>
                  <a:cubicBezTo>
                    <a:pt x="3655" y="1745"/>
                    <a:pt x="3603" y="1853"/>
                    <a:pt x="3528" y="1943"/>
                  </a:cubicBezTo>
                  <a:lnTo>
                    <a:pt x="3091" y="1510"/>
                  </a:lnTo>
                  <a:lnTo>
                    <a:pt x="2658" y="1073"/>
                  </a:lnTo>
                  <a:cubicBezTo>
                    <a:pt x="2747" y="997"/>
                    <a:pt x="2855" y="946"/>
                    <a:pt x="2978" y="922"/>
                  </a:cubicBezTo>
                  <a:close/>
                  <a:moveTo>
                    <a:pt x="2578" y="1153"/>
                  </a:moveTo>
                  <a:lnTo>
                    <a:pt x="3011" y="1590"/>
                  </a:lnTo>
                  <a:lnTo>
                    <a:pt x="3448" y="2023"/>
                  </a:lnTo>
                  <a:cubicBezTo>
                    <a:pt x="3359" y="2103"/>
                    <a:pt x="3246" y="2154"/>
                    <a:pt x="3123" y="2178"/>
                  </a:cubicBezTo>
                  <a:lnTo>
                    <a:pt x="2775" y="1825"/>
                  </a:lnTo>
                  <a:lnTo>
                    <a:pt x="2423" y="1477"/>
                  </a:lnTo>
                  <a:cubicBezTo>
                    <a:pt x="2446" y="1355"/>
                    <a:pt x="2503" y="1247"/>
                    <a:pt x="2578" y="1153"/>
                  </a:cubicBezTo>
                  <a:close/>
                  <a:moveTo>
                    <a:pt x="2404" y="1618"/>
                  </a:moveTo>
                  <a:lnTo>
                    <a:pt x="2695" y="1905"/>
                  </a:lnTo>
                  <a:lnTo>
                    <a:pt x="2982" y="2197"/>
                  </a:lnTo>
                  <a:cubicBezTo>
                    <a:pt x="2940" y="2197"/>
                    <a:pt x="2898" y="2197"/>
                    <a:pt x="2855" y="2192"/>
                  </a:cubicBezTo>
                  <a:lnTo>
                    <a:pt x="2451" y="2154"/>
                  </a:lnTo>
                  <a:lnTo>
                    <a:pt x="2409" y="1745"/>
                  </a:lnTo>
                  <a:cubicBezTo>
                    <a:pt x="2404" y="1703"/>
                    <a:pt x="2404" y="1661"/>
                    <a:pt x="2404" y="1618"/>
                  </a:cubicBezTo>
                  <a:close/>
                  <a:moveTo>
                    <a:pt x="1682" y="2405"/>
                  </a:moveTo>
                  <a:cubicBezTo>
                    <a:pt x="1703" y="2405"/>
                    <a:pt x="1724" y="2406"/>
                    <a:pt x="1745" y="2408"/>
                  </a:cubicBezTo>
                  <a:lnTo>
                    <a:pt x="2150" y="2451"/>
                  </a:lnTo>
                  <a:lnTo>
                    <a:pt x="2192" y="2855"/>
                  </a:lnTo>
                  <a:cubicBezTo>
                    <a:pt x="2197" y="2898"/>
                    <a:pt x="2197" y="2940"/>
                    <a:pt x="2197" y="2982"/>
                  </a:cubicBezTo>
                  <a:lnTo>
                    <a:pt x="1905" y="2695"/>
                  </a:lnTo>
                  <a:lnTo>
                    <a:pt x="1618" y="2408"/>
                  </a:lnTo>
                  <a:cubicBezTo>
                    <a:pt x="1639" y="2406"/>
                    <a:pt x="1661" y="2405"/>
                    <a:pt x="1682" y="2405"/>
                  </a:cubicBezTo>
                  <a:close/>
                  <a:moveTo>
                    <a:pt x="1477" y="2423"/>
                  </a:moveTo>
                  <a:lnTo>
                    <a:pt x="1825" y="2775"/>
                  </a:lnTo>
                  <a:lnTo>
                    <a:pt x="2178" y="3128"/>
                  </a:lnTo>
                  <a:cubicBezTo>
                    <a:pt x="2155" y="3246"/>
                    <a:pt x="2103" y="3359"/>
                    <a:pt x="2023" y="3448"/>
                  </a:cubicBezTo>
                  <a:lnTo>
                    <a:pt x="1590" y="3011"/>
                  </a:lnTo>
                  <a:lnTo>
                    <a:pt x="1153" y="2578"/>
                  </a:lnTo>
                  <a:cubicBezTo>
                    <a:pt x="1247" y="2503"/>
                    <a:pt x="1355" y="2446"/>
                    <a:pt x="1477" y="2423"/>
                  </a:cubicBezTo>
                  <a:close/>
                  <a:moveTo>
                    <a:pt x="1073" y="2658"/>
                  </a:moveTo>
                  <a:lnTo>
                    <a:pt x="1510" y="3091"/>
                  </a:lnTo>
                  <a:lnTo>
                    <a:pt x="1943" y="3528"/>
                  </a:lnTo>
                  <a:cubicBezTo>
                    <a:pt x="1853" y="3603"/>
                    <a:pt x="1745" y="3655"/>
                    <a:pt x="1623" y="3683"/>
                  </a:cubicBezTo>
                  <a:lnTo>
                    <a:pt x="1270" y="3330"/>
                  </a:lnTo>
                  <a:lnTo>
                    <a:pt x="917" y="2978"/>
                  </a:lnTo>
                  <a:cubicBezTo>
                    <a:pt x="946" y="2855"/>
                    <a:pt x="997" y="2747"/>
                    <a:pt x="1073" y="2658"/>
                  </a:cubicBezTo>
                  <a:close/>
                  <a:moveTo>
                    <a:pt x="903" y="3123"/>
                  </a:moveTo>
                  <a:lnTo>
                    <a:pt x="1190" y="3410"/>
                  </a:lnTo>
                  <a:lnTo>
                    <a:pt x="1477" y="3697"/>
                  </a:lnTo>
                  <a:cubicBezTo>
                    <a:pt x="1466" y="3699"/>
                    <a:pt x="1455" y="3699"/>
                    <a:pt x="1443" y="3699"/>
                  </a:cubicBezTo>
                  <a:cubicBezTo>
                    <a:pt x="1415" y="3699"/>
                    <a:pt x="1385" y="3696"/>
                    <a:pt x="1355" y="3693"/>
                  </a:cubicBezTo>
                  <a:lnTo>
                    <a:pt x="946" y="3655"/>
                  </a:lnTo>
                  <a:lnTo>
                    <a:pt x="908" y="3250"/>
                  </a:lnTo>
                  <a:cubicBezTo>
                    <a:pt x="903" y="3203"/>
                    <a:pt x="903" y="3166"/>
                    <a:pt x="903" y="3123"/>
                  </a:cubicBezTo>
                  <a:close/>
                  <a:moveTo>
                    <a:pt x="3890" y="0"/>
                  </a:moveTo>
                  <a:lnTo>
                    <a:pt x="3566" y="28"/>
                  </a:lnTo>
                  <a:lnTo>
                    <a:pt x="3622" y="616"/>
                  </a:lnTo>
                  <a:lnTo>
                    <a:pt x="3279" y="583"/>
                  </a:lnTo>
                  <a:cubicBezTo>
                    <a:pt x="3237" y="579"/>
                    <a:pt x="3195" y="577"/>
                    <a:pt x="3154" y="577"/>
                  </a:cubicBezTo>
                  <a:cubicBezTo>
                    <a:pt x="2854" y="577"/>
                    <a:pt x="2583" y="682"/>
                    <a:pt x="2385" y="884"/>
                  </a:cubicBezTo>
                  <a:cubicBezTo>
                    <a:pt x="2159" y="1110"/>
                    <a:pt x="2051" y="1425"/>
                    <a:pt x="2089" y="1778"/>
                  </a:cubicBezTo>
                  <a:lnTo>
                    <a:pt x="2103" y="1938"/>
                  </a:lnTo>
                  <a:lnTo>
                    <a:pt x="2122" y="2122"/>
                  </a:lnTo>
                  <a:lnTo>
                    <a:pt x="2122" y="2122"/>
                  </a:lnTo>
                  <a:lnTo>
                    <a:pt x="1933" y="2103"/>
                  </a:lnTo>
                  <a:lnTo>
                    <a:pt x="1778" y="2089"/>
                  </a:lnTo>
                  <a:cubicBezTo>
                    <a:pt x="1732" y="2084"/>
                    <a:pt x="1687" y="2081"/>
                    <a:pt x="1642" y="2081"/>
                  </a:cubicBezTo>
                  <a:cubicBezTo>
                    <a:pt x="1345" y="2081"/>
                    <a:pt x="1081" y="2189"/>
                    <a:pt x="885" y="2385"/>
                  </a:cubicBezTo>
                  <a:cubicBezTo>
                    <a:pt x="654" y="2611"/>
                    <a:pt x="551" y="2931"/>
                    <a:pt x="583" y="3279"/>
                  </a:cubicBezTo>
                  <a:lnTo>
                    <a:pt x="616" y="3622"/>
                  </a:lnTo>
                  <a:lnTo>
                    <a:pt x="28" y="3566"/>
                  </a:lnTo>
                  <a:lnTo>
                    <a:pt x="0" y="3890"/>
                  </a:lnTo>
                  <a:lnTo>
                    <a:pt x="649" y="3951"/>
                  </a:lnTo>
                  <a:lnTo>
                    <a:pt x="710" y="4605"/>
                  </a:lnTo>
                  <a:lnTo>
                    <a:pt x="1035" y="4572"/>
                  </a:lnTo>
                  <a:lnTo>
                    <a:pt x="979" y="3984"/>
                  </a:lnTo>
                  <a:lnTo>
                    <a:pt x="1322" y="4017"/>
                  </a:lnTo>
                  <a:cubicBezTo>
                    <a:pt x="1364" y="4021"/>
                    <a:pt x="1406" y="4023"/>
                    <a:pt x="1447" y="4023"/>
                  </a:cubicBezTo>
                  <a:cubicBezTo>
                    <a:pt x="1746" y="4023"/>
                    <a:pt x="2017" y="3919"/>
                    <a:pt x="2216" y="3721"/>
                  </a:cubicBezTo>
                  <a:cubicBezTo>
                    <a:pt x="2441" y="3490"/>
                    <a:pt x="2550" y="3175"/>
                    <a:pt x="2517" y="2827"/>
                  </a:cubicBezTo>
                  <a:lnTo>
                    <a:pt x="2498" y="2667"/>
                  </a:lnTo>
                  <a:lnTo>
                    <a:pt x="2479" y="2479"/>
                  </a:lnTo>
                  <a:lnTo>
                    <a:pt x="2667" y="2498"/>
                  </a:lnTo>
                  <a:lnTo>
                    <a:pt x="2827" y="2517"/>
                  </a:lnTo>
                  <a:cubicBezTo>
                    <a:pt x="2868" y="2521"/>
                    <a:pt x="2909" y="2522"/>
                    <a:pt x="2949" y="2522"/>
                  </a:cubicBezTo>
                  <a:cubicBezTo>
                    <a:pt x="3248" y="2522"/>
                    <a:pt x="3518" y="2415"/>
                    <a:pt x="3721" y="2216"/>
                  </a:cubicBezTo>
                  <a:cubicBezTo>
                    <a:pt x="3947" y="1990"/>
                    <a:pt x="4050" y="1670"/>
                    <a:pt x="4017" y="1322"/>
                  </a:cubicBezTo>
                  <a:lnTo>
                    <a:pt x="3984" y="979"/>
                  </a:lnTo>
                  <a:lnTo>
                    <a:pt x="3984" y="979"/>
                  </a:lnTo>
                  <a:lnTo>
                    <a:pt x="4572" y="1035"/>
                  </a:lnTo>
                  <a:lnTo>
                    <a:pt x="4605" y="710"/>
                  </a:lnTo>
                  <a:lnTo>
                    <a:pt x="3951" y="649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 bwMode="auto">
            <a:xfrm>
              <a:off x="3734632" y="117747"/>
              <a:ext cx="376653" cy="376653"/>
            </a:xfrm>
            <a:custGeom>
              <a:avLst/>
              <a:gdLst/>
              <a:ahLst/>
              <a:cxnLst/>
              <a:rect l="l" t="t" r="r" b="b"/>
              <a:pathLst>
                <a:path w="7654" h="7654" extrusionOk="0">
                  <a:moveTo>
                    <a:pt x="5194" y="1506"/>
                  </a:moveTo>
                  <a:cubicBezTo>
                    <a:pt x="5264" y="1506"/>
                    <a:pt x="5330" y="1506"/>
                    <a:pt x="5401" y="1510"/>
                  </a:cubicBezTo>
                  <a:lnTo>
                    <a:pt x="6078" y="1576"/>
                  </a:lnTo>
                  <a:lnTo>
                    <a:pt x="6144" y="2254"/>
                  </a:lnTo>
                  <a:cubicBezTo>
                    <a:pt x="6153" y="2324"/>
                    <a:pt x="6153" y="2395"/>
                    <a:pt x="6153" y="2465"/>
                  </a:cubicBezTo>
                  <a:lnTo>
                    <a:pt x="5673" y="1985"/>
                  </a:lnTo>
                  <a:lnTo>
                    <a:pt x="5194" y="1506"/>
                  </a:lnTo>
                  <a:close/>
                  <a:moveTo>
                    <a:pt x="4954" y="1534"/>
                  </a:moveTo>
                  <a:lnTo>
                    <a:pt x="5537" y="2117"/>
                  </a:lnTo>
                  <a:lnTo>
                    <a:pt x="6125" y="2700"/>
                  </a:lnTo>
                  <a:cubicBezTo>
                    <a:pt x="6083" y="2903"/>
                    <a:pt x="5993" y="3086"/>
                    <a:pt x="5866" y="3237"/>
                  </a:cubicBezTo>
                  <a:lnTo>
                    <a:pt x="5142" y="2512"/>
                  </a:lnTo>
                  <a:lnTo>
                    <a:pt x="4422" y="1788"/>
                  </a:lnTo>
                  <a:cubicBezTo>
                    <a:pt x="4573" y="1661"/>
                    <a:pt x="4751" y="1576"/>
                    <a:pt x="4954" y="1534"/>
                  </a:cubicBezTo>
                  <a:close/>
                  <a:moveTo>
                    <a:pt x="4286" y="1924"/>
                  </a:moveTo>
                  <a:lnTo>
                    <a:pt x="5010" y="2649"/>
                  </a:lnTo>
                  <a:lnTo>
                    <a:pt x="5735" y="3368"/>
                  </a:lnTo>
                  <a:cubicBezTo>
                    <a:pt x="5584" y="3495"/>
                    <a:pt x="5401" y="3585"/>
                    <a:pt x="5198" y="3627"/>
                  </a:cubicBezTo>
                  <a:lnTo>
                    <a:pt x="4615" y="3044"/>
                  </a:lnTo>
                  <a:lnTo>
                    <a:pt x="4032" y="2456"/>
                  </a:lnTo>
                  <a:cubicBezTo>
                    <a:pt x="4074" y="2254"/>
                    <a:pt x="4159" y="2075"/>
                    <a:pt x="4286" y="1924"/>
                  </a:cubicBezTo>
                  <a:close/>
                  <a:moveTo>
                    <a:pt x="4004" y="2696"/>
                  </a:moveTo>
                  <a:lnTo>
                    <a:pt x="4483" y="3175"/>
                  </a:lnTo>
                  <a:lnTo>
                    <a:pt x="4963" y="3655"/>
                  </a:lnTo>
                  <a:cubicBezTo>
                    <a:pt x="4893" y="3655"/>
                    <a:pt x="4822" y="3655"/>
                    <a:pt x="4751" y="3646"/>
                  </a:cubicBezTo>
                  <a:lnTo>
                    <a:pt x="4074" y="3580"/>
                  </a:lnTo>
                  <a:lnTo>
                    <a:pt x="4008" y="2907"/>
                  </a:lnTo>
                  <a:cubicBezTo>
                    <a:pt x="4004" y="2832"/>
                    <a:pt x="3999" y="2766"/>
                    <a:pt x="4004" y="2696"/>
                  </a:cubicBezTo>
                  <a:close/>
                  <a:moveTo>
                    <a:pt x="2696" y="4003"/>
                  </a:moveTo>
                  <a:cubicBezTo>
                    <a:pt x="2762" y="4003"/>
                    <a:pt x="2832" y="4003"/>
                    <a:pt x="2903" y="4008"/>
                  </a:cubicBezTo>
                  <a:lnTo>
                    <a:pt x="3580" y="4074"/>
                  </a:lnTo>
                  <a:lnTo>
                    <a:pt x="3646" y="4751"/>
                  </a:lnTo>
                  <a:cubicBezTo>
                    <a:pt x="3655" y="4822"/>
                    <a:pt x="3655" y="4892"/>
                    <a:pt x="3655" y="4963"/>
                  </a:cubicBezTo>
                  <a:lnTo>
                    <a:pt x="3176" y="4483"/>
                  </a:lnTo>
                  <a:lnTo>
                    <a:pt x="2696" y="4003"/>
                  </a:lnTo>
                  <a:close/>
                  <a:moveTo>
                    <a:pt x="2456" y="4032"/>
                  </a:moveTo>
                  <a:lnTo>
                    <a:pt x="3039" y="4615"/>
                  </a:lnTo>
                  <a:lnTo>
                    <a:pt x="3627" y="5198"/>
                  </a:lnTo>
                  <a:cubicBezTo>
                    <a:pt x="3585" y="5400"/>
                    <a:pt x="3496" y="5584"/>
                    <a:pt x="3369" y="5734"/>
                  </a:cubicBezTo>
                  <a:lnTo>
                    <a:pt x="2644" y="5010"/>
                  </a:lnTo>
                  <a:lnTo>
                    <a:pt x="1925" y="4290"/>
                  </a:lnTo>
                  <a:cubicBezTo>
                    <a:pt x="2075" y="4159"/>
                    <a:pt x="2254" y="4074"/>
                    <a:pt x="2456" y="4032"/>
                  </a:cubicBezTo>
                  <a:close/>
                  <a:moveTo>
                    <a:pt x="1788" y="4422"/>
                  </a:moveTo>
                  <a:lnTo>
                    <a:pt x="2512" y="5146"/>
                  </a:lnTo>
                  <a:lnTo>
                    <a:pt x="3237" y="5866"/>
                  </a:lnTo>
                  <a:cubicBezTo>
                    <a:pt x="3086" y="5993"/>
                    <a:pt x="2903" y="6082"/>
                    <a:pt x="2701" y="6125"/>
                  </a:cubicBezTo>
                  <a:lnTo>
                    <a:pt x="2117" y="5541"/>
                  </a:lnTo>
                  <a:lnTo>
                    <a:pt x="1534" y="4953"/>
                  </a:lnTo>
                  <a:cubicBezTo>
                    <a:pt x="1576" y="4751"/>
                    <a:pt x="1661" y="4572"/>
                    <a:pt x="1788" y="4422"/>
                  </a:cubicBezTo>
                  <a:close/>
                  <a:moveTo>
                    <a:pt x="1506" y="5193"/>
                  </a:moveTo>
                  <a:lnTo>
                    <a:pt x="1986" y="5673"/>
                  </a:lnTo>
                  <a:lnTo>
                    <a:pt x="2461" y="6153"/>
                  </a:lnTo>
                  <a:cubicBezTo>
                    <a:pt x="2395" y="6153"/>
                    <a:pt x="2324" y="6153"/>
                    <a:pt x="2254" y="6144"/>
                  </a:cubicBezTo>
                  <a:lnTo>
                    <a:pt x="1576" y="6078"/>
                  </a:lnTo>
                  <a:lnTo>
                    <a:pt x="1511" y="5405"/>
                  </a:lnTo>
                  <a:cubicBezTo>
                    <a:pt x="1506" y="5330"/>
                    <a:pt x="1501" y="5264"/>
                    <a:pt x="1506" y="5193"/>
                  </a:cubicBezTo>
                  <a:close/>
                  <a:moveTo>
                    <a:pt x="6468" y="0"/>
                  </a:moveTo>
                  <a:lnTo>
                    <a:pt x="5932" y="57"/>
                  </a:lnTo>
                  <a:lnTo>
                    <a:pt x="6026" y="1031"/>
                  </a:lnTo>
                  <a:lnTo>
                    <a:pt x="5457" y="974"/>
                  </a:lnTo>
                  <a:cubicBezTo>
                    <a:pt x="5386" y="967"/>
                    <a:pt x="5316" y="964"/>
                    <a:pt x="5248" y="964"/>
                  </a:cubicBezTo>
                  <a:cubicBezTo>
                    <a:pt x="4748" y="964"/>
                    <a:pt x="4301" y="1142"/>
                    <a:pt x="3971" y="1473"/>
                  </a:cubicBezTo>
                  <a:cubicBezTo>
                    <a:pt x="3594" y="1849"/>
                    <a:pt x="3416" y="2376"/>
                    <a:pt x="3472" y="2959"/>
                  </a:cubicBezTo>
                  <a:lnTo>
                    <a:pt x="3500" y="3223"/>
                  </a:lnTo>
                  <a:lnTo>
                    <a:pt x="3528" y="3528"/>
                  </a:lnTo>
                  <a:lnTo>
                    <a:pt x="3223" y="3500"/>
                  </a:lnTo>
                  <a:lnTo>
                    <a:pt x="2955" y="3472"/>
                  </a:lnTo>
                  <a:cubicBezTo>
                    <a:pt x="2885" y="3465"/>
                    <a:pt x="2815" y="3462"/>
                    <a:pt x="2747" y="3462"/>
                  </a:cubicBezTo>
                  <a:cubicBezTo>
                    <a:pt x="2251" y="3462"/>
                    <a:pt x="1804" y="3640"/>
                    <a:pt x="1473" y="3970"/>
                  </a:cubicBezTo>
                  <a:cubicBezTo>
                    <a:pt x="1097" y="4347"/>
                    <a:pt x="918" y="4874"/>
                    <a:pt x="974" y="5457"/>
                  </a:cubicBezTo>
                  <a:lnTo>
                    <a:pt x="1031" y="6026"/>
                  </a:lnTo>
                  <a:lnTo>
                    <a:pt x="52" y="5932"/>
                  </a:lnTo>
                  <a:lnTo>
                    <a:pt x="1" y="6468"/>
                  </a:lnTo>
                  <a:lnTo>
                    <a:pt x="1083" y="6572"/>
                  </a:lnTo>
                  <a:lnTo>
                    <a:pt x="1186" y="7653"/>
                  </a:lnTo>
                  <a:lnTo>
                    <a:pt x="1727" y="7602"/>
                  </a:lnTo>
                  <a:lnTo>
                    <a:pt x="1628" y="6628"/>
                  </a:lnTo>
                  <a:lnTo>
                    <a:pt x="2202" y="6684"/>
                  </a:lnTo>
                  <a:cubicBezTo>
                    <a:pt x="2269" y="6690"/>
                    <a:pt x="2335" y="6693"/>
                    <a:pt x="2400" y="6693"/>
                  </a:cubicBezTo>
                  <a:cubicBezTo>
                    <a:pt x="2901" y="6693"/>
                    <a:pt x="3355" y="6519"/>
                    <a:pt x="3688" y="6186"/>
                  </a:cubicBezTo>
                  <a:cubicBezTo>
                    <a:pt x="4065" y="5810"/>
                    <a:pt x="4239" y="5283"/>
                    <a:pt x="4182" y="4699"/>
                  </a:cubicBezTo>
                  <a:lnTo>
                    <a:pt x="4159" y="4436"/>
                  </a:lnTo>
                  <a:lnTo>
                    <a:pt x="4131" y="4130"/>
                  </a:lnTo>
                  <a:lnTo>
                    <a:pt x="4131" y="4130"/>
                  </a:lnTo>
                  <a:lnTo>
                    <a:pt x="4436" y="4159"/>
                  </a:lnTo>
                  <a:lnTo>
                    <a:pt x="4700" y="4182"/>
                  </a:lnTo>
                  <a:cubicBezTo>
                    <a:pt x="4772" y="4189"/>
                    <a:pt x="4843" y="4193"/>
                    <a:pt x="4913" y="4193"/>
                  </a:cubicBezTo>
                  <a:cubicBezTo>
                    <a:pt x="5411" y="4193"/>
                    <a:pt x="5856" y="4018"/>
                    <a:pt x="6186" y="3688"/>
                  </a:cubicBezTo>
                  <a:cubicBezTo>
                    <a:pt x="6562" y="3312"/>
                    <a:pt x="6736" y="2785"/>
                    <a:pt x="6680" y="2202"/>
                  </a:cubicBezTo>
                  <a:lnTo>
                    <a:pt x="6628" y="1633"/>
                  </a:lnTo>
                  <a:lnTo>
                    <a:pt x="6628" y="1633"/>
                  </a:lnTo>
                  <a:lnTo>
                    <a:pt x="7602" y="1727"/>
                  </a:lnTo>
                  <a:lnTo>
                    <a:pt x="7654" y="1191"/>
                  </a:lnTo>
                  <a:lnTo>
                    <a:pt x="6572" y="1082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33"/>
            <p:cNvSpPr/>
            <p:nvPr/>
          </p:nvSpPr>
          <p:spPr bwMode="auto">
            <a:xfrm>
              <a:off x="6688731" y="-201517"/>
              <a:ext cx="150287" cy="148614"/>
            </a:xfrm>
            <a:custGeom>
              <a:avLst/>
              <a:gdLst/>
              <a:ahLst/>
              <a:cxnLst/>
              <a:rect l="l" t="t" r="r" b="b"/>
              <a:pathLst>
                <a:path w="3054" h="3020" extrusionOk="0">
                  <a:moveTo>
                    <a:pt x="2882" y="1"/>
                  </a:moveTo>
                  <a:cubicBezTo>
                    <a:pt x="2842" y="1"/>
                    <a:pt x="2802" y="16"/>
                    <a:pt x="2771" y="46"/>
                  </a:cubicBezTo>
                  <a:lnTo>
                    <a:pt x="62" y="2751"/>
                  </a:lnTo>
                  <a:cubicBezTo>
                    <a:pt x="1" y="2812"/>
                    <a:pt x="1" y="2911"/>
                    <a:pt x="62" y="2972"/>
                  </a:cubicBezTo>
                  <a:cubicBezTo>
                    <a:pt x="95" y="3005"/>
                    <a:pt x="132" y="3019"/>
                    <a:pt x="175" y="3019"/>
                  </a:cubicBezTo>
                  <a:cubicBezTo>
                    <a:pt x="212" y="3019"/>
                    <a:pt x="255" y="3005"/>
                    <a:pt x="283" y="2972"/>
                  </a:cubicBezTo>
                  <a:lnTo>
                    <a:pt x="2992" y="268"/>
                  </a:lnTo>
                  <a:cubicBezTo>
                    <a:pt x="3053" y="206"/>
                    <a:pt x="3053" y="108"/>
                    <a:pt x="2992" y="46"/>
                  </a:cubicBezTo>
                  <a:cubicBezTo>
                    <a:pt x="2962" y="16"/>
                    <a:pt x="2922" y="1"/>
                    <a:pt x="2882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 bwMode="auto">
            <a:xfrm>
              <a:off x="5671232" y="20909"/>
              <a:ext cx="150238" cy="148614"/>
            </a:xfrm>
            <a:custGeom>
              <a:avLst/>
              <a:gdLst/>
              <a:ahLst/>
              <a:cxnLst/>
              <a:rect l="l" t="t" r="r" b="b"/>
              <a:pathLst>
                <a:path w="3053" h="3020" extrusionOk="0">
                  <a:moveTo>
                    <a:pt x="2879" y="1"/>
                  </a:moveTo>
                  <a:cubicBezTo>
                    <a:pt x="2838" y="1"/>
                    <a:pt x="2796" y="16"/>
                    <a:pt x="2766" y="47"/>
                  </a:cubicBezTo>
                  <a:lnTo>
                    <a:pt x="61" y="2751"/>
                  </a:lnTo>
                  <a:cubicBezTo>
                    <a:pt x="0" y="2812"/>
                    <a:pt x="0" y="2911"/>
                    <a:pt x="61" y="2972"/>
                  </a:cubicBezTo>
                  <a:cubicBezTo>
                    <a:pt x="94" y="3005"/>
                    <a:pt x="132" y="3019"/>
                    <a:pt x="174" y="3019"/>
                  </a:cubicBezTo>
                  <a:cubicBezTo>
                    <a:pt x="212" y="3019"/>
                    <a:pt x="254" y="3005"/>
                    <a:pt x="282" y="2972"/>
                  </a:cubicBezTo>
                  <a:lnTo>
                    <a:pt x="2992" y="268"/>
                  </a:lnTo>
                  <a:cubicBezTo>
                    <a:pt x="3053" y="207"/>
                    <a:pt x="3053" y="108"/>
                    <a:pt x="2992" y="47"/>
                  </a:cubicBezTo>
                  <a:cubicBezTo>
                    <a:pt x="2961" y="16"/>
                    <a:pt x="2920" y="1"/>
                    <a:pt x="2879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37" name="Google Shape;837;p33"/>
          <p:cNvGrpSpPr/>
          <p:nvPr/>
        </p:nvGrpSpPr>
        <p:grpSpPr bwMode="auto">
          <a:xfrm flipH="1">
            <a:off x="4" y="2258795"/>
            <a:ext cx="7041313" cy="2969217"/>
            <a:chOff x="4710633" y="3026707"/>
            <a:chExt cx="4686710" cy="1976316"/>
          </a:xfrm>
        </p:grpSpPr>
        <p:sp>
          <p:nvSpPr>
            <p:cNvPr id="838" name="Google Shape;838;p33"/>
            <p:cNvSpPr/>
            <p:nvPr/>
          </p:nvSpPr>
          <p:spPr bwMode="auto">
            <a:xfrm>
              <a:off x="5110113" y="4834831"/>
              <a:ext cx="23670" cy="23670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0"/>
                  </a:moveTo>
                  <a:cubicBezTo>
                    <a:pt x="109" y="0"/>
                    <a:pt x="1" y="109"/>
                    <a:pt x="1" y="240"/>
                  </a:cubicBezTo>
                  <a:cubicBezTo>
                    <a:pt x="1" y="372"/>
                    <a:pt x="109" y="480"/>
                    <a:pt x="241" y="480"/>
                  </a:cubicBezTo>
                  <a:cubicBezTo>
                    <a:pt x="372" y="480"/>
                    <a:pt x="481" y="372"/>
                    <a:pt x="481" y="240"/>
                  </a:cubicBezTo>
                  <a:cubicBezTo>
                    <a:pt x="481" y="109"/>
                    <a:pt x="372" y="0"/>
                    <a:pt x="241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 bwMode="auto">
            <a:xfrm>
              <a:off x="8936913" y="4484012"/>
              <a:ext cx="23670" cy="23423"/>
            </a:xfrm>
            <a:custGeom>
              <a:avLst/>
              <a:gdLst/>
              <a:ahLst/>
              <a:cxnLst/>
              <a:rect l="l" t="t" r="r" b="b"/>
              <a:pathLst>
                <a:path w="481" h="476" extrusionOk="0">
                  <a:moveTo>
                    <a:pt x="240" y="0"/>
                  </a:moveTo>
                  <a:cubicBezTo>
                    <a:pt x="109" y="0"/>
                    <a:pt x="1" y="104"/>
                    <a:pt x="1" y="236"/>
                  </a:cubicBezTo>
                  <a:cubicBezTo>
                    <a:pt x="1" y="372"/>
                    <a:pt x="109" y="475"/>
                    <a:pt x="240" y="475"/>
                  </a:cubicBezTo>
                  <a:cubicBezTo>
                    <a:pt x="372" y="475"/>
                    <a:pt x="480" y="372"/>
                    <a:pt x="480" y="236"/>
                  </a:cubicBezTo>
                  <a:cubicBezTo>
                    <a:pt x="480" y="104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 bwMode="auto">
            <a:xfrm>
              <a:off x="9006814" y="3574307"/>
              <a:ext cx="40549" cy="40598"/>
            </a:xfrm>
            <a:custGeom>
              <a:avLst/>
              <a:gdLst/>
              <a:ahLst/>
              <a:cxnLst/>
              <a:rect l="l" t="t" r="r" b="b"/>
              <a:pathLst>
                <a:path w="824" h="825" extrusionOk="0">
                  <a:moveTo>
                    <a:pt x="414" y="1"/>
                  </a:moveTo>
                  <a:cubicBezTo>
                    <a:pt x="184" y="1"/>
                    <a:pt x="0" y="184"/>
                    <a:pt x="0" y="415"/>
                  </a:cubicBezTo>
                  <a:cubicBezTo>
                    <a:pt x="0" y="641"/>
                    <a:pt x="184" y="824"/>
                    <a:pt x="414" y="824"/>
                  </a:cubicBezTo>
                  <a:cubicBezTo>
                    <a:pt x="640" y="824"/>
                    <a:pt x="824" y="641"/>
                    <a:pt x="824" y="415"/>
                  </a:cubicBezTo>
                  <a:cubicBezTo>
                    <a:pt x="824" y="184"/>
                    <a:pt x="640" y="1"/>
                    <a:pt x="414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 bwMode="auto">
            <a:xfrm>
              <a:off x="8888097" y="4242592"/>
              <a:ext cx="40549" cy="40549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414" y="0"/>
                  </a:moveTo>
                  <a:cubicBezTo>
                    <a:pt x="184" y="0"/>
                    <a:pt x="0" y="184"/>
                    <a:pt x="0" y="414"/>
                  </a:cubicBezTo>
                  <a:cubicBezTo>
                    <a:pt x="0" y="640"/>
                    <a:pt x="184" y="824"/>
                    <a:pt x="414" y="824"/>
                  </a:cubicBezTo>
                  <a:cubicBezTo>
                    <a:pt x="640" y="824"/>
                    <a:pt x="823" y="640"/>
                    <a:pt x="823" y="414"/>
                  </a:cubicBezTo>
                  <a:cubicBezTo>
                    <a:pt x="823" y="184"/>
                    <a:pt x="640" y="0"/>
                    <a:pt x="414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2" name="Google Shape;842;p33"/>
            <p:cNvSpPr/>
            <p:nvPr/>
          </p:nvSpPr>
          <p:spPr bwMode="auto">
            <a:xfrm>
              <a:off x="9054941" y="4239124"/>
              <a:ext cx="40352" cy="40303"/>
            </a:xfrm>
            <a:custGeom>
              <a:avLst/>
              <a:gdLst/>
              <a:ahLst/>
              <a:cxnLst/>
              <a:rect l="l" t="t" r="r" b="b"/>
              <a:pathLst>
                <a:path w="820" h="819" extrusionOk="0">
                  <a:moveTo>
                    <a:pt x="410" y="0"/>
                  </a:moveTo>
                  <a:cubicBezTo>
                    <a:pt x="184" y="0"/>
                    <a:pt x="1" y="183"/>
                    <a:pt x="1" y="409"/>
                  </a:cubicBezTo>
                  <a:cubicBezTo>
                    <a:pt x="1" y="635"/>
                    <a:pt x="184" y="818"/>
                    <a:pt x="410" y="818"/>
                  </a:cubicBezTo>
                  <a:cubicBezTo>
                    <a:pt x="636" y="818"/>
                    <a:pt x="819" y="635"/>
                    <a:pt x="819" y="409"/>
                  </a:cubicBezTo>
                  <a:cubicBezTo>
                    <a:pt x="819" y="183"/>
                    <a:pt x="636" y="0"/>
                    <a:pt x="410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 bwMode="auto">
            <a:xfrm>
              <a:off x="9213296" y="3459502"/>
              <a:ext cx="40303" cy="40598"/>
            </a:xfrm>
            <a:custGeom>
              <a:avLst/>
              <a:gdLst/>
              <a:ahLst/>
              <a:cxnLst/>
              <a:rect l="l" t="t" r="r" b="b"/>
              <a:pathLst>
                <a:path w="819" h="825" extrusionOk="0">
                  <a:moveTo>
                    <a:pt x="409" y="1"/>
                  </a:moveTo>
                  <a:cubicBezTo>
                    <a:pt x="184" y="1"/>
                    <a:pt x="0" y="184"/>
                    <a:pt x="0" y="415"/>
                  </a:cubicBezTo>
                  <a:cubicBezTo>
                    <a:pt x="0" y="641"/>
                    <a:pt x="184" y="824"/>
                    <a:pt x="409" y="824"/>
                  </a:cubicBezTo>
                  <a:cubicBezTo>
                    <a:pt x="635" y="824"/>
                    <a:pt x="819" y="641"/>
                    <a:pt x="819" y="415"/>
                  </a:cubicBezTo>
                  <a:cubicBezTo>
                    <a:pt x="819" y="184"/>
                    <a:pt x="635" y="1"/>
                    <a:pt x="409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4" name="Google Shape;844;p33"/>
            <p:cNvSpPr/>
            <p:nvPr/>
          </p:nvSpPr>
          <p:spPr bwMode="auto">
            <a:xfrm>
              <a:off x="8939693" y="3247164"/>
              <a:ext cx="44486" cy="39073"/>
            </a:xfrm>
            <a:custGeom>
              <a:avLst/>
              <a:gdLst/>
              <a:ahLst/>
              <a:cxnLst/>
              <a:rect l="l" t="t" r="r" b="b"/>
              <a:pathLst>
                <a:path w="904" h="794" extrusionOk="0">
                  <a:moveTo>
                    <a:pt x="452" y="0"/>
                  </a:moveTo>
                  <a:cubicBezTo>
                    <a:pt x="376" y="0"/>
                    <a:pt x="298" y="22"/>
                    <a:pt x="231" y="68"/>
                  </a:cubicBezTo>
                  <a:cubicBezTo>
                    <a:pt x="47" y="191"/>
                    <a:pt x="0" y="440"/>
                    <a:pt x="123" y="619"/>
                  </a:cubicBezTo>
                  <a:cubicBezTo>
                    <a:pt x="201" y="732"/>
                    <a:pt x="325" y="794"/>
                    <a:pt x="450" y="794"/>
                  </a:cubicBezTo>
                  <a:cubicBezTo>
                    <a:pt x="527" y="794"/>
                    <a:pt x="605" y="771"/>
                    <a:pt x="673" y="722"/>
                  </a:cubicBezTo>
                  <a:cubicBezTo>
                    <a:pt x="856" y="600"/>
                    <a:pt x="903" y="355"/>
                    <a:pt x="781" y="172"/>
                  </a:cubicBezTo>
                  <a:cubicBezTo>
                    <a:pt x="705" y="61"/>
                    <a:pt x="579" y="0"/>
                    <a:pt x="452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" name="Google Shape;845;p33"/>
            <p:cNvSpPr/>
            <p:nvPr/>
          </p:nvSpPr>
          <p:spPr bwMode="auto">
            <a:xfrm>
              <a:off x="8855200" y="3155389"/>
              <a:ext cx="213719" cy="222478"/>
            </a:xfrm>
            <a:custGeom>
              <a:avLst/>
              <a:gdLst/>
              <a:ahLst/>
              <a:cxnLst/>
              <a:rect l="l" t="t" r="r" b="b"/>
              <a:pathLst>
                <a:path w="4343" h="4521" extrusionOk="0">
                  <a:moveTo>
                    <a:pt x="2090" y="61"/>
                  </a:moveTo>
                  <a:cubicBezTo>
                    <a:pt x="2305" y="61"/>
                    <a:pt x="2518" y="548"/>
                    <a:pt x="2639" y="1251"/>
                  </a:cubicBezTo>
                  <a:cubicBezTo>
                    <a:pt x="2470" y="1336"/>
                    <a:pt x="2291" y="1440"/>
                    <a:pt x="2103" y="1552"/>
                  </a:cubicBezTo>
                  <a:cubicBezTo>
                    <a:pt x="1934" y="1487"/>
                    <a:pt x="1769" y="1425"/>
                    <a:pt x="1614" y="1378"/>
                  </a:cubicBezTo>
                  <a:cubicBezTo>
                    <a:pt x="1675" y="616"/>
                    <a:pt x="1854" y="66"/>
                    <a:pt x="2084" y="61"/>
                  </a:cubicBezTo>
                  <a:cubicBezTo>
                    <a:pt x="2086" y="61"/>
                    <a:pt x="2088" y="61"/>
                    <a:pt x="2090" y="61"/>
                  </a:cubicBezTo>
                  <a:close/>
                  <a:moveTo>
                    <a:pt x="2649" y="1308"/>
                  </a:moveTo>
                  <a:cubicBezTo>
                    <a:pt x="2677" y="1473"/>
                    <a:pt x="2700" y="1642"/>
                    <a:pt x="2715" y="1821"/>
                  </a:cubicBezTo>
                  <a:cubicBezTo>
                    <a:pt x="2620" y="1774"/>
                    <a:pt x="2526" y="1727"/>
                    <a:pt x="2423" y="1684"/>
                  </a:cubicBezTo>
                  <a:cubicBezTo>
                    <a:pt x="2338" y="1647"/>
                    <a:pt x="2254" y="1614"/>
                    <a:pt x="2174" y="1581"/>
                  </a:cubicBezTo>
                  <a:cubicBezTo>
                    <a:pt x="2334" y="1477"/>
                    <a:pt x="2493" y="1388"/>
                    <a:pt x="2649" y="1308"/>
                  </a:cubicBezTo>
                  <a:close/>
                  <a:moveTo>
                    <a:pt x="1609" y="1435"/>
                  </a:moveTo>
                  <a:cubicBezTo>
                    <a:pt x="1750" y="1482"/>
                    <a:pt x="1896" y="1534"/>
                    <a:pt x="2042" y="1590"/>
                  </a:cubicBezTo>
                  <a:cubicBezTo>
                    <a:pt x="1967" y="1637"/>
                    <a:pt x="1891" y="1689"/>
                    <a:pt x="1816" y="1741"/>
                  </a:cubicBezTo>
                  <a:cubicBezTo>
                    <a:pt x="1736" y="1792"/>
                    <a:pt x="1666" y="1844"/>
                    <a:pt x="1590" y="1896"/>
                  </a:cubicBezTo>
                  <a:cubicBezTo>
                    <a:pt x="1590" y="1741"/>
                    <a:pt x="1600" y="1585"/>
                    <a:pt x="1609" y="1435"/>
                  </a:cubicBezTo>
                  <a:close/>
                  <a:moveTo>
                    <a:pt x="3768" y="938"/>
                  </a:moveTo>
                  <a:cubicBezTo>
                    <a:pt x="3877" y="938"/>
                    <a:pt x="3956" y="965"/>
                    <a:pt x="3994" y="1021"/>
                  </a:cubicBezTo>
                  <a:cubicBezTo>
                    <a:pt x="4116" y="1204"/>
                    <a:pt x="3811" y="1647"/>
                    <a:pt x="3279" y="2126"/>
                  </a:cubicBezTo>
                  <a:cubicBezTo>
                    <a:pt x="3124" y="2032"/>
                    <a:pt x="2954" y="1938"/>
                    <a:pt x="2776" y="1849"/>
                  </a:cubicBezTo>
                  <a:cubicBezTo>
                    <a:pt x="2757" y="1651"/>
                    <a:pt x="2733" y="1458"/>
                    <a:pt x="2705" y="1284"/>
                  </a:cubicBezTo>
                  <a:cubicBezTo>
                    <a:pt x="3144" y="1065"/>
                    <a:pt x="3530" y="938"/>
                    <a:pt x="3768" y="938"/>
                  </a:cubicBezTo>
                  <a:close/>
                  <a:moveTo>
                    <a:pt x="542" y="1233"/>
                  </a:moveTo>
                  <a:cubicBezTo>
                    <a:pt x="796" y="1233"/>
                    <a:pt x="1150" y="1300"/>
                    <a:pt x="1553" y="1421"/>
                  </a:cubicBezTo>
                  <a:cubicBezTo>
                    <a:pt x="1539" y="1585"/>
                    <a:pt x="1534" y="1759"/>
                    <a:pt x="1534" y="1943"/>
                  </a:cubicBezTo>
                  <a:cubicBezTo>
                    <a:pt x="1360" y="2070"/>
                    <a:pt x="1200" y="2202"/>
                    <a:pt x="1054" y="2329"/>
                  </a:cubicBezTo>
                  <a:cubicBezTo>
                    <a:pt x="443" y="1952"/>
                    <a:pt x="66" y="1571"/>
                    <a:pt x="151" y="1374"/>
                  </a:cubicBezTo>
                  <a:cubicBezTo>
                    <a:pt x="194" y="1278"/>
                    <a:pt x="334" y="1233"/>
                    <a:pt x="542" y="1233"/>
                  </a:cubicBezTo>
                  <a:close/>
                  <a:moveTo>
                    <a:pt x="2780" y="1919"/>
                  </a:moveTo>
                  <a:cubicBezTo>
                    <a:pt x="2940" y="1999"/>
                    <a:pt x="3091" y="2079"/>
                    <a:pt x="3232" y="2164"/>
                  </a:cubicBezTo>
                  <a:cubicBezTo>
                    <a:pt x="3100" y="2282"/>
                    <a:pt x="2959" y="2394"/>
                    <a:pt x="2804" y="2512"/>
                  </a:cubicBezTo>
                  <a:cubicBezTo>
                    <a:pt x="2804" y="2423"/>
                    <a:pt x="2804" y="2329"/>
                    <a:pt x="2799" y="2239"/>
                  </a:cubicBezTo>
                  <a:cubicBezTo>
                    <a:pt x="2795" y="2126"/>
                    <a:pt x="2790" y="2023"/>
                    <a:pt x="2780" y="1919"/>
                  </a:cubicBezTo>
                  <a:close/>
                  <a:moveTo>
                    <a:pt x="1534" y="2013"/>
                  </a:moveTo>
                  <a:cubicBezTo>
                    <a:pt x="1534" y="2103"/>
                    <a:pt x="1534" y="2192"/>
                    <a:pt x="1539" y="2286"/>
                  </a:cubicBezTo>
                  <a:cubicBezTo>
                    <a:pt x="1543" y="2394"/>
                    <a:pt x="1548" y="2503"/>
                    <a:pt x="1557" y="2606"/>
                  </a:cubicBezTo>
                  <a:cubicBezTo>
                    <a:pt x="1398" y="2526"/>
                    <a:pt x="1247" y="2441"/>
                    <a:pt x="1106" y="2357"/>
                  </a:cubicBezTo>
                  <a:cubicBezTo>
                    <a:pt x="1238" y="2244"/>
                    <a:pt x="1379" y="2126"/>
                    <a:pt x="1534" y="2013"/>
                  </a:cubicBezTo>
                  <a:close/>
                  <a:moveTo>
                    <a:pt x="2112" y="1618"/>
                  </a:moveTo>
                  <a:cubicBezTo>
                    <a:pt x="2207" y="1656"/>
                    <a:pt x="2305" y="1694"/>
                    <a:pt x="2399" y="1736"/>
                  </a:cubicBezTo>
                  <a:cubicBezTo>
                    <a:pt x="2512" y="1788"/>
                    <a:pt x="2616" y="1835"/>
                    <a:pt x="2719" y="1886"/>
                  </a:cubicBezTo>
                  <a:cubicBezTo>
                    <a:pt x="2729" y="2004"/>
                    <a:pt x="2738" y="2122"/>
                    <a:pt x="2743" y="2239"/>
                  </a:cubicBezTo>
                  <a:cubicBezTo>
                    <a:pt x="2747" y="2347"/>
                    <a:pt x="2747" y="2451"/>
                    <a:pt x="2747" y="2554"/>
                  </a:cubicBezTo>
                  <a:cubicBezTo>
                    <a:pt x="2663" y="2616"/>
                    <a:pt x="2578" y="2677"/>
                    <a:pt x="2493" y="2738"/>
                  </a:cubicBezTo>
                  <a:cubicBezTo>
                    <a:pt x="2404" y="2794"/>
                    <a:pt x="2315" y="2851"/>
                    <a:pt x="2230" y="2907"/>
                  </a:cubicBezTo>
                  <a:cubicBezTo>
                    <a:pt x="2131" y="2870"/>
                    <a:pt x="2037" y="2832"/>
                    <a:pt x="1938" y="2785"/>
                  </a:cubicBezTo>
                  <a:cubicBezTo>
                    <a:pt x="1830" y="2738"/>
                    <a:pt x="1722" y="2686"/>
                    <a:pt x="1619" y="2634"/>
                  </a:cubicBezTo>
                  <a:cubicBezTo>
                    <a:pt x="1609" y="2521"/>
                    <a:pt x="1600" y="2404"/>
                    <a:pt x="1595" y="2286"/>
                  </a:cubicBezTo>
                  <a:cubicBezTo>
                    <a:pt x="1590" y="2178"/>
                    <a:pt x="1590" y="2075"/>
                    <a:pt x="1590" y="1971"/>
                  </a:cubicBezTo>
                  <a:cubicBezTo>
                    <a:pt x="1675" y="1910"/>
                    <a:pt x="1760" y="1849"/>
                    <a:pt x="1849" y="1788"/>
                  </a:cubicBezTo>
                  <a:cubicBezTo>
                    <a:pt x="1934" y="1727"/>
                    <a:pt x="2023" y="1670"/>
                    <a:pt x="2112" y="1618"/>
                  </a:cubicBezTo>
                  <a:close/>
                  <a:moveTo>
                    <a:pt x="2747" y="2625"/>
                  </a:moveTo>
                  <a:cubicBezTo>
                    <a:pt x="2747" y="2785"/>
                    <a:pt x="2743" y="2940"/>
                    <a:pt x="2729" y="3086"/>
                  </a:cubicBezTo>
                  <a:cubicBezTo>
                    <a:pt x="2588" y="3044"/>
                    <a:pt x="2442" y="2992"/>
                    <a:pt x="2296" y="2935"/>
                  </a:cubicBezTo>
                  <a:cubicBezTo>
                    <a:pt x="2371" y="2884"/>
                    <a:pt x="2446" y="2837"/>
                    <a:pt x="2526" y="2785"/>
                  </a:cubicBezTo>
                  <a:cubicBezTo>
                    <a:pt x="2602" y="2733"/>
                    <a:pt x="2677" y="2677"/>
                    <a:pt x="2747" y="2625"/>
                  </a:cubicBezTo>
                  <a:close/>
                  <a:moveTo>
                    <a:pt x="1623" y="2705"/>
                  </a:moveTo>
                  <a:lnTo>
                    <a:pt x="1623" y="2705"/>
                  </a:lnTo>
                  <a:cubicBezTo>
                    <a:pt x="1717" y="2752"/>
                    <a:pt x="1816" y="2794"/>
                    <a:pt x="1915" y="2841"/>
                  </a:cubicBezTo>
                  <a:cubicBezTo>
                    <a:pt x="2000" y="2879"/>
                    <a:pt x="2084" y="2912"/>
                    <a:pt x="2169" y="2945"/>
                  </a:cubicBezTo>
                  <a:cubicBezTo>
                    <a:pt x="2004" y="3044"/>
                    <a:pt x="1844" y="3133"/>
                    <a:pt x="1689" y="3213"/>
                  </a:cubicBezTo>
                  <a:cubicBezTo>
                    <a:pt x="1661" y="3053"/>
                    <a:pt x="1642" y="2884"/>
                    <a:pt x="1623" y="2705"/>
                  </a:cubicBezTo>
                  <a:close/>
                  <a:moveTo>
                    <a:pt x="3284" y="2197"/>
                  </a:moveTo>
                  <a:cubicBezTo>
                    <a:pt x="3895" y="2573"/>
                    <a:pt x="4276" y="2954"/>
                    <a:pt x="4187" y="3152"/>
                  </a:cubicBezTo>
                  <a:cubicBezTo>
                    <a:pt x="4144" y="3246"/>
                    <a:pt x="4003" y="3290"/>
                    <a:pt x="3793" y="3290"/>
                  </a:cubicBezTo>
                  <a:cubicBezTo>
                    <a:pt x="3539" y="3290"/>
                    <a:pt x="3186" y="3226"/>
                    <a:pt x="2785" y="3105"/>
                  </a:cubicBezTo>
                  <a:cubicBezTo>
                    <a:pt x="2799" y="2940"/>
                    <a:pt x="2804" y="2766"/>
                    <a:pt x="2804" y="2583"/>
                  </a:cubicBezTo>
                  <a:cubicBezTo>
                    <a:pt x="2978" y="2456"/>
                    <a:pt x="3138" y="2324"/>
                    <a:pt x="3284" y="2197"/>
                  </a:cubicBezTo>
                  <a:close/>
                  <a:moveTo>
                    <a:pt x="1064" y="2399"/>
                  </a:moveTo>
                  <a:cubicBezTo>
                    <a:pt x="1214" y="2493"/>
                    <a:pt x="1383" y="2583"/>
                    <a:pt x="1562" y="2672"/>
                  </a:cubicBezTo>
                  <a:cubicBezTo>
                    <a:pt x="1581" y="2874"/>
                    <a:pt x="1605" y="3062"/>
                    <a:pt x="1633" y="3241"/>
                  </a:cubicBezTo>
                  <a:cubicBezTo>
                    <a:pt x="1196" y="3459"/>
                    <a:pt x="815" y="3586"/>
                    <a:pt x="577" y="3586"/>
                  </a:cubicBezTo>
                  <a:cubicBezTo>
                    <a:pt x="467" y="3586"/>
                    <a:pt x="387" y="3558"/>
                    <a:pt x="349" y="3500"/>
                  </a:cubicBezTo>
                  <a:cubicBezTo>
                    <a:pt x="222" y="3321"/>
                    <a:pt x="527" y="2879"/>
                    <a:pt x="1064" y="2399"/>
                  </a:cubicBezTo>
                  <a:close/>
                  <a:moveTo>
                    <a:pt x="2235" y="2973"/>
                  </a:moveTo>
                  <a:cubicBezTo>
                    <a:pt x="2404" y="3039"/>
                    <a:pt x="2569" y="3095"/>
                    <a:pt x="2724" y="3147"/>
                  </a:cubicBezTo>
                  <a:cubicBezTo>
                    <a:pt x="2663" y="3909"/>
                    <a:pt x="2484" y="4455"/>
                    <a:pt x="2254" y="4464"/>
                  </a:cubicBezTo>
                  <a:cubicBezTo>
                    <a:pt x="2252" y="4464"/>
                    <a:pt x="2250" y="4464"/>
                    <a:pt x="2248" y="4464"/>
                  </a:cubicBezTo>
                  <a:cubicBezTo>
                    <a:pt x="2033" y="4464"/>
                    <a:pt x="1824" y="3973"/>
                    <a:pt x="1699" y="3274"/>
                  </a:cubicBezTo>
                  <a:cubicBezTo>
                    <a:pt x="1873" y="3189"/>
                    <a:pt x="2051" y="3086"/>
                    <a:pt x="2235" y="2973"/>
                  </a:cubicBezTo>
                  <a:close/>
                  <a:moveTo>
                    <a:pt x="2087" y="0"/>
                  </a:moveTo>
                  <a:cubicBezTo>
                    <a:pt x="2084" y="0"/>
                    <a:pt x="2082" y="0"/>
                    <a:pt x="2080" y="0"/>
                  </a:cubicBezTo>
                  <a:cubicBezTo>
                    <a:pt x="1821" y="14"/>
                    <a:pt x="1623" y="565"/>
                    <a:pt x="1557" y="1360"/>
                  </a:cubicBezTo>
                  <a:cubicBezTo>
                    <a:pt x="1163" y="1241"/>
                    <a:pt x="816" y="1178"/>
                    <a:pt x="559" y="1178"/>
                  </a:cubicBezTo>
                  <a:cubicBezTo>
                    <a:pt x="316" y="1178"/>
                    <a:pt x="152" y="1234"/>
                    <a:pt x="99" y="1350"/>
                  </a:cubicBezTo>
                  <a:cubicBezTo>
                    <a:pt x="1" y="1576"/>
                    <a:pt x="372" y="1976"/>
                    <a:pt x="1007" y="2366"/>
                  </a:cubicBezTo>
                  <a:cubicBezTo>
                    <a:pt x="452" y="2870"/>
                    <a:pt x="156" y="3326"/>
                    <a:pt x="297" y="3533"/>
                  </a:cubicBezTo>
                  <a:cubicBezTo>
                    <a:pt x="346" y="3605"/>
                    <a:pt x="444" y="3639"/>
                    <a:pt x="578" y="3639"/>
                  </a:cubicBezTo>
                  <a:cubicBezTo>
                    <a:pt x="829" y="3639"/>
                    <a:pt x="1209" y="3520"/>
                    <a:pt x="1647" y="3302"/>
                  </a:cubicBezTo>
                  <a:cubicBezTo>
                    <a:pt x="1773" y="4034"/>
                    <a:pt x="2005" y="4521"/>
                    <a:pt x="2251" y="4521"/>
                  </a:cubicBezTo>
                  <a:cubicBezTo>
                    <a:pt x="2254" y="4521"/>
                    <a:pt x="2256" y="4521"/>
                    <a:pt x="2258" y="4521"/>
                  </a:cubicBezTo>
                  <a:cubicBezTo>
                    <a:pt x="2517" y="4511"/>
                    <a:pt x="2715" y="3961"/>
                    <a:pt x="2780" y="3166"/>
                  </a:cubicBezTo>
                  <a:cubicBezTo>
                    <a:pt x="3175" y="3285"/>
                    <a:pt x="3523" y="3347"/>
                    <a:pt x="3781" y="3347"/>
                  </a:cubicBezTo>
                  <a:cubicBezTo>
                    <a:pt x="4024" y="3347"/>
                    <a:pt x="4188" y="3292"/>
                    <a:pt x="4239" y="3175"/>
                  </a:cubicBezTo>
                  <a:cubicBezTo>
                    <a:pt x="4342" y="2945"/>
                    <a:pt x="3966" y="2550"/>
                    <a:pt x="3331" y="2155"/>
                  </a:cubicBezTo>
                  <a:cubicBezTo>
                    <a:pt x="3886" y="1656"/>
                    <a:pt x="4182" y="1200"/>
                    <a:pt x="4041" y="993"/>
                  </a:cubicBezTo>
                  <a:cubicBezTo>
                    <a:pt x="3992" y="919"/>
                    <a:pt x="3895" y="884"/>
                    <a:pt x="3760" y="884"/>
                  </a:cubicBezTo>
                  <a:cubicBezTo>
                    <a:pt x="3510" y="884"/>
                    <a:pt x="3131" y="1006"/>
                    <a:pt x="2696" y="1223"/>
                  </a:cubicBezTo>
                  <a:cubicBezTo>
                    <a:pt x="2565" y="492"/>
                    <a:pt x="2338" y="0"/>
                    <a:pt x="2087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6" name="Google Shape;846;p33"/>
            <p:cNvSpPr/>
            <p:nvPr/>
          </p:nvSpPr>
          <p:spPr bwMode="auto">
            <a:xfrm>
              <a:off x="4770816" y="4784244"/>
              <a:ext cx="30363" cy="26918"/>
            </a:xfrm>
            <a:custGeom>
              <a:avLst/>
              <a:gdLst/>
              <a:ahLst/>
              <a:cxnLst/>
              <a:rect l="l" t="t" r="r" b="b"/>
              <a:pathLst>
                <a:path w="617" h="547" extrusionOk="0">
                  <a:moveTo>
                    <a:pt x="307" y="0"/>
                  </a:moveTo>
                  <a:cubicBezTo>
                    <a:pt x="246" y="0"/>
                    <a:pt x="186" y="21"/>
                    <a:pt x="137" y="64"/>
                  </a:cubicBezTo>
                  <a:cubicBezTo>
                    <a:pt x="19" y="158"/>
                    <a:pt x="0" y="327"/>
                    <a:pt x="99" y="445"/>
                  </a:cubicBezTo>
                  <a:cubicBezTo>
                    <a:pt x="152" y="512"/>
                    <a:pt x="229" y="546"/>
                    <a:pt x="307" y="546"/>
                  </a:cubicBezTo>
                  <a:cubicBezTo>
                    <a:pt x="368" y="546"/>
                    <a:pt x="429" y="526"/>
                    <a:pt x="480" y="483"/>
                  </a:cubicBezTo>
                  <a:cubicBezTo>
                    <a:pt x="598" y="389"/>
                    <a:pt x="616" y="215"/>
                    <a:pt x="518" y="102"/>
                  </a:cubicBezTo>
                  <a:cubicBezTo>
                    <a:pt x="464" y="35"/>
                    <a:pt x="386" y="0"/>
                    <a:pt x="307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 bwMode="auto">
            <a:xfrm>
              <a:off x="4710633" y="4721600"/>
              <a:ext cx="150730" cy="152207"/>
            </a:xfrm>
            <a:custGeom>
              <a:avLst/>
              <a:gdLst/>
              <a:ahLst/>
              <a:cxnLst/>
              <a:rect l="l" t="t" r="r" b="b"/>
              <a:pathLst>
                <a:path w="3063" h="3093" extrusionOk="0">
                  <a:moveTo>
                    <a:pt x="1348" y="38"/>
                  </a:moveTo>
                  <a:cubicBezTo>
                    <a:pt x="1492" y="38"/>
                    <a:pt x="1664" y="358"/>
                    <a:pt x="1792" y="824"/>
                  </a:cubicBezTo>
                  <a:cubicBezTo>
                    <a:pt x="1679" y="890"/>
                    <a:pt x="1562" y="975"/>
                    <a:pt x="1444" y="1064"/>
                  </a:cubicBezTo>
                  <a:cubicBezTo>
                    <a:pt x="1322" y="1027"/>
                    <a:pt x="1204" y="998"/>
                    <a:pt x="1096" y="975"/>
                  </a:cubicBezTo>
                  <a:cubicBezTo>
                    <a:pt x="1091" y="448"/>
                    <a:pt x="1181" y="62"/>
                    <a:pt x="1336" y="39"/>
                  </a:cubicBezTo>
                  <a:cubicBezTo>
                    <a:pt x="1340" y="38"/>
                    <a:pt x="1344" y="38"/>
                    <a:pt x="1348" y="38"/>
                  </a:cubicBezTo>
                  <a:close/>
                  <a:moveTo>
                    <a:pt x="1802" y="862"/>
                  </a:moveTo>
                  <a:cubicBezTo>
                    <a:pt x="1830" y="970"/>
                    <a:pt x="1853" y="1088"/>
                    <a:pt x="1877" y="1210"/>
                  </a:cubicBezTo>
                  <a:cubicBezTo>
                    <a:pt x="1811" y="1182"/>
                    <a:pt x="1741" y="1158"/>
                    <a:pt x="1670" y="1135"/>
                  </a:cubicBezTo>
                  <a:cubicBezTo>
                    <a:pt x="1609" y="1111"/>
                    <a:pt x="1548" y="1097"/>
                    <a:pt x="1491" y="1078"/>
                  </a:cubicBezTo>
                  <a:cubicBezTo>
                    <a:pt x="1595" y="998"/>
                    <a:pt x="1698" y="928"/>
                    <a:pt x="1802" y="862"/>
                  </a:cubicBezTo>
                  <a:close/>
                  <a:moveTo>
                    <a:pt x="1096" y="1017"/>
                  </a:moveTo>
                  <a:lnTo>
                    <a:pt x="1096" y="1017"/>
                  </a:lnTo>
                  <a:cubicBezTo>
                    <a:pt x="1195" y="1036"/>
                    <a:pt x="1298" y="1064"/>
                    <a:pt x="1402" y="1092"/>
                  </a:cubicBezTo>
                  <a:cubicBezTo>
                    <a:pt x="1355" y="1130"/>
                    <a:pt x="1303" y="1168"/>
                    <a:pt x="1256" y="1210"/>
                  </a:cubicBezTo>
                  <a:cubicBezTo>
                    <a:pt x="1204" y="1252"/>
                    <a:pt x="1157" y="1290"/>
                    <a:pt x="1110" y="1332"/>
                  </a:cubicBezTo>
                  <a:cubicBezTo>
                    <a:pt x="1101" y="1224"/>
                    <a:pt x="1096" y="1116"/>
                    <a:pt x="1096" y="1017"/>
                  </a:cubicBezTo>
                  <a:close/>
                  <a:moveTo>
                    <a:pt x="2577" y="538"/>
                  </a:moveTo>
                  <a:cubicBezTo>
                    <a:pt x="2636" y="538"/>
                    <a:pt x="2680" y="553"/>
                    <a:pt x="2705" y="584"/>
                  </a:cubicBezTo>
                  <a:cubicBezTo>
                    <a:pt x="2799" y="697"/>
                    <a:pt x="2620" y="1022"/>
                    <a:pt x="2281" y="1384"/>
                  </a:cubicBezTo>
                  <a:cubicBezTo>
                    <a:pt x="2173" y="1328"/>
                    <a:pt x="2051" y="1276"/>
                    <a:pt x="1919" y="1224"/>
                  </a:cubicBezTo>
                  <a:cubicBezTo>
                    <a:pt x="1896" y="1088"/>
                    <a:pt x="1868" y="961"/>
                    <a:pt x="1835" y="838"/>
                  </a:cubicBezTo>
                  <a:cubicBezTo>
                    <a:pt x="2144" y="649"/>
                    <a:pt x="2416" y="538"/>
                    <a:pt x="2577" y="538"/>
                  </a:cubicBezTo>
                  <a:close/>
                  <a:moveTo>
                    <a:pt x="469" y="937"/>
                  </a:moveTo>
                  <a:cubicBezTo>
                    <a:pt x="629" y="937"/>
                    <a:pt x="831" y="961"/>
                    <a:pt x="1054" y="1008"/>
                  </a:cubicBezTo>
                  <a:cubicBezTo>
                    <a:pt x="1059" y="1121"/>
                    <a:pt x="1063" y="1243"/>
                    <a:pt x="1073" y="1365"/>
                  </a:cubicBezTo>
                  <a:cubicBezTo>
                    <a:pt x="964" y="1464"/>
                    <a:pt x="861" y="1563"/>
                    <a:pt x="772" y="1662"/>
                  </a:cubicBezTo>
                  <a:cubicBezTo>
                    <a:pt x="329" y="1441"/>
                    <a:pt x="43" y="1205"/>
                    <a:pt x="94" y="1060"/>
                  </a:cubicBezTo>
                  <a:cubicBezTo>
                    <a:pt x="121" y="977"/>
                    <a:pt x="260" y="937"/>
                    <a:pt x="469" y="937"/>
                  </a:cubicBezTo>
                  <a:close/>
                  <a:moveTo>
                    <a:pt x="1929" y="1271"/>
                  </a:moveTo>
                  <a:lnTo>
                    <a:pt x="1929" y="1271"/>
                  </a:lnTo>
                  <a:cubicBezTo>
                    <a:pt x="2042" y="1318"/>
                    <a:pt x="2150" y="1365"/>
                    <a:pt x="2253" y="1412"/>
                  </a:cubicBezTo>
                  <a:cubicBezTo>
                    <a:pt x="2173" y="1502"/>
                    <a:pt x="2079" y="1591"/>
                    <a:pt x="1985" y="1676"/>
                  </a:cubicBezTo>
                  <a:cubicBezTo>
                    <a:pt x="1976" y="1615"/>
                    <a:pt x="1971" y="1553"/>
                    <a:pt x="1962" y="1488"/>
                  </a:cubicBezTo>
                  <a:cubicBezTo>
                    <a:pt x="1952" y="1417"/>
                    <a:pt x="1943" y="1342"/>
                    <a:pt x="1929" y="1271"/>
                  </a:cubicBezTo>
                  <a:close/>
                  <a:moveTo>
                    <a:pt x="1077" y="1417"/>
                  </a:moveTo>
                  <a:cubicBezTo>
                    <a:pt x="1087" y="1478"/>
                    <a:pt x="1091" y="1539"/>
                    <a:pt x="1101" y="1600"/>
                  </a:cubicBezTo>
                  <a:cubicBezTo>
                    <a:pt x="1110" y="1676"/>
                    <a:pt x="1120" y="1751"/>
                    <a:pt x="1134" y="1822"/>
                  </a:cubicBezTo>
                  <a:cubicBezTo>
                    <a:pt x="1016" y="1775"/>
                    <a:pt x="908" y="1727"/>
                    <a:pt x="809" y="1680"/>
                  </a:cubicBezTo>
                  <a:cubicBezTo>
                    <a:pt x="889" y="1591"/>
                    <a:pt x="979" y="1502"/>
                    <a:pt x="1077" y="1417"/>
                  </a:cubicBezTo>
                  <a:close/>
                  <a:moveTo>
                    <a:pt x="1449" y="1107"/>
                  </a:moveTo>
                  <a:cubicBezTo>
                    <a:pt x="1519" y="1125"/>
                    <a:pt x="1585" y="1149"/>
                    <a:pt x="1656" y="1172"/>
                  </a:cubicBezTo>
                  <a:cubicBezTo>
                    <a:pt x="1736" y="1196"/>
                    <a:pt x="1811" y="1224"/>
                    <a:pt x="1886" y="1257"/>
                  </a:cubicBezTo>
                  <a:cubicBezTo>
                    <a:pt x="1900" y="1332"/>
                    <a:pt x="1910" y="1412"/>
                    <a:pt x="1924" y="1497"/>
                  </a:cubicBezTo>
                  <a:cubicBezTo>
                    <a:pt x="1933" y="1568"/>
                    <a:pt x="1938" y="1638"/>
                    <a:pt x="1948" y="1709"/>
                  </a:cubicBezTo>
                  <a:cubicBezTo>
                    <a:pt x="1891" y="1756"/>
                    <a:pt x="1839" y="1803"/>
                    <a:pt x="1783" y="1850"/>
                  </a:cubicBezTo>
                  <a:cubicBezTo>
                    <a:pt x="1726" y="1897"/>
                    <a:pt x="1670" y="1944"/>
                    <a:pt x="1614" y="1986"/>
                  </a:cubicBezTo>
                  <a:cubicBezTo>
                    <a:pt x="1543" y="1967"/>
                    <a:pt x="1472" y="1944"/>
                    <a:pt x="1407" y="1920"/>
                  </a:cubicBezTo>
                  <a:cubicBezTo>
                    <a:pt x="1327" y="1892"/>
                    <a:pt x="1251" y="1864"/>
                    <a:pt x="1176" y="1836"/>
                  </a:cubicBezTo>
                  <a:cubicBezTo>
                    <a:pt x="1162" y="1760"/>
                    <a:pt x="1148" y="1680"/>
                    <a:pt x="1138" y="1596"/>
                  </a:cubicBezTo>
                  <a:cubicBezTo>
                    <a:pt x="1129" y="1525"/>
                    <a:pt x="1120" y="1455"/>
                    <a:pt x="1115" y="1384"/>
                  </a:cubicBezTo>
                  <a:cubicBezTo>
                    <a:pt x="1167" y="1332"/>
                    <a:pt x="1223" y="1285"/>
                    <a:pt x="1280" y="1243"/>
                  </a:cubicBezTo>
                  <a:cubicBezTo>
                    <a:pt x="1336" y="1196"/>
                    <a:pt x="1392" y="1149"/>
                    <a:pt x="1449" y="1107"/>
                  </a:cubicBezTo>
                  <a:close/>
                  <a:moveTo>
                    <a:pt x="1952" y="1760"/>
                  </a:moveTo>
                  <a:cubicBezTo>
                    <a:pt x="1962" y="1869"/>
                    <a:pt x="1966" y="1977"/>
                    <a:pt x="1966" y="2076"/>
                  </a:cubicBezTo>
                  <a:cubicBezTo>
                    <a:pt x="1868" y="2057"/>
                    <a:pt x="1764" y="2029"/>
                    <a:pt x="1661" y="2000"/>
                  </a:cubicBezTo>
                  <a:cubicBezTo>
                    <a:pt x="1708" y="1963"/>
                    <a:pt x="1759" y="1925"/>
                    <a:pt x="1806" y="1883"/>
                  </a:cubicBezTo>
                  <a:cubicBezTo>
                    <a:pt x="1858" y="1840"/>
                    <a:pt x="1905" y="1803"/>
                    <a:pt x="1952" y="1760"/>
                  </a:cubicBezTo>
                  <a:close/>
                  <a:moveTo>
                    <a:pt x="2291" y="1431"/>
                  </a:moveTo>
                  <a:cubicBezTo>
                    <a:pt x="2733" y="1652"/>
                    <a:pt x="3020" y="1887"/>
                    <a:pt x="2968" y="2033"/>
                  </a:cubicBezTo>
                  <a:cubicBezTo>
                    <a:pt x="2942" y="2116"/>
                    <a:pt x="2802" y="2156"/>
                    <a:pt x="2594" y="2156"/>
                  </a:cubicBezTo>
                  <a:cubicBezTo>
                    <a:pt x="2433" y="2156"/>
                    <a:pt x="2232" y="2132"/>
                    <a:pt x="2009" y="2085"/>
                  </a:cubicBezTo>
                  <a:cubicBezTo>
                    <a:pt x="2004" y="1972"/>
                    <a:pt x="1999" y="1850"/>
                    <a:pt x="1985" y="1727"/>
                  </a:cubicBezTo>
                  <a:cubicBezTo>
                    <a:pt x="2098" y="1629"/>
                    <a:pt x="2202" y="1530"/>
                    <a:pt x="2291" y="1431"/>
                  </a:cubicBezTo>
                  <a:close/>
                  <a:moveTo>
                    <a:pt x="1186" y="1883"/>
                  </a:moveTo>
                  <a:cubicBezTo>
                    <a:pt x="1251" y="1911"/>
                    <a:pt x="1322" y="1934"/>
                    <a:pt x="1392" y="1958"/>
                  </a:cubicBezTo>
                  <a:cubicBezTo>
                    <a:pt x="1454" y="1977"/>
                    <a:pt x="1510" y="1996"/>
                    <a:pt x="1571" y="2014"/>
                  </a:cubicBezTo>
                  <a:cubicBezTo>
                    <a:pt x="1468" y="2094"/>
                    <a:pt x="1360" y="2165"/>
                    <a:pt x="1261" y="2231"/>
                  </a:cubicBezTo>
                  <a:cubicBezTo>
                    <a:pt x="1233" y="2118"/>
                    <a:pt x="1204" y="2005"/>
                    <a:pt x="1186" y="1883"/>
                  </a:cubicBezTo>
                  <a:close/>
                  <a:moveTo>
                    <a:pt x="781" y="1709"/>
                  </a:moveTo>
                  <a:cubicBezTo>
                    <a:pt x="889" y="1765"/>
                    <a:pt x="1011" y="1817"/>
                    <a:pt x="1138" y="1869"/>
                  </a:cubicBezTo>
                  <a:cubicBezTo>
                    <a:pt x="1167" y="2005"/>
                    <a:pt x="1195" y="2132"/>
                    <a:pt x="1223" y="2250"/>
                  </a:cubicBezTo>
                  <a:cubicBezTo>
                    <a:pt x="917" y="2443"/>
                    <a:pt x="645" y="2555"/>
                    <a:pt x="485" y="2555"/>
                  </a:cubicBezTo>
                  <a:cubicBezTo>
                    <a:pt x="427" y="2555"/>
                    <a:pt x="383" y="2540"/>
                    <a:pt x="358" y="2508"/>
                  </a:cubicBezTo>
                  <a:cubicBezTo>
                    <a:pt x="264" y="2395"/>
                    <a:pt x="442" y="2071"/>
                    <a:pt x="781" y="1709"/>
                  </a:cubicBezTo>
                  <a:close/>
                  <a:moveTo>
                    <a:pt x="1618" y="2029"/>
                  </a:moveTo>
                  <a:cubicBezTo>
                    <a:pt x="1741" y="2066"/>
                    <a:pt x="1858" y="2094"/>
                    <a:pt x="1966" y="2118"/>
                  </a:cubicBezTo>
                  <a:cubicBezTo>
                    <a:pt x="1971" y="2645"/>
                    <a:pt x="1882" y="3030"/>
                    <a:pt x="1726" y="3054"/>
                  </a:cubicBezTo>
                  <a:cubicBezTo>
                    <a:pt x="1722" y="3054"/>
                    <a:pt x="1718" y="3055"/>
                    <a:pt x="1714" y="3055"/>
                  </a:cubicBezTo>
                  <a:cubicBezTo>
                    <a:pt x="1566" y="3055"/>
                    <a:pt x="1398" y="2735"/>
                    <a:pt x="1270" y="2268"/>
                  </a:cubicBezTo>
                  <a:cubicBezTo>
                    <a:pt x="1383" y="2198"/>
                    <a:pt x="1501" y="2118"/>
                    <a:pt x="1618" y="2029"/>
                  </a:cubicBezTo>
                  <a:close/>
                  <a:moveTo>
                    <a:pt x="1349" y="0"/>
                  </a:moveTo>
                  <a:cubicBezTo>
                    <a:pt x="1343" y="0"/>
                    <a:pt x="1337" y="0"/>
                    <a:pt x="1331" y="1"/>
                  </a:cubicBezTo>
                  <a:cubicBezTo>
                    <a:pt x="1153" y="25"/>
                    <a:pt x="1049" y="415"/>
                    <a:pt x="1054" y="965"/>
                  </a:cubicBezTo>
                  <a:cubicBezTo>
                    <a:pt x="835" y="920"/>
                    <a:pt x="639" y="896"/>
                    <a:pt x="479" y="896"/>
                  </a:cubicBezTo>
                  <a:cubicBezTo>
                    <a:pt x="245" y="896"/>
                    <a:pt x="90" y="947"/>
                    <a:pt x="57" y="1050"/>
                  </a:cubicBezTo>
                  <a:cubicBezTo>
                    <a:pt x="0" y="1210"/>
                    <a:pt x="278" y="1459"/>
                    <a:pt x="743" y="1690"/>
                  </a:cubicBezTo>
                  <a:cubicBezTo>
                    <a:pt x="391" y="2071"/>
                    <a:pt x="217" y="2400"/>
                    <a:pt x="325" y="2537"/>
                  </a:cubicBezTo>
                  <a:cubicBezTo>
                    <a:pt x="358" y="2575"/>
                    <a:pt x="411" y="2593"/>
                    <a:pt x="482" y="2593"/>
                  </a:cubicBezTo>
                  <a:cubicBezTo>
                    <a:pt x="654" y="2593"/>
                    <a:pt x="924" y="2485"/>
                    <a:pt x="1237" y="2292"/>
                  </a:cubicBezTo>
                  <a:cubicBezTo>
                    <a:pt x="1369" y="2774"/>
                    <a:pt x="1549" y="3093"/>
                    <a:pt x="1714" y="3093"/>
                  </a:cubicBezTo>
                  <a:cubicBezTo>
                    <a:pt x="1720" y="3093"/>
                    <a:pt x="1725" y="3092"/>
                    <a:pt x="1731" y="3092"/>
                  </a:cubicBezTo>
                  <a:cubicBezTo>
                    <a:pt x="1910" y="3068"/>
                    <a:pt x="2013" y="2678"/>
                    <a:pt x="2009" y="2127"/>
                  </a:cubicBezTo>
                  <a:lnTo>
                    <a:pt x="2009" y="2127"/>
                  </a:lnTo>
                  <a:cubicBezTo>
                    <a:pt x="2226" y="2173"/>
                    <a:pt x="2422" y="2196"/>
                    <a:pt x="2581" y="2196"/>
                  </a:cubicBezTo>
                  <a:cubicBezTo>
                    <a:pt x="2816" y="2196"/>
                    <a:pt x="2972" y="2146"/>
                    <a:pt x="3006" y="2043"/>
                  </a:cubicBezTo>
                  <a:cubicBezTo>
                    <a:pt x="3062" y="1878"/>
                    <a:pt x="2780" y="1633"/>
                    <a:pt x="2319" y="1403"/>
                  </a:cubicBezTo>
                  <a:cubicBezTo>
                    <a:pt x="2672" y="1022"/>
                    <a:pt x="2846" y="693"/>
                    <a:pt x="2733" y="556"/>
                  </a:cubicBezTo>
                  <a:cubicBezTo>
                    <a:pt x="2701" y="518"/>
                    <a:pt x="2649" y="499"/>
                    <a:pt x="2579" y="499"/>
                  </a:cubicBezTo>
                  <a:cubicBezTo>
                    <a:pt x="2409" y="499"/>
                    <a:pt x="2138" y="608"/>
                    <a:pt x="1825" y="801"/>
                  </a:cubicBezTo>
                  <a:cubicBezTo>
                    <a:pt x="1693" y="319"/>
                    <a:pt x="1513" y="0"/>
                    <a:pt x="1349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 bwMode="auto">
            <a:xfrm>
              <a:off x="5723064" y="4819527"/>
              <a:ext cx="57920" cy="52802"/>
            </a:xfrm>
            <a:custGeom>
              <a:avLst/>
              <a:gdLst/>
              <a:ahLst/>
              <a:cxnLst/>
              <a:rect l="l" t="t" r="r" b="b"/>
              <a:pathLst>
                <a:path w="1177" h="1073" extrusionOk="0">
                  <a:moveTo>
                    <a:pt x="589" y="1"/>
                  </a:moveTo>
                  <a:cubicBezTo>
                    <a:pt x="452" y="1"/>
                    <a:pt x="315" y="53"/>
                    <a:pt x="212" y="156"/>
                  </a:cubicBezTo>
                  <a:cubicBezTo>
                    <a:pt x="0" y="368"/>
                    <a:pt x="0" y="706"/>
                    <a:pt x="212" y="913"/>
                  </a:cubicBezTo>
                  <a:cubicBezTo>
                    <a:pt x="315" y="1019"/>
                    <a:pt x="452" y="1072"/>
                    <a:pt x="589" y="1072"/>
                  </a:cubicBezTo>
                  <a:cubicBezTo>
                    <a:pt x="726" y="1072"/>
                    <a:pt x="863" y="1019"/>
                    <a:pt x="969" y="913"/>
                  </a:cubicBezTo>
                  <a:cubicBezTo>
                    <a:pt x="1176" y="706"/>
                    <a:pt x="1176" y="368"/>
                    <a:pt x="969" y="156"/>
                  </a:cubicBezTo>
                  <a:cubicBezTo>
                    <a:pt x="863" y="53"/>
                    <a:pt x="726" y="1"/>
                    <a:pt x="589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 bwMode="auto">
            <a:xfrm>
              <a:off x="5601763" y="4699111"/>
              <a:ext cx="300476" cy="293685"/>
            </a:xfrm>
            <a:custGeom>
              <a:avLst/>
              <a:gdLst/>
              <a:ahLst/>
              <a:cxnLst/>
              <a:rect l="l" t="t" r="r" b="b"/>
              <a:pathLst>
                <a:path w="6106" h="5968" extrusionOk="0">
                  <a:moveTo>
                    <a:pt x="3681" y="77"/>
                  </a:moveTo>
                  <a:cubicBezTo>
                    <a:pt x="3697" y="77"/>
                    <a:pt x="3711" y="79"/>
                    <a:pt x="3726" y="82"/>
                  </a:cubicBezTo>
                  <a:cubicBezTo>
                    <a:pt x="4027" y="152"/>
                    <a:pt x="4126" y="924"/>
                    <a:pt x="4013" y="1949"/>
                  </a:cubicBezTo>
                  <a:cubicBezTo>
                    <a:pt x="3792" y="1978"/>
                    <a:pt x="3561" y="2010"/>
                    <a:pt x="3316" y="2057"/>
                  </a:cubicBezTo>
                  <a:cubicBezTo>
                    <a:pt x="3105" y="1860"/>
                    <a:pt x="2888" y="1681"/>
                    <a:pt x="2686" y="1521"/>
                  </a:cubicBezTo>
                  <a:cubicBezTo>
                    <a:pt x="3012" y="659"/>
                    <a:pt x="3398" y="77"/>
                    <a:pt x="3681" y="77"/>
                  </a:cubicBezTo>
                  <a:close/>
                  <a:moveTo>
                    <a:pt x="2658" y="1597"/>
                  </a:moveTo>
                  <a:cubicBezTo>
                    <a:pt x="2841" y="1742"/>
                    <a:pt x="3030" y="1902"/>
                    <a:pt x="3222" y="2076"/>
                  </a:cubicBezTo>
                  <a:cubicBezTo>
                    <a:pt x="3105" y="2100"/>
                    <a:pt x="2983" y="2123"/>
                    <a:pt x="2860" y="2152"/>
                  </a:cubicBezTo>
                  <a:cubicBezTo>
                    <a:pt x="2719" y="2184"/>
                    <a:pt x="2578" y="2222"/>
                    <a:pt x="2442" y="2260"/>
                  </a:cubicBezTo>
                  <a:cubicBezTo>
                    <a:pt x="2507" y="2025"/>
                    <a:pt x="2583" y="1803"/>
                    <a:pt x="2658" y="1597"/>
                  </a:cubicBezTo>
                  <a:close/>
                  <a:moveTo>
                    <a:pt x="1144" y="810"/>
                  </a:moveTo>
                  <a:cubicBezTo>
                    <a:pt x="1451" y="810"/>
                    <a:pt x="1988" y="1089"/>
                    <a:pt x="2592" y="1549"/>
                  </a:cubicBezTo>
                  <a:cubicBezTo>
                    <a:pt x="2507" y="1775"/>
                    <a:pt x="2427" y="2020"/>
                    <a:pt x="2352" y="2283"/>
                  </a:cubicBezTo>
                  <a:cubicBezTo>
                    <a:pt x="2089" y="2359"/>
                    <a:pt x="1844" y="2438"/>
                    <a:pt x="1618" y="2523"/>
                  </a:cubicBezTo>
                  <a:cubicBezTo>
                    <a:pt x="1030" y="1747"/>
                    <a:pt x="739" y="1089"/>
                    <a:pt x="946" y="877"/>
                  </a:cubicBezTo>
                  <a:cubicBezTo>
                    <a:pt x="992" y="832"/>
                    <a:pt x="1059" y="810"/>
                    <a:pt x="1144" y="810"/>
                  </a:cubicBezTo>
                  <a:close/>
                  <a:moveTo>
                    <a:pt x="4008" y="2029"/>
                  </a:moveTo>
                  <a:lnTo>
                    <a:pt x="4008" y="2029"/>
                  </a:lnTo>
                  <a:cubicBezTo>
                    <a:pt x="3984" y="2227"/>
                    <a:pt x="3951" y="2434"/>
                    <a:pt x="3914" y="2645"/>
                  </a:cubicBezTo>
                  <a:cubicBezTo>
                    <a:pt x="3829" y="2556"/>
                    <a:pt x="3745" y="2471"/>
                    <a:pt x="3655" y="2382"/>
                  </a:cubicBezTo>
                  <a:cubicBezTo>
                    <a:pt x="3566" y="2293"/>
                    <a:pt x="3481" y="2208"/>
                    <a:pt x="3392" y="2123"/>
                  </a:cubicBezTo>
                  <a:cubicBezTo>
                    <a:pt x="3603" y="2086"/>
                    <a:pt x="3810" y="2053"/>
                    <a:pt x="4008" y="2029"/>
                  </a:cubicBezTo>
                  <a:close/>
                  <a:moveTo>
                    <a:pt x="2329" y="2373"/>
                  </a:moveTo>
                  <a:lnTo>
                    <a:pt x="2329" y="2373"/>
                  </a:lnTo>
                  <a:cubicBezTo>
                    <a:pt x="2291" y="2509"/>
                    <a:pt x="2253" y="2645"/>
                    <a:pt x="2221" y="2791"/>
                  </a:cubicBezTo>
                  <a:cubicBezTo>
                    <a:pt x="2192" y="2914"/>
                    <a:pt x="2169" y="3036"/>
                    <a:pt x="2145" y="3153"/>
                  </a:cubicBezTo>
                  <a:cubicBezTo>
                    <a:pt x="1971" y="2961"/>
                    <a:pt x="1811" y="2772"/>
                    <a:pt x="1670" y="2589"/>
                  </a:cubicBezTo>
                  <a:cubicBezTo>
                    <a:pt x="1877" y="2509"/>
                    <a:pt x="2094" y="2438"/>
                    <a:pt x="2329" y="2373"/>
                  </a:cubicBezTo>
                  <a:close/>
                  <a:moveTo>
                    <a:pt x="4850" y="1979"/>
                  </a:moveTo>
                  <a:cubicBezTo>
                    <a:pt x="5477" y="1979"/>
                    <a:pt x="5904" y="2091"/>
                    <a:pt x="5955" y="2311"/>
                  </a:cubicBezTo>
                  <a:cubicBezTo>
                    <a:pt x="6021" y="2598"/>
                    <a:pt x="5424" y="3008"/>
                    <a:pt x="4516" y="3351"/>
                  </a:cubicBezTo>
                  <a:cubicBezTo>
                    <a:pt x="4356" y="3149"/>
                    <a:pt x="4177" y="2932"/>
                    <a:pt x="3980" y="2721"/>
                  </a:cubicBezTo>
                  <a:cubicBezTo>
                    <a:pt x="4027" y="2476"/>
                    <a:pt x="4060" y="2246"/>
                    <a:pt x="4088" y="2025"/>
                  </a:cubicBezTo>
                  <a:cubicBezTo>
                    <a:pt x="4363" y="1994"/>
                    <a:pt x="4620" y="1979"/>
                    <a:pt x="4850" y="1979"/>
                  </a:cubicBezTo>
                  <a:close/>
                  <a:moveTo>
                    <a:pt x="3961" y="2815"/>
                  </a:moveTo>
                  <a:cubicBezTo>
                    <a:pt x="4135" y="3008"/>
                    <a:pt x="4295" y="3196"/>
                    <a:pt x="4441" y="3379"/>
                  </a:cubicBezTo>
                  <a:cubicBezTo>
                    <a:pt x="4234" y="3454"/>
                    <a:pt x="4013" y="3530"/>
                    <a:pt x="3777" y="3596"/>
                  </a:cubicBezTo>
                  <a:cubicBezTo>
                    <a:pt x="3815" y="3459"/>
                    <a:pt x="3853" y="3318"/>
                    <a:pt x="3886" y="3177"/>
                  </a:cubicBezTo>
                  <a:cubicBezTo>
                    <a:pt x="3914" y="3055"/>
                    <a:pt x="3937" y="2932"/>
                    <a:pt x="3961" y="2815"/>
                  </a:cubicBezTo>
                  <a:close/>
                  <a:moveTo>
                    <a:pt x="3293" y="2142"/>
                  </a:moveTo>
                  <a:cubicBezTo>
                    <a:pt x="3396" y="2236"/>
                    <a:pt x="3500" y="2335"/>
                    <a:pt x="3603" y="2434"/>
                  </a:cubicBezTo>
                  <a:cubicBezTo>
                    <a:pt x="3702" y="2537"/>
                    <a:pt x="3801" y="2641"/>
                    <a:pt x="3895" y="2744"/>
                  </a:cubicBezTo>
                  <a:cubicBezTo>
                    <a:pt x="3872" y="2881"/>
                    <a:pt x="3843" y="3017"/>
                    <a:pt x="3810" y="3158"/>
                  </a:cubicBezTo>
                  <a:cubicBezTo>
                    <a:pt x="3773" y="3318"/>
                    <a:pt x="3730" y="3469"/>
                    <a:pt x="3688" y="3619"/>
                  </a:cubicBezTo>
                  <a:cubicBezTo>
                    <a:pt x="3538" y="3661"/>
                    <a:pt x="3387" y="3704"/>
                    <a:pt x="3227" y="3741"/>
                  </a:cubicBezTo>
                  <a:cubicBezTo>
                    <a:pt x="3086" y="3770"/>
                    <a:pt x="2950" y="3798"/>
                    <a:pt x="2813" y="3826"/>
                  </a:cubicBezTo>
                  <a:cubicBezTo>
                    <a:pt x="2710" y="3732"/>
                    <a:pt x="2606" y="3633"/>
                    <a:pt x="2503" y="3534"/>
                  </a:cubicBezTo>
                  <a:cubicBezTo>
                    <a:pt x="2404" y="3431"/>
                    <a:pt x="2305" y="3327"/>
                    <a:pt x="2211" y="3224"/>
                  </a:cubicBezTo>
                  <a:cubicBezTo>
                    <a:pt x="2239" y="3088"/>
                    <a:pt x="2268" y="2951"/>
                    <a:pt x="2296" y="2810"/>
                  </a:cubicBezTo>
                  <a:cubicBezTo>
                    <a:pt x="2333" y="2650"/>
                    <a:pt x="2376" y="2500"/>
                    <a:pt x="2418" y="2349"/>
                  </a:cubicBezTo>
                  <a:cubicBezTo>
                    <a:pt x="2569" y="2307"/>
                    <a:pt x="2719" y="2264"/>
                    <a:pt x="2879" y="2227"/>
                  </a:cubicBezTo>
                  <a:cubicBezTo>
                    <a:pt x="3020" y="2194"/>
                    <a:pt x="3157" y="2166"/>
                    <a:pt x="3293" y="2142"/>
                  </a:cubicBezTo>
                  <a:close/>
                  <a:moveTo>
                    <a:pt x="2192" y="3323"/>
                  </a:moveTo>
                  <a:cubicBezTo>
                    <a:pt x="2277" y="3407"/>
                    <a:pt x="2362" y="3497"/>
                    <a:pt x="2451" y="3586"/>
                  </a:cubicBezTo>
                  <a:cubicBezTo>
                    <a:pt x="2540" y="3676"/>
                    <a:pt x="2630" y="3760"/>
                    <a:pt x="2714" y="3845"/>
                  </a:cubicBezTo>
                  <a:cubicBezTo>
                    <a:pt x="2503" y="3883"/>
                    <a:pt x="2296" y="3915"/>
                    <a:pt x="2098" y="3939"/>
                  </a:cubicBezTo>
                  <a:cubicBezTo>
                    <a:pt x="2122" y="3741"/>
                    <a:pt x="2155" y="3534"/>
                    <a:pt x="2192" y="3323"/>
                  </a:cubicBezTo>
                  <a:close/>
                  <a:moveTo>
                    <a:pt x="1590" y="2617"/>
                  </a:moveTo>
                  <a:cubicBezTo>
                    <a:pt x="1750" y="2819"/>
                    <a:pt x="1929" y="3036"/>
                    <a:pt x="2126" y="3248"/>
                  </a:cubicBezTo>
                  <a:cubicBezTo>
                    <a:pt x="2079" y="3492"/>
                    <a:pt x="2046" y="3723"/>
                    <a:pt x="2018" y="3944"/>
                  </a:cubicBezTo>
                  <a:cubicBezTo>
                    <a:pt x="1747" y="3974"/>
                    <a:pt x="1493" y="3988"/>
                    <a:pt x="1266" y="3988"/>
                  </a:cubicBezTo>
                  <a:cubicBezTo>
                    <a:pt x="634" y="3988"/>
                    <a:pt x="203" y="3875"/>
                    <a:pt x="151" y="3657"/>
                  </a:cubicBezTo>
                  <a:cubicBezTo>
                    <a:pt x="85" y="3370"/>
                    <a:pt x="682" y="2961"/>
                    <a:pt x="1590" y="2617"/>
                  </a:cubicBezTo>
                  <a:close/>
                  <a:moveTo>
                    <a:pt x="3665" y="3708"/>
                  </a:moveTo>
                  <a:cubicBezTo>
                    <a:pt x="3599" y="3944"/>
                    <a:pt x="3528" y="4160"/>
                    <a:pt x="3448" y="4367"/>
                  </a:cubicBezTo>
                  <a:cubicBezTo>
                    <a:pt x="3265" y="4226"/>
                    <a:pt x="3077" y="4066"/>
                    <a:pt x="2884" y="3892"/>
                  </a:cubicBezTo>
                  <a:cubicBezTo>
                    <a:pt x="3001" y="3868"/>
                    <a:pt x="3124" y="3845"/>
                    <a:pt x="3246" y="3817"/>
                  </a:cubicBezTo>
                  <a:cubicBezTo>
                    <a:pt x="3392" y="3784"/>
                    <a:pt x="3528" y="3746"/>
                    <a:pt x="3665" y="3708"/>
                  </a:cubicBezTo>
                  <a:close/>
                  <a:moveTo>
                    <a:pt x="4488" y="3445"/>
                  </a:moveTo>
                  <a:cubicBezTo>
                    <a:pt x="5076" y="4216"/>
                    <a:pt x="5367" y="4880"/>
                    <a:pt x="5160" y="5091"/>
                  </a:cubicBezTo>
                  <a:cubicBezTo>
                    <a:pt x="5115" y="5136"/>
                    <a:pt x="5049" y="5158"/>
                    <a:pt x="4965" y="5158"/>
                  </a:cubicBezTo>
                  <a:cubicBezTo>
                    <a:pt x="4660" y="5158"/>
                    <a:pt x="4122" y="4879"/>
                    <a:pt x="3514" y="4419"/>
                  </a:cubicBezTo>
                  <a:cubicBezTo>
                    <a:pt x="3599" y="4193"/>
                    <a:pt x="3679" y="3948"/>
                    <a:pt x="3754" y="3685"/>
                  </a:cubicBezTo>
                  <a:cubicBezTo>
                    <a:pt x="4017" y="3610"/>
                    <a:pt x="4262" y="3530"/>
                    <a:pt x="4488" y="3445"/>
                  </a:cubicBezTo>
                  <a:close/>
                  <a:moveTo>
                    <a:pt x="2790" y="3911"/>
                  </a:moveTo>
                  <a:cubicBezTo>
                    <a:pt x="3001" y="4108"/>
                    <a:pt x="3218" y="4287"/>
                    <a:pt x="3420" y="4447"/>
                  </a:cubicBezTo>
                  <a:cubicBezTo>
                    <a:pt x="3094" y="5309"/>
                    <a:pt x="2708" y="5891"/>
                    <a:pt x="2425" y="5891"/>
                  </a:cubicBezTo>
                  <a:cubicBezTo>
                    <a:pt x="2410" y="5891"/>
                    <a:pt x="2395" y="5890"/>
                    <a:pt x="2380" y="5886"/>
                  </a:cubicBezTo>
                  <a:cubicBezTo>
                    <a:pt x="2084" y="5816"/>
                    <a:pt x="1981" y="5044"/>
                    <a:pt x="2094" y="4019"/>
                  </a:cubicBezTo>
                  <a:cubicBezTo>
                    <a:pt x="2315" y="3991"/>
                    <a:pt x="2545" y="3958"/>
                    <a:pt x="2790" y="3911"/>
                  </a:cubicBezTo>
                  <a:close/>
                  <a:moveTo>
                    <a:pt x="3686" y="0"/>
                  </a:moveTo>
                  <a:cubicBezTo>
                    <a:pt x="3362" y="0"/>
                    <a:pt x="2962" y="578"/>
                    <a:pt x="2620" y="1470"/>
                  </a:cubicBezTo>
                  <a:cubicBezTo>
                    <a:pt x="2007" y="1006"/>
                    <a:pt x="1467" y="735"/>
                    <a:pt x="1139" y="735"/>
                  </a:cubicBezTo>
                  <a:cubicBezTo>
                    <a:pt x="1034" y="735"/>
                    <a:pt x="951" y="762"/>
                    <a:pt x="894" y="820"/>
                  </a:cubicBezTo>
                  <a:cubicBezTo>
                    <a:pt x="654" y="1060"/>
                    <a:pt x="927" y="1742"/>
                    <a:pt x="1538" y="2551"/>
                  </a:cubicBezTo>
                  <a:cubicBezTo>
                    <a:pt x="593" y="2914"/>
                    <a:pt x="0" y="3342"/>
                    <a:pt x="76" y="3671"/>
                  </a:cubicBezTo>
                  <a:cubicBezTo>
                    <a:pt x="136" y="3935"/>
                    <a:pt x="601" y="4069"/>
                    <a:pt x="1290" y="4069"/>
                  </a:cubicBezTo>
                  <a:cubicBezTo>
                    <a:pt x="1509" y="4069"/>
                    <a:pt x="1750" y="4056"/>
                    <a:pt x="2009" y="4028"/>
                  </a:cubicBezTo>
                  <a:lnTo>
                    <a:pt x="2009" y="4028"/>
                  </a:lnTo>
                  <a:cubicBezTo>
                    <a:pt x="1896" y="5101"/>
                    <a:pt x="2018" y="5882"/>
                    <a:pt x="2366" y="5962"/>
                  </a:cubicBezTo>
                  <a:cubicBezTo>
                    <a:pt x="2385" y="5966"/>
                    <a:pt x="2404" y="5968"/>
                    <a:pt x="2424" y="5968"/>
                  </a:cubicBezTo>
                  <a:cubicBezTo>
                    <a:pt x="2744" y="5968"/>
                    <a:pt x="3144" y="5390"/>
                    <a:pt x="3486" y="4499"/>
                  </a:cubicBezTo>
                  <a:cubicBezTo>
                    <a:pt x="4100" y="4963"/>
                    <a:pt x="4641" y="5232"/>
                    <a:pt x="4970" y="5232"/>
                  </a:cubicBezTo>
                  <a:cubicBezTo>
                    <a:pt x="5075" y="5232"/>
                    <a:pt x="5159" y="5205"/>
                    <a:pt x="5217" y="5148"/>
                  </a:cubicBezTo>
                  <a:cubicBezTo>
                    <a:pt x="5457" y="4908"/>
                    <a:pt x="5179" y="4226"/>
                    <a:pt x="4568" y="3417"/>
                  </a:cubicBezTo>
                  <a:cubicBezTo>
                    <a:pt x="5513" y="3055"/>
                    <a:pt x="6106" y="2627"/>
                    <a:pt x="6031" y="2293"/>
                  </a:cubicBezTo>
                  <a:cubicBezTo>
                    <a:pt x="5970" y="2032"/>
                    <a:pt x="5506" y="1899"/>
                    <a:pt x="4818" y="1899"/>
                  </a:cubicBezTo>
                  <a:cubicBezTo>
                    <a:pt x="4599" y="1899"/>
                    <a:pt x="4357" y="1913"/>
                    <a:pt x="4097" y="1940"/>
                  </a:cubicBezTo>
                  <a:cubicBezTo>
                    <a:pt x="4210" y="867"/>
                    <a:pt x="4088" y="87"/>
                    <a:pt x="3745" y="7"/>
                  </a:cubicBezTo>
                  <a:cubicBezTo>
                    <a:pt x="3725" y="2"/>
                    <a:pt x="3706" y="0"/>
                    <a:pt x="3686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 bwMode="auto">
            <a:xfrm>
              <a:off x="9216298" y="4020980"/>
              <a:ext cx="59741" cy="52753"/>
            </a:xfrm>
            <a:custGeom>
              <a:avLst/>
              <a:gdLst/>
              <a:ahLst/>
              <a:cxnLst/>
              <a:rect l="l" t="t" r="r" b="b"/>
              <a:pathLst>
                <a:path w="1214" h="1072" extrusionOk="0">
                  <a:moveTo>
                    <a:pt x="607" y="0"/>
                  </a:moveTo>
                  <a:cubicBezTo>
                    <a:pt x="501" y="0"/>
                    <a:pt x="395" y="31"/>
                    <a:pt x="301" y="96"/>
                  </a:cubicBezTo>
                  <a:cubicBezTo>
                    <a:pt x="61" y="261"/>
                    <a:pt x="0" y="595"/>
                    <a:pt x="165" y="839"/>
                  </a:cubicBezTo>
                  <a:cubicBezTo>
                    <a:pt x="270" y="990"/>
                    <a:pt x="437" y="1072"/>
                    <a:pt x="607" y="1072"/>
                  </a:cubicBezTo>
                  <a:cubicBezTo>
                    <a:pt x="713" y="1072"/>
                    <a:pt x="819" y="1041"/>
                    <a:pt x="913" y="976"/>
                  </a:cubicBezTo>
                  <a:cubicBezTo>
                    <a:pt x="1157" y="806"/>
                    <a:pt x="1214" y="472"/>
                    <a:pt x="1049" y="233"/>
                  </a:cubicBezTo>
                  <a:cubicBezTo>
                    <a:pt x="945" y="82"/>
                    <a:pt x="777" y="0"/>
                    <a:pt x="607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 bwMode="auto">
            <a:xfrm>
              <a:off x="9095243" y="3908192"/>
              <a:ext cx="302100" cy="278332"/>
            </a:xfrm>
            <a:custGeom>
              <a:avLst/>
              <a:gdLst/>
              <a:ahLst/>
              <a:cxnLst/>
              <a:rect l="l" t="t" r="r" b="b"/>
              <a:pathLst>
                <a:path w="6139" h="5656" extrusionOk="0">
                  <a:moveTo>
                    <a:pt x="4165" y="76"/>
                  </a:moveTo>
                  <a:cubicBezTo>
                    <a:pt x="4195" y="76"/>
                    <a:pt x="4222" y="82"/>
                    <a:pt x="4248" y="93"/>
                  </a:cubicBezTo>
                  <a:cubicBezTo>
                    <a:pt x="4530" y="215"/>
                    <a:pt x="4492" y="991"/>
                    <a:pt x="4201" y="1984"/>
                  </a:cubicBezTo>
                  <a:cubicBezTo>
                    <a:pt x="4015" y="1972"/>
                    <a:pt x="3823" y="1964"/>
                    <a:pt x="3624" y="1964"/>
                  </a:cubicBezTo>
                  <a:cubicBezTo>
                    <a:pt x="3581" y="1964"/>
                    <a:pt x="3538" y="1964"/>
                    <a:pt x="3495" y="1965"/>
                  </a:cubicBezTo>
                  <a:cubicBezTo>
                    <a:pt x="3316" y="1730"/>
                    <a:pt x="3142" y="1513"/>
                    <a:pt x="2968" y="1320"/>
                  </a:cubicBezTo>
                  <a:cubicBezTo>
                    <a:pt x="3420" y="571"/>
                    <a:pt x="3882" y="76"/>
                    <a:pt x="4165" y="76"/>
                  </a:cubicBezTo>
                  <a:close/>
                  <a:moveTo>
                    <a:pt x="2926" y="1396"/>
                  </a:moveTo>
                  <a:cubicBezTo>
                    <a:pt x="3081" y="1570"/>
                    <a:pt x="3241" y="1758"/>
                    <a:pt x="3396" y="1965"/>
                  </a:cubicBezTo>
                  <a:cubicBezTo>
                    <a:pt x="3274" y="1965"/>
                    <a:pt x="3152" y="1970"/>
                    <a:pt x="3029" y="1974"/>
                  </a:cubicBezTo>
                  <a:cubicBezTo>
                    <a:pt x="2879" y="1984"/>
                    <a:pt x="2738" y="1993"/>
                    <a:pt x="2597" y="2002"/>
                  </a:cubicBezTo>
                  <a:cubicBezTo>
                    <a:pt x="2700" y="1786"/>
                    <a:pt x="2813" y="1584"/>
                    <a:pt x="2926" y="1396"/>
                  </a:cubicBezTo>
                  <a:close/>
                  <a:moveTo>
                    <a:pt x="1505" y="338"/>
                  </a:moveTo>
                  <a:cubicBezTo>
                    <a:pt x="1795" y="338"/>
                    <a:pt x="2314" y="722"/>
                    <a:pt x="2870" y="1330"/>
                  </a:cubicBezTo>
                  <a:cubicBezTo>
                    <a:pt x="2747" y="1542"/>
                    <a:pt x="2625" y="1767"/>
                    <a:pt x="2503" y="2012"/>
                  </a:cubicBezTo>
                  <a:cubicBezTo>
                    <a:pt x="2235" y="2040"/>
                    <a:pt x="1976" y="2073"/>
                    <a:pt x="1736" y="2115"/>
                  </a:cubicBezTo>
                  <a:cubicBezTo>
                    <a:pt x="1298" y="1250"/>
                    <a:pt x="1129" y="544"/>
                    <a:pt x="1374" y="375"/>
                  </a:cubicBezTo>
                  <a:cubicBezTo>
                    <a:pt x="1410" y="350"/>
                    <a:pt x="1454" y="338"/>
                    <a:pt x="1505" y="338"/>
                  </a:cubicBezTo>
                  <a:close/>
                  <a:moveTo>
                    <a:pt x="3552" y="2040"/>
                  </a:moveTo>
                  <a:cubicBezTo>
                    <a:pt x="3768" y="2040"/>
                    <a:pt x="3980" y="2050"/>
                    <a:pt x="4177" y="2059"/>
                  </a:cubicBezTo>
                  <a:cubicBezTo>
                    <a:pt x="4116" y="2252"/>
                    <a:pt x="4050" y="2449"/>
                    <a:pt x="3975" y="2652"/>
                  </a:cubicBezTo>
                  <a:cubicBezTo>
                    <a:pt x="3909" y="2548"/>
                    <a:pt x="3838" y="2445"/>
                    <a:pt x="3768" y="2341"/>
                  </a:cubicBezTo>
                  <a:cubicBezTo>
                    <a:pt x="3697" y="2238"/>
                    <a:pt x="3627" y="2139"/>
                    <a:pt x="3552" y="2040"/>
                  </a:cubicBezTo>
                  <a:close/>
                  <a:moveTo>
                    <a:pt x="2465" y="2097"/>
                  </a:moveTo>
                  <a:cubicBezTo>
                    <a:pt x="2404" y="2224"/>
                    <a:pt x="2343" y="2355"/>
                    <a:pt x="2286" y="2487"/>
                  </a:cubicBezTo>
                  <a:cubicBezTo>
                    <a:pt x="2235" y="2605"/>
                    <a:pt x="2187" y="2717"/>
                    <a:pt x="2145" y="2830"/>
                  </a:cubicBezTo>
                  <a:cubicBezTo>
                    <a:pt x="2009" y="2614"/>
                    <a:pt x="1882" y="2398"/>
                    <a:pt x="1774" y="2191"/>
                  </a:cubicBezTo>
                  <a:cubicBezTo>
                    <a:pt x="1995" y="2153"/>
                    <a:pt x="2225" y="2120"/>
                    <a:pt x="2465" y="2097"/>
                  </a:cubicBezTo>
                  <a:close/>
                  <a:moveTo>
                    <a:pt x="4257" y="2068"/>
                  </a:moveTo>
                  <a:cubicBezTo>
                    <a:pt x="5287" y="2144"/>
                    <a:pt x="6030" y="2379"/>
                    <a:pt x="6045" y="2685"/>
                  </a:cubicBezTo>
                  <a:cubicBezTo>
                    <a:pt x="6059" y="2981"/>
                    <a:pt x="5395" y="3277"/>
                    <a:pt x="4441" y="3451"/>
                  </a:cubicBezTo>
                  <a:cubicBezTo>
                    <a:pt x="4323" y="3221"/>
                    <a:pt x="4182" y="2981"/>
                    <a:pt x="4027" y="2732"/>
                  </a:cubicBezTo>
                  <a:cubicBezTo>
                    <a:pt x="4116" y="2501"/>
                    <a:pt x="4191" y="2280"/>
                    <a:pt x="4257" y="2068"/>
                  </a:cubicBezTo>
                  <a:close/>
                  <a:moveTo>
                    <a:pt x="3994" y="2821"/>
                  </a:moveTo>
                  <a:cubicBezTo>
                    <a:pt x="4130" y="3042"/>
                    <a:pt x="4252" y="3258"/>
                    <a:pt x="4361" y="3465"/>
                  </a:cubicBezTo>
                  <a:cubicBezTo>
                    <a:pt x="4144" y="3503"/>
                    <a:pt x="3914" y="3536"/>
                    <a:pt x="3669" y="3559"/>
                  </a:cubicBezTo>
                  <a:cubicBezTo>
                    <a:pt x="3730" y="3432"/>
                    <a:pt x="3791" y="3301"/>
                    <a:pt x="3853" y="3164"/>
                  </a:cubicBezTo>
                  <a:cubicBezTo>
                    <a:pt x="3900" y="3051"/>
                    <a:pt x="3947" y="2939"/>
                    <a:pt x="3994" y="2821"/>
                  </a:cubicBezTo>
                  <a:close/>
                  <a:moveTo>
                    <a:pt x="1694" y="2205"/>
                  </a:moveTo>
                  <a:cubicBezTo>
                    <a:pt x="1811" y="2435"/>
                    <a:pt x="1952" y="2675"/>
                    <a:pt x="2108" y="2924"/>
                  </a:cubicBezTo>
                  <a:cubicBezTo>
                    <a:pt x="2023" y="3150"/>
                    <a:pt x="1943" y="3376"/>
                    <a:pt x="1877" y="3588"/>
                  </a:cubicBezTo>
                  <a:cubicBezTo>
                    <a:pt x="852" y="3512"/>
                    <a:pt x="104" y="3277"/>
                    <a:pt x="90" y="2967"/>
                  </a:cubicBezTo>
                  <a:cubicBezTo>
                    <a:pt x="76" y="2670"/>
                    <a:pt x="739" y="2379"/>
                    <a:pt x="1694" y="2205"/>
                  </a:cubicBezTo>
                  <a:close/>
                  <a:moveTo>
                    <a:pt x="2159" y="3004"/>
                  </a:moveTo>
                  <a:cubicBezTo>
                    <a:pt x="2225" y="3108"/>
                    <a:pt x="2296" y="3211"/>
                    <a:pt x="2366" y="3315"/>
                  </a:cubicBezTo>
                  <a:cubicBezTo>
                    <a:pt x="2437" y="3418"/>
                    <a:pt x="2507" y="3517"/>
                    <a:pt x="2583" y="3611"/>
                  </a:cubicBezTo>
                  <a:cubicBezTo>
                    <a:pt x="2366" y="3611"/>
                    <a:pt x="2159" y="3606"/>
                    <a:pt x="1957" y="3592"/>
                  </a:cubicBezTo>
                  <a:cubicBezTo>
                    <a:pt x="2018" y="3404"/>
                    <a:pt x="2084" y="3207"/>
                    <a:pt x="2159" y="3004"/>
                  </a:cubicBezTo>
                  <a:close/>
                  <a:moveTo>
                    <a:pt x="3457" y="2040"/>
                  </a:moveTo>
                  <a:cubicBezTo>
                    <a:pt x="3537" y="2153"/>
                    <a:pt x="3622" y="2266"/>
                    <a:pt x="3707" y="2388"/>
                  </a:cubicBezTo>
                  <a:cubicBezTo>
                    <a:pt x="3787" y="2506"/>
                    <a:pt x="3867" y="2623"/>
                    <a:pt x="3937" y="2741"/>
                  </a:cubicBezTo>
                  <a:cubicBezTo>
                    <a:pt x="3890" y="2873"/>
                    <a:pt x="3838" y="3004"/>
                    <a:pt x="3777" y="3136"/>
                  </a:cubicBezTo>
                  <a:cubicBezTo>
                    <a:pt x="3716" y="3282"/>
                    <a:pt x="3650" y="3428"/>
                    <a:pt x="3580" y="3569"/>
                  </a:cubicBezTo>
                  <a:cubicBezTo>
                    <a:pt x="3425" y="3583"/>
                    <a:pt x="3265" y="3592"/>
                    <a:pt x="3105" y="3602"/>
                  </a:cubicBezTo>
                  <a:cubicBezTo>
                    <a:pt x="2959" y="3606"/>
                    <a:pt x="2818" y="3611"/>
                    <a:pt x="2681" y="3611"/>
                  </a:cubicBezTo>
                  <a:cubicBezTo>
                    <a:pt x="2597" y="3503"/>
                    <a:pt x="2512" y="3385"/>
                    <a:pt x="2432" y="3268"/>
                  </a:cubicBezTo>
                  <a:cubicBezTo>
                    <a:pt x="2347" y="3150"/>
                    <a:pt x="2272" y="3033"/>
                    <a:pt x="2197" y="2915"/>
                  </a:cubicBezTo>
                  <a:cubicBezTo>
                    <a:pt x="2244" y="2783"/>
                    <a:pt x="2300" y="2652"/>
                    <a:pt x="2357" y="2520"/>
                  </a:cubicBezTo>
                  <a:cubicBezTo>
                    <a:pt x="2418" y="2369"/>
                    <a:pt x="2489" y="2228"/>
                    <a:pt x="2554" y="2087"/>
                  </a:cubicBezTo>
                  <a:cubicBezTo>
                    <a:pt x="2710" y="2073"/>
                    <a:pt x="2870" y="2059"/>
                    <a:pt x="3029" y="2054"/>
                  </a:cubicBezTo>
                  <a:cubicBezTo>
                    <a:pt x="3175" y="2045"/>
                    <a:pt x="3316" y="2045"/>
                    <a:pt x="3457" y="2040"/>
                  </a:cubicBezTo>
                  <a:close/>
                  <a:moveTo>
                    <a:pt x="3542" y="3649"/>
                  </a:moveTo>
                  <a:lnTo>
                    <a:pt x="3542" y="3649"/>
                  </a:lnTo>
                  <a:cubicBezTo>
                    <a:pt x="3434" y="3865"/>
                    <a:pt x="3321" y="4072"/>
                    <a:pt x="3208" y="4260"/>
                  </a:cubicBezTo>
                  <a:cubicBezTo>
                    <a:pt x="3053" y="4086"/>
                    <a:pt x="2893" y="3898"/>
                    <a:pt x="2738" y="3691"/>
                  </a:cubicBezTo>
                  <a:cubicBezTo>
                    <a:pt x="2860" y="3686"/>
                    <a:pt x="2982" y="3686"/>
                    <a:pt x="3109" y="3682"/>
                  </a:cubicBezTo>
                  <a:cubicBezTo>
                    <a:pt x="3255" y="3672"/>
                    <a:pt x="3401" y="3663"/>
                    <a:pt x="3542" y="3649"/>
                  </a:cubicBezTo>
                  <a:close/>
                  <a:moveTo>
                    <a:pt x="4398" y="3541"/>
                  </a:moveTo>
                  <a:cubicBezTo>
                    <a:pt x="4836" y="4406"/>
                    <a:pt x="5005" y="5112"/>
                    <a:pt x="4760" y="5276"/>
                  </a:cubicBezTo>
                  <a:cubicBezTo>
                    <a:pt x="4724" y="5302"/>
                    <a:pt x="4679" y="5315"/>
                    <a:pt x="4626" y="5315"/>
                  </a:cubicBezTo>
                  <a:cubicBezTo>
                    <a:pt x="4335" y="5315"/>
                    <a:pt x="3819" y="4931"/>
                    <a:pt x="3265" y="4321"/>
                  </a:cubicBezTo>
                  <a:cubicBezTo>
                    <a:pt x="3387" y="4114"/>
                    <a:pt x="3514" y="3889"/>
                    <a:pt x="3632" y="3644"/>
                  </a:cubicBezTo>
                  <a:cubicBezTo>
                    <a:pt x="3900" y="3616"/>
                    <a:pt x="4158" y="3583"/>
                    <a:pt x="4398" y="3541"/>
                  </a:cubicBezTo>
                  <a:close/>
                  <a:moveTo>
                    <a:pt x="1938" y="3672"/>
                  </a:moveTo>
                  <a:cubicBezTo>
                    <a:pt x="2159" y="3686"/>
                    <a:pt x="2394" y="3691"/>
                    <a:pt x="2639" y="3691"/>
                  </a:cubicBezTo>
                  <a:cubicBezTo>
                    <a:pt x="2818" y="3926"/>
                    <a:pt x="2992" y="4138"/>
                    <a:pt x="3166" y="4331"/>
                  </a:cubicBezTo>
                  <a:cubicBezTo>
                    <a:pt x="2715" y="5084"/>
                    <a:pt x="2256" y="5580"/>
                    <a:pt x="1970" y="5580"/>
                  </a:cubicBezTo>
                  <a:cubicBezTo>
                    <a:pt x="1940" y="5580"/>
                    <a:pt x="1912" y="5574"/>
                    <a:pt x="1886" y="5563"/>
                  </a:cubicBezTo>
                  <a:cubicBezTo>
                    <a:pt x="1604" y="5441"/>
                    <a:pt x="1647" y="4660"/>
                    <a:pt x="1938" y="3672"/>
                  </a:cubicBezTo>
                  <a:close/>
                  <a:moveTo>
                    <a:pt x="4172" y="0"/>
                  </a:moveTo>
                  <a:cubicBezTo>
                    <a:pt x="3855" y="0"/>
                    <a:pt x="3382" y="488"/>
                    <a:pt x="2912" y="1259"/>
                  </a:cubicBezTo>
                  <a:cubicBezTo>
                    <a:pt x="2346" y="642"/>
                    <a:pt x="1822" y="265"/>
                    <a:pt x="1499" y="265"/>
                  </a:cubicBezTo>
                  <a:cubicBezTo>
                    <a:pt x="1432" y="265"/>
                    <a:pt x="1375" y="281"/>
                    <a:pt x="1327" y="314"/>
                  </a:cubicBezTo>
                  <a:cubicBezTo>
                    <a:pt x="1049" y="507"/>
                    <a:pt x="1200" y="1226"/>
                    <a:pt x="1656" y="2129"/>
                  </a:cubicBezTo>
                  <a:cubicBezTo>
                    <a:pt x="659" y="2313"/>
                    <a:pt x="0" y="2633"/>
                    <a:pt x="14" y="2971"/>
                  </a:cubicBezTo>
                  <a:cubicBezTo>
                    <a:pt x="28" y="3324"/>
                    <a:pt x="776" y="3588"/>
                    <a:pt x="1854" y="3668"/>
                  </a:cubicBezTo>
                  <a:cubicBezTo>
                    <a:pt x="1548" y="4702"/>
                    <a:pt x="1529" y="5493"/>
                    <a:pt x="1854" y="5634"/>
                  </a:cubicBezTo>
                  <a:cubicBezTo>
                    <a:pt x="1888" y="5649"/>
                    <a:pt x="1924" y="5656"/>
                    <a:pt x="1963" y="5656"/>
                  </a:cubicBezTo>
                  <a:cubicBezTo>
                    <a:pt x="2283" y="5656"/>
                    <a:pt x="2753" y="5168"/>
                    <a:pt x="3222" y="4392"/>
                  </a:cubicBezTo>
                  <a:cubicBezTo>
                    <a:pt x="3792" y="5013"/>
                    <a:pt x="4317" y="5391"/>
                    <a:pt x="4638" y="5391"/>
                  </a:cubicBezTo>
                  <a:cubicBezTo>
                    <a:pt x="4703" y="5391"/>
                    <a:pt x="4760" y="5375"/>
                    <a:pt x="4807" y="5342"/>
                  </a:cubicBezTo>
                  <a:cubicBezTo>
                    <a:pt x="5085" y="5149"/>
                    <a:pt x="4934" y="4430"/>
                    <a:pt x="4478" y="3526"/>
                  </a:cubicBezTo>
                  <a:cubicBezTo>
                    <a:pt x="5475" y="3338"/>
                    <a:pt x="6139" y="3023"/>
                    <a:pt x="6120" y="2685"/>
                  </a:cubicBezTo>
                  <a:cubicBezTo>
                    <a:pt x="6106" y="2332"/>
                    <a:pt x="5358" y="2068"/>
                    <a:pt x="4281" y="1988"/>
                  </a:cubicBezTo>
                  <a:cubicBezTo>
                    <a:pt x="4586" y="954"/>
                    <a:pt x="4605" y="163"/>
                    <a:pt x="4281" y="22"/>
                  </a:cubicBezTo>
                  <a:cubicBezTo>
                    <a:pt x="4247" y="7"/>
                    <a:pt x="4211" y="0"/>
                    <a:pt x="4172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 bwMode="auto">
            <a:xfrm>
              <a:off x="7019475" y="4696990"/>
              <a:ext cx="304167" cy="298360"/>
            </a:xfrm>
            <a:custGeom>
              <a:avLst/>
              <a:gdLst/>
              <a:ahLst/>
              <a:cxnLst/>
              <a:rect l="l" t="t" r="r" b="b"/>
              <a:pathLst>
                <a:path w="6181" h="6063" extrusionOk="0">
                  <a:moveTo>
                    <a:pt x="1460" y="0"/>
                  </a:moveTo>
                  <a:cubicBezTo>
                    <a:pt x="1421" y="0"/>
                    <a:pt x="1381" y="5"/>
                    <a:pt x="1341" y="14"/>
                  </a:cubicBezTo>
                  <a:cubicBezTo>
                    <a:pt x="1059" y="75"/>
                    <a:pt x="875" y="357"/>
                    <a:pt x="941" y="639"/>
                  </a:cubicBezTo>
                  <a:cubicBezTo>
                    <a:pt x="994" y="888"/>
                    <a:pt x="1214" y="1056"/>
                    <a:pt x="1458" y="1056"/>
                  </a:cubicBezTo>
                  <a:cubicBezTo>
                    <a:pt x="1495" y="1056"/>
                    <a:pt x="1533" y="1052"/>
                    <a:pt x="1571" y="1044"/>
                  </a:cubicBezTo>
                  <a:cubicBezTo>
                    <a:pt x="1614" y="1035"/>
                    <a:pt x="1656" y="1016"/>
                    <a:pt x="1694" y="997"/>
                  </a:cubicBezTo>
                  <a:lnTo>
                    <a:pt x="2606" y="2342"/>
                  </a:lnTo>
                  <a:cubicBezTo>
                    <a:pt x="2418" y="2493"/>
                    <a:pt x="2305" y="2723"/>
                    <a:pt x="2310" y="2968"/>
                  </a:cubicBezTo>
                  <a:lnTo>
                    <a:pt x="823" y="3104"/>
                  </a:lnTo>
                  <a:cubicBezTo>
                    <a:pt x="775" y="2926"/>
                    <a:pt x="615" y="2807"/>
                    <a:pt x="440" y="2807"/>
                  </a:cubicBezTo>
                  <a:cubicBezTo>
                    <a:pt x="411" y="2807"/>
                    <a:pt x="382" y="2811"/>
                    <a:pt x="353" y="2817"/>
                  </a:cubicBezTo>
                  <a:cubicBezTo>
                    <a:pt x="137" y="2864"/>
                    <a:pt x="0" y="3081"/>
                    <a:pt x="47" y="3297"/>
                  </a:cubicBezTo>
                  <a:cubicBezTo>
                    <a:pt x="88" y="3479"/>
                    <a:pt x="253" y="3609"/>
                    <a:pt x="436" y="3609"/>
                  </a:cubicBezTo>
                  <a:cubicBezTo>
                    <a:pt x="466" y="3609"/>
                    <a:pt x="497" y="3605"/>
                    <a:pt x="527" y="3598"/>
                  </a:cubicBezTo>
                  <a:cubicBezTo>
                    <a:pt x="701" y="3560"/>
                    <a:pt x="823" y="3410"/>
                    <a:pt x="837" y="3241"/>
                  </a:cubicBezTo>
                  <a:lnTo>
                    <a:pt x="2319" y="3104"/>
                  </a:lnTo>
                  <a:cubicBezTo>
                    <a:pt x="2324" y="3118"/>
                    <a:pt x="2324" y="3128"/>
                    <a:pt x="2324" y="3137"/>
                  </a:cubicBezTo>
                  <a:cubicBezTo>
                    <a:pt x="2385" y="3405"/>
                    <a:pt x="2568" y="3612"/>
                    <a:pt x="2804" y="3706"/>
                  </a:cubicBezTo>
                  <a:lnTo>
                    <a:pt x="2333" y="5216"/>
                  </a:lnTo>
                  <a:cubicBezTo>
                    <a:pt x="2312" y="5212"/>
                    <a:pt x="2290" y="5210"/>
                    <a:pt x="2267" y="5210"/>
                  </a:cubicBezTo>
                  <a:cubicBezTo>
                    <a:pt x="2240" y="5210"/>
                    <a:pt x="2211" y="5213"/>
                    <a:pt x="2183" y="5221"/>
                  </a:cubicBezTo>
                  <a:cubicBezTo>
                    <a:pt x="1952" y="5268"/>
                    <a:pt x="1806" y="5498"/>
                    <a:pt x="1858" y="5729"/>
                  </a:cubicBezTo>
                  <a:cubicBezTo>
                    <a:pt x="1903" y="5926"/>
                    <a:pt x="2081" y="6062"/>
                    <a:pt x="2279" y="6062"/>
                  </a:cubicBezTo>
                  <a:cubicBezTo>
                    <a:pt x="2308" y="6062"/>
                    <a:pt x="2337" y="6059"/>
                    <a:pt x="2366" y="6053"/>
                  </a:cubicBezTo>
                  <a:cubicBezTo>
                    <a:pt x="2597" y="6002"/>
                    <a:pt x="2742" y="5771"/>
                    <a:pt x="2691" y="5545"/>
                  </a:cubicBezTo>
                  <a:cubicBezTo>
                    <a:pt x="2663" y="5414"/>
                    <a:pt x="2578" y="5310"/>
                    <a:pt x="2465" y="5254"/>
                  </a:cubicBezTo>
                  <a:lnTo>
                    <a:pt x="2935" y="3749"/>
                  </a:lnTo>
                  <a:cubicBezTo>
                    <a:pt x="2992" y="3760"/>
                    <a:pt x="3049" y="3766"/>
                    <a:pt x="3108" y="3766"/>
                  </a:cubicBezTo>
                  <a:cubicBezTo>
                    <a:pt x="3166" y="3766"/>
                    <a:pt x="3225" y="3760"/>
                    <a:pt x="3283" y="3749"/>
                  </a:cubicBezTo>
                  <a:cubicBezTo>
                    <a:pt x="3490" y="3702"/>
                    <a:pt x="3660" y="3579"/>
                    <a:pt x="3773" y="3415"/>
                  </a:cubicBezTo>
                  <a:lnTo>
                    <a:pt x="5137" y="4181"/>
                  </a:lnTo>
                  <a:cubicBezTo>
                    <a:pt x="5099" y="4271"/>
                    <a:pt x="5090" y="4379"/>
                    <a:pt x="5113" y="4482"/>
                  </a:cubicBezTo>
                  <a:cubicBezTo>
                    <a:pt x="5166" y="4722"/>
                    <a:pt x="5377" y="4885"/>
                    <a:pt x="5613" y="4885"/>
                  </a:cubicBezTo>
                  <a:cubicBezTo>
                    <a:pt x="5650" y="4885"/>
                    <a:pt x="5687" y="4881"/>
                    <a:pt x="5725" y="4873"/>
                  </a:cubicBezTo>
                  <a:cubicBezTo>
                    <a:pt x="6002" y="4812"/>
                    <a:pt x="6181" y="4539"/>
                    <a:pt x="6120" y="4261"/>
                  </a:cubicBezTo>
                  <a:cubicBezTo>
                    <a:pt x="6067" y="4017"/>
                    <a:pt x="5852" y="3854"/>
                    <a:pt x="5615" y="3854"/>
                  </a:cubicBezTo>
                  <a:cubicBezTo>
                    <a:pt x="5578" y="3854"/>
                    <a:pt x="5541" y="3858"/>
                    <a:pt x="5504" y="3866"/>
                  </a:cubicBezTo>
                  <a:cubicBezTo>
                    <a:pt x="5377" y="3894"/>
                    <a:pt x="5278" y="3965"/>
                    <a:pt x="5203" y="4064"/>
                  </a:cubicBezTo>
                  <a:lnTo>
                    <a:pt x="3838" y="3297"/>
                  </a:lnTo>
                  <a:cubicBezTo>
                    <a:pt x="3909" y="3142"/>
                    <a:pt x="3933" y="2968"/>
                    <a:pt x="3890" y="2794"/>
                  </a:cubicBezTo>
                  <a:cubicBezTo>
                    <a:pt x="3857" y="2643"/>
                    <a:pt x="3782" y="2512"/>
                    <a:pt x="3683" y="2408"/>
                  </a:cubicBezTo>
                  <a:lnTo>
                    <a:pt x="4840" y="1072"/>
                  </a:lnTo>
                  <a:cubicBezTo>
                    <a:pt x="4903" y="1110"/>
                    <a:pt x="4975" y="1133"/>
                    <a:pt x="5052" y="1133"/>
                  </a:cubicBezTo>
                  <a:cubicBezTo>
                    <a:pt x="5080" y="1133"/>
                    <a:pt x="5108" y="1130"/>
                    <a:pt x="5137" y="1124"/>
                  </a:cubicBezTo>
                  <a:cubicBezTo>
                    <a:pt x="5353" y="1077"/>
                    <a:pt x="5489" y="861"/>
                    <a:pt x="5438" y="644"/>
                  </a:cubicBezTo>
                  <a:cubicBezTo>
                    <a:pt x="5397" y="459"/>
                    <a:pt x="5236" y="332"/>
                    <a:pt x="5055" y="332"/>
                  </a:cubicBezTo>
                  <a:cubicBezTo>
                    <a:pt x="5025" y="332"/>
                    <a:pt x="4994" y="336"/>
                    <a:pt x="4963" y="343"/>
                  </a:cubicBezTo>
                  <a:cubicBezTo>
                    <a:pt x="4746" y="390"/>
                    <a:pt x="4610" y="602"/>
                    <a:pt x="4657" y="818"/>
                  </a:cubicBezTo>
                  <a:cubicBezTo>
                    <a:pt x="4671" y="884"/>
                    <a:pt x="4699" y="936"/>
                    <a:pt x="4737" y="983"/>
                  </a:cubicBezTo>
                  <a:lnTo>
                    <a:pt x="3580" y="2319"/>
                  </a:lnTo>
                  <a:cubicBezTo>
                    <a:pt x="3445" y="2220"/>
                    <a:pt x="3282" y="2163"/>
                    <a:pt x="3109" y="2163"/>
                  </a:cubicBezTo>
                  <a:cubicBezTo>
                    <a:pt x="3052" y="2163"/>
                    <a:pt x="2994" y="2169"/>
                    <a:pt x="2935" y="2182"/>
                  </a:cubicBezTo>
                  <a:cubicBezTo>
                    <a:pt x="2855" y="2201"/>
                    <a:pt x="2785" y="2229"/>
                    <a:pt x="2719" y="2267"/>
                  </a:cubicBezTo>
                  <a:lnTo>
                    <a:pt x="1806" y="922"/>
                  </a:lnTo>
                  <a:cubicBezTo>
                    <a:pt x="1943" y="799"/>
                    <a:pt x="2013" y="607"/>
                    <a:pt x="1971" y="414"/>
                  </a:cubicBezTo>
                  <a:cubicBezTo>
                    <a:pt x="1918" y="167"/>
                    <a:pt x="1702" y="0"/>
                    <a:pt x="1460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 bwMode="auto">
            <a:xfrm>
              <a:off x="8928104" y="4609201"/>
              <a:ext cx="277594" cy="266964"/>
            </a:xfrm>
            <a:custGeom>
              <a:avLst/>
              <a:gdLst/>
              <a:ahLst/>
              <a:cxnLst/>
              <a:rect l="l" t="t" r="r" b="b"/>
              <a:pathLst>
                <a:path w="5641" h="5425" extrusionOk="0">
                  <a:moveTo>
                    <a:pt x="2994" y="1"/>
                  </a:moveTo>
                  <a:cubicBezTo>
                    <a:pt x="2799" y="1"/>
                    <a:pt x="2635" y="157"/>
                    <a:pt x="2626" y="354"/>
                  </a:cubicBezTo>
                  <a:cubicBezTo>
                    <a:pt x="2621" y="518"/>
                    <a:pt x="2724" y="664"/>
                    <a:pt x="2875" y="716"/>
                  </a:cubicBezTo>
                  <a:lnTo>
                    <a:pt x="2644" y="2071"/>
                  </a:lnTo>
                  <a:cubicBezTo>
                    <a:pt x="2635" y="2071"/>
                    <a:pt x="2626" y="2066"/>
                    <a:pt x="2616" y="2066"/>
                  </a:cubicBezTo>
                  <a:cubicBezTo>
                    <a:pt x="2607" y="2066"/>
                    <a:pt x="2597" y="2065"/>
                    <a:pt x="2588" y="2065"/>
                  </a:cubicBezTo>
                  <a:cubicBezTo>
                    <a:pt x="2345" y="2065"/>
                    <a:pt x="2131" y="2181"/>
                    <a:pt x="1995" y="2362"/>
                  </a:cubicBezTo>
                  <a:lnTo>
                    <a:pt x="763" y="1586"/>
                  </a:lnTo>
                  <a:cubicBezTo>
                    <a:pt x="782" y="1544"/>
                    <a:pt x="791" y="1502"/>
                    <a:pt x="796" y="1450"/>
                  </a:cubicBezTo>
                  <a:cubicBezTo>
                    <a:pt x="805" y="1233"/>
                    <a:pt x="636" y="1050"/>
                    <a:pt x="419" y="1041"/>
                  </a:cubicBezTo>
                  <a:cubicBezTo>
                    <a:pt x="414" y="1040"/>
                    <a:pt x="408" y="1040"/>
                    <a:pt x="402" y="1040"/>
                  </a:cubicBezTo>
                  <a:cubicBezTo>
                    <a:pt x="193" y="1040"/>
                    <a:pt x="19" y="1206"/>
                    <a:pt x="10" y="1417"/>
                  </a:cubicBezTo>
                  <a:cubicBezTo>
                    <a:pt x="1" y="1633"/>
                    <a:pt x="170" y="1817"/>
                    <a:pt x="387" y="1826"/>
                  </a:cubicBezTo>
                  <a:cubicBezTo>
                    <a:pt x="392" y="1826"/>
                    <a:pt x="397" y="1826"/>
                    <a:pt x="402" y="1826"/>
                  </a:cubicBezTo>
                  <a:cubicBezTo>
                    <a:pt x="518" y="1826"/>
                    <a:pt x="625" y="1775"/>
                    <a:pt x="697" y="1694"/>
                  </a:cubicBezTo>
                  <a:lnTo>
                    <a:pt x="1929" y="2466"/>
                  </a:lnTo>
                  <a:cubicBezTo>
                    <a:pt x="1882" y="2560"/>
                    <a:pt x="1854" y="2663"/>
                    <a:pt x="1849" y="2776"/>
                  </a:cubicBezTo>
                  <a:cubicBezTo>
                    <a:pt x="1840" y="2969"/>
                    <a:pt x="1911" y="3153"/>
                    <a:pt x="2028" y="3289"/>
                  </a:cubicBezTo>
                  <a:lnTo>
                    <a:pt x="1026" y="4324"/>
                  </a:lnTo>
                  <a:cubicBezTo>
                    <a:pt x="951" y="4272"/>
                    <a:pt x="862" y="4234"/>
                    <a:pt x="763" y="4234"/>
                  </a:cubicBezTo>
                  <a:cubicBezTo>
                    <a:pt x="754" y="4234"/>
                    <a:pt x="746" y="4234"/>
                    <a:pt x="737" y="4234"/>
                  </a:cubicBezTo>
                  <a:cubicBezTo>
                    <a:pt x="485" y="4234"/>
                    <a:pt x="278" y="4436"/>
                    <a:pt x="269" y="4686"/>
                  </a:cubicBezTo>
                  <a:cubicBezTo>
                    <a:pt x="260" y="4949"/>
                    <a:pt x="462" y="5170"/>
                    <a:pt x="725" y="5180"/>
                  </a:cubicBezTo>
                  <a:cubicBezTo>
                    <a:pt x="734" y="5180"/>
                    <a:pt x="742" y="5181"/>
                    <a:pt x="751" y="5181"/>
                  </a:cubicBezTo>
                  <a:cubicBezTo>
                    <a:pt x="1003" y="5181"/>
                    <a:pt x="1210" y="4979"/>
                    <a:pt x="1219" y="4728"/>
                  </a:cubicBezTo>
                  <a:cubicBezTo>
                    <a:pt x="1224" y="4606"/>
                    <a:pt x="1181" y="4498"/>
                    <a:pt x="1116" y="4413"/>
                  </a:cubicBezTo>
                  <a:lnTo>
                    <a:pt x="2118" y="3378"/>
                  </a:lnTo>
                  <a:cubicBezTo>
                    <a:pt x="2240" y="3472"/>
                    <a:pt x="2390" y="3534"/>
                    <a:pt x="2555" y="3543"/>
                  </a:cubicBezTo>
                  <a:cubicBezTo>
                    <a:pt x="2564" y="3543"/>
                    <a:pt x="2573" y="3543"/>
                    <a:pt x="2581" y="3543"/>
                  </a:cubicBezTo>
                  <a:cubicBezTo>
                    <a:pt x="2713" y="3543"/>
                    <a:pt x="2840" y="3511"/>
                    <a:pt x="2945" y="3449"/>
                  </a:cubicBezTo>
                  <a:lnTo>
                    <a:pt x="3863" y="4794"/>
                  </a:lnTo>
                  <a:cubicBezTo>
                    <a:pt x="3797" y="4855"/>
                    <a:pt x="3754" y="4945"/>
                    <a:pt x="3750" y="5043"/>
                  </a:cubicBezTo>
                  <a:cubicBezTo>
                    <a:pt x="3740" y="5246"/>
                    <a:pt x="3900" y="5420"/>
                    <a:pt x="4102" y="5424"/>
                  </a:cubicBezTo>
                  <a:cubicBezTo>
                    <a:pt x="4108" y="5425"/>
                    <a:pt x="4114" y="5425"/>
                    <a:pt x="4119" y="5425"/>
                  </a:cubicBezTo>
                  <a:cubicBezTo>
                    <a:pt x="4314" y="5425"/>
                    <a:pt x="4479" y="5268"/>
                    <a:pt x="4488" y="5072"/>
                  </a:cubicBezTo>
                  <a:cubicBezTo>
                    <a:pt x="4498" y="4869"/>
                    <a:pt x="4338" y="4695"/>
                    <a:pt x="4135" y="4691"/>
                  </a:cubicBezTo>
                  <a:cubicBezTo>
                    <a:pt x="4127" y="4690"/>
                    <a:pt x="4120" y="4690"/>
                    <a:pt x="4112" y="4690"/>
                  </a:cubicBezTo>
                  <a:cubicBezTo>
                    <a:pt x="4060" y="4690"/>
                    <a:pt x="4011" y="4703"/>
                    <a:pt x="3966" y="4724"/>
                  </a:cubicBezTo>
                  <a:lnTo>
                    <a:pt x="3049" y="3378"/>
                  </a:lnTo>
                  <a:cubicBezTo>
                    <a:pt x="3209" y="3247"/>
                    <a:pt x="3312" y="3054"/>
                    <a:pt x="3322" y="2837"/>
                  </a:cubicBezTo>
                  <a:cubicBezTo>
                    <a:pt x="3326" y="2762"/>
                    <a:pt x="3317" y="2687"/>
                    <a:pt x="3298" y="2621"/>
                  </a:cubicBezTo>
                  <a:lnTo>
                    <a:pt x="4714" y="2122"/>
                  </a:lnTo>
                  <a:cubicBezTo>
                    <a:pt x="4789" y="2278"/>
                    <a:pt x="4940" y="2386"/>
                    <a:pt x="5123" y="2391"/>
                  </a:cubicBezTo>
                  <a:cubicBezTo>
                    <a:pt x="5129" y="2391"/>
                    <a:pt x="5135" y="2391"/>
                    <a:pt x="5141" y="2391"/>
                  </a:cubicBezTo>
                  <a:cubicBezTo>
                    <a:pt x="5401" y="2391"/>
                    <a:pt x="5622" y="2187"/>
                    <a:pt x="5631" y="1925"/>
                  </a:cubicBezTo>
                  <a:cubicBezTo>
                    <a:pt x="5641" y="1657"/>
                    <a:pt x="5434" y="1431"/>
                    <a:pt x="5166" y="1417"/>
                  </a:cubicBezTo>
                  <a:cubicBezTo>
                    <a:pt x="5160" y="1417"/>
                    <a:pt x="5154" y="1417"/>
                    <a:pt x="5148" y="1417"/>
                  </a:cubicBezTo>
                  <a:cubicBezTo>
                    <a:pt x="4887" y="1417"/>
                    <a:pt x="4667" y="1620"/>
                    <a:pt x="4658" y="1883"/>
                  </a:cubicBezTo>
                  <a:cubicBezTo>
                    <a:pt x="4658" y="1925"/>
                    <a:pt x="4662" y="1967"/>
                    <a:pt x="4672" y="2005"/>
                  </a:cubicBezTo>
                  <a:lnTo>
                    <a:pt x="3256" y="2503"/>
                  </a:lnTo>
                  <a:cubicBezTo>
                    <a:pt x="3166" y="2301"/>
                    <a:pt x="2988" y="2146"/>
                    <a:pt x="2771" y="2089"/>
                  </a:cubicBezTo>
                  <a:lnTo>
                    <a:pt x="2997" y="735"/>
                  </a:lnTo>
                  <a:cubicBezTo>
                    <a:pt x="3195" y="735"/>
                    <a:pt x="3355" y="584"/>
                    <a:pt x="3364" y="382"/>
                  </a:cubicBezTo>
                  <a:cubicBezTo>
                    <a:pt x="3373" y="180"/>
                    <a:pt x="3213" y="10"/>
                    <a:pt x="3011" y="1"/>
                  </a:cubicBezTo>
                  <a:cubicBezTo>
                    <a:pt x="3006" y="1"/>
                    <a:pt x="3000" y="1"/>
                    <a:pt x="2994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 bwMode="auto">
            <a:xfrm>
              <a:off x="6452148" y="4802402"/>
              <a:ext cx="23670" cy="23670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cubicBezTo>
                    <a:pt x="109" y="1"/>
                    <a:pt x="1" y="109"/>
                    <a:pt x="1" y="241"/>
                  </a:cubicBezTo>
                  <a:cubicBezTo>
                    <a:pt x="1" y="372"/>
                    <a:pt x="109" y="481"/>
                    <a:pt x="241" y="481"/>
                  </a:cubicBezTo>
                  <a:cubicBezTo>
                    <a:pt x="372" y="481"/>
                    <a:pt x="481" y="372"/>
                    <a:pt x="481" y="241"/>
                  </a:cubicBezTo>
                  <a:cubicBezTo>
                    <a:pt x="481" y="109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 bwMode="auto">
            <a:xfrm>
              <a:off x="9165612" y="3026707"/>
              <a:ext cx="23621" cy="23621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80"/>
                    <a:pt x="240" y="480"/>
                  </a:cubicBezTo>
                  <a:cubicBezTo>
                    <a:pt x="372" y="480"/>
                    <a:pt x="480" y="372"/>
                    <a:pt x="480" y="240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 bwMode="auto">
            <a:xfrm>
              <a:off x="7401634" y="4979353"/>
              <a:ext cx="23621" cy="23670"/>
            </a:xfrm>
            <a:custGeom>
              <a:avLst/>
              <a:gdLst/>
              <a:ahLst/>
              <a:cxnLst/>
              <a:rect l="l" t="t" r="r" b="b"/>
              <a:pathLst>
                <a:path w="480" h="481" extrusionOk="0">
                  <a:moveTo>
                    <a:pt x="240" y="0"/>
                  </a:moveTo>
                  <a:cubicBezTo>
                    <a:pt x="108" y="0"/>
                    <a:pt x="0" y="108"/>
                    <a:pt x="0" y="240"/>
                  </a:cubicBezTo>
                  <a:cubicBezTo>
                    <a:pt x="0" y="372"/>
                    <a:pt x="108" y="480"/>
                    <a:pt x="240" y="480"/>
                  </a:cubicBezTo>
                  <a:cubicBezTo>
                    <a:pt x="372" y="480"/>
                    <a:pt x="480" y="372"/>
                    <a:pt x="480" y="240"/>
                  </a:cubicBezTo>
                  <a:cubicBezTo>
                    <a:pt x="480" y="108"/>
                    <a:pt x="372" y="0"/>
                    <a:pt x="240" y="0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 bwMode="auto">
            <a:xfrm>
              <a:off x="8972072" y="4003461"/>
              <a:ext cx="23670" cy="23670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241" y="1"/>
                  </a:moveTo>
                  <a:cubicBezTo>
                    <a:pt x="109" y="1"/>
                    <a:pt x="1" y="109"/>
                    <a:pt x="1" y="241"/>
                  </a:cubicBezTo>
                  <a:cubicBezTo>
                    <a:pt x="1" y="372"/>
                    <a:pt x="109" y="480"/>
                    <a:pt x="241" y="480"/>
                  </a:cubicBezTo>
                  <a:cubicBezTo>
                    <a:pt x="372" y="480"/>
                    <a:pt x="481" y="372"/>
                    <a:pt x="481" y="241"/>
                  </a:cubicBezTo>
                  <a:cubicBezTo>
                    <a:pt x="481" y="109"/>
                    <a:pt x="372" y="1"/>
                    <a:pt x="241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 bwMode="auto">
            <a:xfrm>
              <a:off x="9134807" y="3665984"/>
              <a:ext cx="23423" cy="23670"/>
            </a:xfrm>
            <a:custGeom>
              <a:avLst/>
              <a:gdLst/>
              <a:ahLst/>
              <a:cxnLst/>
              <a:rect l="l" t="t" r="r" b="b"/>
              <a:pathLst>
                <a:path w="476" h="481" extrusionOk="0">
                  <a:moveTo>
                    <a:pt x="236" y="1"/>
                  </a:moveTo>
                  <a:cubicBezTo>
                    <a:pt x="104" y="1"/>
                    <a:pt x="1" y="109"/>
                    <a:pt x="1" y="241"/>
                  </a:cubicBezTo>
                  <a:cubicBezTo>
                    <a:pt x="1" y="372"/>
                    <a:pt x="104" y="480"/>
                    <a:pt x="236" y="480"/>
                  </a:cubicBezTo>
                  <a:cubicBezTo>
                    <a:pt x="372" y="480"/>
                    <a:pt x="476" y="372"/>
                    <a:pt x="476" y="241"/>
                  </a:cubicBezTo>
                  <a:cubicBezTo>
                    <a:pt x="476" y="109"/>
                    <a:pt x="372" y="1"/>
                    <a:pt x="236" y="1"/>
                  </a:cubicBezTo>
                  <a:close/>
                </a:path>
              </a:pathLst>
            </a:custGeom>
            <a:solidFill>
              <a:srgbClr val="3B8BFF">
                <a:alpha val="36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59" name="Google Shape;859;p33"/>
          <p:cNvSpPr/>
          <p:nvPr/>
        </p:nvSpPr>
        <p:spPr bwMode="auto">
          <a:xfrm rot="-9933176">
            <a:off x="4795692" y="4743649"/>
            <a:ext cx="5979596" cy="3511183"/>
          </a:xfrm>
          <a:custGeom>
            <a:avLst/>
            <a:gdLst/>
            <a:ahLst/>
            <a:cxnLst/>
            <a:rect l="l" t="t" r="r" b="b"/>
            <a:pathLst>
              <a:path w="51389" h="26865" extrusionOk="0">
                <a:moveTo>
                  <a:pt x="40568" y="0"/>
                </a:moveTo>
                <a:cubicBezTo>
                  <a:pt x="34171" y="0"/>
                  <a:pt x="26758" y="5166"/>
                  <a:pt x="22574" y="6118"/>
                </a:cubicBezTo>
                <a:cubicBezTo>
                  <a:pt x="21975" y="6255"/>
                  <a:pt x="21362" y="6312"/>
                  <a:pt x="20738" y="6312"/>
                </a:cubicBezTo>
                <a:cubicBezTo>
                  <a:pt x="17460" y="6312"/>
                  <a:pt x="13884" y="4729"/>
                  <a:pt x="10493" y="4729"/>
                </a:cubicBezTo>
                <a:cubicBezTo>
                  <a:pt x="8590" y="4729"/>
                  <a:pt x="6746" y="5227"/>
                  <a:pt x="5043" y="6781"/>
                </a:cubicBezTo>
                <a:cubicBezTo>
                  <a:pt x="1" y="11386"/>
                  <a:pt x="5810" y="21429"/>
                  <a:pt x="11219" y="24049"/>
                </a:cubicBezTo>
                <a:cubicBezTo>
                  <a:pt x="15173" y="25965"/>
                  <a:pt x="19897" y="26865"/>
                  <a:pt x="24608" y="26865"/>
                </a:cubicBezTo>
                <a:cubicBezTo>
                  <a:pt x="32525" y="26865"/>
                  <a:pt x="40404" y="24322"/>
                  <a:pt x="44521" y="19787"/>
                </a:cubicBezTo>
                <a:cubicBezTo>
                  <a:pt x="49089" y="14759"/>
                  <a:pt x="51389" y="5982"/>
                  <a:pt x="46233" y="1875"/>
                </a:cubicBezTo>
                <a:cubicBezTo>
                  <a:pt x="44539" y="524"/>
                  <a:pt x="42605" y="0"/>
                  <a:pt x="40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0" name="Google Shape;860;p33"/>
          <p:cNvSpPr/>
          <p:nvPr/>
        </p:nvSpPr>
        <p:spPr bwMode="auto">
          <a:xfrm rot="6300038">
            <a:off x="39493" y="-4372389"/>
            <a:ext cx="5979635" cy="3511215"/>
          </a:xfrm>
          <a:custGeom>
            <a:avLst/>
            <a:gdLst/>
            <a:ahLst/>
            <a:cxnLst/>
            <a:rect l="l" t="t" r="r" b="b"/>
            <a:pathLst>
              <a:path w="51389" h="26865" extrusionOk="0">
                <a:moveTo>
                  <a:pt x="40568" y="0"/>
                </a:moveTo>
                <a:cubicBezTo>
                  <a:pt x="34171" y="0"/>
                  <a:pt x="26758" y="5166"/>
                  <a:pt x="22574" y="6118"/>
                </a:cubicBezTo>
                <a:cubicBezTo>
                  <a:pt x="21975" y="6255"/>
                  <a:pt x="21362" y="6312"/>
                  <a:pt x="20738" y="6312"/>
                </a:cubicBezTo>
                <a:cubicBezTo>
                  <a:pt x="17460" y="6312"/>
                  <a:pt x="13884" y="4729"/>
                  <a:pt x="10493" y="4729"/>
                </a:cubicBezTo>
                <a:cubicBezTo>
                  <a:pt x="8590" y="4729"/>
                  <a:pt x="6746" y="5227"/>
                  <a:pt x="5043" y="6781"/>
                </a:cubicBezTo>
                <a:cubicBezTo>
                  <a:pt x="1" y="11386"/>
                  <a:pt x="5810" y="21429"/>
                  <a:pt x="11219" y="24049"/>
                </a:cubicBezTo>
                <a:cubicBezTo>
                  <a:pt x="15173" y="25965"/>
                  <a:pt x="19897" y="26865"/>
                  <a:pt x="24608" y="26865"/>
                </a:cubicBezTo>
                <a:cubicBezTo>
                  <a:pt x="32525" y="26865"/>
                  <a:pt x="40404" y="24322"/>
                  <a:pt x="44521" y="19787"/>
                </a:cubicBezTo>
                <a:cubicBezTo>
                  <a:pt x="49089" y="14759"/>
                  <a:pt x="51389" y="5982"/>
                  <a:pt x="46233" y="1875"/>
                </a:cubicBezTo>
                <a:cubicBezTo>
                  <a:pt x="44539" y="524"/>
                  <a:pt x="42605" y="0"/>
                  <a:pt x="40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1" name="Google Shape;861;p33"/>
          <p:cNvSpPr/>
          <p:nvPr/>
        </p:nvSpPr>
        <p:spPr bwMode="auto">
          <a:xfrm rot="5400000">
            <a:off x="7883901" y="3498434"/>
            <a:ext cx="98055" cy="86585"/>
          </a:xfrm>
          <a:custGeom>
            <a:avLst/>
            <a:gdLst/>
            <a:ahLst/>
            <a:cxnLst/>
            <a:rect l="l" t="t" r="r" b="b"/>
            <a:pathLst>
              <a:path w="1214" h="1072" extrusionOk="0">
                <a:moveTo>
                  <a:pt x="607" y="0"/>
                </a:moveTo>
                <a:cubicBezTo>
                  <a:pt x="501" y="0"/>
                  <a:pt x="395" y="31"/>
                  <a:pt x="301" y="96"/>
                </a:cubicBezTo>
                <a:cubicBezTo>
                  <a:pt x="61" y="261"/>
                  <a:pt x="0" y="595"/>
                  <a:pt x="165" y="839"/>
                </a:cubicBezTo>
                <a:cubicBezTo>
                  <a:pt x="270" y="990"/>
                  <a:pt x="437" y="1072"/>
                  <a:pt x="607" y="1072"/>
                </a:cubicBezTo>
                <a:cubicBezTo>
                  <a:pt x="713" y="1072"/>
                  <a:pt x="819" y="1041"/>
                  <a:pt x="913" y="976"/>
                </a:cubicBezTo>
                <a:cubicBezTo>
                  <a:pt x="1157" y="806"/>
                  <a:pt x="1214" y="472"/>
                  <a:pt x="1049" y="233"/>
                </a:cubicBezTo>
                <a:cubicBezTo>
                  <a:pt x="945" y="82"/>
                  <a:pt x="777" y="0"/>
                  <a:pt x="607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62" name="Google Shape;862;p33"/>
          <p:cNvGrpSpPr/>
          <p:nvPr/>
        </p:nvGrpSpPr>
        <p:grpSpPr bwMode="auto">
          <a:xfrm rot="10800000" flipH="1">
            <a:off x="8397714" y="-100256"/>
            <a:ext cx="736533" cy="1140611"/>
            <a:chOff x="7554003" y="2113754"/>
            <a:chExt cx="371330" cy="575021"/>
          </a:xfrm>
        </p:grpSpPr>
        <p:grpSp>
          <p:nvGrpSpPr>
            <p:cNvPr id="863" name="Google Shape;863;p33"/>
            <p:cNvGrpSpPr/>
            <p:nvPr/>
          </p:nvGrpSpPr>
          <p:grpSpPr bwMode="auto">
            <a:xfrm>
              <a:off x="7650277" y="2113754"/>
              <a:ext cx="186558" cy="544556"/>
              <a:chOff x="7650277" y="2113754"/>
              <a:chExt cx="186558" cy="544556"/>
            </a:xfrm>
          </p:grpSpPr>
          <p:sp>
            <p:nvSpPr>
              <p:cNvPr id="864" name="Google Shape;864;p33"/>
              <p:cNvSpPr/>
              <p:nvPr/>
            </p:nvSpPr>
            <p:spPr bwMode="auto">
              <a:xfrm>
                <a:off x="7673235" y="2596371"/>
                <a:ext cx="70321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840" extrusionOk="0">
                    <a:moveTo>
                      <a:pt x="1336" y="0"/>
                    </a:moveTo>
                    <a:lnTo>
                      <a:pt x="1" y="1106"/>
                    </a:lnTo>
                    <a:lnTo>
                      <a:pt x="607" y="1839"/>
                    </a:lnTo>
                    <a:lnTo>
                      <a:pt x="2089" y="61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 bwMode="auto">
              <a:xfrm>
                <a:off x="7650277" y="2175659"/>
                <a:ext cx="186558" cy="420748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2499" extrusionOk="0">
                    <a:moveTo>
                      <a:pt x="2018" y="0"/>
                    </a:moveTo>
                    <a:lnTo>
                      <a:pt x="1238" y="650"/>
                    </a:lnTo>
                    <a:cubicBezTo>
                      <a:pt x="438" y="1303"/>
                      <a:pt x="1" y="2183"/>
                      <a:pt x="1" y="3124"/>
                    </a:cubicBezTo>
                    <a:cubicBezTo>
                      <a:pt x="1" y="4069"/>
                      <a:pt x="438" y="4949"/>
                      <a:pt x="1238" y="5603"/>
                    </a:cubicBezTo>
                    <a:lnTo>
                      <a:pt x="1600" y="5904"/>
                    </a:lnTo>
                    <a:lnTo>
                      <a:pt x="2018" y="6252"/>
                    </a:lnTo>
                    <a:lnTo>
                      <a:pt x="2771" y="6868"/>
                    </a:lnTo>
                    <a:lnTo>
                      <a:pt x="3698" y="7635"/>
                    </a:lnTo>
                    <a:cubicBezTo>
                      <a:pt x="3796" y="7715"/>
                      <a:pt x="3886" y="7799"/>
                      <a:pt x="3966" y="7884"/>
                    </a:cubicBezTo>
                    <a:cubicBezTo>
                      <a:pt x="4069" y="7992"/>
                      <a:pt x="4154" y="8105"/>
                      <a:pt x="4234" y="8218"/>
                    </a:cubicBezTo>
                    <a:cubicBezTo>
                      <a:pt x="4431" y="8524"/>
                      <a:pt x="4549" y="8858"/>
                      <a:pt x="4582" y="9206"/>
                    </a:cubicBezTo>
                    <a:cubicBezTo>
                      <a:pt x="4587" y="9262"/>
                      <a:pt x="4587" y="9319"/>
                      <a:pt x="4587" y="9375"/>
                    </a:cubicBezTo>
                    <a:cubicBezTo>
                      <a:pt x="4587" y="9431"/>
                      <a:pt x="4587" y="9488"/>
                      <a:pt x="4582" y="9540"/>
                    </a:cubicBezTo>
                    <a:cubicBezTo>
                      <a:pt x="4549" y="9888"/>
                      <a:pt x="4431" y="10226"/>
                      <a:pt x="4234" y="10527"/>
                    </a:cubicBezTo>
                    <a:cubicBezTo>
                      <a:pt x="4154" y="10645"/>
                      <a:pt x="4069" y="10758"/>
                      <a:pt x="3966" y="10861"/>
                    </a:cubicBezTo>
                    <a:cubicBezTo>
                      <a:pt x="3886" y="10951"/>
                      <a:pt x="3796" y="11035"/>
                      <a:pt x="3698" y="11115"/>
                    </a:cubicBezTo>
                    <a:lnTo>
                      <a:pt x="2771" y="11882"/>
                    </a:lnTo>
                    <a:lnTo>
                      <a:pt x="3519" y="12498"/>
                    </a:lnTo>
                    <a:lnTo>
                      <a:pt x="4304" y="11854"/>
                    </a:lnTo>
                    <a:cubicBezTo>
                      <a:pt x="5099" y="11195"/>
                      <a:pt x="5541" y="10316"/>
                      <a:pt x="5541" y="9375"/>
                    </a:cubicBezTo>
                    <a:cubicBezTo>
                      <a:pt x="5541" y="8434"/>
                      <a:pt x="5099" y="7550"/>
                      <a:pt x="4304" y="6896"/>
                    </a:cubicBezTo>
                    <a:lnTo>
                      <a:pt x="3942" y="6595"/>
                    </a:lnTo>
                    <a:lnTo>
                      <a:pt x="3519" y="6252"/>
                    </a:lnTo>
                    <a:lnTo>
                      <a:pt x="2771" y="5631"/>
                    </a:lnTo>
                    <a:lnTo>
                      <a:pt x="1840" y="4869"/>
                    </a:lnTo>
                    <a:cubicBezTo>
                      <a:pt x="1746" y="4789"/>
                      <a:pt x="1656" y="4704"/>
                      <a:pt x="1572" y="4615"/>
                    </a:cubicBezTo>
                    <a:cubicBezTo>
                      <a:pt x="1473" y="4507"/>
                      <a:pt x="1383" y="4398"/>
                      <a:pt x="1308" y="4281"/>
                    </a:cubicBezTo>
                    <a:cubicBezTo>
                      <a:pt x="1111" y="3975"/>
                      <a:pt x="988" y="3641"/>
                      <a:pt x="960" y="3293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72"/>
                      <a:pt x="955" y="3016"/>
                      <a:pt x="960" y="2959"/>
                    </a:cubicBezTo>
                    <a:cubicBezTo>
                      <a:pt x="988" y="2611"/>
                      <a:pt x="1111" y="2277"/>
                      <a:pt x="1308" y="1971"/>
                    </a:cubicBezTo>
                    <a:cubicBezTo>
                      <a:pt x="1383" y="1854"/>
                      <a:pt x="1473" y="1746"/>
                      <a:pt x="1572" y="1637"/>
                    </a:cubicBezTo>
                    <a:cubicBezTo>
                      <a:pt x="1656" y="1548"/>
                      <a:pt x="1746" y="1463"/>
                      <a:pt x="1840" y="1383"/>
                    </a:cubicBezTo>
                    <a:lnTo>
                      <a:pt x="2771" y="621"/>
                    </a:lnTo>
                    <a:lnTo>
                      <a:pt x="20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 bwMode="auto">
              <a:xfrm>
                <a:off x="7743522" y="2113754"/>
                <a:ext cx="70355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0" extrusionOk="0">
                    <a:moveTo>
                      <a:pt x="1483" y="0"/>
                    </a:moveTo>
                    <a:lnTo>
                      <a:pt x="1" y="1223"/>
                    </a:lnTo>
                    <a:lnTo>
                      <a:pt x="749" y="1839"/>
                    </a:lnTo>
                    <a:lnTo>
                      <a:pt x="2089" y="739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67" name="Google Shape;867;p33"/>
            <p:cNvGrpSpPr/>
            <p:nvPr/>
          </p:nvGrpSpPr>
          <p:grpSpPr bwMode="auto">
            <a:xfrm>
              <a:off x="7682425" y="2230764"/>
              <a:ext cx="122262" cy="310535"/>
              <a:chOff x="7682425" y="2230764"/>
              <a:chExt cx="122262" cy="310535"/>
            </a:xfrm>
          </p:grpSpPr>
          <p:sp>
            <p:nvSpPr>
              <p:cNvPr id="868" name="Google Shape;868;p33"/>
              <p:cNvSpPr/>
              <p:nvPr/>
            </p:nvSpPr>
            <p:spPr bwMode="auto">
              <a:xfrm>
                <a:off x="7682425" y="2275266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3627" y="334"/>
                    </a:lnTo>
                    <a:cubicBezTo>
                      <a:pt x="3632" y="278"/>
                      <a:pt x="3632" y="221"/>
                      <a:pt x="3632" y="165"/>
                    </a:cubicBezTo>
                    <a:cubicBezTo>
                      <a:pt x="3632" y="113"/>
                      <a:pt x="3632" y="57"/>
                      <a:pt x="3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 bwMode="auto">
              <a:xfrm>
                <a:off x="7694308" y="223076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0"/>
                    </a:moveTo>
                    <a:cubicBezTo>
                      <a:pt x="165" y="109"/>
                      <a:pt x="75" y="217"/>
                      <a:pt x="0" y="334"/>
                    </a:cubicBezTo>
                    <a:lnTo>
                      <a:pt x="2926" y="334"/>
                    </a:lnTo>
                    <a:cubicBezTo>
                      <a:pt x="2846" y="217"/>
                      <a:pt x="2761" y="109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 bwMode="auto">
              <a:xfrm>
                <a:off x="7694308" y="231973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1"/>
                    </a:moveTo>
                    <a:cubicBezTo>
                      <a:pt x="75" y="118"/>
                      <a:pt x="165" y="227"/>
                      <a:pt x="264" y="335"/>
                    </a:cubicBezTo>
                    <a:lnTo>
                      <a:pt x="2662" y="335"/>
                    </a:lnTo>
                    <a:cubicBezTo>
                      <a:pt x="2761" y="227"/>
                      <a:pt x="2846" y="118"/>
                      <a:pt x="2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 bwMode="auto">
              <a:xfrm>
                <a:off x="7682425" y="2485521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3627" y="335"/>
                    </a:lnTo>
                    <a:cubicBezTo>
                      <a:pt x="3632" y="283"/>
                      <a:pt x="3632" y="226"/>
                      <a:pt x="3632" y="170"/>
                    </a:cubicBezTo>
                    <a:cubicBezTo>
                      <a:pt x="3632" y="114"/>
                      <a:pt x="3632" y="57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 bwMode="auto">
              <a:xfrm>
                <a:off x="7694308" y="2441019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1"/>
                    </a:moveTo>
                    <a:cubicBezTo>
                      <a:pt x="165" y="109"/>
                      <a:pt x="75" y="222"/>
                      <a:pt x="0" y="335"/>
                    </a:cubicBezTo>
                    <a:lnTo>
                      <a:pt x="2926" y="335"/>
                    </a:lnTo>
                    <a:cubicBezTo>
                      <a:pt x="2846" y="222"/>
                      <a:pt x="2761" y="109"/>
                      <a:pt x="2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 bwMode="auto">
              <a:xfrm>
                <a:off x="7694308" y="2530022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0"/>
                    </a:moveTo>
                    <a:cubicBezTo>
                      <a:pt x="75" y="118"/>
                      <a:pt x="165" y="231"/>
                      <a:pt x="264" y="334"/>
                    </a:cubicBezTo>
                    <a:lnTo>
                      <a:pt x="2658" y="334"/>
                    </a:lnTo>
                    <a:cubicBezTo>
                      <a:pt x="2761" y="231"/>
                      <a:pt x="2846" y="118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74" name="Google Shape;874;p33"/>
            <p:cNvGrpSpPr/>
            <p:nvPr/>
          </p:nvGrpSpPr>
          <p:grpSpPr bwMode="auto">
            <a:xfrm>
              <a:off x="7682425" y="2230764"/>
              <a:ext cx="110379" cy="310535"/>
              <a:chOff x="7682425" y="2230764"/>
              <a:chExt cx="110379" cy="310535"/>
            </a:xfrm>
          </p:grpSpPr>
          <p:sp>
            <p:nvSpPr>
              <p:cNvPr id="875" name="Google Shape;875;p33"/>
              <p:cNvSpPr/>
              <p:nvPr/>
            </p:nvSpPr>
            <p:spPr bwMode="auto">
              <a:xfrm>
                <a:off x="7682425" y="2275266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1816" y="334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 bwMode="auto">
              <a:xfrm>
                <a:off x="7743522" y="223076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464" y="334"/>
                    </a:lnTo>
                    <a:cubicBezTo>
                      <a:pt x="1384" y="217"/>
                      <a:pt x="1299" y="109"/>
                      <a:pt x="1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 bwMode="auto">
              <a:xfrm>
                <a:off x="7743522" y="231973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200" y="335"/>
                    </a:lnTo>
                    <a:cubicBezTo>
                      <a:pt x="1299" y="227"/>
                      <a:pt x="1384" y="118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 bwMode="auto">
              <a:xfrm>
                <a:off x="7682425" y="2485521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1816" y="335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 bwMode="auto">
              <a:xfrm>
                <a:off x="7743522" y="2441019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464" y="335"/>
                    </a:lnTo>
                    <a:cubicBezTo>
                      <a:pt x="1384" y="222"/>
                      <a:pt x="1299" y="109"/>
                      <a:pt x="1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 bwMode="auto">
              <a:xfrm>
                <a:off x="7743522" y="2530022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196" y="334"/>
                    </a:lnTo>
                    <a:cubicBezTo>
                      <a:pt x="1299" y="231"/>
                      <a:pt x="1384" y="118"/>
                      <a:pt x="1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 bwMode="auto">
            <a:xfrm>
              <a:off x="7650277" y="2113754"/>
              <a:ext cx="186558" cy="544557"/>
              <a:chOff x="7650277" y="2113754"/>
              <a:chExt cx="186558" cy="544557"/>
            </a:xfrm>
          </p:grpSpPr>
          <p:sp>
            <p:nvSpPr>
              <p:cNvPr id="882" name="Google Shape;882;p33"/>
              <p:cNvSpPr/>
              <p:nvPr/>
            </p:nvSpPr>
            <p:spPr bwMode="auto">
              <a:xfrm>
                <a:off x="7673235" y="2113754"/>
                <a:ext cx="163600" cy="272363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91" extrusionOk="0">
                    <a:moveTo>
                      <a:pt x="607" y="0"/>
                    </a:moveTo>
                    <a:lnTo>
                      <a:pt x="1" y="739"/>
                    </a:lnTo>
                    <a:lnTo>
                      <a:pt x="1336" y="1839"/>
                    </a:lnTo>
                    <a:lnTo>
                      <a:pt x="2089" y="2460"/>
                    </a:lnTo>
                    <a:lnTo>
                      <a:pt x="3016" y="3222"/>
                    </a:lnTo>
                    <a:cubicBezTo>
                      <a:pt x="3114" y="3302"/>
                      <a:pt x="3204" y="3387"/>
                      <a:pt x="3288" y="3476"/>
                    </a:cubicBezTo>
                    <a:cubicBezTo>
                      <a:pt x="3387" y="3585"/>
                      <a:pt x="3472" y="3693"/>
                      <a:pt x="3552" y="3810"/>
                    </a:cubicBezTo>
                    <a:cubicBezTo>
                      <a:pt x="3749" y="4116"/>
                      <a:pt x="3867" y="4450"/>
                      <a:pt x="3900" y="4798"/>
                    </a:cubicBezTo>
                    <a:cubicBezTo>
                      <a:pt x="3905" y="4855"/>
                      <a:pt x="3905" y="4911"/>
                      <a:pt x="3905" y="4963"/>
                    </a:cubicBezTo>
                    <a:cubicBezTo>
                      <a:pt x="3905" y="5019"/>
                      <a:pt x="3905" y="5076"/>
                      <a:pt x="3900" y="5132"/>
                    </a:cubicBezTo>
                    <a:cubicBezTo>
                      <a:pt x="3867" y="5480"/>
                      <a:pt x="3749" y="5814"/>
                      <a:pt x="3552" y="6120"/>
                    </a:cubicBezTo>
                    <a:cubicBezTo>
                      <a:pt x="3472" y="6237"/>
                      <a:pt x="3387" y="6346"/>
                      <a:pt x="3288" y="6454"/>
                    </a:cubicBezTo>
                    <a:cubicBezTo>
                      <a:pt x="3204" y="6543"/>
                      <a:pt x="3114" y="6628"/>
                      <a:pt x="3016" y="6708"/>
                    </a:cubicBezTo>
                    <a:lnTo>
                      <a:pt x="2089" y="7470"/>
                    </a:lnTo>
                    <a:lnTo>
                      <a:pt x="2837" y="8091"/>
                    </a:lnTo>
                    <a:lnTo>
                      <a:pt x="3260" y="7743"/>
                    </a:lnTo>
                    <a:lnTo>
                      <a:pt x="3622" y="7442"/>
                    </a:lnTo>
                    <a:cubicBezTo>
                      <a:pt x="4417" y="6788"/>
                      <a:pt x="4859" y="5908"/>
                      <a:pt x="4859" y="4963"/>
                    </a:cubicBezTo>
                    <a:cubicBezTo>
                      <a:pt x="4859" y="4022"/>
                      <a:pt x="4417" y="3142"/>
                      <a:pt x="3622" y="2489"/>
                    </a:cubicBezTo>
                    <a:lnTo>
                      <a:pt x="2837" y="1839"/>
                    </a:lnTo>
                    <a:lnTo>
                      <a:pt x="2089" y="1223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 bwMode="auto">
              <a:xfrm>
                <a:off x="7650277" y="2386081"/>
                <a:ext cx="163600" cy="272229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87" extrusionOk="0">
                    <a:moveTo>
                      <a:pt x="2018" y="1"/>
                    </a:moveTo>
                    <a:lnTo>
                      <a:pt x="1600" y="344"/>
                    </a:lnTo>
                    <a:lnTo>
                      <a:pt x="1238" y="645"/>
                    </a:lnTo>
                    <a:cubicBezTo>
                      <a:pt x="438" y="1299"/>
                      <a:pt x="1" y="2183"/>
                      <a:pt x="1" y="3124"/>
                    </a:cubicBezTo>
                    <a:cubicBezTo>
                      <a:pt x="1" y="4065"/>
                      <a:pt x="438" y="4944"/>
                      <a:pt x="1238" y="5603"/>
                    </a:cubicBezTo>
                    <a:lnTo>
                      <a:pt x="2018" y="6247"/>
                    </a:lnTo>
                    <a:lnTo>
                      <a:pt x="2771" y="6863"/>
                    </a:lnTo>
                    <a:lnTo>
                      <a:pt x="4253" y="8086"/>
                    </a:lnTo>
                    <a:lnTo>
                      <a:pt x="4859" y="7353"/>
                    </a:lnTo>
                    <a:lnTo>
                      <a:pt x="3519" y="6247"/>
                    </a:lnTo>
                    <a:lnTo>
                      <a:pt x="2771" y="5631"/>
                    </a:lnTo>
                    <a:lnTo>
                      <a:pt x="1840" y="4864"/>
                    </a:lnTo>
                    <a:cubicBezTo>
                      <a:pt x="1746" y="4784"/>
                      <a:pt x="1656" y="4700"/>
                      <a:pt x="1572" y="4610"/>
                    </a:cubicBezTo>
                    <a:cubicBezTo>
                      <a:pt x="1473" y="4507"/>
                      <a:pt x="1383" y="4394"/>
                      <a:pt x="1308" y="4276"/>
                    </a:cubicBezTo>
                    <a:cubicBezTo>
                      <a:pt x="1106" y="3975"/>
                      <a:pt x="988" y="3637"/>
                      <a:pt x="960" y="3289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68"/>
                      <a:pt x="955" y="3011"/>
                      <a:pt x="960" y="2955"/>
                    </a:cubicBezTo>
                    <a:cubicBezTo>
                      <a:pt x="988" y="2607"/>
                      <a:pt x="1106" y="2273"/>
                      <a:pt x="1308" y="1967"/>
                    </a:cubicBezTo>
                    <a:cubicBezTo>
                      <a:pt x="1383" y="1854"/>
                      <a:pt x="1473" y="1741"/>
                      <a:pt x="1572" y="1633"/>
                    </a:cubicBezTo>
                    <a:cubicBezTo>
                      <a:pt x="1656" y="1548"/>
                      <a:pt x="1746" y="1464"/>
                      <a:pt x="1840" y="1384"/>
                    </a:cubicBezTo>
                    <a:lnTo>
                      <a:pt x="2771" y="617"/>
                    </a:lnTo>
                    <a:lnTo>
                      <a:pt x="2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84" name="Google Shape;884;p33"/>
            <p:cNvGrpSpPr/>
            <p:nvPr/>
          </p:nvGrpSpPr>
          <p:grpSpPr bwMode="auto">
            <a:xfrm>
              <a:off x="7554003" y="2175659"/>
              <a:ext cx="371330" cy="513115"/>
              <a:chOff x="7554003" y="2175659"/>
              <a:chExt cx="371330" cy="513115"/>
            </a:xfrm>
          </p:grpSpPr>
          <p:sp>
            <p:nvSpPr>
              <p:cNvPr id="885" name="Google Shape;885;p33"/>
              <p:cNvSpPr/>
              <p:nvPr/>
            </p:nvSpPr>
            <p:spPr bwMode="auto">
              <a:xfrm>
                <a:off x="7911228" y="2340604"/>
                <a:ext cx="14105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8" extrusionOk="0">
                    <a:moveTo>
                      <a:pt x="214" y="0"/>
                    </a:moveTo>
                    <a:cubicBezTo>
                      <a:pt x="206" y="0"/>
                      <a:pt x="197" y="1"/>
                      <a:pt x="188" y="2"/>
                    </a:cubicBezTo>
                    <a:cubicBezTo>
                      <a:pt x="80" y="11"/>
                      <a:pt x="0" y="110"/>
                      <a:pt x="14" y="218"/>
                    </a:cubicBezTo>
                    <a:cubicBezTo>
                      <a:pt x="23" y="320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39" y="387"/>
                      <a:pt x="419" y="289"/>
                      <a:pt x="409" y="176"/>
                    </a:cubicBezTo>
                    <a:cubicBezTo>
                      <a:pt x="396" y="76"/>
                      <a:pt x="315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 bwMode="auto">
              <a:xfrm>
                <a:off x="7839494" y="2460644"/>
                <a:ext cx="14137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8" extrusionOk="0">
                    <a:moveTo>
                      <a:pt x="206" y="0"/>
                    </a:moveTo>
                    <a:cubicBezTo>
                      <a:pt x="200" y="0"/>
                      <a:pt x="194" y="1"/>
                      <a:pt x="189" y="1"/>
                    </a:cubicBezTo>
                    <a:cubicBezTo>
                      <a:pt x="80" y="15"/>
                      <a:pt x="0" y="109"/>
                      <a:pt x="10" y="222"/>
                    </a:cubicBezTo>
                    <a:cubicBezTo>
                      <a:pt x="23" y="322"/>
                      <a:pt x="108" y="398"/>
                      <a:pt x="206" y="398"/>
                    </a:cubicBezTo>
                    <a:cubicBezTo>
                      <a:pt x="214" y="398"/>
                      <a:pt x="223" y="397"/>
                      <a:pt x="231" y="396"/>
                    </a:cubicBezTo>
                    <a:cubicBezTo>
                      <a:pt x="339" y="387"/>
                      <a:pt x="419" y="288"/>
                      <a:pt x="410" y="180"/>
                    </a:cubicBezTo>
                    <a:cubicBezTo>
                      <a:pt x="396" y="78"/>
                      <a:pt x="307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 bwMode="auto">
              <a:xfrm>
                <a:off x="7579654" y="2508916"/>
                <a:ext cx="14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98" extrusionOk="0">
                    <a:moveTo>
                      <a:pt x="218" y="0"/>
                    </a:moveTo>
                    <a:cubicBezTo>
                      <a:pt x="210" y="0"/>
                      <a:pt x="202" y="1"/>
                      <a:pt x="194" y="2"/>
                    </a:cubicBezTo>
                    <a:cubicBezTo>
                      <a:pt x="81" y="11"/>
                      <a:pt x="1" y="110"/>
                      <a:pt x="15" y="218"/>
                    </a:cubicBezTo>
                    <a:cubicBezTo>
                      <a:pt x="24" y="325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44" y="387"/>
                      <a:pt x="424" y="289"/>
                      <a:pt x="410" y="181"/>
                    </a:cubicBezTo>
                    <a:cubicBezTo>
                      <a:pt x="401" y="76"/>
                      <a:pt x="316" y="0"/>
                      <a:pt x="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 bwMode="auto">
              <a:xfrm>
                <a:off x="7636038" y="2179530"/>
                <a:ext cx="15081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0" extrusionOk="0">
                    <a:moveTo>
                      <a:pt x="223" y="1"/>
                    </a:moveTo>
                    <a:cubicBezTo>
                      <a:pt x="175" y="1"/>
                      <a:pt x="127" y="17"/>
                      <a:pt x="90" y="50"/>
                    </a:cubicBezTo>
                    <a:cubicBezTo>
                      <a:pt x="10" y="125"/>
                      <a:pt x="0" y="252"/>
                      <a:pt x="75" y="332"/>
                    </a:cubicBezTo>
                    <a:cubicBezTo>
                      <a:pt x="115" y="377"/>
                      <a:pt x="170" y="400"/>
                      <a:pt x="224" y="400"/>
                    </a:cubicBezTo>
                    <a:cubicBezTo>
                      <a:pt x="272" y="400"/>
                      <a:pt x="320" y="382"/>
                      <a:pt x="358" y="346"/>
                    </a:cubicBezTo>
                    <a:cubicBezTo>
                      <a:pt x="438" y="271"/>
                      <a:pt x="447" y="144"/>
                      <a:pt x="372" y="64"/>
                    </a:cubicBezTo>
                    <a:cubicBezTo>
                      <a:pt x="332" y="22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 bwMode="auto">
              <a:xfrm>
                <a:off x="7642838" y="2642118"/>
                <a:ext cx="14912" cy="13431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99" extrusionOk="0">
                    <a:moveTo>
                      <a:pt x="216" y="1"/>
                    </a:moveTo>
                    <a:cubicBezTo>
                      <a:pt x="169" y="1"/>
                      <a:pt x="122" y="18"/>
                      <a:pt x="85" y="52"/>
                    </a:cubicBezTo>
                    <a:cubicBezTo>
                      <a:pt x="5" y="128"/>
                      <a:pt x="0" y="255"/>
                      <a:pt x="76" y="335"/>
                    </a:cubicBezTo>
                    <a:cubicBezTo>
                      <a:pt x="116" y="377"/>
                      <a:pt x="169" y="398"/>
                      <a:pt x="223" y="398"/>
                    </a:cubicBezTo>
                    <a:cubicBezTo>
                      <a:pt x="270" y="398"/>
                      <a:pt x="318" y="382"/>
                      <a:pt x="358" y="349"/>
                    </a:cubicBezTo>
                    <a:cubicBezTo>
                      <a:pt x="438" y="273"/>
                      <a:pt x="443" y="146"/>
                      <a:pt x="367" y="66"/>
                    </a:cubicBezTo>
                    <a:cubicBezTo>
                      <a:pt x="327" y="23"/>
                      <a:pt x="271" y="1"/>
                      <a:pt x="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 bwMode="auto">
              <a:xfrm>
                <a:off x="7754631" y="2675309"/>
                <a:ext cx="14912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00" extrusionOk="0">
                    <a:moveTo>
                      <a:pt x="221" y="0"/>
                    </a:moveTo>
                    <a:cubicBezTo>
                      <a:pt x="172" y="0"/>
                      <a:pt x="123" y="18"/>
                      <a:pt x="85" y="54"/>
                    </a:cubicBezTo>
                    <a:cubicBezTo>
                      <a:pt x="5" y="129"/>
                      <a:pt x="0" y="256"/>
                      <a:pt x="76" y="336"/>
                    </a:cubicBezTo>
                    <a:cubicBezTo>
                      <a:pt x="115" y="378"/>
                      <a:pt x="168" y="399"/>
                      <a:pt x="222" y="399"/>
                    </a:cubicBezTo>
                    <a:cubicBezTo>
                      <a:pt x="271" y="399"/>
                      <a:pt x="320" y="382"/>
                      <a:pt x="358" y="346"/>
                    </a:cubicBezTo>
                    <a:cubicBezTo>
                      <a:pt x="438" y="270"/>
                      <a:pt x="442" y="143"/>
                      <a:pt x="367" y="64"/>
                    </a:cubicBezTo>
                    <a:cubicBezTo>
                      <a:pt x="328" y="22"/>
                      <a:pt x="274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 bwMode="auto">
              <a:xfrm>
                <a:off x="7554003" y="2265874"/>
                <a:ext cx="7170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00" extrusionOk="0">
                    <a:moveTo>
                      <a:pt x="106" y="0"/>
                    </a:moveTo>
                    <a:cubicBezTo>
                      <a:pt x="56" y="0"/>
                      <a:pt x="14" y="35"/>
                      <a:pt x="5" y="82"/>
                    </a:cubicBezTo>
                    <a:cubicBezTo>
                      <a:pt x="1" y="138"/>
                      <a:pt x="38" y="190"/>
                      <a:pt x="90" y="199"/>
                    </a:cubicBezTo>
                    <a:cubicBezTo>
                      <a:pt x="93" y="199"/>
                      <a:pt x="96" y="200"/>
                      <a:pt x="100" y="200"/>
                    </a:cubicBezTo>
                    <a:cubicBezTo>
                      <a:pt x="152" y="200"/>
                      <a:pt x="199" y="163"/>
                      <a:pt x="203" y="114"/>
                    </a:cubicBezTo>
                    <a:cubicBezTo>
                      <a:pt x="212" y="58"/>
                      <a:pt x="175" y="6"/>
                      <a:pt x="123" y="2"/>
                    </a:cubicBezTo>
                    <a:cubicBezTo>
                      <a:pt x="117" y="1"/>
                      <a:pt x="11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 bwMode="auto">
              <a:xfrm>
                <a:off x="7618601" y="2452397"/>
                <a:ext cx="7338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0" extrusionOk="0">
                    <a:moveTo>
                      <a:pt x="107" y="0"/>
                    </a:moveTo>
                    <a:cubicBezTo>
                      <a:pt x="61" y="0"/>
                      <a:pt x="19" y="35"/>
                      <a:pt x="10" y="82"/>
                    </a:cubicBezTo>
                    <a:cubicBezTo>
                      <a:pt x="1" y="138"/>
                      <a:pt x="38" y="190"/>
                      <a:pt x="95" y="199"/>
                    </a:cubicBezTo>
                    <a:cubicBezTo>
                      <a:pt x="98" y="199"/>
                      <a:pt x="101" y="200"/>
                      <a:pt x="104" y="200"/>
                    </a:cubicBezTo>
                    <a:cubicBezTo>
                      <a:pt x="152" y="200"/>
                      <a:pt x="199" y="163"/>
                      <a:pt x="208" y="114"/>
                    </a:cubicBezTo>
                    <a:cubicBezTo>
                      <a:pt x="217" y="58"/>
                      <a:pt x="180" y="6"/>
                      <a:pt x="123" y="2"/>
                    </a:cubicBezTo>
                    <a:cubicBezTo>
                      <a:pt x="118" y="1"/>
                      <a:pt x="112" y="0"/>
                      <a:pt x="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 bwMode="auto">
              <a:xfrm>
                <a:off x="7833165" y="2595832"/>
                <a:ext cx="7136" cy="676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01" extrusionOk="0">
                    <a:moveTo>
                      <a:pt x="105" y="1"/>
                    </a:moveTo>
                    <a:cubicBezTo>
                      <a:pt x="57" y="1"/>
                      <a:pt x="18" y="36"/>
                      <a:pt x="10" y="87"/>
                    </a:cubicBezTo>
                    <a:cubicBezTo>
                      <a:pt x="0" y="139"/>
                      <a:pt x="38" y="190"/>
                      <a:pt x="94" y="200"/>
                    </a:cubicBezTo>
                    <a:cubicBezTo>
                      <a:pt x="98" y="200"/>
                      <a:pt x="101" y="200"/>
                      <a:pt x="104" y="200"/>
                    </a:cubicBezTo>
                    <a:cubicBezTo>
                      <a:pt x="152" y="200"/>
                      <a:pt x="198" y="168"/>
                      <a:pt x="207" y="115"/>
                    </a:cubicBezTo>
                    <a:cubicBezTo>
                      <a:pt x="212" y="59"/>
                      <a:pt x="179" y="12"/>
                      <a:pt x="123" y="2"/>
                    </a:cubicBezTo>
                    <a:cubicBezTo>
                      <a:pt x="117" y="1"/>
                      <a:pt x="11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 bwMode="auto">
              <a:xfrm>
                <a:off x="7868140" y="2269240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3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3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 bwMode="auto">
              <a:xfrm>
                <a:off x="7869722" y="2388001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2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2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 bwMode="auto">
              <a:xfrm>
                <a:off x="7646945" y="2571494"/>
                <a:ext cx="6699" cy="6699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100" y="1"/>
                    </a:moveTo>
                    <a:cubicBezTo>
                      <a:pt x="43" y="1"/>
                      <a:pt x="1" y="43"/>
                      <a:pt x="1" y="100"/>
                    </a:cubicBezTo>
                    <a:cubicBezTo>
                      <a:pt x="1" y="156"/>
                      <a:pt x="43" y="198"/>
                      <a:pt x="100" y="198"/>
                    </a:cubicBezTo>
                    <a:cubicBezTo>
                      <a:pt x="156" y="198"/>
                      <a:pt x="198" y="156"/>
                      <a:pt x="198" y="100"/>
                    </a:cubicBezTo>
                    <a:cubicBezTo>
                      <a:pt x="198" y="43"/>
                      <a:pt x="156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 bwMode="auto">
              <a:xfrm>
                <a:off x="7590728" y="2368207"/>
                <a:ext cx="21106" cy="21073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26" extrusionOk="0">
                    <a:moveTo>
                      <a:pt x="316" y="0"/>
                    </a:moveTo>
                    <a:cubicBezTo>
                      <a:pt x="142" y="0"/>
                      <a:pt x="1" y="141"/>
                      <a:pt x="1" y="315"/>
                    </a:cubicBezTo>
                    <a:cubicBezTo>
                      <a:pt x="1" y="485"/>
                      <a:pt x="142" y="626"/>
                      <a:pt x="316" y="626"/>
                    </a:cubicBezTo>
                    <a:cubicBezTo>
                      <a:pt x="485" y="626"/>
                      <a:pt x="627" y="485"/>
                      <a:pt x="627" y="315"/>
                    </a:cubicBezTo>
                    <a:cubicBezTo>
                      <a:pt x="627" y="141"/>
                      <a:pt x="485" y="0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 bwMode="auto">
              <a:xfrm>
                <a:off x="7873055" y="253412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5"/>
                      <a:pt x="142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 bwMode="auto">
              <a:xfrm>
                <a:off x="7857705" y="217565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0"/>
                    </a:moveTo>
                    <a:cubicBezTo>
                      <a:pt x="137" y="0"/>
                      <a:pt x="0" y="142"/>
                      <a:pt x="0" y="316"/>
                    </a:cubicBezTo>
                    <a:cubicBezTo>
                      <a:pt x="0" y="485"/>
                      <a:pt x="137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715099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715099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Medium"/>
              <a:buChar char="●"/>
              <a:defRPr>
                <a:solidFill>
                  <a:schemeClr val="dk1"/>
                </a:solidFill>
                <a:latin typeface="Lexend Medium"/>
                <a:ea typeface="Lexend Medium"/>
                <a:cs typeface="Lexend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Medium"/>
              <a:buChar char="○"/>
              <a:defRPr>
                <a:solidFill>
                  <a:schemeClr val="dk1"/>
                </a:solidFill>
                <a:latin typeface="Lexend Medium"/>
                <a:ea typeface="Lexend Medium"/>
                <a:cs typeface="Lexend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Medium"/>
              <a:buChar char="■"/>
              <a:defRPr>
                <a:solidFill>
                  <a:schemeClr val="dk1"/>
                </a:solidFill>
                <a:latin typeface="Lexend Medium"/>
                <a:ea typeface="Lexend Medium"/>
                <a:cs typeface="Lexend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Medium"/>
              <a:buChar char="●"/>
              <a:defRPr>
                <a:solidFill>
                  <a:schemeClr val="dk1"/>
                </a:solidFill>
                <a:latin typeface="Lexend Medium"/>
                <a:ea typeface="Lexend Medium"/>
                <a:cs typeface="Lexend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Medium"/>
              <a:buChar char="○"/>
              <a:defRPr>
                <a:solidFill>
                  <a:schemeClr val="dk1"/>
                </a:solidFill>
                <a:latin typeface="Lexend Medium"/>
                <a:ea typeface="Lexend Medium"/>
                <a:cs typeface="Lexend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Medium"/>
              <a:buChar char="■"/>
              <a:defRPr>
                <a:solidFill>
                  <a:schemeClr val="dk1"/>
                </a:solidFill>
                <a:latin typeface="Lexend Medium"/>
                <a:ea typeface="Lexend Medium"/>
                <a:cs typeface="Lexend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Medium"/>
              <a:buChar char="●"/>
              <a:defRPr>
                <a:solidFill>
                  <a:schemeClr val="dk1"/>
                </a:solidFill>
                <a:latin typeface="Lexend Medium"/>
                <a:ea typeface="Lexend Medium"/>
                <a:cs typeface="Lexend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Medium"/>
              <a:buChar char="○"/>
              <a:defRPr>
                <a:solidFill>
                  <a:schemeClr val="dk1"/>
                </a:solidFill>
                <a:latin typeface="Lexend Medium"/>
                <a:ea typeface="Lexend Medium"/>
                <a:cs typeface="Lexend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Medium"/>
              <a:buChar char="■"/>
              <a:defRPr>
                <a:solidFill>
                  <a:schemeClr val="dk1"/>
                </a:solidFill>
                <a:latin typeface="Lexend Medium"/>
                <a:ea typeface="Lexend Medium"/>
                <a:cs typeface="Lexend Medium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0" name="Google Shape;910;p37"/>
          <p:cNvSpPr txBox="1">
            <a:spLocks noGrp="1"/>
          </p:cNvSpPr>
          <p:nvPr>
            <p:ph type="ctrTitle"/>
          </p:nvPr>
        </p:nvSpPr>
        <p:spPr bwMode="auto">
          <a:xfrm>
            <a:off x="441860" y="921942"/>
            <a:ext cx="5833395" cy="20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b="0" dirty="0">
                <a:solidFill>
                  <a:schemeClr val="dk1"/>
                </a:solidFill>
              </a:rPr>
              <a:t>Compreendendo genomas através da Bioinformática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911" name="Google Shape;911;p37"/>
          <p:cNvSpPr txBox="1">
            <a:spLocks noGrp="1"/>
          </p:cNvSpPr>
          <p:nvPr>
            <p:ph type="subTitle" idx="1"/>
          </p:nvPr>
        </p:nvSpPr>
        <p:spPr bwMode="auto">
          <a:xfrm>
            <a:off x="357674" y="4295668"/>
            <a:ext cx="4081197" cy="754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dirty="0"/>
              <a:t>MsC. Sávio de Souza Costa</a:t>
            </a:r>
            <a:br>
              <a:rPr lang="pt-BR" sz="1800" dirty="0"/>
            </a:br>
            <a:r>
              <a:rPr lang="pt-BR" sz="1800" dirty="0"/>
              <a:t>MsC. </a:t>
            </a:r>
            <a:r>
              <a:rPr lang="pt-BR" sz="1800" dirty="0" err="1"/>
              <a:t>Adan</a:t>
            </a:r>
            <a:r>
              <a:rPr lang="pt-BR" sz="1800" dirty="0"/>
              <a:t> Rodrigues de Oliveira</a:t>
            </a:r>
            <a:endParaRPr sz="1800" dirty="0"/>
          </a:p>
        </p:txBody>
      </p:sp>
      <p:sp>
        <p:nvSpPr>
          <p:cNvPr id="912" name="Google Shape;912;p37"/>
          <p:cNvSpPr/>
          <p:nvPr/>
        </p:nvSpPr>
        <p:spPr bwMode="auto">
          <a:xfrm rot="8099927">
            <a:off x="3688183" y="1299615"/>
            <a:ext cx="10074787" cy="4549808"/>
          </a:xfrm>
          <a:prstGeom prst="doubleWave">
            <a:avLst>
              <a:gd name="adj1" fmla="val 3766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3" name="Google Shape;913;p37"/>
          <p:cNvSpPr/>
          <p:nvPr/>
        </p:nvSpPr>
        <p:spPr bwMode="auto">
          <a:xfrm rot="5400000" flipH="1">
            <a:off x="3569677" y="4335280"/>
            <a:ext cx="408391" cy="408391"/>
          </a:xfrm>
          <a:custGeom>
            <a:avLst/>
            <a:gdLst/>
            <a:ahLst/>
            <a:cxnLst/>
            <a:rect l="l" t="t" r="r" b="b"/>
            <a:pathLst>
              <a:path w="4606" h="4606" extrusionOk="0">
                <a:moveTo>
                  <a:pt x="3123" y="904"/>
                </a:moveTo>
                <a:cubicBezTo>
                  <a:pt x="3166" y="904"/>
                  <a:pt x="3208" y="904"/>
                  <a:pt x="3250" y="909"/>
                </a:cubicBezTo>
                <a:lnTo>
                  <a:pt x="3660" y="946"/>
                </a:lnTo>
                <a:lnTo>
                  <a:pt x="3697" y="1356"/>
                </a:lnTo>
                <a:cubicBezTo>
                  <a:pt x="3702" y="1398"/>
                  <a:pt x="3702" y="1440"/>
                  <a:pt x="3702" y="1483"/>
                </a:cubicBezTo>
                <a:lnTo>
                  <a:pt x="3415" y="1191"/>
                </a:lnTo>
                <a:lnTo>
                  <a:pt x="3123" y="904"/>
                </a:lnTo>
                <a:close/>
                <a:moveTo>
                  <a:pt x="2982" y="923"/>
                </a:moveTo>
                <a:lnTo>
                  <a:pt x="3330" y="1271"/>
                </a:lnTo>
                <a:lnTo>
                  <a:pt x="3683" y="1624"/>
                </a:lnTo>
                <a:cubicBezTo>
                  <a:pt x="3660" y="1746"/>
                  <a:pt x="3608" y="1854"/>
                  <a:pt x="3528" y="1944"/>
                </a:cubicBezTo>
                <a:lnTo>
                  <a:pt x="3095" y="1511"/>
                </a:lnTo>
                <a:lnTo>
                  <a:pt x="2658" y="1073"/>
                </a:lnTo>
                <a:cubicBezTo>
                  <a:pt x="2752" y="998"/>
                  <a:pt x="2860" y="946"/>
                  <a:pt x="2982" y="923"/>
                </a:cubicBezTo>
                <a:close/>
                <a:moveTo>
                  <a:pt x="2578" y="1153"/>
                </a:moveTo>
                <a:lnTo>
                  <a:pt x="3015" y="1591"/>
                </a:lnTo>
                <a:lnTo>
                  <a:pt x="3448" y="2024"/>
                </a:lnTo>
                <a:cubicBezTo>
                  <a:pt x="3359" y="2103"/>
                  <a:pt x="3250" y="2155"/>
                  <a:pt x="3128" y="2179"/>
                </a:cubicBezTo>
                <a:lnTo>
                  <a:pt x="2775" y="1826"/>
                </a:lnTo>
                <a:lnTo>
                  <a:pt x="2427" y="1478"/>
                </a:lnTo>
                <a:cubicBezTo>
                  <a:pt x="2451" y="1356"/>
                  <a:pt x="2503" y="1247"/>
                  <a:pt x="2578" y="1153"/>
                </a:cubicBezTo>
                <a:close/>
                <a:moveTo>
                  <a:pt x="2408" y="1619"/>
                </a:moveTo>
                <a:lnTo>
                  <a:pt x="2695" y="1911"/>
                </a:lnTo>
                <a:lnTo>
                  <a:pt x="2987" y="2198"/>
                </a:lnTo>
                <a:cubicBezTo>
                  <a:pt x="2945" y="2198"/>
                  <a:pt x="2902" y="2198"/>
                  <a:pt x="2860" y="2193"/>
                </a:cubicBezTo>
                <a:lnTo>
                  <a:pt x="2451" y="2155"/>
                </a:lnTo>
                <a:lnTo>
                  <a:pt x="2413" y="1746"/>
                </a:lnTo>
                <a:cubicBezTo>
                  <a:pt x="2408" y="1704"/>
                  <a:pt x="2408" y="1661"/>
                  <a:pt x="2408" y="1619"/>
                </a:cubicBezTo>
                <a:close/>
                <a:moveTo>
                  <a:pt x="1682" y="2406"/>
                </a:moveTo>
                <a:cubicBezTo>
                  <a:pt x="1703" y="2406"/>
                  <a:pt x="1724" y="2407"/>
                  <a:pt x="1745" y="2409"/>
                </a:cubicBezTo>
                <a:lnTo>
                  <a:pt x="2154" y="2452"/>
                </a:lnTo>
                <a:lnTo>
                  <a:pt x="2192" y="2856"/>
                </a:lnTo>
                <a:cubicBezTo>
                  <a:pt x="2197" y="2898"/>
                  <a:pt x="2202" y="2941"/>
                  <a:pt x="2197" y="2983"/>
                </a:cubicBezTo>
                <a:lnTo>
                  <a:pt x="1910" y="2696"/>
                </a:lnTo>
                <a:lnTo>
                  <a:pt x="1623" y="2409"/>
                </a:lnTo>
                <a:cubicBezTo>
                  <a:pt x="1642" y="2407"/>
                  <a:pt x="1662" y="2406"/>
                  <a:pt x="1682" y="2406"/>
                </a:cubicBezTo>
                <a:close/>
                <a:moveTo>
                  <a:pt x="1477" y="2423"/>
                </a:moveTo>
                <a:lnTo>
                  <a:pt x="1830" y="2776"/>
                </a:lnTo>
                <a:lnTo>
                  <a:pt x="2183" y="3129"/>
                </a:lnTo>
                <a:cubicBezTo>
                  <a:pt x="2154" y="3246"/>
                  <a:pt x="2103" y="3359"/>
                  <a:pt x="2027" y="3449"/>
                </a:cubicBezTo>
                <a:lnTo>
                  <a:pt x="1590" y="3011"/>
                </a:lnTo>
                <a:lnTo>
                  <a:pt x="1157" y="2579"/>
                </a:lnTo>
                <a:cubicBezTo>
                  <a:pt x="1247" y="2503"/>
                  <a:pt x="1355" y="2452"/>
                  <a:pt x="1477" y="2423"/>
                </a:cubicBezTo>
                <a:close/>
                <a:moveTo>
                  <a:pt x="1077" y="2659"/>
                </a:moveTo>
                <a:lnTo>
                  <a:pt x="1510" y="3091"/>
                </a:lnTo>
                <a:lnTo>
                  <a:pt x="1948" y="3529"/>
                </a:lnTo>
                <a:cubicBezTo>
                  <a:pt x="1858" y="3604"/>
                  <a:pt x="1745" y="3656"/>
                  <a:pt x="1628" y="3684"/>
                </a:cubicBezTo>
                <a:lnTo>
                  <a:pt x="1275" y="3331"/>
                </a:lnTo>
                <a:lnTo>
                  <a:pt x="922" y="2978"/>
                </a:lnTo>
                <a:cubicBezTo>
                  <a:pt x="946" y="2856"/>
                  <a:pt x="1002" y="2748"/>
                  <a:pt x="1077" y="2659"/>
                </a:cubicBezTo>
                <a:close/>
                <a:moveTo>
                  <a:pt x="903" y="3124"/>
                </a:moveTo>
                <a:lnTo>
                  <a:pt x="1195" y="3411"/>
                </a:lnTo>
                <a:lnTo>
                  <a:pt x="1482" y="3698"/>
                </a:lnTo>
                <a:cubicBezTo>
                  <a:pt x="1468" y="3700"/>
                  <a:pt x="1454" y="3700"/>
                  <a:pt x="1440" y="3700"/>
                </a:cubicBezTo>
                <a:cubicBezTo>
                  <a:pt x="1411" y="3700"/>
                  <a:pt x="1383" y="3698"/>
                  <a:pt x="1355" y="3698"/>
                </a:cubicBezTo>
                <a:lnTo>
                  <a:pt x="950" y="3656"/>
                </a:lnTo>
                <a:lnTo>
                  <a:pt x="908" y="3251"/>
                </a:lnTo>
                <a:cubicBezTo>
                  <a:pt x="903" y="3204"/>
                  <a:pt x="903" y="3167"/>
                  <a:pt x="903" y="3124"/>
                </a:cubicBezTo>
                <a:close/>
                <a:moveTo>
                  <a:pt x="3890" y="1"/>
                </a:moveTo>
                <a:lnTo>
                  <a:pt x="3570" y="29"/>
                </a:lnTo>
                <a:lnTo>
                  <a:pt x="3627" y="617"/>
                </a:lnTo>
                <a:lnTo>
                  <a:pt x="3283" y="584"/>
                </a:lnTo>
                <a:cubicBezTo>
                  <a:pt x="3242" y="580"/>
                  <a:pt x="3201" y="578"/>
                  <a:pt x="3160" y="578"/>
                </a:cubicBezTo>
                <a:cubicBezTo>
                  <a:pt x="2858" y="578"/>
                  <a:pt x="2589" y="686"/>
                  <a:pt x="2390" y="885"/>
                </a:cubicBezTo>
                <a:cubicBezTo>
                  <a:pt x="2164" y="1111"/>
                  <a:pt x="2056" y="1426"/>
                  <a:pt x="2089" y="1779"/>
                </a:cubicBezTo>
                <a:lnTo>
                  <a:pt x="2103" y="1939"/>
                </a:lnTo>
                <a:lnTo>
                  <a:pt x="2122" y="2122"/>
                </a:lnTo>
                <a:lnTo>
                  <a:pt x="2122" y="2122"/>
                </a:lnTo>
                <a:lnTo>
                  <a:pt x="1938" y="2103"/>
                </a:lnTo>
                <a:lnTo>
                  <a:pt x="1778" y="2089"/>
                </a:lnTo>
                <a:cubicBezTo>
                  <a:pt x="1736" y="2085"/>
                  <a:pt x="1694" y="2083"/>
                  <a:pt x="1653" y="2083"/>
                </a:cubicBezTo>
                <a:cubicBezTo>
                  <a:pt x="1354" y="2083"/>
                  <a:pt x="1083" y="2187"/>
                  <a:pt x="885" y="2386"/>
                </a:cubicBezTo>
                <a:cubicBezTo>
                  <a:pt x="659" y="2611"/>
                  <a:pt x="551" y="2931"/>
                  <a:pt x="588" y="3279"/>
                </a:cubicBezTo>
                <a:lnTo>
                  <a:pt x="621" y="3623"/>
                </a:lnTo>
                <a:lnTo>
                  <a:pt x="33" y="3566"/>
                </a:lnTo>
                <a:lnTo>
                  <a:pt x="0" y="3891"/>
                </a:lnTo>
                <a:lnTo>
                  <a:pt x="649" y="3952"/>
                </a:lnTo>
                <a:lnTo>
                  <a:pt x="715" y="4606"/>
                </a:lnTo>
                <a:lnTo>
                  <a:pt x="1040" y="4573"/>
                </a:lnTo>
                <a:lnTo>
                  <a:pt x="979" y="3985"/>
                </a:lnTo>
                <a:lnTo>
                  <a:pt x="1327" y="4018"/>
                </a:lnTo>
                <a:cubicBezTo>
                  <a:pt x="1369" y="4022"/>
                  <a:pt x="1411" y="4024"/>
                  <a:pt x="1452" y="4024"/>
                </a:cubicBezTo>
                <a:cubicBezTo>
                  <a:pt x="1750" y="4024"/>
                  <a:pt x="2018" y="3920"/>
                  <a:pt x="2220" y="3722"/>
                </a:cubicBezTo>
                <a:cubicBezTo>
                  <a:pt x="2446" y="3491"/>
                  <a:pt x="2550" y="3176"/>
                  <a:pt x="2517" y="2828"/>
                </a:cubicBezTo>
                <a:lnTo>
                  <a:pt x="2503" y="2668"/>
                </a:lnTo>
                <a:lnTo>
                  <a:pt x="2484" y="2484"/>
                </a:lnTo>
                <a:lnTo>
                  <a:pt x="2667" y="2499"/>
                </a:lnTo>
                <a:lnTo>
                  <a:pt x="2827" y="2517"/>
                </a:lnTo>
                <a:cubicBezTo>
                  <a:pt x="2868" y="2521"/>
                  <a:pt x="2909" y="2523"/>
                  <a:pt x="2949" y="2523"/>
                </a:cubicBezTo>
                <a:cubicBezTo>
                  <a:pt x="3249" y="2523"/>
                  <a:pt x="3522" y="2416"/>
                  <a:pt x="3721" y="2216"/>
                </a:cubicBezTo>
                <a:cubicBezTo>
                  <a:pt x="3947" y="1991"/>
                  <a:pt x="4055" y="1671"/>
                  <a:pt x="4022" y="1323"/>
                </a:cubicBezTo>
                <a:lnTo>
                  <a:pt x="3989" y="979"/>
                </a:lnTo>
                <a:lnTo>
                  <a:pt x="4572" y="1036"/>
                </a:lnTo>
                <a:lnTo>
                  <a:pt x="4605" y="711"/>
                </a:lnTo>
                <a:lnTo>
                  <a:pt x="3956" y="650"/>
                </a:lnTo>
                <a:lnTo>
                  <a:pt x="3890" y="1"/>
                </a:ln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4" name="Google Shape;914;p37"/>
          <p:cNvSpPr/>
          <p:nvPr/>
        </p:nvSpPr>
        <p:spPr bwMode="auto">
          <a:xfrm rot="5400000" flipH="1">
            <a:off x="5624161" y="4778960"/>
            <a:ext cx="408391" cy="408391"/>
          </a:xfrm>
          <a:custGeom>
            <a:avLst/>
            <a:gdLst/>
            <a:ahLst/>
            <a:cxnLst/>
            <a:rect l="l" t="t" r="r" b="b"/>
            <a:pathLst>
              <a:path w="4606" h="4606" extrusionOk="0">
                <a:moveTo>
                  <a:pt x="3123" y="903"/>
                </a:moveTo>
                <a:cubicBezTo>
                  <a:pt x="3161" y="903"/>
                  <a:pt x="3203" y="903"/>
                  <a:pt x="3246" y="908"/>
                </a:cubicBezTo>
                <a:lnTo>
                  <a:pt x="3655" y="946"/>
                </a:lnTo>
                <a:lnTo>
                  <a:pt x="3693" y="1355"/>
                </a:lnTo>
                <a:cubicBezTo>
                  <a:pt x="3697" y="1397"/>
                  <a:pt x="3702" y="1440"/>
                  <a:pt x="3697" y="1477"/>
                </a:cubicBezTo>
                <a:lnTo>
                  <a:pt x="3410" y="1190"/>
                </a:lnTo>
                <a:lnTo>
                  <a:pt x="3123" y="903"/>
                </a:lnTo>
                <a:close/>
                <a:moveTo>
                  <a:pt x="2978" y="922"/>
                </a:moveTo>
                <a:lnTo>
                  <a:pt x="3330" y="1270"/>
                </a:lnTo>
                <a:lnTo>
                  <a:pt x="3683" y="1623"/>
                </a:lnTo>
                <a:cubicBezTo>
                  <a:pt x="3655" y="1745"/>
                  <a:pt x="3603" y="1853"/>
                  <a:pt x="3528" y="1943"/>
                </a:cubicBezTo>
                <a:lnTo>
                  <a:pt x="3091" y="1510"/>
                </a:lnTo>
                <a:lnTo>
                  <a:pt x="2658" y="1073"/>
                </a:lnTo>
                <a:cubicBezTo>
                  <a:pt x="2747" y="997"/>
                  <a:pt x="2855" y="946"/>
                  <a:pt x="2978" y="922"/>
                </a:cubicBezTo>
                <a:close/>
                <a:moveTo>
                  <a:pt x="2578" y="1153"/>
                </a:moveTo>
                <a:lnTo>
                  <a:pt x="3011" y="1590"/>
                </a:lnTo>
                <a:lnTo>
                  <a:pt x="3448" y="2023"/>
                </a:lnTo>
                <a:cubicBezTo>
                  <a:pt x="3359" y="2103"/>
                  <a:pt x="3246" y="2154"/>
                  <a:pt x="3123" y="2178"/>
                </a:cubicBezTo>
                <a:lnTo>
                  <a:pt x="2775" y="1825"/>
                </a:lnTo>
                <a:lnTo>
                  <a:pt x="2423" y="1477"/>
                </a:lnTo>
                <a:cubicBezTo>
                  <a:pt x="2446" y="1355"/>
                  <a:pt x="2503" y="1247"/>
                  <a:pt x="2578" y="1153"/>
                </a:cubicBezTo>
                <a:close/>
                <a:moveTo>
                  <a:pt x="2404" y="1618"/>
                </a:moveTo>
                <a:lnTo>
                  <a:pt x="2695" y="1905"/>
                </a:lnTo>
                <a:lnTo>
                  <a:pt x="2982" y="2197"/>
                </a:lnTo>
                <a:cubicBezTo>
                  <a:pt x="2940" y="2197"/>
                  <a:pt x="2898" y="2197"/>
                  <a:pt x="2855" y="2192"/>
                </a:cubicBezTo>
                <a:lnTo>
                  <a:pt x="2451" y="2154"/>
                </a:lnTo>
                <a:lnTo>
                  <a:pt x="2409" y="1745"/>
                </a:lnTo>
                <a:cubicBezTo>
                  <a:pt x="2404" y="1703"/>
                  <a:pt x="2404" y="1661"/>
                  <a:pt x="2404" y="1618"/>
                </a:cubicBezTo>
                <a:close/>
                <a:moveTo>
                  <a:pt x="1682" y="2405"/>
                </a:moveTo>
                <a:cubicBezTo>
                  <a:pt x="1703" y="2405"/>
                  <a:pt x="1724" y="2406"/>
                  <a:pt x="1745" y="2408"/>
                </a:cubicBezTo>
                <a:lnTo>
                  <a:pt x="2150" y="2451"/>
                </a:lnTo>
                <a:lnTo>
                  <a:pt x="2192" y="2855"/>
                </a:lnTo>
                <a:cubicBezTo>
                  <a:pt x="2197" y="2898"/>
                  <a:pt x="2197" y="2940"/>
                  <a:pt x="2197" y="2982"/>
                </a:cubicBezTo>
                <a:lnTo>
                  <a:pt x="1905" y="2695"/>
                </a:lnTo>
                <a:lnTo>
                  <a:pt x="1618" y="2408"/>
                </a:lnTo>
                <a:cubicBezTo>
                  <a:pt x="1639" y="2406"/>
                  <a:pt x="1661" y="2405"/>
                  <a:pt x="1682" y="2405"/>
                </a:cubicBezTo>
                <a:close/>
                <a:moveTo>
                  <a:pt x="1477" y="2423"/>
                </a:moveTo>
                <a:lnTo>
                  <a:pt x="1825" y="2775"/>
                </a:lnTo>
                <a:lnTo>
                  <a:pt x="2178" y="3128"/>
                </a:lnTo>
                <a:cubicBezTo>
                  <a:pt x="2155" y="3246"/>
                  <a:pt x="2103" y="3359"/>
                  <a:pt x="2023" y="3448"/>
                </a:cubicBezTo>
                <a:lnTo>
                  <a:pt x="1590" y="3011"/>
                </a:lnTo>
                <a:lnTo>
                  <a:pt x="1153" y="2578"/>
                </a:lnTo>
                <a:cubicBezTo>
                  <a:pt x="1247" y="2503"/>
                  <a:pt x="1355" y="2446"/>
                  <a:pt x="1477" y="2423"/>
                </a:cubicBezTo>
                <a:close/>
                <a:moveTo>
                  <a:pt x="1073" y="2658"/>
                </a:moveTo>
                <a:lnTo>
                  <a:pt x="1510" y="3091"/>
                </a:lnTo>
                <a:lnTo>
                  <a:pt x="1943" y="3528"/>
                </a:lnTo>
                <a:cubicBezTo>
                  <a:pt x="1853" y="3603"/>
                  <a:pt x="1745" y="3655"/>
                  <a:pt x="1623" y="3683"/>
                </a:cubicBezTo>
                <a:lnTo>
                  <a:pt x="1270" y="3330"/>
                </a:lnTo>
                <a:lnTo>
                  <a:pt x="917" y="2978"/>
                </a:lnTo>
                <a:cubicBezTo>
                  <a:pt x="946" y="2855"/>
                  <a:pt x="997" y="2747"/>
                  <a:pt x="1073" y="2658"/>
                </a:cubicBezTo>
                <a:close/>
                <a:moveTo>
                  <a:pt x="903" y="3123"/>
                </a:moveTo>
                <a:lnTo>
                  <a:pt x="1190" y="3410"/>
                </a:lnTo>
                <a:lnTo>
                  <a:pt x="1477" y="3697"/>
                </a:lnTo>
                <a:cubicBezTo>
                  <a:pt x="1466" y="3699"/>
                  <a:pt x="1455" y="3699"/>
                  <a:pt x="1443" y="3699"/>
                </a:cubicBezTo>
                <a:cubicBezTo>
                  <a:pt x="1415" y="3699"/>
                  <a:pt x="1385" y="3696"/>
                  <a:pt x="1355" y="3693"/>
                </a:cubicBezTo>
                <a:lnTo>
                  <a:pt x="946" y="3655"/>
                </a:lnTo>
                <a:lnTo>
                  <a:pt x="908" y="3250"/>
                </a:lnTo>
                <a:cubicBezTo>
                  <a:pt x="903" y="3203"/>
                  <a:pt x="903" y="3166"/>
                  <a:pt x="903" y="3123"/>
                </a:cubicBezTo>
                <a:close/>
                <a:moveTo>
                  <a:pt x="3890" y="0"/>
                </a:moveTo>
                <a:lnTo>
                  <a:pt x="3566" y="28"/>
                </a:lnTo>
                <a:lnTo>
                  <a:pt x="3622" y="616"/>
                </a:lnTo>
                <a:lnTo>
                  <a:pt x="3279" y="583"/>
                </a:lnTo>
                <a:cubicBezTo>
                  <a:pt x="3237" y="579"/>
                  <a:pt x="3195" y="577"/>
                  <a:pt x="3154" y="577"/>
                </a:cubicBezTo>
                <a:cubicBezTo>
                  <a:pt x="2854" y="577"/>
                  <a:pt x="2583" y="682"/>
                  <a:pt x="2385" y="884"/>
                </a:cubicBezTo>
                <a:cubicBezTo>
                  <a:pt x="2159" y="1110"/>
                  <a:pt x="2051" y="1425"/>
                  <a:pt x="2089" y="1778"/>
                </a:cubicBezTo>
                <a:lnTo>
                  <a:pt x="2103" y="1938"/>
                </a:lnTo>
                <a:lnTo>
                  <a:pt x="2122" y="2122"/>
                </a:lnTo>
                <a:lnTo>
                  <a:pt x="2122" y="2122"/>
                </a:lnTo>
                <a:lnTo>
                  <a:pt x="1933" y="2103"/>
                </a:lnTo>
                <a:lnTo>
                  <a:pt x="1778" y="2089"/>
                </a:lnTo>
                <a:cubicBezTo>
                  <a:pt x="1732" y="2084"/>
                  <a:pt x="1687" y="2081"/>
                  <a:pt x="1642" y="2081"/>
                </a:cubicBezTo>
                <a:cubicBezTo>
                  <a:pt x="1345" y="2081"/>
                  <a:pt x="1081" y="2189"/>
                  <a:pt x="885" y="2385"/>
                </a:cubicBezTo>
                <a:cubicBezTo>
                  <a:pt x="654" y="2611"/>
                  <a:pt x="551" y="2931"/>
                  <a:pt x="583" y="3279"/>
                </a:cubicBezTo>
                <a:lnTo>
                  <a:pt x="616" y="3622"/>
                </a:lnTo>
                <a:lnTo>
                  <a:pt x="28" y="3566"/>
                </a:lnTo>
                <a:lnTo>
                  <a:pt x="0" y="3890"/>
                </a:lnTo>
                <a:lnTo>
                  <a:pt x="649" y="3951"/>
                </a:lnTo>
                <a:lnTo>
                  <a:pt x="710" y="4605"/>
                </a:lnTo>
                <a:lnTo>
                  <a:pt x="1035" y="4572"/>
                </a:lnTo>
                <a:lnTo>
                  <a:pt x="979" y="3984"/>
                </a:lnTo>
                <a:lnTo>
                  <a:pt x="1322" y="4017"/>
                </a:lnTo>
                <a:cubicBezTo>
                  <a:pt x="1364" y="4021"/>
                  <a:pt x="1406" y="4023"/>
                  <a:pt x="1447" y="4023"/>
                </a:cubicBezTo>
                <a:cubicBezTo>
                  <a:pt x="1746" y="4023"/>
                  <a:pt x="2017" y="3919"/>
                  <a:pt x="2216" y="3721"/>
                </a:cubicBezTo>
                <a:cubicBezTo>
                  <a:pt x="2441" y="3490"/>
                  <a:pt x="2550" y="3175"/>
                  <a:pt x="2517" y="2827"/>
                </a:cubicBezTo>
                <a:lnTo>
                  <a:pt x="2498" y="2667"/>
                </a:lnTo>
                <a:lnTo>
                  <a:pt x="2479" y="2479"/>
                </a:lnTo>
                <a:lnTo>
                  <a:pt x="2667" y="2498"/>
                </a:lnTo>
                <a:lnTo>
                  <a:pt x="2827" y="2517"/>
                </a:lnTo>
                <a:cubicBezTo>
                  <a:pt x="2868" y="2521"/>
                  <a:pt x="2909" y="2522"/>
                  <a:pt x="2949" y="2522"/>
                </a:cubicBezTo>
                <a:cubicBezTo>
                  <a:pt x="3248" y="2522"/>
                  <a:pt x="3518" y="2415"/>
                  <a:pt x="3721" y="2216"/>
                </a:cubicBezTo>
                <a:cubicBezTo>
                  <a:pt x="3947" y="1990"/>
                  <a:pt x="4050" y="1670"/>
                  <a:pt x="4017" y="1322"/>
                </a:cubicBezTo>
                <a:lnTo>
                  <a:pt x="3984" y="979"/>
                </a:lnTo>
                <a:lnTo>
                  <a:pt x="3984" y="979"/>
                </a:lnTo>
                <a:lnTo>
                  <a:pt x="4572" y="1035"/>
                </a:lnTo>
                <a:lnTo>
                  <a:pt x="4605" y="710"/>
                </a:lnTo>
                <a:lnTo>
                  <a:pt x="3951" y="649"/>
                </a:lnTo>
                <a:lnTo>
                  <a:pt x="3890" y="0"/>
                </a:ln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5" name="Google Shape;915;p37"/>
          <p:cNvSpPr/>
          <p:nvPr/>
        </p:nvSpPr>
        <p:spPr bwMode="auto">
          <a:xfrm rot="5400000" flipH="1">
            <a:off x="5072538" y="4780498"/>
            <a:ext cx="270783" cy="267680"/>
          </a:xfrm>
          <a:custGeom>
            <a:avLst/>
            <a:gdLst/>
            <a:ahLst/>
            <a:cxnLst/>
            <a:rect l="l" t="t" r="r" b="b"/>
            <a:pathLst>
              <a:path w="3054" h="3019" extrusionOk="0">
                <a:moveTo>
                  <a:pt x="2881" y="0"/>
                </a:moveTo>
                <a:cubicBezTo>
                  <a:pt x="2841" y="0"/>
                  <a:pt x="2801" y="15"/>
                  <a:pt x="2771" y="46"/>
                </a:cubicBezTo>
                <a:lnTo>
                  <a:pt x="62" y="2755"/>
                </a:lnTo>
                <a:cubicBezTo>
                  <a:pt x="0" y="2816"/>
                  <a:pt x="0" y="2915"/>
                  <a:pt x="62" y="2976"/>
                </a:cubicBezTo>
                <a:cubicBezTo>
                  <a:pt x="95" y="3005"/>
                  <a:pt x="137" y="3019"/>
                  <a:pt x="174" y="3019"/>
                </a:cubicBezTo>
                <a:cubicBezTo>
                  <a:pt x="217" y="3019"/>
                  <a:pt x="254" y="3005"/>
                  <a:pt x="287" y="2976"/>
                </a:cubicBezTo>
                <a:lnTo>
                  <a:pt x="2992" y="267"/>
                </a:lnTo>
                <a:cubicBezTo>
                  <a:pt x="3053" y="206"/>
                  <a:pt x="3053" y="107"/>
                  <a:pt x="2992" y="46"/>
                </a:cubicBezTo>
                <a:cubicBezTo>
                  <a:pt x="2961" y="15"/>
                  <a:pt x="2921" y="0"/>
                  <a:pt x="2881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6" name="Google Shape;916;p37"/>
          <p:cNvSpPr/>
          <p:nvPr/>
        </p:nvSpPr>
        <p:spPr bwMode="auto">
          <a:xfrm rot="5400000" flipH="1">
            <a:off x="6783914" y="4673383"/>
            <a:ext cx="270783" cy="268123"/>
          </a:xfrm>
          <a:custGeom>
            <a:avLst/>
            <a:gdLst/>
            <a:ahLst/>
            <a:cxnLst/>
            <a:rect l="l" t="t" r="r" b="b"/>
            <a:pathLst>
              <a:path w="3054" h="3024" extrusionOk="0">
                <a:moveTo>
                  <a:pt x="2877" y="0"/>
                </a:moveTo>
                <a:cubicBezTo>
                  <a:pt x="2837" y="0"/>
                  <a:pt x="2797" y="15"/>
                  <a:pt x="2766" y="46"/>
                </a:cubicBezTo>
                <a:lnTo>
                  <a:pt x="62" y="2755"/>
                </a:lnTo>
                <a:cubicBezTo>
                  <a:pt x="1" y="2817"/>
                  <a:pt x="1" y="2915"/>
                  <a:pt x="62" y="2976"/>
                </a:cubicBezTo>
                <a:cubicBezTo>
                  <a:pt x="90" y="3009"/>
                  <a:pt x="132" y="3023"/>
                  <a:pt x="170" y="3023"/>
                </a:cubicBezTo>
                <a:cubicBezTo>
                  <a:pt x="212" y="3023"/>
                  <a:pt x="250" y="3009"/>
                  <a:pt x="283" y="2976"/>
                </a:cubicBezTo>
                <a:lnTo>
                  <a:pt x="2988" y="272"/>
                </a:lnTo>
                <a:cubicBezTo>
                  <a:pt x="3053" y="206"/>
                  <a:pt x="3053" y="107"/>
                  <a:pt x="2988" y="46"/>
                </a:cubicBezTo>
                <a:cubicBezTo>
                  <a:pt x="2957" y="15"/>
                  <a:pt x="2917" y="0"/>
                  <a:pt x="2877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7" name="Google Shape;917;p37"/>
          <p:cNvSpPr/>
          <p:nvPr/>
        </p:nvSpPr>
        <p:spPr bwMode="auto">
          <a:xfrm rot="5400000" flipH="1">
            <a:off x="2132806" y="4336431"/>
            <a:ext cx="270340" cy="268034"/>
          </a:xfrm>
          <a:custGeom>
            <a:avLst/>
            <a:gdLst/>
            <a:ahLst/>
            <a:cxnLst/>
            <a:rect l="l" t="t" r="r" b="b"/>
            <a:pathLst>
              <a:path w="3049" h="3023" extrusionOk="0">
                <a:moveTo>
                  <a:pt x="2877" y="0"/>
                </a:moveTo>
                <a:cubicBezTo>
                  <a:pt x="2837" y="0"/>
                  <a:pt x="2797" y="17"/>
                  <a:pt x="2766" y="50"/>
                </a:cubicBezTo>
                <a:lnTo>
                  <a:pt x="62" y="2754"/>
                </a:lnTo>
                <a:cubicBezTo>
                  <a:pt x="0" y="2815"/>
                  <a:pt x="0" y="2914"/>
                  <a:pt x="62" y="2975"/>
                </a:cubicBezTo>
                <a:cubicBezTo>
                  <a:pt x="90" y="3008"/>
                  <a:pt x="132" y="3022"/>
                  <a:pt x="170" y="3022"/>
                </a:cubicBezTo>
                <a:cubicBezTo>
                  <a:pt x="212" y="3022"/>
                  <a:pt x="250" y="3008"/>
                  <a:pt x="283" y="2975"/>
                </a:cubicBezTo>
                <a:lnTo>
                  <a:pt x="2987" y="271"/>
                </a:lnTo>
                <a:cubicBezTo>
                  <a:pt x="3048" y="210"/>
                  <a:pt x="3048" y="111"/>
                  <a:pt x="2987" y="50"/>
                </a:cubicBezTo>
                <a:cubicBezTo>
                  <a:pt x="2957" y="17"/>
                  <a:pt x="2917" y="0"/>
                  <a:pt x="2877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918" name="Google Shape;918;p37"/>
          <p:cNvGrpSpPr/>
          <p:nvPr/>
        </p:nvGrpSpPr>
        <p:grpSpPr bwMode="auto">
          <a:xfrm>
            <a:off x="5973246" y="964413"/>
            <a:ext cx="1553347" cy="2405369"/>
            <a:chOff x="7554003" y="2113754"/>
            <a:chExt cx="371330" cy="575021"/>
          </a:xfrm>
        </p:grpSpPr>
        <p:grpSp>
          <p:nvGrpSpPr>
            <p:cNvPr id="919" name="Google Shape;919;p37"/>
            <p:cNvGrpSpPr/>
            <p:nvPr/>
          </p:nvGrpSpPr>
          <p:grpSpPr bwMode="auto">
            <a:xfrm>
              <a:off x="7650277" y="2113754"/>
              <a:ext cx="186558" cy="544556"/>
              <a:chOff x="7650277" y="2113754"/>
              <a:chExt cx="186558" cy="544556"/>
            </a:xfrm>
          </p:grpSpPr>
          <p:sp>
            <p:nvSpPr>
              <p:cNvPr id="920" name="Google Shape;920;p37"/>
              <p:cNvSpPr/>
              <p:nvPr/>
            </p:nvSpPr>
            <p:spPr bwMode="auto">
              <a:xfrm>
                <a:off x="7673235" y="2596371"/>
                <a:ext cx="70321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840" extrusionOk="0">
                    <a:moveTo>
                      <a:pt x="1336" y="0"/>
                    </a:moveTo>
                    <a:lnTo>
                      <a:pt x="1" y="1106"/>
                    </a:lnTo>
                    <a:lnTo>
                      <a:pt x="607" y="1839"/>
                    </a:lnTo>
                    <a:lnTo>
                      <a:pt x="2089" y="61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 bwMode="auto">
              <a:xfrm>
                <a:off x="7650277" y="2175659"/>
                <a:ext cx="186558" cy="420748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2499" extrusionOk="0">
                    <a:moveTo>
                      <a:pt x="2018" y="0"/>
                    </a:moveTo>
                    <a:lnTo>
                      <a:pt x="1238" y="650"/>
                    </a:lnTo>
                    <a:cubicBezTo>
                      <a:pt x="438" y="1303"/>
                      <a:pt x="1" y="2183"/>
                      <a:pt x="1" y="3124"/>
                    </a:cubicBezTo>
                    <a:cubicBezTo>
                      <a:pt x="1" y="4069"/>
                      <a:pt x="438" y="4949"/>
                      <a:pt x="1238" y="5603"/>
                    </a:cubicBezTo>
                    <a:lnTo>
                      <a:pt x="1600" y="5904"/>
                    </a:lnTo>
                    <a:lnTo>
                      <a:pt x="2018" y="6252"/>
                    </a:lnTo>
                    <a:lnTo>
                      <a:pt x="2771" y="6868"/>
                    </a:lnTo>
                    <a:lnTo>
                      <a:pt x="3698" y="7635"/>
                    </a:lnTo>
                    <a:cubicBezTo>
                      <a:pt x="3796" y="7715"/>
                      <a:pt x="3886" y="7799"/>
                      <a:pt x="3966" y="7884"/>
                    </a:cubicBezTo>
                    <a:cubicBezTo>
                      <a:pt x="4069" y="7992"/>
                      <a:pt x="4154" y="8105"/>
                      <a:pt x="4234" y="8218"/>
                    </a:cubicBezTo>
                    <a:cubicBezTo>
                      <a:pt x="4431" y="8524"/>
                      <a:pt x="4549" y="8858"/>
                      <a:pt x="4582" y="9206"/>
                    </a:cubicBezTo>
                    <a:cubicBezTo>
                      <a:pt x="4587" y="9262"/>
                      <a:pt x="4587" y="9319"/>
                      <a:pt x="4587" y="9375"/>
                    </a:cubicBezTo>
                    <a:cubicBezTo>
                      <a:pt x="4587" y="9431"/>
                      <a:pt x="4587" y="9488"/>
                      <a:pt x="4582" y="9540"/>
                    </a:cubicBezTo>
                    <a:cubicBezTo>
                      <a:pt x="4549" y="9888"/>
                      <a:pt x="4431" y="10226"/>
                      <a:pt x="4234" y="10527"/>
                    </a:cubicBezTo>
                    <a:cubicBezTo>
                      <a:pt x="4154" y="10645"/>
                      <a:pt x="4069" y="10758"/>
                      <a:pt x="3966" y="10861"/>
                    </a:cubicBezTo>
                    <a:cubicBezTo>
                      <a:pt x="3886" y="10951"/>
                      <a:pt x="3796" y="11035"/>
                      <a:pt x="3698" y="11115"/>
                    </a:cubicBezTo>
                    <a:lnTo>
                      <a:pt x="2771" y="11882"/>
                    </a:lnTo>
                    <a:lnTo>
                      <a:pt x="3519" y="12498"/>
                    </a:lnTo>
                    <a:lnTo>
                      <a:pt x="4304" y="11854"/>
                    </a:lnTo>
                    <a:cubicBezTo>
                      <a:pt x="5099" y="11195"/>
                      <a:pt x="5541" y="10316"/>
                      <a:pt x="5541" y="9375"/>
                    </a:cubicBezTo>
                    <a:cubicBezTo>
                      <a:pt x="5541" y="8434"/>
                      <a:pt x="5099" y="7550"/>
                      <a:pt x="4304" y="6896"/>
                    </a:cubicBezTo>
                    <a:lnTo>
                      <a:pt x="3942" y="6595"/>
                    </a:lnTo>
                    <a:lnTo>
                      <a:pt x="3519" y="6252"/>
                    </a:lnTo>
                    <a:lnTo>
                      <a:pt x="2771" y="5631"/>
                    </a:lnTo>
                    <a:lnTo>
                      <a:pt x="1840" y="4869"/>
                    </a:lnTo>
                    <a:cubicBezTo>
                      <a:pt x="1746" y="4789"/>
                      <a:pt x="1656" y="4704"/>
                      <a:pt x="1572" y="4615"/>
                    </a:cubicBezTo>
                    <a:cubicBezTo>
                      <a:pt x="1473" y="4507"/>
                      <a:pt x="1383" y="4398"/>
                      <a:pt x="1308" y="4281"/>
                    </a:cubicBezTo>
                    <a:cubicBezTo>
                      <a:pt x="1111" y="3975"/>
                      <a:pt x="988" y="3641"/>
                      <a:pt x="960" y="3293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72"/>
                      <a:pt x="955" y="3016"/>
                      <a:pt x="960" y="2959"/>
                    </a:cubicBezTo>
                    <a:cubicBezTo>
                      <a:pt x="988" y="2611"/>
                      <a:pt x="1111" y="2277"/>
                      <a:pt x="1308" y="1971"/>
                    </a:cubicBezTo>
                    <a:cubicBezTo>
                      <a:pt x="1383" y="1854"/>
                      <a:pt x="1473" y="1746"/>
                      <a:pt x="1572" y="1637"/>
                    </a:cubicBezTo>
                    <a:cubicBezTo>
                      <a:pt x="1656" y="1548"/>
                      <a:pt x="1746" y="1463"/>
                      <a:pt x="1840" y="1383"/>
                    </a:cubicBezTo>
                    <a:lnTo>
                      <a:pt x="2771" y="621"/>
                    </a:lnTo>
                    <a:lnTo>
                      <a:pt x="20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 bwMode="auto">
              <a:xfrm>
                <a:off x="7743522" y="2113754"/>
                <a:ext cx="70355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0" extrusionOk="0">
                    <a:moveTo>
                      <a:pt x="1483" y="0"/>
                    </a:moveTo>
                    <a:lnTo>
                      <a:pt x="1" y="1223"/>
                    </a:lnTo>
                    <a:lnTo>
                      <a:pt x="749" y="1839"/>
                    </a:lnTo>
                    <a:lnTo>
                      <a:pt x="2089" y="739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23" name="Google Shape;923;p37"/>
            <p:cNvGrpSpPr/>
            <p:nvPr/>
          </p:nvGrpSpPr>
          <p:grpSpPr bwMode="auto">
            <a:xfrm>
              <a:off x="7682425" y="2230764"/>
              <a:ext cx="122262" cy="310535"/>
              <a:chOff x="7682425" y="2230764"/>
              <a:chExt cx="122262" cy="310535"/>
            </a:xfrm>
          </p:grpSpPr>
          <p:sp>
            <p:nvSpPr>
              <p:cNvPr id="924" name="Google Shape;924;p37"/>
              <p:cNvSpPr/>
              <p:nvPr/>
            </p:nvSpPr>
            <p:spPr bwMode="auto">
              <a:xfrm>
                <a:off x="7682425" y="2275266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3627" y="334"/>
                    </a:lnTo>
                    <a:cubicBezTo>
                      <a:pt x="3632" y="278"/>
                      <a:pt x="3632" y="221"/>
                      <a:pt x="3632" y="165"/>
                    </a:cubicBezTo>
                    <a:cubicBezTo>
                      <a:pt x="3632" y="113"/>
                      <a:pt x="3632" y="57"/>
                      <a:pt x="3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 bwMode="auto">
              <a:xfrm>
                <a:off x="7694308" y="223076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0"/>
                    </a:moveTo>
                    <a:cubicBezTo>
                      <a:pt x="165" y="109"/>
                      <a:pt x="75" y="217"/>
                      <a:pt x="0" y="334"/>
                    </a:cubicBezTo>
                    <a:lnTo>
                      <a:pt x="2926" y="334"/>
                    </a:lnTo>
                    <a:cubicBezTo>
                      <a:pt x="2846" y="217"/>
                      <a:pt x="2761" y="109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 bwMode="auto">
              <a:xfrm>
                <a:off x="7694308" y="231973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1"/>
                    </a:moveTo>
                    <a:cubicBezTo>
                      <a:pt x="75" y="118"/>
                      <a:pt x="165" y="227"/>
                      <a:pt x="264" y="335"/>
                    </a:cubicBezTo>
                    <a:lnTo>
                      <a:pt x="2662" y="335"/>
                    </a:lnTo>
                    <a:cubicBezTo>
                      <a:pt x="2761" y="227"/>
                      <a:pt x="2846" y="118"/>
                      <a:pt x="2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 bwMode="auto">
              <a:xfrm>
                <a:off x="7682425" y="2485521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3627" y="335"/>
                    </a:lnTo>
                    <a:cubicBezTo>
                      <a:pt x="3632" y="283"/>
                      <a:pt x="3632" y="226"/>
                      <a:pt x="3632" y="170"/>
                    </a:cubicBezTo>
                    <a:cubicBezTo>
                      <a:pt x="3632" y="114"/>
                      <a:pt x="3632" y="57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 bwMode="auto">
              <a:xfrm>
                <a:off x="7694308" y="2441019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1"/>
                    </a:moveTo>
                    <a:cubicBezTo>
                      <a:pt x="165" y="109"/>
                      <a:pt x="75" y="222"/>
                      <a:pt x="0" y="335"/>
                    </a:cubicBezTo>
                    <a:lnTo>
                      <a:pt x="2926" y="335"/>
                    </a:lnTo>
                    <a:cubicBezTo>
                      <a:pt x="2846" y="222"/>
                      <a:pt x="2761" y="109"/>
                      <a:pt x="2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 bwMode="auto">
              <a:xfrm>
                <a:off x="7694308" y="2530022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0"/>
                    </a:moveTo>
                    <a:cubicBezTo>
                      <a:pt x="75" y="118"/>
                      <a:pt x="165" y="231"/>
                      <a:pt x="264" y="334"/>
                    </a:cubicBezTo>
                    <a:lnTo>
                      <a:pt x="2658" y="334"/>
                    </a:lnTo>
                    <a:cubicBezTo>
                      <a:pt x="2761" y="231"/>
                      <a:pt x="2846" y="118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30" name="Google Shape;930;p37"/>
            <p:cNvGrpSpPr/>
            <p:nvPr/>
          </p:nvGrpSpPr>
          <p:grpSpPr bwMode="auto">
            <a:xfrm>
              <a:off x="7682425" y="2230764"/>
              <a:ext cx="110379" cy="310535"/>
              <a:chOff x="7682425" y="2230764"/>
              <a:chExt cx="110379" cy="310535"/>
            </a:xfrm>
          </p:grpSpPr>
          <p:sp>
            <p:nvSpPr>
              <p:cNvPr id="931" name="Google Shape;931;p37"/>
              <p:cNvSpPr/>
              <p:nvPr/>
            </p:nvSpPr>
            <p:spPr bwMode="auto">
              <a:xfrm>
                <a:off x="7682425" y="2275266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1816" y="334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 bwMode="auto">
              <a:xfrm>
                <a:off x="7743522" y="223076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464" y="334"/>
                    </a:lnTo>
                    <a:cubicBezTo>
                      <a:pt x="1384" y="217"/>
                      <a:pt x="1299" y="109"/>
                      <a:pt x="1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 bwMode="auto">
              <a:xfrm>
                <a:off x="7743522" y="231973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200" y="335"/>
                    </a:lnTo>
                    <a:cubicBezTo>
                      <a:pt x="1299" y="227"/>
                      <a:pt x="1384" y="118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 bwMode="auto">
              <a:xfrm>
                <a:off x="7682425" y="2485521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1816" y="335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 bwMode="auto">
              <a:xfrm>
                <a:off x="7743522" y="2441019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464" y="335"/>
                    </a:lnTo>
                    <a:cubicBezTo>
                      <a:pt x="1384" y="222"/>
                      <a:pt x="1299" y="109"/>
                      <a:pt x="1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 bwMode="auto">
              <a:xfrm>
                <a:off x="7743522" y="2530022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196" y="334"/>
                    </a:lnTo>
                    <a:cubicBezTo>
                      <a:pt x="1299" y="231"/>
                      <a:pt x="1384" y="118"/>
                      <a:pt x="1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37" name="Google Shape;937;p37"/>
            <p:cNvGrpSpPr/>
            <p:nvPr/>
          </p:nvGrpSpPr>
          <p:grpSpPr bwMode="auto">
            <a:xfrm>
              <a:off x="7650277" y="2113754"/>
              <a:ext cx="186558" cy="544557"/>
              <a:chOff x="7650277" y="2113754"/>
              <a:chExt cx="186558" cy="544557"/>
            </a:xfrm>
          </p:grpSpPr>
          <p:sp>
            <p:nvSpPr>
              <p:cNvPr id="938" name="Google Shape;938;p37"/>
              <p:cNvSpPr/>
              <p:nvPr/>
            </p:nvSpPr>
            <p:spPr bwMode="auto">
              <a:xfrm>
                <a:off x="7673235" y="2113754"/>
                <a:ext cx="163600" cy="272363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91" extrusionOk="0">
                    <a:moveTo>
                      <a:pt x="607" y="0"/>
                    </a:moveTo>
                    <a:lnTo>
                      <a:pt x="1" y="739"/>
                    </a:lnTo>
                    <a:lnTo>
                      <a:pt x="1336" y="1839"/>
                    </a:lnTo>
                    <a:lnTo>
                      <a:pt x="2089" y="2460"/>
                    </a:lnTo>
                    <a:lnTo>
                      <a:pt x="3016" y="3222"/>
                    </a:lnTo>
                    <a:cubicBezTo>
                      <a:pt x="3114" y="3302"/>
                      <a:pt x="3204" y="3387"/>
                      <a:pt x="3288" y="3476"/>
                    </a:cubicBezTo>
                    <a:cubicBezTo>
                      <a:pt x="3387" y="3585"/>
                      <a:pt x="3472" y="3693"/>
                      <a:pt x="3552" y="3810"/>
                    </a:cubicBezTo>
                    <a:cubicBezTo>
                      <a:pt x="3749" y="4116"/>
                      <a:pt x="3867" y="4450"/>
                      <a:pt x="3900" y="4798"/>
                    </a:cubicBezTo>
                    <a:cubicBezTo>
                      <a:pt x="3905" y="4855"/>
                      <a:pt x="3905" y="4911"/>
                      <a:pt x="3905" y="4963"/>
                    </a:cubicBezTo>
                    <a:cubicBezTo>
                      <a:pt x="3905" y="5019"/>
                      <a:pt x="3905" y="5076"/>
                      <a:pt x="3900" y="5132"/>
                    </a:cubicBezTo>
                    <a:cubicBezTo>
                      <a:pt x="3867" y="5480"/>
                      <a:pt x="3749" y="5814"/>
                      <a:pt x="3552" y="6120"/>
                    </a:cubicBezTo>
                    <a:cubicBezTo>
                      <a:pt x="3472" y="6237"/>
                      <a:pt x="3387" y="6346"/>
                      <a:pt x="3288" y="6454"/>
                    </a:cubicBezTo>
                    <a:cubicBezTo>
                      <a:pt x="3204" y="6543"/>
                      <a:pt x="3114" y="6628"/>
                      <a:pt x="3016" y="6708"/>
                    </a:cubicBezTo>
                    <a:lnTo>
                      <a:pt x="2089" y="7470"/>
                    </a:lnTo>
                    <a:lnTo>
                      <a:pt x="2837" y="8091"/>
                    </a:lnTo>
                    <a:lnTo>
                      <a:pt x="3260" y="7743"/>
                    </a:lnTo>
                    <a:lnTo>
                      <a:pt x="3622" y="7442"/>
                    </a:lnTo>
                    <a:cubicBezTo>
                      <a:pt x="4417" y="6788"/>
                      <a:pt x="4859" y="5908"/>
                      <a:pt x="4859" y="4963"/>
                    </a:cubicBezTo>
                    <a:cubicBezTo>
                      <a:pt x="4859" y="4022"/>
                      <a:pt x="4417" y="3142"/>
                      <a:pt x="3622" y="2489"/>
                    </a:cubicBezTo>
                    <a:lnTo>
                      <a:pt x="2837" y="1839"/>
                    </a:lnTo>
                    <a:lnTo>
                      <a:pt x="2089" y="1223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 bwMode="auto">
              <a:xfrm>
                <a:off x="7650277" y="2386081"/>
                <a:ext cx="163600" cy="272229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87" extrusionOk="0">
                    <a:moveTo>
                      <a:pt x="2018" y="1"/>
                    </a:moveTo>
                    <a:lnTo>
                      <a:pt x="1600" y="344"/>
                    </a:lnTo>
                    <a:lnTo>
                      <a:pt x="1238" y="645"/>
                    </a:lnTo>
                    <a:cubicBezTo>
                      <a:pt x="438" y="1299"/>
                      <a:pt x="1" y="2183"/>
                      <a:pt x="1" y="3124"/>
                    </a:cubicBezTo>
                    <a:cubicBezTo>
                      <a:pt x="1" y="4065"/>
                      <a:pt x="438" y="4944"/>
                      <a:pt x="1238" y="5603"/>
                    </a:cubicBezTo>
                    <a:lnTo>
                      <a:pt x="2018" y="6247"/>
                    </a:lnTo>
                    <a:lnTo>
                      <a:pt x="2771" y="6863"/>
                    </a:lnTo>
                    <a:lnTo>
                      <a:pt x="4253" y="8086"/>
                    </a:lnTo>
                    <a:lnTo>
                      <a:pt x="4859" y="7353"/>
                    </a:lnTo>
                    <a:lnTo>
                      <a:pt x="3519" y="6247"/>
                    </a:lnTo>
                    <a:lnTo>
                      <a:pt x="2771" y="5631"/>
                    </a:lnTo>
                    <a:lnTo>
                      <a:pt x="1840" y="4864"/>
                    </a:lnTo>
                    <a:cubicBezTo>
                      <a:pt x="1746" y="4784"/>
                      <a:pt x="1656" y="4700"/>
                      <a:pt x="1572" y="4610"/>
                    </a:cubicBezTo>
                    <a:cubicBezTo>
                      <a:pt x="1473" y="4507"/>
                      <a:pt x="1383" y="4394"/>
                      <a:pt x="1308" y="4276"/>
                    </a:cubicBezTo>
                    <a:cubicBezTo>
                      <a:pt x="1106" y="3975"/>
                      <a:pt x="988" y="3637"/>
                      <a:pt x="960" y="3289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68"/>
                      <a:pt x="955" y="3011"/>
                      <a:pt x="960" y="2955"/>
                    </a:cubicBezTo>
                    <a:cubicBezTo>
                      <a:pt x="988" y="2607"/>
                      <a:pt x="1106" y="2273"/>
                      <a:pt x="1308" y="1967"/>
                    </a:cubicBezTo>
                    <a:cubicBezTo>
                      <a:pt x="1383" y="1854"/>
                      <a:pt x="1473" y="1741"/>
                      <a:pt x="1572" y="1633"/>
                    </a:cubicBezTo>
                    <a:cubicBezTo>
                      <a:pt x="1656" y="1548"/>
                      <a:pt x="1746" y="1464"/>
                      <a:pt x="1840" y="1384"/>
                    </a:cubicBezTo>
                    <a:lnTo>
                      <a:pt x="2771" y="617"/>
                    </a:lnTo>
                    <a:lnTo>
                      <a:pt x="2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40" name="Google Shape;940;p37"/>
            <p:cNvGrpSpPr/>
            <p:nvPr/>
          </p:nvGrpSpPr>
          <p:grpSpPr bwMode="auto">
            <a:xfrm>
              <a:off x="7554003" y="2175659"/>
              <a:ext cx="371330" cy="513115"/>
              <a:chOff x="7554003" y="2175659"/>
              <a:chExt cx="371330" cy="513115"/>
            </a:xfrm>
          </p:grpSpPr>
          <p:sp>
            <p:nvSpPr>
              <p:cNvPr id="941" name="Google Shape;941;p37"/>
              <p:cNvSpPr/>
              <p:nvPr/>
            </p:nvSpPr>
            <p:spPr bwMode="auto">
              <a:xfrm>
                <a:off x="7911228" y="2340604"/>
                <a:ext cx="14105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8" extrusionOk="0">
                    <a:moveTo>
                      <a:pt x="214" y="0"/>
                    </a:moveTo>
                    <a:cubicBezTo>
                      <a:pt x="206" y="0"/>
                      <a:pt x="197" y="1"/>
                      <a:pt x="188" y="2"/>
                    </a:cubicBezTo>
                    <a:cubicBezTo>
                      <a:pt x="80" y="11"/>
                      <a:pt x="0" y="110"/>
                      <a:pt x="14" y="218"/>
                    </a:cubicBezTo>
                    <a:cubicBezTo>
                      <a:pt x="23" y="320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39" y="387"/>
                      <a:pt x="419" y="289"/>
                      <a:pt x="409" y="176"/>
                    </a:cubicBezTo>
                    <a:cubicBezTo>
                      <a:pt x="396" y="76"/>
                      <a:pt x="315" y="0"/>
                      <a:pt x="214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 bwMode="auto">
              <a:xfrm>
                <a:off x="7839494" y="2460644"/>
                <a:ext cx="14137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8" extrusionOk="0">
                    <a:moveTo>
                      <a:pt x="206" y="0"/>
                    </a:moveTo>
                    <a:cubicBezTo>
                      <a:pt x="200" y="0"/>
                      <a:pt x="194" y="1"/>
                      <a:pt x="189" y="1"/>
                    </a:cubicBezTo>
                    <a:cubicBezTo>
                      <a:pt x="80" y="15"/>
                      <a:pt x="0" y="109"/>
                      <a:pt x="10" y="222"/>
                    </a:cubicBezTo>
                    <a:cubicBezTo>
                      <a:pt x="23" y="322"/>
                      <a:pt x="108" y="398"/>
                      <a:pt x="206" y="398"/>
                    </a:cubicBezTo>
                    <a:cubicBezTo>
                      <a:pt x="214" y="398"/>
                      <a:pt x="223" y="397"/>
                      <a:pt x="231" y="396"/>
                    </a:cubicBezTo>
                    <a:cubicBezTo>
                      <a:pt x="339" y="387"/>
                      <a:pt x="419" y="288"/>
                      <a:pt x="410" y="180"/>
                    </a:cubicBezTo>
                    <a:cubicBezTo>
                      <a:pt x="396" y="78"/>
                      <a:pt x="307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 bwMode="auto">
              <a:xfrm>
                <a:off x="7579654" y="2508916"/>
                <a:ext cx="14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98" extrusionOk="0">
                    <a:moveTo>
                      <a:pt x="218" y="0"/>
                    </a:moveTo>
                    <a:cubicBezTo>
                      <a:pt x="210" y="0"/>
                      <a:pt x="202" y="1"/>
                      <a:pt x="194" y="2"/>
                    </a:cubicBezTo>
                    <a:cubicBezTo>
                      <a:pt x="81" y="11"/>
                      <a:pt x="1" y="110"/>
                      <a:pt x="15" y="218"/>
                    </a:cubicBezTo>
                    <a:cubicBezTo>
                      <a:pt x="24" y="325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44" y="387"/>
                      <a:pt x="424" y="289"/>
                      <a:pt x="410" y="181"/>
                    </a:cubicBezTo>
                    <a:cubicBezTo>
                      <a:pt x="401" y="76"/>
                      <a:pt x="316" y="0"/>
                      <a:pt x="218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 bwMode="auto">
              <a:xfrm>
                <a:off x="7636038" y="2179530"/>
                <a:ext cx="15081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0" extrusionOk="0">
                    <a:moveTo>
                      <a:pt x="223" y="1"/>
                    </a:moveTo>
                    <a:cubicBezTo>
                      <a:pt x="175" y="1"/>
                      <a:pt x="127" y="17"/>
                      <a:pt x="90" y="50"/>
                    </a:cubicBezTo>
                    <a:cubicBezTo>
                      <a:pt x="10" y="125"/>
                      <a:pt x="0" y="252"/>
                      <a:pt x="75" y="332"/>
                    </a:cubicBezTo>
                    <a:cubicBezTo>
                      <a:pt x="115" y="377"/>
                      <a:pt x="170" y="400"/>
                      <a:pt x="224" y="400"/>
                    </a:cubicBezTo>
                    <a:cubicBezTo>
                      <a:pt x="272" y="400"/>
                      <a:pt x="320" y="382"/>
                      <a:pt x="358" y="346"/>
                    </a:cubicBezTo>
                    <a:cubicBezTo>
                      <a:pt x="438" y="271"/>
                      <a:pt x="447" y="144"/>
                      <a:pt x="372" y="64"/>
                    </a:cubicBezTo>
                    <a:cubicBezTo>
                      <a:pt x="332" y="22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 bwMode="auto">
              <a:xfrm>
                <a:off x="7642838" y="2660334"/>
                <a:ext cx="14912" cy="13431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99" extrusionOk="0">
                    <a:moveTo>
                      <a:pt x="216" y="1"/>
                    </a:moveTo>
                    <a:cubicBezTo>
                      <a:pt x="169" y="1"/>
                      <a:pt x="122" y="18"/>
                      <a:pt x="85" y="52"/>
                    </a:cubicBezTo>
                    <a:cubicBezTo>
                      <a:pt x="5" y="128"/>
                      <a:pt x="0" y="255"/>
                      <a:pt x="76" y="335"/>
                    </a:cubicBezTo>
                    <a:cubicBezTo>
                      <a:pt x="116" y="377"/>
                      <a:pt x="169" y="398"/>
                      <a:pt x="223" y="398"/>
                    </a:cubicBezTo>
                    <a:cubicBezTo>
                      <a:pt x="270" y="398"/>
                      <a:pt x="318" y="382"/>
                      <a:pt x="358" y="349"/>
                    </a:cubicBezTo>
                    <a:cubicBezTo>
                      <a:pt x="438" y="273"/>
                      <a:pt x="443" y="146"/>
                      <a:pt x="367" y="66"/>
                    </a:cubicBezTo>
                    <a:cubicBezTo>
                      <a:pt x="327" y="23"/>
                      <a:pt x="271" y="1"/>
                      <a:pt x="216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 bwMode="auto">
              <a:xfrm>
                <a:off x="7754631" y="2675309"/>
                <a:ext cx="14912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00" extrusionOk="0">
                    <a:moveTo>
                      <a:pt x="221" y="0"/>
                    </a:moveTo>
                    <a:cubicBezTo>
                      <a:pt x="172" y="0"/>
                      <a:pt x="123" y="18"/>
                      <a:pt x="85" y="54"/>
                    </a:cubicBezTo>
                    <a:cubicBezTo>
                      <a:pt x="5" y="129"/>
                      <a:pt x="0" y="256"/>
                      <a:pt x="76" y="336"/>
                    </a:cubicBezTo>
                    <a:cubicBezTo>
                      <a:pt x="115" y="378"/>
                      <a:pt x="168" y="399"/>
                      <a:pt x="222" y="399"/>
                    </a:cubicBezTo>
                    <a:cubicBezTo>
                      <a:pt x="271" y="399"/>
                      <a:pt x="320" y="382"/>
                      <a:pt x="358" y="346"/>
                    </a:cubicBezTo>
                    <a:cubicBezTo>
                      <a:pt x="438" y="270"/>
                      <a:pt x="442" y="143"/>
                      <a:pt x="367" y="64"/>
                    </a:cubicBezTo>
                    <a:cubicBezTo>
                      <a:pt x="328" y="22"/>
                      <a:pt x="274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 bwMode="auto">
              <a:xfrm>
                <a:off x="7554003" y="2265874"/>
                <a:ext cx="7170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00" extrusionOk="0">
                    <a:moveTo>
                      <a:pt x="106" y="0"/>
                    </a:moveTo>
                    <a:cubicBezTo>
                      <a:pt x="56" y="0"/>
                      <a:pt x="14" y="35"/>
                      <a:pt x="5" y="82"/>
                    </a:cubicBezTo>
                    <a:cubicBezTo>
                      <a:pt x="1" y="138"/>
                      <a:pt x="38" y="190"/>
                      <a:pt x="90" y="199"/>
                    </a:cubicBezTo>
                    <a:cubicBezTo>
                      <a:pt x="93" y="199"/>
                      <a:pt x="96" y="200"/>
                      <a:pt x="100" y="200"/>
                    </a:cubicBezTo>
                    <a:cubicBezTo>
                      <a:pt x="152" y="200"/>
                      <a:pt x="199" y="163"/>
                      <a:pt x="203" y="114"/>
                    </a:cubicBezTo>
                    <a:cubicBezTo>
                      <a:pt x="212" y="58"/>
                      <a:pt x="175" y="6"/>
                      <a:pt x="123" y="2"/>
                    </a:cubicBezTo>
                    <a:cubicBezTo>
                      <a:pt x="117" y="1"/>
                      <a:pt x="111" y="0"/>
                      <a:pt x="106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 bwMode="auto">
              <a:xfrm>
                <a:off x="7618601" y="2452397"/>
                <a:ext cx="7338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0" extrusionOk="0">
                    <a:moveTo>
                      <a:pt x="107" y="0"/>
                    </a:moveTo>
                    <a:cubicBezTo>
                      <a:pt x="61" y="0"/>
                      <a:pt x="19" y="35"/>
                      <a:pt x="10" y="82"/>
                    </a:cubicBezTo>
                    <a:cubicBezTo>
                      <a:pt x="1" y="138"/>
                      <a:pt x="38" y="190"/>
                      <a:pt x="95" y="199"/>
                    </a:cubicBezTo>
                    <a:cubicBezTo>
                      <a:pt x="98" y="199"/>
                      <a:pt x="101" y="200"/>
                      <a:pt x="104" y="200"/>
                    </a:cubicBezTo>
                    <a:cubicBezTo>
                      <a:pt x="152" y="200"/>
                      <a:pt x="199" y="163"/>
                      <a:pt x="208" y="114"/>
                    </a:cubicBezTo>
                    <a:cubicBezTo>
                      <a:pt x="217" y="58"/>
                      <a:pt x="180" y="6"/>
                      <a:pt x="123" y="2"/>
                    </a:cubicBezTo>
                    <a:cubicBezTo>
                      <a:pt x="118" y="1"/>
                      <a:pt x="112" y="0"/>
                      <a:pt x="107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 bwMode="auto">
              <a:xfrm>
                <a:off x="7833165" y="2595832"/>
                <a:ext cx="7136" cy="676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01" extrusionOk="0">
                    <a:moveTo>
                      <a:pt x="105" y="1"/>
                    </a:moveTo>
                    <a:cubicBezTo>
                      <a:pt x="57" y="1"/>
                      <a:pt x="18" y="36"/>
                      <a:pt x="10" y="87"/>
                    </a:cubicBezTo>
                    <a:cubicBezTo>
                      <a:pt x="0" y="139"/>
                      <a:pt x="38" y="190"/>
                      <a:pt x="94" y="200"/>
                    </a:cubicBezTo>
                    <a:cubicBezTo>
                      <a:pt x="98" y="200"/>
                      <a:pt x="101" y="200"/>
                      <a:pt x="104" y="200"/>
                    </a:cubicBezTo>
                    <a:cubicBezTo>
                      <a:pt x="152" y="200"/>
                      <a:pt x="198" y="168"/>
                      <a:pt x="207" y="115"/>
                    </a:cubicBezTo>
                    <a:cubicBezTo>
                      <a:pt x="212" y="59"/>
                      <a:pt x="179" y="12"/>
                      <a:pt x="123" y="2"/>
                    </a:cubicBezTo>
                    <a:cubicBezTo>
                      <a:pt x="117" y="1"/>
                      <a:pt x="11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 bwMode="auto">
              <a:xfrm>
                <a:off x="7868140" y="2269240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3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3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 bwMode="auto">
              <a:xfrm>
                <a:off x="7869722" y="2388001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2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2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 bwMode="auto">
              <a:xfrm>
                <a:off x="7646945" y="2571494"/>
                <a:ext cx="6699" cy="6699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100" y="1"/>
                    </a:moveTo>
                    <a:cubicBezTo>
                      <a:pt x="43" y="1"/>
                      <a:pt x="1" y="43"/>
                      <a:pt x="1" y="100"/>
                    </a:cubicBezTo>
                    <a:cubicBezTo>
                      <a:pt x="1" y="156"/>
                      <a:pt x="43" y="198"/>
                      <a:pt x="100" y="198"/>
                    </a:cubicBezTo>
                    <a:cubicBezTo>
                      <a:pt x="156" y="198"/>
                      <a:pt x="198" y="156"/>
                      <a:pt x="198" y="100"/>
                    </a:cubicBezTo>
                    <a:cubicBezTo>
                      <a:pt x="198" y="43"/>
                      <a:pt x="156" y="1"/>
                      <a:pt x="100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 bwMode="auto">
              <a:xfrm>
                <a:off x="7590728" y="2368207"/>
                <a:ext cx="21106" cy="21073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26" extrusionOk="0">
                    <a:moveTo>
                      <a:pt x="316" y="0"/>
                    </a:moveTo>
                    <a:cubicBezTo>
                      <a:pt x="142" y="0"/>
                      <a:pt x="1" y="141"/>
                      <a:pt x="1" y="315"/>
                    </a:cubicBezTo>
                    <a:cubicBezTo>
                      <a:pt x="1" y="485"/>
                      <a:pt x="142" y="626"/>
                      <a:pt x="316" y="626"/>
                    </a:cubicBezTo>
                    <a:cubicBezTo>
                      <a:pt x="485" y="626"/>
                      <a:pt x="627" y="485"/>
                      <a:pt x="627" y="315"/>
                    </a:cubicBezTo>
                    <a:cubicBezTo>
                      <a:pt x="627" y="141"/>
                      <a:pt x="485" y="0"/>
                      <a:pt x="316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 bwMode="auto">
              <a:xfrm>
                <a:off x="7873055" y="253412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5"/>
                      <a:pt x="142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 bwMode="auto">
              <a:xfrm>
                <a:off x="7857705" y="217565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0"/>
                    </a:moveTo>
                    <a:cubicBezTo>
                      <a:pt x="137" y="0"/>
                      <a:pt x="0" y="142"/>
                      <a:pt x="0" y="316"/>
                    </a:cubicBezTo>
                    <a:cubicBezTo>
                      <a:pt x="0" y="485"/>
                      <a:pt x="137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0"/>
                      <a:pt x="311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956" name="Google Shape;956;p37"/>
          <p:cNvGrpSpPr/>
          <p:nvPr/>
        </p:nvGrpSpPr>
        <p:grpSpPr bwMode="auto">
          <a:xfrm>
            <a:off x="6186856" y="1918483"/>
            <a:ext cx="2776179" cy="3596712"/>
            <a:chOff x="7217081" y="2446084"/>
            <a:chExt cx="2363108" cy="3061553"/>
          </a:xfrm>
        </p:grpSpPr>
        <p:sp>
          <p:nvSpPr>
            <p:cNvPr id="957" name="Google Shape;957;p37"/>
            <p:cNvSpPr/>
            <p:nvPr/>
          </p:nvSpPr>
          <p:spPr bwMode="auto">
            <a:xfrm>
              <a:off x="7217081" y="3638748"/>
              <a:ext cx="374773" cy="256124"/>
            </a:xfrm>
            <a:custGeom>
              <a:avLst/>
              <a:gdLst/>
              <a:ahLst/>
              <a:cxnLst/>
              <a:rect l="l" t="t" r="r" b="b"/>
              <a:pathLst>
                <a:path w="3683" h="2517" extrusionOk="0">
                  <a:moveTo>
                    <a:pt x="2273" y="1"/>
                  </a:moveTo>
                  <a:cubicBezTo>
                    <a:pt x="2191" y="1"/>
                    <a:pt x="2048" y="185"/>
                    <a:pt x="2291" y="500"/>
                  </a:cubicBezTo>
                  <a:cubicBezTo>
                    <a:pt x="2390" y="627"/>
                    <a:pt x="2451" y="740"/>
                    <a:pt x="2488" y="839"/>
                  </a:cubicBezTo>
                  <a:cubicBezTo>
                    <a:pt x="2324" y="857"/>
                    <a:pt x="2126" y="872"/>
                    <a:pt x="1906" y="872"/>
                  </a:cubicBezTo>
                  <a:cubicBezTo>
                    <a:pt x="1838" y="872"/>
                    <a:pt x="1766" y="871"/>
                    <a:pt x="1693" y="867"/>
                  </a:cubicBezTo>
                  <a:cubicBezTo>
                    <a:pt x="1350" y="853"/>
                    <a:pt x="795" y="693"/>
                    <a:pt x="607" y="693"/>
                  </a:cubicBezTo>
                  <a:cubicBezTo>
                    <a:pt x="565" y="693"/>
                    <a:pt x="485" y="740"/>
                    <a:pt x="475" y="820"/>
                  </a:cubicBezTo>
                  <a:cubicBezTo>
                    <a:pt x="394" y="808"/>
                    <a:pt x="329" y="799"/>
                    <a:pt x="284" y="799"/>
                  </a:cubicBezTo>
                  <a:cubicBezTo>
                    <a:pt x="261" y="799"/>
                    <a:pt x="243" y="802"/>
                    <a:pt x="231" y="806"/>
                  </a:cubicBezTo>
                  <a:cubicBezTo>
                    <a:pt x="179" y="816"/>
                    <a:pt x="104" y="900"/>
                    <a:pt x="104" y="957"/>
                  </a:cubicBezTo>
                  <a:cubicBezTo>
                    <a:pt x="104" y="971"/>
                    <a:pt x="118" y="985"/>
                    <a:pt x="146" y="1004"/>
                  </a:cubicBezTo>
                  <a:cubicBezTo>
                    <a:pt x="127" y="1008"/>
                    <a:pt x="113" y="1008"/>
                    <a:pt x="99" y="1013"/>
                  </a:cubicBezTo>
                  <a:cubicBezTo>
                    <a:pt x="52" y="1027"/>
                    <a:pt x="0" y="1140"/>
                    <a:pt x="5" y="1201"/>
                  </a:cubicBezTo>
                  <a:cubicBezTo>
                    <a:pt x="5" y="1220"/>
                    <a:pt x="52" y="1253"/>
                    <a:pt x="132" y="1295"/>
                  </a:cubicBezTo>
                  <a:cubicBezTo>
                    <a:pt x="85" y="1324"/>
                    <a:pt x="33" y="1408"/>
                    <a:pt x="33" y="1460"/>
                  </a:cubicBezTo>
                  <a:cubicBezTo>
                    <a:pt x="33" y="1554"/>
                    <a:pt x="833" y="1954"/>
                    <a:pt x="1171" y="2095"/>
                  </a:cubicBezTo>
                  <a:cubicBezTo>
                    <a:pt x="1515" y="2208"/>
                    <a:pt x="3062" y="2476"/>
                    <a:pt x="3062" y="2476"/>
                  </a:cubicBezTo>
                  <a:cubicBezTo>
                    <a:pt x="3129" y="2504"/>
                    <a:pt x="3187" y="2517"/>
                    <a:pt x="3236" y="2517"/>
                  </a:cubicBezTo>
                  <a:cubicBezTo>
                    <a:pt x="3683" y="2517"/>
                    <a:pt x="3439" y="1474"/>
                    <a:pt x="3439" y="1474"/>
                  </a:cubicBezTo>
                  <a:cubicBezTo>
                    <a:pt x="3439" y="1474"/>
                    <a:pt x="3250" y="929"/>
                    <a:pt x="3123" y="745"/>
                  </a:cubicBezTo>
                  <a:cubicBezTo>
                    <a:pt x="3072" y="670"/>
                    <a:pt x="2686" y="261"/>
                    <a:pt x="2296" y="7"/>
                  </a:cubicBezTo>
                  <a:cubicBezTo>
                    <a:pt x="2289" y="3"/>
                    <a:pt x="2281" y="1"/>
                    <a:pt x="2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 bwMode="auto">
            <a:xfrm>
              <a:off x="8576837" y="2446084"/>
              <a:ext cx="536669" cy="523848"/>
            </a:xfrm>
            <a:custGeom>
              <a:avLst/>
              <a:gdLst/>
              <a:ahLst/>
              <a:cxnLst/>
              <a:rect l="l" t="t" r="r" b="b"/>
              <a:pathLst>
                <a:path w="5274" h="5148" extrusionOk="0">
                  <a:moveTo>
                    <a:pt x="2856" y="0"/>
                  </a:moveTo>
                  <a:cubicBezTo>
                    <a:pt x="1956" y="0"/>
                    <a:pt x="292" y="389"/>
                    <a:pt x="146" y="1036"/>
                  </a:cubicBezTo>
                  <a:cubicBezTo>
                    <a:pt x="0" y="1680"/>
                    <a:pt x="602" y="2908"/>
                    <a:pt x="602" y="2908"/>
                  </a:cubicBezTo>
                  <a:cubicBezTo>
                    <a:pt x="602" y="2908"/>
                    <a:pt x="3028" y="5147"/>
                    <a:pt x="3599" y="5147"/>
                  </a:cubicBezTo>
                  <a:cubicBezTo>
                    <a:pt x="3602" y="5147"/>
                    <a:pt x="3605" y="5147"/>
                    <a:pt x="3608" y="5147"/>
                  </a:cubicBezTo>
                  <a:cubicBezTo>
                    <a:pt x="4389" y="5119"/>
                    <a:pt x="5250" y="3059"/>
                    <a:pt x="5268" y="2466"/>
                  </a:cubicBezTo>
                  <a:cubicBezTo>
                    <a:pt x="5273" y="2212"/>
                    <a:pt x="5005" y="2080"/>
                    <a:pt x="5005" y="2080"/>
                  </a:cubicBezTo>
                  <a:cubicBezTo>
                    <a:pt x="5071" y="1709"/>
                    <a:pt x="5071" y="1497"/>
                    <a:pt x="4808" y="1285"/>
                  </a:cubicBezTo>
                  <a:cubicBezTo>
                    <a:pt x="4464" y="1003"/>
                    <a:pt x="3401" y="871"/>
                    <a:pt x="3401" y="871"/>
                  </a:cubicBezTo>
                  <a:cubicBezTo>
                    <a:pt x="3401" y="871"/>
                    <a:pt x="3857" y="293"/>
                    <a:pt x="3326" y="62"/>
                  </a:cubicBezTo>
                  <a:cubicBezTo>
                    <a:pt x="3227" y="20"/>
                    <a:pt x="3062" y="0"/>
                    <a:pt x="2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 bwMode="auto">
            <a:xfrm>
              <a:off x="7527638" y="3160197"/>
              <a:ext cx="2052551" cy="2319766"/>
            </a:xfrm>
            <a:custGeom>
              <a:avLst/>
              <a:gdLst/>
              <a:ahLst/>
              <a:cxnLst/>
              <a:rect l="l" t="t" r="r" b="b"/>
              <a:pathLst>
                <a:path w="20171" h="22797" extrusionOk="0">
                  <a:moveTo>
                    <a:pt x="12838" y="1"/>
                  </a:moveTo>
                  <a:cubicBezTo>
                    <a:pt x="10719" y="1"/>
                    <a:pt x="9744" y="278"/>
                    <a:pt x="8910" y="697"/>
                  </a:cubicBezTo>
                  <a:cubicBezTo>
                    <a:pt x="8115" y="1097"/>
                    <a:pt x="6045" y="5829"/>
                    <a:pt x="5358" y="6262"/>
                  </a:cubicBezTo>
                  <a:cubicBezTo>
                    <a:pt x="5224" y="6348"/>
                    <a:pt x="4760" y="6379"/>
                    <a:pt x="4165" y="6379"/>
                  </a:cubicBezTo>
                  <a:cubicBezTo>
                    <a:pt x="2679" y="6379"/>
                    <a:pt x="377" y="6187"/>
                    <a:pt x="377" y="6187"/>
                  </a:cubicBezTo>
                  <a:lnTo>
                    <a:pt x="1" y="7193"/>
                  </a:lnTo>
                  <a:cubicBezTo>
                    <a:pt x="1" y="7193"/>
                    <a:pt x="4503" y="8850"/>
                    <a:pt x="5877" y="8850"/>
                  </a:cubicBezTo>
                  <a:cubicBezTo>
                    <a:pt x="5980" y="8850"/>
                    <a:pt x="6065" y="8841"/>
                    <a:pt x="6130" y="8821"/>
                  </a:cubicBezTo>
                  <a:cubicBezTo>
                    <a:pt x="7165" y="8501"/>
                    <a:pt x="8529" y="6779"/>
                    <a:pt x="8529" y="6779"/>
                  </a:cubicBezTo>
                  <a:lnTo>
                    <a:pt x="8529" y="6779"/>
                  </a:lnTo>
                  <a:cubicBezTo>
                    <a:pt x="8439" y="14592"/>
                    <a:pt x="8985" y="22353"/>
                    <a:pt x="8985" y="22353"/>
                  </a:cubicBezTo>
                  <a:cubicBezTo>
                    <a:pt x="10324" y="22678"/>
                    <a:pt x="11665" y="22797"/>
                    <a:pt x="12910" y="22797"/>
                  </a:cubicBezTo>
                  <a:cubicBezTo>
                    <a:pt x="16302" y="22797"/>
                    <a:pt x="18985" y="21916"/>
                    <a:pt x="18985" y="21916"/>
                  </a:cubicBezTo>
                  <a:cubicBezTo>
                    <a:pt x="19018" y="19550"/>
                    <a:pt x="17706" y="13294"/>
                    <a:pt x="17541" y="9517"/>
                  </a:cubicBezTo>
                  <a:cubicBezTo>
                    <a:pt x="18063" y="9423"/>
                    <a:pt x="19691" y="9093"/>
                    <a:pt x="19836" y="8642"/>
                  </a:cubicBezTo>
                  <a:cubicBezTo>
                    <a:pt x="20170" y="7579"/>
                    <a:pt x="18745" y="1699"/>
                    <a:pt x="17743" y="900"/>
                  </a:cubicBezTo>
                  <a:cubicBezTo>
                    <a:pt x="16934" y="293"/>
                    <a:pt x="14752" y="34"/>
                    <a:pt x="13350" y="6"/>
                  </a:cubicBezTo>
                  <a:cubicBezTo>
                    <a:pt x="13172" y="3"/>
                    <a:pt x="13002" y="1"/>
                    <a:pt x="12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 bwMode="auto">
            <a:xfrm>
              <a:off x="8920973" y="3162232"/>
              <a:ext cx="204940" cy="591211"/>
            </a:xfrm>
            <a:custGeom>
              <a:avLst/>
              <a:gdLst/>
              <a:ahLst/>
              <a:cxnLst/>
              <a:rect l="l" t="t" r="r" b="b"/>
              <a:pathLst>
                <a:path w="2014" h="5810" extrusionOk="0">
                  <a:moveTo>
                    <a:pt x="0" y="0"/>
                  </a:moveTo>
                  <a:cubicBezTo>
                    <a:pt x="217" y="103"/>
                    <a:pt x="489" y="230"/>
                    <a:pt x="805" y="376"/>
                  </a:cubicBezTo>
                  <a:cubicBezTo>
                    <a:pt x="1101" y="508"/>
                    <a:pt x="1435" y="663"/>
                    <a:pt x="1807" y="833"/>
                  </a:cubicBezTo>
                  <a:lnTo>
                    <a:pt x="1797" y="837"/>
                  </a:lnTo>
                  <a:cubicBezTo>
                    <a:pt x="1788" y="842"/>
                    <a:pt x="1797" y="837"/>
                    <a:pt x="1769" y="851"/>
                  </a:cubicBezTo>
                  <a:cubicBezTo>
                    <a:pt x="1727" y="870"/>
                    <a:pt x="1684" y="894"/>
                    <a:pt x="1642" y="913"/>
                  </a:cubicBezTo>
                  <a:cubicBezTo>
                    <a:pt x="1557" y="955"/>
                    <a:pt x="1473" y="997"/>
                    <a:pt x="1388" y="1044"/>
                  </a:cubicBezTo>
                  <a:cubicBezTo>
                    <a:pt x="1190" y="1143"/>
                    <a:pt x="983" y="1246"/>
                    <a:pt x="776" y="1355"/>
                  </a:cubicBezTo>
                  <a:cubicBezTo>
                    <a:pt x="965" y="1519"/>
                    <a:pt x="1167" y="1698"/>
                    <a:pt x="1369" y="1877"/>
                  </a:cubicBezTo>
                  <a:cubicBezTo>
                    <a:pt x="1364" y="1891"/>
                    <a:pt x="1360" y="1905"/>
                    <a:pt x="1350" y="1924"/>
                  </a:cubicBezTo>
                  <a:cubicBezTo>
                    <a:pt x="781" y="3575"/>
                    <a:pt x="306" y="5024"/>
                    <a:pt x="71" y="5809"/>
                  </a:cubicBezTo>
                  <a:cubicBezTo>
                    <a:pt x="372" y="5047"/>
                    <a:pt x="885" y="3612"/>
                    <a:pt x="1454" y="1957"/>
                  </a:cubicBezTo>
                  <a:cubicBezTo>
                    <a:pt x="1468" y="1919"/>
                    <a:pt x="1482" y="1881"/>
                    <a:pt x="1496" y="1844"/>
                  </a:cubicBezTo>
                  <a:cubicBezTo>
                    <a:pt x="1313" y="1684"/>
                    <a:pt x="1134" y="1524"/>
                    <a:pt x="965" y="1378"/>
                  </a:cubicBezTo>
                  <a:cubicBezTo>
                    <a:pt x="1336" y="1181"/>
                    <a:pt x="1689" y="992"/>
                    <a:pt x="2013" y="823"/>
                  </a:cubicBezTo>
                  <a:cubicBezTo>
                    <a:pt x="1778" y="729"/>
                    <a:pt x="1557" y="635"/>
                    <a:pt x="1346" y="546"/>
                  </a:cubicBezTo>
                  <a:cubicBezTo>
                    <a:pt x="1162" y="466"/>
                    <a:pt x="988" y="395"/>
                    <a:pt x="828" y="329"/>
                  </a:cubicBezTo>
                  <a:cubicBezTo>
                    <a:pt x="504" y="198"/>
                    <a:pt x="226" y="85"/>
                    <a:pt x="0" y="0"/>
                  </a:cubicBezTo>
                  <a:close/>
                </a:path>
              </a:pathLst>
            </a:custGeom>
            <a:solidFill>
              <a:srgbClr val="152F63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 bwMode="auto">
            <a:xfrm>
              <a:off x="8526061" y="3160299"/>
              <a:ext cx="216031" cy="622247"/>
            </a:xfrm>
            <a:custGeom>
              <a:avLst/>
              <a:gdLst/>
              <a:ahLst/>
              <a:cxnLst/>
              <a:rect l="l" t="t" r="r" b="b"/>
              <a:pathLst>
                <a:path w="2123" h="6115" extrusionOk="0">
                  <a:moveTo>
                    <a:pt x="2122" y="0"/>
                  </a:moveTo>
                  <a:lnTo>
                    <a:pt x="2122" y="0"/>
                  </a:lnTo>
                  <a:cubicBezTo>
                    <a:pt x="1887" y="99"/>
                    <a:pt x="1595" y="226"/>
                    <a:pt x="1252" y="376"/>
                  </a:cubicBezTo>
                  <a:cubicBezTo>
                    <a:pt x="1078" y="452"/>
                    <a:pt x="894" y="532"/>
                    <a:pt x="702" y="616"/>
                  </a:cubicBezTo>
                  <a:cubicBezTo>
                    <a:pt x="481" y="715"/>
                    <a:pt x="245" y="819"/>
                    <a:pt x="1" y="927"/>
                  </a:cubicBezTo>
                  <a:cubicBezTo>
                    <a:pt x="354" y="1115"/>
                    <a:pt x="744" y="1317"/>
                    <a:pt x="1153" y="1529"/>
                  </a:cubicBezTo>
                  <a:cubicBezTo>
                    <a:pt x="998" y="1689"/>
                    <a:pt x="838" y="1858"/>
                    <a:pt x="673" y="2027"/>
                  </a:cubicBezTo>
                  <a:cubicBezTo>
                    <a:pt x="683" y="2046"/>
                    <a:pt x="687" y="2070"/>
                    <a:pt x="697" y="2093"/>
                  </a:cubicBezTo>
                  <a:cubicBezTo>
                    <a:pt x="1285" y="3820"/>
                    <a:pt x="1816" y="5315"/>
                    <a:pt x="2122" y="6115"/>
                  </a:cubicBezTo>
                  <a:cubicBezTo>
                    <a:pt x="1878" y="5297"/>
                    <a:pt x="1388" y="3782"/>
                    <a:pt x="800" y="2056"/>
                  </a:cubicBezTo>
                  <a:cubicBezTo>
                    <a:pt x="979" y="1868"/>
                    <a:pt x="1158" y="1679"/>
                    <a:pt x="1327" y="1501"/>
                  </a:cubicBezTo>
                  <a:cubicBezTo>
                    <a:pt x="1106" y="1388"/>
                    <a:pt x="885" y="1275"/>
                    <a:pt x="673" y="1167"/>
                  </a:cubicBezTo>
                  <a:cubicBezTo>
                    <a:pt x="579" y="1120"/>
                    <a:pt x="485" y="1073"/>
                    <a:pt x="391" y="1026"/>
                  </a:cubicBezTo>
                  <a:cubicBezTo>
                    <a:pt x="349" y="1002"/>
                    <a:pt x="302" y="979"/>
                    <a:pt x="259" y="960"/>
                  </a:cubicBezTo>
                  <a:lnTo>
                    <a:pt x="227" y="941"/>
                  </a:lnTo>
                  <a:lnTo>
                    <a:pt x="217" y="941"/>
                  </a:lnTo>
                  <a:lnTo>
                    <a:pt x="208" y="932"/>
                  </a:lnTo>
                  <a:cubicBezTo>
                    <a:pt x="603" y="743"/>
                    <a:pt x="960" y="574"/>
                    <a:pt x="1275" y="424"/>
                  </a:cubicBezTo>
                  <a:cubicBezTo>
                    <a:pt x="1609" y="259"/>
                    <a:pt x="1896" y="118"/>
                    <a:pt x="2122" y="0"/>
                  </a:cubicBezTo>
                  <a:close/>
                </a:path>
              </a:pathLst>
            </a:custGeom>
            <a:solidFill>
              <a:srgbClr val="152F63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 bwMode="auto">
            <a:xfrm>
              <a:off x="8741986" y="2942544"/>
              <a:ext cx="179093" cy="535143"/>
            </a:xfrm>
            <a:custGeom>
              <a:avLst/>
              <a:gdLst/>
              <a:ahLst/>
              <a:cxnLst/>
              <a:rect l="l" t="t" r="r" b="b"/>
              <a:pathLst>
                <a:path w="1760" h="5259" extrusionOk="0">
                  <a:moveTo>
                    <a:pt x="19" y="0"/>
                  </a:moveTo>
                  <a:lnTo>
                    <a:pt x="0" y="2098"/>
                  </a:lnTo>
                  <a:lnTo>
                    <a:pt x="52" y="3283"/>
                  </a:lnTo>
                  <a:lnTo>
                    <a:pt x="1007" y="5259"/>
                  </a:lnTo>
                  <a:lnTo>
                    <a:pt x="1708" y="3283"/>
                  </a:lnTo>
                  <a:lnTo>
                    <a:pt x="1759" y="2098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 bwMode="auto">
            <a:xfrm>
              <a:off x="8672080" y="3276604"/>
              <a:ext cx="443256" cy="2231033"/>
            </a:xfrm>
            <a:custGeom>
              <a:avLst/>
              <a:gdLst/>
              <a:ahLst/>
              <a:cxnLst/>
              <a:rect l="l" t="t" r="r" b="b"/>
              <a:pathLst>
                <a:path w="4356" h="21925" extrusionOk="0">
                  <a:moveTo>
                    <a:pt x="2395" y="0"/>
                  </a:moveTo>
                  <a:cubicBezTo>
                    <a:pt x="2395" y="0"/>
                    <a:pt x="1974" y="167"/>
                    <a:pt x="1484" y="167"/>
                  </a:cubicBezTo>
                  <a:cubicBezTo>
                    <a:pt x="1238" y="167"/>
                    <a:pt x="976" y="126"/>
                    <a:pt x="739" y="0"/>
                  </a:cubicBezTo>
                  <a:lnTo>
                    <a:pt x="739" y="0"/>
                  </a:lnTo>
                  <a:cubicBezTo>
                    <a:pt x="0" y="7935"/>
                    <a:pt x="1308" y="21924"/>
                    <a:pt x="1308" y="21924"/>
                  </a:cubicBezTo>
                  <a:lnTo>
                    <a:pt x="4356" y="21863"/>
                  </a:lnTo>
                  <a:cubicBezTo>
                    <a:pt x="4356" y="21863"/>
                    <a:pt x="2437" y="10753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 bwMode="auto">
            <a:xfrm>
              <a:off x="8594542" y="2666281"/>
              <a:ext cx="429925" cy="401332"/>
            </a:xfrm>
            <a:custGeom>
              <a:avLst/>
              <a:gdLst/>
              <a:ahLst/>
              <a:cxnLst/>
              <a:rect l="l" t="t" r="r" b="b"/>
              <a:pathLst>
                <a:path w="4225" h="3944" extrusionOk="0">
                  <a:moveTo>
                    <a:pt x="457" y="1"/>
                  </a:moveTo>
                  <a:cubicBezTo>
                    <a:pt x="457" y="1"/>
                    <a:pt x="292" y="264"/>
                    <a:pt x="287" y="819"/>
                  </a:cubicBezTo>
                  <a:cubicBezTo>
                    <a:pt x="287" y="819"/>
                    <a:pt x="0" y="3905"/>
                    <a:pt x="1962" y="3943"/>
                  </a:cubicBezTo>
                  <a:cubicBezTo>
                    <a:pt x="1975" y="3943"/>
                    <a:pt x="1989" y="3943"/>
                    <a:pt x="2002" y="3943"/>
                  </a:cubicBezTo>
                  <a:cubicBezTo>
                    <a:pt x="3467" y="3943"/>
                    <a:pt x="3712" y="2174"/>
                    <a:pt x="3712" y="2174"/>
                  </a:cubicBezTo>
                  <a:cubicBezTo>
                    <a:pt x="3712" y="2174"/>
                    <a:pt x="3951" y="2169"/>
                    <a:pt x="4140" y="1694"/>
                  </a:cubicBezTo>
                  <a:cubicBezTo>
                    <a:pt x="4224" y="1481"/>
                    <a:pt x="4135" y="1245"/>
                    <a:pt x="3970" y="1245"/>
                  </a:cubicBezTo>
                  <a:cubicBezTo>
                    <a:pt x="3906" y="1245"/>
                    <a:pt x="3830" y="1280"/>
                    <a:pt x="3749" y="1365"/>
                  </a:cubicBezTo>
                  <a:cubicBezTo>
                    <a:pt x="3749" y="1365"/>
                    <a:pt x="3585" y="1351"/>
                    <a:pt x="3500" y="1252"/>
                  </a:cubicBezTo>
                  <a:cubicBezTo>
                    <a:pt x="3500" y="1252"/>
                    <a:pt x="3622" y="895"/>
                    <a:pt x="3556" y="551"/>
                  </a:cubicBezTo>
                  <a:cubicBezTo>
                    <a:pt x="3543" y="477"/>
                    <a:pt x="3426" y="454"/>
                    <a:pt x="3242" y="454"/>
                  </a:cubicBezTo>
                  <a:cubicBezTo>
                    <a:pt x="2945" y="454"/>
                    <a:pt x="2475" y="514"/>
                    <a:pt x="1994" y="514"/>
                  </a:cubicBezTo>
                  <a:cubicBezTo>
                    <a:pt x="1394" y="514"/>
                    <a:pt x="776" y="421"/>
                    <a:pt x="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 bwMode="auto">
            <a:xfrm>
              <a:off x="8715631" y="2783095"/>
              <a:ext cx="42738" cy="80388"/>
            </a:xfrm>
            <a:custGeom>
              <a:avLst/>
              <a:gdLst/>
              <a:ahLst/>
              <a:cxnLst/>
              <a:rect l="l" t="t" r="r" b="b"/>
              <a:pathLst>
                <a:path w="420" h="790" extrusionOk="0">
                  <a:moveTo>
                    <a:pt x="419" y="1"/>
                  </a:moveTo>
                  <a:lnTo>
                    <a:pt x="419" y="1"/>
                  </a:lnTo>
                  <a:cubicBezTo>
                    <a:pt x="339" y="85"/>
                    <a:pt x="193" y="255"/>
                    <a:pt x="66" y="476"/>
                  </a:cubicBezTo>
                  <a:cubicBezTo>
                    <a:pt x="52" y="504"/>
                    <a:pt x="38" y="532"/>
                    <a:pt x="24" y="560"/>
                  </a:cubicBezTo>
                  <a:cubicBezTo>
                    <a:pt x="19" y="579"/>
                    <a:pt x="15" y="593"/>
                    <a:pt x="10" y="607"/>
                  </a:cubicBezTo>
                  <a:lnTo>
                    <a:pt x="5" y="631"/>
                  </a:lnTo>
                  <a:lnTo>
                    <a:pt x="0" y="650"/>
                  </a:lnTo>
                  <a:cubicBezTo>
                    <a:pt x="0" y="659"/>
                    <a:pt x="5" y="664"/>
                    <a:pt x="10" y="669"/>
                  </a:cubicBezTo>
                  <a:cubicBezTo>
                    <a:pt x="43" y="734"/>
                    <a:pt x="104" y="753"/>
                    <a:pt x="156" y="767"/>
                  </a:cubicBezTo>
                  <a:cubicBezTo>
                    <a:pt x="220" y="785"/>
                    <a:pt x="277" y="790"/>
                    <a:pt x="326" y="790"/>
                  </a:cubicBezTo>
                  <a:cubicBezTo>
                    <a:pt x="355" y="790"/>
                    <a:pt x="382" y="788"/>
                    <a:pt x="405" y="786"/>
                  </a:cubicBezTo>
                  <a:cubicBezTo>
                    <a:pt x="344" y="777"/>
                    <a:pt x="259" y="767"/>
                    <a:pt x="170" y="730"/>
                  </a:cubicBezTo>
                  <a:cubicBezTo>
                    <a:pt x="123" y="716"/>
                    <a:pt x="76" y="687"/>
                    <a:pt x="52" y="645"/>
                  </a:cubicBezTo>
                  <a:cubicBezTo>
                    <a:pt x="52" y="645"/>
                    <a:pt x="52" y="645"/>
                    <a:pt x="57" y="640"/>
                  </a:cubicBezTo>
                  <a:lnTo>
                    <a:pt x="57" y="622"/>
                  </a:lnTo>
                  <a:cubicBezTo>
                    <a:pt x="66" y="612"/>
                    <a:pt x="71" y="598"/>
                    <a:pt x="76" y="584"/>
                  </a:cubicBezTo>
                  <a:cubicBezTo>
                    <a:pt x="85" y="556"/>
                    <a:pt x="99" y="532"/>
                    <a:pt x="113" y="504"/>
                  </a:cubicBezTo>
                  <a:cubicBezTo>
                    <a:pt x="240" y="288"/>
                    <a:pt x="363" y="104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 bwMode="auto">
            <a:xfrm>
              <a:off x="8820948" y="2775972"/>
              <a:ext cx="47012" cy="15874"/>
            </a:xfrm>
            <a:custGeom>
              <a:avLst/>
              <a:gdLst/>
              <a:ahLst/>
              <a:cxnLst/>
              <a:rect l="l" t="t" r="r" b="b"/>
              <a:pathLst>
                <a:path w="462" h="156" fill="none" extrusionOk="0">
                  <a:moveTo>
                    <a:pt x="461" y="155"/>
                  </a:moveTo>
                  <a:cubicBezTo>
                    <a:pt x="461" y="155"/>
                    <a:pt x="273" y="0"/>
                    <a:pt x="0" y="85"/>
                  </a:cubicBezTo>
                </a:path>
              </a:pathLst>
            </a:custGeom>
            <a:noFill/>
            <a:ln w="1400" cap="rnd" cmpd="sng">
              <a:solidFill>
                <a:schemeClr val="dk2"/>
              </a:solidFill>
              <a:prstDash val="solid"/>
              <a:miter lim="470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 bwMode="auto">
            <a:xfrm>
              <a:off x="8660073" y="2760607"/>
              <a:ext cx="47012" cy="13941"/>
            </a:xfrm>
            <a:custGeom>
              <a:avLst/>
              <a:gdLst/>
              <a:ahLst/>
              <a:cxnLst/>
              <a:rect l="l" t="t" r="r" b="b"/>
              <a:pathLst>
                <a:path w="462" h="137" fill="none" extrusionOk="0">
                  <a:moveTo>
                    <a:pt x="1" y="118"/>
                  </a:moveTo>
                  <a:cubicBezTo>
                    <a:pt x="1" y="118"/>
                    <a:pt x="212" y="1"/>
                    <a:pt x="462" y="137"/>
                  </a:cubicBezTo>
                </a:path>
              </a:pathLst>
            </a:custGeom>
            <a:noFill/>
            <a:ln w="1400" cap="rnd" cmpd="sng">
              <a:solidFill>
                <a:schemeClr val="dk2"/>
              </a:solidFill>
              <a:prstDash val="solid"/>
              <a:miter lim="470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 bwMode="auto">
            <a:xfrm>
              <a:off x="8622321" y="2792558"/>
              <a:ext cx="354727" cy="301915"/>
            </a:xfrm>
            <a:custGeom>
              <a:avLst/>
              <a:gdLst/>
              <a:ahLst/>
              <a:cxnLst/>
              <a:rect l="l" t="t" r="r" b="b"/>
              <a:pathLst>
                <a:path w="3486" h="2967" extrusionOk="0">
                  <a:moveTo>
                    <a:pt x="3315" y="1"/>
                  </a:moveTo>
                  <a:cubicBezTo>
                    <a:pt x="3267" y="1"/>
                    <a:pt x="3227" y="11"/>
                    <a:pt x="3227" y="11"/>
                  </a:cubicBezTo>
                  <a:cubicBezTo>
                    <a:pt x="3227" y="11"/>
                    <a:pt x="2944" y="1046"/>
                    <a:pt x="2751" y="1046"/>
                  </a:cubicBezTo>
                  <a:cubicBezTo>
                    <a:pt x="2750" y="1046"/>
                    <a:pt x="2748" y="1046"/>
                    <a:pt x="2747" y="1046"/>
                  </a:cubicBezTo>
                  <a:cubicBezTo>
                    <a:pt x="1872" y="1018"/>
                    <a:pt x="52" y="783"/>
                    <a:pt x="52" y="783"/>
                  </a:cubicBezTo>
                  <a:lnTo>
                    <a:pt x="52" y="783"/>
                  </a:lnTo>
                  <a:cubicBezTo>
                    <a:pt x="52" y="783"/>
                    <a:pt x="0" y="2354"/>
                    <a:pt x="381" y="2641"/>
                  </a:cubicBezTo>
                  <a:cubicBezTo>
                    <a:pt x="740" y="2880"/>
                    <a:pt x="1123" y="2967"/>
                    <a:pt x="1475" y="2967"/>
                  </a:cubicBezTo>
                  <a:cubicBezTo>
                    <a:pt x="2065" y="2967"/>
                    <a:pt x="2572" y="2725"/>
                    <a:pt x="2752" y="2551"/>
                  </a:cubicBezTo>
                  <a:cubicBezTo>
                    <a:pt x="3123" y="2269"/>
                    <a:pt x="3486" y="1173"/>
                    <a:pt x="3439" y="933"/>
                  </a:cubicBezTo>
                  <a:cubicBezTo>
                    <a:pt x="3387" y="641"/>
                    <a:pt x="3476" y="124"/>
                    <a:pt x="3476" y="124"/>
                  </a:cubicBezTo>
                  <a:cubicBezTo>
                    <a:pt x="3468" y="22"/>
                    <a:pt x="3383" y="1"/>
                    <a:pt x="3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969" name="Google Shape;969;p37"/>
            <p:cNvGrpSpPr/>
            <p:nvPr/>
          </p:nvGrpSpPr>
          <p:grpSpPr bwMode="auto">
            <a:xfrm>
              <a:off x="8660752" y="2782411"/>
              <a:ext cx="203516" cy="141545"/>
              <a:chOff x="8342049" y="4169484"/>
              <a:chExt cx="67325" cy="46824"/>
            </a:xfrm>
          </p:grpSpPr>
          <p:sp>
            <p:nvSpPr>
              <p:cNvPr id="970" name="Google Shape;970;p37"/>
              <p:cNvSpPr/>
              <p:nvPr/>
            </p:nvSpPr>
            <p:spPr bwMode="auto">
              <a:xfrm>
                <a:off x="8392409" y="4174095"/>
                <a:ext cx="16966" cy="16124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79" extrusionOk="0">
                    <a:moveTo>
                      <a:pt x="248" y="0"/>
                    </a:moveTo>
                    <a:cubicBezTo>
                      <a:pt x="127" y="0"/>
                      <a:pt x="23" y="95"/>
                      <a:pt x="15" y="218"/>
                    </a:cubicBezTo>
                    <a:cubicBezTo>
                      <a:pt x="1" y="350"/>
                      <a:pt x="95" y="467"/>
                      <a:pt x="226" y="477"/>
                    </a:cubicBezTo>
                    <a:cubicBezTo>
                      <a:pt x="235" y="478"/>
                      <a:pt x="244" y="478"/>
                      <a:pt x="253" y="478"/>
                    </a:cubicBezTo>
                    <a:cubicBezTo>
                      <a:pt x="377" y="478"/>
                      <a:pt x="477" y="388"/>
                      <a:pt x="490" y="265"/>
                    </a:cubicBezTo>
                    <a:cubicBezTo>
                      <a:pt x="504" y="133"/>
                      <a:pt x="405" y="16"/>
                      <a:pt x="273" y="2"/>
                    </a:cubicBezTo>
                    <a:cubicBezTo>
                      <a:pt x="265" y="1"/>
                      <a:pt x="257" y="0"/>
                      <a:pt x="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 bwMode="auto">
              <a:xfrm>
                <a:off x="8342049" y="4169484"/>
                <a:ext cx="17000" cy="16259"/>
              </a:xfrm>
              <a:custGeom>
                <a:avLst/>
                <a:gdLst/>
                <a:ahLst/>
                <a:cxnLst/>
                <a:rect l="l" t="t" r="r" b="b"/>
                <a:pathLst>
                  <a:path w="505" h="483" extrusionOk="0">
                    <a:moveTo>
                      <a:pt x="252" y="1"/>
                    </a:moveTo>
                    <a:cubicBezTo>
                      <a:pt x="128" y="1"/>
                      <a:pt x="28" y="95"/>
                      <a:pt x="15" y="219"/>
                    </a:cubicBezTo>
                    <a:cubicBezTo>
                      <a:pt x="1" y="350"/>
                      <a:pt x="100" y="468"/>
                      <a:pt x="231" y="482"/>
                    </a:cubicBezTo>
                    <a:cubicBezTo>
                      <a:pt x="237" y="482"/>
                      <a:pt x="243" y="483"/>
                      <a:pt x="249" y="483"/>
                    </a:cubicBezTo>
                    <a:cubicBezTo>
                      <a:pt x="374" y="483"/>
                      <a:pt x="481" y="391"/>
                      <a:pt x="490" y="266"/>
                    </a:cubicBezTo>
                    <a:cubicBezTo>
                      <a:pt x="504" y="134"/>
                      <a:pt x="410" y="16"/>
                      <a:pt x="278" y="2"/>
                    </a:cubicBezTo>
                    <a:cubicBezTo>
                      <a:pt x="270" y="1"/>
                      <a:pt x="261" y="1"/>
                      <a:pt x="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 bwMode="auto">
              <a:xfrm>
                <a:off x="8362651" y="4207690"/>
                <a:ext cx="19188" cy="8618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56" extrusionOk="0">
                    <a:moveTo>
                      <a:pt x="0" y="1"/>
                    </a:moveTo>
                    <a:cubicBezTo>
                      <a:pt x="0" y="1"/>
                      <a:pt x="24" y="231"/>
                      <a:pt x="264" y="255"/>
                    </a:cubicBezTo>
                    <a:cubicBezTo>
                      <a:pt x="273" y="256"/>
                      <a:pt x="283" y="256"/>
                      <a:pt x="292" y="256"/>
                    </a:cubicBezTo>
                    <a:cubicBezTo>
                      <a:pt x="509" y="256"/>
                      <a:pt x="569" y="53"/>
                      <a:pt x="569" y="5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973" name="Google Shape;973;p37"/>
            <p:cNvSpPr/>
            <p:nvPr/>
          </p:nvSpPr>
          <p:spPr bwMode="auto">
            <a:xfrm>
              <a:off x="8608890" y="4004963"/>
              <a:ext cx="297335" cy="245744"/>
            </a:xfrm>
            <a:custGeom>
              <a:avLst/>
              <a:gdLst/>
              <a:ahLst/>
              <a:cxnLst/>
              <a:rect l="l" t="t" r="r" b="b"/>
              <a:pathLst>
                <a:path w="2922" h="2415" extrusionOk="0">
                  <a:moveTo>
                    <a:pt x="1508" y="0"/>
                  </a:moveTo>
                  <a:cubicBezTo>
                    <a:pt x="1448" y="0"/>
                    <a:pt x="1374" y="234"/>
                    <a:pt x="1628" y="406"/>
                  </a:cubicBezTo>
                  <a:cubicBezTo>
                    <a:pt x="1708" y="457"/>
                    <a:pt x="1873" y="547"/>
                    <a:pt x="1929" y="627"/>
                  </a:cubicBezTo>
                  <a:cubicBezTo>
                    <a:pt x="1962" y="679"/>
                    <a:pt x="1896" y="867"/>
                    <a:pt x="1830" y="951"/>
                  </a:cubicBezTo>
                  <a:cubicBezTo>
                    <a:pt x="1764" y="1022"/>
                    <a:pt x="1275" y="1205"/>
                    <a:pt x="1082" y="1234"/>
                  </a:cubicBezTo>
                  <a:cubicBezTo>
                    <a:pt x="951" y="1257"/>
                    <a:pt x="358" y="1276"/>
                    <a:pt x="278" y="1323"/>
                  </a:cubicBezTo>
                  <a:cubicBezTo>
                    <a:pt x="222" y="1356"/>
                    <a:pt x="207" y="1422"/>
                    <a:pt x="217" y="1459"/>
                  </a:cubicBezTo>
                  <a:cubicBezTo>
                    <a:pt x="226" y="1483"/>
                    <a:pt x="311" y="1511"/>
                    <a:pt x="429" y="1539"/>
                  </a:cubicBezTo>
                  <a:cubicBezTo>
                    <a:pt x="278" y="1549"/>
                    <a:pt x="151" y="1563"/>
                    <a:pt x="85" y="1582"/>
                  </a:cubicBezTo>
                  <a:cubicBezTo>
                    <a:pt x="52" y="1591"/>
                    <a:pt x="0" y="1648"/>
                    <a:pt x="15" y="1709"/>
                  </a:cubicBezTo>
                  <a:cubicBezTo>
                    <a:pt x="24" y="1737"/>
                    <a:pt x="160" y="1775"/>
                    <a:pt x="349" y="1812"/>
                  </a:cubicBezTo>
                  <a:cubicBezTo>
                    <a:pt x="269" y="1822"/>
                    <a:pt x="203" y="1831"/>
                    <a:pt x="160" y="1840"/>
                  </a:cubicBezTo>
                  <a:cubicBezTo>
                    <a:pt x="127" y="1850"/>
                    <a:pt x="76" y="1911"/>
                    <a:pt x="90" y="1972"/>
                  </a:cubicBezTo>
                  <a:cubicBezTo>
                    <a:pt x="95" y="1996"/>
                    <a:pt x="226" y="2033"/>
                    <a:pt x="410" y="2071"/>
                  </a:cubicBezTo>
                  <a:cubicBezTo>
                    <a:pt x="367" y="2076"/>
                    <a:pt x="330" y="2085"/>
                    <a:pt x="306" y="2090"/>
                  </a:cubicBezTo>
                  <a:cubicBezTo>
                    <a:pt x="278" y="2099"/>
                    <a:pt x="231" y="2156"/>
                    <a:pt x="245" y="2212"/>
                  </a:cubicBezTo>
                  <a:cubicBezTo>
                    <a:pt x="259" y="2278"/>
                    <a:pt x="889" y="2405"/>
                    <a:pt x="1134" y="2414"/>
                  </a:cubicBezTo>
                  <a:cubicBezTo>
                    <a:pt x="1430" y="2395"/>
                    <a:pt x="2117" y="2207"/>
                    <a:pt x="2117" y="2207"/>
                  </a:cubicBezTo>
                  <a:cubicBezTo>
                    <a:pt x="2399" y="2090"/>
                    <a:pt x="2921" y="1680"/>
                    <a:pt x="2921" y="1680"/>
                  </a:cubicBezTo>
                  <a:cubicBezTo>
                    <a:pt x="2921" y="1680"/>
                    <a:pt x="2827" y="928"/>
                    <a:pt x="2757" y="688"/>
                  </a:cubicBezTo>
                  <a:cubicBezTo>
                    <a:pt x="2757" y="688"/>
                    <a:pt x="2239" y="298"/>
                    <a:pt x="2159" y="232"/>
                  </a:cubicBezTo>
                  <a:cubicBezTo>
                    <a:pt x="2108" y="185"/>
                    <a:pt x="1868" y="95"/>
                    <a:pt x="1515" y="1"/>
                  </a:cubicBezTo>
                  <a:cubicBezTo>
                    <a:pt x="1513" y="1"/>
                    <a:pt x="1511" y="0"/>
                    <a:pt x="1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974" name="Google Shape;974;p37"/>
            <p:cNvGrpSpPr/>
            <p:nvPr/>
          </p:nvGrpSpPr>
          <p:grpSpPr bwMode="auto">
            <a:xfrm>
              <a:off x="7232476" y="3723163"/>
              <a:ext cx="1581117" cy="503600"/>
              <a:chOff x="7869565" y="4480692"/>
              <a:chExt cx="523046" cy="166595"/>
            </a:xfrm>
          </p:grpSpPr>
          <p:sp>
            <p:nvSpPr>
              <p:cNvPr id="975" name="Google Shape;975;p37"/>
              <p:cNvSpPr/>
              <p:nvPr/>
            </p:nvSpPr>
            <p:spPr bwMode="auto">
              <a:xfrm>
                <a:off x="7869565" y="4496345"/>
                <a:ext cx="52312" cy="12354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3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47" y="62"/>
                      <a:pt x="429" y="161"/>
                      <a:pt x="758" y="269"/>
                    </a:cubicBezTo>
                    <a:cubicBezTo>
                      <a:pt x="796" y="283"/>
                      <a:pt x="838" y="297"/>
                      <a:pt x="876" y="311"/>
                    </a:cubicBezTo>
                    <a:cubicBezTo>
                      <a:pt x="918" y="321"/>
                      <a:pt x="956" y="335"/>
                      <a:pt x="993" y="344"/>
                    </a:cubicBezTo>
                    <a:cubicBezTo>
                      <a:pt x="1073" y="353"/>
                      <a:pt x="1149" y="358"/>
                      <a:pt x="1219" y="363"/>
                    </a:cubicBezTo>
                    <a:cubicBezTo>
                      <a:pt x="1287" y="365"/>
                      <a:pt x="1351" y="366"/>
                      <a:pt x="1407" y="366"/>
                    </a:cubicBezTo>
                    <a:cubicBezTo>
                      <a:pt x="1464" y="366"/>
                      <a:pt x="1513" y="365"/>
                      <a:pt x="1553" y="363"/>
                    </a:cubicBezTo>
                    <a:cubicBezTo>
                      <a:pt x="1473" y="358"/>
                      <a:pt x="1356" y="349"/>
                      <a:pt x="1219" y="339"/>
                    </a:cubicBezTo>
                    <a:cubicBezTo>
                      <a:pt x="1153" y="335"/>
                      <a:pt x="1078" y="330"/>
                      <a:pt x="998" y="316"/>
                    </a:cubicBezTo>
                    <a:cubicBezTo>
                      <a:pt x="961" y="311"/>
                      <a:pt x="923" y="297"/>
                      <a:pt x="885" y="283"/>
                    </a:cubicBezTo>
                    <a:cubicBezTo>
                      <a:pt x="848" y="269"/>
                      <a:pt x="805" y="255"/>
                      <a:pt x="763" y="241"/>
                    </a:cubicBezTo>
                    <a:cubicBezTo>
                      <a:pt x="438" y="132"/>
                      <a:pt x="152" y="4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 bwMode="auto">
              <a:xfrm>
                <a:off x="7869565" y="4486684"/>
                <a:ext cx="54197" cy="11546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6" y="62"/>
                      <a:pt x="443" y="170"/>
                      <a:pt x="786" y="264"/>
                    </a:cubicBezTo>
                    <a:cubicBezTo>
                      <a:pt x="956" y="311"/>
                      <a:pt x="1125" y="330"/>
                      <a:pt x="1266" y="339"/>
                    </a:cubicBezTo>
                    <a:cubicBezTo>
                      <a:pt x="1325" y="341"/>
                      <a:pt x="1379" y="343"/>
                      <a:pt x="1429" y="343"/>
                    </a:cubicBezTo>
                    <a:cubicBezTo>
                      <a:pt x="1499" y="343"/>
                      <a:pt x="1560" y="340"/>
                      <a:pt x="1610" y="335"/>
                    </a:cubicBezTo>
                    <a:cubicBezTo>
                      <a:pt x="1525" y="335"/>
                      <a:pt x="1407" y="330"/>
                      <a:pt x="1266" y="316"/>
                    </a:cubicBezTo>
                    <a:cubicBezTo>
                      <a:pt x="1125" y="307"/>
                      <a:pt x="961" y="288"/>
                      <a:pt x="791" y="236"/>
                    </a:cubicBezTo>
                    <a:cubicBezTo>
                      <a:pt x="453" y="147"/>
                      <a:pt x="161" y="48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 bwMode="auto">
              <a:xfrm>
                <a:off x="7880673" y="4480692"/>
                <a:ext cx="46421" cy="7911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23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2" y="42"/>
                      <a:pt x="381" y="127"/>
                      <a:pt x="678" y="193"/>
                    </a:cubicBezTo>
                    <a:cubicBezTo>
                      <a:pt x="828" y="221"/>
                      <a:pt x="969" y="221"/>
                      <a:pt x="1087" y="231"/>
                    </a:cubicBezTo>
                    <a:cubicBezTo>
                      <a:pt x="1148" y="233"/>
                      <a:pt x="1204" y="234"/>
                      <a:pt x="1254" y="234"/>
                    </a:cubicBezTo>
                    <a:cubicBezTo>
                      <a:pt x="1303" y="234"/>
                      <a:pt x="1345" y="233"/>
                      <a:pt x="1378" y="231"/>
                    </a:cubicBezTo>
                    <a:cubicBezTo>
                      <a:pt x="1308" y="226"/>
                      <a:pt x="1209" y="216"/>
                      <a:pt x="1091" y="207"/>
                    </a:cubicBezTo>
                    <a:cubicBezTo>
                      <a:pt x="969" y="198"/>
                      <a:pt x="828" y="193"/>
                      <a:pt x="682" y="165"/>
                    </a:cubicBezTo>
                    <a:cubicBezTo>
                      <a:pt x="391" y="99"/>
                      <a:pt x="137" y="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 bwMode="auto">
              <a:xfrm>
                <a:off x="8339525" y="4620189"/>
                <a:ext cx="51807" cy="8416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250" extrusionOk="0">
                    <a:moveTo>
                      <a:pt x="1539" y="0"/>
                    </a:moveTo>
                    <a:lnTo>
                      <a:pt x="1539" y="0"/>
                    </a:lnTo>
                    <a:cubicBezTo>
                      <a:pt x="1383" y="33"/>
                      <a:pt x="1101" y="113"/>
                      <a:pt x="777" y="193"/>
                    </a:cubicBezTo>
                    <a:cubicBezTo>
                      <a:pt x="703" y="216"/>
                      <a:pt x="631" y="223"/>
                      <a:pt x="563" y="223"/>
                    </a:cubicBezTo>
                    <a:cubicBezTo>
                      <a:pt x="478" y="223"/>
                      <a:pt x="398" y="212"/>
                      <a:pt x="325" y="207"/>
                    </a:cubicBezTo>
                    <a:cubicBezTo>
                      <a:pt x="189" y="193"/>
                      <a:pt x="80" y="179"/>
                      <a:pt x="1" y="169"/>
                    </a:cubicBezTo>
                    <a:lnTo>
                      <a:pt x="1" y="169"/>
                    </a:lnTo>
                    <a:cubicBezTo>
                      <a:pt x="76" y="188"/>
                      <a:pt x="189" y="207"/>
                      <a:pt x="320" y="226"/>
                    </a:cubicBezTo>
                    <a:cubicBezTo>
                      <a:pt x="386" y="235"/>
                      <a:pt x="461" y="245"/>
                      <a:pt x="537" y="249"/>
                    </a:cubicBezTo>
                    <a:cubicBezTo>
                      <a:pt x="574" y="249"/>
                      <a:pt x="617" y="249"/>
                      <a:pt x="659" y="245"/>
                    </a:cubicBezTo>
                    <a:cubicBezTo>
                      <a:pt x="701" y="235"/>
                      <a:pt x="739" y="226"/>
                      <a:pt x="781" y="216"/>
                    </a:cubicBezTo>
                    <a:cubicBezTo>
                      <a:pt x="1111" y="136"/>
                      <a:pt x="1388" y="52"/>
                      <a:pt x="1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 bwMode="auto">
              <a:xfrm>
                <a:off x="8336832" y="4629816"/>
                <a:ext cx="55779" cy="7978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237" extrusionOk="0">
                    <a:moveTo>
                      <a:pt x="1656" y="1"/>
                    </a:moveTo>
                    <a:lnTo>
                      <a:pt x="1656" y="1"/>
                    </a:lnTo>
                    <a:cubicBezTo>
                      <a:pt x="1492" y="39"/>
                      <a:pt x="1191" y="123"/>
                      <a:pt x="838" y="189"/>
                    </a:cubicBezTo>
                    <a:cubicBezTo>
                      <a:pt x="791" y="198"/>
                      <a:pt x="748" y="203"/>
                      <a:pt x="706" y="208"/>
                    </a:cubicBezTo>
                    <a:cubicBezTo>
                      <a:pt x="664" y="208"/>
                      <a:pt x="621" y="208"/>
                      <a:pt x="579" y="203"/>
                    </a:cubicBezTo>
                    <a:cubicBezTo>
                      <a:pt x="499" y="198"/>
                      <a:pt x="419" y="194"/>
                      <a:pt x="349" y="189"/>
                    </a:cubicBezTo>
                    <a:cubicBezTo>
                      <a:pt x="203" y="175"/>
                      <a:pt x="85" y="166"/>
                      <a:pt x="1" y="156"/>
                    </a:cubicBezTo>
                    <a:lnTo>
                      <a:pt x="1" y="156"/>
                    </a:lnTo>
                    <a:cubicBezTo>
                      <a:pt x="81" y="170"/>
                      <a:pt x="203" y="189"/>
                      <a:pt x="344" y="208"/>
                    </a:cubicBezTo>
                    <a:cubicBezTo>
                      <a:pt x="419" y="217"/>
                      <a:pt x="494" y="222"/>
                      <a:pt x="579" y="231"/>
                    </a:cubicBezTo>
                    <a:cubicBezTo>
                      <a:pt x="621" y="231"/>
                      <a:pt x="664" y="236"/>
                      <a:pt x="706" y="236"/>
                    </a:cubicBezTo>
                    <a:cubicBezTo>
                      <a:pt x="753" y="231"/>
                      <a:pt x="795" y="227"/>
                      <a:pt x="843" y="217"/>
                    </a:cubicBezTo>
                    <a:cubicBezTo>
                      <a:pt x="1195" y="147"/>
                      <a:pt x="1496" y="53"/>
                      <a:pt x="1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 bwMode="auto">
              <a:xfrm>
                <a:off x="8338886" y="4640588"/>
                <a:ext cx="53557" cy="6699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99" extrusionOk="0">
                    <a:moveTo>
                      <a:pt x="1591" y="1"/>
                    </a:moveTo>
                    <a:lnTo>
                      <a:pt x="1591" y="1"/>
                    </a:lnTo>
                    <a:cubicBezTo>
                      <a:pt x="1435" y="48"/>
                      <a:pt x="1139" y="100"/>
                      <a:pt x="800" y="156"/>
                    </a:cubicBezTo>
                    <a:cubicBezTo>
                      <a:pt x="758" y="165"/>
                      <a:pt x="716" y="170"/>
                      <a:pt x="673" y="170"/>
                    </a:cubicBezTo>
                    <a:cubicBezTo>
                      <a:pt x="636" y="170"/>
                      <a:pt x="593" y="170"/>
                      <a:pt x="556" y="165"/>
                    </a:cubicBezTo>
                    <a:cubicBezTo>
                      <a:pt x="476" y="161"/>
                      <a:pt x="401" y="151"/>
                      <a:pt x="330" y="142"/>
                    </a:cubicBezTo>
                    <a:cubicBezTo>
                      <a:pt x="194" y="123"/>
                      <a:pt x="81" y="104"/>
                      <a:pt x="1" y="95"/>
                    </a:cubicBezTo>
                    <a:lnTo>
                      <a:pt x="1" y="95"/>
                    </a:lnTo>
                    <a:cubicBezTo>
                      <a:pt x="76" y="114"/>
                      <a:pt x="194" y="137"/>
                      <a:pt x="330" y="161"/>
                    </a:cubicBezTo>
                    <a:cubicBezTo>
                      <a:pt x="396" y="170"/>
                      <a:pt x="471" y="184"/>
                      <a:pt x="551" y="189"/>
                    </a:cubicBezTo>
                    <a:cubicBezTo>
                      <a:pt x="593" y="194"/>
                      <a:pt x="631" y="198"/>
                      <a:pt x="673" y="198"/>
                    </a:cubicBezTo>
                    <a:cubicBezTo>
                      <a:pt x="716" y="198"/>
                      <a:pt x="763" y="189"/>
                      <a:pt x="805" y="184"/>
                    </a:cubicBezTo>
                    <a:cubicBezTo>
                      <a:pt x="1144" y="128"/>
                      <a:pt x="1440" y="62"/>
                      <a:pt x="15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981" name="Google Shape;981;p37"/>
            <p:cNvSpPr/>
            <p:nvPr/>
          </p:nvSpPr>
          <p:spPr bwMode="auto">
            <a:xfrm>
              <a:off x="8888920" y="3889166"/>
              <a:ext cx="472460" cy="282988"/>
            </a:xfrm>
            <a:custGeom>
              <a:avLst/>
              <a:gdLst/>
              <a:ahLst/>
              <a:cxnLst/>
              <a:rect l="l" t="t" r="r" b="b"/>
              <a:pathLst>
                <a:path w="4643" h="2781" extrusionOk="0">
                  <a:moveTo>
                    <a:pt x="4643" y="1"/>
                  </a:moveTo>
                  <a:lnTo>
                    <a:pt x="4643" y="1"/>
                  </a:lnTo>
                  <a:cubicBezTo>
                    <a:pt x="2145" y="1200"/>
                    <a:pt x="0" y="1817"/>
                    <a:pt x="0" y="1817"/>
                  </a:cubicBezTo>
                  <a:lnTo>
                    <a:pt x="188" y="2781"/>
                  </a:lnTo>
                  <a:cubicBezTo>
                    <a:pt x="188" y="2781"/>
                    <a:pt x="2065" y="2724"/>
                    <a:pt x="4172" y="2339"/>
                  </a:cubicBezTo>
                  <a:lnTo>
                    <a:pt x="4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 bwMode="auto">
            <a:xfrm>
              <a:off x="8882713" y="3889166"/>
              <a:ext cx="478667" cy="288381"/>
            </a:xfrm>
            <a:custGeom>
              <a:avLst/>
              <a:gdLst/>
              <a:ahLst/>
              <a:cxnLst/>
              <a:rect l="l" t="t" r="r" b="b"/>
              <a:pathLst>
                <a:path w="4704" h="2834" extrusionOk="0">
                  <a:moveTo>
                    <a:pt x="4704" y="1"/>
                  </a:moveTo>
                  <a:lnTo>
                    <a:pt x="4704" y="1"/>
                  </a:lnTo>
                  <a:cubicBezTo>
                    <a:pt x="4247" y="198"/>
                    <a:pt x="3594" y="485"/>
                    <a:pt x="2799" y="801"/>
                  </a:cubicBezTo>
                  <a:cubicBezTo>
                    <a:pt x="2399" y="956"/>
                    <a:pt x="1966" y="1120"/>
                    <a:pt x="1505" y="1280"/>
                  </a:cubicBezTo>
                  <a:cubicBezTo>
                    <a:pt x="1275" y="1365"/>
                    <a:pt x="1040" y="1445"/>
                    <a:pt x="795" y="1525"/>
                  </a:cubicBezTo>
                  <a:cubicBezTo>
                    <a:pt x="673" y="1567"/>
                    <a:pt x="550" y="1605"/>
                    <a:pt x="423" y="1647"/>
                  </a:cubicBezTo>
                  <a:cubicBezTo>
                    <a:pt x="362" y="1666"/>
                    <a:pt x="301" y="1685"/>
                    <a:pt x="235" y="1708"/>
                  </a:cubicBezTo>
                  <a:cubicBezTo>
                    <a:pt x="155" y="1732"/>
                    <a:pt x="80" y="1755"/>
                    <a:pt x="0" y="1779"/>
                  </a:cubicBezTo>
                  <a:cubicBezTo>
                    <a:pt x="52" y="2056"/>
                    <a:pt x="108" y="2329"/>
                    <a:pt x="160" y="2597"/>
                  </a:cubicBezTo>
                  <a:cubicBezTo>
                    <a:pt x="174" y="2673"/>
                    <a:pt x="188" y="2748"/>
                    <a:pt x="207" y="2828"/>
                  </a:cubicBezTo>
                  <a:cubicBezTo>
                    <a:pt x="205" y="2833"/>
                    <a:pt x="207" y="2834"/>
                    <a:pt x="210" y="2834"/>
                  </a:cubicBezTo>
                  <a:cubicBezTo>
                    <a:pt x="214" y="2834"/>
                    <a:pt x="219" y="2833"/>
                    <a:pt x="221" y="2833"/>
                  </a:cubicBezTo>
                  <a:lnTo>
                    <a:pt x="292" y="2833"/>
                  </a:lnTo>
                  <a:lnTo>
                    <a:pt x="343" y="2828"/>
                  </a:lnTo>
                  <a:lnTo>
                    <a:pt x="437" y="2823"/>
                  </a:lnTo>
                  <a:cubicBezTo>
                    <a:pt x="564" y="2818"/>
                    <a:pt x="687" y="2809"/>
                    <a:pt x="809" y="2800"/>
                  </a:cubicBezTo>
                  <a:cubicBezTo>
                    <a:pt x="1298" y="2767"/>
                    <a:pt x="1764" y="2724"/>
                    <a:pt x="2187" y="2673"/>
                  </a:cubicBezTo>
                  <a:cubicBezTo>
                    <a:pt x="3039" y="2569"/>
                    <a:pt x="3744" y="2447"/>
                    <a:pt x="4233" y="2339"/>
                  </a:cubicBezTo>
                  <a:lnTo>
                    <a:pt x="4233" y="2339"/>
                  </a:lnTo>
                  <a:cubicBezTo>
                    <a:pt x="3739" y="2414"/>
                    <a:pt x="3029" y="2513"/>
                    <a:pt x="2178" y="2593"/>
                  </a:cubicBezTo>
                  <a:cubicBezTo>
                    <a:pt x="1754" y="2635"/>
                    <a:pt x="1294" y="2673"/>
                    <a:pt x="804" y="2701"/>
                  </a:cubicBezTo>
                  <a:cubicBezTo>
                    <a:pt x="682" y="2706"/>
                    <a:pt x="560" y="2715"/>
                    <a:pt x="433" y="2720"/>
                  </a:cubicBezTo>
                  <a:lnTo>
                    <a:pt x="339" y="2724"/>
                  </a:lnTo>
                  <a:lnTo>
                    <a:pt x="292" y="2724"/>
                  </a:lnTo>
                  <a:cubicBezTo>
                    <a:pt x="282" y="2677"/>
                    <a:pt x="273" y="2626"/>
                    <a:pt x="263" y="2579"/>
                  </a:cubicBezTo>
                  <a:cubicBezTo>
                    <a:pt x="221" y="2339"/>
                    <a:pt x="174" y="2099"/>
                    <a:pt x="122" y="1854"/>
                  </a:cubicBezTo>
                  <a:cubicBezTo>
                    <a:pt x="174" y="1840"/>
                    <a:pt x="221" y="1826"/>
                    <a:pt x="268" y="1812"/>
                  </a:cubicBezTo>
                  <a:cubicBezTo>
                    <a:pt x="329" y="1788"/>
                    <a:pt x="395" y="1770"/>
                    <a:pt x="456" y="1751"/>
                  </a:cubicBezTo>
                  <a:cubicBezTo>
                    <a:pt x="583" y="1708"/>
                    <a:pt x="706" y="1671"/>
                    <a:pt x="828" y="1628"/>
                  </a:cubicBezTo>
                  <a:cubicBezTo>
                    <a:pt x="1072" y="1548"/>
                    <a:pt x="1308" y="1464"/>
                    <a:pt x="1538" y="1379"/>
                  </a:cubicBezTo>
                  <a:cubicBezTo>
                    <a:pt x="1999" y="1210"/>
                    <a:pt x="2432" y="1040"/>
                    <a:pt x="2827" y="871"/>
                  </a:cubicBezTo>
                  <a:cubicBezTo>
                    <a:pt x="3617" y="542"/>
                    <a:pt x="4262" y="227"/>
                    <a:pt x="4704" y="1"/>
                  </a:cubicBezTo>
                  <a:close/>
                </a:path>
              </a:pathLst>
            </a:custGeom>
            <a:solidFill>
              <a:srgbClr val="152F63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 bwMode="auto">
            <a:xfrm>
              <a:off x="9192762" y="3560906"/>
              <a:ext cx="97280" cy="361443"/>
            </a:xfrm>
            <a:custGeom>
              <a:avLst/>
              <a:gdLst/>
              <a:ahLst/>
              <a:cxnLst/>
              <a:rect l="l" t="t" r="r" b="b"/>
              <a:pathLst>
                <a:path w="956" h="3552" extrusionOk="0">
                  <a:moveTo>
                    <a:pt x="956" y="3551"/>
                  </a:moveTo>
                  <a:lnTo>
                    <a:pt x="1" y="0"/>
                  </a:lnTo>
                </a:path>
              </a:pathLst>
            </a:custGeom>
            <a:solidFill>
              <a:srgbClr val="5E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 bwMode="auto">
            <a:xfrm>
              <a:off x="9192762" y="3560906"/>
              <a:ext cx="97280" cy="361443"/>
            </a:xfrm>
            <a:custGeom>
              <a:avLst/>
              <a:gdLst/>
              <a:ahLst/>
              <a:cxnLst/>
              <a:rect l="l" t="t" r="r" b="b"/>
              <a:pathLst>
                <a:path w="956" h="3552" extrusionOk="0">
                  <a:moveTo>
                    <a:pt x="1" y="0"/>
                  </a:moveTo>
                  <a:cubicBezTo>
                    <a:pt x="62" y="367"/>
                    <a:pt x="222" y="1030"/>
                    <a:pt x="424" y="1792"/>
                  </a:cubicBezTo>
                  <a:cubicBezTo>
                    <a:pt x="627" y="2550"/>
                    <a:pt x="829" y="3208"/>
                    <a:pt x="956" y="3551"/>
                  </a:cubicBezTo>
                  <a:cubicBezTo>
                    <a:pt x="890" y="3189"/>
                    <a:pt x="735" y="2521"/>
                    <a:pt x="528" y="1764"/>
                  </a:cubicBezTo>
                  <a:cubicBezTo>
                    <a:pt x="326" y="1002"/>
                    <a:pt x="128" y="348"/>
                    <a:pt x="1" y="0"/>
                  </a:cubicBezTo>
                  <a:close/>
                </a:path>
              </a:pathLst>
            </a:custGeom>
            <a:solidFill>
              <a:srgbClr val="152F63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 bwMode="auto">
            <a:xfrm>
              <a:off x="7345530" y="2667221"/>
              <a:ext cx="121193" cy="77641"/>
            </a:xfrm>
            <a:custGeom>
              <a:avLst/>
              <a:gdLst/>
              <a:ahLst/>
              <a:cxnLst/>
              <a:rect l="l" t="t" r="r" b="b"/>
              <a:pathLst>
                <a:path w="1191" h="763" extrusionOk="0">
                  <a:moveTo>
                    <a:pt x="1190" y="1"/>
                  </a:moveTo>
                  <a:cubicBezTo>
                    <a:pt x="1077" y="90"/>
                    <a:pt x="875" y="259"/>
                    <a:pt x="635" y="448"/>
                  </a:cubicBezTo>
                  <a:cubicBezTo>
                    <a:pt x="513" y="532"/>
                    <a:pt x="381" y="589"/>
                    <a:pt x="273" y="640"/>
                  </a:cubicBezTo>
                  <a:cubicBezTo>
                    <a:pt x="160" y="692"/>
                    <a:pt x="66" y="734"/>
                    <a:pt x="0" y="763"/>
                  </a:cubicBezTo>
                  <a:cubicBezTo>
                    <a:pt x="71" y="739"/>
                    <a:pt x="165" y="706"/>
                    <a:pt x="278" y="659"/>
                  </a:cubicBezTo>
                  <a:cubicBezTo>
                    <a:pt x="390" y="612"/>
                    <a:pt x="527" y="560"/>
                    <a:pt x="654" y="466"/>
                  </a:cubicBezTo>
                  <a:cubicBezTo>
                    <a:pt x="894" y="283"/>
                    <a:pt x="1087" y="99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986" name="Google Shape;986;p37"/>
            <p:cNvGrpSpPr/>
            <p:nvPr/>
          </p:nvGrpSpPr>
          <p:grpSpPr bwMode="auto">
            <a:xfrm>
              <a:off x="8666553" y="2793603"/>
              <a:ext cx="181028" cy="41314"/>
              <a:chOff x="8343969" y="4173186"/>
              <a:chExt cx="59885" cy="13667"/>
            </a:xfrm>
          </p:grpSpPr>
          <p:sp>
            <p:nvSpPr>
              <p:cNvPr id="987" name="Google Shape;987;p37"/>
              <p:cNvSpPr/>
              <p:nvPr/>
            </p:nvSpPr>
            <p:spPr bwMode="auto">
              <a:xfrm>
                <a:off x="8394328" y="4177765"/>
                <a:ext cx="9526" cy="9089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70" extrusionOk="0">
                    <a:moveTo>
                      <a:pt x="146" y="1"/>
                    </a:moveTo>
                    <a:cubicBezTo>
                      <a:pt x="75" y="1"/>
                      <a:pt x="14" y="51"/>
                      <a:pt x="5" y="123"/>
                    </a:cubicBezTo>
                    <a:cubicBezTo>
                      <a:pt x="0" y="198"/>
                      <a:pt x="52" y="264"/>
                      <a:pt x="127" y="269"/>
                    </a:cubicBezTo>
                    <a:cubicBezTo>
                      <a:pt x="133" y="270"/>
                      <a:pt x="138" y="270"/>
                      <a:pt x="143" y="270"/>
                    </a:cubicBezTo>
                    <a:cubicBezTo>
                      <a:pt x="212" y="270"/>
                      <a:pt x="268" y="216"/>
                      <a:pt x="273" y="147"/>
                    </a:cubicBezTo>
                    <a:cubicBezTo>
                      <a:pt x="282" y="76"/>
                      <a:pt x="226" y="10"/>
                      <a:pt x="155" y="1"/>
                    </a:cubicBezTo>
                    <a:cubicBezTo>
                      <a:pt x="152" y="1"/>
                      <a:pt x="149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 bwMode="auto">
              <a:xfrm>
                <a:off x="8343969" y="4173186"/>
                <a:ext cx="9526" cy="9089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70" extrusionOk="0">
                    <a:moveTo>
                      <a:pt x="146" y="0"/>
                    </a:moveTo>
                    <a:cubicBezTo>
                      <a:pt x="75" y="0"/>
                      <a:pt x="14" y="51"/>
                      <a:pt x="10" y="123"/>
                    </a:cubicBezTo>
                    <a:cubicBezTo>
                      <a:pt x="0" y="198"/>
                      <a:pt x="57" y="264"/>
                      <a:pt x="127" y="269"/>
                    </a:cubicBezTo>
                    <a:cubicBezTo>
                      <a:pt x="133" y="269"/>
                      <a:pt x="138" y="270"/>
                      <a:pt x="144" y="270"/>
                    </a:cubicBezTo>
                    <a:cubicBezTo>
                      <a:pt x="212" y="270"/>
                      <a:pt x="269" y="216"/>
                      <a:pt x="278" y="151"/>
                    </a:cubicBezTo>
                    <a:cubicBezTo>
                      <a:pt x="282" y="76"/>
                      <a:pt x="231" y="10"/>
                      <a:pt x="155" y="0"/>
                    </a:cubicBezTo>
                    <a:cubicBezTo>
                      <a:pt x="152" y="0"/>
                      <a:pt x="149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39"/>
          <p:cNvGrpSpPr/>
          <p:nvPr/>
        </p:nvGrpSpPr>
        <p:grpSpPr bwMode="auto">
          <a:xfrm rot="-1800010">
            <a:off x="7287857" y="142858"/>
            <a:ext cx="1650701" cy="2556182"/>
            <a:chOff x="7554003" y="2113754"/>
            <a:chExt cx="371330" cy="575021"/>
          </a:xfrm>
        </p:grpSpPr>
        <p:grpSp>
          <p:nvGrpSpPr>
            <p:cNvPr id="1016" name="Google Shape;1016;p39"/>
            <p:cNvGrpSpPr/>
            <p:nvPr/>
          </p:nvGrpSpPr>
          <p:grpSpPr bwMode="auto">
            <a:xfrm>
              <a:off x="7650277" y="2113754"/>
              <a:ext cx="186558" cy="544556"/>
              <a:chOff x="7650277" y="2113754"/>
              <a:chExt cx="186558" cy="544556"/>
            </a:xfrm>
          </p:grpSpPr>
          <p:sp>
            <p:nvSpPr>
              <p:cNvPr id="1017" name="Google Shape;1017;p39"/>
              <p:cNvSpPr/>
              <p:nvPr/>
            </p:nvSpPr>
            <p:spPr bwMode="auto">
              <a:xfrm>
                <a:off x="7673235" y="2596371"/>
                <a:ext cx="70321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840" extrusionOk="0">
                    <a:moveTo>
                      <a:pt x="1336" y="0"/>
                    </a:moveTo>
                    <a:lnTo>
                      <a:pt x="1" y="1106"/>
                    </a:lnTo>
                    <a:lnTo>
                      <a:pt x="607" y="1839"/>
                    </a:lnTo>
                    <a:lnTo>
                      <a:pt x="2089" y="61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 bwMode="auto">
              <a:xfrm>
                <a:off x="7650277" y="2175659"/>
                <a:ext cx="186558" cy="420748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2499" extrusionOk="0">
                    <a:moveTo>
                      <a:pt x="2018" y="0"/>
                    </a:moveTo>
                    <a:lnTo>
                      <a:pt x="1238" y="650"/>
                    </a:lnTo>
                    <a:cubicBezTo>
                      <a:pt x="438" y="1303"/>
                      <a:pt x="1" y="2183"/>
                      <a:pt x="1" y="3124"/>
                    </a:cubicBezTo>
                    <a:cubicBezTo>
                      <a:pt x="1" y="4069"/>
                      <a:pt x="438" y="4949"/>
                      <a:pt x="1238" y="5603"/>
                    </a:cubicBezTo>
                    <a:lnTo>
                      <a:pt x="1600" y="5904"/>
                    </a:lnTo>
                    <a:lnTo>
                      <a:pt x="2018" y="6252"/>
                    </a:lnTo>
                    <a:lnTo>
                      <a:pt x="2771" y="6868"/>
                    </a:lnTo>
                    <a:lnTo>
                      <a:pt x="3698" y="7635"/>
                    </a:lnTo>
                    <a:cubicBezTo>
                      <a:pt x="3796" y="7715"/>
                      <a:pt x="3886" y="7799"/>
                      <a:pt x="3966" y="7884"/>
                    </a:cubicBezTo>
                    <a:cubicBezTo>
                      <a:pt x="4069" y="7992"/>
                      <a:pt x="4154" y="8105"/>
                      <a:pt x="4234" y="8218"/>
                    </a:cubicBezTo>
                    <a:cubicBezTo>
                      <a:pt x="4431" y="8524"/>
                      <a:pt x="4549" y="8858"/>
                      <a:pt x="4582" y="9206"/>
                    </a:cubicBezTo>
                    <a:cubicBezTo>
                      <a:pt x="4587" y="9262"/>
                      <a:pt x="4587" y="9319"/>
                      <a:pt x="4587" y="9375"/>
                    </a:cubicBezTo>
                    <a:cubicBezTo>
                      <a:pt x="4587" y="9431"/>
                      <a:pt x="4587" y="9488"/>
                      <a:pt x="4582" y="9540"/>
                    </a:cubicBezTo>
                    <a:cubicBezTo>
                      <a:pt x="4549" y="9888"/>
                      <a:pt x="4431" y="10226"/>
                      <a:pt x="4234" y="10527"/>
                    </a:cubicBezTo>
                    <a:cubicBezTo>
                      <a:pt x="4154" y="10645"/>
                      <a:pt x="4069" y="10758"/>
                      <a:pt x="3966" y="10861"/>
                    </a:cubicBezTo>
                    <a:cubicBezTo>
                      <a:pt x="3886" y="10951"/>
                      <a:pt x="3796" y="11035"/>
                      <a:pt x="3698" y="11115"/>
                    </a:cubicBezTo>
                    <a:lnTo>
                      <a:pt x="2771" y="11882"/>
                    </a:lnTo>
                    <a:lnTo>
                      <a:pt x="3519" y="12498"/>
                    </a:lnTo>
                    <a:lnTo>
                      <a:pt x="4304" y="11854"/>
                    </a:lnTo>
                    <a:cubicBezTo>
                      <a:pt x="5099" y="11195"/>
                      <a:pt x="5541" y="10316"/>
                      <a:pt x="5541" y="9375"/>
                    </a:cubicBezTo>
                    <a:cubicBezTo>
                      <a:pt x="5541" y="8434"/>
                      <a:pt x="5099" y="7550"/>
                      <a:pt x="4304" y="6896"/>
                    </a:cubicBezTo>
                    <a:lnTo>
                      <a:pt x="3942" y="6595"/>
                    </a:lnTo>
                    <a:lnTo>
                      <a:pt x="3519" y="6252"/>
                    </a:lnTo>
                    <a:lnTo>
                      <a:pt x="2771" y="5631"/>
                    </a:lnTo>
                    <a:lnTo>
                      <a:pt x="1840" y="4869"/>
                    </a:lnTo>
                    <a:cubicBezTo>
                      <a:pt x="1746" y="4789"/>
                      <a:pt x="1656" y="4704"/>
                      <a:pt x="1572" y="4615"/>
                    </a:cubicBezTo>
                    <a:cubicBezTo>
                      <a:pt x="1473" y="4507"/>
                      <a:pt x="1383" y="4398"/>
                      <a:pt x="1308" y="4281"/>
                    </a:cubicBezTo>
                    <a:cubicBezTo>
                      <a:pt x="1111" y="3975"/>
                      <a:pt x="988" y="3641"/>
                      <a:pt x="960" y="3293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72"/>
                      <a:pt x="955" y="3016"/>
                      <a:pt x="960" y="2959"/>
                    </a:cubicBezTo>
                    <a:cubicBezTo>
                      <a:pt x="988" y="2611"/>
                      <a:pt x="1111" y="2277"/>
                      <a:pt x="1308" y="1971"/>
                    </a:cubicBezTo>
                    <a:cubicBezTo>
                      <a:pt x="1383" y="1854"/>
                      <a:pt x="1473" y="1746"/>
                      <a:pt x="1572" y="1637"/>
                    </a:cubicBezTo>
                    <a:cubicBezTo>
                      <a:pt x="1656" y="1548"/>
                      <a:pt x="1746" y="1463"/>
                      <a:pt x="1840" y="1383"/>
                    </a:cubicBezTo>
                    <a:lnTo>
                      <a:pt x="2771" y="621"/>
                    </a:lnTo>
                    <a:lnTo>
                      <a:pt x="20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 bwMode="auto">
              <a:xfrm>
                <a:off x="7743522" y="2113754"/>
                <a:ext cx="70355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0" extrusionOk="0">
                    <a:moveTo>
                      <a:pt x="1483" y="0"/>
                    </a:moveTo>
                    <a:lnTo>
                      <a:pt x="1" y="1223"/>
                    </a:lnTo>
                    <a:lnTo>
                      <a:pt x="749" y="1839"/>
                    </a:lnTo>
                    <a:lnTo>
                      <a:pt x="2089" y="739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 bwMode="auto">
            <a:xfrm>
              <a:off x="7682425" y="2230764"/>
              <a:ext cx="122262" cy="310535"/>
              <a:chOff x="7682425" y="2230764"/>
              <a:chExt cx="122262" cy="310535"/>
            </a:xfrm>
          </p:grpSpPr>
          <p:sp>
            <p:nvSpPr>
              <p:cNvPr id="1021" name="Google Shape;1021;p39"/>
              <p:cNvSpPr/>
              <p:nvPr/>
            </p:nvSpPr>
            <p:spPr bwMode="auto">
              <a:xfrm>
                <a:off x="7682425" y="2275266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3627" y="334"/>
                    </a:lnTo>
                    <a:cubicBezTo>
                      <a:pt x="3632" y="278"/>
                      <a:pt x="3632" y="221"/>
                      <a:pt x="3632" y="165"/>
                    </a:cubicBezTo>
                    <a:cubicBezTo>
                      <a:pt x="3632" y="113"/>
                      <a:pt x="3632" y="57"/>
                      <a:pt x="3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 bwMode="auto">
              <a:xfrm>
                <a:off x="7694308" y="223076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0"/>
                    </a:moveTo>
                    <a:cubicBezTo>
                      <a:pt x="165" y="109"/>
                      <a:pt x="75" y="217"/>
                      <a:pt x="0" y="334"/>
                    </a:cubicBezTo>
                    <a:lnTo>
                      <a:pt x="2926" y="334"/>
                    </a:lnTo>
                    <a:cubicBezTo>
                      <a:pt x="2846" y="217"/>
                      <a:pt x="2761" y="109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 bwMode="auto">
              <a:xfrm>
                <a:off x="7694308" y="231973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1"/>
                    </a:moveTo>
                    <a:cubicBezTo>
                      <a:pt x="75" y="118"/>
                      <a:pt x="165" y="227"/>
                      <a:pt x="264" y="335"/>
                    </a:cubicBezTo>
                    <a:lnTo>
                      <a:pt x="2662" y="335"/>
                    </a:lnTo>
                    <a:cubicBezTo>
                      <a:pt x="2761" y="227"/>
                      <a:pt x="2846" y="118"/>
                      <a:pt x="2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 bwMode="auto">
              <a:xfrm>
                <a:off x="7682425" y="2485521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3627" y="335"/>
                    </a:lnTo>
                    <a:cubicBezTo>
                      <a:pt x="3632" y="283"/>
                      <a:pt x="3632" y="226"/>
                      <a:pt x="3632" y="170"/>
                    </a:cubicBezTo>
                    <a:cubicBezTo>
                      <a:pt x="3632" y="114"/>
                      <a:pt x="3632" y="57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 bwMode="auto">
              <a:xfrm>
                <a:off x="7694308" y="2441019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1"/>
                    </a:moveTo>
                    <a:cubicBezTo>
                      <a:pt x="165" y="109"/>
                      <a:pt x="75" y="222"/>
                      <a:pt x="0" y="335"/>
                    </a:cubicBezTo>
                    <a:lnTo>
                      <a:pt x="2926" y="335"/>
                    </a:lnTo>
                    <a:cubicBezTo>
                      <a:pt x="2846" y="222"/>
                      <a:pt x="2761" y="109"/>
                      <a:pt x="2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 bwMode="auto">
              <a:xfrm>
                <a:off x="7694308" y="2530022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0"/>
                    </a:moveTo>
                    <a:cubicBezTo>
                      <a:pt x="75" y="118"/>
                      <a:pt x="165" y="231"/>
                      <a:pt x="264" y="334"/>
                    </a:cubicBezTo>
                    <a:lnTo>
                      <a:pt x="2658" y="334"/>
                    </a:lnTo>
                    <a:cubicBezTo>
                      <a:pt x="2761" y="231"/>
                      <a:pt x="2846" y="118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7" name="Google Shape;1027;p39"/>
            <p:cNvGrpSpPr/>
            <p:nvPr/>
          </p:nvGrpSpPr>
          <p:grpSpPr bwMode="auto">
            <a:xfrm>
              <a:off x="7682425" y="2230764"/>
              <a:ext cx="110379" cy="310535"/>
              <a:chOff x="7682425" y="2230764"/>
              <a:chExt cx="110379" cy="310535"/>
            </a:xfrm>
          </p:grpSpPr>
          <p:sp>
            <p:nvSpPr>
              <p:cNvPr id="1028" name="Google Shape;1028;p39"/>
              <p:cNvSpPr/>
              <p:nvPr/>
            </p:nvSpPr>
            <p:spPr bwMode="auto">
              <a:xfrm>
                <a:off x="7682425" y="2275266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1816" y="334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 bwMode="auto">
              <a:xfrm>
                <a:off x="7743522" y="223076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464" y="334"/>
                    </a:lnTo>
                    <a:cubicBezTo>
                      <a:pt x="1384" y="217"/>
                      <a:pt x="1299" y="109"/>
                      <a:pt x="1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 bwMode="auto">
              <a:xfrm>
                <a:off x="7743522" y="231973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200" y="335"/>
                    </a:lnTo>
                    <a:cubicBezTo>
                      <a:pt x="1299" y="227"/>
                      <a:pt x="1384" y="118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 bwMode="auto">
              <a:xfrm>
                <a:off x="7682425" y="2485521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1816" y="335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 bwMode="auto">
              <a:xfrm>
                <a:off x="7743522" y="2441019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464" y="335"/>
                    </a:lnTo>
                    <a:cubicBezTo>
                      <a:pt x="1384" y="222"/>
                      <a:pt x="1299" y="109"/>
                      <a:pt x="1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 bwMode="auto">
              <a:xfrm>
                <a:off x="7743522" y="2530022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196" y="334"/>
                    </a:lnTo>
                    <a:cubicBezTo>
                      <a:pt x="1299" y="231"/>
                      <a:pt x="1384" y="118"/>
                      <a:pt x="1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4" name="Google Shape;1034;p39"/>
            <p:cNvGrpSpPr/>
            <p:nvPr/>
          </p:nvGrpSpPr>
          <p:grpSpPr bwMode="auto">
            <a:xfrm>
              <a:off x="7650277" y="2113754"/>
              <a:ext cx="186558" cy="544557"/>
              <a:chOff x="7650277" y="2113754"/>
              <a:chExt cx="186558" cy="544557"/>
            </a:xfrm>
          </p:grpSpPr>
          <p:sp>
            <p:nvSpPr>
              <p:cNvPr id="1035" name="Google Shape;1035;p39"/>
              <p:cNvSpPr/>
              <p:nvPr/>
            </p:nvSpPr>
            <p:spPr bwMode="auto">
              <a:xfrm>
                <a:off x="7673235" y="2113754"/>
                <a:ext cx="163600" cy="272363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91" extrusionOk="0">
                    <a:moveTo>
                      <a:pt x="607" y="0"/>
                    </a:moveTo>
                    <a:lnTo>
                      <a:pt x="1" y="739"/>
                    </a:lnTo>
                    <a:lnTo>
                      <a:pt x="1336" y="1839"/>
                    </a:lnTo>
                    <a:lnTo>
                      <a:pt x="2089" y="2460"/>
                    </a:lnTo>
                    <a:lnTo>
                      <a:pt x="3016" y="3222"/>
                    </a:lnTo>
                    <a:cubicBezTo>
                      <a:pt x="3114" y="3302"/>
                      <a:pt x="3204" y="3387"/>
                      <a:pt x="3288" y="3476"/>
                    </a:cubicBezTo>
                    <a:cubicBezTo>
                      <a:pt x="3387" y="3585"/>
                      <a:pt x="3472" y="3693"/>
                      <a:pt x="3552" y="3810"/>
                    </a:cubicBezTo>
                    <a:cubicBezTo>
                      <a:pt x="3749" y="4116"/>
                      <a:pt x="3867" y="4450"/>
                      <a:pt x="3900" y="4798"/>
                    </a:cubicBezTo>
                    <a:cubicBezTo>
                      <a:pt x="3905" y="4855"/>
                      <a:pt x="3905" y="4911"/>
                      <a:pt x="3905" y="4963"/>
                    </a:cubicBezTo>
                    <a:cubicBezTo>
                      <a:pt x="3905" y="5019"/>
                      <a:pt x="3905" y="5076"/>
                      <a:pt x="3900" y="5132"/>
                    </a:cubicBezTo>
                    <a:cubicBezTo>
                      <a:pt x="3867" y="5480"/>
                      <a:pt x="3749" y="5814"/>
                      <a:pt x="3552" y="6120"/>
                    </a:cubicBezTo>
                    <a:cubicBezTo>
                      <a:pt x="3472" y="6237"/>
                      <a:pt x="3387" y="6346"/>
                      <a:pt x="3288" y="6454"/>
                    </a:cubicBezTo>
                    <a:cubicBezTo>
                      <a:pt x="3204" y="6543"/>
                      <a:pt x="3114" y="6628"/>
                      <a:pt x="3016" y="6708"/>
                    </a:cubicBezTo>
                    <a:lnTo>
                      <a:pt x="2089" y="7470"/>
                    </a:lnTo>
                    <a:lnTo>
                      <a:pt x="2837" y="8091"/>
                    </a:lnTo>
                    <a:lnTo>
                      <a:pt x="3260" y="7743"/>
                    </a:lnTo>
                    <a:lnTo>
                      <a:pt x="3622" y="7442"/>
                    </a:lnTo>
                    <a:cubicBezTo>
                      <a:pt x="4417" y="6788"/>
                      <a:pt x="4859" y="5908"/>
                      <a:pt x="4859" y="4963"/>
                    </a:cubicBezTo>
                    <a:cubicBezTo>
                      <a:pt x="4859" y="4022"/>
                      <a:pt x="4417" y="3142"/>
                      <a:pt x="3622" y="2489"/>
                    </a:cubicBezTo>
                    <a:lnTo>
                      <a:pt x="2837" y="1839"/>
                    </a:lnTo>
                    <a:lnTo>
                      <a:pt x="2089" y="1223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 bwMode="auto">
              <a:xfrm>
                <a:off x="7650277" y="2386081"/>
                <a:ext cx="163600" cy="272229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87" extrusionOk="0">
                    <a:moveTo>
                      <a:pt x="2018" y="1"/>
                    </a:moveTo>
                    <a:lnTo>
                      <a:pt x="1600" y="344"/>
                    </a:lnTo>
                    <a:lnTo>
                      <a:pt x="1238" y="645"/>
                    </a:lnTo>
                    <a:cubicBezTo>
                      <a:pt x="438" y="1299"/>
                      <a:pt x="1" y="2183"/>
                      <a:pt x="1" y="3124"/>
                    </a:cubicBezTo>
                    <a:cubicBezTo>
                      <a:pt x="1" y="4065"/>
                      <a:pt x="438" y="4944"/>
                      <a:pt x="1238" y="5603"/>
                    </a:cubicBezTo>
                    <a:lnTo>
                      <a:pt x="2018" y="6247"/>
                    </a:lnTo>
                    <a:lnTo>
                      <a:pt x="2771" y="6863"/>
                    </a:lnTo>
                    <a:lnTo>
                      <a:pt x="4253" y="8086"/>
                    </a:lnTo>
                    <a:lnTo>
                      <a:pt x="4859" y="7353"/>
                    </a:lnTo>
                    <a:lnTo>
                      <a:pt x="3519" y="6247"/>
                    </a:lnTo>
                    <a:lnTo>
                      <a:pt x="2771" y="5631"/>
                    </a:lnTo>
                    <a:lnTo>
                      <a:pt x="1840" y="4864"/>
                    </a:lnTo>
                    <a:cubicBezTo>
                      <a:pt x="1746" y="4784"/>
                      <a:pt x="1656" y="4700"/>
                      <a:pt x="1572" y="4610"/>
                    </a:cubicBezTo>
                    <a:cubicBezTo>
                      <a:pt x="1473" y="4507"/>
                      <a:pt x="1383" y="4394"/>
                      <a:pt x="1308" y="4276"/>
                    </a:cubicBezTo>
                    <a:cubicBezTo>
                      <a:pt x="1106" y="3975"/>
                      <a:pt x="988" y="3637"/>
                      <a:pt x="960" y="3289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68"/>
                      <a:pt x="955" y="3011"/>
                      <a:pt x="960" y="2955"/>
                    </a:cubicBezTo>
                    <a:cubicBezTo>
                      <a:pt x="988" y="2607"/>
                      <a:pt x="1106" y="2273"/>
                      <a:pt x="1308" y="1967"/>
                    </a:cubicBezTo>
                    <a:cubicBezTo>
                      <a:pt x="1383" y="1854"/>
                      <a:pt x="1473" y="1741"/>
                      <a:pt x="1572" y="1633"/>
                    </a:cubicBezTo>
                    <a:cubicBezTo>
                      <a:pt x="1656" y="1548"/>
                      <a:pt x="1746" y="1464"/>
                      <a:pt x="1840" y="1384"/>
                    </a:cubicBezTo>
                    <a:lnTo>
                      <a:pt x="2771" y="617"/>
                    </a:lnTo>
                    <a:lnTo>
                      <a:pt x="2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7" name="Google Shape;1037;p39"/>
            <p:cNvGrpSpPr/>
            <p:nvPr/>
          </p:nvGrpSpPr>
          <p:grpSpPr bwMode="auto">
            <a:xfrm>
              <a:off x="7554003" y="2175659"/>
              <a:ext cx="371330" cy="513115"/>
              <a:chOff x="7554003" y="2175659"/>
              <a:chExt cx="371330" cy="513115"/>
            </a:xfrm>
          </p:grpSpPr>
          <p:sp>
            <p:nvSpPr>
              <p:cNvPr id="1038" name="Google Shape;1038;p39"/>
              <p:cNvSpPr/>
              <p:nvPr/>
            </p:nvSpPr>
            <p:spPr bwMode="auto">
              <a:xfrm>
                <a:off x="7911228" y="2340604"/>
                <a:ext cx="14105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8" extrusionOk="0">
                    <a:moveTo>
                      <a:pt x="214" y="0"/>
                    </a:moveTo>
                    <a:cubicBezTo>
                      <a:pt x="206" y="0"/>
                      <a:pt x="197" y="1"/>
                      <a:pt x="188" y="2"/>
                    </a:cubicBezTo>
                    <a:cubicBezTo>
                      <a:pt x="80" y="11"/>
                      <a:pt x="0" y="110"/>
                      <a:pt x="14" y="218"/>
                    </a:cubicBezTo>
                    <a:cubicBezTo>
                      <a:pt x="23" y="320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39" y="387"/>
                      <a:pt x="419" y="289"/>
                      <a:pt x="409" y="176"/>
                    </a:cubicBezTo>
                    <a:cubicBezTo>
                      <a:pt x="396" y="76"/>
                      <a:pt x="315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 bwMode="auto">
              <a:xfrm>
                <a:off x="7839494" y="2460644"/>
                <a:ext cx="14137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8" extrusionOk="0">
                    <a:moveTo>
                      <a:pt x="206" y="0"/>
                    </a:moveTo>
                    <a:cubicBezTo>
                      <a:pt x="200" y="0"/>
                      <a:pt x="194" y="1"/>
                      <a:pt x="189" y="1"/>
                    </a:cubicBezTo>
                    <a:cubicBezTo>
                      <a:pt x="80" y="15"/>
                      <a:pt x="0" y="109"/>
                      <a:pt x="10" y="222"/>
                    </a:cubicBezTo>
                    <a:cubicBezTo>
                      <a:pt x="23" y="322"/>
                      <a:pt x="108" y="398"/>
                      <a:pt x="206" y="398"/>
                    </a:cubicBezTo>
                    <a:cubicBezTo>
                      <a:pt x="214" y="398"/>
                      <a:pt x="223" y="397"/>
                      <a:pt x="231" y="396"/>
                    </a:cubicBezTo>
                    <a:cubicBezTo>
                      <a:pt x="339" y="387"/>
                      <a:pt x="419" y="288"/>
                      <a:pt x="410" y="180"/>
                    </a:cubicBezTo>
                    <a:cubicBezTo>
                      <a:pt x="396" y="78"/>
                      <a:pt x="307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 bwMode="auto">
              <a:xfrm>
                <a:off x="7579654" y="2508916"/>
                <a:ext cx="14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98" extrusionOk="0">
                    <a:moveTo>
                      <a:pt x="218" y="0"/>
                    </a:moveTo>
                    <a:cubicBezTo>
                      <a:pt x="210" y="0"/>
                      <a:pt x="202" y="1"/>
                      <a:pt x="194" y="2"/>
                    </a:cubicBezTo>
                    <a:cubicBezTo>
                      <a:pt x="81" y="11"/>
                      <a:pt x="1" y="110"/>
                      <a:pt x="15" y="218"/>
                    </a:cubicBezTo>
                    <a:cubicBezTo>
                      <a:pt x="24" y="325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44" y="387"/>
                      <a:pt x="424" y="289"/>
                      <a:pt x="410" y="181"/>
                    </a:cubicBezTo>
                    <a:cubicBezTo>
                      <a:pt x="401" y="76"/>
                      <a:pt x="316" y="0"/>
                      <a:pt x="218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 bwMode="auto">
              <a:xfrm>
                <a:off x="7636038" y="2179530"/>
                <a:ext cx="15081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0" extrusionOk="0">
                    <a:moveTo>
                      <a:pt x="223" y="1"/>
                    </a:moveTo>
                    <a:cubicBezTo>
                      <a:pt x="175" y="1"/>
                      <a:pt x="127" y="17"/>
                      <a:pt x="90" y="50"/>
                    </a:cubicBezTo>
                    <a:cubicBezTo>
                      <a:pt x="10" y="125"/>
                      <a:pt x="0" y="252"/>
                      <a:pt x="75" y="332"/>
                    </a:cubicBezTo>
                    <a:cubicBezTo>
                      <a:pt x="115" y="377"/>
                      <a:pt x="170" y="400"/>
                      <a:pt x="224" y="400"/>
                    </a:cubicBezTo>
                    <a:cubicBezTo>
                      <a:pt x="272" y="400"/>
                      <a:pt x="320" y="382"/>
                      <a:pt x="358" y="346"/>
                    </a:cubicBezTo>
                    <a:cubicBezTo>
                      <a:pt x="438" y="271"/>
                      <a:pt x="447" y="144"/>
                      <a:pt x="372" y="64"/>
                    </a:cubicBezTo>
                    <a:cubicBezTo>
                      <a:pt x="332" y="22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 bwMode="auto">
              <a:xfrm>
                <a:off x="7642838" y="2642118"/>
                <a:ext cx="14912" cy="13431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99" extrusionOk="0">
                    <a:moveTo>
                      <a:pt x="216" y="1"/>
                    </a:moveTo>
                    <a:cubicBezTo>
                      <a:pt x="169" y="1"/>
                      <a:pt x="122" y="18"/>
                      <a:pt x="85" y="52"/>
                    </a:cubicBezTo>
                    <a:cubicBezTo>
                      <a:pt x="5" y="128"/>
                      <a:pt x="0" y="255"/>
                      <a:pt x="76" y="335"/>
                    </a:cubicBezTo>
                    <a:cubicBezTo>
                      <a:pt x="116" y="377"/>
                      <a:pt x="169" y="398"/>
                      <a:pt x="223" y="398"/>
                    </a:cubicBezTo>
                    <a:cubicBezTo>
                      <a:pt x="270" y="398"/>
                      <a:pt x="318" y="382"/>
                      <a:pt x="358" y="349"/>
                    </a:cubicBezTo>
                    <a:cubicBezTo>
                      <a:pt x="438" y="273"/>
                      <a:pt x="443" y="146"/>
                      <a:pt x="367" y="66"/>
                    </a:cubicBezTo>
                    <a:cubicBezTo>
                      <a:pt x="327" y="23"/>
                      <a:pt x="271" y="1"/>
                      <a:pt x="216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 bwMode="auto">
              <a:xfrm>
                <a:off x="7754631" y="2675309"/>
                <a:ext cx="14912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00" extrusionOk="0">
                    <a:moveTo>
                      <a:pt x="221" y="0"/>
                    </a:moveTo>
                    <a:cubicBezTo>
                      <a:pt x="172" y="0"/>
                      <a:pt x="123" y="18"/>
                      <a:pt x="85" y="54"/>
                    </a:cubicBezTo>
                    <a:cubicBezTo>
                      <a:pt x="5" y="129"/>
                      <a:pt x="0" y="256"/>
                      <a:pt x="76" y="336"/>
                    </a:cubicBezTo>
                    <a:cubicBezTo>
                      <a:pt x="115" y="378"/>
                      <a:pt x="168" y="399"/>
                      <a:pt x="222" y="399"/>
                    </a:cubicBezTo>
                    <a:cubicBezTo>
                      <a:pt x="271" y="399"/>
                      <a:pt x="320" y="382"/>
                      <a:pt x="358" y="346"/>
                    </a:cubicBezTo>
                    <a:cubicBezTo>
                      <a:pt x="438" y="270"/>
                      <a:pt x="442" y="143"/>
                      <a:pt x="367" y="64"/>
                    </a:cubicBezTo>
                    <a:cubicBezTo>
                      <a:pt x="328" y="22"/>
                      <a:pt x="274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 bwMode="auto">
              <a:xfrm>
                <a:off x="7554003" y="2265874"/>
                <a:ext cx="7170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00" extrusionOk="0">
                    <a:moveTo>
                      <a:pt x="106" y="0"/>
                    </a:moveTo>
                    <a:cubicBezTo>
                      <a:pt x="56" y="0"/>
                      <a:pt x="14" y="35"/>
                      <a:pt x="5" y="82"/>
                    </a:cubicBezTo>
                    <a:cubicBezTo>
                      <a:pt x="1" y="138"/>
                      <a:pt x="38" y="190"/>
                      <a:pt x="90" y="199"/>
                    </a:cubicBezTo>
                    <a:cubicBezTo>
                      <a:pt x="93" y="199"/>
                      <a:pt x="96" y="200"/>
                      <a:pt x="100" y="200"/>
                    </a:cubicBezTo>
                    <a:cubicBezTo>
                      <a:pt x="152" y="200"/>
                      <a:pt x="199" y="163"/>
                      <a:pt x="203" y="114"/>
                    </a:cubicBezTo>
                    <a:cubicBezTo>
                      <a:pt x="212" y="58"/>
                      <a:pt x="175" y="6"/>
                      <a:pt x="123" y="2"/>
                    </a:cubicBezTo>
                    <a:cubicBezTo>
                      <a:pt x="117" y="1"/>
                      <a:pt x="11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 bwMode="auto">
              <a:xfrm>
                <a:off x="7618601" y="2452397"/>
                <a:ext cx="7338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0" extrusionOk="0">
                    <a:moveTo>
                      <a:pt x="107" y="0"/>
                    </a:moveTo>
                    <a:cubicBezTo>
                      <a:pt x="61" y="0"/>
                      <a:pt x="19" y="35"/>
                      <a:pt x="10" y="82"/>
                    </a:cubicBezTo>
                    <a:cubicBezTo>
                      <a:pt x="1" y="138"/>
                      <a:pt x="38" y="190"/>
                      <a:pt x="95" y="199"/>
                    </a:cubicBezTo>
                    <a:cubicBezTo>
                      <a:pt x="98" y="199"/>
                      <a:pt x="101" y="200"/>
                      <a:pt x="104" y="200"/>
                    </a:cubicBezTo>
                    <a:cubicBezTo>
                      <a:pt x="152" y="200"/>
                      <a:pt x="199" y="163"/>
                      <a:pt x="208" y="114"/>
                    </a:cubicBezTo>
                    <a:cubicBezTo>
                      <a:pt x="217" y="58"/>
                      <a:pt x="180" y="6"/>
                      <a:pt x="123" y="2"/>
                    </a:cubicBezTo>
                    <a:cubicBezTo>
                      <a:pt x="118" y="1"/>
                      <a:pt x="112" y="0"/>
                      <a:pt x="107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 bwMode="auto">
              <a:xfrm>
                <a:off x="7833165" y="2595832"/>
                <a:ext cx="7136" cy="676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01" extrusionOk="0">
                    <a:moveTo>
                      <a:pt x="105" y="1"/>
                    </a:moveTo>
                    <a:cubicBezTo>
                      <a:pt x="57" y="1"/>
                      <a:pt x="18" y="36"/>
                      <a:pt x="10" y="87"/>
                    </a:cubicBezTo>
                    <a:cubicBezTo>
                      <a:pt x="0" y="139"/>
                      <a:pt x="38" y="190"/>
                      <a:pt x="94" y="200"/>
                    </a:cubicBezTo>
                    <a:cubicBezTo>
                      <a:pt x="98" y="200"/>
                      <a:pt x="101" y="200"/>
                      <a:pt x="104" y="200"/>
                    </a:cubicBezTo>
                    <a:cubicBezTo>
                      <a:pt x="152" y="200"/>
                      <a:pt x="198" y="168"/>
                      <a:pt x="207" y="115"/>
                    </a:cubicBezTo>
                    <a:cubicBezTo>
                      <a:pt x="212" y="59"/>
                      <a:pt x="179" y="12"/>
                      <a:pt x="123" y="2"/>
                    </a:cubicBezTo>
                    <a:cubicBezTo>
                      <a:pt x="117" y="1"/>
                      <a:pt x="11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 bwMode="auto">
              <a:xfrm>
                <a:off x="7868140" y="2269240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3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3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 bwMode="auto">
              <a:xfrm>
                <a:off x="7869722" y="2388001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2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2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 bwMode="auto">
              <a:xfrm>
                <a:off x="7646945" y="2571494"/>
                <a:ext cx="6699" cy="6699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100" y="1"/>
                    </a:moveTo>
                    <a:cubicBezTo>
                      <a:pt x="43" y="1"/>
                      <a:pt x="1" y="43"/>
                      <a:pt x="1" y="100"/>
                    </a:cubicBezTo>
                    <a:cubicBezTo>
                      <a:pt x="1" y="156"/>
                      <a:pt x="43" y="198"/>
                      <a:pt x="100" y="198"/>
                    </a:cubicBezTo>
                    <a:cubicBezTo>
                      <a:pt x="156" y="198"/>
                      <a:pt x="198" y="156"/>
                      <a:pt x="198" y="100"/>
                    </a:cubicBezTo>
                    <a:cubicBezTo>
                      <a:pt x="198" y="43"/>
                      <a:pt x="156" y="1"/>
                      <a:pt x="100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 bwMode="auto">
              <a:xfrm>
                <a:off x="7590728" y="2368207"/>
                <a:ext cx="21106" cy="21073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26" extrusionOk="0">
                    <a:moveTo>
                      <a:pt x="316" y="0"/>
                    </a:moveTo>
                    <a:cubicBezTo>
                      <a:pt x="142" y="0"/>
                      <a:pt x="1" y="141"/>
                      <a:pt x="1" y="315"/>
                    </a:cubicBezTo>
                    <a:cubicBezTo>
                      <a:pt x="1" y="485"/>
                      <a:pt x="142" y="626"/>
                      <a:pt x="316" y="626"/>
                    </a:cubicBezTo>
                    <a:cubicBezTo>
                      <a:pt x="485" y="626"/>
                      <a:pt x="627" y="485"/>
                      <a:pt x="627" y="315"/>
                    </a:cubicBezTo>
                    <a:cubicBezTo>
                      <a:pt x="627" y="141"/>
                      <a:pt x="485" y="0"/>
                      <a:pt x="316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 bwMode="auto">
              <a:xfrm>
                <a:off x="7873055" y="253412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5"/>
                      <a:pt x="142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 bwMode="auto">
              <a:xfrm>
                <a:off x="7857705" y="217565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0"/>
                    </a:moveTo>
                    <a:cubicBezTo>
                      <a:pt x="137" y="0"/>
                      <a:pt x="0" y="142"/>
                      <a:pt x="0" y="316"/>
                    </a:cubicBezTo>
                    <a:cubicBezTo>
                      <a:pt x="0" y="485"/>
                      <a:pt x="137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 bwMode="auto">
          <a:xfrm>
            <a:off x="435105" y="256898"/>
            <a:ext cx="7704000" cy="572700"/>
          </a:xfrm>
        </p:spPr>
        <p:txBody>
          <a:bodyPr/>
          <a:lstStyle/>
          <a:p>
            <a:pPr>
              <a:defRPr/>
            </a:pPr>
            <a:r>
              <a:rPr lang="pt-BR" dirty="0"/>
              <a:t>Introdução:</a:t>
            </a:r>
            <a:br>
              <a:rPr lang="pt-BR" sz="3200" b="0" dirty="0"/>
            </a:br>
            <a:r>
              <a:rPr lang="pt-BR" sz="3200" b="0" dirty="0"/>
              <a:t>		</a:t>
            </a:r>
            <a:r>
              <a:rPr sz="14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</a:t>
            </a:r>
            <a:endParaRPr sz="7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3DD41B8-9FB6-8B06-F8FD-0A08A4FBCD40}"/>
              </a:ext>
            </a:extLst>
          </p:cNvPr>
          <p:cNvSpPr/>
          <p:nvPr/>
        </p:nvSpPr>
        <p:spPr>
          <a:xfrm>
            <a:off x="3517864" y="2287844"/>
            <a:ext cx="2108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APOE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4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547725" name="Google Shape;352;p19"/>
          <p:cNvSpPr txBox="1">
            <a:spLocks noGrp="1"/>
          </p:cNvSpPr>
          <p:nvPr>
            <p:ph type="title"/>
          </p:nvPr>
        </p:nvSpPr>
        <p:spPr bwMode="auto">
          <a:xfrm>
            <a:off x="-2442748" y="371418"/>
            <a:ext cx="7704000" cy="5726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algn="ctr">
              <a:defRPr/>
            </a:pPr>
            <a:r>
              <a:rPr lang="pt-BR" dirty="0"/>
              <a:t>Pratica</a:t>
            </a:r>
            <a:endParaRPr dirty="0"/>
          </a:p>
        </p:txBody>
      </p:sp>
      <p:sp>
        <p:nvSpPr>
          <p:cNvPr id="2" name="Google Shape;352;p19">
            <a:extLst>
              <a:ext uri="{FF2B5EF4-FFF2-40B4-BE49-F238E27FC236}">
                <a16:creationId xmlns:a16="http://schemas.microsoft.com/office/drawing/2014/main" id="{C4D90A0B-933B-C500-7F23-445A10F86FE3}"/>
              </a:ext>
            </a:extLst>
          </p:cNvPr>
          <p:cNvSpPr txBox="1">
            <a:spLocks/>
          </p:cNvSpPr>
          <p:nvPr/>
        </p:nvSpPr>
        <p:spPr bwMode="auto">
          <a:xfrm>
            <a:off x="554900" y="2005401"/>
            <a:ext cx="77040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pt-BR" dirty="0"/>
              <a:t>DOWNLOAD E ANALISE DE GENOMAS</a:t>
            </a:r>
          </a:p>
        </p:txBody>
      </p:sp>
    </p:spTree>
    <p:extLst>
      <p:ext uri="{BB962C8B-B14F-4D97-AF65-F5344CB8AC3E}">
        <p14:creationId xmlns:p14="http://schemas.microsoft.com/office/powerpoint/2010/main" val="212484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547725" name="Google Shape;352;p19"/>
          <p:cNvSpPr txBox="1">
            <a:spLocks noGrp="1"/>
          </p:cNvSpPr>
          <p:nvPr>
            <p:ph type="title"/>
          </p:nvPr>
        </p:nvSpPr>
        <p:spPr bwMode="auto">
          <a:xfrm>
            <a:off x="-2442748" y="371418"/>
            <a:ext cx="7704000" cy="5726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algn="ctr">
              <a:defRPr/>
            </a:pPr>
            <a:r>
              <a:rPr lang="pt-BR" dirty="0"/>
              <a:t>Pratica</a:t>
            </a:r>
            <a:endParaRPr dirty="0"/>
          </a:p>
        </p:txBody>
      </p:sp>
      <p:sp>
        <p:nvSpPr>
          <p:cNvPr id="2" name="Google Shape;352;p19">
            <a:extLst>
              <a:ext uri="{FF2B5EF4-FFF2-40B4-BE49-F238E27FC236}">
                <a16:creationId xmlns:a16="http://schemas.microsoft.com/office/drawing/2014/main" id="{C4D90A0B-933B-C500-7F23-445A10F86FE3}"/>
              </a:ext>
            </a:extLst>
          </p:cNvPr>
          <p:cNvSpPr txBox="1">
            <a:spLocks/>
          </p:cNvSpPr>
          <p:nvPr/>
        </p:nvSpPr>
        <p:spPr bwMode="auto">
          <a:xfrm>
            <a:off x="554899" y="2005401"/>
            <a:ext cx="8458471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 lang="pt-BR" sz="2400" dirty="0"/>
              <a:t>NCBI </a:t>
            </a:r>
            <a:r>
              <a:rPr lang="pt-BR" sz="2400" dirty="0" err="1"/>
              <a:t>GenBank</a:t>
            </a:r>
            <a:r>
              <a:rPr lang="pt-BR" sz="2400" dirty="0"/>
              <a:t> (número de acesso: U00096.3) </a:t>
            </a:r>
          </a:p>
          <a:p>
            <a:pPr>
              <a:defRPr/>
            </a:pPr>
            <a:r>
              <a:rPr lang="pt-BR" sz="2400" dirty="0"/>
              <a:t>ENA (número de acesso: U00096)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E46409-DBD5-AAC3-FB90-6E4FBE4D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55" y="3275796"/>
            <a:ext cx="924462" cy="11441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820175-EC67-B517-57EB-7C28F1C0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66" y="3182782"/>
            <a:ext cx="39814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7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547725" name="Google Shape;352;p19"/>
          <p:cNvSpPr txBox="1">
            <a:spLocks noGrp="1"/>
          </p:cNvSpPr>
          <p:nvPr>
            <p:ph type="title"/>
          </p:nvPr>
        </p:nvSpPr>
        <p:spPr bwMode="auto">
          <a:xfrm>
            <a:off x="-2442748" y="371418"/>
            <a:ext cx="7704000" cy="5726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algn="ctr">
              <a:defRPr/>
            </a:pPr>
            <a:r>
              <a:rPr lang="pt-BR" dirty="0"/>
              <a:t>Pratica</a:t>
            </a:r>
            <a:endParaRPr dirty="0"/>
          </a:p>
        </p:txBody>
      </p:sp>
      <p:sp>
        <p:nvSpPr>
          <p:cNvPr id="2" name="Google Shape;352;p19">
            <a:extLst>
              <a:ext uri="{FF2B5EF4-FFF2-40B4-BE49-F238E27FC236}">
                <a16:creationId xmlns:a16="http://schemas.microsoft.com/office/drawing/2014/main" id="{C4D90A0B-933B-C500-7F23-445A10F86FE3}"/>
              </a:ext>
            </a:extLst>
          </p:cNvPr>
          <p:cNvSpPr txBox="1">
            <a:spLocks/>
          </p:cNvSpPr>
          <p:nvPr/>
        </p:nvSpPr>
        <p:spPr bwMode="auto">
          <a:xfrm>
            <a:off x="554900" y="2005401"/>
            <a:ext cx="77040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pt-BR" dirty="0" err="1"/>
              <a:t>ResFinder</a:t>
            </a:r>
            <a:r>
              <a:rPr lang="pt-BR" dirty="0"/>
              <a:t> v.4.0</a:t>
            </a:r>
          </a:p>
        </p:txBody>
      </p:sp>
    </p:spTree>
    <p:extLst>
      <p:ext uri="{BB962C8B-B14F-4D97-AF65-F5344CB8AC3E}">
        <p14:creationId xmlns:p14="http://schemas.microsoft.com/office/powerpoint/2010/main" val="25995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547725" name="Google Shape;352;p19"/>
          <p:cNvSpPr txBox="1">
            <a:spLocks noGrp="1"/>
          </p:cNvSpPr>
          <p:nvPr>
            <p:ph type="title"/>
          </p:nvPr>
        </p:nvSpPr>
        <p:spPr bwMode="auto">
          <a:xfrm>
            <a:off x="-2442748" y="371418"/>
            <a:ext cx="7704000" cy="5726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algn="ctr">
              <a:defRPr/>
            </a:pPr>
            <a:r>
              <a:rPr lang="pt-BR" dirty="0"/>
              <a:t>Pratica</a:t>
            </a:r>
            <a:endParaRPr dirty="0"/>
          </a:p>
        </p:txBody>
      </p:sp>
      <p:sp>
        <p:nvSpPr>
          <p:cNvPr id="2" name="Google Shape;352;p19">
            <a:extLst>
              <a:ext uri="{FF2B5EF4-FFF2-40B4-BE49-F238E27FC236}">
                <a16:creationId xmlns:a16="http://schemas.microsoft.com/office/drawing/2014/main" id="{C4D90A0B-933B-C500-7F23-445A10F86FE3}"/>
              </a:ext>
            </a:extLst>
          </p:cNvPr>
          <p:cNvSpPr txBox="1">
            <a:spLocks/>
          </p:cNvSpPr>
          <p:nvPr/>
        </p:nvSpPr>
        <p:spPr bwMode="auto">
          <a:xfrm>
            <a:off x="554900" y="2005401"/>
            <a:ext cx="77040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pt-BR" dirty="0" err="1"/>
              <a:t>AntiSMASH</a:t>
            </a:r>
            <a:r>
              <a:rPr lang="pt-BR" dirty="0"/>
              <a:t> v.4.0</a:t>
            </a:r>
          </a:p>
        </p:txBody>
      </p:sp>
    </p:spTree>
    <p:extLst>
      <p:ext uri="{BB962C8B-B14F-4D97-AF65-F5344CB8AC3E}">
        <p14:creationId xmlns:p14="http://schemas.microsoft.com/office/powerpoint/2010/main" val="355993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547725" name="Google Shape;352;p19"/>
          <p:cNvSpPr txBox="1">
            <a:spLocks noGrp="1"/>
          </p:cNvSpPr>
          <p:nvPr>
            <p:ph type="title"/>
          </p:nvPr>
        </p:nvSpPr>
        <p:spPr bwMode="auto">
          <a:xfrm>
            <a:off x="-2442748" y="371418"/>
            <a:ext cx="7704000" cy="5726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algn="ctr">
              <a:defRPr/>
            </a:pPr>
            <a:r>
              <a:rPr lang="pt-BR" dirty="0"/>
              <a:t>Pratica</a:t>
            </a:r>
            <a:endParaRPr dirty="0"/>
          </a:p>
        </p:txBody>
      </p:sp>
      <p:sp>
        <p:nvSpPr>
          <p:cNvPr id="2" name="Google Shape;352;p19">
            <a:extLst>
              <a:ext uri="{FF2B5EF4-FFF2-40B4-BE49-F238E27FC236}">
                <a16:creationId xmlns:a16="http://schemas.microsoft.com/office/drawing/2014/main" id="{C4D90A0B-933B-C500-7F23-445A10F86FE3}"/>
              </a:ext>
            </a:extLst>
          </p:cNvPr>
          <p:cNvSpPr txBox="1">
            <a:spLocks/>
          </p:cNvSpPr>
          <p:nvPr/>
        </p:nvSpPr>
        <p:spPr bwMode="auto">
          <a:xfrm>
            <a:off x="554900" y="2005401"/>
            <a:ext cx="77040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pt-BR" dirty="0"/>
              <a:t>ALINHAMENTO &amp; FILOGENIA</a:t>
            </a:r>
          </a:p>
        </p:txBody>
      </p:sp>
    </p:spTree>
    <p:extLst>
      <p:ext uri="{BB962C8B-B14F-4D97-AF65-F5344CB8AC3E}">
        <p14:creationId xmlns:p14="http://schemas.microsoft.com/office/powerpoint/2010/main" val="25022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547725" name="Google Shape;352;p19"/>
          <p:cNvSpPr txBox="1">
            <a:spLocks noGrp="1"/>
          </p:cNvSpPr>
          <p:nvPr>
            <p:ph type="title"/>
          </p:nvPr>
        </p:nvSpPr>
        <p:spPr bwMode="auto">
          <a:xfrm>
            <a:off x="-2442748" y="371418"/>
            <a:ext cx="7704000" cy="5726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algn="ctr">
              <a:defRPr/>
            </a:pPr>
            <a:r>
              <a:rPr lang="pt-BR" dirty="0"/>
              <a:t>Pratica</a:t>
            </a:r>
            <a:endParaRPr dirty="0"/>
          </a:p>
        </p:txBody>
      </p:sp>
      <p:sp>
        <p:nvSpPr>
          <p:cNvPr id="2" name="Google Shape;352;p19">
            <a:extLst>
              <a:ext uri="{FF2B5EF4-FFF2-40B4-BE49-F238E27FC236}">
                <a16:creationId xmlns:a16="http://schemas.microsoft.com/office/drawing/2014/main" id="{C4D90A0B-933B-C500-7F23-445A10F86FE3}"/>
              </a:ext>
            </a:extLst>
          </p:cNvPr>
          <p:cNvSpPr txBox="1">
            <a:spLocks/>
          </p:cNvSpPr>
          <p:nvPr/>
        </p:nvSpPr>
        <p:spPr bwMode="auto">
          <a:xfrm>
            <a:off x="554900" y="2005401"/>
            <a:ext cx="77040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pt-BR" dirty="0"/>
              <a:t>MAFFT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29468E-31A5-7984-EEEE-6BDFDD57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06" y="2961809"/>
            <a:ext cx="6355289" cy="6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2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39"/>
          <p:cNvGrpSpPr/>
          <p:nvPr/>
        </p:nvGrpSpPr>
        <p:grpSpPr bwMode="auto">
          <a:xfrm rot="-1800010">
            <a:off x="7287857" y="142858"/>
            <a:ext cx="1650701" cy="2556182"/>
            <a:chOff x="7554003" y="2113754"/>
            <a:chExt cx="371330" cy="575021"/>
          </a:xfrm>
        </p:grpSpPr>
        <p:grpSp>
          <p:nvGrpSpPr>
            <p:cNvPr id="1016" name="Google Shape;1016;p39"/>
            <p:cNvGrpSpPr/>
            <p:nvPr/>
          </p:nvGrpSpPr>
          <p:grpSpPr bwMode="auto">
            <a:xfrm>
              <a:off x="7650277" y="2113754"/>
              <a:ext cx="186558" cy="544556"/>
              <a:chOff x="7650277" y="2113754"/>
              <a:chExt cx="186558" cy="544556"/>
            </a:xfrm>
          </p:grpSpPr>
          <p:sp>
            <p:nvSpPr>
              <p:cNvPr id="1017" name="Google Shape;1017;p39"/>
              <p:cNvSpPr/>
              <p:nvPr/>
            </p:nvSpPr>
            <p:spPr bwMode="auto">
              <a:xfrm>
                <a:off x="7673235" y="2596371"/>
                <a:ext cx="70321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840" extrusionOk="0">
                    <a:moveTo>
                      <a:pt x="1336" y="0"/>
                    </a:moveTo>
                    <a:lnTo>
                      <a:pt x="1" y="1106"/>
                    </a:lnTo>
                    <a:lnTo>
                      <a:pt x="607" y="1839"/>
                    </a:lnTo>
                    <a:lnTo>
                      <a:pt x="2089" y="61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 bwMode="auto">
              <a:xfrm>
                <a:off x="7650277" y="2175659"/>
                <a:ext cx="186558" cy="420748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2499" extrusionOk="0">
                    <a:moveTo>
                      <a:pt x="2018" y="0"/>
                    </a:moveTo>
                    <a:lnTo>
                      <a:pt x="1238" y="650"/>
                    </a:lnTo>
                    <a:cubicBezTo>
                      <a:pt x="438" y="1303"/>
                      <a:pt x="1" y="2183"/>
                      <a:pt x="1" y="3124"/>
                    </a:cubicBezTo>
                    <a:cubicBezTo>
                      <a:pt x="1" y="4069"/>
                      <a:pt x="438" y="4949"/>
                      <a:pt x="1238" y="5603"/>
                    </a:cubicBezTo>
                    <a:lnTo>
                      <a:pt x="1600" y="5904"/>
                    </a:lnTo>
                    <a:lnTo>
                      <a:pt x="2018" y="6252"/>
                    </a:lnTo>
                    <a:lnTo>
                      <a:pt x="2771" y="6868"/>
                    </a:lnTo>
                    <a:lnTo>
                      <a:pt x="3698" y="7635"/>
                    </a:lnTo>
                    <a:cubicBezTo>
                      <a:pt x="3796" y="7715"/>
                      <a:pt x="3886" y="7799"/>
                      <a:pt x="3966" y="7884"/>
                    </a:cubicBezTo>
                    <a:cubicBezTo>
                      <a:pt x="4069" y="7992"/>
                      <a:pt x="4154" y="8105"/>
                      <a:pt x="4234" y="8218"/>
                    </a:cubicBezTo>
                    <a:cubicBezTo>
                      <a:pt x="4431" y="8524"/>
                      <a:pt x="4549" y="8858"/>
                      <a:pt x="4582" y="9206"/>
                    </a:cubicBezTo>
                    <a:cubicBezTo>
                      <a:pt x="4587" y="9262"/>
                      <a:pt x="4587" y="9319"/>
                      <a:pt x="4587" y="9375"/>
                    </a:cubicBezTo>
                    <a:cubicBezTo>
                      <a:pt x="4587" y="9431"/>
                      <a:pt x="4587" y="9488"/>
                      <a:pt x="4582" y="9540"/>
                    </a:cubicBezTo>
                    <a:cubicBezTo>
                      <a:pt x="4549" y="9888"/>
                      <a:pt x="4431" y="10226"/>
                      <a:pt x="4234" y="10527"/>
                    </a:cubicBezTo>
                    <a:cubicBezTo>
                      <a:pt x="4154" y="10645"/>
                      <a:pt x="4069" y="10758"/>
                      <a:pt x="3966" y="10861"/>
                    </a:cubicBezTo>
                    <a:cubicBezTo>
                      <a:pt x="3886" y="10951"/>
                      <a:pt x="3796" y="11035"/>
                      <a:pt x="3698" y="11115"/>
                    </a:cubicBezTo>
                    <a:lnTo>
                      <a:pt x="2771" y="11882"/>
                    </a:lnTo>
                    <a:lnTo>
                      <a:pt x="3519" y="12498"/>
                    </a:lnTo>
                    <a:lnTo>
                      <a:pt x="4304" y="11854"/>
                    </a:lnTo>
                    <a:cubicBezTo>
                      <a:pt x="5099" y="11195"/>
                      <a:pt x="5541" y="10316"/>
                      <a:pt x="5541" y="9375"/>
                    </a:cubicBezTo>
                    <a:cubicBezTo>
                      <a:pt x="5541" y="8434"/>
                      <a:pt x="5099" y="7550"/>
                      <a:pt x="4304" y="6896"/>
                    </a:cubicBezTo>
                    <a:lnTo>
                      <a:pt x="3942" y="6595"/>
                    </a:lnTo>
                    <a:lnTo>
                      <a:pt x="3519" y="6252"/>
                    </a:lnTo>
                    <a:lnTo>
                      <a:pt x="2771" y="5631"/>
                    </a:lnTo>
                    <a:lnTo>
                      <a:pt x="1840" y="4869"/>
                    </a:lnTo>
                    <a:cubicBezTo>
                      <a:pt x="1746" y="4789"/>
                      <a:pt x="1656" y="4704"/>
                      <a:pt x="1572" y="4615"/>
                    </a:cubicBezTo>
                    <a:cubicBezTo>
                      <a:pt x="1473" y="4507"/>
                      <a:pt x="1383" y="4398"/>
                      <a:pt x="1308" y="4281"/>
                    </a:cubicBezTo>
                    <a:cubicBezTo>
                      <a:pt x="1111" y="3975"/>
                      <a:pt x="988" y="3641"/>
                      <a:pt x="960" y="3293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72"/>
                      <a:pt x="955" y="3016"/>
                      <a:pt x="960" y="2959"/>
                    </a:cubicBezTo>
                    <a:cubicBezTo>
                      <a:pt x="988" y="2611"/>
                      <a:pt x="1111" y="2277"/>
                      <a:pt x="1308" y="1971"/>
                    </a:cubicBezTo>
                    <a:cubicBezTo>
                      <a:pt x="1383" y="1854"/>
                      <a:pt x="1473" y="1746"/>
                      <a:pt x="1572" y="1637"/>
                    </a:cubicBezTo>
                    <a:cubicBezTo>
                      <a:pt x="1656" y="1548"/>
                      <a:pt x="1746" y="1463"/>
                      <a:pt x="1840" y="1383"/>
                    </a:cubicBezTo>
                    <a:lnTo>
                      <a:pt x="2771" y="621"/>
                    </a:lnTo>
                    <a:lnTo>
                      <a:pt x="20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 bwMode="auto">
              <a:xfrm>
                <a:off x="7743522" y="2113754"/>
                <a:ext cx="70355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0" extrusionOk="0">
                    <a:moveTo>
                      <a:pt x="1483" y="0"/>
                    </a:moveTo>
                    <a:lnTo>
                      <a:pt x="1" y="1223"/>
                    </a:lnTo>
                    <a:lnTo>
                      <a:pt x="749" y="1839"/>
                    </a:lnTo>
                    <a:lnTo>
                      <a:pt x="2089" y="739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 bwMode="auto">
            <a:xfrm>
              <a:off x="7682425" y="2230764"/>
              <a:ext cx="122262" cy="310535"/>
              <a:chOff x="7682425" y="2230764"/>
              <a:chExt cx="122262" cy="310535"/>
            </a:xfrm>
          </p:grpSpPr>
          <p:sp>
            <p:nvSpPr>
              <p:cNvPr id="1021" name="Google Shape;1021;p39"/>
              <p:cNvSpPr/>
              <p:nvPr/>
            </p:nvSpPr>
            <p:spPr bwMode="auto">
              <a:xfrm>
                <a:off x="7682425" y="2275266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3627" y="334"/>
                    </a:lnTo>
                    <a:cubicBezTo>
                      <a:pt x="3632" y="278"/>
                      <a:pt x="3632" y="221"/>
                      <a:pt x="3632" y="165"/>
                    </a:cubicBezTo>
                    <a:cubicBezTo>
                      <a:pt x="3632" y="113"/>
                      <a:pt x="3632" y="57"/>
                      <a:pt x="3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 bwMode="auto">
              <a:xfrm>
                <a:off x="7694308" y="223076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0"/>
                    </a:moveTo>
                    <a:cubicBezTo>
                      <a:pt x="165" y="109"/>
                      <a:pt x="75" y="217"/>
                      <a:pt x="0" y="334"/>
                    </a:cubicBezTo>
                    <a:lnTo>
                      <a:pt x="2926" y="334"/>
                    </a:lnTo>
                    <a:cubicBezTo>
                      <a:pt x="2846" y="217"/>
                      <a:pt x="2761" y="109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 bwMode="auto">
              <a:xfrm>
                <a:off x="7694308" y="231973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1"/>
                    </a:moveTo>
                    <a:cubicBezTo>
                      <a:pt x="75" y="118"/>
                      <a:pt x="165" y="227"/>
                      <a:pt x="264" y="335"/>
                    </a:cubicBezTo>
                    <a:lnTo>
                      <a:pt x="2662" y="335"/>
                    </a:lnTo>
                    <a:cubicBezTo>
                      <a:pt x="2761" y="227"/>
                      <a:pt x="2846" y="118"/>
                      <a:pt x="2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 bwMode="auto">
              <a:xfrm>
                <a:off x="7682425" y="2485521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3627" y="335"/>
                    </a:lnTo>
                    <a:cubicBezTo>
                      <a:pt x="3632" y="283"/>
                      <a:pt x="3632" y="226"/>
                      <a:pt x="3632" y="170"/>
                    </a:cubicBezTo>
                    <a:cubicBezTo>
                      <a:pt x="3632" y="114"/>
                      <a:pt x="3632" y="57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 bwMode="auto">
              <a:xfrm>
                <a:off x="7694308" y="2441019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1"/>
                    </a:moveTo>
                    <a:cubicBezTo>
                      <a:pt x="165" y="109"/>
                      <a:pt x="75" y="222"/>
                      <a:pt x="0" y="335"/>
                    </a:cubicBezTo>
                    <a:lnTo>
                      <a:pt x="2926" y="335"/>
                    </a:lnTo>
                    <a:cubicBezTo>
                      <a:pt x="2846" y="222"/>
                      <a:pt x="2761" y="109"/>
                      <a:pt x="2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 bwMode="auto">
              <a:xfrm>
                <a:off x="7694308" y="2530022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0"/>
                    </a:moveTo>
                    <a:cubicBezTo>
                      <a:pt x="75" y="118"/>
                      <a:pt x="165" y="231"/>
                      <a:pt x="264" y="334"/>
                    </a:cubicBezTo>
                    <a:lnTo>
                      <a:pt x="2658" y="334"/>
                    </a:lnTo>
                    <a:cubicBezTo>
                      <a:pt x="2761" y="231"/>
                      <a:pt x="2846" y="118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7" name="Google Shape;1027;p39"/>
            <p:cNvGrpSpPr/>
            <p:nvPr/>
          </p:nvGrpSpPr>
          <p:grpSpPr bwMode="auto">
            <a:xfrm>
              <a:off x="7682425" y="2230764"/>
              <a:ext cx="110379" cy="310535"/>
              <a:chOff x="7682425" y="2230764"/>
              <a:chExt cx="110379" cy="310535"/>
            </a:xfrm>
          </p:grpSpPr>
          <p:sp>
            <p:nvSpPr>
              <p:cNvPr id="1028" name="Google Shape;1028;p39"/>
              <p:cNvSpPr/>
              <p:nvPr/>
            </p:nvSpPr>
            <p:spPr bwMode="auto">
              <a:xfrm>
                <a:off x="7682425" y="2275266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1816" y="334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 bwMode="auto">
              <a:xfrm>
                <a:off x="7743522" y="223076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464" y="334"/>
                    </a:lnTo>
                    <a:cubicBezTo>
                      <a:pt x="1384" y="217"/>
                      <a:pt x="1299" y="109"/>
                      <a:pt x="1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 bwMode="auto">
              <a:xfrm>
                <a:off x="7743522" y="231973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200" y="335"/>
                    </a:lnTo>
                    <a:cubicBezTo>
                      <a:pt x="1299" y="227"/>
                      <a:pt x="1384" y="118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 bwMode="auto">
              <a:xfrm>
                <a:off x="7682425" y="2485521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1816" y="335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 bwMode="auto">
              <a:xfrm>
                <a:off x="7743522" y="2441019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464" y="335"/>
                    </a:lnTo>
                    <a:cubicBezTo>
                      <a:pt x="1384" y="222"/>
                      <a:pt x="1299" y="109"/>
                      <a:pt x="1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 bwMode="auto">
              <a:xfrm>
                <a:off x="7743522" y="2530022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196" y="334"/>
                    </a:lnTo>
                    <a:cubicBezTo>
                      <a:pt x="1299" y="231"/>
                      <a:pt x="1384" y="118"/>
                      <a:pt x="1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4" name="Google Shape;1034;p39"/>
            <p:cNvGrpSpPr/>
            <p:nvPr/>
          </p:nvGrpSpPr>
          <p:grpSpPr bwMode="auto">
            <a:xfrm>
              <a:off x="7650277" y="2113754"/>
              <a:ext cx="186558" cy="544557"/>
              <a:chOff x="7650277" y="2113754"/>
              <a:chExt cx="186558" cy="544557"/>
            </a:xfrm>
          </p:grpSpPr>
          <p:sp>
            <p:nvSpPr>
              <p:cNvPr id="1035" name="Google Shape;1035;p39"/>
              <p:cNvSpPr/>
              <p:nvPr/>
            </p:nvSpPr>
            <p:spPr bwMode="auto">
              <a:xfrm>
                <a:off x="7673235" y="2113754"/>
                <a:ext cx="163600" cy="272363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91" extrusionOk="0">
                    <a:moveTo>
                      <a:pt x="607" y="0"/>
                    </a:moveTo>
                    <a:lnTo>
                      <a:pt x="1" y="739"/>
                    </a:lnTo>
                    <a:lnTo>
                      <a:pt x="1336" y="1839"/>
                    </a:lnTo>
                    <a:lnTo>
                      <a:pt x="2089" y="2460"/>
                    </a:lnTo>
                    <a:lnTo>
                      <a:pt x="3016" y="3222"/>
                    </a:lnTo>
                    <a:cubicBezTo>
                      <a:pt x="3114" y="3302"/>
                      <a:pt x="3204" y="3387"/>
                      <a:pt x="3288" y="3476"/>
                    </a:cubicBezTo>
                    <a:cubicBezTo>
                      <a:pt x="3387" y="3585"/>
                      <a:pt x="3472" y="3693"/>
                      <a:pt x="3552" y="3810"/>
                    </a:cubicBezTo>
                    <a:cubicBezTo>
                      <a:pt x="3749" y="4116"/>
                      <a:pt x="3867" y="4450"/>
                      <a:pt x="3900" y="4798"/>
                    </a:cubicBezTo>
                    <a:cubicBezTo>
                      <a:pt x="3905" y="4855"/>
                      <a:pt x="3905" y="4911"/>
                      <a:pt x="3905" y="4963"/>
                    </a:cubicBezTo>
                    <a:cubicBezTo>
                      <a:pt x="3905" y="5019"/>
                      <a:pt x="3905" y="5076"/>
                      <a:pt x="3900" y="5132"/>
                    </a:cubicBezTo>
                    <a:cubicBezTo>
                      <a:pt x="3867" y="5480"/>
                      <a:pt x="3749" y="5814"/>
                      <a:pt x="3552" y="6120"/>
                    </a:cubicBezTo>
                    <a:cubicBezTo>
                      <a:pt x="3472" y="6237"/>
                      <a:pt x="3387" y="6346"/>
                      <a:pt x="3288" y="6454"/>
                    </a:cubicBezTo>
                    <a:cubicBezTo>
                      <a:pt x="3204" y="6543"/>
                      <a:pt x="3114" y="6628"/>
                      <a:pt x="3016" y="6708"/>
                    </a:cubicBezTo>
                    <a:lnTo>
                      <a:pt x="2089" y="7470"/>
                    </a:lnTo>
                    <a:lnTo>
                      <a:pt x="2837" y="8091"/>
                    </a:lnTo>
                    <a:lnTo>
                      <a:pt x="3260" y="7743"/>
                    </a:lnTo>
                    <a:lnTo>
                      <a:pt x="3622" y="7442"/>
                    </a:lnTo>
                    <a:cubicBezTo>
                      <a:pt x="4417" y="6788"/>
                      <a:pt x="4859" y="5908"/>
                      <a:pt x="4859" y="4963"/>
                    </a:cubicBezTo>
                    <a:cubicBezTo>
                      <a:pt x="4859" y="4022"/>
                      <a:pt x="4417" y="3142"/>
                      <a:pt x="3622" y="2489"/>
                    </a:cubicBezTo>
                    <a:lnTo>
                      <a:pt x="2837" y="1839"/>
                    </a:lnTo>
                    <a:lnTo>
                      <a:pt x="2089" y="1223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 bwMode="auto">
              <a:xfrm>
                <a:off x="7650277" y="2386081"/>
                <a:ext cx="163600" cy="272229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87" extrusionOk="0">
                    <a:moveTo>
                      <a:pt x="2018" y="1"/>
                    </a:moveTo>
                    <a:lnTo>
                      <a:pt x="1600" y="344"/>
                    </a:lnTo>
                    <a:lnTo>
                      <a:pt x="1238" y="645"/>
                    </a:lnTo>
                    <a:cubicBezTo>
                      <a:pt x="438" y="1299"/>
                      <a:pt x="1" y="2183"/>
                      <a:pt x="1" y="3124"/>
                    </a:cubicBezTo>
                    <a:cubicBezTo>
                      <a:pt x="1" y="4065"/>
                      <a:pt x="438" y="4944"/>
                      <a:pt x="1238" y="5603"/>
                    </a:cubicBezTo>
                    <a:lnTo>
                      <a:pt x="2018" y="6247"/>
                    </a:lnTo>
                    <a:lnTo>
                      <a:pt x="2771" y="6863"/>
                    </a:lnTo>
                    <a:lnTo>
                      <a:pt x="4253" y="8086"/>
                    </a:lnTo>
                    <a:lnTo>
                      <a:pt x="4859" y="7353"/>
                    </a:lnTo>
                    <a:lnTo>
                      <a:pt x="3519" y="6247"/>
                    </a:lnTo>
                    <a:lnTo>
                      <a:pt x="2771" y="5631"/>
                    </a:lnTo>
                    <a:lnTo>
                      <a:pt x="1840" y="4864"/>
                    </a:lnTo>
                    <a:cubicBezTo>
                      <a:pt x="1746" y="4784"/>
                      <a:pt x="1656" y="4700"/>
                      <a:pt x="1572" y="4610"/>
                    </a:cubicBezTo>
                    <a:cubicBezTo>
                      <a:pt x="1473" y="4507"/>
                      <a:pt x="1383" y="4394"/>
                      <a:pt x="1308" y="4276"/>
                    </a:cubicBezTo>
                    <a:cubicBezTo>
                      <a:pt x="1106" y="3975"/>
                      <a:pt x="988" y="3637"/>
                      <a:pt x="960" y="3289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68"/>
                      <a:pt x="955" y="3011"/>
                      <a:pt x="960" y="2955"/>
                    </a:cubicBezTo>
                    <a:cubicBezTo>
                      <a:pt x="988" y="2607"/>
                      <a:pt x="1106" y="2273"/>
                      <a:pt x="1308" y="1967"/>
                    </a:cubicBezTo>
                    <a:cubicBezTo>
                      <a:pt x="1383" y="1854"/>
                      <a:pt x="1473" y="1741"/>
                      <a:pt x="1572" y="1633"/>
                    </a:cubicBezTo>
                    <a:cubicBezTo>
                      <a:pt x="1656" y="1548"/>
                      <a:pt x="1746" y="1464"/>
                      <a:pt x="1840" y="1384"/>
                    </a:cubicBezTo>
                    <a:lnTo>
                      <a:pt x="2771" y="617"/>
                    </a:lnTo>
                    <a:lnTo>
                      <a:pt x="2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7" name="Google Shape;1037;p39"/>
            <p:cNvGrpSpPr/>
            <p:nvPr/>
          </p:nvGrpSpPr>
          <p:grpSpPr bwMode="auto">
            <a:xfrm>
              <a:off x="7554003" y="2175659"/>
              <a:ext cx="371330" cy="513115"/>
              <a:chOff x="7554003" y="2175659"/>
              <a:chExt cx="371330" cy="513115"/>
            </a:xfrm>
          </p:grpSpPr>
          <p:sp>
            <p:nvSpPr>
              <p:cNvPr id="1038" name="Google Shape;1038;p39"/>
              <p:cNvSpPr/>
              <p:nvPr/>
            </p:nvSpPr>
            <p:spPr bwMode="auto">
              <a:xfrm>
                <a:off x="7911228" y="2340604"/>
                <a:ext cx="14105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8" extrusionOk="0">
                    <a:moveTo>
                      <a:pt x="214" y="0"/>
                    </a:moveTo>
                    <a:cubicBezTo>
                      <a:pt x="206" y="0"/>
                      <a:pt x="197" y="1"/>
                      <a:pt x="188" y="2"/>
                    </a:cubicBezTo>
                    <a:cubicBezTo>
                      <a:pt x="80" y="11"/>
                      <a:pt x="0" y="110"/>
                      <a:pt x="14" y="218"/>
                    </a:cubicBezTo>
                    <a:cubicBezTo>
                      <a:pt x="23" y="320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39" y="387"/>
                      <a:pt x="419" y="289"/>
                      <a:pt x="409" y="176"/>
                    </a:cubicBezTo>
                    <a:cubicBezTo>
                      <a:pt x="396" y="76"/>
                      <a:pt x="315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 bwMode="auto">
              <a:xfrm>
                <a:off x="7839494" y="2460644"/>
                <a:ext cx="14137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8" extrusionOk="0">
                    <a:moveTo>
                      <a:pt x="206" y="0"/>
                    </a:moveTo>
                    <a:cubicBezTo>
                      <a:pt x="200" y="0"/>
                      <a:pt x="194" y="1"/>
                      <a:pt x="189" y="1"/>
                    </a:cubicBezTo>
                    <a:cubicBezTo>
                      <a:pt x="80" y="15"/>
                      <a:pt x="0" y="109"/>
                      <a:pt x="10" y="222"/>
                    </a:cubicBezTo>
                    <a:cubicBezTo>
                      <a:pt x="23" y="322"/>
                      <a:pt x="108" y="398"/>
                      <a:pt x="206" y="398"/>
                    </a:cubicBezTo>
                    <a:cubicBezTo>
                      <a:pt x="214" y="398"/>
                      <a:pt x="223" y="397"/>
                      <a:pt x="231" y="396"/>
                    </a:cubicBezTo>
                    <a:cubicBezTo>
                      <a:pt x="339" y="387"/>
                      <a:pt x="419" y="288"/>
                      <a:pt x="410" y="180"/>
                    </a:cubicBezTo>
                    <a:cubicBezTo>
                      <a:pt x="396" y="78"/>
                      <a:pt x="307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 bwMode="auto">
              <a:xfrm>
                <a:off x="7579654" y="2508916"/>
                <a:ext cx="14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98" extrusionOk="0">
                    <a:moveTo>
                      <a:pt x="218" y="0"/>
                    </a:moveTo>
                    <a:cubicBezTo>
                      <a:pt x="210" y="0"/>
                      <a:pt x="202" y="1"/>
                      <a:pt x="194" y="2"/>
                    </a:cubicBezTo>
                    <a:cubicBezTo>
                      <a:pt x="81" y="11"/>
                      <a:pt x="1" y="110"/>
                      <a:pt x="15" y="218"/>
                    </a:cubicBezTo>
                    <a:cubicBezTo>
                      <a:pt x="24" y="325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44" y="387"/>
                      <a:pt x="424" y="289"/>
                      <a:pt x="410" y="181"/>
                    </a:cubicBezTo>
                    <a:cubicBezTo>
                      <a:pt x="401" y="76"/>
                      <a:pt x="316" y="0"/>
                      <a:pt x="218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 bwMode="auto">
              <a:xfrm>
                <a:off x="7636038" y="2179530"/>
                <a:ext cx="15081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0" extrusionOk="0">
                    <a:moveTo>
                      <a:pt x="223" y="1"/>
                    </a:moveTo>
                    <a:cubicBezTo>
                      <a:pt x="175" y="1"/>
                      <a:pt x="127" y="17"/>
                      <a:pt x="90" y="50"/>
                    </a:cubicBezTo>
                    <a:cubicBezTo>
                      <a:pt x="10" y="125"/>
                      <a:pt x="0" y="252"/>
                      <a:pt x="75" y="332"/>
                    </a:cubicBezTo>
                    <a:cubicBezTo>
                      <a:pt x="115" y="377"/>
                      <a:pt x="170" y="400"/>
                      <a:pt x="224" y="400"/>
                    </a:cubicBezTo>
                    <a:cubicBezTo>
                      <a:pt x="272" y="400"/>
                      <a:pt x="320" y="382"/>
                      <a:pt x="358" y="346"/>
                    </a:cubicBezTo>
                    <a:cubicBezTo>
                      <a:pt x="438" y="271"/>
                      <a:pt x="447" y="144"/>
                      <a:pt x="372" y="64"/>
                    </a:cubicBezTo>
                    <a:cubicBezTo>
                      <a:pt x="332" y="22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 bwMode="auto">
              <a:xfrm>
                <a:off x="7642838" y="2642118"/>
                <a:ext cx="14912" cy="13431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99" extrusionOk="0">
                    <a:moveTo>
                      <a:pt x="216" y="1"/>
                    </a:moveTo>
                    <a:cubicBezTo>
                      <a:pt x="169" y="1"/>
                      <a:pt x="122" y="18"/>
                      <a:pt x="85" y="52"/>
                    </a:cubicBezTo>
                    <a:cubicBezTo>
                      <a:pt x="5" y="128"/>
                      <a:pt x="0" y="255"/>
                      <a:pt x="76" y="335"/>
                    </a:cubicBezTo>
                    <a:cubicBezTo>
                      <a:pt x="116" y="377"/>
                      <a:pt x="169" y="398"/>
                      <a:pt x="223" y="398"/>
                    </a:cubicBezTo>
                    <a:cubicBezTo>
                      <a:pt x="270" y="398"/>
                      <a:pt x="318" y="382"/>
                      <a:pt x="358" y="349"/>
                    </a:cubicBezTo>
                    <a:cubicBezTo>
                      <a:pt x="438" y="273"/>
                      <a:pt x="443" y="146"/>
                      <a:pt x="367" y="66"/>
                    </a:cubicBezTo>
                    <a:cubicBezTo>
                      <a:pt x="327" y="23"/>
                      <a:pt x="271" y="1"/>
                      <a:pt x="216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 bwMode="auto">
              <a:xfrm>
                <a:off x="7754631" y="2675309"/>
                <a:ext cx="14912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00" extrusionOk="0">
                    <a:moveTo>
                      <a:pt x="221" y="0"/>
                    </a:moveTo>
                    <a:cubicBezTo>
                      <a:pt x="172" y="0"/>
                      <a:pt x="123" y="18"/>
                      <a:pt x="85" y="54"/>
                    </a:cubicBezTo>
                    <a:cubicBezTo>
                      <a:pt x="5" y="129"/>
                      <a:pt x="0" y="256"/>
                      <a:pt x="76" y="336"/>
                    </a:cubicBezTo>
                    <a:cubicBezTo>
                      <a:pt x="115" y="378"/>
                      <a:pt x="168" y="399"/>
                      <a:pt x="222" y="399"/>
                    </a:cubicBezTo>
                    <a:cubicBezTo>
                      <a:pt x="271" y="399"/>
                      <a:pt x="320" y="382"/>
                      <a:pt x="358" y="346"/>
                    </a:cubicBezTo>
                    <a:cubicBezTo>
                      <a:pt x="438" y="270"/>
                      <a:pt x="442" y="143"/>
                      <a:pt x="367" y="64"/>
                    </a:cubicBezTo>
                    <a:cubicBezTo>
                      <a:pt x="328" y="22"/>
                      <a:pt x="274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 bwMode="auto">
              <a:xfrm>
                <a:off x="7554003" y="2265874"/>
                <a:ext cx="7170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00" extrusionOk="0">
                    <a:moveTo>
                      <a:pt x="106" y="0"/>
                    </a:moveTo>
                    <a:cubicBezTo>
                      <a:pt x="56" y="0"/>
                      <a:pt x="14" y="35"/>
                      <a:pt x="5" y="82"/>
                    </a:cubicBezTo>
                    <a:cubicBezTo>
                      <a:pt x="1" y="138"/>
                      <a:pt x="38" y="190"/>
                      <a:pt x="90" y="199"/>
                    </a:cubicBezTo>
                    <a:cubicBezTo>
                      <a:pt x="93" y="199"/>
                      <a:pt x="96" y="200"/>
                      <a:pt x="100" y="200"/>
                    </a:cubicBezTo>
                    <a:cubicBezTo>
                      <a:pt x="152" y="200"/>
                      <a:pt x="199" y="163"/>
                      <a:pt x="203" y="114"/>
                    </a:cubicBezTo>
                    <a:cubicBezTo>
                      <a:pt x="212" y="58"/>
                      <a:pt x="175" y="6"/>
                      <a:pt x="123" y="2"/>
                    </a:cubicBezTo>
                    <a:cubicBezTo>
                      <a:pt x="117" y="1"/>
                      <a:pt x="11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 bwMode="auto">
              <a:xfrm>
                <a:off x="7618601" y="2452397"/>
                <a:ext cx="7338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0" extrusionOk="0">
                    <a:moveTo>
                      <a:pt x="107" y="0"/>
                    </a:moveTo>
                    <a:cubicBezTo>
                      <a:pt x="61" y="0"/>
                      <a:pt x="19" y="35"/>
                      <a:pt x="10" y="82"/>
                    </a:cubicBezTo>
                    <a:cubicBezTo>
                      <a:pt x="1" y="138"/>
                      <a:pt x="38" y="190"/>
                      <a:pt x="95" y="199"/>
                    </a:cubicBezTo>
                    <a:cubicBezTo>
                      <a:pt x="98" y="199"/>
                      <a:pt x="101" y="200"/>
                      <a:pt x="104" y="200"/>
                    </a:cubicBezTo>
                    <a:cubicBezTo>
                      <a:pt x="152" y="200"/>
                      <a:pt x="199" y="163"/>
                      <a:pt x="208" y="114"/>
                    </a:cubicBezTo>
                    <a:cubicBezTo>
                      <a:pt x="217" y="58"/>
                      <a:pt x="180" y="6"/>
                      <a:pt x="123" y="2"/>
                    </a:cubicBezTo>
                    <a:cubicBezTo>
                      <a:pt x="118" y="1"/>
                      <a:pt x="112" y="0"/>
                      <a:pt x="107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 bwMode="auto">
              <a:xfrm>
                <a:off x="7833165" y="2595832"/>
                <a:ext cx="7136" cy="676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01" extrusionOk="0">
                    <a:moveTo>
                      <a:pt x="105" y="1"/>
                    </a:moveTo>
                    <a:cubicBezTo>
                      <a:pt x="57" y="1"/>
                      <a:pt x="18" y="36"/>
                      <a:pt x="10" y="87"/>
                    </a:cubicBezTo>
                    <a:cubicBezTo>
                      <a:pt x="0" y="139"/>
                      <a:pt x="38" y="190"/>
                      <a:pt x="94" y="200"/>
                    </a:cubicBezTo>
                    <a:cubicBezTo>
                      <a:pt x="98" y="200"/>
                      <a:pt x="101" y="200"/>
                      <a:pt x="104" y="200"/>
                    </a:cubicBezTo>
                    <a:cubicBezTo>
                      <a:pt x="152" y="200"/>
                      <a:pt x="198" y="168"/>
                      <a:pt x="207" y="115"/>
                    </a:cubicBezTo>
                    <a:cubicBezTo>
                      <a:pt x="212" y="59"/>
                      <a:pt x="179" y="12"/>
                      <a:pt x="123" y="2"/>
                    </a:cubicBezTo>
                    <a:cubicBezTo>
                      <a:pt x="117" y="1"/>
                      <a:pt x="11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 bwMode="auto">
              <a:xfrm>
                <a:off x="7868140" y="2269240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3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3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 bwMode="auto">
              <a:xfrm>
                <a:off x="7869722" y="2388001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2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2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 bwMode="auto">
              <a:xfrm>
                <a:off x="7646945" y="2571494"/>
                <a:ext cx="6699" cy="6699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100" y="1"/>
                    </a:moveTo>
                    <a:cubicBezTo>
                      <a:pt x="43" y="1"/>
                      <a:pt x="1" y="43"/>
                      <a:pt x="1" y="100"/>
                    </a:cubicBezTo>
                    <a:cubicBezTo>
                      <a:pt x="1" y="156"/>
                      <a:pt x="43" y="198"/>
                      <a:pt x="100" y="198"/>
                    </a:cubicBezTo>
                    <a:cubicBezTo>
                      <a:pt x="156" y="198"/>
                      <a:pt x="198" y="156"/>
                      <a:pt x="198" y="100"/>
                    </a:cubicBezTo>
                    <a:cubicBezTo>
                      <a:pt x="198" y="43"/>
                      <a:pt x="156" y="1"/>
                      <a:pt x="100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 bwMode="auto">
              <a:xfrm>
                <a:off x="7590728" y="2368207"/>
                <a:ext cx="21106" cy="21073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26" extrusionOk="0">
                    <a:moveTo>
                      <a:pt x="316" y="0"/>
                    </a:moveTo>
                    <a:cubicBezTo>
                      <a:pt x="142" y="0"/>
                      <a:pt x="1" y="141"/>
                      <a:pt x="1" y="315"/>
                    </a:cubicBezTo>
                    <a:cubicBezTo>
                      <a:pt x="1" y="485"/>
                      <a:pt x="142" y="626"/>
                      <a:pt x="316" y="626"/>
                    </a:cubicBezTo>
                    <a:cubicBezTo>
                      <a:pt x="485" y="626"/>
                      <a:pt x="627" y="485"/>
                      <a:pt x="627" y="315"/>
                    </a:cubicBezTo>
                    <a:cubicBezTo>
                      <a:pt x="627" y="141"/>
                      <a:pt x="485" y="0"/>
                      <a:pt x="316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 bwMode="auto">
              <a:xfrm>
                <a:off x="7873055" y="253412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5"/>
                      <a:pt x="142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 bwMode="auto">
              <a:xfrm>
                <a:off x="7857705" y="217565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0"/>
                    </a:moveTo>
                    <a:cubicBezTo>
                      <a:pt x="137" y="0"/>
                      <a:pt x="0" y="142"/>
                      <a:pt x="0" y="316"/>
                    </a:cubicBezTo>
                    <a:cubicBezTo>
                      <a:pt x="0" y="485"/>
                      <a:pt x="137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Introdução:</a:t>
            </a:r>
            <a:br>
              <a:rPr lang="pt-BR" sz="3200" b="0" dirty="0"/>
            </a:br>
            <a:r>
              <a:rPr lang="pt-BR" sz="3200" b="0" dirty="0"/>
              <a:t>	</a:t>
            </a:r>
            <a:r>
              <a:rPr lang="pt-BR" sz="3200" b="0" dirty="0" err="1"/>
              <a:t>Ômicas</a:t>
            </a:r>
            <a:r>
              <a:rPr lang="pt-BR" sz="3200" b="0" dirty="0"/>
              <a:t> e o dogma central</a:t>
            </a:r>
            <a:r>
              <a:rPr sz="14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É a</a:t>
            </a:r>
            <a:endParaRPr sz="7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A505A8-8AB4-9968-A5D1-0BBCFAED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20" y="2558183"/>
            <a:ext cx="7046102" cy="16382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39"/>
          <p:cNvGrpSpPr/>
          <p:nvPr/>
        </p:nvGrpSpPr>
        <p:grpSpPr bwMode="auto">
          <a:xfrm rot="-1800010">
            <a:off x="7287857" y="142858"/>
            <a:ext cx="1650701" cy="2556182"/>
            <a:chOff x="7554003" y="2113754"/>
            <a:chExt cx="371330" cy="575021"/>
          </a:xfrm>
        </p:grpSpPr>
        <p:grpSp>
          <p:nvGrpSpPr>
            <p:cNvPr id="1016" name="Google Shape;1016;p39"/>
            <p:cNvGrpSpPr/>
            <p:nvPr/>
          </p:nvGrpSpPr>
          <p:grpSpPr bwMode="auto">
            <a:xfrm>
              <a:off x="7650277" y="2113754"/>
              <a:ext cx="186558" cy="544556"/>
              <a:chOff x="7650277" y="2113754"/>
              <a:chExt cx="186558" cy="544556"/>
            </a:xfrm>
          </p:grpSpPr>
          <p:sp>
            <p:nvSpPr>
              <p:cNvPr id="1017" name="Google Shape;1017;p39"/>
              <p:cNvSpPr/>
              <p:nvPr/>
            </p:nvSpPr>
            <p:spPr bwMode="auto">
              <a:xfrm>
                <a:off x="7673235" y="2596371"/>
                <a:ext cx="70321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840" extrusionOk="0">
                    <a:moveTo>
                      <a:pt x="1336" y="0"/>
                    </a:moveTo>
                    <a:lnTo>
                      <a:pt x="1" y="1106"/>
                    </a:lnTo>
                    <a:lnTo>
                      <a:pt x="607" y="1839"/>
                    </a:lnTo>
                    <a:lnTo>
                      <a:pt x="2089" y="61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 bwMode="auto">
              <a:xfrm>
                <a:off x="7650277" y="2175659"/>
                <a:ext cx="186558" cy="420748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2499" extrusionOk="0">
                    <a:moveTo>
                      <a:pt x="2018" y="0"/>
                    </a:moveTo>
                    <a:lnTo>
                      <a:pt x="1238" y="650"/>
                    </a:lnTo>
                    <a:cubicBezTo>
                      <a:pt x="438" y="1303"/>
                      <a:pt x="1" y="2183"/>
                      <a:pt x="1" y="3124"/>
                    </a:cubicBezTo>
                    <a:cubicBezTo>
                      <a:pt x="1" y="4069"/>
                      <a:pt x="438" y="4949"/>
                      <a:pt x="1238" y="5603"/>
                    </a:cubicBezTo>
                    <a:lnTo>
                      <a:pt x="1600" y="5904"/>
                    </a:lnTo>
                    <a:lnTo>
                      <a:pt x="2018" y="6252"/>
                    </a:lnTo>
                    <a:lnTo>
                      <a:pt x="2771" y="6868"/>
                    </a:lnTo>
                    <a:lnTo>
                      <a:pt x="3698" y="7635"/>
                    </a:lnTo>
                    <a:cubicBezTo>
                      <a:pt x="3796" y="7715"/>
                      <a:pt x="3886" y="7799"/>
                      <a:pt x="3966" y="7884"/>
                    </a:cubicBezTo>
                    <a:cubicBezTo>
                      <a:pt x="4069" y="7992"/>
                      <a:pt x="4154" y="8105"/>
                      <a:pt x="4234" y="8218"/>
                    </a:cubicBezTo>
                    <a:cubicBezTo>
                      <a:pt x="4431" y="8524"/>
                      <a:pt x="4549" y="8858"/>
                      <a:pt x="4582" y="9206"/>
                    </a:cubicBezTo>
                    <a:cubicBezTo>
                      <a:pt x="4587" y="9262"/>
                      <a:pt x="4587" y="9319"/>
                      <a:pt x="4587" y="9375"/>
                    </a:cubicBezTo>
                    <a:cubicBezTo>
                      <a:pt x="4587" y="9431"/>
                      <a:pt x="4587" y="9488"/>
                      <a:pt x="4582" y="9540"/>
                    </a:cubicBezTo>
                    <a:cubicBezTo>
                      <a:pt x="4549" y="9888"/>
                      <a:pt x="4431" y="10226"/>
                      <a:pt x="4234" y="10527"/>
                    </a:cubicBezTo>
                    <a:cubicBezTo>
                      <a:pt x="4154" y="10645"/>
                      <a:pt x="4069" y="10758"/>
                      <a:pt x="3966" y="10861"/>
                    </a:cubicBezTo>
                    <a:cubicBezTo>
                      <a:pt x="3886" y="10951"/>
                      <a:pt x="3796" y="11035"/>
                      <a:pt x="3698" y="11115"/>
                    </a:cubicBezTo>
                    <a:lnTo>
                      <a:pt x="2771" y="11882"/>
                    </a:lnTo>
                    <a:lnTo>
                      <a:pt x="3519" y="12498"/>
                    </a:lnTo>
                    <a:lnTo>
                      <a:pt x="4304" y="11854"/>
                    </a:lnTo>
                    <a:cubicBezTo>
                      <a:pt x="5099" y="11195"/>
                      <a:pt x="5541" y="10316"/>
                      <a:pt x="5541" y="9375"/>
                    </a:cubicBezTo>
                    <a:cubicBezTo>
                      <a:pt x="5541" y="8434"/>
                      <a:pt x="5099" y="7550"/>
                      <a:pt x="4304" y="6896"/>
                    </a:cubicBezTo>
                    <a:lnTo>
                      <a:pt x="3942" y="6595"/>
                    </a:lnTo>
                    <a:lnTo>
                      <a:pt x="3519" y="6252"/>
                    </a:lnTo>
                    <a:lnTo>
                      <a:pt x="2771" y="5631"/>
                    </a:lnTo>
                    <a:lnTo>
                      <a:pt x="1840" y="4869"/>
                    </a:lnTo>
                    <a:cubicBezTo>
                      <a:pt x="1746" y="4789"/>
                      <a:pt x="1656" y="4704"/>
                      <a:pt x="1572" y="4615"/>
                    </a:cubicBezTo>
                    <a:cubicBezTo>
                      <a:pt x="1473" y="4507"/>
                      <a:pt x="1383" y="4398"/>
                      <a:pt x="1308" y="4281"/>
                    </a:cubicBezTo>
                    <a:cubicBezTo>
                      <a:pt x="1111" y="3975"/>
                      <a:pt x="988" y="3641"/>
                      <a:pt x="960" y="3293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72"/>
                      <a:pt x="955" y="3016"/>
                      <a:pt x="960" y="2959"/>
                    </a:cubicBezTo>
                    <a:cubicBezTo>
                      <a:pt x="988" y="2611"/>
                      <a:pt x="1111" y="2277"/>
                      <a:pt x="1308" y="1971"/>
                    </a:cubicBezTo>
                    <a:cubicBezTo>
                      <a:pt x="1383" y="1854"/>
                      <a:pt x="1473" y="1746"/>
                      <a:pt x="1572" y="1637"/>
                    </a:cubicBezTo>
                    <a:cubicBezTo>
                      <a:pt x="1656" y="1548"/>
                      <a:pt x="1746" y="1463"/>
                      <a:pt x="1840" y="1383"/>
                    </a:cubicBezTo>
                    <a:lnTo>
                      <a:pt x="2771" y="621"/>
                    </a:lnTo>
                    <a:lnTo>
                      <a:pt x="20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 bwMode="auto">
              <a:xfrm>
                <a:off x="7743522" y="2113754"/>
                <a:ext cx="70355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0" extrusionOk="0">
                    <a:moveTo>
                      <a:pt x="1483" y="0"/>
                    </a:moveTo>
                    <a:lnTo>
                      <a:pt x="1" y="1223"/>
                    </a:lnTo>
                    <a:lnTo>
                      <a:pt x="749" y="1839"/>
                    </a:lnTo>
                    <a:lnTo>
                      <a:pt x="2089" y="739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 bwMode="auto">
            <a:xfrm>
              <a:off x="7682425" y="2230764"/>
              <a:ext cx="122262" cy="310535"/>
              <a:chOff x="7682425" y="2230764"/>
              <a:chExt cx="122262" cy="310535"/>
            </a:xfrm>
          </p:grpSpPr>
          <p:sp>
            <p:nvSpPr>
              <p:cNvPr id="1021" name="Google Shape;1021;p39"/>
              <p:cNvSpPr/>
              <p:nvPr/>
            </p:nvSpPr>
            <p:spPr bwMode="auto">
              <a:xfrm>
                <a:off x="7682425" y="2275266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3627" y="334"/>
                    </a:lnTo>
                    <a:cubicBezTo>
                      <a:pt x="3632" y="278"/>
                      <a:pt x="3632" y="221"/>
                      <a:pt x="3632" y="165"/>
                    </a:cubicBezTo>
                    <a:cubicBezTo>
                      <a:pt x="3632" y="113"/>
                      <a:pt x="3632" y="57"/>
                      <a:pt x="3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 bwMode="auto">
              <a:xfrm>
                <a:off x="7694308" y="223076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0"/>
                    </a:moveTo>
                    <a:cubicBezTo>
                      <a:pt x="165" y="109"/>
                      <a:pt x="75" y="217"/>
                      <a:pt x="0" y="334"/>
                    </a:cubicBezTo>
                    <a:lnTo>
                      <a:pt x="2926" y="334"/>
                    </a:lnTo>
                    <a:cubicBezTo>
                      <a:pt x="2846" y="217"/>
                      <a:pt x="2761" y="109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 bwMode="auto">
              <a:xfrm>
                <a:off x="7694308" y="231973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1"/>
                    </a:moveTo>
                    <a:cubicBezTo>
                      <a:pt x="75" y="118"/>
                      <a:pt x="165" y="227"/>
                      <a:pt x="264" y="335"/>
                    </a:cubicBezTo>
                    <a:lnTo>
                      <a:pt x="2662" y="335"/>
                    </a:lnTo>
                    <a:cubicBezTo>
                      <a:pt x="2761" y="227"/>
                      <a:pt x="2846" y="118"/>
                      <a:pt x="2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 bwMode="auto">
              <a:xfrm>
                <a:off x="7682425" y="2485521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3627" y="335"/>
                    </a:lnTo>
                    <a:cubicBezTo>
                      <a:pt x="3632" y="283"/>
                      <a:pt x="3632" y="226"/>
                      <a:pt x="3632" y="170"/>
                    </a:cubicBezTo>
                    <a:cubicBezTo>
                      <a:pt x="3632" y="114"/>
                      <a:pt x="3632" y="57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 bwMode="auto">
              <a:xfrm>
                <a:off x="7694308" y="2441019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1"/>
                    </a:moveTo>
                    <a:cubicBezTo>
                      <a:pt x="165" y="109"/>
                      <a:pt x="75" y="222"/>
                      <a:pt x="0" y="335"/>
                    </a:cubicBezTo>
                    <a:lnTo>
                      <a:pt x="2926" y="335"/>
                    </a:lnTo>
                    <a:cubicBezTo>
                      <a:pt x="2846" y="222"/>
                      <a:pt x="2761" y="109"/>
                      <a:pt x="2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 bwMode="auto">
              <a:xfrm>
                <a:off x="7694308" y="2530022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0"/>
                    </a:moveTo>
                    <a:cubicBezTo>
                      <a:pt x="75" y="118"/>
                      <a:pt x="165" y="231"/>
                      <a:pt x="264" y="334"/>
                    </a:cubicBezTo>
                    <a:lnTo>
                      <a:pt x="2658" y="334"/>
                    </a:lnTo>
                    <a:cubicBezTo>
                      <a:pt x="2761" y="231"/>
                      <a:pt x="2846" y="118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7" name="Google Shape;1027;p39"/>
            <p:cNvGrpSpPr/>
            <p:nvPr/>
          </p:nvGrpSpPr>
          <p:grpSpPr bwMode="auto">
            <a:xfrm>
              <a:off x="7682425" y="2230764"/>
              <a:ext cx="110379" cy="310535"/>
              <a:chOff x="7682425" y="2230764"/>
              <a:chExt cx="110379" cy="310535"/>
            </a:xfrm>
          </p:grpSpPr>
          <p:sp>
            <p:nvSpPr>
              <p:cNvPr id="1028" name="Google Shape;1028;p39"/>
              <p:cNvSpPr/>
              <p:nvPr/>
            </p:nvSpPr>
            <p:spPr bwMode="auto">
              <a:xfrm>
                <a:off x="7682425" y="2275266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1816" y="334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 bwMode="auto">
              <a:xfrm>
                <a:off x="7743522" y="223076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464" y="334"/>
                    </a:lnTo>
                    <a:cubicBezTo>
                      <a:pt x="1384" y="217"/>
                      <a:pt x="1299" y="109"/>
                      <a:pt x="1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 bwMode="auto">
              <a:xfrm>
                <a:off x="7743522" y="231973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200" y="335"/>
                    </a:lnTo>
                    <a:cubicBezTo>
                      <a:pt x="1299" y="227"/>
                      <a:pt x="1384" y="118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 bwMode="auto">
              <a:xfrm>
                <a:off x="7682425" y="2485521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1816" y="335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 bwMode="auto">
              <a:xfrm>
                <a:off x="7743522" y="2441019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464" y="335"/>
                    </a:lnTo>
                    <a:cubicBezTo>
                      <a:pt x="1384" y="222"/>
                      <a:pt x="1299" y="109"/>
                      <a:pt x="1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 bwMode="auto">
              <a:xfrm>
                <a:off x="7743522" y="2530022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196" y="334"/>
                    </a:lnTo>
                    <a:cubicBezTo>
                      <a:pt x="1299" y="231"/>
                      <a:pt x="1384" y="118"/>
                      <a:pt x="1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4" name="Google Shape;1034;p39"/>
            <p:cNvGrpSpPr/>
            <p:nvPr/>
          </p:nvGrpSpPr>
          <p:grpSpPr bwMode="auto">
            <a:xfrm>
              <a:off x="7650277" y="2113754"/>
              <a:ext cx="186558" cy="544557"/>
              <a:chOff x="7650277" y="2113754"/>
              <a:chExt cx="186558" cy="544557"/>
            </a:xfrm>
          </p:grpSpPr>
          <p:sp>
            <p:nvSpPr>
              <p:cNvPr id="1035" name="Google Shape;1035;p39"/>
              <p:cNvSpPr/>
              <p:nvPr/>
            </p:nvSpPr>
            <p:spPr bwMode="auto">
              <a:xfrm>
                <a:off x="7673235" y="2113754"/>
                <a:ext cx="163600" cy="272363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91" extrusionOk="0">
                    <a:moveTo>
                      <a:pt x="607" y="0"/>
                    </a:moveTo>
                    <a:lnTo>
                      <a:pt x="1" y="739"/>
                    </a:lnTo>
                    <a:lnTo>
                      <a:pt x="1336" y="1839"/>
                    </a:lnTo>
                    <a:lnTo>
                      <a:pt x="2089" y="2460"/>
                    </a:lnTo>
                    <a:lnTo>
                      <a:pt x="3016" y="3222"/>
                    </a:lnTo>
                    <a:cubicBezTo>
                      <a:pt x="3114" y="3302"/>
                      <a:pt x="3204" y="3387"/>
                      <a:pt x="3288" y="3476"/>
                    </a:cubicBezTo>
                    <a:cubicBezTo>
                      <a:pt x="3387" y="3585"/>
                      <a:pt x="3472" y="3693"/>
                      <a:pt x="3552" y="3810"/>
                    </a:cubicBezTo>
                    <a:cubicBezTo>
                      <a:pt x="3749" y="4116"/>
                      <a:pt x="3867" y="4450"/>
                      <a:pt x="3900" y="4798"/>
                    </a:cubicBezTo>
                    <a:cubicBezTo>
                      <a:pt x="3905" y="4855"/>
                      <a:pt x="3905" y="4911"/>
                      <a:pt x="3905" y="4963"/>
                    </a:cubicBezTo>
                    <a:cubicBezTo>
                      <a:pt x="3905" y="5019"/>
                      <a:pt x="3905" y="5076"/>
                      <a:pt x="3900" y="5132"/>
                    </a:cubicBezTo>
                    <a:cubicBezTo>
                      <a:pt x="3867" y="5480"/>
                      <a:pt x="3749" y="5814"/>
                      <a:pt x="3552" y="6120"/>
                    </a:cubicBezTo>
                    <a:cubicBezTo>
                      <a:pt x="3472" y="6237"/>
                      <a:pt x="3387" y="6346"/>
                      <a:pt x="3288" y="6454"/>
                    </a:cubicBezTo>
                    <a:cubicBezTo>
                      <a:pt x="3204" y="6543"/>
                      <a:pt x="3114" y="6628"/>
                      <a:pt x="3016" y="6708"/>
                    </a:cubicBezTo>
                    <a:lnTo>
                      <a:pt x="2089" y="7470"/>
                    </a:lnTo>
                    <a:lnTo>
                      <a:pt x="2837" y="8091"/>
                    </a:lnTo>
                    <a:lnTo>
                      <a:pt x="3260" y="7743"/>
                    </a:lnTo>
                    <a:lnTo>
                      <a:pt x="3622" y="7442"/>
                    </a:lnTo>
                    <a:cubicBezTo>
                      <a:pt x="4417" y="6788"/>
                      <a:pt x="4859" y="5908"/>
                      <a:pt x="4859" y="4963"/>
                    </a:cubicBezTo>
                    <a:cubicBezTo>
                      <a:pt x="4859" y="4022"/>
                      <a:pt x="4417" y="3142"/>
                      <a:pt x="3622" y="2489"/>
                    </a:cubicBezTo>
                    <a:lnTo>
                      <a:pt x="2837" y="1839"/>
                    </a:lnTo>
                    <a:lnTo>
                      <a:pt x="2089" y="1223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 bwMode="auto">
              <a:xfrm>
                <a:off x="7650277" y="2386081"/>
                <a:ext cx="163600" cy="272229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87" extrusionOk="0">
                    <a:moveTo>
                      <a:pt x="2018" y="1"/>
                    </a:moveTo>
                    <a:lnTo>
                      <a:pt x="1600" y="344"/>
                    </a:lnTo>
                    <a:lnTo>
                      <a:pt x="1238" y="645"/>
                    </a:lnTo>
                    <a:cubicBezTo>
                      <a:pt x="438" y="1299"/>
                      <a:pt x="1" y="2183"/>
                      <a:pt x="1" y="3124"/>
                    </a:cubicBezTo>
                    <a:cubicBezTo>
                      <a:pt x="1" y="4065"/>
                      <a:pt x="438" y="4944"/>
                      <a:pt x="1238" y="5603"/>
                    </a:cubicBezTo>
                    <a:lnTo>
                      <a:pt x="2018" y="6247"/>
                    </a:lnTo>
                    <a:lnTo>
                      <a:pt x="2771" y="6863"/>
                    </a:lnTo>
                    <a:lnTo>
                      <a:pt x="4253" y="8086"/>
                    </a:lnTo>
                    <a:lnTo>
                      <a:pt x="4859" y="7353"/>
                    </a:lnTo>
                    <a:lnTo>
                      <a:pt x="3519" y="6247"/>
                    </a:lnTo>
                    <a:lnTo>
                      <a:pt x="2771" y="5631"/>
                    </a:lnTo>
                    <a:lnTo>
                      <a:pt x="1840" y="4864"/>
                    </a:lnTo>
                    <a:cubicBezTo>
                      <a:pt x="1746" y="4784"/>
                      <a:pt x="1656" y="4700"/>
                      <a:pt x="1572" y="4610"/>
                    </a:cubicBezTo>
                    <a:cubicBezTo>
                      <a:pt x="1473" y="4507"/>
                      <a:pt x="1383" y="4394"/>
                      <a:pt x="1308" y="4276"/>
                    </a:cubicBezTo>
                    <a:cubicBezTo>
                      <a:pt x="1106" y="3975"/>
                      <a:pt x="988" y="3637"/>
                      <a:pt x="960" y="3289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68"/>
                      <a:pt x="955" y="3011"/>
                      <a:pt x="960" y="2955"/>
                    </a:cubicBezTo>
                    <a:cubicBezTo>
                      <a:pt x="988" y="2607"/>
                      <a:pt x="1106" y="2273"/>
                      <a:pt x="1308" y="1967"/>
                    </a:cubicBezTo>
                    <a:cubicBezTo>
                      <a:pt x="1383" y="1854"/>
                      <a:pt x="1473" y="1741"/>
                      <a:pt x="1572" y="1633"/>
                    </a:cubicBezTo>
                    <a:cubicBezTo>
                      <a:pt x="1656" y="1548"/>
                      <a:pt x="1746" y="1464"/>
                      <a:pt x="1840" y="1384"/>
                    </a:cubicBezTo>
                    <a:lnTo>
                      <a:pt x="2771" y="617"/>
                    </a:lnTo>
                    <a:lnTo>
                      <a:pt x="2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7" name="Google Shape;1037;p39"/>
            <p:cNvGrpSpPr/>
            <p:nvPr/>
          </p:nvGrpSpPr>
          <p:grpSpPr bwMode="auto">
            <a:xfrm>
              <a:off x="7554003" y="2175659"/>
              <a:ext cx="371330" cy="513115"/>
              <a:chOff x="7554003" y="2175659"/>
              <a:chExt cx="371330" cy="513115"/>
            </a:xfrm>
          </p:grpSpPr>
          <p:sp>
            <p:nvSpPr>
              <p:cNvPr id="1038" name="Google Shape;1038;p39"/>
              <p:cNvSpPr/>
              <p:nvPr/>
            </p:nvSpPr>
            <p:spPr bwMode="auto">
              <a:xfrm>
                <a:off x="7911228" y="2340604"/>
                <a:ext cx="14105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8" extrusionOk="0">
                    <a:moveTo>
                      <a:pt x="214" y="0"/>
                    </a:moveTo>
                    <a:cubicBezTo>
                      <a:pt x="206" y="0"/>
                      <a:pt x="197" y="1"/>
                      <a:pt x="188" y="2"/>
                    </a:cubicBezTo>
                    <a:cubicBezTo>
                      <a:pt x="80" y="11"/>
                      <a:pt x="0" y="110"/>
                      <a:pt x="14" y="218"/>
                    </a:cubicBezTo>
                    <a:cubicBezTo>
                      <a:pt x="23" y="320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39" y="387"/>
                      <a:pt x="419" y="289"/>
                      <a:pt x="409" y="176"/>
                    </a:cubicBezTo>
                    <a:cubicBezTo>
                      <a:pt x="396" y="76"/>
                      <a:pt x="315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 bwMode="auto">
              <a:xfrm>
                <a:off x="7839494" y="2460644"/>
                <a:ext cx="14137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8" extrusionOk="0">
                    <a:moveTo>
                      <a:pt x="206" y="0"/>
                    </a:moveTo>
                    <a:cubicBezTo>
                      <a:pt x="200" y="0"/>
                      <a:pt x="194" y="1"/>
                      <a:pt x="189" y="1"/>
                    </a:cubicBezTo>
                    <a:cubicBezTo>
                      <a:pt x="80" y="15"/>
                      <a:pt x="0" y="109"/>
                      <a:pt x="10" y="222"/>
                    </a:cubicBezTo>
                    <a:cubicBezTo>
                      <a:pt x="23" y="322"/>
                      <a:pt x="108" y="398"/>
                      <a:pt x="206" y="398"/>
                    </a:cubicBezTo>
                    <a:cubicBezTo>
                      <a:pt x="214" y="398"/>
                      <a:pt x="223" y="397"/>
                      <a:pt x="231" y="396"/>
                    </a:cubicBezTo>
                    <a:cubicBezTo>
                      <a:pt x="339" y="387"/>
                      <a:pt x="419" y="288"/>
                      <a:pt x="410" y="180"/>
                    </a:cubicBezTo>
                    <a:cubicBezTo>
                      <a:pt x="396" y="78"/>
                      <a:pt x="307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 bwMode="auto">
              <a:xfrm>
                <a:off x="7579654" y="2508916"/>
                <a:ext cx="14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98" extrusionOk="0">
                    <a:moveTo>
                      <a:pt x="218" y="0"/>
                    </a:moveTo>
                    <a:cubicBezTo>
                      <a:pt x="210" y="0"/>
                      <a:pt x="202" y="1"/>
                      <a:pt x="194" y="2"/>
                    </a:cubicBezTo>
                    <a:cubicBezTo>
                      <a:pt x="81" y="11"/>
                      <a:pt x="1" y="110"/>
                      <a:pt x="15" y="218"/>
                    </a:cubicBezTo>
                    <a:cubicBezTo>
                      <a:pt x="24" y="325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44" y="387"/>
                      <a:pt x="424" y="289"/>
                      <a:pt x="410" y="181"/>
                    </a:cubicBezTo>
                    <a:cubicBezTo>
                      <a:pt x="401" y="76"/>
                      <a:pt x="316" y="0"/>
                      <a:pt x="218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 bwMode="auto">
              <a:xfrm>
                <a:off x="7636038" y="2179530"/>
                <a:ext cx="15081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0" extrusionOk="0">
                    <a:moveTo>
                      <a:pt x="223" y="1"/>
                    </a:moveTo>
                    <a:cubicBezTo>
                      <a:pt x="175" y="1"/>
                      <a:pt x="127" y="17"/>
                      <a:pt x="90" y="50"/>
                    </a:cubicBezTo>
                    <a:cubicBezTo>
                      <a:pt x="10" y="125"/>
                      <a:pt x="0" y="252"/>
                      <a:pt x="75" y="332"/>
                    </a:cubicBezTo>
                    <a:cubicBezTo>
                      <a:pt x="115" y="377"/>
                      <a:pt x="170" y="400"/>
                      <a:pt x="224" y="400"/>
                    </a:cubicBezTo>
                    <a:cubicBezTo>
                      <a:pt x="272" y="400"/>
                      <a:pt x="320" y="382"/>
                      <a:pt x="358" y="346"/>
                    </a:cubicBezTo>
                    <a:cubicBezTo>
                      <a:pt x="438" y="271"/>
                      <a:pt x="447" y="144"/>
                      <a:pt x="372" y="64"/>
                    </a:cubicBezTo>
                    <a:cubicBezTo>
                      <a:pt x="332" y="22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 bwMode="auto">
              <a:xfrm>
                <a:off x="7642838" y="2642118"/>
                <a:ext cx="14912" cy="13431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99" extrusionOk="0">
                    <a:moveTo>
                      <a:pt x="216" y="1"/>
                    </a:moveTo>
                    <a:cubicBezTo>
                      <a:pt x="169" y="1"/>
                      <a:pt x="122" y="18"/>
                      <a:pt x="85" y="52"/>
                    </a:cubicBezTo>
                    <a:cubicBezTo>
                      <a:pt x="5" y="128"/>
                      <a:pt x="0" y="255"/>
                      <a:pt x="76" y="335"/>
                    </a:cubicBezTo>
                    <a:cubicBezTo>
                      <a:pt x="116" y="377"/>
                      <a:pt x="169" y="398"/>
                      <a:pt x="223" y="398"/>
                    </a:cubicBezTo>
                    <a:cubicBezTo>
                      <a:pt x="270" y="398"/>
                      <a:pt x="318" y="382"/>
                      <a:pt x="358" y="349"/>
                    </a:cubicBezTo>
                    <a:cubicBezTo>
                      <a:pt x="438" y="273"/>
                      <a:pt x="443" y="146"/>
                      <a:pt x="367" y="66"/>
                    </a:cubicBezTo>
                    <a:cubicBezTo>
                      <a:pt x="327" y="23"/>
                      <a:pt x="271" y="1"/>
                      <a:pt x="216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 bwMode="auto">
              <a:xfrm>
                <a:off x="7754631" y="2675309"/>
                <a:ext cx="14912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00" extrusionOk="0">
                    <a:moveTo>
                      <a:pt x="221" y="0"/>
                    </a:moveTo>
                    <a:cubicBezTo>
                      <a:pt x="172" y="0"/>
                      <a:pt x="123" y="18"/>
                      <a:pt x="85" y="54"/>
                    </a:cubicBezTo>
                    <a:cubicBezTo>
                      <a:pt x="5" y="129"/>
                      <a:pt x="0" y="256"/>
                      <a:pt x="76" y="336"/>
                    </a:cubicBezTo>
                    <a:cubicBezTo>
                      <a:pt x="115" y="378"/>
                      <a:pt x="168" y="399"/>
                      <a:pt x="222" y="399"/>
                    </a:cubicBezTo>
                    <a:cubicBezTo>
                      <a:pt x="271" y="399"/>
                      <a:pt x="320" y="382"/>
                      <a:pt x="358" y="346"/>
                    </a:cubicBezTo>
                    <a:cubicBezTo>
                      <a:pt x="438" y="270"/>
                      <a:pt x="442" y="143"/>
                      <a:pt x="367" y="64"/>
                    </a:cubicBezTo>
                    <a:cubicBezTo>
                      <a:pt x="328" y="22"/>
                      <a:pt x="274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 bwMode="auto">
              <a:xfrm>
                <a:off x="7554003" y="2265874"/>
                <a:ext cx="7170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00" extrusionOk="0">
                    <a:moveTo>
                      <a:pt x="106" y="0"/>
                    </a:moveTo>
                    <a:cubicBezTo>
                      <a:pt x="56" y="0"/>
                      <a:pt x="14" y="35"/>
                      <a:pt x="5" y="82"/>
                    </a:cubicBezTo>
                    <a:cubicBezTo>
                      <a:pt x="1" y="138"/>
                      <a:pt x="38" y="190"/>
                      <a:pt x="90" y="199"/>
                    </a:cubicBezTo>
                    <a:cubicBezTo>
                      <a:pt x="93" y="199"/>
                      <a:pt x="96" y="200"/>
                      <a:pt x="100" y="200"/>
                    </a:cubicBezTo>
                    <a:cubicBezTo>
                      <a:pt x="152" y="200"/>
                      <a:pt x="199" y="163"/>
                      <a:pt x="203" y="114"/>
                    </a:cubicBezTo>
                    <a:cubicBezTo>
                      <a:pt x="212" y="58"/>
                      <a:pt x="175" y="6"/>
                      <a:pt x="123" y="2"/>
                    </a:cubicBezTo>
                    <a:cubicBezTo>
                      <a:pt x="117" y="1"/>
                      <a:pt x="11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 bwMode="auto">
              <a:xfrm>
                <a:off x="7618601" y="2452397"/>
                <a:ext cx="7338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0" extrusionOk="0">
                    <a:moveTo>
                      <a:pt x="107" y="0"/>
                    </a:moveTo>
                    <a:cubicBezTo>
                      <a:pt x="61" y="0"/>
                      <a:pt x="19" y="35"/>
                      <a:pt x="10" y="82"/>
                    </a:cubicBezTo>
                    <a:cubicBezTo>
                      <a:pt x="1" y="138"/>
                      <a:pt x="38" y="190"/>
                      <a:pt x="95" y="199"/>
                    </a:cubicBezTo>
                    <a:cubicBezTo>
                      <a:pt x="98" y="199"/>
                      <a:pt x="101" y="200"/>
                      <a:pt x="104" y="200"/>
                    </a:cubicBezTo>
                    <a:cubicBezTo>
                      <a:pt x="152" y="200"/>
                      <a:pt x="199" y="163"/>
                      <a:pt x="208" y="114"/>
                    </a:cubicBezTo>
                    <a:cubicBezTo>
                      <a:pt x="217" y="58"/>
                      <a:pt x="180" y="6"/>
                      <a:pt x="123" y="2"/>
                    </a:cubicBezTo>
                    <a:cubicBezTo>
                      <a:pt x="118" y="1"/>
                      <a:pt x="112" y="0"/>
                      <a:pt x="107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 bwMode="auto">
              <a:xfrm>
                <a:off x="7833165" y="2595832"/>
                <a:ext cx="7136" cy="676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01" extrusionOk="0">
                    <a:moveTo>
                      <a:pt x="105" y="1"/>
                    </a:moveTo>
                    <a:cubicBezTo>
                      <a:pt x="57" y="1"/>
                      <a:pt x="18" y="36"/>
                      <a:pt x="10" y="87"/>
                    </a:cubicBezTo>
                    <a:cubicBezTo>
                      <a:pt x="0" y="139"/>
                      <a:pt x="38" y="190"/>
                      <a:pt x="94" y="200"/>
                    </a:cubicBezTo>
                    <a:cubicBezTo>
                      <a:pt x="98" y="200"/>
                      <a:pt x="101" y="200"/>
                      <a:pt x="104" y="200"/>
                    </a:cubicBezTo>
                    <a:cubicBezTo>
                      <a:pt x="152" y="200"/>
                      <a:pt x="198" y="168"/>
                      <a:pt x="207" y="115"/>
                    </a:cubicBezTo>
                    <a:cubicBezTo>
                      <a:pt x="212" y="59"/>
                      <a:pt x="179" y="12"/>
                      <a:pt x="123" y="2"/>
                    </a:cubicBezTo>
                    <a:cubicBezTo>
                      <a:pt x="117" y="1"/>
                      <a:pt x="11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 bwMode="auto">
              <a:xfrm>
                <a:off x="7868140" y="2269240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3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3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 bwMode="auto">
              <a:xfrm>
                <a:off x="7869722" y="2388001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2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2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 bwMode="auto">
              <a:xfrm>
                <a:off x="7646945" y="2571494"/>
                <a:ext cx="6699" cy="6699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100" y="1"/>
                    </a:moveTo>
                    <a:cubicBezTo>
                      <a:pt x="43" y="1"/>
                      <a:pt x="1" y="43"/>
                      <a:pt x="1" y="100"/>
                    </a:cubicBezTo>
                    <a:cubicBezTo>
                      <a:pt x="1" y="156"/>
                      <a:pt x="43" y="198"/>
                      <a:pt x="100" y="198"/>
                    </a:cubicBezTo>
                    <a:cubicBezTo>
                      <a:pt x="156" y="198"/>
                      <a:pt x="198" y="156"/>
                      <a:pt x="198" y="100"/>
                    </a:cubicBezTo>
                    <a:cubicBezTo>
                      <a:pt x="198" y="43"/>
                      <a:pt x="156" y="1"/>
                      <a:pt x="100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 bwMode="auto">
              <a:xfrm>
                <a:off x="7590728" y="2368207"/>
                <a:ext cx="21106" cy="21073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26" extrusionOk="0">
                    <a:moveTo>
                      <a:pt x="316" y="0"/>
                    </a:moveTo>
                    <a:cubicBezTo>
                      <a:pt x="142" y="0"/>
                      <a:pt x="1" y="141"/>
                      <a:pt x="1" y="315"/>
                    </a:cubicBezTo>
                    <a:cubicBezTo>
                      <a:pt x="1" y="485"/>
                      <a:pt x="142" y="626"/>
                      <a:pt x="316" y="626"/>
                    </a:cubicBezTo>
                    <a:cubicBezTo>
                      <a:pt x="485" y="626"/>
                      <a:pt x="627" y="485"/>
                      <a:pt x="627" y="315"/>
                    </a:cubicBezTo>
                    <a:cubicBezTo>
                      <a:pt x="627" y="141"/>
                      <a:pt x="485" y="0"/>
                      <a:pt x="316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 bwMode="auto">
              <a:xfrm>
                <a:off x="7873055" y="253412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5"/>
                      <a:pt x="142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 bwMode="auto">
              <a:xfrm>
                <a:off x="7857705" y="217565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0"/>
                    </a:moveTo>
                    <a:cubicBezTo>
                      <a:pt x="137" y="0"/>
                      <a:pt x="0" y="142"/>
                      <a:pt x="0" y="316"/>
                    </a:cubicBezTo>
                    <a:cubicBezTo>
                      <a:pt x="0" y="485"/>
                      <a:pt x="137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Introdução:</a:t>
            </a:r>
            <a:br>
              <a:rPr lang="pt-BR" sz="3200" b="0" dirty="0"/>
            </a:br>
            <a:r>
              <a:rPr lang="pt-BR" sz="3200" b="0" dirty="0"/>
              <a:t>		</a:t>
            </a:r>
            <a:r>
              <a:rPr sz="14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</a:t>
            </a:r>
            <a:endParaRPr sz="7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82E5BA-5953-D214-86F1-5D88A168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84" y="1307797"/>
            <a:ext cx="6794358" cy="34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39"/>
          <p:cNvGrpSpPr/>
          <p:nvPr/>
        </p:nvGrpSpPr>
        <p:grpSpPr bwMode="auto">
          <a:xfrm rot="-1800010">
            <a:off x="7287857" y="142858"/>
            <a:ext cx="1650701" cy="2556182"/>
            <a:chOff x="7554003" y="2113754"/>
            <a:chExt cx="371330" cy="575021"/>
          </a:xfrm>
        </p:grpSpPr>
        <p:grpSp>
          <p:nvGrpSpPr>
            <p:cNvPr id="1016" name="Google Shape;1016;p39"/>
            <p:cNvGrpSpPr/>
            <p:nvPr/>
          </p:nvGrpSpPr>
          <p:grpSpPr bwMode="auto">
            <a:xfrm>
              <a:off x="7650277" y="2113754"/>
              <a:ext cx="186558" cy="544556"/>
              <a:chOff x="7650277" y="2113754"/>
              <a:chExt cx="186558" cy="544556"/>
            </a:xfrm>
          </p:grpSpPr>
          <p:sp>
            <p:nvSpPr>
              <p:cNvPr id="1017" name="Google Shape;1017;p39"/>
              <p:cNvSpPr/>
              <p:nvPr/>
            </p:nvSpPr>
            <p:spPr bwMode="auto">
              <a:xfrm>
                <a:off x="7673235" y="2596371"/>
                <a:ext cx="70321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840" extrusionOk="0">
                    <a:moveTo>
                      <a:pt x="1336" y="0"/>
                    </a:moveTo>
                    <a:lnTo>
                      <a:pt x="1" y="1106"/>
                    </a:lnTo>
                    <a:lnTo>
                      <a:pt x="607" y="1839"/>
                    </a:lnTo>
                    <a:lnTo>
                      <a:pt x="2089" y="61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 bwMode="auto">
              <a:xfrm>
                <a:off x="7650277" y="2175659"/>
                <a:ext cx="186558" cy="420748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2499" extrusionOk="0">
                    <a:moveTo>
                      <a:pt x="2018" y="0"/>
                    </a:moveTo>
                    <a:lnTo>
                      <a:pt x="1238" y="650"/>
                    </a:lnTo>
                    <a:cubicBezTo>
                      <a:pt x="438" y="1303"/>
                      <a:pt x="1" y="2183"/>
                      <a:pt x="1" y="3124"/>
                    </a:cubicBezTo>
                    <a:cubicBezTo>
                      <a:pt x="1" y="4069"/>
                      <a:pt x="438" y="4949"/>
                      <a:pt x="1238" y="5603"/>
                    </a:cubicBezTo>
                    <a:lnTo>
                      <a:pt x="1600" y="5904"/>
                    </a:lnTo>
                    <a:lnTo>
                      <a:pt x="2018" y="6252"/>
                    </a:lnTo>
                    <a:lnTo>
                      <a:pt x="2771" y="6868"/>
                    </a:lnTo>
                    <a:lnTo>
                      <a:pt x="3698" y="7635"/>
                    </a:lnTo>
                    <a:cubicBezTo>
                      <a:pt x="3796" y="7715"/>
                      <a:pt x="3886" y="7799"/>
                      <a:pt x="3966" y="7884"/>
                    </a:cubicBezTo>
                    <a:cubicBezTo>
                      <a:pt x="4069" y="7992"/>
                      <a:pt x="4154" y="8105"/>
                      <a:pt x="4234" y="8218"/>
                    </a:cubicBezTo>
                    <a:cubicBezTo>
                      <a:pt x="4431" y="8524"/>
                      <a:pt x="4549" y="8858"/>
                      <a:pt x="4582" y="9206"/>
                    </a:cubicBezTo>
                    <a:cubicBezTo>
                      <a:pt x="4587" y="9262"/>
                      <a:pt x="4587" y="9319"/>
                      <a:pt x="4587" y="9375"/>
                    </a:cubicBezTo>
                    <a:cubicBezTo>
                      <a:pt x="4587" y="9431"/>
                      <a:pt x="4587" y="9488"/>
                      <a:pt x="4582" y="9540"/>
                    </a:cubicBezTo>
                    <a:cubicBezTo>
                      <a:pt x="4549" y="9888"/>
                      <a:pt x="4431" y="10226"/>
                      <a:pt x="4234" y="10527"/>
                    </a:cubicBezTo>
                    <a:cubicBezTo>
                      <a:pt x="4154" y="10645"/>
                      <a:pt x="4069" y="10758"/>
                      <a:pt x="3966" y="10861"/>
                    </a:cubicBezTo>
                    <a:cubicBezTo>
                      <a:pt x="3886" y="10951"/>
                      <a:pt x="3796" y="11035"/>
                      <a:pt x="3698" y="11115"/>
                    </a:cubicBezTo>
                    <a:lnTo>
                      <a:pt x="2771" y="11882"/>
                    </a:lnTo>
                    <a:lnTo>
                      <a:pt x="3519" y="12498"/>
                    </a:lnTo>
                    <a:lnTo>
                      <a:pt x="4304" y="11854"/>
                    </a:lnTo>
                    <a:cubicBezTo>
                      <a:pt x="5099" y="11195"/>
                      <a:pt x="5541" y="10316"/>
                      <a:pt x="5541" y="9375"/>
                    </a:cubicBezTo>
                    <a:cubicBezTo>
                      <a:pt x="5541" y="8434"/>
                      <a:pt x="5099" y="7550"/>
                      <a:pt x="4304" y="6896"/>
                    </a:cubicBezTo>
                    <a:lnTo>
                      <a:pt x="3942" y="6595"/>
                    </a:lnTo>
                    <a:lnTo>
                      <a:pt x="3519" y="6252"/>
                    </a:lnTo>
                    <a:lnTo>
                      <a:pt x="2771" y="5631"/>
                    </a:lnTo>
                    <a:lnTo>
                      <a:pt x="1840" y="4869"/>
                    </a:lnTo>
                    <a:cubicBezTo>
                      <a:pt x="1746" y="4789"/>
                      <a:pt x="1656" y="4704"/>
                      <a:pt x="1572" y="4615"/>
                    </a:cubicBezTo>
                    <a:cubicBezTo>
                      <a:pt x="1473" y="4507"/>
                      <a:pt x="1383" y="4398"/>
                      <a:pt x="1308" y="4281"/>
                    </a:cubicBezTo>
                    <a:cubicBezTo>
                      <a:pt x="1111" y="3975"/>
                      <a:pt x="988" y="3641"/>
                      <a:pt x="960" y="3293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72"/>
                      <a:pt x="955" y="3016"/>
                      <a:pt x="960" y="2959"/>
                    </a:cubicBezTo>
                    <a:cubicBezTo>
                      <a:pt x="988" y="2611"/>
                      <a:pt x="1111" y="2277"/>
                      <a:pt x="1308" y="1971"/>
                    </a:cubicBezTo>
                    <a:cubicBezTo>
                      <a:pt x="1383" y="1854"/>
                      <a:pt x="1473" y="1746"/>
                      <a:pt x="1572" y="1637"/>
                    </a:cubicBezTo>
                    <a:cubicBezTo>
                      <a:pt x="1656" y="1548"/>
                      <a:pt x="1746" y="1463"/>
                      <a:pt x="1840" y="1383"/>
                    </a:cubicBezTo>
                    <a:lnTo>
                      <a:pt x="2771" y="621"/>
                    </a:lnTo>
                    <a:lnTo>
                      <a:pt x="20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 bwMode="auto">
              <a:xfrm>
                <a:off x="7743522" y="2113754"/>
                <a:ext cx="70355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0" extrusionOk="0">
                    <a:moveTo>
                      <a:pt x="1483" y="0"/>
                    </a:moveTo>
                    <a:lnTo>
                      <a:pt x="1" y="1223"/>
                    </a:lnTo>
                    <a:lnTo>
                      <a:pt x="749" y="1839"/>
                    </a:lnTo>
                    <a:lnTo>
                      <a:pt x="2089" y="739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 bwMode="auto">
            <a:xfrm>
              <a:off x="7682425" y="2230764"/>
              <a:ext cx="122262" cy="310535"/>
              <a:chOff x="7682425" y="2230764"/>
              <a:chExt cx="122262" cy="310535"/>
            </a:xfrm>
          </p:grpSpPr>
          <p:sp>
            <p:nvSpPr>
              <p:cNvPr id="1021" name="Google Shape;1021;p39"/>
              <p:cNvSpPr/>
              <p:nvPr/>
            </p:nvSpPr>
            <p:spPr bwMode="auto">
              <a:xfrm>
                <a:off x="7682425" y="2275266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3627" y="334"/>
                    </a:lnTo>
                    <a:cubicBezTo>
                      <a:pt x="3632" y="278"/>
                      <a:pt x="3632" y="221"/>
                      <a:pt x="3632" y="165"/>
                    </a:cubicBezTo>
                    <a:cubicBezTo>
                      <a:pt x="3632" y="113"/>
                      <a:pt x="3632" y="57"/>
                      <a:pt x="3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 bwMode="auto">
              <a:xfrm>
                <a:off x="7694308" y="223076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0"/>
                    </a:moveTo>
                    <a:cubicBezTo>
                      <a:pt x="165" y="109"/>
                      <a:pt x="75" y="217"/>
                      <a:pt x="0" y="334"/>
                    </a:cubicBezTo>
                    <a:lnTo>
                      <a:pt x="2926" y="334"/>
                    </a:lnTo>
                    <a:cubicBezTo>
                      <a:pt x="2846" y="217"/>
                      <a:pt x="2761" y="109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 bwMode="auto">
              <a:xfrm>
                <a:off x="7694308" y="231973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1"/>
                    </a:moveTo>
                    <a:cubicBezTo>
                      <a:pt x="75" y="118"/>
                      <a:pt x="165" y="227"/>
                      <a:pt x="264" y="335"/>
                    </a:cubicBezTo>
                    <a:lnTo>
                      <a:pt x="2662" y="335"/>
                    </a:lnTo>
                    <a:cubicBezTo>
                      <a:pt x="2761" y="227"/>
                      <a:pt x="2846" y="118"/>
                      <a:pt x="2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 bwMode="auto">
              <a:xfrm>
                <a:off x="7682425" y="2485521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3627" y="335"/>
                    </a:lnTo>
                    <a:cubicBezTo>
                      <a:pt x="3632" y="283"/>
                      <a:pt x="3632" y="226"/>
                      <a:pt x="3632" y="170"/>
                    </a:cubicBezTo>
                    <a:cubicBezTo>
                      <a:pt x="3632" y="114"/>
                      <a:pt x="3632" y="57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 bwMode="auto">
              <a:xfrm>
                <a:off x="7694308" y="2441019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1"/>
                    </a:moveTo>
                    <a:cubicBezTo>
                      <a:pt x="165" y="109"/>
                      <a:pt x="75" y="222"/>
                      <a:pt x="0" y="335"/>
                    </a:cubicBezTo>
                    <a:lnTo>
                      <a:pt x="2926" y="335"/>
                    </a:lnTo>
                    <a:cubicBezTo>
                      <a:pt x="2846" y="222"/>
                      <a:pt x="2761" y="109"/>
                      <a:pt x="2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 bwMode="auto">
              <a:xfrm>
                <a:off x="7694308" y="2530022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0"/>
                    </a:moveTo>
                    <a:cubicBezTo>
                      <a:pt x="75" y="118"/>
                      <a:pt x="165" y="231"/>
                      <a:pt x="264" y="334"/>
                    </a:cubicBezTo>
                    <a:lnTo>
                      <a:pt x="2658" y="334"/>
                    </a:lnTo>
                    <a:cubicBezTo>
                      <a:pt x="2761" y="231"/>
                      <a:pt x="2846" y="118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7" name="Google Shape;1027;p39"/>
            <p:cNvGrpSpPr/>
            <p:nvPr/>
          </p:nvGrpSpPr>
          <p:grpSpPr bwMode="auto">
            <a:xfrm>
              <a:off x="7682425" y="2230764"/>
              <a:ext cx="110379" cy="310535"/>
              <a:chOff x="7682425" y="2230764"/>
              <a:chExt cx="110379" cy="310535"/>
            </a:xfrm>
          </p:grpSpPr>
          <p:sp>
            <p:nvSpPr>
              <p:cNvPr id="1028" name="Google Shape;1028;p39"/>
              <p:cNvSpPr/>
              <p:nvPr/>
            </p:nvSpPr>
            <p:spPr bwMode="auto">
              <a:xfrm>
                <a:off x="7682425" y="2275266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1816" y="334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 bwMode="auto">
              <a:xfrm>
                <a:off x="7743522" y="223076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464" y="334"/>
                    </a:lnTo>
                    <a:cubicBezTo>
                      <a:pt x="1384" y="217"/>
                      <a:pt x="1299" y="109"/>
                      <a:pt x="1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 bwMode="auto">
              <a:xfrm>
                <a:off x="7743522" y="231973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200" y="335"/>
                    </a:lnTo>
                    <a:cubicBezTo>
                      <a:pt x="1299" y="227"/>
                      <a:pt x="1384" y="118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 bwMode="auto">
              <a:xfrm>
                <a:off x="7682425" y="2485521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1816" y="335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 bwMode="auto">
              <a:xfrm>
                <a:off x="7743522" y="2441019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464" y="335"/>
                    </a:lnTo>
                    <a:cubicBezTo>
                      <a:pt x="1384" y="222"/>
                      <a:pt x="1299" y="109"/>
                      <a:pt x="1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 bwMode="auto">
              <a:xfrm>
                <a:off x="7743522" y="2530022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196" y="334"/>
                    </a:lnTo>
                    <a:cubicBezTo>
                      <a:pt x="1299" y="231"/>
                      <a:pt x="1384" y="118"/>
                      <a:pt x="1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4" name="Google Shape;1034;p39"/>
            <p:cNvGrpSpPr/>
            <p:nvPr/>
          </p:nvGrpSpPr>
          <p:grpSpPr bwMode="auto">
            <a:xfrm>
              <a:off x="7650277" y="2113754"/>
              <a:ext cx="186558" cy="544557"/>
              <a:chOff x="7650277" y="2113754"/>
              <a:chExt cx="186558" cy="544557"/>
            </a:xfrm>
          </p:grpSpPr>
          <p:sp>
            <p:nvSpPr>
              <p:cNvPr id="1035" name="Google Shape;1035;p39"/>
              <p:cNvSpPr/>
              <p:nvPr/>
            </p:nvSpPr>
            <p:spPr bwMode="auto">
              <a:xfrm>
                <a:off x="7673235" y="2113754"/>
                <a:ext cx="163600" cy="272363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91" extrusionOk="0">
                    <a:moveTo>
                      <a:pt x="607" y="0"/>
                    </a:moveTo>
                    <a:lnTo>
                      <a:pt x="1" y="739"/>
                    </a:lnTo>
                    <a:lnTo>
                      <a:pt x="1336" y="1839"/>
                    </a:lnTo>
                    <a:lnTo>
                      <a:pt x="2089" y="2460"/>
                    </a:lnTo>
                    <a:lnTo>
                      <a:pt x="3016" y="3222"/>
                    </a:lnTo>
                    <a:cubicBezTo>
                      <a:pt x="3114" y="3302"/>
                      <a:pt x="3204" y="3387"/>
                      <a:pt x="3288" y="3476"/>
                    </a:cubicBezTo>
                    <a:cubicBezTo>
                      <a:pt x="3387" y="3585"/>
                      <a:pt x="3472" y="3693"/>
                      <a:pt x="3552" y="3810"/>
                    </a:cubicBezTo>
                    <a:cubicBezTo>
                      <a:pt x="3749" y="4116"/>
                      <a:pt x="3867" y="4450"/>
                      <a:pt x="3900" y="4798"/>
                    </a:cubicBezTo>
                    <a:cubicBezTo>
                      <a:pt x="3905" y="4855"/>
                      <a:pt x="3905" y="4911"/>
                      <a:pt x="3905" y="4963"/>
                    </a:cubicBezTo>
                    <a:cubicBezTo>
                      <a:pt x="3905" y="5019"/>
                      <a:pt x="3905" y="5076"/>
                      <a:pt x="3900" y="5132"/>
                    </a:cubicBezTo>
                    <a:cubicBezTo>
                      <a:pt x="3867" y="5480"/>
                      <a:pt x="3749" y="5814"/>
                      <a:pt x="3552" y="6120"/>
                    </a:cubicBezTo>
                    <a:cubicBezTo>
                      <a:pt x="3472" y="6237"/>
                      <a:pt x="3387" y="6346"/>
                      <a:pt x="3288" y="6454"/>
                    </a:cubicBezTo>
                    <a:cubicBezTo>
                      <a:pt x="3204" y="6543"/>
                      <a:pt x="3114" y="6628"/>
                      <a:pt x="3016" y="6708"/>
                    </a:cubicBezTo>
                    <a:lnTo>
                      <a:pt x="2089" y="7470"/>
                    </a:lnTo>
                    <a:lnTo>
                      <a:pt x="2837" y="8091"/>
                    </a:lnTo>
                    <a:lnTo>
                      <a:pt x="3260" y="7743"/>
                    </a:lnTo>
                    <a:lnTo>
                      <a:pt x="3622" y="7442"/>
                    </a:lnTo>
                    <a:cubicBezTo>
                      <a:pt x="4417" y="6788"/>
                      <a:pt x="4859" y="5908"/>
                      <a:pt x="4859" y="4963"/>
                    </a:cubicBezTo>
                    <a:cubicBezTo>
                      <a:pt x="4859" y="4022"/>
                      <a:pt x="4417" y="3142"/>
                      <a:pt x="3622" y="2489"/>
                    </a:cubicBezTo>
                    <a:lnTo>
                      <a:pt x="2837" y="1839"/>
                    </a:lnTo>
                    <a:lnTo>
                      <a:pt x="2089" y="1223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 bwMode="auto">
              <a:xfrm>
                <a:off x="7650277" y="2386081"/>
                <a:ext cx="163600" cy="272229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87" extrusionOk="0">
                    <a:moveTo>
                      <a:pt x="2018" y="1"/>
                    </a:moveTo>
                    <a:lnTo>
                      <a:pt x="1600" y="344"/>
                    </a:lnTo>
                    <a:lnTo>
                      <a:pt x="1238" y="645"/>
                    </a:lnTo>
                    <a:cubicBezTo>
                      <a:pt x="438" y="1299"/>
                      <a:pt x="1" y="2183"/>
                      <a:pt x="1" y="3124"/>
                    </a:cubicBezTo>
                    <a:cubicBezTo>
                      <a:pt x="1" y="4065"/>
                      <a:pt x="438" y="4944"/>
                      <a:pt x="1238" y="5603"/>
                    </a:cubicBezTo>
                    <a:lnTo>
                      <a:pt x="2018" y="6247"/>
                    </a:lnTo>
                    <a:lnTo>
                      <a:pt x="2771" y="6863"/>
                    </a:lnTo>
                    <a:lnTo>
                      <a:pt x="4253" y="8086"/>
                    </a:lnTo>
                    <a:lnTo>
                      <a:pt x="4859" y="7353"/>
                    </a:lnTo>
                    <a:lnTo>
                      <a:pt x="3519" y="6247"/>
                    </a:lnTo>
                    <a:lnTo>
                      <a:pt x="2771" y="5631"/>
                    </a:lnTo>
                    <a:lnTo>
                      <a:pt x="1840" y="4864"/>
                    </a:lnTo>
                    <a:cubicBezTo>
                      <a:pt x="1746" y="4784"/>
                      <a:pt x="1656" y="4700"/>
                      <a:pt x="1572" y="4610"/>
                    </a:cubicBezTo>
                    <a:cubicBezTo>
                      <a:pt x="1473" y="4507"/>
                      <a:pt x="1383" y="4394"/>
                      <a:pt x="1308" y="4276"/>
                    </a:cubicBezTo>
                    <a:cubicBezTo>
                      <a:pt x="1106" y="3975"/>
                      <a:pt x="988" y="3637"/>
                      <a:pt x="960" y="3289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68"/>
                      <a:pt x="955" y="3011"/>
                      <a:pt x="960" y="2955"/>
                    </a:cubicBezTo>
                    <a:cubicBezTo>
                      <a:pt x="988" y="2607"/>
                      <a:pt x="1106" y="2273"/>
                      <a:pt x="1308" y="1967"/>
                    </a:cubicBezTo>
                    <a:cubicBezTo>
                      <a:pt x="1383" y="1854"/>
                      <a:pt x="1473" y="1741"/>
                      <a:pt x="1572" y="1633"/>
                    </a:cubicBezTo>
                    <a:cubicBezTo>
                      <a:pt x="1656" y="1548"/>
                      <a:pt x="1746" y="1464"/>
                      <a:pt x="1840" y="1384"/>
                    </a:cubicBezTo>
                    <a:lnTo>
                      <a:pt x="2771" y="617"/>
                    </a:lnTo>
                    <a:lnTo>
                      <a:pt x="2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7" name="Google Shape;1037;p39"/>
            <p:cNvGrpSpPr/>
            <p:nvPr/>
          </p:nvGrpSpPr>
          <p:grpSpPr bwMode="auto">
            <a:xfrm>
              <a:off x="7554003" y="2175659"/>
              <a:ext cx="371330" cy="513115"/>
              <a:chOff x="7554003" y="2175659"/>
              <a:chExt cx="371330" cy="513115"/>
            </a:xfrm>
          </p:grpSpPr>
          <p:sp>
            <p:nvSpPr>
              <p:cNvPr id="1038" name="Google Shape;1038;p39"/>
              <p:cNvSpPr/>
              <p:nvPr/>
            </p:nvSpPr>
            <p:spPr bwMode="auto">
              <a:xfrm>
                <a:off x="7911228" y="2340604"/>
                <a:ext cx="14105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8" extrusionOk="0">
                    <a:moveTo>
                      <a:pt x="214" y="0"/>
                    </a:moveTo>
                    <a:cubicBezTo>
                      <a:pt x="206" y="0"/>
                      <a:pt x="197" y="1"/>
                      <a:pt x="188" y="2"/>
                    </a:cubicBezTo>
                    <a:cubicBezTo>
                      <a:pt x="80" y="11"/>
                      <a:pt x="0" y="110"/>
                      <a:pt x="14" y="218"/>
                    </a:cubicBezTo>
                    <a:cubicBezTo>
                      <a:pt x="23" y="320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39" y="387"/>
                      <a:pt x="419" y="289"/>
                      <a:pt x="409" y="176"/>
                    </a:cubicBezTo>
                    <a:cubicBezTo>
                      <a:pt x="396" y="76"/>
                      <a:pt x="315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 bwMode="auto">
              <a:xfrm>
                <a:off x="7839494" y="2460644"/>
                <a:ext cx="14137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8" extrusionOk="0">
                    <a:moveTo>
                      <a:pt x="206" y="0"/>
                    </a:moveTo>
                    <a:cubicBezTo>
                      <a:pt x="200" y="0"/>
                      <a:pt x="194" y="1"/>
                      <a:pt x="189" y="1"/>
                    </a:cubicBezTo>
                    <a:cubicBezTo>
                      <a:pt x="80" y="15"/>
                      <a:pt x="0" y="109"/>
                      <a:pt x="10" y="222"/>
                    </a:cubicBezTo>
                    <a:cubicBezTo>
                      <a:pt x="23" y="322"/>
                      <a:pt x="108" y="398"/>
                      <a:pt x="206" y="398"/>
                    </a:cubicBezTo>
                    <a:cubicBezTo>
                      <a:pt x="214" y="398"/>
                      <a:pt x="223" y="397"/>
                      <a:pt x="231" y="396"/>
                    </a:cubicBezTo>
                    <a:cubicBezTo>
                      <a:pt x="339" y="387"/>
                      <a:pt x="419" y="288"/>
                      <a:pt x="410" y="180"/>
                    </a:cubicBezTo>
                    <a:cubicBezTo>
                      <a:pt x="396" y="78"/>
                      <a:pt x="307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 bwMode="auto">
              <a:xfrm>
                <a:off x="7579654" y="2508916"/>
                <a:ext cx="14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98" extrusionOk="0">
                    <a:moveTo>
                      <a:pt x="218" y="0"/>
                    </a:moveTo>
                    <a:cubicBezTo>
                      <a:pt x="210" y="0"/>
                      <a:pt x="202" y="1"/>
                      <a:pt x="194" y="2"/>
                    </a:cubicBezTo>
                    <a:cubicBezTo>
                      <a:pt x="81" y="11"/>
                      <a:pt x="1" y="110"/>
                      <a:pt x="15" y="218"/>
                    </a:cubicBezTo>
                    <a:cubicBezTo>
                      <a:pt x="24" y="325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44" y="387"/>
                      <a:pt x="424" y="289"/>
                      <a:pt x="410" y="181"/>
                    </a:cubicBezTo>
                    <a:cubicBezTo>
                      <a:pt x="401" y="76"/>
                      <a:pt x="316" y="0"/>
                      <a:pt x="218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 bwMode="auto">
              <a:xfrm>
                <a:off x="7636038" y="2179530"/>
                <a:ext cx="15081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0" extrusionOk="0">
                    <a:moveTo>
                      <a:pt x="223" y="1"/>
                    </a:moveTo>
                    <a:cubicBezTo>
                      <a:pt x="175" y="1"/>
                      <a:pt x="127" y="17"/>
                      <a:pt x="90" y="50"/>
                    </a:cubicBezTo>
                    <a:cubicBezTo>
                      <a:pt x="10" y="125"/>
                      <a:pt x="0" y="252"/>
                      <a:pt x="75" y="332"/>
                    </a:cubicBezTo>
                    <a:cubicBezTo>
                      <a:pt x="115" y="377"/>
                      <a:pt x="170" y="400"/>
                      <a:pt x="224" y="400"/>
                    </a:cubicBezTo>
                    <a:cubicBezTo>
                      <a:pt x="272" y="400"/>
                      <a:pt x="320" y="382"/>
                      <a:pt x="358" y="346"/>
                    </a:cubicBezTo>
                    <a:cubicBezTo>
                      <a:pt x="438" y="271"/>
                      <a:pt x="447" y="144"/>
                      <a:pt x="372" y="64"/>
                    </a:cubicBezTo>
                    <a:cubicBezTo>
                      <a:pt x="332" y="22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 bwMode="auto">
              <a:xfrm>
                <a:off x="7642838" y="2642118"/>
                <a:ext cx="14912" cy="13431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99" extrusionOk="0">
                    <a:moveTo>
                      <a:pt x="216" y="1"/>
                    </a:moveTo>
                    <a:cubicBezTo>
                      <a:pt x="169" y="1"/>
                      <a:pt x="122" y="18"/>
                      <a:pt x="85" y="52"/>
                    </a:cubicBezTo>
                    <a:cubicBezTo>
                      <a:pt x="5" y="128"/>
                      <a:pt x="0" y="255"/>
                      <a:pt x="76" y="335"/>
                    </a:cubicBezTo>
                    <a:cubicBezTo>
                      <a:pt x="116" y="377"/>
                      <a:pt x="169" y="398"/>
                      <a:pt x="223" y="398"/>
                    </a:cubicBezTo>
                    <a:cubicBezTo>
                      <a:pt x="270" y="398"/>
                      <a:pt x="318" y="382"/>
                      <a:pt x="358" y="349"/>
                    </a:cubicBezTo>
                    <a:cubicBezTo>
                      <a:pt x="438" y="273"/>
                      <a:pt x="443" y="146"/>
                      <a:pt x="367" y="66"/>
                    </a:cubicBezTo>
                    <a:cubicBezTo>
                      <a:pt x="327" y="23"/>
                      <a:pt x="271" y="1"/>
                      <a:pt x="216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 bwMode="auto">
              <a:xfrm>
                <a:off x="7754631" y="2675309"/>
                <a:ext cx="14912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00" extrusionOk="0">
                    <a:moveTo>
                      <a:pt x="221" y="0"/>
                    </a:moveTo>
                    <a:cubicBezTo>
                      <a:pt x="172" y="0"/>
                      <a:pt x="123" y="18"/>
                      <a:pt x="85" y="54"/>
                    </a:cubicBezTo>
                    <a:cubicBezTo>
                      <a:pt x="5" y="129"/>
                      <a:pt x="0" y="256"/>
                      <a:pt x="76" y="336"/>
                    </a:cubicBezTo>
                    <a:cubicBezTo>
                      <a:pt x="115" y="378"/>
                      <a:pt x="168" y="399"/>
                      <a:pt x="222" y="399"/>
                    </a:cubicBezTo>
                    <a:cubicBezTo>
                      <a:pt x="271" y="399"/>
                      <a:pt x="320" y="382"/>
                      <a:pt x="358" y="346"/>
                    </a:cubicBezTo>
                    <a:cubicBezTo>
                      <a:pt x="438" y="270"/>
                      <a:pt x="442" y="143"/>
                      <a:pt x="367" y="64"/>
                    </a:cubicBezTo>
                    <a:cubicBezTo>
                      <a:pt x="328" y="22"/>
                      <a:pt x="274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 bwMode="auto">
              <a:xfrm>
                <a:off x="7554003" y="2265874"/>
                <a:ext cx="7170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00" extrusionOk="0">
                    <a:moveTo>
                      <a:pt x="106" y="0"/>
                    </a:moveTo>
                    <a:cubicBezTo>
                      <a:pt x="56" y="0"/>
                      <a:pt x="14" y="35"/>
                      <a:pt x="5" y="82"/>
                    </a:cubicBezTo>
                    <a:cubicBezTo>
                      <a:pt x="1" y="138"/>
                      <a:pt x="38" y="190"/>
                      <a:pt x="90" y="199"/>
                    </a:cubicBezTo>
                    <a:cubicBezTo>
                      <a:pt x="93" y="199"/>
                      <a:pt x="96" y="200"/>
                      <a:pt x="100" y="200"/>
                    </a:cubicBezTo>
                    <a:cubicBezTo>
                      <a:pt x="152" y="200"/>
                      <a:pt x="199" y="163"/>
                      <a:pt x="203" y="114"/>
                    </a:cubicBezTo>
                    <a:cubicBezTo>
                      <a:pt x="212" y="58"/>
                      <a:pt x="175" y="6"/>
                      <a:pt x="123" y="2"/>
                    </a:cubicBezTo>
                    <a:cubicBezTo>
                      <a:pt x="117" y="1"/>
                      <a:pt x="11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 bwMode="auto">
              <a:xfrm>
                <a:off x="7618601" y="2452397"/>
                <a:ext cx="7338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0" extrusionOk="0">
                    <a:moveTo>
                      <a:pt x="107" y="0"/>
                    </a:moveTo>
                    <a:cubicBezTo>
                      <a:pt x="61" y="0"/>
                      <a:pt x="19" y="35"/>
                      <a:pt x="10" y="82"/>
                    </a:cubicBezTo>
                    <a:cubicBezTo>
                      <a:pt x="1" y="138"/>
                      <a:pt x="38" y="190"/>
                      <a:pt x="95" y="199"/>
                    </a:cubicBezTo>
                    <a:cubicBezTo>
                      <a:pt x="98" y="199"/>
                      <a:pt x="101" y="200"/>
                      <a:pt x="104" y="200"/>
                    </a:cubicBezTo>
                    <a:cubicBezTo>
                      <a:pt x="152" y="200"/>
                      <a:pt x="199" y="163"/>
                      <a:pt x="208" y="114"/>
                    </a:cubicBezTo>
                    <a:cubicBezTo>
                      <a:pt x="217" y="58"/>
                      <a:pt x="180" y="6"/>
                      <a:pt x="123" y="2"/>
                    </a:cubicBezTo>
                    <a:cubicBezTo>
                      <a:pt x="118" y="1"/>
                      <a:pt x="112" y="0"/>
                      <a:pt x="107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 bwMode="auto">
              <a:xfrm>
                <a:off x="7833165" y="2595832"/>
                <a:ext cx="7136" cy="676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01" extrusionOk="0">
                    <a:moveTo>
                      <a:pt x="105" y="1"/>
                    </a:moveTo>
                    <a:cubicBezTo>
                      <a:pt x="57" y="1"/>
                      <a:pt x="18" y="36"/>
                      <a:pt x="10" y="87"/>
                    </a:cubicBezTo>
                    <a:cubicBezTo>
                      <a:pt x="0" y="139"/>
                      <a:pt x="38" y="190"/>
                      <a:pt x="94" y="200"/>
                    </a:cubicBezTo>
                    <a:cubicBezTo>
                      <a:pt x="98" y="200"/>
                      <a:pt x="101" y="200"/>
                      <a:pt x="104" y="200"/>
                    </a:cubicBezTo>
                    <a:cubicBezTo>
                      <a:pt x="152" y="200"/>
                      <a:pt x="198" y="168"/>
                      <a:pt x="207" y="115"/>
                    </a:cubicBezTo>
                    <a:cubicBezTo>
                      <a:pt x="212" y="59"/>
                      <a:pt x="179" y="12"/>
                      <a:pt x="123" y="2"/>
                    </a:cubicBezTo>
                    <a:cubicBezTo>
                      <a:pt x="117" y="1"/>
                      <a:pt x="11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 bwMode="auto">
              <a:xfrm>
                <a:off x="7868140" y="2269240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3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3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 bwMode="auto">
              <a:xfrm>
                <a:off x="7869722" y="2388001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2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2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 bwMode="auto">
              <a:xfrm>
                <a:off x="7646945" y="2571494"/>
                <a:ext cx="6699" cy="6699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100" y="1"/>
                    </a:moveTo>
                    <a:cubicBezTo>
                      <a:pt x="43" y="1"/>
                      <a:pt x="1" y="43"/>
                      <a:pt x="1" y="100"/>
                    </a:cubicBezTo>
                    <a:cubicBezTo>
                      <a:pt x="1" y="156"/>
                      <a:pt x="43" y="198"/>
                      <a:pt x="100" y="198"/>
                    </a:cubicBezTo>
                    <a:cubicBezTo>
                      <a:pt x="156" y="198"/>
                      <a:pt x="198" y="156"/>
                      <a:pt x="198" y="100"/>
                    </a:cubicBezTo>
                    <a:cubicBezTo>
                      <a:pt x="198" y="43"/>
                      <a:pt x="156" y="1"/>
                      <a:pt x="100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 bwMode="auto">
              <a:xfrm>
                <a:off x="7590728" y="2368207"/>
                <a:ext cx="21106" cy="21073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26" extrusionOk="0">
                    <a:moveTo>
                      <a:pt x="316" y="0"/>
                    </a:moveTo>
                    <a:cubicBezTo>
                      <a:pt x="142" y="0"/>
                      <a:pt x="1" y="141"/>
                      <a:pt x="1" y="315"/>
                    </a:cubicBezTo>
                    <a:cubicBezTo>
                      <a:pt x="1" y="485"/>
                      <a:pt x="142" y="626"/>
                      <a:pt x="316" y="626"/>
                    </a:cubicBezTo>
                    <a:cubicBezTo>
                      <a:pt x="485" y="626"/>
                      <a:pt x="627" y="485"/>
                      <a:pt x="627" y="315"/>
                    </a:cubicBezTo>
                    <a:cubicBezTo>
                      <a:pt x="627" y="141"/>
                      <a:pt x="485" y="0"/>
                      <a:pt x="316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 bwMode="auto">
              <a:xfrm>
                <a:off x="7873055" y="253412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5"/>
                      <a:pt x="142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 bwMode="auto">
              <a:xfrm>
                <a:off x="7857705" y="217565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0"/>
                    </a:moveTo>
                    <a:cubicBezTo>
                      <a:pt x="137" y="0"/>
                      <a:pt x="0" y="142"/>
                      <a:pt x="0" y="316"/>
                    </a:cubicBezTo>
                    <a:cubicBezTo>
                      <a:pt x="0" y="485"/>
                      <a:pt x="137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8DB62DED-740E-697A-2615-EBCD606E5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241866"/>
              </p:ext>
            </p:extLst>
          </p:nvPr>
        </p:nvGraphicFramePr>
        <p:xfrm>
          <a:off x="979204" y="330881"/>
          <a:ext cx="6429225" cy="4454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93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39"/>
          <p:cNvGrpSpPr/>
          <p:nvPr/>
        </p:nvGrpSpPr>
        <p:grpSpPr bwMode="auto">
          <a:xfrm rot="-1800010">
            <a:off x="7287857" y="142858"/>
            <a:ext cx="1650701" cy="2556182"/>
            <a:chOff x="7554003" y="2113754"/>
            <a:chExt cx="371330" cy="575021"/>
          </a:xfrm>
        </p:grpSpPr>
        <p:grpSp>
          <p:nvGrpSpPr>
            <p:cNvPr id="1016" name="Google Shape;1016;p39"/>
            <p:cNvGrpSpPr/>
            <p:nvPr/>
          </p:nvGrpSpPr>
          <p:grpSpPr bwMode="auto">
            <a:xfrm>
              <a:off x="7650277" y="2113754"/>
              <a:ext cx="186558" cy="544556"/>
              <a:chOff x="7650277" y="2113754"/>
              <a:chExt cx="186558" cy="544556"/>
            </a:xfrm>
          </p:grpSpPr>
          <p:sp>
            <p:nvSpPr>
              <p:cNvPr id="1017" name="Google Shape;1017;p39"/>
              <p:cNvSpPr/>
              <p:nvPr/>
            </p:nvSpPr>
            <p:spPr bwMode="auto">
              <a:xfrm>
                <a:off x="7673235" y="2596371"/>
                <a:ext cx="70321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840" extrusionOk="0">
                    <a:moveTo>
                      <a:pt x="1336" y="0"/>
                    </a:moveTo>
                    <a:lnTo>
                      <a:pt x="1" y="1106"/>
                    </a:lnTo>
                    <a:lnTo>
                      <a:pt x="607" y="1839"/>
                    </a:lnTo>
                    <a:lnTo>
                      <a:pt x="2089" y="61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 bwMode="auto">
              <a:xfrm>
                <a:off x="7650277" y="2175659"/>
                <a:ext cx="186558" cy="420748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2499" extrusionOk="0">
                    <a:moveTo>
                      <a:pt x="2018" y="0"/>
                    </a:moveTo>
                    <a:lnTo>
                      <a:pt x="1238" y="650"/>
                    </a:lnTo>
                    <a:cubicBezTo>
                      <a:pt x="438" y="1303"/>
                      <a:pt x="1" y="2183"/>
                      <a:pt x="1" y="3124"/>
                    </a:cubicBezTo>
                    <a:cubicBezTo>
                      <a:pt x="1" y="4069"/>
                      <a:pt x="438" y="4949"/>
                      <a:pt x="1238" y="5603"/>
                    </a:cubicBezTo>
                    <a:lnTo>
                      <a:pt x="1600" y="5904"/>
                    </a:lnTo>
                    <a:lnTo>
                      <a:pt x="2018" y="6252"/>
                    </a:lnTo>
                    <a:lnTo>
                      <a:pt x="2771" y="6868"/>
                    </a:lnTo>
                    <a:lnTo>
                      <a:pt x="3698" y="7635"/>
                    </a:lnTo>
                    <a:cubicBezTo>
                      <a:pt x="3796" y="7715"/>
                      <a:pt x="3886" y="7799"/>
                      <a:pt x="3966" y="7884"/>
                    </a:cubicBezTo>
                    <a:cubicBezTo>
                      <a:pt x="4069" y="7992"/>
                      <a:pt x="4154" y="8105"/>
                      <a:pt x="4234" y="8218"/>
                    </a:cubicBezTo>
                    <a:cubicBezTo>
                      <a:pt x="4431" y="8524"/>
                      <a:pt x="4549" y="8858"/>
                      <a:pt x="4582" y="9206"/>
                    </a:cubicBezTo>
                    <a:cubicBezTo>
                      <a:pt x="4587" y="9262"/>
                      <a:pt x="4587" y="9319"/>
                      <a:pt x="4587" y="9375"/>
                    </a:cubicBezTo>
                    <a:cubicBezTo>
                      <a:pt x="4587" y="9431"/>
                      <a:pt x="4587" y="9488"/>
                      <a:pt x="4582" y="9540"/>
                    </a:cubicBezTo>
                    <a:cubicBezTo>
                      <a:pt x="4549" y="9888"/>
                      <a:pt x="4431" y="10226"/>
                      <a:pt x="4234" y="10527"/>
                    </a:cubicBezTo>
                    <a:cubicBezTo>
                      <a:pt x="4154" y="10645"/>
                      <a:pt x="4069" y="10758"/>
                      <a:pt x="3966" y="10861"/>
                    </a:cubicBezTo>
                    <a:cubicBezTo>
                      <a:pt x="3886" y="10951"/>
                      <a:pt x="3796" y="11035"/>
                      <a:pt x="3698" y="11115"/>
                    </a:cubicBezTo>
                    <a:lnTo>
                      <a:pt x="2771" y="11882"/>
                    </a:lnTo>
                    <a:lnTo>
                      <a:pt x="3519" y="12498"/>
                    </a:lnTo>
                    <a:lnTo>
                      <a:pt x="4304" y="11854"/>
                    </a:lnTo>
                    <a:cubicBezTo>
                      <a:pt x="5099" y="11195"/>
                      <a:pt x="5541" y="10316"/>
                      <a:pt x="5541" y="9375"/>
                    </a:cubicBezTo>
                    <a:cubicBezTo>
                      <a:pt x="5541" y="8434"/>
                      <a:pt x="5099" y="7550"/>
                      <a:pt x="4304" y="6896"/>
                    </a:cubicBezTo>
                    <a:lnTo>
                      <a:pt x="3942" y="6595"/>
                    </a:lnTo>
                    <a:lnTo>
                      <a:pt x="3519" y="6252"/>
                    </a:lnTo>
                    <a:lnTo>
                      <a:pt x="2771" y="5631"/>
                    </a:lnTo>
                    <a:lnTo>
                      <a:pt x="1840" y="4869"/>
                    </a:lnTo>
                    <a:cubicBezTo>
                      <a:pt x="1746" y="4789"/>
                      <a:pt x="1656" y="4704"/>
                      <a:pt x="1572" y="4615"/>
                    </a:cubicBezTo>
                    <a:cubicBezTo>
                      <a:pt x="1473" y="4507"/>
                      <a:pt x="1383" y="4398"/>
                      <a:pt x="1308" y="4281"/>
                    </a:cubicBezTo>
                    <a:cubicBezTo>
                      <a:pt x="1111" y="3975"/>
                      <a:pt x="988" y="3641"/>
                      <a:pt x="960" y="3293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72"/>
                      <a:pt x="955" y="3016"/>
                      <a:pt x="960" y="2959"/>
                    </a:cubicBezTo>
                    <a:cubicBezTo>
                      <a:pt x="988" y="2611"/>
                      <a:pt x="1111" y="2277"/>
                      <a:pt x="1308" y="1971"/>
                    </a:cubicBezTo>
                    <a:cubicBezTo>
                      <a:pt x="1383" y="1854"/>
                      <a:pt x="1473" y="1746"/>
                      <a:pt x="1572" y="1637"/>
                    </a:cubicBezTo>
                    <a:cubicBezTo>
                      <a:pt x="1656" y="1548"/>
                      <a:pt x="1746" y="1463"/>
                      <a:pt x="1840" y="1383"/>
                    </a:cubicBezTo>
                    <a:lnTo>
                      <a:pt x="2771" y="621"/>
                    </a:lnTo>
                    <a:lnTo>
                      <a:pt x="20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 bwMode="auto">
              <a:xfrm>
                <a:off x="7743522" y="2113754"/>
                <a:ext cx="70355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0" extrusionOk="0">
                    <a:moveTo>
                      <a:pt x="1483" y="0"/>
                    </a:moveTo>
                    <a:lnTo>
                      <a:pt x="1" y="1223"/>
                    </a:lnTo>
                    <a:lnTo>
                      <a:pt x="749" y="1839"/>
                    </a:lnTo>
                    <a:lnTo>
                      <a:pt x="2089" y="739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 bwMode="auto">
            <a:xfrm>
              <a:off x="7682425" y="2230764"/>
              <a:ext cx="122262" cy="310535"/>
              <a:chOff x="7682425" y="2230764"/>
              <a:chExt cx="122262" cy="310535"/>
            </a:xfrm>
          </p:grpSpPr>
          <p:sp>
            <p:nvSpPr>
              <p:cNvPr id="1021" name="Google Shape;1021;p39"/>
              <p:cNvSpPr/>
              <p:nvPr/>
            </p:nvSpPr>
            <p:spPr bwMode="auto">
              <a:xfrm>
                <a:off x="7682425" y="2275266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3627" y="334"/>
                    </a:lnTo>
                    <a:cubicBezTo>
                      <a:pt x="3632" y="278"/>
                      <a:pt x="3632" y="221"/>
                      <a:pt x="3632" y="165"/>
                    </a:cubicBezTo>
                    <a:cubicBezTo>
                      <a:pt x="3632" y="113"/>
                      <a:pt x="3632" y="57"/>
                      <a:pt x="3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 bwMode="auto">
              <a:xfrm>
                <a:off x="7694308" y="223076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0"/>
                    </a:moveTo>
                    <a:cubicBezTo>
                      <a:pt x="165" y="109"/>
                      <a:pt x="75" y="217"/>
                      <a:pt x="0" y="334"/>
                    </a:cubicBezTo>
                    <a:lnTo>
                      <a:pt x="2926" y="334"/>
                    </a:lnTo>
                    <a:cubicBezTo>
                      <a:pt x="2846" y="217"/>
                      <a:pt x="2761" y="109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 bwMode="auto">
              <a:xfrm>
                <a:off x="7694308" y="231973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1"/>
                    </a:moveTo>
                    <a:cubicBezTo>
                      <a:pt x="75" y="118"/>
                      <a:pt x="165" y="227"/>
                      <a:pt x="264" y="335"/>
                    </a:cubicBezTo>
                    <a:lnTo>
                      <a:pt x="2662" y="335"/>
                    </a:lnTo>
                    <a:cubicBezTo>
                      <a:pt x="2761" y="227"/>
                      <a:pt x="2846" y="118"/>
                      <a:pt x="2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 bwMode="auto">
              <a:xfrm>
                <a:off x="7682425" y="2485521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3627" y="335"/>
                    </a:lnTo>
                    <a:cubicBezTo>
                      <a:pt x="3632" y="283"/>
                      <a:pt x="3632" y="226"/>
                      <a:pt x="3632" y="170"/>
                    </a:cubicBezTo>
                    <a:cubicBezTo>
                      <a:pt x="3632" y="114"/>
                      <a:pt x="3632" y="57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 bwMode="auto">
              <a:xfrm>
                <a:off x="7694308" y="2441019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1"/>
                    </a:moveTo>
                    <a:cubicBezTo>
                      <a:pt x="165" y="109"/>
                      <a:pt x="75" y="222"/>
                      <a:pt x="0" y="335"/>
                    </a:cubicBezTo>
                    <a:lnTo>
                      <a:pt x="2926" y="335"/>
                    </a:lnTo>
                    <a:cubicBezTo>
                      <a:pt x="2846" y="222"/>
                      <a:pt x="2761" y="109"/>
                      <a:pt x="2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 bwMode="auto">
              <a:xfrm>
                <a:off x="7694308" y="2530022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0"/>
                    </a:moveTo>
                    <a:cubicBezTo>
                      <a:pt x="75" y="118"/>
                      <a:pt x="165" y="231"/>
                      <a:pt x="264" y="334"/>
                    </a:cubicBezTo>
                    <a:lnTo>
                      <a:pt x="2658" y="334"/>
                    </a:lnTo>
                    <a:cubicBezTo>
                      <a:pt x="2761" y="231"/>
                      <a:pt x="2846" y="118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7" name="Google Shape;1027;p39"/>
            <p:cNvGrpSpPr/>
            <p:nvPr/>
          </p:nvGrpSpPr>
          <p:grpSpPr bwMode="auto">
            <a:xfrm>
              <a:off x="7682425" y="2230764"/>
              <a:ext cx="110379" cy="310535"/>
              <a:chOff x="7682425" y="2230764"/>
              <a:chExt cx="110379" cy="310535"/>
            </a:xfrm>
          </p:grpSpPr>
          <p:sp>
            <p:nvSpPr>
              <p:cNvPr id="1028" name="Google Shape;1028;p39"/>
              <p:cNvSpPr/>
              <p:nvPr/>
            </p:nvSpPr>
            <p:spPr bwMode="auto">
              <a:xfrm>
                <a:off x="7682425" y="2275266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1816" y="334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 bwMode="auto">
              <a:xfrm>
                <a:off x="7743522" y="223076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464" y="334"/>
                    </a:lnTo>
                    <a:cubicBezTo>
                      <a:pt x="1384" y="217"/>
                      <a:pt x="1299" y="109"/>
                      <a:pt x="1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 bwMode="auto">
              <a:xfrm>
                <a:off x="7743522" y="231973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200" y="335"/>
                    </a:lnTo>
                    <a:cubicBezTo>
                      <a:pt x="1299" y="227"/>
                      <a:pt x="1384" y="118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 bwMode="auto">
              <a:xfrm>
                <a:off x="7682425" y="2485521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1816" y="335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 bwMode="auto">
              <a:xfrm>
                <a:off x="7743522" y="2441019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464" y="335"/>
                    </a:lnTo>
                    <a:cubicBezTo>
                      <a:pt x="1384" y="222"/>
                      <a:pt x="1299" y="109"/>
                      <a:pt x="1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 bwMode="auto">
              <a:xfrm>
                <a:off x="7743522" y="2530022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196" y="334"/>
                    </a:lnTo>
                    <a:cubicBezTo>
                      <a:pt x="1299" y="231"/>
                      <a:pt x="1384" y="118"/>
                      <a:pt x="1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4" name="Google Shape;1034;p39"/>
            <p:cNvGrpSpPr/>
            <p:nvPr/>
          </p:nvGrpSpPr>
          <p:grpSpPr bwMode="auto">
            <a:xfrm>
              <a:off x="7650277" y="2113754"/>
              <a:ext cx="186558" cy="544557"/>
              <a:chOff x="7650277" y="2113754"/>
              <a:chExt cx="186558" cy="544557"/>
            </a:xfrm>
          </p:grpSpPr>
          <p:sp>
            <p:nvSpPr>
              <p:cNvPr id="1035" name="Google Shape;1035;p39"/>
              <p:cNvSpPr/>
              <p:nvPr/>
            </p:nvSpPr>
            <p:spPr bwMode="auto">
              <a:xfrm>
                <a:off x="7673235" y="2113754"/>
                <a:ext cx="163600" cy="272363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91" extrusionOk="0">
                    <a:moveTo>
                      <a:pt x="607" y="0"/>
                    </a:moveTo>
                    <a:lnTo>
                      <a:pt x="1" y="739"/>
                    </a:lnTo>
                    <a:lnTo>
                      <a:pt x="1336" y="1839"/>
                    </a:lnTo>
                    <a:lnTo>
                      <a:pt x="2089" y="2460"/>
                    </a:lnTo>
                    <a:lnTo>
                      <a:pt x="3016" y="3222"/>
                    </a:lnTo>
                    <a:cubicBezTo>
                      <a:pt x="3114" y="3302"/>
                      <a:pt x="3204" y="3387"/>
                      <a:pt x="3288" y="3476"/>
                    </a:cubicBezTo>
                    <a:cubicBezTo>
                      <a:pt x="3387" y="3585"/>
                      <a:pt x="3472" y="3693"/>
                      <a:pt x="3552" y="3810"/>
                    </a:cubicBezTo>
                    <a:cubicBezTo>
                      <a:pt x="3749" y="4116"/>
                      <a:pt x="3867" y="4450"/>
                      <a:pt x="3900" y="4798"/>
                    </a:cubicBezTo>
                    <a:cubicBezTo>
                      <a:pt x="3905" y="4855"/>
                      <a:pt x="3905" y="4911"/>
                      <a:pt x="3905" y="4963"/>
                    </a:cubicBezTo>
                    <a:cubicBezTo>
                      <a:pt x="3905" y="5019"/>
                      <a:pt x="3905" y="5076"/>
                      <a:pt x="3900" y="5132"/>
                    </a:cubicBezTo>
                    <a:cubicBezTo>
                      <a:pt x="3867" y="5480"/>
                      <a:pt x="3749" y="5814"/>
                      <a:pt x="3552" y="6120"/>
                    </a:cubicBezTo>
                    <a:cubicBezTo>
                      <a:pt x="3472" y="6237"/>
                      <a:pt x="3387" y="6346"/>
                      <a:pt x="3288" y="6454"/>
                    </a:cubicBezTo>
                    <a:cubicBezTo>
                      <a:pt x="3204" y="6543"/>
                      <a:pt x="3114" y="6628"/>
                      <a:pt x="3016" y="6708"/>
                    </a:cubicBezTo>
                    <a:lnTo>
                      <a:pt x="2089" y="7470"/>
                    </a:lnTo>
                    <a:lnTo>
                      <a:pt x="2837" y="8091"/>
                    </a:lnTo>
                    <a:lnTo>
                      <a:pt x="3260" y="7743"/>
                    </a:lnTo>
                    <a:lnTo>
                      <a:pt x="3622" y="7442"/>
                    </a:lnTo>
                    <a:cubicBezTo>
                      <a:pt x="4417" y="6788"/>
                      <a:pt x="4859" y="5908"/>
                      <a:pt x="4859" y="4963"/>
                    </a:cubicBezTo>
                    <a:cubicBezTo>
                      <a:pt x="4859" y="4022"/>
                      <a:pt x="4417" y="3142"/>
                      <a:pt x="3622" y="2489"/>
                    </a:cubicBezTo>
                    <a:lnTo>
                      <a:pt x="2837" y="1839"/>
                    </a:lnTo>
                    <a:lnTo>
                      <a:pt x="2089" y="1223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 bwMode="auto">
              <a:xfrm>
                <a:off x="7650277" y="2386081"/>
                <a:ext cx="163600" cy="272229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87" extrusionOk="0">
                    <a:moveTo>
                      <a:pt x="2018" y="1"/>
                    </a:moveTo>
                    <a:lnTo>
                      <a:pt x="1600" y="344"/>
                    </a:lnTo>
                    <a:lnTo>
                      <a:pt x="1238" y="645"/>
                    </a:lnTo>
                    <a:cubicBezTo>
                      <a:pt x="438" y="1299"/>
                      <a:pt x="1" y="2183"/>
                      <a:pt x="1" y="3124"/>
                    </a:cubicBezTo>
                    <a:cubicBezTo>
                      <a:pt x="1" y="4065"/>
                      <a:pt x="438" y="4944"/>
                      <a:pt x="1238" y="5603"/>
                    </a:cubicBezTo>
                    <a:lnTo>
                      <a:pt x="2018" y="6247"/>
                    </a:lnTo>
                    <a:lnTo>
                      <a:pt x="2771" y="6863"/>
                    </a:lnTo>
                    <a:lnTo>
                      <a:pt x="4253" y="8086"/>
                    </a:lnTo>
                    <a:lnTo>
                      <a:pt x="4859" y="7353"/>
                    </a:lnTo>
                    <a:lnTo>
                      <a:pt x="3519" y="6247"/>
                    </a:lnTo>
                    <a:lnTo>
                      <a:pt x="2771" y="5631"/>
                    </a:lnTo>
                    <a:lnTo>
                      <a:pt x="1840" y="4864"/>
                    </a:lnTo>
                    <a:cubicBezTo>
                      <a:pt x="1746" y="4784"/>
                      <a:pt x="1656" y="4700"/>
                      <a:pt x="1572" y="4610"/>
                    </a:cubicBezTo>
                    <a:cubicBezTo>
                      <a:pt x="1473" y="4507"/>
                      <a:pt x="1383" y="4394"/>
                      <a:pt x="1308" y="4276"/>
                    </a:cubicBezTo>
                    <a:cubicBezTo>
                      <a:pt x="1106" y="3975"/>
                      <a:pt x="988" y="3637"/>
                      <a:pt x="960" y="3289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68"/>
                      <a:pt x="955" y="3011"/>
                      <a:pt x="960" y="2955"/>
                    </a:cubicBezTo>
                    <a:cubicBezTo>
                      <a:pt x="988" y="2607"/>
                      <a:pt x="1106" y="2273"/>
                      <a:pt x="1308" y="1967"/>
                    </a:cubicBezTo>
                    <a:cubicBezTo>
                      <a:pt x="1383" y="1854"/>
                      <a:pt x="1473" y="1741"/>
                      <a:pt x="1572" y="1633"/>
                    </a:cubicBezTo>
                    <a:cubicBezTo>
                      <a:pt x="1656" y="1548"/>
                      <a:pt x="1746" y="1464"/>
                      <a:pt x="1840" y="1384"/>
                    </a:cubicBezTo>
                    <a:lnTo>
                      <a:pt x="2771" y="617"/>
                    </a:lnTo>
                    <a:lnTo>
                      <a:pt x="2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7" name="Google Shape;1037;p39"/>
            <p:cNvGrpSpPr/>
            <p:nvPr/>
          </p:nvGrpSpPr>
          <p:grpSpPr bwMode="auto">
            <a:xfrm>
              <a:off x="7554003" y="2175659"/>
              <a:ext cx="371330" cy="513115"/>
              <a:chOff x="7554003" y="2175659"/>
              <a:chExt cx="371330" cy="513115"/>
            </a:xfrm>
          </p:grpSpPr>
          <p:sp>
            <p:nvSpPr>
              <p:cNvPr id="1038" name="Google Shape;1038;p39"/>
              <p:cNvSpPr/>
              <p:nvPr/>
            </p:nvSpPr>
            <p:spPr bwMode="auto">
              <a:xfrm>
                <a:off x="7911228" y="2340604"/>
                <a:ext cx="14105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8" extrusionOk="0">
                    <a:moveTo>
                      <a:pt x="214" y="0"/>
                    </a:moveTo>
                    <a:cubicBezTo>
                      <a:pt x="206" y="0"/>
                      <a:pt x="197" y="1"/>
                      <a:pt x="188" y="2"/>
                    </a:cubicBezTo>
                    <a:cubicBezTo>
                      <a:pt x="80" y="11"/>
                      <a:pt x="0" y="110"/>
                      <a:pt x="14" y="218"/>
                    </a:cubicBezTo>
                    <a:cubicBezTo>
                      <a:pt x="23" y="320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39" y="387"/>
                      <a:pt x="419" y="289"/>
                      <a:pt x="409" y="176"/>
                    </a:cubicBezTo>
                    <a:cubicBezTo>
                      <a:pt x="396" y="76"/>
                      <a:pt x="315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 bwMode="auto">
              <a:xfrm>
                <a:off x="7839494" y="2460644"/>
                <a:ext cx="14137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8" extrusionOk="0">
                    <a:moveTo>
                      <a:pt x="206" y="0"/>
                    </a:moveTo>
                    <a:cubicBezTo>
                      <a:pt x="200" y="0"/>
                      <a:pt x="194" y="1"/>
                      <a:pt x="189" y="1"/>
                    </a:cubicBezTo>
                    <a:cubicBezTo>
                      <a:pt x="80" y="15"/>
                      <a:pt x="0" y="109"/>
                      <a:pt x="10" y="222"/>
                    </a:cubicBezTo>
                    <a:cubicBezTo>
                      <a:pt x="23" y="322"/>
                      <a:pt x="108" y="398"/>
                      <a:pt x="206" y="398"/>
                    </a:cubicBezTo>
                    <a:cubicBezTo>
                      <a:pt x="214" y="398"/>
                      <a:pt x="223" y="397"/>
                      <a:pt x="231" y="396"/>
                    </a:cubicBezTo>
                    <a:cubicBezTo>
                      <a:pt x="339" y="387"/>
                      <a:pt x="419" y="288"/>
                      <a:pt x="410" y="180"/>
                    </a:cubicBezTo>
                    <a:cubicBezTo>
                      <a:pt x="396" y="78"/>
                      <a:pt x="307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 bwMode="auto">
              <a:xfrm>
                <a:off x="7579654" y="2508916"/>
                <a:ext cx="14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98" extrusionOk="0">
                    <a:moveTo>
                      <a:pt x="218" y="0"/>
                    </a:moveTo>
                    <a:cubicBezTo>
                      <a:pt x="210" y="0"/>
                      <a:pt x="202" y="1"/>
                      <a:pt x="194" y="2"/>
                    </a:cubicBezTo>
                    <a:cubicBezTo>
                      <a:pt x="81" y="11"/>
                      <a:pt x="1" y="110"/>
                      <a:pt x="15" y="218"/>
                    </a:cubicBezTo>
                    <a:cubicBezTo>
                      <a:pt x="24" y="325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44" y="387"/>
                      <a:pt x="424" y="289"/>
                      <a:pt x="410" y="181"/>
                    </a:cubicBezTo>
                    <a:cubicBezTo>
                      <a:pt x="401" y="76"/>
                      <a:pt x="316" y="0"/>
                      <a:pt x="218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 bwMode="auto">
              <a:xfrm>
                <a:off x="7636038" y="2179530"/>
                <a:ext cx="15081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0" extrusionOk="0">
                    <a:moveTo>
                      <a:pt x="223" y="1"/>
                    </a:moveTo>
                    <a:cubicBezTo>
                      <a:pt x="175" y="1"/>
                      <a:pt x="127" y="17"/>
                      <a:pt x="90" y="50"/>
                    </a:cubicBezTo>
                    <a:cubicBezTo>
                      <a:pt x="10" y="125"/>
                      <a:pt x="0" y="252"/>
                      <a:pt x="75" y="332"/>
                    </a:cubicBezTo>
                    <a:cubicBezTo>
                      <a:pt x="115" y="377"/>
                      <a:pt x="170" y="400"/>
                      <a:pt x="224" y="400"/>
                    </a:cubicBezTo>
                    <a:cubicBezTo>
                      <a:pt x="272" y="400"/>
                      <a:pt x="320" y="382"/>
                      <a:pt x="358" y="346"/>
                    </a:cubicBezTo>
                    <a:cubicBezTo>
                      <a:pt x="438" y="271"/>
                      <a:pt x="447" y="144"/>
                      <a:pt x="372" y="64"/>
                    </a:cubicBezTo>
                    <a:cubicBezTo>
                      <a:pt x="332" y="22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 bwMode="auto">
              <a:xfrm>
                <a:off x="7642838" y="2642118"/>
                <a:ext cx="14912" cy="13431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99" extrusionOk="0">
                    <a:moveTo>
                      <a:pt x="216" y="1"/>
                    </a:moveTo>
                    <a:cubicBezTo>
                      <a:pt x="169" y="1"/>
                      <a:pt x="122" y="18"/>
                      <a:pt x="85" y="52"/>
                    </a:cubicBezTo>
                    <a:cubicBezTo>
                      <a:pt x="5" y="128"/>
                      <a:pt x="0" y="255"/>
                      <a:pt x="76" y="335"/>
                    </a:cubicBezTo>
                    <a:cubicBezTo>
                      <a:pt x="116" y="377"/>
                      <a:pt x="169" y="398"/>
                      <a:pt x="223" y="398"/>
                    </a:cubicBezTo>
                    <a:cubicBezTo>
                      <a:pt x="270" y="398"/>
                      <a:pt x="318" y="382"/>
                      <a:pt x="358" y="349"/>
                    </a:cubicBezTo>
                    <a:cubicBezTo>
                      <a:pt x="438" y="273"/>
                      <a:pt x="443" y="146"/>
                      <a:pt x="367" y="66"/>
                    </a:cubicBezTo>
                    <a:cubicBezTo>
                      <a:pt x="327" y="23"/>
                      <a:pt x="271" y="1"/>
                      <a:pt x="216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 bwMode="auto">
              <a:xfrm>
                <a:off x="7754631" y="2675309"/>
                <a:ext cx="14912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00" extrusionOk="0">
                    <a:moveTo>
                      <a:pt x="221" y="0"/>
                    </a:moveTo>
                    <a:cubicBezTo>
                      <a:pt x="172" y="0"/>
                      <a:pt x="123" y="18"/>
                      <a:pt x="85" y="54"/>
                    </a:cubicBezTo>
                    <a:cubicBezTo>
                      <a:pt x="5" y="129"/>
                      <a:pt x="0" y="256"/>
                      <a:pt x="76" y="336"/>
                    </a:cubicBezTo>
                    <a:cubicBezTo>
                      <a:pt x="115" y="378"/>
                      <a:pt x="168" y="399"/>
                      <a:pt x="222" y="399"/>
                    </a:cubicBezTo>
                    <a:cubicBezTo>
                      <a:pt x="271" y="399"/>
                      <a:pt x="320" y="382"/>
                      <a:pt x="358" y="346"/>
                    </a:cubicBezTo>
                    <a:cubicBezTo>
                      <a:pt x="438" y="270"/>
                      <a:pt x="442" y="143"/>
                      <a:pt x="367" y="64"/>
                    </a:cubicBezTo>
                    <a:cubicBezTo>
                      <a:pt x="328" y="22"/>
                      <a:pt x="274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 bwMode="auto">
              <a:xfrm>
                <a:off x="7554003" y="2265874"/>
                <a:ext cx="7170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00" extrusionOk="0">
                    <a:moveTo>
                      <a:pt x="106" y="0"/>
                    </a:moveTo>
                    <a:cubicBezTo>
                      <a:pt x="56" y="0"/>
                      <a:pt x="14" y="35"/>
                      <a:pt x="5" y="82"/>
                    </a:cubicBezTo>
                    <a:cubicBezTo>
                      <a:pt x="1" y="138"/>
                      <a:pt x="38" y="190"/>
                      <a:pt x="90" y="199"/>
                    </a:cubicBezTo>
                    <a:cubicBezTo>
                      <a:pt x="93" y="199"/>
                      <a:pt x="96" y="200"/>
                      <a:pt x="100" y="200"/>
                    </a:cubicBezTo>
                    <a:cubicBezTo>
                      <a:pt x="152" y="200"/>
                      <a:pt x="199" y="163"/>
                      <a:pt x="203" y="114"/>
                    </a:cubicBezTo>
                    <a:cubicBezTo>
                      <a:pt x="212" y="58"/>
                      <a:pt x="175" y="6"/>
                      <a:pt x="123" y="2"/>
                    </a:cubicBezTo>
                    <a:cubicBezTo>
                      <a:pt x="117" y="1"/>
                      <a:pt x="11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 bwMode="auto">
              <a:xfrm>
                <a:off x="7618601" y="2452397"/>
                <a:ext cx="7338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0" extrusionOk="0">
                    <a:moveTo>
                      <a:pt x="107" y="0"/>
                    </a:moveTo>
                    <a:cubicBezTo>
                      <a:pt x="61" y="0"/>
                      <a:pt x="19" y="35"/>
                      <a:pt x="10" y="82"/>
                    </a:cubicBezTo>
                    <a:cubicBezTo>
                      <a:pt x="1" y="138"/>
                      <a:pt x="38" y="190"/>
                      <a:pt x="95" y="199"/>
                    </a:cubicBezTo>
                    <a:cubicBezTo>
                      <a:pt x="98" y="199"/>
                      <a:pt x="101" y="200"/>
                      <a:pt x="104" y="200"/>
                    </a:cubicBezTo>
                    <a:cubicBezTo>
                      <a:pt x="152" y="200"/>
                      <a:pt x="199" y="163"/>
                      <a:pt x="208" y="114"/>
                    </a:cubicBezTo>
                    <a:cubicBezTo>
                      <a:pt x="217" y="58"/>
                      <a:pt x="180" y="6"/>
                      <a:pt x="123" y="2"/>
                    </a:cubicBezTo>
                    <a:cubicBezTo>
                      <a:pt x="118" y="1"/>
                      <a:pt x="112" y="0"/>
                      <a:pt x="107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 bwMode="auto">
              <a:xfrm>
                <a:off x="7833165" y="2595832"/>
                <a:ext cx="7136" cy="676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01" extrusionOk="0">
                    <a:moveTo>
                      <a:pt x="105" y="1"/>
                    </a:moveTo>
                    <a:cubicBezTo>
                      <a:pt x="57" y="1"/>
                      <a:pt x="18" y="36"/>
                      <a:pt x="10" y="87"/>
                    </a:cubicBezTo>
                    <a:cubicBezTo>
                      <a:pt x="0" y="139"/>
                      <a:pt x="38" y="190"/>
                      <a:pt x="94" y="200"/>
                    </a:cubicBezTo>
                    <a:cubicBezTo>
                      <a:pt x="98" y="200"/>
                      <a:pt x="101" y="200"/>
                      <a:pt x="104" y="200"/>
                    </a:cubicBezTo>
                    <a:cubicBezTo>
                      <a:pt x="152" y="200"/>
                      <a:pt x="198" y="168"/>
                      <a:pt x="207" y="115"/>
                    </a:cubicBezTo>
                    <a:cubicBezTo>
                      <a:pt x="212" y="59"/>
                      <a:pt x="179" y="12"/>
                      <a:pt x="123" y="2"/>
                    </a:cubicBezTo>
                    <a:cubicBezTo>
                      <a:pt x="117" y="1"/>
                      <a:pt x="11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 bwMode="auto">
              <a:xfrm>
                <a:off x="7868140" y="2269240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3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3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 bwMode="auto">
              <a:xfrm>
                <a:off x="7869722" y="2388001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2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2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 bwMode="auto">
              <a:xfrm>
                <a:off x="7646945" y="2571494"/>
                <a:ext cx="6699" cy="6699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100" y="1"/>
                    </a:moveTo>
                    <a:cubicBezTo>
                      <a:pt x="43" y="1"/>
                      <a:pt x="1" y="43"/>
                      <a:pt x="1" y="100"/>
                    </a:cubicBezTo>
                    <a:cubicBezTo>
                      <a:pt x="1" y="156"/>
                      <a:pt x="43" y="198"/>
                      <a:pt x="100" y="198"/>
                    </a:cubicBezTo>
                    <a:cubicBezTo>
                      <a:pt x="156" y="198"/>
                      <a:pt x="198" y="156"/>
                      <a:pt x="198" y="100"/>
                    </a:cubicBezTo>
                    <a:cubicBezTo>
                      <a:pt x="198" y="43"/>
                      <a:pt x="156" y="1"/>
                      <a:pt x="100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 bwMode="auto">
              <a:xfrm>
                <a:off x="7590728" y="2368207"/>
                <a:ext cx="21106" cy="21073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26" extrusionOk="0">
                    <a:moveTo>
                      <a:pt x="316" y="0"/>
                    </a:moveTo>
                    <a:cubicBezTo>
                      <a:pt x="142" y="0"/>
                      <a:pt x="1" y="141"/>
                      <a:pt x="1" y="315"/>
                    </a:cubicBezTo>
                    <a:cubicBezTo>
                      <a:pt x="1" y="485"/>
                      <a:pt x="142" y="626"/>
                      <a:pt x="316" y="626"/>
                    </a:cubicBezTo>
                    <a:cubicBezTo>
                      <a:pt x="485" y="626"/>
                      <a:pt x="627" y="485"/>
                      <a:pt x="627" y="315"/>
                    </a:cubicBezTo>
                    <a:cubicBezTo>
                      <a:pt x="627" y="141"/>
                      <a:pt x="485" y="0"/>
                      <a:pt x="316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 bwMode="auto">
              <a:xfrm>
                <a:off x="7873055" y="253412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5"/>
                      <a:pt x="142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 bwMode="auto">
              <a:xfrm>
                <a:off x="7857705" y="217565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0"/>
                    </a:moveTo>
                    <a:cubicBezTo>
                      <a:pt x="137" y="0"/>
                      <a:pt x="0" y="142"/>
                      <a:pt x="0" y="316"/>
                    </a:cubicBezTo>
                    <a:cubicBezTo>
                      <a:pt x="0" y="485"/>
                      <a:pt x="137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 bwMode="auto">
          <a:xfrm>
            <a:off x="435105" y="256898"/>
            <a:ext cx="7704000" cy="572700"/>
          </a:xfrm>
        </p:spPr>
        <p:txBody>
          <a:bodyPr/>
          <a:lstStyle/>
          <a:p>
            <a:pPr>
              <a:defRPr/>
            </a:pPr>
            <a:r>
              <a:rPr lang="pt-BR" dirty="0"/>
              <a:t>Introdução:</a:t>
            </a:r>
            <a:br>
              <a:rPr lang="pt-BR" sz="3200" b="0" dirty="0"/>
            </a:br>
            <a:r>
              <a:rPr lang="pt-BR" sz="3200" b="0" dirty="0"/>
              <a:t>		</a:t>
            </a:r>
            <a:r>
              <a:rPr sz="14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</a:t>
            </a:r>
            <a:endParaRPr sz="7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460B5A-D561-B4A5-4A87-72B9E612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0" y="958301"/>
            <a:ext cx="7415691" cy="3084183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F0B5DCEB-19F1-012A-4472-36D9D9AEC6DB}"/>
              </a:ext>
            </a:extLst>
          </p:cNvPr>
          <p:cNvSpPr/>
          <p:nvPr/>
        </p:nvSpPr>
        <p:spPr>
          <a:xfrm rot="9612641">
            <a:off x="7034300" y="2534471"/>
            <a:ext cx="472708" cy="1226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05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39"/>
          <p:cNvGrpSpPr/>
          <p:nvPr/>
        </p:nvGrpSpPr>
        <p:grpSpPr bwMode="auto">
          <a:xfrm rot="-1800010">
            <a:off x="7287857" y="142858"/>
            <a:ext cx="1650701" cy="2556182"/>
            <a:chOff x="7554003" y="2113754"/>
            <a:chExt cx="371330" cy="575021"/>
          </a:xfrm>
        </p:grpSpPr>
        <p:grpSp>
          <p:nvGrpSpPr>
            <p:cNvPr id="1016" name="Google Shape;1016;p39"/>
            <p:cNvGrpSpPr/>
            <p:nvPr/>
          </p:nvGrpSpPr>
          <p:grpSpPr bwMode="auto">
            <a:xfrm>
              <a:off x="7650277" y="2113754"/>
              <a:ext cx="186558" cy="544556"/>
              <a:chOff x="7650277" y="2113754"/>
              <a:chExt cx="186558" cy="544556"/>
            </a:xfrm>
          </p:grpSpPr>
          <p:sp>
            <p:nvSpPr>
              <p:cNvPr id="1017" name="Google Shape;1017;p39"/>
              <p:cNvSpPr/>
              <p:nvPr/>
            </p:nvSpPr>
            <p:spPr bwMode="auto">
              <a:xfrm>
                <a:off x="7673235" y="2596371"/>
                <a:ext cx="70321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840" extrusionOk="0">
                    <a:moveTo>
                      <a:pt x="1336" y="0"/>
                    </a:moveTo>
                    <a:lnTo>
                      <a:pt x="1" y="1106"/>
                    </a:lnTo>
                    <a:lnTo>
                      <a:pt x="607" y="1839"/>
                    </a:lnTo>
                    <a:lnTo>
                      <a:pt x="2089" y="61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 bwMode="auto">
              <a:xfrm>
                <a:off x="7650277" y="2175659"/>
                <a:ext cx="186558" cy="420748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2499" extrusionOk="0">
                    <a:moveTo>
                      <a:pt x="2018" y="0"/>
                    </a:moveTo>
                    <a:lnTo>
                      <a:pt x="1238" y="650"/>
                    </a:lnTo>
                    <a:cubicBezTo>
                      <a:pt x="438" y="1303"/>
                      <a:pt x="1" y="2183"/>
                      <a:pt x="1" y="3124"/>
                    </a:cubicBezTo>
                    <a:cubicBezTo>
                      <a:pt x="1" y="4069"/>
                      <a:pt x="438" y="4949"/>
                      <a:pt x="1238" y="5603"/>
                    </a:cubicBezTo>
                    <a:lnTo>
                      <a:pt x="1600" y="5904"/>
                    </a:lnTo>
                    <a:lnTo>
                      <a:pt x="2018" y="6252"/>
                    </a:lnTo>
                    <a:lnTo>
                      <a:pt x="2771" y="6868"/>
                    </a:lnTo>
                    <a:lnTo>
                      <a:pt x="3698" y="7635"/>
                    </a:lnTo>
                    <a:cubicBezTo>
                      <a:pt x="3796" y="7715"/>
                      <a:pt x="3886" y="7799"/>
                      <a:pt x="3966" y="7884"/>
                    </a:cubicBezTo>
                    <a:cubicBezTo>
                      <a:pt x="4069" y="7992"/>
                      <a:pt x="4154" y="8105"/>
                      <a:pt x="4234" y="8218"/>
                    </a:cubicBezTo>
                    <a:cubicBezTo>
                      <a:pt x="4431" y="8524"/>
                      <a:pt x="4549" y="8858"/>
                      <a:pt x="4582" y="9206"/>
                    </a:cubicBezTo>
                    <a:cubicBezTo>
                      <a:pt x="4587" y="9262"/>
                      <a:pt x="4587" y="9319"/>
                      <a:pt x="4587" y="9375"/>
                    </a:cubicBezTo>
                    <a:cubicBezTo>
                      <a:pt x="4587" y="9431"/>
                      <a:pt x="4587" y="9488"/>
                      <a:pt x="4582" y="9540"/>
                    </a:cubicBezTo>
                    <a:cubicBezTo>
                      <a:pt x="4549" y="9888"/>
                      <a:pt x="4431" y="10226"/>
                      <a:pt x="4234" y="10527"/>
                    </a:cubicBezTo>
                    <a:cubicBezTo>
                      <a:pt x="4154" y="10645"/>
                      <a:pt x="4069" y="10758"/>
                      <a:pt x="3966" y="10861"/>
                    </a:cubicBezTo>
                    <a:cubicBezTo>
                      <a:pt x="3886" y="10951"/>
                      <a:pt x="3796" y="11035"/>
                      <a:pt x="3698" y="11115"/>
                    </a:cubicBezTo>
                    <a:lnTo>
                      <a:pt x="2771" y="11882"/>
                    </a:lnTo>
                    <a:lnTo>
                      <a:pt x="3519" y="12498"/>
                    </a:lnTo>
                    <a:lnTo>
                      <a:pt x="4304" y="11854"/>
                    </a:lnTo>
                    <a:cubicBezTo>
                      <a:pt x="5099" y="11195"/>
                      <a:pt x="5541" y="10316"/>
                      <a:pt x="5541" y="9375"/>
                    </a:cubicBezTo>
                    <a:cubicBezTo>
                      <a:pt x="5541" y="8434"/>
                      <a:pt x="5099" y="7550"/>
                      <a:pt x="4304" y="6896"/>
                    </a:cubicBezTo>
                    <a:lnTo>
                      <a:pt x="3942" y="6595"/>
                    </a:lnTo>
                    <a:lnTo>
                      <a:pt x="3519" y="6252"/>
                    </a:lnTo>
                    <a:lnTo>
                      <a:pt x="2771" y="5631"/>
                    </a:lnTo>
                    <a:lnTo>
                      <a:pt x="1840" y="4869"/>
                    </a:lnTo>
                    <a:cubicBezTo>
                      <a:pt x="1746" y="4789"/>
                      <a:pt x="1656" y="4704"/>
                      <a:pt x="1572" y="4615"/>
                    </a:cubicBezTo>
                    <a:cubicBezTo>
                      <a:pt x="1473" y="4507"/>
                      <a:pt x="1383" y="4398"/>
                      <a:pt x="1308" y="4281"/>
                    </a:cubicBezTo>
                    <a:cubicBezTo>
                      <a:pt x="1111" y="3975"/>
                      <a:pt x="988" y="3641"/>
                      <a:pt x="960" y="3293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72"/>
                      <a:pt x="955" y="3016"/>
                      <a:pt x="960" y="2959"/>
                    </a:cubicBezTo>
                    <a:cubicBezTo>
                      <a:pt x="988" y="2611"/>
                      <a:pt x="1111" y="2277"/>
                      <a:pt x="1308" y="1971"/>
                    </a:cubicBezTo>
                    <a:cubicBezTo>
                      <a:pt x="1383" y="1854"/>
                      <a:pt x="1473" y="1746"/>
                      <a:pt x="1572" y="1637"/>
                    </a:cubicBezTo>
                    <a:cubicBezTo>
                      <a:pt x="1656" y="1548"/>
                      <a:pt x="1746" y="1463"/>
                      <a:pt x="1840" y="1383"/>
                    </a:cubicBezTo>
                    <a:lnTo>
                      <a:pt x="2771" y="621"/>
                    </a:lnTo>
                    <a:lnTo>
                      <a:pt x="20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 bwMode="auto">
              <a:xfrm>
                <a:off x="7743522" y="2113754"/>
                <a:ext cx="70355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0" extrusionOk="0">
                    <a:moveTo>
                      <a:pt x="1483" y="0"/>
                    </a:moveTo>
                    <a:lnTo>
                      <a:pt x="1" y="1223"/>
                    </a:lnTo>
                    <a:lnTo>
                      <a:pt x="749" y="1839"/>
                    </a:lnTo>
                    <a:lnTo>
                      <a:pt x="2089" y="739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 bwMode="auto">
            <a:xfrm>
              <a:off x="7682425" y="2230764"/>
              <a:ext cx="122262" cy="310535"/>
              <a:chOff x="7682425" y="2230764"/>
              <a:chExt cx="122262" cy="310535"/>
            </a:xfrm>
          </p:grpSpPr>
          <p:sp>
            <p:nvSpPr>
              <p:cNvPr id="1021" name="Google Shape;1021;p39"/>
              <p:cNvSpPr/>
              <p:nvPr/>
            </p:nvSpPr>
            <p:spPr bwMode="auto">
              <a:xfrm>
                <a:off x="7682425" y="2275266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3627" y="334"/>
                    </a:lnTo>
                    <a:cubicBezTo>
                      <a:pt x="3632" y="278"/>
                      <a:pt x="3632" y="221"/>
                      <a:pt x="3632" y="165"/>
                    </a:cubicBezTo>
                    <a:cubicBezTo>
                      <a:pt x="3632" y="113"/>
                      <a:pt x="3632" y="57"/>
                      <a:pt x="3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 bwMode="auto">
              <a:xfrm>
                <a:off x="7694308" y="223076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0"/>
                    </a:moveTo>
                    <a:cubicBezTo>
                      <a:pt x="165" y="109"/>
                      <a:pt x="75" y="217"/>
                      <a:pt x="0" y="334"/>
                    </a:cubicBezTo>
                    <a:lnTo>
                      <a:pt x="2926" y="334"/>
                    </a:lnTo>
                    <a:cubicBezTo>
                      <a:pt x="2846" y="217"/>
                      <a:pt x="2761" y="109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 bwMode="auto">
              <a:xfrm>
                <a:off x="7694308" y="231973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1"/>
                    </a:moveTo>
                    <a:cubicBezTo>
                      <a:pt x="75" y="118"/>
                      <a:pt x="165" y="227"/>
                      <a:pt x="264" y="335"/>
                    </a:cubicBezTo>
                    <a:lnTo>
                      <a:pt x="2662" y="335"/>
                    </a:lnTo>
                    <a:cubicBezTo>
                      <a:pt x="2761" y="227"/>
                      <a:pt x="2846" y="118"/>
                      <a:pt x="2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 bwMode="auto">
              <a:xfrm>
                <a:off x="7682425" y="2485521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3627" y="335"/>
                    </a:lnTo>
                    <a:cubicBezTo>
                      <a:pt x="3632" y="283"/>
                      <a:pt x="3632" y="226"/>
                      <a:pt x="3632" y="170"/>
                    </a:cubicBezTo>
                    <a:cubicBezTo>
                      <a:pt x="3632" y="114"/>
                      <a:pt x="3632" y="57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 bwMode="auto">
              <a:xfrm>
                <a:off x="7694308" y="2441019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1"/>
                    </a:moveTo>
                    <a:cubicBezTo>
                      <a:pt x="165" y="109"/>
                      <a:pt x="75" y="222"/>
                      <a:pt x="0" y="335"/>
                    </a:cubicBezTo>
                    <a:lnTo>
                      <a:pt x="2926" y="335"/>
                    </a:lnTo>
                    <a:cubicBezTo>
                      <a:pt x="2846" y="222"/>
                      <a:pt x="2761" y="109"/>
                      <a:pt x="2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 bwMode="auto">
              <a:xfrm>
                <a:off x="7694308" y="2530022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0"/>
                    </a:moveTo>
                    <a:cubicBezTo>
                      <a:pt x="75" y="118"/>
                      <a:pt x="165" y="231"/>
                      <a:pt x="264" y="334"/>
                    </a:cubicBezTo>
                    <a:lnTo>
                      <a:pt x="2658" y="334"/>
                    </a:lnTo>
                    <a:cubicBezTo>
                      <a:pt x="2761" y="231"/>
                      <a:pt x="2846" y="118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7" name="Google Shape;1027;p39"/>
            <p:cNvGrpSpPr/>
            <p:nvPr/>
          </p:nvGrpSpPr>
          <p:grpSpPr bwMode="auto">
            <a:xfrm>
              <a:off x="7682425" y="2230764"/>
              <a:ext cx="110379" cy="310535"/>
              <a:chOff x="7682425" y="2230764"/>
              <a:chExt cx="110379" cy="310535"/>
            </a:xfrm>
          </p:grpSpPr>
          <p:sp>
            <p:nvSpPr>
              <p:cNvPr id="1028" name="Google Shape;1028;p39"/>
              <p:cNvSpPr/>
              <p:nvPr/>
            </p:nvSpPr>
            <p:spPr bwMode="auto">
              <a:xfrm>
                <a:off x="7682425" y="2275266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1816" y="334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 bwMode="auto">
              <a:xfrm>
                <a:off x="7743522" y="223076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464" y="334"/>
                    </a:lnTo>
                    <a:cubicBezTo>
                      <a:pt x="1384" y="217"/>
                      <a:pt x="1299" y="109"/>
                      <a:pt x="1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 bwMode="auto">
              <a:xfrm>
                <a:off x="7743522" y="231973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200" y="335"/>
                    </a:lnTo>
                    <a:cubicBezTo>
                      <a:pt x="1299" y="227"/>
                      <a:pt x="1384" y="118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 bwMode="auto">
              <a:xfrm>
                <a:off x="7682425" y="2485521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1816" y="335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 bwMode="auto">
              <a:xfrm>
                <a:off x="7743522" y="2441019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464" y="335"/>
                    </a:lnTo>
                    <a:cubicBezTo>
                      <a:pt x="1384" y="222"/>
                      <a:pt x="1299" y="109"/>
                      <a:pt x="1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 bwMode="auto">
              <a:xfrm>
                <a:off x="7743522" y="2530022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196" y="334"/>
                    </a:lnTo>
                    <a:cubicBezTo>
                      <a:pt x="1299" y="231"/>
                      <a:pt x="1384" y="118"/>
                      <a:pt x="1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4" name="Google Shape;1034;p39"/>
            <p:cNvGrpSpPr/>
            <p:nvPr/>
          </p:nvGrpSpPr>
          <p:grpSpPr bwMode="auto">
            <a:xfrm>
              <a:off x="7650277" y="2113754"/>
              <a:ext cx="186558" cy="544557"/>
              <a:chOff x="7650277" y="2113754"/>
              <a:chExt cx="186558" cy="544557"/>
            </a:xfrm>
          </p:grpSpPr>
          <p:sp>
            <p:nvSpPr>
              <p:cNvPr id="1035" name="Google Shape;1035;p39"/>
              <p:cNvSpPr/>
              <p:nvPr/>
            </p:nvSpPr>
            <p:spPr bwMode="auto">
              <a:xfrm>
                <a:off x="7673235" y="2113754"/>
                <a:ext cx="163600" cy="272363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91" extrusionOk="0">
                    <a:moveTo>
                      <a:pt x="607" y="0"/>
                    </a:moveTo>
                    <a:lnTo>
                      <a:pt x="1" y="739"/>
                    </a:lnTo>
                    <a:lnTo>
                      <a:pt x="1336" y="1839"/>
                    </a:lnTo>
                    <a:lnTo>
                      <a:pt x="2089" y="2460"/>
                    </a:lnTo>
                    <a:lnTo>
                      <a:pt x="3016" y="3222"/>
                    </a:lnTo>
                    <a:cubicBezTo>
                      <a:pt x="3114" y="3302"/>
                      <a:pt x="3204" y="3387"/>
                      <a:pt x="3288" y="3476"/>
                    </a:cubicBezTo>
                    <a:cubicBezTo>
                      <a:pt x="3387" y="3585"/>
                      <a:pt x="3472" y="3693"/>
                      <a:pt x="3552" y="3810"/>
                    </a:cubicBezTo>
                    <a:cubicBezTo>
                      <a:pt x="3749" y="4116"/>
                      <a:pt x="3867" y="4450"/>
                      <a:pt x="3900" y="4798"/>
                    </a:cubicBezTo>
                    <a:cubicBezTo>
                      <a:pt x="3905" y="4855"/>
                      <a:pt x="3905" y="4911"/>
                      <a:pt x="3905" y="4963"/>
                    </a:cubicBezTo>
                    <a:cubicBezTo>
                      <a:pt x="3905" y="5019"/>
                      <a:pt x="3905" y="5076"/>
                      <a:pt x="3900" y="5132"/>
                    </a:cubicBezTo>
                    <a:cubicBezTo>
                      <a:pt x="3867" y="5480"/>
                      <a:pt x="3749" y="5814"/>
                      <a:pt x="3552" y="6120"/>
                    </a:cubicBezTo>
                    <a:cubicBezTo>
                      <a:pt x="3472" y="6237"/>
                      <a:pt x="3387" y="6346"/>
                      <a:pt x="3288" y="6454"/>
                    </a:cubicBezTo>
                    <a:cubicBezTo>
                      <a:pt x="3204" y="6543"/>
                      <a:pt x="3114" y="6628"/>
                      <a:pt x="3016" y="6708"/>
                    </a:cubicBezTo>
                    <a:lnTo>
                      <a:pt x="2089" y="7470"/>
                    </a:lnTo>
                    <a:lnTo>
                      <a:pt x="2837" y="8091"/>
                    </a:lnTo>
                    <a:lnTo>
                      <a:pt x="3260" y="7743"/>
                    </a:lnTo>
                    <a:lnTo>
                      <a:pt x="3622" y="7442"/>
                    </a:lnTo>
                    <a:cubicBezTo>
                      <a:pt x="4417" y="6788"/>
                      <a:pt x="4859" y="5908"/>
                      <a:pt x="4859" y="4963"/>
                    </a:cubicBezTo>
                    <a:cubicBezTo>
                      <a:pt x="4859" y="4022"/>
                      <a:pt x="4417" y="3142"/>
                      <a:pt x="3622" y="2489"/>
                    </a:cubicBezTo>
                    <a:lnTo>
                      <a:pt x="2837" y="1839"/>
                    </a:lnTo>
                    <a:lnTo>
                      <a:pt x="2089" y="1223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 bwMode="auto">
              <a:xfrm>
                <a:off x="7650277" y="2386081"/>
                <a:ext cx="163600" cy="272229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87" extrusionOk="0">
                    <a:moveTo>
                      <a:pt x="2018" y="1"/>
                    </a:moveTo>
                    <a:lnTo>
                      <a:pt x="1600" y="344"/>
                    </a:lnTo>
                    <a:lnTo>
                      <a:pt x="1238" y="645"/>
                    </a:lnTo>
                    <a:cubicBezTo>
                      <a:pt x="438" y="1299"/>
                      <a:pt x="1" y="2183"/>
                      <a:pt x="1" y="3124"/>
                    </a:cubicBezTo>
                    <a:cubicBezTo>
                      <a:pt x="1" y="4065"/>
                      <a:pt x="438" y="4944"/>
                      <a:pt x="1238" y="5603"/>
                    </a:cubicBezTo>
                    <a:lnTo>
                      <a:pt x="2018" y="6247"/>
                    </a:lnTo>
                    <a:lnTo>
                      <a:pt x="2771" y="6863"/>
                    </a:lnTo>
                    <a:lnTo>
                      <a:pt x="4253" y="8086"/>
                    </a:lnTo>
                    <a:lnTo>
                      <a:pt x="4859" y="7353"/>
                    </a:lnTo>
                    <a:lnTo>
                      <a:pt x="3519" y="6247"/>
                    </a:lnTo>
                    <a:lnTo>
                      <a:pt x="2771" y="5631"/>
                    </a:lnTo>
                    <a:lnTo>
                      <a:pt x="1840" y="4864"/>
                    </a:lnTo>
                    <a:cubicBezTo>
                      <a:pt x="1746" y="4784"/>
                      <a:pt x="1656" y="4700"/>
                      <a:pt x="1572" y="4610"/>
                    </a:cubicBezTo>
                    <a:cubicBezTo>
                      <a:pt x="1473" y="4507"/>
                      <a:pt x="1383" y="4394"/>
                      <a:pt x="1308" y="4276"/>
                    </a:cubicBezTo>
                    <a:cubicBezTo>
                      <a:pt x="1106" y="3975"/>
                      <a:pt x="988" y="3637"/>
                      <a:pt x="960" y="3289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68"/>
                      <a:pt x="955" y="3011"/>
                      <a:pt x="960" y="2955"/>
                    </a:cubicBezTo>
                    <a:cubicBezTo>
                      <a:pt x="988" y="2607"/>
                      <a:pt x="1106" y="2273"/>
                      <a:pt x="1308" y="1967"/>
                    </a:cubicBezTo>
                    <a:cubicBezTo>
                      <a:pt x="1383" y="1854"/>
                      <a:pt x="1473" y="1741"/>
                      <a:pt x="1572" y="1633"/>
                    </a:cubicBezTo>
                    <a:cubicBezTo>
                      <a:pt x="1656" y="1548"/>
                      <a:pt x="1746" y="1464"/>
                      <a:pt x="1840" y="1384"/>
                    </a:cubicBezTo>
                    <a:lnTo>
                      <a:pt x="2771" y="617"/>
                    </a:lnTo>
                    <a:lnTo>
                      <a:pt x="2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7" name="Google Shape;1037;p39"/>
            <p:cNvGrpSpPr/>
            <p:nvPr/>
          </p:nvGrpSpPr>
          <p:grpSpPr bwMode="auto">
            <a:xfrm>
              <a:off x="7554003" y="2175659"/>
              <a:ext cx="371330" cy="513115"/>
              <a:chOff x="7554003" y="2175659"/>
              <a:chExt cx="371330" cy="513115"/>
            </a:xfrm>
          </p:grpSpPr>
          <p:sp>
            <p:nvSpPr>
              <p:cNvPr id="1038" name="Google Shape;1038;p39"/>
              <p:cNvSpPr/>
              <p:nvPr/>
            </p:nvSpPr>
            <p:spPr bwMode="auto">
              <a:xfrm>
                <a:off x="7911228" y="2340604"/>
                <a:ext cx="14105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8" extrusionOk="0">
                    <a:moveTo>
                      <a:pt x="214" y="0"/>
                    </a:moveTo>
                    <a:cubicBezTo>
                      <a:pt x="206" y="0"/>
                      <a:pt x="197" y="1"/>
                      <a:pt x="188" y="2"/>
                    </a:cubicBezTo>
                    <a:cubicBezTo>
                      <a:pt x="80" y="11"/>
                      <a:pt x="0" y="110"/>
                      <a:pt x="14" y="218"/>
                    </a:cubicBezTo>
                    <a:cubicBezTo>
                      <a:pt x="23" y="320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39" y="387"/>
                      <a:pt x="419" y="289"/>
                      <a:pt x="409" y="176"/>
                    </a:cubicBezTo>
                    <a:cubicBezTo>
                      <a:pt x="396" y="76"/>
                      <a:pt x="315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 bwMode="auto">
              <a:xfrm>
                <a:off x="7839494" y="2460644"/>
                <a:ext cx="14137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8" extrusionOk="0">
                    <a:moveTo>
                      <a:pt x="206" y="0"/>
                    </a:moveTo>
                    <a:cubicBezTo>
                      <a:pt x="200" y="0"/>
                      <a:pt x="194" y="1"/>
                      <a:pt x="189" y="1"/>
                    </a:cubicBezTo>
                    <a:cubicBezTo>
                      <a:pt x="80" y="15"/>
                      <a:pt x="0" y="109"/>
                      <a:pt x="10" y="222"/>
                    </a:cubicBezTo>
                    <a:cubicBezTo>
                      <a:pt x="23" y="322"/>
                      <a:pt x="108" y="398"/>
                      <a:pt x="206" y="398"/>
                    </a:cubicBezTo>
                    <a:cubicBezTo>
                      <a:pt x="214" y="398"/>
                      <a:pt x="223" y="397"/>
                      <a:pt x="231" y="396"/>
                    </a:cubicBezTo>
                    <a:cubicBezTo>
                      <a:pt x="339" y="387"/>
                      <a:pt x="419" y="288"/>
                      <a:pt x="410" y="180"/>
                    </a:cubicBezTo>
                    <a:cubicBezTo>
                      <a:pt x="396" y="78"/>
                      <a:pt x="307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 bwMode="auto">
              <a:xfrm>
                <a:off x="7579654" y="2508916"/>
                <a:ext cx="14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98" extrusionOk="0">
                    <a:moveTo>
                      <a:pt x="218" y="0"/>
                    </a:moveTo>
                    <a:cubicBezTo>
                      <a:pt x="210" y="0"/>
                      <a:pt x="202" y="1"/>
                      <a:pt x="194" y="2"/>
                    </a:cubicBezTo>
                    <a:cubicBezTo>
                      <a:pt x="81" y="11"/>
                      <a:pt x="1" y="110"/>
                      <a:pt x="15" y="218"/>
                    </a:cubicBezTo>
                    <a:cubicBezTo>
                      <a:pt x="24" y="325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44" y="387"/>
                      <a:pt x="424" y="289"/>
                      <a:pt x="410" y="181"/>
                    </a:cubicBezTo>
                    <a:cubicBezTo>
                      <a:pt x="401" y="76"/>
                      <a:pt x="316" y="0"/>
                      <a:pt x="218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 bwMode="auto">
              <a:xfrm>
                <a:off x="7636038" y="2179530"/>
                <a:ext cx="15081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0" extrusionOk="0">
                    <a:moveTo>
                      <a:pt x="223" y="1"/>
                    </a:moveTo>
                    <a:cubicBezTo>
                      <a:pt x="175" y="1"/>
                      <a:pt x="127" y="17"/>
                      <a:pt x="90" y="50"/>
                    </a:cubicBezTo>
                    <a:cubicBezTo>
                      <a:pt x="10" y="125"/>
                      <a:pt x="0" y="252"/>
                      <a:pt x="75" y="332"/>
                    </a:cubicBezTo>
                    <a:cubicBezTo>
                      <a:pt x="115" y="377"/>
                      <a:pt x="170" y="400"/>
                      <a:pt x="224" y="400"/>
                    </a:cubicBezTo>
                    <a:cubicBezTo>
                      <a:pt x="272" y="400"/>
                      <a:pt x="320" y="382"/>
                      <a:pt x="358" y="346"/>
                    </a:cubicBezTo>
                    <a:cubicBezTo>
                      <a:pt x="438" y="271"/>
                      <a:pt x="447" y="144"/>
                      <a:pt x="372" y="64"/>
                    </a:cubicBezTo>
                    <a:cubicBezTo>
                      <a:pt x="332" y="22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 bwMode="auto">
              <a:xfrm>
                <a:off x="7642838" y="2642118"/>
                <a:ext cx="14912" cy="13431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99" extrusionOk="0">
                    <a:moveTo>
                      <a:pt x="216" y="1"/>
                    </a:moveTo>
                    <a:cubicBezTo>
                      <a:pt x="169" y="1"/>
                      <a:pt x="122" y="18"/>
                      <a:pt x="85" y="52"/>
                    </a:cubicBezTo>
                    <a:cubicBezTo>
                      <a:pt x="5" y="128"/>
                      <a:pt x="0" y="255"/>
                      <a:pt x="76" y="335"/>
                    </a:cubicBezTo>
                    <a:cubicBezTo>
                      <a:pt x="116" y="377"/>
                      <a:pt x="169" y="398"/>
                      <a:pt x="223" y="398"/>
                    </a:cubicBezTo>
                    <a:cubicBezTo>
                      <a:pt x="270" y="398"/>
                      <a:pt x="318" y="382"/>
                      <a:pt x="358" y="349"/>
                    </a:cubicBezTo>
                    <a:cubicBezTo>
                      <a:pt x="438" y="273"/>
                      <a:pt x="443" y="146"/>
                      <a:pt x="367" y="66"/>
                    </a:cubicBezTo>
                    <a:cubicBezTo>
                      <a:pt x="327" y="23"/>
                      <a:pt x="271" y="1"/>
                      <a:pt x="216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 bwMode="auto">
              <a:xfrm>
                <a:off x="7754631" y="2675309"/>
                <a:ext cx="14912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00" extrusionOk="0">
                    <a:moveTo>
                      <a:pt x="221" y="0"/>
                    </a:moveTo>
                    <a:cubicBezTo>
                      <a:pt x="172" y="0"/>
                      <a:pt x="123" y="18"/>
                      <a:pt x="85" y="54"/>
                    </a:cubicBezTo>
                    <a:cubicBezTo>
                      <a:pt x="5" y="129"/>
                      <a:pt x="0" y="256"/>
                      <a:pt x="76" y="336"/>
                    </a:cubicBezTo>
                    <a:cubicBezTo>
                      <a:pt x="115" y="378"/>
                      <a:pt x="168" y="399"/>
                      <a:pt x="222" y="399"/>
                    </a:cubicBezTo>
                    <a:cubicBezTo>
                      <a:pt x="271" y="399"/>
                      <a:pt x="320" y="382"/>
                      <a:pt x="358" y="346"/>
                    </a:cubicBezTo>
                    <a:cubicBezTo>
                      <a:pt x="438" y="270"/>
                      <a:pt x="442" y="143"/>
                      <a:pt x="367" y="64"/>
                    </a:cubicBezTo>
                    <a:cubicBezTo>
                      <a:pt x="328" y="22"/>
                      <a:pt x="274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 bwMode="auto">
              <a:xfrm>
                <a:off x="7554003" y="2265874"/>
                <a:ext cx="7170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00" extrusionOk="0">
                    <a:moveTo>
                      <a:pt x="106" y="0"/>
                    </a:moveTo>
                    <a:cubicBezTo>
                      <a:pt x="56" y="0"/>
                      <a:pt x="14" y="35"/>
                      <a:pt x="5" y="82"/>
                    </a:cubicBezTo>
                    <a:cubicBezTo>
                      <a:pt x="1" y="138"/>
                      <a:pt x="38" y="190"/>
                      <a:pt x="90" y="199"/>
                    </a:cubicBezTo>
                    <a:cubicBezTo>
                      <a:pt x="93" y="199"/>
                      <a:pt x="96" y="200"/>
                      <a:pt x="100" y="200"/>
                    </a:cubicBezTo>
                    <a:cubicBezTo>
                      <a:pt x="152" y="200"/>
                      <a:pt x="199" y="163"/>
                      <a:pt x="203" y="114"/>
                    </a:cubicBezTo>
                    <a:cubicBezTo>
                      <a:pt x="212" y="58"/>
                      <a:pt x="175" y="6"/>
                      <a:pt x="123" y="2"/>
                    </a:cubicBezTo>
                    <a:cubicBezTo>
                      <a:pt x="117" y="1"/>
                      <a:pt x="11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 bwMode="auto">
              <a:xfrm>
                <a:off x="7618601" y="2452397"/>
                <a:ext cx="7338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0" extrusionOk="0">
                    <a:moveTo>
                      <a:pt x="107" y="0"/>
                    </a:moveTo>
                    <a:cubicBezTo>
                      <a:pt x="61" y="0"/>
                      <a:pt x="19" y="35"/>
                      <a:pt x="10" y="82"/>
                    </a:cubicBezTo>
                    <a:cubicBezTo>
                      <a:pt x="1" y="138"/>
                      <a:pt x="38" y="190"/>
                      <a:pt x="95" y="199"/>
                    </a:cubicBezTo>
                    <a:cubicBezTo>
                      <a:pt x="98" y="199"/>
                      <a:pt x="101" y="200"/>
                      <a:pt x="104" y="200"/>
                    </a:cubicBezTo>
                    <a:cubicBezTo>
                      <a:pt x="152" y="200"/>
                      <a:pt x="199" y="163"/>
                      <a:pt x="208" y="114"/>
                    </a:cubicBezTo>
                    <a:cubicBezTo>
                      <a:pt x="217" y="58"/>
                      <a:pt x="180" y="6"/>
                      <a:pt x="123" y="2"/>
                    </a:cubicBezTo>
                    <a:cubicBezTo>
                      <a:pt x="118" y="1"/>
                      <a:pt x="112" y="0"/>
                      <a:pt x="107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 bwMode="auto">
              <a:xfrm>
                <a:off x="7833165" y="2595832"/>
                <a:ext cx="7136" cy="676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01" extrusionOk="0">
                    <a:moveTo>
                      <a:pt x="105" y="1"/>
                    </a:moveTo>
                    <a:cubicBezTo>
                      <a:pt x="57" y="1"/>
                      <a:pt x="18" y="36"/>
                      <a:pt x="10" y="87"/>
                    </a:cubicBezTo>
                    <a:cubicBezTo>
                      <a:pt x="0" y="139"/>
                      <a:pt x="38" y="190"/>
                      <a:pt x="94" y="200"/>
                    </a:cubicBezTo>
                    <a:cubicBezTo>
                      <a:pt x="98" y="200"/>
                      <a:pt x="101" y="200"/>
                      <a:pt x="104" y="200"/>
                    </a:cubicBezTo>
                    <a:cubicBezTo>
                      <a:pt x="152" y="200"/>
                      <a:pt x="198" y="168"/>
                      <a:pt x="207" y="115"/>
                    </a:cubicBezTo>
                    <a:cubicBezTo>
                      <a:pt x="212" y="59"/>
                      <a:pt x="179" y="12"/>
                      <a:pt x="123" y="2"/>
                    </a:cubicBezTo>
                    <a:cubicBezTo>
                      <a:pt x="117" y="1"/>
                      <a:pt x="11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 bwMode="auto">
              <a:xfrm>
                <a:off x="7868140" y="2269240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3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3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 bwMode="auto">
              <a:xfrm>
                <a:off x="7869722" y="2388001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2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2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 bwMode="auto">
              <a:xfrm>
                <a:off x="7646945" y="2571494"/>
                <a:ext cx="6699" cy="6699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100" y="1"/>
                    </a:moveTo>
                    <a:cubicBezTo>
                      <a:pt x="43" y="1"/>
                      <a:pt x="1" y="43"/>
                      <a:pt x="1" y="100"/>
                    </a:cubicBezTo>
                    <a:cubicBezTo>
                      <a:pt x="1" y="156"/>
                      <a:pt x="43" y="198"/>
                      <a:pt x="100" y="198"/>
                    </a:cubicBezTo>
                    <a:cubicBezTo>
                      <a:pt x="156" y="198"/>
                      <a:pt x="198" y="156"/>
                      <a:pt x="198" y="100"/>
                    </a:cubicBezTo>
                    <a:cubicBezTo>
                      <a:pt x="198" y="43"/>
                      <a:pt x="156" y="1"/>
                      <a:pt x="100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 bwMode="auto">
              <a:xfrm>
                <a:off x="7590728" y="2368207"/>
                <a:ext cx="21106" cy="21073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26" extrusionOk="0">
                    <a:moveTo>
                      <a:pt x="316" y="0"/>
                    </a:moveTo>
                    <a:cubicBezTo>
                      <a:pt x="142" y="0"/>
                      <a:pt x="1" y="141"/>
                      <a:pt x="1" y="315"/>
                    </a:cubicBezTo>
                    <a:cubicBezTo>
                      <a:pt x="1" y="485"/>
                      <a:pt x="142" y="626"/>
                      <a:pt x="316" y="626"/>
                    </a:cubicBezTo>
                    <a:cubicBezTo>
                      <a:pt x="485" y="626"/>
                      <a:pt x="627" y="485"/>
                      <a:pt x="627" y="315"/>
                    </a:cubicBezTo>
                    <a:cubicBezTo>
                      <a:pt x="627" y="141"/>
                      <a:pt x="485" y="0"/>
                      <a:pt x="316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 bwMode="auto">
              <a:xfrm>
                <a:off x="7873055" y="253412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5"/>
                      <a:pt x="142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 bwMode="auto">
              <a:xfrm>
                <a:off x="7857705" y="217565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0"/>
                    </a:moveTo>
                    <a:cubicBezTo>
                      <a:pt x="137" y="0"/>
                      <a:pt x="0" y="142"/>
                      <a:pt x="0" y="316"/>
                    </a:cubicBezTo>
                    <a:cubicBezTo>
                      <a:pt x="0" y="485"/>
                      <a:pt x="137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 bwMode="auto">
          <a:xfrm>
            <a:off x="435105" y="256898"/>
            <a:ext cx="7704000" cy="572700"/>
          </a:xfrm>
        </p:spPr>
        <p:txBody>
          <a:bodyPr/>
          <a:lstStyle/>
          <a:p>
            <a:pPr>
              <a:defRPr/>
            </a:pPr>
            <a:r>
              <a:rPr lang="pt-BR" dirty="0"/>
              <a:t>Introdução:</a:t>
            </a:r>
            <a:br>
              <a:rPr lang="pt-BR" sz="3200" b="0" dirty="0"/>
            </a:br>
            <a:r>
              <a:rPr lang="pt-BR" sz="3200" b="0" dirty="0"/>
              <a:t>		</a:t>
            </a:r>
            <a:r>
              <a:rPr sz="14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</a:t>
            </a:r>
            <a:endParaRPr sz="7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671203-4C9C-F1E3-4C32-15C0FA7F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93" y="1768633"/>
            <a:ext cx="8354954" cy="18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547725" name="Google Shape;352;p19"/>
          <p:cNvSpPr txBox="1">
            <a:spLocks noGrp="1"/>
          </p:cNvSpPr>
          <p:nvPr>
            <p:ph type="title"/>
          </p:nvPr>
        </p:nvSpPr>
        <p:spPr bwMode="auto">
          <a:xfrm>
            <a:off x="-2442748" y="371418"/>
            <a:ext cx="7704000" cy="5726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algn="ctr">
              <a:defRPr/>
            </a:pPr>
            <a:r>
              <a:rPr lang="pt-BR" dirty="0"/>
              <a:t>Pratica</a:t>
            </a:r>
            <a:endParaRPr dirty="0"/>
          </a:p>
        </p:txBody>
      </p:sp>
      <p:sp>
        <p:nvSpPr>
          <p:cNvPr id="2" name="Google Shape;352;p19">
            <a:extLst>
              <a:ext uri="{FF2B5EF4-FFF2-40B4-BE49-F238E27FC236}">
                <a16:creationId xmlns:a16="http://schemas.microsoft.com/office/drawing/2014/main" id="{C4D90A0B-933B-C500-7F23-445A10F86FE3}"/>
              </a:ext>
            </a:extLst>
          </p:cNvPr>
          <p:cNvSpPr txBox="1">
            <a:spLocks/>
          </p:cNvSpPr>
          <p:nvPr/>
        </p:nvSpPr>
        <p:spPr bwMode="auto">
          <a:xfrm>
            <a:off x="554900" y="2005401"/>
            <a:ext cx="77040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ctr">
              <a:defRPr/>
            </a:pPr>
            <a:r>
              <a:rPr lang="pt-BR" dirty="0"/>
              <a:t>BLAST - WEB</a:t>
            </a:r>
          </a:p>
        </p:txBody>
      </p:sp>
    </p:spTree>
    <p:extLst>
      <p:ext uri="{BB962C8B-B14F-4D97-AF65-F5344CB8AC3E}">
        <p14:creationId xmlns:p14="http://schemas.microsoft.com/office/powerpoint/2010/main" val="120220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39"/>
          <p:cNvGrpSpPr/>
          <p:nvPr/>
        </p:nvGrpSpPr>
        <p:grpSpPr bwMode="auto">
          <a:xfrm rot="-1800010">
            <a:off x="7287857" y="142858"/>
            <a:ext cx="1650701" cy="2556182"/>
            <a:chOff x="7554003" y="2113754"/>
            <a:chExt cx="371330" cy="575021"/>
          </a:xfrm>
        </p:grpSpPr>
        <p:grpSp>
          <p:nvGrpSpPr>
            <p:cNvPr id="1016" name="Google Shape;1016;p39"/>
            <p:cNvGrpSpPr/>
            <p:nvPr/>
          </p:nvGrpSpPr>
          <p:grpSpPr bwMode="auto">
            <a:xfrm>
              <a:off x="7650277" y="2113754"/>
              <a:ext cx="186558" cy="544556"/>
              <a:chOff x="7650277" y="2113754"/>
              <a:chExt cx="186558" cy="544556"/>
            </a:xfrm>
          </p:grpSpPr>
          <p:sp>
            <p:nvSpPr>
              <p:cNvPr id="1017" name="Google Shape;1017;p39"/>
              <p:cNvSpPr/>
              <p:nvPr/>
            </p:nvSpPr>
            <p:spPr bwMode="auto">
              <a:xfrm>
                <a:off x="7673235" y="2596371"/>
                <a:ext cx="70321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840" extrusionOk="0">
                    <a:moveTo>
                      <a:pt x="1336" y="0"/>
                    </a:moveTo>
                    <a:lnTo>
                      <a:pt x="1" y="1106"/>
                    </a:lnTo>
                    <a:lnTo>
                      <a:pt x="607" y="1839"/>
                    </a:lnTo>
                    <a:lnTo>
                      <a:pt x="2089" y="61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 bwMode="auto">
              <a:xfrm>
                <a:off x="7650277" y="2175659"/>
                <a:ext cx="186558" cy="420748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2499" extrusionOk="0">
                    <a:moveTo>
                      <a:pt x="2018" y="0"/>
                    </a:moveTo>
                    <a:lnTo>
                      <a:pt x="1238" y="650"/>
                    </a:lnTo>
                    <a:cubicBezTo>
                      <a:pt x="438" y="1303"/>
                      <a:pt x="1" y="2183"/>
                      <a:pt x="1" y="3124"/>
                    </a:cubicBezTo>
                    <a:cubicBezTo>
                      <a:pt x="1" y="4069"/>
                      <a:pt x="438" y="4949"/>
                      <a:pt x="1238" y="5603"/>
                    </a:cubicBezTo>
                    <a:lnTo>
                      <a:pt x="1600" y="5904"/>
                    </a:lnTo>
                    <a:lnTo>
                      <a:pt x="2018" y="6252"/>
                    </a:lnTo>
                    <a:lnTo>
                      <a:pt x="2771" y="6868"/>
                    </a:lnTo>
                    <a:lnTo>
                      <a:pt x="3698" y="7635"/>
                    </a:lnTo>
                    <a:cubicBezTo>
                      <a:pt x="3796" y="7715"/>
                      <a:pt x="3886" y="7799"/>
                      <a:pt x="3966" y="7884"/>
                    </a:cubicBezTo>
                    <a:cubicBezTo>
                      <a:pt x="4069" y="7992"/>
                      <a:pt x="4154" y="8105"/>
                      <a:pt x="4234" y="8218"/>
                    </a:cubicBezTo>
                    <a:cubicBezTo>
                      <a:pt x="4431" y="8524"/>
                      <a:pt x="4549" y="8858"/>
                      <a:pt x="4582" y="9206"/>
                    </a:cubicBezTo>
                    <a:cubicBezTo>
                      <a:pt x="4587" y="9262"/>
                      <a:pt x="4587" y="9319"/>
                      <a:pt x="4587" y="9375"/>
                    </a:cubicBezTo>
                    <a:cubicBezTo>
                      <a:pt x="4587" y="9431"/>
                      <a:pt x="4587" y="9488"/>
                      <a:pt x="4582" y="9540"/>
                    </a:cubicBezTo>
                    <a:cubicBezTo>
                      <a:pt x="4549" y="9888"/>
                      <a:pt x="4431" y="10226"/>
                      <a:pt x="4234" y="10527"/>
                    </a:cubicBezTo>
                    <a:cubicBezTo>
                      <a:pt x="4154" y="10645"/>
                      <a:pt x="4069" y="10758"/>
                      <a:pt x="3966" y="10861"/>
                    </a:cubicBezTo>
                    <a:cubicBezTo>
                      <a:pt x="3886" y="10951"/>
                      <a:pt x="3796" y="11035"/>
                      <a:pt x="3698" y="11115"/>
                    </a:cubicBezTo>
                    <a:lnTo>
                      <a:pt x="2771" y="11882"/>
                    </a:lnTo>
                    <a:lnTo>
                      <a:pt x="3519" y="12498"/>
                    </a:lnTo>
                    <a:lnTo>
                      <a:pt x="4304" y="11854"/>
                    </a:lnTo>
                    <a:cubicBezTo>
                      <a:pt x="5099" y="11195"/>
                      <a:pt x="5541" y="10316"/>
                      <a:pt x="5541" y="9375"/>
                    </a:cubicBezTo>
                    <a:cubicBezTo>
                      <a:pt x="5541" y="8434"/>
                      <a:pt x="5099" y="7550"/>
                      <a:pt x="4304" y="6896"/>
                    </a:cubicBezTo>
                    <a:lnTo>
                      <a:pt x="3942" y="6595"/>
                    </a:lnTo>
                    <a:lnTo>
                      <a:pt x="3519" y="6252"/>
                    </a:lnTo>
                    <a:lnTo>
                      <a:pt x="2771" y="5631"/>
                    </a:lnTo>
                    <a:lnTo>
                      <a:pt x="1840" y="4869"/>
                    </a:lnTo>
                    <a:cubicBezTo>
                      <a:pt x="1746" y="4789"/>
                      <a:pt x="1656" y="4704"/>
                      <a:pt x="1572" y="4615"/>
                    </a:cubicBezTo>
                    <a:cubicBezTo>
                      <a:pt x="1473" y="4507"/>
                      <a:pt x="1383" y="4398"/>
                      <a:pt x="1308" y="4281"/>
                    </a:cubicBezTo>
                    <a:cubicBezTo>
                      <a:pt x="1111" y="3975"/>
                      <a:pt x="988" y="3641"/>
                      <a:pt x="960" y="3293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72"/>
                      <a:pt x="955" y="3016"/>
                      <a:pt x="960" y="2959"/>
                    </a:cubicBezTo>
                    <a:cubicBezTo>
                      <a:pt x="988" y="2611"/>
                      <a:pt x="1111" y="2277"/>
                      <a:pt x="1308" y="1971"/>
                    </a:cubicBezTo>
                    <a:cubicBezTo>
                      <a:pt x="1383" y="1854"/>
                      <a:pt x="1473" y="1746"/>
                      <a:pt x="1572" y="1637"/>
                    </a:cubicBezTo>
                    <a:cubicBezTo>
                      <a:pt x="1656" y="1548"/>
                      <a:pt x="1746" y="1463"/>
                      <a:pt x="1840" y="1383"/>
                    </a:cubicBezTo>
                    <a:lnTo>
                      <a:pt x="2771" y="621"/>
                    </a:lnTo>
                    <a:lnTo>
                      <a:pt x="20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 bwMode="auto">
              <a:xfrm>
                <a:off x="7743522" y="2113754"/>
                <a:ext cx="70355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0" extrusionOk="0">
                    <a:moveTo>
                      <a:pt x="1483" y="0"/>
                    </a:moveTo>
                    <a:lnTo>
                      <a:pt x="1" y="1223"/>
                    </a:lnTo>
                    <a:lnTo>
                      <a:pt x="749" y="1839"/>
                    </a:lnTo>
                    <a:lnTo>
                      <a:pt x="2089" y="739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 bwMode="auto">
            <a:xfrm>
              <a:off x="7682425" y="2230764"/>
              <a:ext cx="122262" cy="310535"/>
              <a:chOff x="7682425" y="2230764"/>
              <a:chExt cx="122262" cy="310535"/>
            </a:xfrm>
          </p:grpSpPr>
          <p:sp>
            <p:nvSpPr>
              <p:cNvPr id="1021" name="Google Shape;1021;p39"/>
              <p:cNvSpPr/>
              <p:nvPr/>
            </p:nvSpPr>
            <p:spPr bwMode="auto">
              <a:xfrm>
                <a:off x="7682425" y="2275266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3627" y="334"/>
                    </a:lnTo>
                    <a:cubicBezTo>
                      <a:pt x="3632" y="278"/>
                      <a:pt x="3632" y="221"/>
                      <a:pt x="3632" y="165"/>
                    </a:cubicBezTo>
                    <a:cubicBezTo>
                      <a:pt x="3632" y="113"/>
                      <a:pt x="3632" y="57"/>
                      <a:pt x="3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 bwMode="auto">
              <a:xfrm>
                <a:off x="7694308" y="223076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0"/>
                    </a:moveTo>
                    <a:cubicBezTo>
                      <a:pt x="165" y="109"/>
                      <a:pt x="75" y="217"/>
                      <a:pt x="0" y="334"/>
                    </a:cubicBezTo>
                    <a:lnTo>
                      <a:pt x="2926" y="334"/>
                    </a:lnTo>
                    <a:cubicBezTo>
                      <a:pt x="2846" y="217"/>
                      <a:pt x="2761" y="109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 bwMode="auto">
              <a:xfrm>
                <a:off x="7694308" y="231973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1"/>
                    </a:moveTo>
                    <a:cubicBezTo>
                      <a:pt x="75" y="118"/>
                      <a:pt x="165" y="227"/>
                      <a:pt x="264" y="335"/>
                    </a:cubicBezTo>
                    <a:lnTo>
                      <a:pt x="2662" y="335"/>
                    </a:lnTo>
                    <a:cubicBezTo>
                      <a:pt x="2761" y="227"/>
                      <a:pt x="2846" y="118"/>
                      <a:pt x="2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 bwMode="auto">
              <a:xfrm>
                <a:off x="7682425" y="2485521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3627" y="335"/>
                    </a:lnTo>
                    <a:cubicBezTo>
                      <a:pt x="3632" y="283"/>
                      <a:pt x="3632" y="226"/>
                      <a:pt x="3632" y="170"/>
                    </a:cubicBezTo>
                    <a:cubicBezTo>
                      <a:pt x="3632" y="114"/>
                      <a:pt x="3632" y="57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 bwMode="auto">
              <a:xfrm>
                <a:off x="7694308" y="2441019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1"/>
                    </a:moveTo>
                    <a:cubicBezTo>
                      <a:pt x="165" y="109"/>
                      <a:pt x="75" y="222"/>
                      <a:pt x="0" y="335"/>
                    </a:cubicBezTo>
                    <a:lnTo>
                      <a:pt x="2926" y="335"/>
                    </a:lnTo>
                    <a:cubicBezTo>
                      <a:pt x="2846" y="222"/>
                      <a:pt x="2761" y="109"/>
                      <a:pt x="2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 bwMode="auto">
              <a:xfrm>
                <a:off x="7694308" y="2530022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0"/>
                    </a:moveTo>
                    <a:cubicBezTo>
                      <a:pt x="75" y="118"/>
                      <a:pt x="165" y="231"/>
                      <a:pt x="264" y="334"/>
                    </a:cubicBezTo>
                    <a:lnTo>
                      <a:pt x="2658" y="334"/>
                    </a:lnTo>
                    <a:cubicBezTo>
                      <a:pt x="2761" y="231"/>
                      <a:pt x="2846" y="118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7" name="Google Shape;1027;p39"/>
            <p:cNvGrpSpPr/>
            <p:nvPr/>
          </p:nvGrpSpPr>
          <p:grpSpPr bwMode="auto">
            <a:xfrm>
              <a:off x="7682425" y="2230764"/>
              <a:ext cx="110379" cy="310535"/>
              <a:chOff x="7682425" y="2230764"/>
              <a:chExt cx="110379" cy="310535"/>
            </a:xfrm>
          </p:grpSpPr>
          <p:sp>
            <p:nvSpPr>
              <p:cNvPr id="1028" name="Google Shape;1028;p39"/>
              <p:cNvSpPr/>
              <p:nvPr/>
            </p:nvSpPr>
            <p:spPr bwMode="auto">
              <a:xfrm>
                <a:off x="7682425" y="2275266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1816" y="334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 bwMode="auto">
              <a:xfrm>
                <a:off x="7743522" y="223076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464" y="334"/>
                    </a:lnTo>
                    <a:cubicBezTo>
                      <a:pt x="1384" y="217"/>
                      <a:pt x="1299" y="109"/>
                      <a:pt x="1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 bwMode="auto">
              <a:xfrm>
                <a:off x="7743522" y="231973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200" y="335"/>
                    </a:lnTo>
                    <a:cubicBezTo>
                      <a:pt x="1299" y="227"/>
                      <a:pt x="1384" y="118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 bwMode="auto">
              <a:xfrm>
                <a:off x="7682425" y="2485521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1816" y="335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 bwMode="auto">
              <a:xfrm>
                <a:off x="7743522" y="2441019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464" y="335"/>
                    </a:lnTo>
                    <a:cubicBezTo>
                      <a:pt x="1384" y="222"/>
                      <a:pt x="1299" y="109"/>
                      <a:pt x="1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 bwMode="auto">
              <a:xfrm>
                <a:off x="7743522" y="2530022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196" y="334"/>
                    </a:lnTo>
                    <a:cubicBezTo>
                      <a:pt x="1299" y="231"/>
                      <a:pt x="1384" y="118"/>
                      <a:pt x="1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4" name="Google Shape;1034;p39"/>
            <p:cNvGrpSpPr/>
            <p:nvPr/>
          </p:nvGrpSpPr>
          <p:grpSpPr bwMode="auto">
            <a:xfrm>
              <a:off x="7650277" y="2113754"/>
              <a:ext cx="186558" cy="544557"/>
              <a:chOff x="7650277" y="2113754"/>
              <a:chExt cx="186558" cy="544557"/>
            </a:xfrm>
          </p:grpSpPr>
          <p:sp>
            <p:nvSpPr>
              <p:cNvPr id="1035" name="Google Shape;1035;p39"/>
              <p:cNvSpPr/>
              <p:nvPr/>
            </p:nvSpPr>
            <p:spPr bwMode="auto">
              <a:xfrm>
                <a:off x="7673235" y="2113754"/>
                <a:ext cx="163600" cy="272363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91" extrusionOk="0">
                    <a:moveTo>
                      <a:pt x="607" y="0"/>
                    </a:moveTo>
                    <a:lnTo>
                      <a:pt x="1" y="739"/>
                    </a:lnTo>
                    <a:lnTo>
                      <a:pt x="1336" y="1839"/>
                    </a:lnTo>
                    <a:lnTo>
                      <a:pt x="2089" y="2460"/>
                    </a:lnTo>
                    <a:lnTo>
                      <a:pt x="3016" y="3222"/>
                    </a:lnTo>
                    <a:cubicBezTo>
                      <a:pt x="3114" y="3302"/>
                      <a:pt x="3204" y="3387"/>
                      <a:pt x="3288" y="3476"/>
                    </a:cubicBezTo>
                    <a:cubicBezTo>
                      <a:pt x="3387" y="3585"/>
                      <a:pt x="3472" y="3693"/>
                      <a:pt x="3552" y="3810"/>
                    </a:cubicBezTo>
                    <a:cubicBezTo>
                      <a:pt x="3749" y="4116"/>
                      <a:pt x="3867" y="4450"/>
                      <a:pt x="3900" y="4798"/>
                    </a:cubicBezTo>
                    <a:cubicBezTo>
                      <a:pt x="3905" y="4855"/>
                      <a:pt x="3905" y="4911"/>
                      <a:pt x="3905" y="4963"/>
                    </a:cubicBezTo>
                    <a:cubicBezTo>
                      <a:pt x="3905" y="5019"/>
                      <a:pt x="3905" y="5076"/>
                      <a:pt x="3900" y="5132"/>
                    </a:cubicBezTo>
                    <a:cubicBezTo>
                      <a:pt x="3867" y="5480"/>
                      <a:pt x="3749" y="5814"/>
                      <a:pt x="3552" y="6120"/>
                    </a:cubicBezTo>
                    <a:cubicBezTo>
                      <a:pt x="3472" y="6237"/>
                      <a:pt x="3387" y="6346"/>
                      <a:pt x="3288" y="6454"/>
                    </a:cubicBezTo>
                    <a:cubicBezTo>
                      <a:pt x="3204" y="6543"/>
                      <a:pt x="3114" y="6628"/>
                      <a:pt x="3016" y="6708"/>
                    </a:cubicBezTo>
                    <a:lnTo>
                      <a:pt x="2089" y="7470"/>
                    </a:lnTo>
                    <a:lnTo>
                      <a:pt x="2837" y="8091"/>
                    </a:lnTo>
                    <a:lnTo>
                      <a:pt x="3260" y="7743"/>
                    </a:lnTo>
                    <a:lnTo>
                      <a:pt x="3622" y="7442"/>
                    </a:lnTo>
                    <a:cubicBezTo>
                      <a:pt x="4417" y="6788"/>
                      <a:pt x="4859" y="5908"/>
                      <a:pt x="4859" y="4963"/>
                    </a:cubicBezTo>
                    <a:cubicBezTo>
                      <a:pt x="4859" y="4022"/>
                      <a:pt x="4417" y="3142"/>
                      <a:pt x="3622" y="2489"/>
                    </a:cubicBezTo>
                    <a:lnTo>
                      <a:pt x="2837" y="1839"/>
                    </a:lnTo>
                    <a:lnTo>
                      <a:pt x="2089" y="1223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 bwMode="auto">
              <a:xfrm>
                <a:off x="7650277" y="2386081"/>
                <a:ext cx="163600" cy="272229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87" extrusionOk="0">
                    <a:moveTo>
                      <a:pt x="2018" y="1"/>
                    </a:moveTo>
                    <a:lnTo>
                      <a:pt x="1600" y="344"/>
                    </a:lnTo>
                    <a:lnTo>
                      <a:pt x="1238" y="645"/>
                    </a:lnTo>
                    <a:cubicBezTo>
                      <a:pt x="438" y="1299"/>
                      <a:pt x="1" y="2183"/>
                      <a:pt x="1" y="3124"/>
                    </a:cubicBezTo>
                    <a:cubicBezTo>
                      <a:pt x="1" y="4065"/>
                      <a:pt x="438" y="4944"/>
                      <a:pt x="1238" y="5603"/>
                    </a:cubicBezTo>
                    <a:lnTo>
                      <a:pt x="2018" y="6247"/>
                    </a:lnTo>
                    <a:lnTo>
                      <a:pt x="2771" y="6863"/>
                    </a:lnTo>
                    <a:lnTo>
                      <a:pt x="4253" y="8086"/>
                    </a:lnTo>
                    <a:lnTo>
                      <a:pt x="4859" y="7353"/>
                    </a:lnTo>
                    <a:lnTo>
                      <a:pt x="3519" y="6247"/>
                    </a:lnTo>
                    <a:lnTo>
                      <a:pt x="2771" y="5631"/>
                    </a:lnTo>
                    <a:lnTo>
                      <a:pt x="1840" y="4864"/>
                    </a:lnTo>
                    <a:cubicBezTo>
                      <a:pt x="1746" y="4784"/>
                      <a:pt x="1656" y="4700"/>
                      <a:pt x="1572" y="4610"/>
                    </a:cubicBezTo>
                    <a:cubicBezTo>
                      <a:pt x="1473" y="4507"/>
                      <a:pt x="1383" y="4394"/>
                      <a:pt x="1308" y="4276"/>
                    </a:cubicBezTo>
                    <a:cubicBezTo>
                      <a:pt x="1106" y="3975"/>
                      <a:pt x="988" y="3637"/>
                      <a:pt x="960" y="3289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68"/>
                      <a:pt x="955" y="3011"/>
                      <a:pt x="960" y="2955"/>
                    </a:cubicBezTo>
                    <a:cubicBezTo>
                      <a:pt x="988" y="2607"/>
                      <a:pt x="1106" y="2273"/>
                      <a:pt x="1308" y="1967"/>
                    </a:cubicBezTo>
                    <a:cubicBezTo>
                      <a:pt x="1383" y="1854"/>
                      <a:pt x="1473" y="1741"/>
                      <a:pt x="1572" y="1633"/>
                    </a:cubicBezTo>
                    <a:cubicBezTo>
                      <a:pt x="1656" y="1548"/>
                      <a:pt x="1746" y="1464"/>
                      <a:pt x="1840" y="1384"/>
                    </a:cubicBezTo>
                    <a:lnTo>
                      <a:pt x="2771" y="617"/>
                    </a:lnTo>
                    <a:lnTo>
                      <a:pt x="2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7" name="Google Shape;1037;p39"/>
            <p:cNvGrpSpPr/>
            <p:nvPr/>
          </p:nvGrpSpPr>
          <p:grpSpPr bwMode="auto">
            <a:xfrm>
              <a:off x="7554003" y="2175659"/>
              <a:ext cx="371330" cy="513115"/>
              <a:chOff x="7554003" y="2175659"/>
              <a:chExt cx="371330" cy="513115"/>
            </a:xfrm>
          </p:grpSpPr>
          <p:sp>
            <p:nvSpPr>
              <p:cNvPr id="1038" name="Google Shape;1038;p39"/>
              <p:cNvSpPr/>
              <p:nvPr/>
            </p:nvSpPr>
            <p:spPr bwMode="auto">
              <a:xfrm>
                <a:off x="7911228" y="2340604"/>
                <a:ext cx="14105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8" extrusionOk="0">
                    <a:moveTo>
                      <a:pt x="214" y="0"/>
                    </a:moveTo>
                    <a:cubicBezTo>
                      <a:pt x="206" y="0"/>
                      <a:pt x="197" y="1"/>
                      <a:pt x="188" y="2"/>
                    </a:cubicBezTo>
                    <a:cubicBezTo>
                      <a:pt x="80" y="11"/>
                      <a:pt x="0" y="110"/>
                      <a:pt x="14" y="218"/>
                    </a:cubicBezTo>
                    <a:cubicBezTo>
                      <a:pt x="23" y="320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39" y="387"/>
                      <a:pt x="419" y="289"/>
                      <a:pt x="409" y="176"/>
                    </a:cubicBezTo>
                    <a:cubicBezTo>
                      <a:pt x="396" y="76"/>
                      <a:pt x="315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 bwMode="auto">
              <a:xfrm>
                <a:off x="7839494" y="2460644"/>
                <a:ext cx="14137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8" extrusionOk="0">
                    <a:moveTo>
                      <a:pt x="206" y="0"/>
                    </a:moveTo>
                    <a:cubicBezTo>
                      <a:pt x="200" y="0"/>
                      <a:pt x="194" y="1"/>
                      <a:pt x="189" y="1"/>
                    </a:cubicBezTo>
                    <a:cubicBezTo>
                      <a:pt x="80" y="15"/>
                      <a:pt x="0" y="109"/>
                      <a:pt x="10" y="222"/>
                    </a:cubicBezTo>
                    <a:cubicBezTo>
                      <a:pt x="23" y="322"/>
                      <a:pt x="108" y="398"/>
                      <a:pt x="206" y="398"/>
                    </a:cubicBezTo>
                    <a:cubicBezTo>
                      <a:pt x="214" y="398"/>
                      <a:pt x="223" y="397"/>
                      <a:pt x="231" y="396"/>
                    </a:cubicBezTo>
                    <a:cubicBezTo>
                      <a:pt x="339" y="387"/>
                      <a:pt x="419" y="288"/>
                      <a:pt x="410" y="180"/>
                    </a:cubicBezTo>
                    <a:cubicBezTo>
                      <a:pt x="396" y="78"/>
                      <a:pt x="307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 bwMode="auto">
              <a:xfrm>
                <a:off x="7579654" y="2508916"/>
                <a:ext cx="14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98" extrusionOk="0">
                    <a:moveTo>
                      <a:pt x="218" y="0"/>
                    </a:moveTo>
                    <a:cubicBezTo>
                      <a:pt x="210" y="0"/>
                      <a:pt x="202" y="1"/>
                      <a:pt x="194" y="2"/>
                    </a:cubicBezTo>
                    <a:cubicBezTo>
                      <a:pt x="81" y="11"/>
                      <a:pt x="1" y="110"/>
                      <a:pt x="15" y="218"/>
                    </a:cubicBezTo>
                    <a:cubicBezTo>
                      <a:pt x="24" y="325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44" y="387"/>
                      <a:pt x="424" y="289"/>
                      <a:pt x="410" y="181"/>
                    </a:cubicBezTo>
                    <a:cubicBezTo>
                      <a:pt x="401" y="76"/>
                      <a:pt x="316" y="0"/>
                      <a:pt x="218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 bwMode="auto">
              <a:xfrm>
                <a:off x="7636038" y="2179530"/>
                <a:ext cx="15081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0" extrusionOk="0">
                    <a:moveTo>
                      <a:pt x="223" y="1"/>
                    </a:moveTo>
                    <a:cubicBezTo>
                      <a:pt x="175" y="1"/>
                      <a:pt x="127" y="17"/>
                      <a:pt x="90" y="50"/>
                    </a:cubicBezTo>
                    <a:cubicBezTo>
                      <a:pt x="10" y="125"/>
                      <a:pt x="0" y="252"/>
                      <a:pt x="75" y="332"/>
                    </a:cubicBezTo>
                    <a:cubicBezTo>
                      <a:pt x="115" y="377"/>
                      <a:pt x="170" y="400"/>
                      <a:pt x="224" y="400"/>
                    </a:cubicBezTo>
                    <a:cubicBezTo>
                      <a:pt x="272" y="400"/>
                      <a:pt x="320" y="382"/>
                      <a:pt x="358" y="346"/>
                    </a:cubicBezTo>
                    <a:cubicBezTo>
                      <a:pt x="438" y="271"/>
                      <a:pt x="447" y="144"/>
                      <a:pt x="372" y="64"/>
                    </a:cubicBezTo>
                    <a:cubicBezTo>
                      <a:pt x="332" y="22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 bwMode="auto">
              <a:xfrm>
                <a:off x="7642838" y="2642118"/>
                <a:ext cx="14912" cy="13431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99" extrusionOk="0">
                    <a:moveTo>
                      <a:pt x="216" y="1"/>
                    </a:moveTo>
                    <a:cubicBezTo>
                      <a:pt x="169" y="1"/>
                      <a:pt x="122" y="18"/>
                      <a:pt x="85" y="52"/>
                    </a:cubicBezTo>
                    <a:cubicBezTo>
                      <a:pt x="5" y="128"/>
                      <a:pt x="0" y="255"/>
                      <a:pt x="76" y="335"/>
                    </a:cubicBezTo>
                    <a:cubicBezTo>
                      <a:pt x="116" y="377"/>
                      <a:pt x="169" y="398"/>
                      <a:pt x="223" y="398"/>
                    </a:cubicBezTo>
                    <a:cubicBezTo>
                      <a:pt x="270" y="398"/>
                      <a:pt x="318" y="382"/>
                      <a:pt x="358" y="349"/>
                    </a:cubicBezTo>
                    <a:cubicBezTo>
                      <a:pt x="438" y="273"/>
                      <a:pt x="443" y="146"/>
                      <a:pt x="367" y="66"/>
                    </a:cubicBezTo>
                    <a:cubicBezTo>
                      <a:pt x="327" y="23"/>
                      <a:pt x="271" y="1"/>
                      <a:pt x="216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 bwMode="auto">
              <a:xfrm>
                <a:off x="7754631" y="2675309"/>
                <a:ext cx="14912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00" extrusionOk="0">
                    <a:moveTo>
                      <a:pt x="221" y="0"/>
                    </a:moveTo>
                    <a:cubicBezTo>
                      <a:pt x="172" y="0"/>
                      <a:pt x="123" y="18"/>
                      <a:pt x="85" y="54"/>
                    </a:cubicBezTo>
                    <a:cubicBezTo>
                      <a:pt x="5" y="129"/>
                      <a:pt x="0" y="256"/>
                      <a:pt x="76" y="336"/>
                    </a:cubicBezTo>
                    <a:cubicBezTo>
                      <a:pt x="115" y="378"/>
                      <a:pt x="168" y="399"/>
                      <a:pt x="222" y="399"/>
                    </a:cubicBezTo>
                    <a:cubicBezTo>
                      <a:pt x="271" y="399"/>
                      <a:pt x="320" y="382"/>
                      <a:pt x="358" y="346"/>
                    </a:cubicBezTo>
                    <a:cubicBezTo>
                      <a:pt x="438" y="270"/>
                      <a:pt x="442" y="143"/>
                      <a:pt x="367" y="64"/>
                    </a:cubicBezTo>
                    <a:cubicBezTo>
                      <a:pt x="328" y="22"/>
                      <a:pt x="274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 bwMode="auto">
              <a:xfrm>
                <a:off x="7554003" y="2265874"/>
                <a:ext cx="7170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00" extrusionOk="0">
                    <a:moveTo>
                      <a:pt x="106" y="0"/>
                    </a:moveTo>
                    <a:cubicBezTo>
                      <a:pt x="56" y="0"/>
                      <a:pt x="14" y="35"/>
                      <a:pt x="5" y="82"/>
                    </a:cubicBezTo>
                    <a:cubicBezTo>
                      <a:pt x="1" y="138"/>
                      <a:pt x="38" y="190"/>
                      <a:pt x="90" y="199"/>
                    </a:cubicBezTo>
                    <a:cubicBezTo>
                      <a:pt x="93" y="199"/>
                      <a:pt x="96" y="200"/>
                      <a:pt x="100" y="200"/>
                    </a:cubicBezTo>
                    <a:cubicBezTo>
                      <a:pt x="152" y="200"/>
                      <a:pt x="199" y="163"/>
                      <a:pt x="203" y="114"/>
                    </a:cubicBezTo>
                    <a:cubicBezTo>
                      <a:pt x="212" y="58"/>
                      <a:pt x="175" y="6"/>
                      <a:pt x="123" y="2"/>
                    </a:cubicBezTo>
                    <a:cubicBezTo>
                      <a:pt x="117" y="1"/>
                      <a:pt x="11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 bwMode="auto">
              <a:xfrm>
                <a:off x="7618601" y="2452397"/>
                <a:ext cx="7338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0" extrusionOk="0">
                    <a:moveTo>
                      <a:pt x="107" y="0"/>
                    </a:moveTo>
                    <a:cubicBezTo>
                      <a:pt x="61" y="0"/>
                      <a:pt x="19" y="35"/>
                      <a:pt x="10" y="82"/>
                    </a:cubicBezTo>
                    <a:cubicBezTo>
                      <a:pt x="1" y="138"/>
                      <a:pt x="38" y="190"/>
                      <a:pt x="95" y="199"/>
                    </a:cubicBezTo>
                    <a:cubicBezTo>
                      <a:pt x="98" y="199"/>
                      <a:pt x="101" y="200"/>
                      <a:pt x="104" y="200"/>
                    </a:cubicBezTo>
                    <a:cubicBezTo>
                      <a:pt x="152" y="200"/>
                      <a:pt x="199" y="163"/>
                      <a:pt x="208" y="114"/>
                    </a:cubicBezTo>
                    <a:cubicBezTo>
                      <a:pt x="217" y="58"/>
                      <a:pt x="180" y="6"/>
                      <a:pt x="123" y="2"/>
                    </a:cubicBezTo>
                    <a:cubicBezTo>
                      <a:pt x="118" y="1"/>
                      <a:pt x="112" y="0"/>
                      <a:pt x="107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 bwMode="auto">
              <a:xfrm>
                <a:off x="7833165" y="2595832"/>
                <a:ext cx="7136" cy="676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01" extrusionOk="0">
                    <a:moveTo>
                      <a:pt x="105" y="1"/>
                    </a:moveTo>
                    <a:cubicBezTo>
                      <a:pt x="57" y="1"/>
                      <a:pt x="18" y="36"/>
                      <a:pt x="10" y="87"/>
                    </a:cubicBezTo>
                    <a:cubicBezTo>
                      <a:pt x="0" y="139"/>
                      <a:pt x="38" y="190"/>
                      <a:pt x="94" y="200"/>
                    </a:cubicBezTo>
                    <a:cubicBezTo>
                      <a:pt x="98" y="200"/>
                      <a:pt x="101" y="200"/>
                      <a:pt x="104" y="200"/>
                    </a:cubicBezTo>
                    <a:cubicBezTo>
                      <a:pt x="152" y="200"/>
                      <a:pt x="198" y="168"/>
                      <a:pt x="207" y="115"/>
                    </a:cubicBezTo>
                    <a:cubicBezTo>
                      <a:pt x="212" y="59"/>
                      <a:pt x="179" y="12"/>
                      <a:pt x="123" y="2"/>
                    </a:cubicBezTo>
                    <a:cubicBezTo>
                      <a:pt x="117" y="1"/>
                      <a:pt x="11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 bwMode="auto">
              <a:xfrm>
                <a:off x="7868140" y="2269240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3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3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 bwMode="auto">
              <a:xfrm>
                <a:off x="7869722" y="2388001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2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2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 bwMode="auto">
              <a:xfrm>
                <a:off x="7646945" y="2571494"/>
                <a:ext cx="6699" cy="6699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100" y="1"/>
                    </a:moveTo>
                    <a:cubicBezTo>
                      <a:pt x="43" y="1"/>
                      <a:pt x="1" y="43"/>
                      <a:pt x="1" y="100"/>
                    </a:cubicBezTo>
                    <a:cubicBezTo>
                      <a:pt x="1" y="156"/>
                      <a:pt x="43" y="198"/>
                      <a:pt x="100" y="198"/>
                    </a:cubicBezTo>
                    <a:cubicBezTo>
                      <a:pt x="156" y="198"/>
                      <a:pt x="198" y="156"/>
                      <a:pt x="198" y="100"/>
                    </a:cubicBezTo>
                    <a:cubicBezTo>
                      <a:pt x="198" y="43"/>
                      <a:pt x="156" y="1"/>
                      <a:pt x="100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 bwMode="auto">
              <a:xfrm>
                <a:off x="7590728" y="2368207"/>
                <a:ext cx="21106" cy="21073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26" extrusionOk="0">
                    <a:moveTo>
                      <a:pt x="316" y="0"/>
                    </a:moveTo>
                    <a:cubicBezTo>
                      <a:pt x="142" y="0"/>
                      <a:pt x="1" y="141"/>
                      <a:pt x="1" y="315"/>
                    </a:cubicBezTo>
                    <a:cubicBezTo>
                      <a:pt x="1" y="485"/>
                      <a:pt x="142" y="626"/>
                      <a:pt x="316" y="626"/>
                    </a:cubicBezTo>
                    <a:cubicBezTo>
                      <a:pt x="485" y="626"/>
                      <a:pt x="627" y="485"/>
                      <a:pt x="627" y="315"/>
                    </a:cubicBezTo>
                    <a:cubicBezTo>
                      <a:pt x="627" y="141"/>
                      <a:pt x="485" y="0"/>
                      <a:pt x="316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 bwMode="auto">
              <a:xfrm>
                <a:off x="7873055" y="253412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5"/>
                      <a:pt x="142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 bwMode="auto">
              <a:xfrm>
                <a:off x="7857705" y="217565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0"/>
                    </a:moveTo>
                    <a:cubicBezTo>
                      <a:pt x="137" y="0"/>
                      <a:pt x="0" y="142"/>
                      <a:pt x="0" y="316"/>
                    </a:cubicBezTo>
                    <a:cubicBezTo>
                      <a:pt x="0" y="485"/>
                      <a:pt x="137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 bwMode="auto">
          <a:xfrm>
            <a:off x="435105" y="256898"/>
            <a:ext cx="7704000" cy="572700"/>
          </a:xfrm>
        </p:spPr>
        <p:txBody>
          <a:bodyPr/>
          <a:lstStyle/>
          <a:p>
            <a:pPr>
              <a:defRPr/>
            </a:pPr>
            <a:r>
              <a:rPr lang="pt-BR" dirty="0"/>
              <a:t>Introdução:</a:t>
            </a:r>
            <a:br>
              <a:rPr lang="pt-BR" sz="3200" b="0" dirty="0"/>
            </a:br>
            <a:r>
              <a:rPr lang="pt-BR" sz="3200" b="0" dirty="0"/>
              <a:t>		</a:t>
            </a:r>
            <a:r>
              <a:rPr sz="14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</a:t>
            </a:r>
            <a:endParaRPr sz="7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3DD41B8-9FB6-8B06-F8FD-0A08A4FBCD40}"/>
              </a:ext>
            </a:extLst>
          </p:cNvPr>
          <p:cNvSpPr/>
          <p:nvPr/>
        </p:nvSpPr>
        <p:spPr>
          <a:xfrm>
            <a:off x="3652517" y="2287844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TP53</a:t>
            </a:r>
          </a:p>
        </p:txBody>
      </p:sp>
    </p:spTree>
    <p:extLst>
      <p:ext uri="{BB962C8B-B14F-4D97-AF65-F5344CB8AC3E}">
        <p14:creationId xmlns:p14="http://schemas.microsoft.com/office/powerpoint/2010/main" val="193950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39"/>
          <p:cNvGrpSpPr/>
          <p:nvPr/>
        </p:nvGrpSpPr>
        <p:grpSpPr bwMode="auto">
          <a:xfrm rot="-1800010">
            <a:off x="7287857" y="142858"/>
            <a:ext cx="1650701" cy="2556182"/>
            <a:chOff x="7554003" y="2113754"/>
            <a:chExt cx="371330" cy="575021"/>
          </a:xfrm>
        </p:grpSpPr>
        <p:grpSp>
          <p:nvGrpSpPr>
            <p:cNvPr id="1016" name="Google Shape;1016;p39"/>
            <p:cNvGrpSpPr/>
            <p:nvPr/>
          </p:nvGrpSpPr>
          <p:grpSpPr bwMode="auto">
            <a:xfrm>
              <a:off x="7650277" y="2113754"/>
              <a:ext cx="186558" cy="544556"/>
              <a:chOff x="7650277" y="2113754"/>
              <a:chExt cx="186558" cy="544556"/>
            </a:xfrm>
          </p:grpSpPr>
          <p:sp>
            <p:nvSpPr>
              <p:cNvPr id="1017" name="Google Shape;1017;p39"/>
              <p:cNvSpPr/>
              <p:nvPr/>
            </p:nvSpPr>
            <p:spPr bwMode="auto">
              <a:xfrm>
                <a:off x="7673235" y="2596371"/>
                <a:ext cx="70321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840" extrusionOk="0">
                    <a:moveTo>
                      <a:pt x="1336" y="0"/>
                    </a:moveTo>
                    <a:lnTo>
                      <a:pt x="1" y="1106"/>
                    </a:lnTo>
                    <a:lnTo>
                      <a:pt x="607" y="1839"/>
                    </a:lnTo>
                    <a:lnTo>
                      <a:pt x="2089" y="61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 bwMode="auto">
              <a:xfrm>
                <a:off x="7650277" y="2175659"/>
                <a:ext cx="186558" cy="420748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2499" extrusionOk="0">
                    <a:moveTo>
                      <a:pt x="2018" y="0"/>
                    </a:moveTo>
                    <a:lnTo>
                      <a:pt x="1238" y="650"/>
                    </a:lnTo>
                    <a:cubicBezTo>
                      <a:pt x="438" y="1303"/>
                      <a:pt x="1" y="2183"/>
                      <a:pt x="1" y="3124"/>
                    </a:cubicBezTo>
                    <a:cubicBezTo>
                      <a:pt x="1" y="4069"/>
                      <a:pt x="438" y="4949"/>
                      <a:pt x="1238" y="5603"/>
                    </a:cubicBezTo>
                    <a:lnTo>
                      <a:pt x="1600" y="5904"/>
                    </a:lnTo>
                    <a:lnTo>
                      <a:pt x="2018" y="6252"/>
                    </a:lnTo>
                    <a:lnTo>
                      <a:pt x="2771" y="6868"/>
                    </a:lnTo>
                    <a:lnTo>
                      <a:pt x="3698" y="7635"/>
                    </a:lnTo>
                    <a:cubicBezTo>
                      <a:pt x="3796" y="7715"/>
                      <a:pt x="3886" y="7799"/>
                      <a:pt x="3966" y="7884"/>
                    </a:cubicBezTo>
                    <a:cubicBezTo>
                      <a:pt x="4069" y="7992"/>
                      <a:pt x="4154" y="8105"/>
                      <a:pt x="4234" y="8218"/>
                    </a:cubicBezTo>
                    <a:cubicBezTo>
                      <a:pt x="4431" y="8524"/>
                      <a:pt x="4549" y="8858"/>
                      <a:pt x="4582" y="9206"/>
                    </a:cubicBezTo>
                    <a:cubicBezTo>
                      <a:pt x="4587" y="9262"/>
                      <a:pt x="4587" y="9319"/>
                      <a:pt x="4587" y="9375"/>
                    </a:cubicBezTo>
                    <a:cubicBezTo>
                      <a:pt x="4587" y="9431"/>
                      <a:pt x="4587" y="9488"/>
                      <a:pt x="4582" y="9540"/>
                    </a:cubicBezTo>
                    <a:cubicBezTo>
                      <a:pt x="4549" y="9888"/>
                      <a:pt x="4431" y="10226"/>
                      <a:pt x="4234" y="10527"/>
                    </a:cubicBezTo>
                    <a:cubicBezTo>
                      <a:pt x="4154" y="10645"/>
                      <a:pt x="4069" y="10758"/>
                      <a:pt x="3966" y="10861"/>
                    </a:cubicBezTo>
                    <a:cubicBezTo>
                      <a:pt x="3886" y="10951"/>
                      <a:pt x="3796" y="11035"/>
                      <a:pt x="3698" y="11115"/>
                    </a:cubicBezTo>
                    <a:lnTo>
                      <a:pt x="2771" y="11882"/>
                    </a:lnTo>
                    <a:lnTo>
                      <a:pt x="3519" y="12498"/>
                    </a:lnTo>
                    <a:lnTo>
                      <a:pt x="4304" y="11854"/>
                    </a:lnTo>
                    <a:cubicBezTo>
                      <a:pt x="5099" y="11195"/>
                      <a:pt x="5541" y="10316"/>
                      <a:pt x="5541" y="9375"/>
                    </a:cubicBezTo>
                    <a:cubicBezTo>
                      <a:pt x="5541" y="8434"/>
                      <a:pt x="5099" y="7550"/>
                      <a:pt x="4304" y="6896"/>
                    </a:cubicBezTo>
                    <a:lnTo>
                      <a:pt x="3942" y="6595"/>
                    </a:lnTo>
                    <a:lnTo>
                      <a:pt x="3519" y="6252"/>
                    </a:lnTo>
                    <a:lnTo>
                      <a:pt x="2771" y="5631"/>
                    </a:lnTo>
                    <a:lnTo>
                      <a:pt x="1840" y="4869"/>
                    </a:lnTo>
                    <a:cubicBezTo>
                      <a:pt x="1746" y="4789"/>
                      <a:pt x="1656" y="4704"/>
                      <a:pt x="1572" y="4615"/>
                    </a:cubicBezTo>
                    <a:cubicBezTo>
                      <a:pt x="1473" y="4507"/>
                      <a:pt x="1383" y="4398"/>
                      <a:pt x="1308" y="4281"/>
                    </a:cubicBezTo>
                    <a:cubicBezTo>
                      <a:pt x="1111" y="3975"/>
                      <a:pt x="988" y="3641"/>
                      <a:pt x="960" y="3293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72"/>
                      <a:pt x="955" y="3016"/>
                      <a:pt x="960" y="2959"/>
                    </a:cubicBezTo>
                    <a:cubicBezTo>
                      <a:pt x="988" y="2611"/>
                      <a:pt x="1111" y="2277"/>
                      <a:pt x="1308" y="1971"/>
                    </a:cubicBezTo>
                    <a:cubicBezTo>
                      <a:pt x="1383" y="1854"/>
                      <a:pt x="1473" y="1746"/>
                      <a:pt x="1572" y="1637"/>
                    </a:cubicBezTo>
                    <a:cubicBezTo>
                      <a:pt x="1656" y="1548"/>
                      <a:pt x="1746" y="1463"/>
                      <a:pt x="1840" y="1383"/>
                    </a:cubicBezTo>
                    <a:lnTo>
                      <a:pt x="2771" y="621"/>
                    </a:lnTo>
                    <a:lnTo>
                      <a:pt x="20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 bwMode="auto">
              <a:xfrm>
                <a:off x="7743522" y="2113754"/>
                <a:ext cx="70355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0" extrusionOk="0">
                    <a:moveTo>
                      <a:pt x="1483" y="0"/>
                    </a:moveTo>
                    <a:lnTo>
                      <a:pt x="1" y="1223"/>
                    </a:lnTo>
                    <a:lnTo>
                      <a:pt x="749" y="1839"/>
                    </a:lnTo>
                    <a:lnTo>
                      <a:pt x="2089" y="739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 bwMode="auto">
            <a:xfrm>
              <a:off x="7682425" y="2230764"/>
              <a:ext cx="122262" cy="310535"/>
              <a:chOff x="7682425" y="2230764"/>
              <a:chExt cx="122262" cy="310535"/>
            </a:xfrm>
          </p:grpSpPr>
          <p:sp>
            <p:nvSpPr>
              <p:cNvPr id="1021" name="Google Shape;1021;p39"/>
              <p:cNvSpPr/>
              <p:nvPr/>
            </p:nvSpPr>
            <p:spPr bwMode="auto">
              <a:xfrm>
                <a:off x="7682425" y="2275266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3627" y="334"/>
                    </a:lnTo>
                    <a:cubicBezTo>
                      <a:pt x="3632" y="278"/>
                      <a:pt x="3632" y="221"/>
                      <a:pt x="3632" y="165"/>
                    </a:cubicBezTo>
                    <a:cubicBezTo>
                      <a:pt x="3632" y="113"/>
                      <a:pt x="3632" y="57"/>
                      <a:pt x="3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 bwMode="auto">
              <a:xfrm>
                <a:off x="7694308" y="223076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0"/>
                    </a:moveTo>
                    <a:cubicBezTo>
                      <a:pt x="165" y="109"/>
                      <a:pt x="75" y="217"/>
                      <a:pt x="0" y="334"/>
                    </a:cubicBezTo>
                    <a:lnTo>
                      <a:pt x="2926" y="334"/>
                    </a:lnTo>
                    <a:cubicBezTo>
                      <a:pt x="2846" y="217"/>
                      <a:pt x="2761" y="109"/>
                      <a:pt x="26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 bwMode="auto">
              <a:xfrm>
                <a:off x="7694308" y="2319734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1"/>
                    </a:moveTo>
                    <a:cubicBezTo>
                      <a:pt x="75" y="118"/>
                      <a:pt x="165" y="227"/>
                      <a:pt x="264" y="335"/>
                    </a:cubicBezTo>
                    <a:lnTo>
                      <a:pt x="2662" y="335"/>
                    </a:lnTo>
                    <a:cubicBezTo>
                      <a:pt x="2761" y="227"/>
                      <a:pt x="2846" y="118"/>
                      <a:pt x="2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 bwMode="auto">
              <a:xfrm>
                <a:off x="7682425" y="2485521"/>
                <a:ext cx="12226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3627" y="335"/>
                    </a:lnTo>
                    <a:cubicBezTo>
                      <a:pt x="3632" y="283"/>
                      <a:pt x="3632" y="226"/>
                      <a:pt x="3632" y="170"/>
                    </a:cubicBezTo>
                    <a:cubicBezTo>
                      <a:pt x="3632" y="114"/>
                      <a:pt x="3632" y="57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 bwMode="auto">
              <a:xfrm>
                <a:off x="7694308" y="2441019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264" y="1"/>
                    </a:moveTo>
                    <a:cubicBezTo>
                      <a:pt x="165" y="109"/>
                      <a:pt x="75" y="222"/>
                      <a:pt x="0" y="335"/>
                    </a:cubicBezTo>
                    <a:lnTo>
                      <a:pt x="2926" y="335"/>
                    </a:lnTo>
                    <a:cubicBezTo>
                      <a:pt x="2846" y="222"/>
                      <a:pt x="2761" y="109"/>
                      <a:pt x="2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 bwMode="auto">
              <a:xfrm>
                <a:off x="7694308" y="2530022"/>
                <a:ext cx="98496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35" extrusionOk="0">
                    <a:moveTo>
                      <a:pt x="0" y="0"/>
                    </a:moveTo>
                    <a:cubicBezTo>
                      <a:pt x="75" y="118"/>
                      <a:pt x="165" y="231"/>
                      <a:pt x="264" y="334"/>
                    </a:cubicBezTo>
                    <a:lnTo>
                      <a:pt x="2658" y="334"/>
                    </a:lnTo>
                    <a:cubicBezTo>
                      <a:pt x="2761" y="231"/>
                      <a:pt x="2846" y="118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27" name="Google Shape;1027;p39"/>
            <p:cNvGrpSpPr/>
            <p:nvPr/>
          </p:nvGrpSpPr>
          <p:grpSpPr bwMode="auto">
            <a:xfrm>
              <a:off x="7682425" y="2230764"/>
              <a:ext cx="110379" cy="310535"/>
              <a:chOff x="7682425" y="2230764"/>
              <a:chExt cx="110379" cy="310535"/>
            </a:xfrm>
          </p:grpSpPr>
          <p:sp>
            <p:nvSpPr>
              <p:cNvPr id="1028" name="Google Shape;1028;p39"/>
              <p:cNvSpPr/>
              <p:nvPr/>
            </p:nvSpPr>
            <p:spPr bwMode="auto">
              <a:xfrm>
                <a:off x="7682425" y="2275266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0"/>
                    </a:moveTo>
                    <a:cubicBezTo>
                      <a:pt x="0" y="57"/>
                      <a:pt x="0" y="113"/>
                      <a:pt x="0" y="165"/>
                    </a:cubicBezTo>
                    <a:cubicBezTo>
                      <a:pt x="0" y="221"/>
                      <a:pt x="0" y="278"/>
                      <a:pt x="5" y="334"/>
                    </a:cubicBezTo>
                    <a:lnTo>
                      <a:pt x="1816" y="334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 bwMode="auto">
              <a:xfrm>
                <a:off x="7743522" y="223076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464" y="334"/>
                    </a:lnTo>
                    <a:cubicBezTo>
                      <a:pt x="1384" y="217"/>
                      <a:pt x="1299" y="109"/>
                      <a:pt x="1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 bwMode="auto">
              <a:xfrm>
                <a:off x="7743522" y="2319734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200" y="335"/>
                    </a:lnTo>
                    <a:cubicBezTo>
                      <a:pt x="1299" y="227"/>
                      <a:pt x="1384" y="118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 bwMode="auto">
              <a:xfrm>
                <a:off x="7682425" y="2485521"/>
                <a:ext cx="61131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35" extrusionOk="0">
                    <a:moveTo>
                      <a:pt x="5" y="1"/>
                    </a:moveTo>
                    <a:cubicBezTo>
                      <a:pt x="0" y="57"/>
                      <a:pt x="0" y="114"/>
                      <a:pt x="0" y="170"/>
                    </a:cubicBezTo>
                    <a:cubicBezTo>
                      <a:pt x="0" y="226"/>
                      <a:pt x="0" y="283"/>
                      <a:pt x="5" y="335"/>
                    </a:cubicBezTo>
                    <a:lnTo>
                      <a:pt x="1816" y="335"/>
                    </a:lnTo>
                    <a:lnTo>
                      <a:pt x="1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 bwMode="auto">
              <a:xfrm>
                <a:off x="7743522" y="2441019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1464" y="335"/>
                    </a:lnTo>
                    <a:cubicBezTo>
                      <a:pt x="1384" y="222"/>
                      <a:pt x="1299" y="109"/>
                      <a:pt x="1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 bwMode="auto">
              <a:xfrm>
                <a:off x="7743522" y="2530022"/>
                <a:ext cx="49282" cy="1127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1196" y="334"/>
                    </a:lnTo>
                    <a:cubicBezTo>
                      <a:pt x="1299" y="231"/>
                      <a:pt x="1384" y="118"/>
                      <a:pt x="1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4" name="Google Shape;1034;p39"/>
            <p:cNvGrpSpPr/>
            <p:nvPr/>
          </p:nvGrpSpPr>
          <p:grpSpPr bwMode="auto">
            <a:xfrm>
              <a:off x="7650277" y="2113754"/>
              <a:ext cx="186558" cy="544557"/>
              <a:chOff x="7650277" y="2113754"/>
              <a:chExt cx="186558" cy="544557"/>
            </a:xfrm>
          </p:grpSpPr>
          <p:sp>
            <p:nvSpPr>
              <p:cNvPr id="1035" name="Google Shape;1035;p39"/>
              <p:cNvSpPr/>
              <p:nvPr/>
            </p:nvSpPr>
            <p:spPr bwMode="auto">
              <a:xfrm>
                <a:off x="7673235" y="2113754"/>
                <a:ext cx="163600" cy="272363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91" extrusionOk="0">
                    <a:moveTo>
                      <a:pt x="607" y="0"/>
                    </a:moveTo>
                    <a:lnTo>
                      <a:pt x="1" y="739"/>
                    </a:lnTo>
                    <a:lnTo>
                      <a:pt x="1336" y="1839"/>
                    </a:lnTo>
                    <a:lnTo>
                      <a:pt x="2089" y="2460"/>
                    </a:lnTo>
                    <a:lnTo>
                      <a:pt x="3016" y="3222"/>
                    </a:lnTo>
                    <a:cubicBezTo>
                      <a:pt x="3114" y="3302"/>
                      <a:pt x="3204" y="3387"/>
                      <a:pt x="3288" y="3476"/>
                    </a:cubicBezTo>
                    <a:cubicBezTo>
                      <a:pt x="3387" y="3585"/>
                      <a:pt x="3472" y="3693"/>
                      <a:pt x="3552" y="3810"/>
                    </a:cubicBezTo>
                    <a:cubicBezTo>
                      <a:pt x="3749" y="4116"/>
                      <a:pt x="3867" y="4450"/>
                      <a:pt x="3900" y="4798"/>
                    </a:cubicBezTo>
                    <a:cubicBezTo>
                      <a:pt x="3905" y="4855"/>
                      <a:pt x="3905" y="4911"/>
                      <a:pt x="3905" y="4963"/>
                    </a:cubicBezTo>
                    <a:cubicBezTo>
                      <a:pt x="3905" y="5019"/>
                      <a:pt x="3905" y="5076"/>
                      <a:pt x="3900" y="5132"/>
                    </a:cubicBezTo>
                    <a:cubicBezTo>
                      <a:pt x="3867" y="5480"/>
                      <a:pt x="3749" y="5814"/>
                      <a:pt x="3552" y="6120"/>
                    </a:cubicBezTo>
                    <a:cubicBezTo>
                      <a:pt x="3472" y="6237"/>
                      <a:pt x="3387" y="6346"/>
                      <a:pt x="3288" y="6454"/>
                    </a:cubicBezTo>
                    <a:cubicBezTo>
                      <a:pt x="3204" y="6543"/>
                      <a:pt x="3114" y="6628"/>
                      <a:pt x="3016" y="6708"/>
                    </a:cubicBezTo>
                    <a:lnTo>
                      <a:pt x="2089" y="7470"/>
                    </a:lnTo>
                    <a:lnTo>
                      <a:pt x="2837" y="8091"/>
                    </a:lnTo>
                    <a:lnTo>
                      <a:pt x="3260" y="7743"/>
                    </a:lnTo>
                    <a:lnTo>
                      <a:pt x="3622" y="7442"/>
                    </a:lnTo>
                    <a:cubicBezTo>
                      <a:pt x="4417" y="6788"/>
                      <a:pt x="4859" y="5908"/>
                      <a:pt x="4859" y="4963"/>
                    </a:cubicBezTo>
                    <a:cubicBezTo>
                      <a:pt x="4859" y="4022"/>
                      <a:pt x="4417" y="3142"/>
                      <a:pt x="3622" y="2489"/>
                    </a:cubicBezTo>
                    <a:lnTo>
                      <a:pt x="2837" y="1839"/>
                    </a:lnTo>
                    <a:lnTo>
                      <a:pt x="2089" y="1223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 bwMode="auto">
              <a:xfrm>
                <a:off x="7650277" y="2386081"/>
                <a:ext cx="163600" cy="272229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8087" extrusionOk="0">
                    <a:moveTo>
                      <a:pt x="2018" y="1"/>
                    </a:moveTo>
                    <a:lnTo>
                      <a:pt x="1600" y="344"/>
                    </a:lnTo>
                    <a:lnTo>
                      <a:pt x="1238" y="645"/>
                    </a:lnTo>
                    <a:cubicBezTo>
                      <a:pt x="438" y="1299"/>
                      <a:pt x="1" y="2183"/>
                      <a:pt x="1" y="3124"/>
                    </a:cubicBezTo>
                    <a:cubicBezTo>
                      <a:pt x="1" y="4065"/>
                      <a:pt x="438" y="4944"/>
                      <a:pt x="1238" y="5603"/>
                    </a:cubicBezTo>
                    <a:lnTo>
                      <a:pt x="2018" y="6247"/>
                    </a:lnTo>
                    <a:lnTo>
                      <a:pt x="2771" y="6863"/>
                    </a:lnTo>
                    <a:lnTo>
                      <a:pt x="4253" y="8086"/>
                    </a:lnTo>
                    <a:lnTo>
                      <a:pt x="4859" y="7353"/>
                    </a:lnTo>
                    <a:lnTo>
                      <a:pt x="3519" y="6247"/>
                    </a:lnTo>
                    <a:lnTo>
                      <a:pt x="2771" y="5631"/>
                    </a:lnTo>
                    <a:lnTo>
                      <a:pt x="1840" y="4864"/>
                    </a:lnTo>
                    <a:cubicBezTo>
                      <a:pt x="1746" y="4784"/>
                      <a:pt x="1656" y="4700"/>
                      <a:pt x="1572" y="4610"/>
                    </a:cubicBezTo>
                    <a:cubicBezTo>
                      <a:pt x="1473" y="4507"/>
                      <a:pt x="1383" y="4394"/>
                      <a:pt x="1308" y="4276"/>
                    </a:cubicBezTo>
                    <a:cubicBezTo>
                      <a:pt x="1106" y="3975"/>
                      <a:pt x="988" y="3637"/>
                      <a:pt x="960" y="3289"/>
                    </a:cubicBezTo>
                    <a:cubicBezTo>
                      <a:pt x="955" y="3237"/>
                      <a:pt x="955" y="3180"/>
                      <a:pt x="955" y="3124"/>
                    </a:cubicBezTo>
                    <a:cubicBezTo>
                      <a:pt x="955" y="3068"/>
                      <a:pt x="955" y="3011"/>
                      <a:pt x="960" y="2955"/>
                    </a:cubicBezTo>
                    <a:cubicBezTo>
                      <a:pt x="988" y="2607"/>
                      <a:pt x="1106" y="2273"/>
                      <a:pt x="1308" y="1967"/>
                    </a:cubicBezTo>
                    <a:cubicBezTo>
                      <a:pt x="1383" y="1854"/>
                      <a:pt x="1473" y="1741"/>
                      <a:pt x="1572" y="1633"/>
                    </a:cubicBezTo>
                    <a:cubicBezTo>
                      <a:pt x="1656" y="1548"/>
                      <a:pt x="1746" y="1464"/>
                      <a:pt x="1840" y="1384"/>
                    </a:cubicBezTo>
                    <a:lnTo>
                      <a:pt x="2771" y="617"/>
                    </a:lnTo>
                    <a:lnTo>
                      <a:pt x="2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37" name="Google Shape;1037;p39"/>
            <p:cNvGrpSpPr/>
            <p:nvPr/>
          </p:nvGrpSpPr>
          <p:grpSpPr bwMode="auto">
            <a:xfrm>
              <a:off x="7554003" y="2175659"/>
              <a:ext cx="371330" cy="513115"/>
              <a:chOff x="7554003" y="2175659"/>
              <a:chExt cx="371330" cy="513115"/>
            </a:xfrm>
          </p:grpSpPr>
          <p:sp>
            <p:nvSpPr>
              <p:cNvPr id="1038" name="Google Shape;1038;p39"/>
              <p:cNvSpPr/>
              <p:nvPr/>
            </p:nvSpPr>
            <p:spPr bwMode="auto">
              <a:xfrm>
                <a:off x="7911228" y="2340604"/>
                <a:ext cx="14105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8" extrusionOk="0">
                    <a:moveTo>
                      <a:pt x="214" y="0"/>
                    </a:moveTo>
                    <a:cubicBezTo>
                      <a:pt x="206" y="0"/>
                      <a:pt x="197" y="1"/>
                      <a:pt x="188" y="2"/>
                    </a:cubicBezTo>
                    <a:cubicBezTo>
                      <a:pt x="80" y="11"/>
                      <a:pt x="0" y="110"/>
                      <a:pt x="14" y="218"/>
                    </a:cubicBezTo>
                    <a:cubicBezTo>
                      <a:pt x="23" y="320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39" y="387"/>
                      <a:pt x="419" y="289"/>
                      <a:pt x="409" y="176"/>
                    </a:cubicBezTo>
                    <a:cubicBezTo>
                      <a:pt x="396" y="76"/>
                      <a:pt x="315" y="0"/>
                      <a:pt x="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 bwMode="auto">
              <a:xfrm>
                <a:off x="7839494" y="2460644"/>
                <a:ext cx="14137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8" extrusionOk="0">
                    <a:moveTo>
                      <a:pt x="206" y="0"/>
                    </a:moveTo>
                    <a:cubicBezTo>
                      <a:pt x="200" y="0"/>
                      <a:pt x="194" y="1"/>
                      <a:pt x="189" y="1"/>
                    </a:cubicBezTo>
                    <a:cubicBezTo>
                      <a:pt x="80" y="15"/>
                      <a:pt x="0" y="109"/>
                      <a:pt x="10" y="222"/>
                    </a:cubicBezTo>
                    <a:cubicBezTo>
                      <a:pt x="23" y="322"/>
                      <a:pt x="108" y="398"/>
                      <a:pt x="206" y="398"/>
                    </a:cubicBezTo>
                    <a:cubicBezTo>
                      <a:pt x="214" y="398"/>
                      <a:pt x="223" y="397"/>
                      <a:pt x="231" y="396"/>
                    </a:cubicBezTo>
                    <a:cubicBezTo>
                      <a:pt x="339" y="387"/>
                      <a:pt x="419" y="288"/>
                      <a:pt x="410" y="180"/>
                    </a:cubicBezTo>
                    <a:cubicBezTo>
                      <a:pt x="396" y="78"/>
                      <a:pt x="307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 bwMode="auto">
              <a:xfrm>
                <a:off x="7579654" y="2508916"/>
                <a:ext cx="14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98" extrusionOk="0">
                    <a:moveTo>
                      <a:pt x="218" y="0"/>
                    </a:moveTo>
                    <a:cubicBezTo>
                      <a:pt x="210" y="0"/>
                      <a:pt x="202" y="1"/>
                      <a:pt x="194" y="2"/>
                    </a:cubicBezTo>
                    <a:cubicBezTo>
                      <a:pt x="81" y="11"/>
                      <a:pt x="1" y="110"/>
                      <a:pt x="15" y="218"/>
                    </a:cubicBezTo>
                    <a:cubicBezTo>
                      <a:pt x="24" y="325"/>
                      <a:pt x="112" y="398"/>
                      <a:pt x="213" y="398"/>
                    </a:cubicBezTo>
                    <a:cubicBezTo>
                      <a:pt x="219" y="398"/>
                      <a:pt x="225" y="397"/>
                      <a:pt x="231" y="397"/>
                    </a:cubicBezTo>
                    <a:cubicBezTo>
                      <a:pt x="344" y="387"/>
                      <a:pt x="424" y="289"/>
                      <a:pt x="410" y="181"/>
                    </a:cubicBezTo>
                    <a:cubicBezTo>
                      <a:pt x="401" y="76"/>
                      <a:pt x="316" y="0"/>
                      <a:pt x="218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 bwMode="auto">
              <a:xfrm>
                <a:off x="7636038" y="2179530"/>
                <a:ext cx="15081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0" extrusionOk="0">
                    <a:moveTo>
                      <a:pt x="223" y="1"/>
                    </a:moveTo>
                    <a:cubicBezTo>
                      <a:pt x="175" y="1"/>
                      <a:pt x="127" y="17"/>
                      <a:pt x="90" y="50"/>
                    </a:cubicBezTo>
                    <a:cubicBezTo>
                      <a:pt x="10" y="125"/>
                      <a:pt x="0" y="252"/>
                      <a:pt x="75" y="332"/>
                    </a:cubicBezTo>
                    <a:cubicBezTo>
                      <a:pt x="115" y="377"/>
                      <a:pt x="170" y="400"/>
                      <a:pt x="224" y="400"/>
                    </a:cubicBezTo>
                    <a:cubicBezTo>
                      <a:pt x="272" y="400"/>
                      <a:pt x="320" y="382"/>
                      <a:pt x="358" y="346"/>
                    </a:cubicBezTo>
                    <a:cubicBezTo>
                      <a:pt x="438" y="271"/>
                      <a:pt x="447" y="144"/>
                      <a:pt x="372" y="64"/>
                    </a:cubicBezTo>
                    <a:cubicBezTo>
                      <a:pt x="332" y="22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 bwMode="auto">
              <a:xfrm>
                <a:off x="7642838" y="2642118"/>
                <a:ext cx="14912" cy="13431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99" extrusionOk="0">
                    <a:moveTo>
                      <a:pt x="216" y="1"/>
                    </a:moveTo>
                    <a:cubicBezTo>
                      <a:pt x="169" y="1"/>
                      <a:pt x="122" y="18"/>
                      <a:pt x="85" y="52"/>
                    </a:cubicBezTo>
                    <a:cubicBezTo>
                      <a:pt x="5" y="128"/>
                      <a:pt x="0" y="255"/>
                      <a:pt x="76" y="335"/>
                    </a:cubicBezTo>
                    <a:cubicBezTo>
                      <a:pt x="116" y="377"/>
                      <a:pt x="169" y="398"/>
                      <a:pt x="223" y="398"/>
                    </a:cubicBezTo>
                    <a:cubicBezTo>
                      <a:pt x="270" y="398"/>
                      <a:pt x="318" y="382"/>
                      <a:pt x="358" y="349"/>
                    </a:cubicBezTo>
                    <a:cubicBezTo>
                      <a:pt x="438" y="273"/>
                      <a:pt x="443" y="146"/>
                      <a:pt x="367" y="66"/>
                    </a:cubicBezTo>
                    <a:cubicBezTo>
                      <a:pt x="327" y="23"/>
                      <a:pt x="271" y="1"/>
                      <a:pt x="216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 bwMode="auto">
              <a:xfrm>
                <a:off x="7754631" y="2675309"/>
                <a:ext cx="14912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00" extrusionOk="0">
                    <a:moveTo>
                      <a:pt x="221" y="0"/>
                    </a:moveTo>
                    <a:cubicBezTo>
                      <a:pt x="172" y="0"/>
                      <a:pt x="123" y="18"/>
                      <a:pt x="85" y="54"/>
                    </a:cubicBezTo>
                    <a:cubicBezTo>
                      <a:pt x="5" y="129"/>
                      <a:pt x="0" y="256"/>
                      <a:pt x="76" y="336"/>
                    </a:cubicBezTo>
                    <a:cubicBezTo>
                      <a:pt x="115" y="378"/>
                      <a:pt x="168" y="399"/>
                      <a:pt x="222" y="399"/>
                    </a:cubicBezTo>
                    <a:cubicBezTo>
                      <a:pt x="271" y="399"/>
                      <a:pt x="320" y="382"/>
                      <a:pt x="358" y="346"/>
                    </a:cubicBezTo>
                    <a:cubicBezTo>
                      <a:pt x="438" y="270"/>
                      <a:pt x="442" y="143"/>
                      <a:pt x="367" y="64"/>
                    </a:cubicBezTo>
                    <a:cubicBezTo>
                      <a:pt x="328" y="22"/>
                      <a:pt x="274" y="0"/>
                      <a:pt x="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 bwMode="auto">
              <a:xfrm>
                <a:off x="7554003" y="2265874"/>
                <a:ext cx="7170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00" extrusionOk="0">
                    <a:moveTo>
                      <a:pt x="106" y="0"/>
                    </a:moveTo>
                    <a:cubicBezTo>
                      <a:pt x="56" y="0"/>
                      <a:pt x="14" y="35"/>
                      <a:pt x="5" y="82"/>
                    </a:cubicBezTo>
                    <a:cubicBezTo>
                      <a:pt x="1" y="138"/>
                      <a:pt x="38" y="190"/>
                      <a:pt x="90" y="199"/>
                    </a:cubicBezTo>
                    <a:cubicBezTo>
                      <a:pt x="93" y="199"/>
                      <a:pt x="96" y="200"/>
                      <a:pt x="100" y="200"/>
                    </a:cubicBezTo>
                    <a:cubicBezTo>
                      <a:pt x="152" y="200"/>
                      <a:pt x="199" y="163"/>
                      <a:pt x="203" y="114"/>
                    </a:cubicBezTo>
                    <a:cubicBezTo>
                      <a:pt x="212" y="58"/>
                      <a:pt x="175" y="6"/>
                      <a:pt x="123" y="2"/>
                    </a:cubicBezTo>
                    <a:cubicBezTo>
                      <a:pt x="117" y="1"/>
                      <a:pt x="11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 bwMode="auto">
              <a:xfrm>
                <a:off x="7618601" y="2452397"/>
                <a:ext cx="7338" cy="67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0" extrusionOk="0">
                    <a:moveTo>
                      <a:pt x="107" y="0"/>
                    </a:moveTo>
                    <a:cubicBezTo>
                      <a:pt x="61" y="0"/>
                      <a:pt x="19" y="35"/>
                      <a:pt x="10" y="82"/>
                    </a:cubicBezTo>
                    <a:cubicBezTo>
                      <a:pt x="1" y="138"/>
                      <a:pt x="38" y="190"/>
                      <a:pt x="95" y="199"/>
                    </a:cubicBezTo>
                    <a:cubicBezTo>
                      <a:pt x="98" y="199"/>
                      <a:pt x="101" y="200"/>
                      <a:pt x="104" y="200"/>
                    </a:cubicBezTo>
                    <a:cubicBezTo>
                      <a:pt x="152" y="200"/>
                      <a:pt x="199" y="163"/>
                      <a:pt x="208" y="114"/>
                    </a:cubicBezTo>
                    <a:cubicBezTo>
                      <a:pt x="217" y="58"/>
                      <a:pt x="180" y="6"/>
                      <a:pt x="123" y="2"/>
                    </a:cubicBezTo>
                    <a:cubicBezTo>
                      <a:pt x="118" y="1"/>
                      <a:pt x="112" y="0"/>
                      <a:pt x="107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 bwMode="auto">
              <a:xfrm>
                <a:off x="7833165" y="2595832"/>
                <a:ext cx="7136" cy="676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01" extrusionOk="0">
                    <a:moveTo>
                      <a:pt x="105" y="1"/>
                    </a:moveTo>
                    <a:cubicBezTo>
                      <a:pt x="57" y="1"/>
                      <a:pt x="18" y="36"/>
                      <a:pt x="10" y="87"/>
                    </a:cubicBezTo>
                    <a:cubicBezTo>
                      <a:pt x="0" y="139"/>
                      <a:pt x="38" y="190"/>
                      <a:pt x="94" y="200"/>
                    </a:cubicBezTo>
                    <a:cubicBezTo>
                      <a:pt x="98" y="200"/>
                      <a:pt x="101" y="200"/>
                      <a:pt x="104" y="200"/>
                    </a:cubicBezTo>
                    <a:cubicBezTo>
                      <a:pt x="152" y="200"/>
                      <a:pt x="198" y="168"/>
                      <a:pt x="207" y="115"/>
                    </a:cubicBezTo>
                    <a:cubicBezTo>
                      <a:pt x="212" y="59"/>
                      <a:pt x="179" y="12"/>
                      <a:pt x="123" y="2"/>
                    </a:cubicBezTo>
                    <a:cubicBezTo>
                      <a:pt x="117" y="1"/>
                      <a:pt x="11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 bwMode="auto">
              <a:xfrm>
                <a:off x="7868140" y="2269240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3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3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 bwMode="auto">
              <a:xfrm>
                <a:off x="7869722" y="2388001"/>
                <a:ext cx="6699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100" y="0"/>
                    </a:moveTo>
                    <a:cubicBezTo>
                      <a:pt x="43" y="0"/>
                      <a:pt x="1" y="42"/>
                      <a:pt x="1" y="99"/>
                    </a:cubicBezTo>
                    <a:cubicBezTo>
                      <a:pt x="1" y="151"/>
                      <a:pt x="43" y="198"/>
                      <a:pt x="100" y="198"/>
                    </a:cubicBezTo>
                    <a:cubicBezTo>
                      <a:pt x="156" y="198"/>
                      <a:pt x="198" y="151"/>
                      <a:pt x="198" y="99"/>
                    </a:cubicBezTo>
                    <a:cubicBezTo>
                      <a:pt x="198" y="42"/>
                      <a:pt x="156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 bwMode="auto">
              <a:xfrm>
                <a:off x="7646945" y="2571494"/>
                <a:ext cx="6699" cy="6699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100" y="1"/>
                    </a:moveTo>
                    <a:cubicBezTo>
                      <a:pt x="43" y="1"/>
                      <a:pt x="1" y="43"/>
                      <a:pt x="1" y="100"/>
                    </a:cubicBezTo>
                    <a:cubicBezTo>
                      <a:pt x="1" y="156"/>
                      <a:pt x="43" y="198"/>
                      <a:pt x="100" y="198"/>
                    </a:cubicBezTo>
                    <a:cubicBezTo>
                      <a:pt x="156" y="198"/>
                      <a:pt x="198" y="156"/>
                      <a:pt x="198" y="100"/>
                    </a:cubicBezTo>
                    <a:cubicBezTo>
                      <a:pt x="198" y="43"/>
                      <a:pt x="156" y="1"/>
                      <a:pt x="100" y="1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 bwMode="auto">
              <a:xfrm>
                <a:off x="7590728" y="2368207"/>
                <a:ext cx="21106" cy="21073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26" extrusionOk="0">
                    <a:moveTo>
                      <a:pt x="316" y="0"/>
                    </a:moveTo>
                    <a:cubicBezTo>
                      <a:pt x="142" y="0"/>
                      <a:pt x="1" y="141"/>
                      <a:pt x="1" y="315"/>
                    </a:cubicBezTo>
                    <a:cubicBezTo>
                      <a:pt x="1" y="485"/>
                      <a:pt x="142" y="626"/>
                      <a:pt x="316" y="626"/>
                    </a:cubicBezTo>
                    <a:cubicBezTo>
                      <a:pt x="485" y="626"/>
                      <a:pt x="627" y="485"/>
                      <a:pt x="627" y="315"/>
                    </a:cubicBezTo>
                    <a:cubicBezTo>
                      <a:pt x="627" y="141"/>
                      <a:pt x="485" y="0"/>
                      <a:pt x="316" y="0"/>
                    </a:cubicBezTo>
                    <a:close/>
                  </a:path>
                </a:pathLst>
              </a:custGeom>
              <a:solidFill>
                <a:srgbClr val="3B8BFF">
                  <a:alpha val="36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 bwMode="auto">
              <a:xfrm>
                <a:off x="7873055" y="253412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5"/>
                      <a:pt x="142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 bwMode="auto">
              <a:xfrm>
                <a:off x="7857705" y="2175659"/>
                <a:ext cx="20938" cy="2110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7" extrusionOk="0">
                    <a:moveTo>
                      <a:pt x="311" y="0"/>
                    </a:moveTo>
                    <a:cubicBezTo>
                      <a:pt x="137" y="0"/>
                      <a:pt x="0" y="142"/>
                      <a:pt x="0" y="316"/>
                    </a:cubicBezTo>
                    <a:cubicBezTo>
                      <a:pt x="0" y="485"/>
                      <a:pt x="137" y="626"/>
                      <a:pt x="311" y="626"/>
                    </a:cubicBezTo>
                    <a:cubicBezTo>
                      <a:pt x="485" y="626"/>
                      <a:pt x="621" y="485"/>
                      <a:pt x="621" y="316"/>
                    </a:cubicBezTo>
                    <a:cubicBezTo>
                      <a:pt x="621" y="142"/>
                      <a:pt x="485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 bwMode="auto">
          <a:xfrm>
            <a:off x="435105" y="256898"/>
            <a:ext cx="7704000" cy="572700"/>
          </a:xfrm>
        </p:spPr>
        <p:txBody>
          <a:bodyPr/>
          <a:lstStyle/>
          <a:p>
            <a:pPr>
              <a:defRPr/>
            </a:pPr>
            <a:r>
              <a:rPr lang="pt-BR" dirty="0"/>
              <a:t>Introdução:</a:t>
            </a:r>
            <a:br>
              <a:rPr lang="pt-BR" sz="3200" b="0" dirty="0"/>
            </a:br>
            <a:r>
              <a:rPr lang="pt-BR" sz="3200" b="0" dirty="0"/>
              <a:t>		</a:t>
            </a:r>
            <a:r>
              <a:rPr sz="1400" b="0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</a:t>
            </a:r>
            <a:endParaRPr sz="7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3DD41B8-9FB6-8B06-F8FD-0A08A4FBCD40}"/>
              </a:ext>
            </a:extLst>
          </p:cNvPr>
          <p:cNvSpPr/>
          <p:nvPr/>
        </p:nvSpPr>
        <p:spPr>
          <a:xfrm>
            <a:off x="3325504" y="2287844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BRCA1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596131"/>
      </p:ext>
    </p:extLst>
  </p:cSld>
  <p:clrMapOvr>
    <a:masterClrMapping/>
  </p:clrMapOvr>
</p:sld>
</file>

<file path=ppt/theme/theme1.xml><?xml version="1.0" encoding="utf-8"?>
<a:theme xmlns:a="http://schemas.openxmlformats.org/drawingml/2006/main" name="Genetic Testing for Cancer Breakthrough by Slidesgo">
  <a:themeElements>
    <a:clrScheme name="Simple Light">
      <a:dk1>
        <a:srgbClr val="152F63"/>
      </a:dk1>
      <a:lt1>
        <a:srgbClr val="F7F9FB"/>
      </a:lt1>
      <a:dk2>
        <a:srgbClr val="AF6854"/>
      </a:dk2>
      <a:lt2>
        <a:srgbClr val="FFD0CA"/>
      </a:lt2>
      <a:accent1>
        <a:srgbClr val="ED822B"/>
      </a:accent1>
      <a:accent2>
        <a:srgbClr val="EFD865"/>
      </a:accent2>
      <a:accent3>
        <a:srgbClr val="96E8EA"/>
      </a:accent3>
      <a:accent4>
        <a:srgbClr val="3B8BFF"/>
      </a:accent4>
      <a:accent5>
        <a:srgbClr val="A052DD"/>
      </a:accent5>
      <a:accent6>
        <a:srgbClr val="FC83A0"/>
      </a:accent6>
      <a:hlink>
        <a:srgbClr val="152F63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118</Words>
  <Application>Microsoft Office PowerPoint</Application>
  <DocSecurity>0</DocSecurity>
  <PresentationFormat>Apresentação na tela (16:9)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Montserrat</vt:lpstr>
      <vt:lpstr>Lexend</vt:lpstr>
      <vt:lpstr>Bebas Neue</vt:lpstr>
      <vt:lpstr>Open Sans</vt:lpstr>
      <vt:lpstr>Arial</vt:lpstr>
      <vt:lpstr>Calibri</vt:lpstr>
      <vt:lpstr>Lexend Medium</vt:lpstr>
      <vt:lpstr>Genetic Testing for Cancer Breakthrough by Slidesgo</vt:lpstr>
      <vt:lpstr>Compreendendo genomas através da Bioinformática</vt:lpstr>
      <vt:lpstr>Introdução:  Ômicas e o dogma centralÉ a</vt:lpstr>
      <vt:lpstr>Introdução:   a</vt:lpstr>
      <vt:lpstr>Apresentação do PowerPoint</vt:lpstr>
      <vt:lpstr>Introdução:   a</vt:lpstr>
      <vt:lpstr>Introdução:   a</vt:lpstr>
      <vt:lpstr>Pratica</vt:lpstr>
      <vt:lpstr>Introdução:   a</vt:lpstr>
      <vt:lpstr>Introdução:   a</vt:lpstr>
      <vt:lpstr>Introdução:   a</vt:lpstr>
      <vt:lpstr>Pratica</vt:lpstr>
      <vt:lpstr>Pratica</vt:lpstr>
      <vt:lpstr>Pratica</vt:lpstr>
      <vt:lpstr>Pratica</vt:lpstr>
      <vt:lpstr>Pratica</vt:lpstr>
      <vt:lpstr>Pratica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da Bioinformática Por quê? Como? Onde?</dc:title>
  <dc:subject/>
  <dc:creator>Savio</dc:creator>
  <cp:keywords/>
  <dc:description/>
  <cp:lastModifiedBy>Sávio Costa</cp:lastModifiedBy>
  <cp:revision>11</cp:revision>
  <dcterms:modified xsi:type="dcterms:W3CDTF">2024-04-30T01:01:27Z</dcterms:modified>
  <cp:category/>
  <dc:identifier/>
  <cp:contentStatus/>
  <dc:language/>
  <cp:version/>
</cp:coreProperties>
</file>