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Proxima Nova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roximaNova-italic.fntdata"/><Relationship Id="rId10" Type="http://schemas.openxmlformats.org/officeDocument/2006/relationships/slide" Target="slides/slide5.xml"/><Relationship Id="rId32" Type="http://schemas.openxmlformats.org/officeDocument/2006/relationships/font" Target="fonts/ProximaNov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ProximaNova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5cde2e6d6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5cde2e6d6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5cf09de3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5cf09de3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5cde2e6d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c5cde2e6d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337c69466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c337c69466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32327dc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c32327dc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c447afda5a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c447afda5a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c5cde2e6d6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c5cde2e6d6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c5a4777daf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c5a4777daf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c32327dc1a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c32327dc1a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c447afda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c447afda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306dbc1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306dbc1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c337c69466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c337c69466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c337c69466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c337c69466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c32327dc1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c32327dc1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79ee1b9ce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79ee1b9ce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79ee1b9ce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79ee1b9ce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c447afda5a_2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c447afda5a_2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595668bb1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595668bb1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306dbc1e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306dbc1e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306dbc1e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306dbc1e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306dbc1e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306dbc1e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5cde2e6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5cde2e6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337c69466_0_9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337c69466_0_9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306dbc1e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306dbc1e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3"/>
          <p:cNvSpPr txBox="1"/>
          <p:nvPr>
            <p:ph type="title"/>
          </p:nvPr>
        </p:nvSpPr>
        <p:spPr>
          <a:xfrm>
            <a:off x="329350" y="1108375"/>
            <a:ext cx="3997500" cy="1024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329350" y="2195100"/>
            <a:ext cx="3997500" cy="1835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●"/>
              <a:defRPr sz="1400">
                <a:solidFill>
                  <a:srgbClr val="616161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●"/>
              <a:defRPr sz="1400">
                <a:solidFill>
                  <a:srgbClr val="616161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3"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304475" y="307825"/>
            <a:ext cx="4779300" cy="1418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04475" y="1808125"/>
            <a:ext cx="4779300" cy="3013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4"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type="ctrTitle"/>
          </p:nvPr>
        </p:nvSpPr>
        <p:spPr>
          <a:xfrm>
            <a:off x="3562350" y="1163525"/>
            <a:ext cx="4781700" cy="250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AUTOLAYOUT_7"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6"/>
          <p:cNvSpPr txBox="1"/>
          <p:nvPr>
            <p:ph type="ctrTitle"/>
          </p:nvPr>
        </p:nvSpPr>
        <p:spPr>
          <a:xfrm>
            <a:off x="661050" y="542100"/>
            <a:ext cx="7821900" cy="4059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eigentaste.berkeley.edu/dataset/" TargetMode="External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ctrTitle"/>
          </p:nvPr>
        </p:nvSpPr>
        <p:spPr>
          <a:xfrm>
            <a:off x="512700" y="13468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Joke Recommendation</a:t>
            </a:r>
            <a:endParaRPr/>
          </a:p>
        </p:txBody>
      </p:sp>
      <p:sp>
        <p:nvSpPr>
          <p:cNvPr id="78" name="Google Shape;78;p17"/>
          <p:cNvSpPr txBox="1"/>
          <p:nvPr>
            <p:ph idx="1" type="subTitle"/>
          </p:nvPr>
        </p:nvSpPr>
        <p:spPr>
          <a:xfrm>
            <a:off x="512700" y="3713714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Amrithaa Seshadri, Bowen Sun, Pengpeng Sun, Savitha Srinivasan, Wei-Ru Lin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512700" y="3252025"/>
            <a:ext cx="291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Team 25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289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/>
              <a:t>Keywords in the Five Highest Rated Jokes</a:t>
            </a:r>
            <a:endParaRPr sz="2820"/>
          </a:p>
        </p:txBody>
      </p:sp>
      <p:sp>
        <p:nvSpPr>
          <p:cNvPr id="157" name="Google Shape;157;p26"/>
          <p:cNvSpPr txBox="1"/>
          <p:nvPr/>
        </p:nvSpPr>
        <p:spPr>
          <a:xfrm>
            <a:off x="3092750" y="4267900"/>
            <a:ext cx="323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Word cloud of keywords in five highest rated jokes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4663" y="1243400"/>
            <a:ext cx="5789325" cy="298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311700" y="23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/>
              <a:t>Content Information from Data</a:t>
            </a:r>
            <a:endParaRPr b="1" sz="2820"/>
          </a:p>
        </p:txBody>
      </p:sp>
      <p:sp>
        <p:nvSpPr>
          <p:cNvPr id="164" name="Google Shape;164;p27"/>
          <p:cNvSpPr/>
          <p:nvPr/>
        </p:nvSpPr>
        <p:spPr>
          <a:xfrm>
            <a:off x="5695225" y="1592213"/>
            <a:ext cx="2746200" cy="2331900"/>
          </a:xfrm>
          <a:prstGeom prst="flowChartAlternateProcess">
            <a:avLst/>
          </a:prstGeom>
          <a:solidFill>
            <a:srgbClr val="6FA8D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Proxima Nova"/>
                <a:ea typeface="Proxima Nova"/>
                <a:cs typeface="Proxima Nova"/>
                <a:sym typeface="Proxima Nova"/>
              </a:rPr>
              <a:t>TOP GENRES</a:t>
            </a:r>
            <a:endParaRPr b="1" sz="21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Proxima Nova"/>
              <a:buChar char="-"/>
            </a:pPr>
            <a:r>
              <a:rPr lang="en" sz="2100">
                <a:latin typeface="Proxima Nova"/>
                <a:ea typeface="Proxima Nova"/>
                <a:cs typeface="Proxima Nova"/>
                <a:sym typeface="Proxima Nova"/>
              </a:rPr>
              <a:t>Q/A FORMAT </a:t>
            </a:r>
            <a:endParaRPr sz="21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Proxima Nova"/>
              <a:buChar char="-"/>
            </a:pPr>
            <a:r>
              <a:rPr lang="en" sz="2100">
                <a:latin typeface="Proxima Nova"/>
                <a:ea typeface="Proxima Nova"/>
                <a:cs typeface="Proxima Nova"/>
                <a:sym typeface="Proxima Nova"/>
              </a:rPr>
              <a:t>Race/ Nationality </a:t>
            </a:r>
            <a:endParaRPr sz="21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Proxima Nova"/>
              <a:buChar char="-"/>
            </a:pPr>
            <a:r>
              <a:rPr lang="en" sz="2100">
                <a:latin typeface="Proxima Nova"/>
                <a:ea typeface="Proxima Nova"/>
                <a:cs typeface="Proxima Nova"/>
                <a:sym typeface="Proxima Nova"/>
              </a:rPr>
              <a:t>Relationships</a:t>
            </a:r>
            <a:endParaRPr/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450" y="1017713"/>
            <a:ext cx="5221492" cy="38209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6" name="Google Shape;166;p27"/>
          <p:cNvCxnSpPr/>
          <p:nvPr/>
        </p:nvCxnSpPr>
        <p:spPr>
          <a:xfrm rot="10800000">
            <a:off x="2809800" y="4260575"/>
            <a:ext cx="875100" cy="230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27"/>
          <p:cNvSpPr txBox="1"/>
          <p:nvPr/>
        </p:nvSpPr>
        <p:spPr>
          <a:xfrm>
            <a:off x="3684900" y="4429575"/>
            <a:ext cx="3324000" cy="554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latin typeface="Proxima Nova"/>
                <a:ea typeface="Proxima Nova"/>
                <a:cs typeface="Proxima Nova"/>
                <a:sym typeface="Proxima Nova"/>
              </a:rPr>
              <a:t>Other Joke Categories with 1-2 jokes each: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Family, Animals, Current Affairs, Politics etc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311700" y="261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/>
              <a:t>Content Information from Data</a:t>
            </a:r>
            <a:endParaRPr b="1" sz="2820"/>
          </a:p>
        </p:txBody>
      </p:sp>
      <p:sp>
        <p:nvSpPr>
          <p:cNvPr id="173" name="Google Shape;173;p28"/>
          <p:cNvSpPr/>
          <p:nvPr/>
        </p:nvSpPr>
        <p:spPr>
          <a:xfrm>
            <a:off x="6149175" y="1289850"/>
            <a:ext cx="2898300" cy="1281900"/>
          </a:xfrm>
          <a:prstGeom prst="flowChartAlternateProcess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JOKES ON “RACE/NATIONALITY”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ARE LIKED BY MOST USERS</a:t>
            </a:r>
            <a:br>
              <a:rPr b="1" lang="en" sz="1700">
                <a:latin typeface="Proxima Nova"/>
                <a:ea typeface="Proxima Nova"/>
                <a:cs typeface="Proxima Nova"/>
                <a:sym typeface="Proxima Nova"/>
              </a:rPr>
            </a:br>
            <a:endParaRPr b="1"/>
          </a:p>
        </p:txBody>
      </p:sp>
      <p:sp>
        <p:nvSpPr>
          <p:cNvPr id="174" name="Google Shape;174;p28"/>
          <p:cNvSpPr/>
          <p:nvPr/>
        </p:nvSpPr>
        <p:spPr>
          <a:xfrm>
            <a:off x="6102750" y="2843875"/>
            <a:ext cx="2944800" cy="1281900"/>
          </a:xfrm>
          <a:prstGeom prst="flowChartAlternateProcess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JOKES IN Q/A FORMAT ARE ALSO HIGHLY RATED</a:t>
            </a:r>
            <a:br>
              <a:rPr b="1" lang="en" sz="1700">
                <a:latin typeface="Proxima Nova"/>
                <a:ea typeface="Proxima Nova"/>
                <a:cs typeface="Proxima Nova"/>
                <a:sym typeface="Proxima Nova"/>
              </a:rPr>
            </a:br>
            <a:endParaRPr b="1"/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425" y="1079150"/>
            <a:ext cx="5797950" cy="3672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ctrTitle"/>
          </p:nvPr>
        </p:nvSpPr>
        <p:spPr>
          <a:xfrm>
            <a:off x="599625" y="419300"/>
            <a:ext cx="7821900" cy="405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>
                <a:solidFill>
                  <a:schemeClr val="dk1"/>
                </a:solidFill>
              </a:rPr>
              <a:t>Let’s Start Recommending Jokes!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311700" y="72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000000"/>
                </a:solidFill>
              </a:rPr>
              <a:t>User-based Collaborative Filtering (UBCF) </a:t>
            </a:r>
            <a:endParaRPr b="1" sz="2820">
              <a:solidFill>
                <a:srgbClr val="000000"/>
              </a:solidFill>
            </a:endParaRPr>
          </a:p>
        </p:txBody>
      </p:sp>
      <p:sp>
        <p:nvSpPr>
          <p:cNvPr id="186" name="Google Shape;186;p30"/>
          <p:cNvSpPr/>
          <p:nvPr/>
        </p:nvSpPr>
        <p:spPr>
          <a:xfrm>
            <a:off x="1088950" y="2247275"/>
            <a:ext cx="1587000" cy="996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Jokes read and rated by both users</a:t>
            </a:r>
            <a:r>
              <a:rPr b="1" lang="en" sz="17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b="1" sz="1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7" name="Google Shape;1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2100" y="676900"/>
            <a:ext cx="973400" cy="143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3150" y="3461266"/>
            <a:ext cx="973400" cy="14314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30"/>
          <p:cNvCxnSpPr/>
          <p:nvPr/>
        </p:nvCxnSpPr>
        <p:spPr>
          <a:xfrm>
            <a:off x="4888800" y="2225463"/>
            <a:ext cx="0" cy="1118700"/>
          </a:xfrm>
          <a:prstGeom prst="straightConnector1">
            <a:avLst/>
          </a:prstGeom>
          <a:noFill/>
          <a:ln cap="flat" cmpd="sng" w="952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" name="Google Shape;190;p30"/>
          <p:cNvSpPr txBox="1"/>
          <p:nvPr/>
        </p:nvSpPr>
        <p:spPr>
          <a:xfrm>
            <a:off x="4888788" y="2492313"/>
            <a:ext cx="145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Pearson/Cosine similarity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1" name="Google Shape;191;p30"/>
          <p:cNvSpPr txBox="1"/>
          <p:nvPr/>
        </p:nvSpPr>
        <p:spPr>
          <a:xfrm>
            <a:off x="3776350" y="4322775"/>
            <a:ext cx="70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User B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2" name="Google Shape;192;p30"/>
          <p:cNvSpPr txBox="1"/>
          <p:nvPr/>
        </p:nvSpPr>
        <p:spPr>
          <a:xfrm>
            <a:off x="3741550" y="871850"/>
            <a:ext cx="77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User 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93" name="Google Shape;193;p30"/>
          <p:cNvCxnSpPr>
            <a:stCxn id="187" idx="1"/>
          </p:cNvCxnSpPr>
          <p:nvPr/>
        </p:nvCxnSpPr>
        <p:spPr>
          <a:xfrm flipH="1">
            <a:off x="2180300" y="1392638"/>
            <a:ext cx="2221800" cy="804900"/>
          </a:xfrm>
          <a:prstGeom prst="straightConnector1">
            <a:avLst/>
          </a:prstGeom>
          <a:noFill/>
          <a:ln cap="flat" cmpd="sng" w="9525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30"/>
          <p:cNvCxnSpPr/>
          <p:nvPr/>
        </p:nvCxnSpPr>
        <p:spPr>
          <a:xfrm rot="10800000">
            <a:off x="2226200" y="3316275"/>
            <a:ext cx="2297100" cy="851100"/>
          </a:xfrm>
          <a:prstGeom prst="straightConnector1">
            <a:avLst/>
          </a:prstGeom>
          <a:noFill/>
          <a:ln cap="flat" cmpd="sng" w="9525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95" name="Google Shape;19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475" y="2342561"/>
            <a:ext cx="776400" cy="767777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0"/>
          <p:cNvSpPr/>
          <p:nvPr/>
        </p:nvSpPr>
        <p:spPr>
          <a:xfrm>
            <a:off x="6859575" y="2201724"/>
            <a:ext cx="1587000" cy="996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Jokes rated highly by A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7" name="Google Shape;197;p30"/>
          <p:cNvSpPr txBox="1"/>
          <p:nvPr/>
        </p:nvSpPr>
        <p:spPr>
          <a:xfrm>
            <a:off x="6063700" y="3722975"/>
            <a:ext cx="173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Recommend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to B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98" name="Google Shape;198;p30"/>
          <p:cNvCxnSpPr/>
          <p:nvPr/>
        </p:nvCxnSpPr>
        <p:spPr>
          <a:xfrm>
            <a:off x="5375500" y="1392563"/>
            <a:ext cx="2277600" cy="809100"/>
          </a:xfrm>
          <a:prstGeom prst="straightConnector1">
            <a:avLst/>
          </a:prstGeom>
          <a:noFill/>
          <a:ln cap="flat" cmpd="sng" w="9525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30"/>
          <p:cNvCxnSpPr/>
          <p:nvPr/>
        </p:nvCxnSpPr>
        <p:spPr>
          <a:xfrm flipH="1">
            <a:off x="5369750" y="3198074"/>
            <a:ext cx="2196600" cy="978900"/>
          </a:xfrm>
          <a:prstGeom prst="straightConnector1">
            <a:avLst/>
          </a:prstGeom>
          <a:noFill/>
          <a:ln cap="flat" cmpd="sng" w="9525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title"/>
          </p:nvPr>
        </p:nvSpPr>
        <p:spPr>
          <a:xfrm>
            <a:off x="311700" y="136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000000"/>
                </a:solidFill>
              </a:rPr>
              <a:t>User-based Collaborative Filtering (UBCF) </a:t>
            </a:r>
            <a:endParaRPr b="1" sz="2820">
              <a:solidFill>
                <a:srgbClr val="000000"/>
              </a:solidFill>
            </a:endParaRPr>
          </a:p>
        </p:txBody>
      </p:sp>
      <p:grpSp>
        <p:nvGrpSpPr>
          <p:cNvPr id="205" name="Google Shape;205;p31"/>
          <p:cNvGrpSpPr/>
          <p:nvPr/>
        </p:nvGrpSpPr>
        <p:grpSpPr>
          <a:xfrm>
            <a:off x="2164761" y="836717"/>
            <a:ext cx="4777565" cy="3999697"/>
            <a:chOff x="5830645" y="1267368"/>
            <a:chExt cx="530340" cy="553040"/>
          </a:xfrm>
        </p:grpSpPr>
        <p:sp>
          <p:nvSpPr>
            <p:cNvPr id="206" name="Google Shape;206;p31"/>
            <p:cNvSpPr/>
            <p:nvPr/>
          </p:nvSpPr>
          <p:spPr>
            <a:xfrm>
              <a:off x="5994669" y="1442730"/>
              <a:ext cx="202317" cy="202342"/>
            </a:xfrm>
            <a:custGeom>
              <a:rect b="b" l="l" r="r" t="t"/>
              <a:pathLst>
                <a:path extrusionOk="0" h="7942" w="7941">
                  <a:moveTo>
                    <a:pt x="3971" y="319"/>
                  </a:moveTo>
                  <a:cubicBezTo>
                    <a:pt x="5984" y="319"/>
                    <a:pt x="7623" y="1957"/>
                    <a:pt x="7623" y="3971"/>
                  </a:cubicBezTo>
                  <a:cubicBezTo>
                    <a:pt x="7623" y="5984"/>
                    <a:pt x="5985" y="7624"/>
                    <a:pt x="3971" y="7624"/>
                  </a:cubicBezTo>
                  <a:cubicBezTo>
                    <a:pt x="1956" y="7624"/>
                    <a:pt x="318" y="5984"/>
                    <a:pt x="318" y="3971"/>
                  </a:cubicBezTo>
                  <a:cubicBezTo>
                    <a:pt x="318" y="1957"/>
                    <a:pt x="1956" y="319"/>
                    <a:pt x="3971" y="319"/>
                  </a:cubicBezTo>
                  <a:close/>
                  <a:moveTo>
                    <a:pt x="3971" y="0"/>
                  </a:moveTo>
                  <a:cubicBezTo>
                    <a:pt x="1782" y="0"/>
                    <a:pt x="1" y="1782"/>
                    <a:pt x="1" y="3971"/>
                  </a:cubicBezTo>
                  <a:cubicBezTo>
                    <a:pt x="1" y="6159"/>
                    <a:pt x="1782" y="7941"/>
                    <a:pt x="3971" y="7941"/>
                  </a:cubicBezTo>
                  <a:cubicBezTo>
                    <a:pt x="6160" y="7941"/>
                    <a:pt x="7940" y="6159"/>
                    <a:pt x="7940" y="3971"/>
                  </a:cubicBezTo>
                  <a:cubicBezTo>
                    <a:pt x="7940" y="1782"/>
                    <a:pt x="6160" y="0"/>
                    <a:pt x="3971" y="0"/>
                  </a:cubicBez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7" name="Google Shape;207;p31"/>
            <p:cNvGrpSpPr/>
            <p:nvPr/>
          </p:nvGrpSpPr>
          <p:grpSpPr>
            <a:xfrm>
              <a:off x="5830645" y="1267368"/>
              <a:ext cx="259743" cy="269909"/>
              <a:chOff x="5830645" y="1267368"/>
              <a:chExt cx="259743" cy="269909"/>
            </a:xfrm>
          </p:grpSpPr>
          <p:sp>
            <p:nvSpPr>
              <p:cNvPr id="208" name="Google Shape;208;p31"/>
              <p:cNvSpPr/>
              <p:nvPr/>
            </p:nvSpPr>
            <p:spPr>
              <a:xfrm>
                <a:off x="5830645" y="1304897"/>
                <a:ext cx="259743" cy="232380"/>
              </a:xfrm>
              <a:custGeom>
                <a:rect b="b" l="l" r="r" t="t"/>
                <a:pathLst>
                  <a:path extrusionOk="0" h="9121" w="10195">
                    <a:moveTo>
                      <a:pt x="7470" y="1"/>
                    </a:moveTo>
                    <a:cubicBezTo>
                      <a:pt x="7469" y="1"/>
                      <a:pt x="7468" y="1"/>
                      <a:pt x="7467" y="1"/>
                    </a:cubicBezTo>
                    <a:lnTo>
                      <a:pt x="7044" y="1"/>
                    </a:lnTo>
                    <a:cubicBezTo>
                      <a:pt x="7044" y="1075"/>
                      <a:pt x="6172" y="1946"/>
                      <a:pt x="5097" y="1946"/>
                    </a:cubicBezTo>
                    <a:cubicBezTo>
                      <a:pt x="4021" y="1946"/>
                      <a:pt x="3150" y="1075"/>
                      <a:pt x="3150" y="1"/>
                    </a:cubicBezTo>
                    <a:lnTo>
                      <a:pt x="0" y="1"/>
                    </a:lnTo>
                    <a:lnTo>
                      <a:pt x="0" y="6393"/>
                    </a:lnTo>
                    <a:cubicBezTo>
                      <a:pt x="0" y="7900"/>
                      <a:pt x="1220" y="9120"/>
                      <a:pt x="2727" y="9120"/>
                    </a:cubicBezTo>
                    <a:lnTo>
                      <a:pt x="6018" y="9120"/>
                    </a:lnTo>
                    <a:cubicBezTo>
                      <a:pt x="6148" y="6883"/>
                      <a:pt x="7951" y="5095"/>
                      <a:pt x="10194" y="4987"/>
                    </a:cubicBezTo>
                    <a:lnTo>
                      <a:pt x="10194" y="2726"/>
                    </a:lnTo>
                    <a:cubicBezTo>
                      <a:pt x="10194" y="1222"/>
                      <a:pt x="8974" y="1"/>
                      <a:pt x="7470" y="1"/>
                    </a:cubicBezTo>
                    <a:close/>
                  </a:path>
                </a:pathLst>
              </a:custGeom>
              <a:solidFill>
                <a:srgbClr val="6FA8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Proxima Nova"/>
                    <a:ea typeface="Proxima Nova"/>
                    <a:cs typeface="Proxima Nova"/>
                    <a:sym typeface="Proxima Nova"/>
                  </a:rPr>
                  <a:t>Compute similarity between users using</a:t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Proxima Nova"/>
                    <a:ea typeface="Proxima Nova"/>
                    <a:cs typeface="Proxima Nova"/>
                    <a:sym typeface="Proxima Nova"/>
                  </a:rPr>
                  <a:t>Pearson Correlation or</a:t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Proxima Nova"/>
                    <a:ea typeface="Proxima Nova"/>
                    <a:cs typeface="Proxima Nova"/>
                    <a:sym typeface="Proxima Nova"/>
                  </a:rPr>
                  <a:t>Cosine Similarity</a:t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209" name="Google Shape;209;p31"/>
              <p:cNvSpPr/>
              <p:nvPr/>
            </p:nvSpPr>
            <p:spPr>
              <a:xfrm>
                <a:off x="5922950" y="1267368"/>
                <a:ext cx="75057" cy="75057"/>
              </a:xfrm>
              <a:custGeom>
                <a:rect b="b" l="l" r="r" t="t"/>
                <a:pathLst>
                  <a:path extrusionOk="0" h="2946" w="2946">
                    <a:moveTo>
                      <a:pt x="1474" y="1"/>
                    </a:moveTo>
                    <a:cubicBezTo>
                      <a:pt x="661" y="1"/>
                      <a:pt x="1" y="660"/>
                      <a:pt x="1" y="1472"/>
                    </a:cubicBezTo>
                    <a:cubicBezTo>
                      <a:pt x="1" y="2286"/>
                      <a:pt x="661" y="2945"/>
                      <a:pt x="1474" y="2945"/>
                    </a:cubicBezTo>
                    <a:cubicBezTo>
                      <a:pt x="2288" y="2945"/>
                      <a:pt x="2946" y="2286"/>
                      <a:pt x="2946" y="1472"/>
                    </a:cubicBezTo>
                    <a:cubicBezTo>
                      <a:pt x="2946" y="660"/>
                      <a:pt x="2288" y="1"/>
                      <a:pt x="1474" y="1"/>
                    </a:cubicBezTo>
                    <a:close/>
                  </a:path>
                </a:pathLst>
              </a:custGeom>
              <a:solidFill>
                <a:srgbClr val="6FA8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600">
                    <a:latin typeface="Proxima Nova"/>
                    <a:ea typeface="Proxima Nova"/>
                    <a:cs typeface="Proxima Nova"/>
                    <a:sym typeface="Proxima Nova"/>
                  </a:rPr>
                  <a:t>1</a:t>
                </a:r>
                <a:endParaRPr b="1" sz="2600"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</p:grpSp>
        <p:grpSp>
          <p:nvGrpSpPr>
            <p:cNvPr id="210" name="Google Shape;210;p31"/>
            <p:cNvGrpSpPr/>
            <p:nvPr/>
          </p:nvGrpSpPr>
          <p:grpSpPr>
            <a:xfrm>
              <a:off x="6101293" y="1267368"/>
              <a:ext cx="259692" cy="269909"/>
              <a:chOff x="6101293" y="1267368"/>
              <a:chExt cx="259692" cy="269909"/>
            </a:xfrm>
          </p:grpSpPr>
          <p:sp>
            <p:nvSpPr>
              <p:cNvPr id="211" name="Google Shape;211;p31"/>
              <p:cNvSpPr/>
              <p:nvPr/>
            </p:nvSpPr>
            <p:spPr>
              <a:xfrm>
                <a:off x="6101293" y="1304897"/>
                <a:ext cx="259692" cy="232380"/>
              </a:xfrm>
              <a:custGeom>
                <a:rect b="b" l="l" r="r" t="t"/>
                <a:pathLst>
                  <a:path extrusionOk="0" h="9121" w="10193">
                    <a:moveTo>
                      <a:pt x="2726" y="1"/>
                    </a:moveTo>
                    <a:cubicBezTo>
                      <a:pt x="1220" y="1"/>
                      <a:pt x="0" y="1221"/>
                      <a:pt x="0" y="2726"/>
                    </a:cubicBezTo>
                    <a:lnTo>
                      <a:pt x="0" y="4987"/>
                    </a:lnTo>
                    <a:cubicBezTo>
                      <a:pt x="2244" y="5095"/>
                      <a:pt x="4045" y="6883"/>
                      <a:pt x="4177" y="9120"/>
                    </a:cubicBezTo>
                    <a:lnTo>
                      <a:pt x="7467" y="9120"/>
                    </a:lnTo>
                    <a:cubicBezTo>
                      <a:pt x="8973" y="9120"/>
                      <a:pt x="10193" y="7900"/>
                      <a:pt x="10193" y="6393"/>
                    </a:cubicBezTo>
                    <a:lnTo>
                      <a:pt x="10193" y="1"/>
                    </a:lnTo>
                    <a:lnTo>
                      <a:pt x="7043" y="1"/>
                    </a:lnTo>
                    <a:cubicBezTo>
                      <a:pt x="7043" y="1075"/>
                      <a:pt x="6172" y="1946"/>
                      <a:pt x="5097" y="1946"/>
                    </a:cubicBezTo>
                    <a:cubicBezTo>
                      <a:pt x="4021" y="1946"/>
                      <a:pt x="3150" y="1075"/>
                      <a:pt x="3150" y="1"/>
                    </a:cubicBezTo>
                    <a:close/>
                  </a:path>
                </a:pathLst>
              </a:custGeom>
              <a:solidFill>
                <a:srgbClr val="6FA8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Proxima Nova"/>
                    <a:ea typeface="Proxima Nova"/>
                    <a:cs typeface="Proxima Nova"/>
                    <a:sym typeface="Proxima Nova"/>
                  </a:rPr>
                  <a:t>Select ‘Top N’ Neighbors based on computed similarity score with </a:t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Proxima Nova"/>
                    <a:ea typeface="Proxima Nova"/>
                    <a:cs typeface="Proxima Nova"/>
                    <a:sym typeface="Proxima Nova"/>
                  </a:rPr>
                  <a:t>our new user</a:t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212" name="Google Shape;212;p31"/>
              <p:cNvSpPr/>
              <p:nvPr/>
            </p:nvSpPr>
            <p:spPr>
              <a:xfrm>
                <a:off x="6193623" y="1267368"/>
                <a:ext cx="75031" cy="75057"/>
              </a:xfrm>
              <a:custGeom>
                <a:rect b="b" l="l" r="r" t="t"/>
                <a:pathLst>
                  <a:path extrusionOk="0" h="2946" w="2945">
                    <a:moveTo>
                      <a:pt x="1473" y="1"/>
                    </a:moveTo>
                    <a:cubicBezTo>
                      <a:pt x="660" y="1"/>
                      <a:pt x="0" y="660"/>
                      <a:pt x="0" y="1472"/>
                    </a:cubicBezTo>
                    <a:cubicBezTo>
                      <a:pt x="0" y="2286"/>
                      <a:pt x="660" y="2945"/>
                      <a:pt x="1473" y="2945"/>
                    </a:cubicBezTo>
                    <a:cubicBezTo>
                      <a:pt x="2285" y="2945"/>
                      <a:pt x="2945" y="2286"/>
                      <a:pt x="2945" y="1472"/>
                    </a:cubicBezTo>
                    <a:cubicBezTo>
                      <a:pt x="2945" y="660"/>
                      <a:pt x="2285" y="1"/>
                      <a:pt x="1473" y="1"/>
                    </a:cubicBezTo>
                    <a:close/>
                  </a:path>
                </a:pathLst>
              </a:custGeom>
              <a:solidFill>
                <a:srgbClr val="6FA8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600">
                    <a:latin typeface="Proxima Nova"/>
                    <a:ea typeface="Proxima Nova"/>
                    <a:cs typeface="Proxima Nova"/>
                    <a:sym typeface="Proxima Nova"/>
                  </a:rPr>
                  <a:t>2</a:t>
                </a:r>
                <a:r>
                  <a:rPr lang="en"/>
                  <a:t>  </a:t>
                </a:r>
                <a:endParaRPr/>
              </a:p>
            </p:txBody>
          </p:sp>
        </p:grpSp>
        <p:grpSp>
          <p:nvGrpSpPr>
            <p:cNvPr id="213" name="Google Shape;213;p31"/>
            <p:cNvGrpSpPr/>
            <p:nvPr/>
          </p:nvGrpSpPr>
          <p:grpSpPr>
            <a:xfrm>
              <a:off x="5830645" y="1550500"/>
              <a:ext cx="259692" cy="269909"/>
              <a:chOff x="5830645" y="1550500"/>
              <a:chExt cx="259692" cy="269909"/>
            </a:xfrm>
          </p:grpSpPr>
          <p:sp>
            <p:nvSpPr>
              <p:cNvPr id="214" name="Google Shape;214;p31"/>
              <p:cNvSpPr/>
              <p:nvPr/>
            </p:nvSpPr>
            <p:spPr>
              <a:xfrm>
                <a:off x="5830645" y="1550500"/>
                <a:ext cx="259692" cy="232406"/>
              </a:xfrm>
              <a:custGeom>
                <a:rect b="b" l="l" r="r" t="t"/>
                <a:pathLst>
                  <a:path extrusionOk="0" h="9122" w="10193">
                    <a:moveTo>
                      <a:pt x="2727" y="1"/>
                    </a:moveTo>
                    <a:cubicBezTo>
                      <a:pt x="1220" y="1"/>
                      <a:pt x="0" y="1223"/>
                      <a:pt x="0" y="2728"/>
                    </a:cubicBezTo>
                    <a:lnTo>
                      <a:pt x="0" y="9122"/>
                    </a:lnTo>
                    <a:lnTo>
                      <a:pt x="3150" y="9122"/>
                    </a:lnTo>
                    <a:cubicBezTo>
                      <a:pt x="3150" y="8046"/>
                      <a:pt x="4021" y="7175"/>
                      <a:pt x="5097" y="7175"/>
                    </a:cubicBezTo>
                    <a:cubicBezTo>
                      <a:pt x="6172" y="7175"/>
                      <a:pt x="7044" y="8046"/>
                      <a:pt x="7044" y="9122"/>
                    </a:cubicBezTo>
                    <a:lnTo>
                      <a:pt x="7467" y="9122"/>
                    </a:lnTo>
                    <a:cubicBezTo>
                      <a:pt x="8972" y="9122"/>
                      <a:pt x="10192" y="7900"/>
                      <a:pt x="10192" y="6395"/>
                    </a:cubicBezTo>
                    <a:lnTo>
                      <a:pt x="10192" y="4135"/>
                    </a:lnTo>
                    <a:cubicBezTo>
                      <a:pt x="7951" y="4028"/>
                      <a:pt x="6148" y="2239"/>
                      <a:pt x="6018" y="1"/>
                    </a:cubicBezTo>
                    <a:close/>
                  </a:path>
                </a:pathLst>
              </a:custGeom>
              <a:solidFill>
                <a:srgbClr val="6FA8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Proxima Nova"/>
                    <a:ea typeface="Proxima Nova"/>
                    <a:cs typeface="Proxima Nova"/>
                    <a:sym typeface="Proxima Nova"/>
                  </a:rPr>
                  <a:t>Recommend joke to </a:t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Proxima Nova"/>
                    <a:ea typeface="Proxima Nova"/>
                    <a:cs typeface="Proxima Nova"/>
                    <a:sym typeface="Proxima Nova"/>
                  </a:rPr>
                  <a:t>user based on the Maximum Score</a:t>
                </a:r>
                <a:endParaRPr/>
              </a:p>
            </p:txBody>
          </p:sp>
          <p:sp>
            <p:nvSpPr>
              <p:cNvPr id="215" name="Google Shape;215;p31"/>
              <p:cNvSpPr/>
              <p:nvPr/>
            </p:nvSpPr>
            <p:spPr>
              <a:xfrm>
                <a:off x="5922950" y="1745352"/>
                <a:ext cx="75057" cy="75057"/>
              </a:xfrm>
              <a:custGeom>
                <a:rect b="b" l="l" r="r" t="t"/>
                <a:pathLst>
                  <a:path extrusionOk="0" h="2946" w="2946">
                    <a:moveTo>
                      <a:pt x="1474" y="1"/>
                    </a:moveTo>
                    <a:cubicBezTo>
                      <a:pt x="661" y="1"/>
                      <a:pt x="1" y="660"/>
                      <a:pt x="1" y="1474"/>
                    </a:cubicBezTo>
                    <a:cubicBezTo>
                      <a:pt x="1" y="2287"/>
                      <a:pt x="661" y="2946"/>
                      <a:pt x="1474" y="2946"/>
                    </a:cubicBezTo>
                    <a:cubicBezTo>
                      <a:pt x="2288" y="2946"/>
                      <a:pt x="2946" y="2287"/>
                      <a:pt x="2946" y="1474"/>
                    </a:cubicBezTo>
                    <a:cubicBezTo>
                      <a:pt x="2946" y="660"/>
                      <a:pt x="2288" y="1"/>
                      <a:pt x="1474" y="1"/>
                    </a:cubicBezTo>
                    <a:close/>
                  </a:path>
                </a:pathLst>
              </a:custGeom>
              <a:solidFill>
                <a:srgbClr val="6FA8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600">
                    <a:latin typeface="Proxima Nova"/>
                    <a:ea typeface="Proxima Nova"/>
                    <a:cs typeface="Proxima Nova"/>
                    <a:sym typeface="Proxima Nova"/>
                  </a:rPr>
                  <a:t>4</a:t>
                </a:r>
                <a:endParaRPr/>
              </a:p>
            </p:txBody>
          </p:sp>
        </p:grpSp>
        <p:grpSp>
          <p:nvGrpSpPr>
            <p:cNvPr id="216" name="Google Shape;216;p31"/>
            <p:cNvGrpSpPr/>
            <p:nvPr/>
          </p:nvGrpSpPr>
          <p:grpSpPr>
            <a:xfrm>
              <a:off x="6101293" y="1550500"/>
              <a:ext cx="259692" cy="269909"/>
              <a:chOff x="6101293" y="1550500"/>
              <a:chExt cx="259692" cy="269909"/>
            </a:xfrm>
          </p:grpSpPr>
          <p:sp>
            <p:nvSpPr>
              <p:cNvPr id="217" name="Google Shape;217;p31"/>
              <p:cNvSpPr/>
              <p:nvPr/>
            </p:nvSpPr>
            <p:spPr>
              <a:xfrm>
                <a:off x="6101293" y="1550500"/>
                <a:ext cx="259692" cy="232406"/>
              </a:xfrm>
              <a:custGeom>
                <a:rect b="b" l="l" r="r" t="t"/>
                <a:pathLst>
                  <a:path extrusionOk="0" h="9122" w="10193">
                    <a:moveTo>
                      <a:pt x="4177" y="1"/>
                    </a:moveTo>
                    <a:cubicBezTo>
                      <a:pt x="4045" y="2239"/>
                      <a:pt x="2244" y="4027"/>
                      <a:pt x="0" y="4135"/>
                    </a:cubicBezTo>
                    <a:lnTo>
                      <a:pt x="0" y="6395"/>
                    </a:lnTo>
                    <a:cubicBezTo>
                      <a:pt x="0" y="7902"/>
                      <a:pt x="1220" y="9122"/>
                      <a:pt x="2726" y="9122"/>
                    </a:cubicBezTo>
                    <a:lnTo>
                      <a:pt x="3148" y="9122"/>
                    </a:lnTo>
                    <a:cubicBezTo>
                      <a:pt x="3148" y="8046"/>
                      <a:pt x="4020" y="7175"/>
                      <a:pt x="5096" y="7175"/>
                    </a:cubicBezTo>
                    <a:cubicBezTo>
                      <a:pt x="6170" y="7175"/>
                      <a:pt x="7043" y="8046"/>
                      <a:pt x="7043" y="9122"/>
                    </a:cubicBezTo>
                    <a:lnTo>
                      <a:pt x="10193" y="9122"/>
                    </a:lnTo>
                    <a:lnTo>
                      <a:pt x="10193" y="2728"/>
                    </a:lnTo>
                    <a:cubicBezTo>
                      <a:pt x="10193" y="1223"/>
                      <a:pt x="8973" y="2"/>
                      <a:pt x="7467" y="1"/>
                    </a:cubicBezTo>
                    <a:close/>
                  </a:path>
                </a:pathLst>
              </a:custGeom>
              <a:solidFill>
                <a:srgbClr val="6FA8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Proxima Nova"/>
                    <a:ea typeface="Proxima Nova"/>
                    <a:cs typeface="Proxima Nova"/>
                    <a:sym typeface="Proxima Nova"/>
                  </a:rPr>
                  <a:t>C</a:t>
                </a:r>
                <a:r>
                  <a:rPr lang="en">
                    <a:latin typeface="Proxima Nova"/>
                    <a:ea typeface="Proxima Nova"/>
                    <a:cs typeface="Proxima Nova"/>
                    <a:sym typeface="Proxima Nova"/>
                  </a:rPr>
                  <a:t>alculate the score </a:t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Proxima Nova"/>
                    <a:ea typeface="Proxima Nova"/>
                    <a:cs typeface="Proxima Nova"/>
                    <a:sym typeface="Proxima Nova"/>
                  </a:rPr>
                  <a:t>for each joke based on </a:t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Proxima Nova"/>
                    <a:ea typeface="Proxima Nova"/>
                    <a:cs typeface="Proxima Nova"/>
                    <a:sym typeface="Proxima Nova"/>
                  </a:rPr>
                  <a:t>each user's score and similarity score</a:t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218" name="Google Shape;218;p31"/>
              <p:cNvSpPr/>
              <p:nvPr/>
            </p:nvSpPr>
            <p:spPr>
              <a:xfrm>
                <a:off x="6193623" y="1745352"/>
                <a:ext cx="75031" cy="75057"/>
              </a:xfrm>
              <a:custGeom>
                <a:rect b="b" l="l" r="r" t="t"/>
                <a:pathLst>
                  <a:path extrusionOk="0" h="2946" w="2945">
                    <a:moveTo>
                      <a:pt x="1473" y="1"/>
                    </a:moveTo>
                    <a:cubicBezTo>
                      <a:pt x="660" y="1"/>
                      <a:pt x="0" y="660"/>
                      <a:pt x="0" y="1474"/>
                    </a:cubicBezTo>
                    <a:cubicBezTo>
                      <a:pt x="0" y="2287"/>
                      <a:pt x="660" y="2946"/>
                      <a:pt x="1473" y="2946"/>
                    </a:cubicBezTo>
                    <a:cubicBezTo>
                      <a:pt x="2285" y="2946"/>
                      <a:pt x="2945" y="2287"/>
                      <a:pt x="2945" y="1474"/>
                    </a:cubicBezTo>
                    <a:cubicBezTo>
                      <a:pt x="2945" y="660"/>
                      <a:pt x="2285" y="1"/>
                      <a:pt x="1473" y="1"/>
                    </a:cubicBezTo>
                    <a:close/>
                  </a:path>
                </a:pathLst>
              </a:custGeom>
              <a:solidFill>
                <a:srgbClr val="6FA8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600">
                    <a:latin typeface="Proxima Nova"/>
                    <a:ea typeface="Proxima Nova"/>
                    <a:cs typeface="Proxima Nova"/>
                    <a:sym typeface="Proxima Nova"/>
                  </a:rPr>
                  <a:t>3</a:t>
                </a:r>
                <a:endParaRPr/>
              </a:p>
            </p:txBody>
          </p:sp>
        </p:grpSp>
      </p:grpSp>
      <p:sp>
        <p:nvSpPr>
          <p:cNvPr id="219" name="Google Shape;219;p31"/>
          <p:cNvSpPr txBox="1"/>
          <p:nvPr/>
        </p:nvSpPr>
        <p:spPr>
          <a:xfrm>
            <a:off x="2995250" y="2340300"/>
            <a:ext cx="300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UBCF</a:t>
            </a:r>
            <a:endParaRPr b="1"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METHOD</a:t>
            </a:r>
            <a:endParaRPr b="1"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850" y="762575"/>
            <a:ext cx="5330325" cy="411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2"/>
          <p:cNvSpPr txBox="1"/>
          <p:nvPr/>
        </p:nvSpPr>
        <p:spPr>
          <a:xfrm>
            <a:off x="382500" y="91075"/>
            <a:ext cx="853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UBCF - Finding Optimum Number of Similar Users</a:t>
            </a:r>
            <a:endParaRPr/>
          </a:p>
        </p:txBody>
      </p:sp>
      <p:sp>
        <p:nvSpPr>
          <p:cNvPr id="226" name="Google Shape;226;p32"/>
          <p:cNvSpPr txBox="1"/>
          <p:nvPr/>
        </p:nvSpPr>
        <p:spPr>
          <a:xfrm>
            <a:off x="5755975" y="1183975"/>
            <a:ext cx="2841600" cy="83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Finding ‘optimum’ value of similar users to use for Collaborative Filtering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7" name="Google Shape;227;p32"/>
          <p:cNvSpPr/>
          <p:nvPr/>
        </p:nvSpPr>
        <p:spPr>
          <a:xfrm rot="5671706">
            <a:off x="2701760" y="3815994"/>
            <a:ext cx="436964" cy="15469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2"/>
          <p:cNvSpPr txBox="1"/>
          <p:nvPr/>
        </p:nvSpPr>
        <p:spPr>
          <a:xfrm>
            <a:off x="3014600" y="3952675"/>
            <a:ext cx="52461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9" name="Google Shape;229;p32"/>
          <p:cNvSpPr txBox="1"/>
          <p:nvPr/>
        </p:nvSpPr>
        <p:spPr>
          <a:xfrm>
            <a:off x="2222250" y="3096575"/>
            <a:ext cx="1703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Proxima Nova"/>
                <a:ea typeface="Proxima Nova"/>
                <a:cs typeface="Proxima Nova"/>
                <a:sym typeface="Proxima Nova"/>
              </a:rPr>
              <a:t>Error almost flattens at 90-100. Ideal value!</a:t>
            </a:r>
            <a:endParaRPr b="1"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0" name="Google Shape;230;p32"/>
          <p:cNvSpPr txBox="1"/>
          <p:nvPr/>
        </p:nvSpPr>
        <p:spPr>
          <a:xfrm>
            <a:off x="5755975" y="2110525"/>
            <a:ext cx="2841600" cy="126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Calculating RMS Error by removing part of the dataset and computing the error between the actual ranking and the calculated ranking.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1" name="Google Shape;231;p32"/>
          <p:cNvSpPr/>
          <p:nvPr/>
        </p:nvSpPr>
        <p:spPr>
          <a:xfrm>
            <a:off x="5819750" y="3879825"/>
            <a:ext cx="2559000" cy="582900"/>
          </a:xfrm>
          <a:prstGeom prst="flowChartAlternateProcess">
            <a:avLst/>
          </a:prstGeom>
          <a:solidFill>
            <a:srgbClr val="6FA8DC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“Optimal” Number of </a:t>
            </a:r>
            <a:br>
              <a:rPr b="1" lang="en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Similar Users = 90-100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/>
          <p:nvPr>
            <p:ph type="title"/>
          </p:nvPr>
        </p:nvSpPr>
        <p:spPr>
          <a:xfrm>
            <a:off x="311700" y="235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33"/>
              <a:t>Content-based Filtering</a:t>
            </a:r>
            <a:r>
              <a:rPr b="1" lang="en"/>
              <a:t> </a:t>
            </a:r>
            <a:endParaRPr/>
          </a:p>
        </p:txBody>
      </p:sp>
      <p:pic>
        <p:nvPicPr>
          <p:cNvPr id="237" name="Google Shape;23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4475" y="1660800"/>
            <a:ext cx="4083350" cy="255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/>
          <p:nvPr>
            <p:ph type="title"/>
          </p:nvPr>
        </p:nvSpPr>
        <p:spPr>
          <a:xfrm>
            <a:off x="314175" y="198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33"/>
              <a:t>Content-based Filtering</a:t>
            </a:r>
            <a:r>
              <a:rPr b="1" lang="en"/>
              <a:t> </a:t>
            </a:r>
            <a:endParaRPr b="1"/>
          </a:p>
        </p:txBody>
      </p:sp>
      <p:grpSp>
        <p:nvGrpSpPr>
          <p:cNvPr id="243" name="Google Shape;243;p34"/>
          <p:cNvGrpSpPr/>
          <p:nvPr/>
        </p:nvGrpSpPr>
        <p:grpSpPr>
          <a:xfrm>
            <a:off x="720147" y="2134813"/>
            <a:ext cx="7708652" cy="1293000"/>
            <a:chOff x="720147" y="2134813"/>
            <a:chExt cx="7708652" cy="1293000"/>
          </a:xfrm>
        </p:grpSpPr>
        <p:grpSp>
          <p:nvGrpSpPr>
            <p:cNvPr id="244" name="Google Shape;244;p34"/>
            <p:cNvGrpSpPr/>
            <p:nvPr/>
          </p:nvGrpSpPr>
          <p:grpSpPr>
            <a:xfrm>
              <a:off x="2033397" y="2134813"/>
              <a:ext cx="5077052" cy="1293000"/>
              <a:chOff x="2033397" y="2134813"/>
              <a:chExt cx="5077052" cy="1293000"/>
            </a:xfrm>
          </p:grpSpPr>
          <p:cxnSp>
            <p:nvCxnSpPr>
              <p:cNvPr id="245" name="Google Shape;245;p34"/>
              <p:cNvCxnSpPr>
                <a:stCxn id="246" idx="4"/>
              </p:cNvCxnSpPr>
              <p:nvPr/>
            </p:nvCxnSpPr>
            <p:spPr>
              <a:xfrm>
                <a:off x="2033397" y="3123013"/>
                <a:ext cx="300" cy="295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FA8DC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7" name="Google Shape;247;p34"/>
              <p:cNvCxnSpPr>
                <a:stCxn id="248" idx="0"/>
              </p:cNvCxnSpPr>
              <p:nvPr/>
            </p:nvCxnSpPr>
            <p:spPr>
              <a:xfrm rot="10800000">
                <a:off x="3725748" y="2134813"/>
                <a:ext cx="0" cy="268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2C2CCC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9" name="Google Shape;249;p34"/>
              <p:cNvCxnSpPr>
                <a:endCxn id="250" idx="0"/>
              </p:cNvCxnSpPr>
              <p:nvPr/>
            </p:nvCxnSpPr>
            <p:spPr>
              <a:xfrm>
                <a:off x="7110449" y="2134813"/>
                <a:ext cx="0" cy="268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2C2CCC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1" name="Google Shape;251;p34"/>
              <p:cNvCxnSpPr>
                <a:stCxn id="252" idx="4"/>
              </p:cNvCxnSpPr>
              <p:nvPr/>
            </p:nvCxnSpPr>
            <p:spPr>
              <a:xfrm>
                <a:off x="5418098" y="3123013"/>
                <a:ext cx="0" cy="30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FA8DC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53" name="Google Shape;253;p34"/>
            <p:cNvGrpSpPr/>
            <p:nvPr/>
          </p:nvGrpSpPr>
          <p:grpSpPr>
            <a:xfrm>
              <a:off x="720147" y="2403313"/>
              <a:ext cx="7708652" cy="719700"/>
              <a:chOff x="720147" y="2403313"/>
              <a:chExt cx="7708652" cy="719700"/>
            </a:xfrm>
          </p:grpSpPr>
          <p:grpSp>
            <p:nvGrpSpPr>
              <p:cNvPr id="254" name="Google Shape;254;p34"/>
              <p:cNvGrpSpPr/>
              <p:nvPr/>
            </p:nvGrpSpPr>
            <p:grpSpPr>
              <a:xfrm>
                <a:off x="720147" y="2763163"/>
                <a:ext cx="7708652" cy="0"/>
                <a:chOff x="720147" y="2763163"/>
                <a:chExt cx="7708652" cy="0"/>
              </a:xfrm>
            </p:grpSpPr>
            <p:cxnSp>
              <p:nvCxnSpPr>
                <p:cNvPr id="255" name="Google Shape;255;p34"/>
                <p:cNvCxnSpPr>
                  <a:endCxn id="246" idx="2"/>
                </p:cNvCxnSpPr>
                <p:nvPr/>
              </p:nvCxnSpPr>
              <p:spPr>
                <a:xfrm>
                  <a:off x="720147" y="2763163"/>
                  <a:ext cx="9534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6FA8D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56" name="Google Shape;256;p34"/>
                <p:cNvCxnSpPr>
                  <a:stCxn id="246" idx="6"/>
                  <a:endCxn id="248" idx="2"/>
                </p:cNvCxnSpPr>
                <p:nvPr/>
              </p:nvCxnSpPr>
              <p:spPr>
                <a:xfrm>
                  <a:off x="2393247" y="2763163"/>
                  <a:ext cx="9726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6FA8D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57" name="Google Shape;257;p34"/>
                <p:cNvCxnSpPr>
                  <a:endCxn id="252" idx="2"/>
                </p:cNvCxnSpPr>
                <p:nvPr/>
              </p:nvCxnSpPr>
              <p:spPr>
                <a:xfrm>
                  <a:off x="4085648" y="2763163"/>
                  <a:ext cx="9726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6FA8D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58" name="Google Shape;258;p34"/>
                <p:cNvCxnSpPr>
                  <a:stCxn id="252" idx="6"/>
                  <a:endCxn id="250" idx="2"/>
                </p:cNvCxnSpPr>
                <p:nvPr/>
              </p:nvCxnSpPr>
              <p:spPr>
                <a:xfrm>
                  <a:off x="5777948" y="2763163"/>
                  <a:ext cx="9726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6FA8D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59" name="Google Shape;259;p34"/>
                <p:cNvCxnSpPr>
                  <a:stCxn id="250" idx="6"/>
                </p:cNvCxnSpPr>
                <p:nvPr/>
              </p:nvCxnSpPr>
              <p:spPr>
                <a:xfrm>
                  <a:off x="7470299" y="2763163"/>
                  <a:ext cx="9585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6FA8D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260" name="Google Shape;260;p34"/>
              <p:cNvGrpSpPr/>
              <p:nvPr/>
            </p:nvGrpSpPr>
            <p:grpSpPr>
              <a:xfrm>
                <a:off x="1673547" y="2403313"/>
                <a:ext cx="5796752" cy="719700"/>
                <a:chOff x="1673547" y="2403313"/>
                <a:chExt cx="5796752" cy="719700"/>
              </a:xfrm>
            </p:grpSpPr>
            <p:grpSp>
              <p:nvGrpSpPr>
                <p:cNvPr id="261" name="Google Shape;261;p34"/>
                <p:cNvGrpSpPr/>
                <p:nvPr/>
              </p:nvGrpSpPr>
              <p:grpSpPr>
                <a:xfrm>
                  <a:off x="5058248" y="2403313"/>
                  <a:ext cx="719700" cy="719700"/>
                  <a:chOff x="5058248" y="2403313"/>
                  <a:chExt cx="719700" cy="719700"/>
                </a:xfrm>
              </p:grpSpPr>
              <p:sp>
                <p:nvSpPr>
                  <p:cNvPr id="252" name="Google Shape;252;p34"/>
                  <p:cNvSpPr/>
                  <p:nvPr/>
                </p:nvSpPr>
                <p:spPr>
                  <a:xfrm>
                    <a:off x="5058248" y="2403313"/>
                    <a:ext cx="719700" cy="719700"/>
                  </a:xfrm>
                  <a:prstGeom prst="ellipse">
                    <a:avLst/>
                  </a:prstGeom>
                  <a:solidFill>
                    <a:srgbClr val="6FA8DC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262" name="Google Shape;262;p34"/>
                  <p:cNvGrpSpPr/>
                  <p:nvPr/>
                </p:nvGrpSpPr>
                <p:grpSpPr>
                  <a:xfrm>
                    <a:off x="5267649" y="2581795"/>
                    <a:ext cx="300913" cy="362935"/>
                    <a:chOff x="7036888" y="1341150"/>
                    <a:chExt cx="281675" cy="339700"/>
                  </a:xfrm>
                </p:grpSpPr>
                <p:sp>
                  <p:nvSpPr>
                    <p:cNvPr id="263" name="Google Shape;263;p34"/>
                    <p:cNvSpPr/>
                    <p:nvPr/>
                  </p:nvSpPr>
                  <p:spPr>
                    <a:xfrm>
                      <a:off x="7121638" y="1341150"/>
                      <a:ext cx="196925" cy="257900"/>
                    </a:xfrm>
                    <a:custGeom>
                      <a:rect b="b" l="l" r="r" t="t"/>
                      <a:pathLst>
                        <a:path extrusionOk="0" h="10316" w="7877">
                          <a:moveTo>
                            <a:pt x="5097" y="1"/>
                          </a:moveTo>
                          <a:cubicBezTo>
                            <a:pt x="4516" y="1"/>
                            <a:pt x="3936" y="222"/>
                            <a:pt x="3494" y="666"/>
                          </a:cubicBezTo>
                          <a:cubicBezTo>
                            <a:pt x="2604" y="1549"/>
                            <a:pt x="2604" y="2993"/>
                            <a:pt x="3494" y="3877"/>
                          </a:cubicBezTo>
                          <a:lnTo>
                            <a:pt x="3667" y="4050"/>
                          </a:lnTo>
                          <a:cubicBezTo>
                            <a:pt x="3768" y="4154"/>
                            <a:pt x="3903" y="4206"/>
                            <a:pt x="4039" y="4206"/>
                          </a:cubicBezTo>
                          <a:cubicBezTo>
                            <a:pt x="4175" y="4206"/>
                            <a:pt x="4310" y="4154"/>
                            <a:pt x="4412" y="4050"/>
                          </a:cubicBezTo>
                          <a:cubicBezTo>
                            <a:pt x="4620" y="3848"/>
                            <a:pt x="4620" y="3513"/>
                            <a:pt x="4412" y="3305"/>
                          </a:cubicBezTo>
                          <a:lnTo>
                            <a:pt x="4238" y="3132"/>
                          </a:lnTo>
                          <a:cubicBezTo>
                            <a:pt x="3764" y="2658"/>
                            <a:pt x="3764" y="1890"/>
                            <a:pt x="4238" y="1417"/>
                          </a:cubicBezTo>
                          <a:cubicBezTo>
                            <a:pt x="4475" y="1180"/>
                            <a:pt x="4787" y="1062"/>
                            <a:pt x="5099" y="1062"/>
                          </a:cubicBezTo>
                          <a:cubicBezTo>
                            <a:pt x="5411" y="1062"/>
                            <a:pt x="5723" y="1180"/>
                            <a:pt x="5960" y="1417"/>
                          </a:cubicBezTo>
                          <a:lnTo>
                            <a:pt x="6242" y="1700"/>
                          </a:lnTo>
                          <a:cubicBezTo>
                            <a:pt x="6716" y="2172"/>
                            <a:pt x="6716" y="2942"/>
                            <a:pt x="6242" y="3414"/>
                          </a:cubicBezTo>
                          <a:lnTo>
                            <a:pt x="4724" y="4933"/>
                          </a:lnTo>
                          <a:lnTo>
                            <a:pt x="4481" y="5528"/>
                          </a:lnTo>
                          <a:lnTo>
                            <a:pt x="4025" y="5626"/>
                          </a:lnTo>
                          <a:lnTo>
                            <a:pt x="3228" y="6429"/>
                          </a:lnTo>
                          <a:lnTo>
                            <a:pt x="2945" y="7070"/>
                          </a:lnTo>
                          <a:lnTo>
                            <a:pt x="2530" y="7122"/>
                          </a:lnTo>
                          <a:lnTo>
                            <a:pt x="1733" y="7924"/>
                          </a:lnTo>
                          <a:lnTo>
                            <a:pt x="1501" y="8508"/>
                          </a:lnTo>
                          <a:lnTo>
                            <a:pt x="1034" y="8617"/>
                          </a:lnTo>
                          <a:lnTo>
                            <a:pt x="208" y="9449"/>
                          </a:lnTo>
                          <a:cubicBezTo>
                            <a:pt x="0" y="9651"/>
                            <a:pt x="0" y="9986"/>
                            <a:pt x="208" y="10194"/>
                          </a:cubicBezTo>
                          <a:cubicBezTo>
                            <a:pt x="293" y="10279"/>
                            <a:pt x="389" y="10316"/>
                            <a:pt x="487" y="10316"/>
                          </a:cubicBezTo>
                          <a:cubicBezTo>
                            <a:pt x="630" y="10316"/>
                            <a:pt x="778" y="10237"/>
                            <a:pt x="901" y="10114"/>
                          </a:cubicBezTo>
                          <a:lnTo>
                            <a:pt x="6906" y="4107"/>
                          </a:lnTo>
                          <a:cubicBezTo>
                            <a:pt x="7796" y="3224"/>
                            <a:pt x="7877" y="1861"/>
                            <a:pt x="6987" y="978"/>
                          </a:cubicBezTo>
                          <a:lnTo>
                            <a:pt x="6710" y="672"/>
                          </a:lnTo>
                          <a:cubicBezTo>
                            <a:pt x="6693" y="655"/>
                            <a:pt x="6669" y="631"/>
                            <a:pt x="6653" y="613"/>
                          </a:cubicBezTo>
                          <a:cubicBezTo>
                            <a:pt x="6216" y="205"/>
                            <a:pt x="5657" y="1"/>
                            <a:pt x="5097" y="1"/>
                          </a:cubicBezTo>
                          <a:close/>
                        </a:path>
                      </a:pathLst>
                    </a:custGeom>
                    <a:solidFill>
                      <a:srgbClr val="7373EB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4" name="Google Shape;264;p34"/>
                    <p:cNvSpPr/>
                    <p:nvPr/>
                  </p:nvSpPr>
                  <p:spPr>
                    <a:xfrm>
                      <a:off x="7123363" y="1356475"/>
                      <a:ext cx="195200" cy="243450"/>
                    </a:xfrm>
                    <a:custGeom>
                      <a:rect b="b" l="l" r="r" t="t"/>
                      <a:pathLst>
                        <a:path extrusionOk="0" h="9738" w="7808">
                          <a:moveTo>
                            <a:pt x="6584" y="0"/>
                          </a:moveTo>
                          <a:cubicBezTo>
                            <a:pt x="7421" y="890"/>
                            <a:pt x="7403" y="2294"/>
                            <a:pt x="6531" y="3166"/>
                          </a:cubicBezTo>
                          <a:lnTo>
                            <a:pt x="502" y="9195"/>
                          </a:lnTo>
                          <a:cubicBezTo>
                            <a:pt x="398" y="9299"/>
                            <a:pt x="265" y="9350"/>
                            <a:pt x="132" y="9350"/>
                          </a:cubicBezTo>
                          <a:cubicBezTo>
                            <a:pt x="88" y="9350"/>
                            <a:pt x="44" y="9345"/>
                            <a:pt x="1" y="9333"/>
                          </a:cubicBezTo>
                          <a:lnTo>
                            <a:pt x="1" y="9333"/>
                          </a:lnTo>
                          <a:cubicBezTo>
                            <a:pt x="23" y="9425"/>
                            <a:pt x="70" y="9512"/>
                            <a:pt x="139" y="9581"/>
                          </a:cubicBezTo>
                          <a:cubicBezTo>
                            <a:pt x="243" y="9685"/>
                            <a:pt x="379" y="9737"/>
                            <a:pt x="514" y="9737"/>
                          </a:cubicBezTo>
                          <a:cubicBezTo>
                            <a:pt x="649" y="9737"/>
                            <a:pt x="785" y="9685"/>
                            <a:pt x="889" y="9581"/>
                          </a:cubicBezTo>
                          <a:lnTo>
                            <a:pt x="1981" y="8489"/>
                          </a:lnTo>
                          <a:lnTo>
                            <a:pt x="2079" y="8120"/>
                          </a:lnTo>
                          <a:lnTo>
                            <a:pt x="2680" y="7791"/>
                          </a:lnTo>
                          <a:lnTo>
                            <a:pt x="3476" y="6994"/>
                          </a:lnTo>
                          <a:lnTo>
                            <a:pt x="3644" y="6556"/>
                          </a:lnTo>
                          <a:lnTo>
                            <a:pt x="4175" y="6295"/>
                          </a:lnTo>
                          <a:lnTo>
                            <a:pt x="4972" y="5498"/>
                          </a:lnTo>
                          <a:lnTo>
                            <a:pt x="5180" y="5013"/>
                          </a:lnTo>
                          <a:lnTo>
                            <a:pt x="5670" y="4800"/>
                          </a:lnTo>
                          <a:lnTo>
                            <a:pt x="6918" y="3552"/>
                          </a:lnTo>
                          <a:cubicBezTo>
                            <a:pt x="7808" y="2663"/>
                            <a:pt x="7808" y="1225"/>
                            <a:pt x="6918" y="336"/>
                          </a:cubicBezTo>
                          <a:lnTo>
                            <a:pt x="6635" y="53"/>
                          </a:lnTo>
                          <a:lnTo>
                            <a:pt x="6584" y="0"/>
                          </a:lnTo>
                          <a:close/>
                        </a:path>
                      </a:pathLst>
                    </a:custGeom>
                    <a:solidFill>
                      <a:srgbClr val="2C2CCC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5" name="Google Shape;265;p34"/>
                    <p:cNvSpPr/>
                    <p:nvPr/>
                  </p:nvSpPr>
                  <p:spPr>
                    <a:xfrm>
                      <a:off x="7036888" y="1429875"/>
                      <a:ext cx="38550" cy="35725"/>
                    </a:xfrm>
                    <a:custGeom>
                      <a:rect b="b" l="l" r="r" t="t"/>
                      <a:pathLst>
                        <a:path extrusionOk="0" h="1429" w="1542">
                          <a:moveTo>
                            <a:pt x="814" y="1"/>
                          </a:moveTo>
                          <a:cubicBezTo>
                            <a:pt x="765" y="1"/>
                            <a:pt x="716" y="27"/>
                            <a:pt x="693" y="79"/>
                          </a:cubicBezTo>
                          <a:lnTo>
                            <a:pt x="566" y="270"/>
                          </a:lnTo>
                          <a:lnTo>
                            <a:pt x="560" y="294"/>
                          </a:lnTo>
                          <a:cubicBezTo>
                            <a:pt x="537" y="334"/>
                            <a:pt x="502" y="363"/>
                            <a:pt x="456" y="368"/>
                          </a:cubicBezTo>
                          <a:lnTo>
                            <a:pt x="155" y="409"/>
                          </a:lnTo>
                          <a:cubicBezTo>
                            <a:pt x="46" y="425"/>
                            <a:pt x="0" y="564"/>
                            <a:pt x="81" y="646"/>
                          </a:cubicBezTo>
                          <a:lnTo>
                            <a:pt x="301" y="853"/>
                          </a:lnTo>
                          <a:cubicBezTo>
                            <a:pt x="329" y="883"/>
                            <a:pt x="347" y="928"/>
                            <a:pt x="336" y="974"/>
                          </a:cubicBezTo>
                          <a:lnTo>
                            <a:pt x="288" y="1269"/>
                          </a:lnTo>
                          <a:cubicBezTo>
                            <a:pt x="271" y="1356"/>
                            <a:pt x="344" y="1429"/>
                            <a:pt x="424" y="1429"/>
                          </a:cubicBezTo>
                          <a:cubicBezTo>
                            <a:pt x="444" y="1429"/>
                            <a:pt x="465" y="1424"/>
                            <a:pt x="485" y="1413"/>
                          </a:cubicBezTo>
                          <a:lnTo>
                            <a:pt x="751" y="1275"/>
                          </a:lnTo>
                          <a:cubicBezTo>
                            <a:pt x="769" y="1263"/>
                            <a:pt x="789" y="1257"/>
                            <a:pt x="811" y="1257"/>
                          </a:cubicBezTo>
                          <a:cubicBezTo>
                            <a:pt x="823" y="1257"/>
                            <a:pt x="836" y="1259"/>
                            <a:pt x="848" y="1264"/>
                          </a:cubicBezTo>
                          <a:cubicBezTo>
                            <a:pt x="860" y="1264"/>
                            <a:pt x="865" y="1245"/>
                            <a:pt x="874" y="1245"/>
                          </a:cubicBezTo>
                          <a:cubicBezTo>
                            <a:pt x="875" y="1245"/>
                            <a:pt x="876" y="1245"/>
                            <a:pt x="878" y="1246"/>
                          </a:cubicBezTo>
                          <a:lnTo>
                            <a:pt x="1091" y="1361"/>
                          </a:lnTo>
                          <a:cubicBezTo>
                            <a:pt x="1111" y="1372"/>
                            <a:pt x="1132" y="1376"/>
                            <a:pt x="1153" y="1376"/>
                          </a:cubicBezTo>
                          <a:cubicBezTo>
                            <a:pt x="1232" y="1376"/>
                            <a:pt x="1302" y="1303"/>
                            <a:pt x="1288" y="1217"/>
                          </a:cubicBezTo>
                          <a:lnTo>
                            <a:pt x="1236" y="974"/>
                          </a:lnTo>
                          <a:cubicBezTo>
                            <a:pt x="1230" y="928"/>
                            <a:pt x="1242" y="883"/>
                            <a:pt x="1277" y="853"/>
                          </a:cubicBezTo>
                          <a:lnTo>
                            <a:pt x="1461" y="646"/>
                          </a:lnTo>
                          <a:cubicBezTo>
                            <a:pt x="1541" y="564"/>
                            <a:pt x="1501" y="425"/>
                            <a:pt x="1386" y="409"/>
                          </a:cubicBezTo>
                          <a:lnTo>
                            <a:pt x="1120" y="397"/>
                          </a:lnTo>
                          <a:cubicBezTo>
                            <a:pt x="1074" y="385"/>
                            <a:pt x="1034" y="363"/>
                            <a:pt x="1016" y="321"/>
                          </a:cubicBezTo>
                          <a:lnTo>
                            <a:pt x="936" y="79"/>
                          </a:lnTo>
                          <a:cubicBezTo>
                            <a:pt x="913" y="27"/>
                            <a:pt x="864" y="1"/>
                            <a:pt x="814" y="1"/>
                          </a:cubicBezTo>
                          <a:close/>
                        </a:path>
                      </a:pathLst>
                    </a:custGeom>
                    <a:solidFill>
                      <a:srgbClr val="FFDB7A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6" name="Google Shape;266;p34"/>
                    <p:cNvSpPr/>
                    <p:nvPr/>
                  </p:nvSpPr>
                  <p:spPr>
                    <a:xfrm>
                      <a:off x="7051013" y="1428575"/>
                      <a:ext cx="26600" cy="37025"/>
                    </a:xfrm>
                    <a:custGeom>
                      <a:rect b="b" l="l" r="r" t="t"/>
                      <a:pathLst>
                        <a:path extrusionOk="0" h="1481" w="1064">
                          <a:moveTo>
                            <a:pt x="249" y="0"/>
                          </a:moveTo>
                          <a:cubicBezTo>
                            <a:pt x="200" y="0"/>
                            <a:pt x="151" y="25"/>
                            <a:pt x="128" y="74"/>
                          </a:cubicBezTo>
                          <a:lnTo>
                            <a:pt x="1" y="327"/>
                          </a:lnTo>
                          <a:lnTo>
                            <a:pt x="13" y="346"/>
                          </a:lnTo>
                          <a:cubicBezTo>
                            <a:pt x="30" y="386"/>
                            <a:pt x="70" y="415"/>
                            <a:pt x="117" y="420"/>
                          </a:cubicBezTo>
                          <a:lnTo>
                            <a:pt x="411" y="461"/>
                          </a:lnTo>
                          <a:cubicBezTo>
                            <a:pt x="526" y="477"/>
                            <a:pt x="568" y="616"/>
                            <a:pt x="486" y="698"/>
                          </a:cubicBezTo>
                          <a:lnTo>
                            <a:pt x="272" y="905"/>
                          </a:lnTo>
                          <a:cubicBezTo>
                            <a:pt x="243" y="935"/>
                            <a:pt x="227" y="980"/>
                            <a:pt x="232" y="1026"/>
                          </a:cubicBezTo>
                          <a:lnTo>
                            <a:pt x="283" y="1316"/>
                          </a:lnTo>
                          <a:cubicBezTo>
                            <a:pt x="296" y="1316"/>
                            <a:pt x="301" y="1321"/>
                            <a:pt x="313" y="1327"/>
                          </a:cubicBezTo>
                          <a:lnTo>
                            <a:pt x="579" y="1465"/>
                          </a:lnTo>
                          <a:cubicBezTo>
                            <a:pt x="599" y="1476"/>
                            <a:pt x="620" y="1481"/>
                            <a:pt x="640" y="1481"/>
                          </a:cubicBezTo>
                          <a:cubicBezTo>
                            <a:pt x="720" y="1481"/>
                            <a:pt x="793" y="1408"/>
                            <a:pt x="775" y="1321"/>
                          </a:cubicBezTo>
                          <a:lnTo>
                            <a:pt x="728" y="1026"/>
                          </a:lnTo>
                          <a:cubicBezTo>
                            <a:pt x="717" y="980"/>
                            <a:pt x="734" y="935"/>
                            <a:pt x="763" y="905"/>
                          </a:cubicBezTo>
                          <a:lnTo>
                            <a:pt x="983" y="698"/>
                          </a:lnTo>
                          <a:cubicBezTo>
                            <a:pt x="1064" y="616"/>
                            <a:pt x="1018" y="477"/>
                            <a:pt x="907" y="461"/>
                          </a:cubicBezTo>
                          <a:lnTo>
                            <a:pt x="608" y="420"/>
                          </a:lnTo>
                          <a:cubicBezTo>
                            <a:pt x="561" y="415"/>
                            <a:pt x="526" y="386"/>
                            <a:pt x="504" y="346"/>
                          </a:cubicBezTo>
                          <a:lnTo>
                            <a:pt x="371" y="74"/>
                          </a:lnTo>
                          <a:cubicBezTo>
                            <a:pt x="348" y="25"/>
                            <a:pt x="299" y="0"/>
                            <a:pt x="249" y="0"/>
                          </a:cubicBezTo>
                          <a:close/>
                        </a:path>
                      </a:pathLst>
                    </a:custGeom>
                    <a:solidFill>
                      <a:srgbClr val="FF9100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7" name="Google Shape;267;p34"/>
                    <p:cNvSpPr/>
                    <p:nvPr/>
                  </p:nvSpPr>
                  <p:spPr>
                    <a:xfrm>
                      <a:off x="7260513" y="1632700"/>
                      <a:ext cx="38725" cy="35750"/>
                    </a:xfrm>
                    <a:custGeom>
                      <a:rect b="b" l="l" r="r" t="t"/>
                      <a:pathLst>
                        <a:path extrusionOk="0" h="1430" w="1549">
                          <a:moveTo>
                            <a:pt x="814" y="1"/>
                          </a:moveTo>
                          <a:cubicBezTo>
                            <a:pt x="765" y="1"/>
                            <a:pt x="716" y="25"/>
                            <a:pt x="693" y="73"/>
                          </a:cubicBezTo>
                          <a:lnTo>
                            <a:pt x="566" y="270"/>
                          </a:lnTo>
                          <a:lnTo>
                            <a:pt x="560" y="294"/>
                          </a:lnTo>
                          <a:cubicBezTo>
                            <a:pt x="538" y="334"/>
                            <a:pt x="503" y="357"/>
                            <a:pt x="456" y="363"/>
                          </a:cubicBezTo>
                          <a:lnTo>
                            <a:pt x="157" y="409"/>
                          </a:lnTo>
                          <a:cubicBezTo>
                            <a:pt x="46" y="427"/>
                            <a:pt x="0" y="565"/>
                            <a:pt x="80" y="640"/>
                          </a:cubicBezTo>
                          <a:lnTo>
                            <a:pt x="301" y="854"/>
                          </a:lnTo>
                          <a:cubicBezTo>
                            <a:pt x="330" y="883"/>
                            <a:pt x="347" y="928"/>
                            <a:pt x="335" y="974"/>
                          </a:cubicBezTo>
                          <a:lnTo>
                            <a:pt x="288" y="1269"/>
                          </a:lnTo>
                          <a:cubicBezTo>
                            <a:pt x="271" y="1356"/>
                            <a:pt x="343" y="1429"/>
                            <a:pt x="423" y="1429"/>
                          </a:cubicBezTo>
                          <a:cubicBezTo>
                            <a:pt x="444" y="1429"/>
                            <a:pt x="465" y="1424"/>
                            <a:pt x="485" y="1414"/>
                          </a:cubicBezTo>
                          <a:lnTo>
                            <a:pt x="751" y="1275"/>
                          </a:lnTo>
                          <a:cubicBezTo>
                            <a:pt x="770" y="1264"/>
                            <a:pt x="791" y="1258"/>
                            <a:pt x="813" y="1258"/>
                          </a:cubicBezTo>
                          <a:cubicBezTo>
                            <a:pt x="825" y="1258"/>
                            <a:pt x="837" y="1259"/>
                            <a:pt x="850" y="1264"/>
                          </a:cubicBezTo>
                          <a:cubicBezTo>
                            <a:pt x="860" y="1264"/>
                            <a:pt x="865" y="1245"/>
                            <a:pt x="874" y="1245"/>
                          </a:cubicBezTo>
                          <a:cubicBezTo>
                            <a:pt x="875" y="1245"/>
                            <a:pt x="876" y="1245"/>
                            <a:pt x="877" y="1246"/>
                          </a:cubicBezTo>
                          <a:lnTo>
                            <a:pt x="1092" y="1355"/>
                          </a:lnTo>
                          <a:cubicBezTo>
                            <a:pt x="1113" y="1367"/>
                            <a:pt x="1135" y="1372"/>
                            <a:pt x="1156" y="1372"/>
                          </a:cubicBezTo>
                          <a:cubicBezTo>
                            <a:pt x="1233" y="1372"/>
                            <a:pt x="1302" y="1303"/>
                            <a:pt x="1288" y="1211"/>
                          </a:cubicBezTo>
                          <a:lnTo>
                            <a:pt x="1236" y="974"/>
                          </a:lnTo>
                          <a:cubicBezTo>
                            <a:pt x="1231" y="928"/>
                            <a:pt x="1242" y="883"/>
                            <a:pt x="1277" y="854"/>
                          </a:cubicBezTo>
                          <a:lnTo>
                            <a:pt x="1461" y="640"/>
                          </a:lnTo>
                          <a:cubicBezTo>
                            <a:pt x="1548" y="565"/>
                            <a:pt x="1501" y="427"/>
                            <a:pt x="1386" y="409"/>
                          </a:cubicBezTo>
                          <a:lnTo>
                            <a:pt x="1120" y="392"/>
                          </a:lnTo>
                          <a:cubicBezTo>
                            <a:pt x="1074" y="385"/>
                            <a:pt x="1034" y="357"/>
                            <a:pt x="1016" y="316"/>
                          </a:cubicBezTo>
                          <a:lnTo>
                            <a:pt x="936" y="73"/>
                          </a:lnTo>
                          <a:cubicBezTo>
                            <a:pt x="913" y="25"/>
                            <a:pt x="864" y="1"/>
                            <a:pt x="814" y="1"/>
                          </a:cubicBezTo>
                          <a:close/>
                        </a:path>
                      </a:pathLst>
                    </a:custGeom>
                    <a:solidFill>
                      <a:srgbClr val="FFDB7A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8" name="Google Shape;268;p34"/>
                    <p:cNvSpPr/>
                    <p:nvPr/>
                  </p:nvSpPr>
                  <p:spPr>
                    <a:xfrm>
                      <a:off x="7142563" y="1428550"/>
                      <a:ext cx="19350" cy="58175"/>
                    </a:xfrm>
                    <a:custGeom>
                      <a:rect b="b" l="l" r="r" t="t"/>
                      <a:pathLst>
                        <a:path extrusionOk="0" h="2327" w="774">
                          <a:moveTo>
                            <a:pt x="133" y="0"/>
                          </a:moveTo>
                          <a:cubicBezTo>
                            <a:pt x="59" y="0"/>
                            <a:pt x="0" y="57"/>
                            <a:pt x="0" y="139"/>
                          </a:cubicBezTo>
                          <a:lnTo>
                            <a:pt x="0" y="2194"/>
                          </a:lnTo>
                          <a:cubicBezTo>
                            <a:pt x="0" y="2269"/>
                            <a:pt x="59" y="2327"/>
                            <a:pt x="133" y="2327"/>
                          </a:cubicBezTo>
                          <a:lnTo>
                            <a:pt x="635" y="2327"/>
                          </a:lnTo>
                          <a:cubicBezTo>
                            <a:pt x="710" y="2327"/>
                            <a:pt x="774" y="2269"/>
                            <a:pt x="774" y="2194"/>
                          </a:cubicBezTo>
                          <a:lnTo>
                            <a:pt x="774" y="139"/>
                          </a:lnTo>
                          <a:cubicBezTo>
                            <a:pt x="774" y="57"/>
                            <a:pt x="710" y="0"/>
                            <a:pt x="635" y="0"/>
                          </a:cubicBezTo>
                          <a:close/>
                        </a:path>
                      </a:pathLst>
                    </a:custGeom>
                    <a:solidFill>
                      <a:srgbClr val="FF9100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9" name="Google Shape;269;p34"/>
                    <p:cNvSpPr/>
                    <p:nvPr/>
                  </p:nvSpPr>
                  <p:spPr>
                    <a:xfrm>
                      <a:off x="7238988" y="1554700"/>
                      <a:ext cx="53450" cy="29050"/>
                    </a:xfrm>
                    <a:custGeom>
                      <a:rect b="b" l="l" r="r" t="t"/>
                      <a:pathLst>
                        <a:path extrusionOk="0" h="1162" w="2138">
                          <a:moveTo>
                            <a:pt x="139" y="0"/>
                          </a:moveTo>
                          <a:cubicBezTo>
                            <a:pt x="64" y="151"/>
                            <a:pt x="0" y="214"/>
                            <a:pt x="24" y="290"/>
                          </a:cubicBezTo>
                          <a:lnTo>
                            <a:pt x="24" y="1023"/>
                          </a:lnTo>
                          <a:cubicBezTo>
                            <a:pt x="0" y="1103"/>
                            <a:pt x="64" y="1162"/>
                            <a:pt x="139" y="1162"/>
                          </a:cubicBezTo>
                          <a:lnTo>
                            <a:pt x="1999" y="1162"/>
                          </a:lnTo>
                          <a:cubicBezTo>
                            <a:pt x="2074" y="1162"/>
                            <a:pt x="2138" y="1103"/>
                            <a:pt x="1964" y="1023"/>
                          </a:cubicBezTo>
                          <a:lnTo>
                            <a:pt x="1964" y="290"/>
                          </a:lnTo>
                          <a:cubicBezTo>
                            <a:pt x="2138" y="214"/>
                            <a:pt x="2074" y="151"/>
                            <a:pt x="1999" y="0"/>
                          </a:cubicBezTo>
                          <a:close/>
                        </a:path>
                      </a:pathLst>
                    </a:custGeom>
                    <a:solidFill>
                      <a:srgbClr val="FF9100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70" name="Google Shape;270;p34"/>
                    <p:cNvSpPr/>
                    <p:nvPr/>
                  </p:nvSpPr>
                  <p:spPr>
                    <a:xfrm>
                      <a:off x="7176938" y="1602325"/>
                      <a:ext cx="75075" cy="24000"/>
                    </a:xfrm>
                    <a:custGeom>
                      <a:rect b="b" l="l" r="r" t="t"/>
                      <a:pathLst>
                        <a:path extrusionOk="0" h="960" w="3003">
                          <a:moveTo>
                            <a:pt x="208" y="1"/>
                          </a:moveTo>
                          <a:cubicBezTo>
                            <a:pt x="92" y="1"/>
                            <a:pt x="0" y="94"/>
                            <a:pt x="0" y="209"/>
                          </a:cubicBezTo>
                          <a:cubicBezTo>
                            <a:pt x="0" y="318"/>
                            <a:pt x="92" y="411"/>
                            <a:pt x="208" y="411"/>
                          </a:cubicBezTo>
                          <a:cubicBezTo>
                            <a:pt x="312" y="411"/>
                            <a:pt x="363" y="464"/>
                            <a:pt x="478" y="608"/>
                          </a:cubicBezTo>
                          <a:cubicBezTo>
                            <a:pt x="595" y="758"/>
                            <a:pt x="756" y="960"/>
                            <a:pt x="1067" y="960"/>
                          </a:cubicBezTo>
                          <a:cubicBezTo>
                            <a:pt x="1386" y="960"/>
                            <a:pt x="1547" y="758"/>
                            <a:pt x="1663" y="608"/>
                          </a:cubicBezTo>
                          <a:cubicBezTo>
                            <a:pt x="1773" y="464"/>
                            <a:pt x="1824" y="411"/>
                            <a:pt x="1934" y="411"/>
                          </a:cubicBezTo>
                          <a:cubicBezTo>
                            <a:pt x="2038" y="411"/>
                            <a:pt x="2090" y="464"/>
                            <a:pt x="2205" y="608"/>
                          </a:cubicBezTo>
                          <a:cubicBezTo>
                            <a:pt x="2322" y="758"/>
                            <a:pt x="2482" y="960"/>
                            <a:pt x="2794" y="960"/>
                          </a:cubicBezTo>
                          <a:cubicBezTo>
                            <a:pt x="2911" y="960"/>
                            <a:pt x="3002" y="867"/>
                            <a:pt x="3002" y="752"/>
                          </a:cubicBezTo>
                          <a:cubicBezTo>
                            <a:pt x="3002" y="643"/>
                            <a:pt x="2911" y="550"/>
                            <a:pt x="2794" y="550"/>
                          </a:cubicBezTo>
                          <a:cubicBezTo>
                            <a:pt x="2690" y="550"/>
                            <a:pt x="2639" y="498"/>
                            <a:pt x="2523" y="353"/>
                          </a:cubicBezTo>
                          <a:cubicBezTo>
                            <a:pt x="2408" y="203"/>
                            <a:pt x="2245" y="1"/>
                            <a:pt x="1934" y="1"/>
                          </a:cubicBezTo>
                          <a:cubicBezTo>
                            <a:pt x="1616" y="1"/>
                            <a:pt x="1455" y="203"/>
                            <a:pt x="1339" y="353"/>
                          </a:cubicBezTo>
                          <a:cubicBezTo>
                            <a:pt x="1230" y="498"/>
                            <a:pt x="1178" y="550"/>
                            <a:pt x="1067" y="550"/>
                          </a:cubicBezTo>
                          <a:cubicBezTo>
                            <a:pt x="963" y="550"/>
                            <a:pt x="912" y="498"/>
                            <a:pt x="803" y="353"/>
                          </a:cubicBezTo>
                          <a:cubicBezTo>
                            <a:pt x="681" y="203"/>
                            <a:pt x="525" y="1"/>
                            <a:pt x="208" y="1"/>
                          </a:cubicBezTo>
                          <a:close/>
                        </a:path>
                      </a:pathLst>
                    </a:custGeom>
                    <a:solidFill>
                      <a:srgbClr val="008CF6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71" name="Google Shape;271;p34"/>
                    <p:cNvSpPr/>
                    <p:nvPr/>
                  </p:nvSpPr>
                  <p:spPr>
                    <a:xfrm>
                      <a:off x="7093313" y="1469400"/>
                      <a:ext cx="23875" cy="74925"/>
                    </a:xfrm>
                    <a:custGeom>
                      <a:rect b="b" l="l" r="r" t="t"/>
                      <a:pathLst>
                        <a:path extrusionOk="0" h="2997" w="955">
                          <a:moveTo>
                            <a:pt x="203" y="0"/>
                          </a:moveTo>
                          <a:cubicBezTo>
                            <a:pt x="94" y="0"/>
                            <a:pt x="1" y="92"/>
                            <a:pt x="1" y="202"/>
                          </a:cubicBezTo>
                          <a:cubicBezTo>
                            <a:pt x="1" y="520"/>
                            <a:pt x="203" y="681"/>
                            <a:pt x="353" y="797"/>
                          </a:cubicBezTo>
                          <a:cubicBezTo>
                            <a:pt x="492" y="906"/>
                            <a:pt x="544" y="958"/>
                            <a:pt x="544" y="1069"/>
                          </a:cubicBezTo>
                          <a:cubicBezTo>
                            <a:pt x="544" y="1173"/>
                            <a:pt x="492" y="1224"/>
                            <a:pt x="347" y="1339"/>
                          </a:cubicBezTo>
                          <a:cubicBezTo>
                            <a:pt x="203" y="1455"/>
                            <a:pt x="1" y="1616"/>
                            <a:pt x="1" y="1928"/>
                          </a:cubicBezTo>
                          <a:cubicBezTo>
                            <a:pt x="1" y="2247"/>
                            <a:pt x="203" y="2407"/>
                            <a:pt x="353" y="2524"/>
                          </a:cubicBezTo>
                          <a:cubicBezTo>
                            <a:pt x="492" y="2633"/>
                            <a:pt x="544" y="2685"/>
                            <a:pt x="544" y="2794"/>
                          </a:cubicBezTo>
                          <a:cubicBezTo>
                            <a:pt x="544" y="2905"/>
                            <a:pt x="636" y="2996"/>
                            <a:pt x="752" y="2996"/>
                          </a:cubicBezTo>
                          <a:cubicBezTo>
                            <a:pt x="862" y="2996"/>
                            <a:pt x="954" y="2905"/>
                            <a:pt x="954" y="2794"/>
                          </a:cubicBezTo>
                          <a:cubicBezTo>
                            <a:pt x="954" y="2477"/>
                            <a:pt x="752" y="2316"/>
                            <a:pt x="601" y="2200"/>
                          </a:cubicBezTo>
                          <a:cubicBezTo>
                            <a:pt x="462" y="2090"/>
                            <a:pt x="411" y="2039"/>
                            <a:pt x="411" y="1928"/>
                          </a:cubicBezTo>
                          <a:cubicBezTo>
                            <a:pt x="411" y="1824"/>
                            <a:pt x="462" y="1773"/>
                            <a:pt x="601" y="1658"/>
                          </a:cubicBezTo>
                          <a:cubicBezTo>
                            <a:pt x="752" y="1541"/>
                            <a:pt x="954" y="1380"/>
                            <a:pt x="954" y="1069"/>
                          </a:cubicBezTo>
                          <a:cubicBezTo>
                            <a:pt x="954" y="750"/>
                            <a:pt x="752" y="595"/>
                            <a:pt x="601" y="473"/>
                          </a:cubicBezTo>
                          <a:cubicBezTo>
                            <a:pt x="462" y="363"/>
                            <a:pt x="411" y="312"/>
                            <a:pt x="411" y="202"/>
                          </a:cubicBezTo>
                          <a:cubicBezTo>
                            <a:pt x="411" y="92"/>
                            <a:pt x="318" y="0"/>
                            <a:pt x="203" y="0"/>
                          </a:cubicBezTo>
                          <a:close/>
                        </a:path>
                      </a:pathLst>
                    </a:custGeom>
                    <a:solidFill>
                      <a:srgbClr val="008CF6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72" name="Google Shape;272;p34"/>
                    <p:cNvSpPr/>
                    <p:nvPr/>
                  </p:nvSpPr>
                  <p:spPr>
                    <a:xfrm>
                      <a:off x="7282163" y="1554700"/>
                      <a:ext cx="17075" cy="29050"/>
                    </a:xfrm>
                    <a:custGeom>
                      <a:rect b="b" l="l" r="r" t="t"/>
                      <a:pathLst>
                        <a:path extrusionOk="0" h="1162" w="683">
                          <a:moveTo>
                            <a:pt x="0" y="0"/>
                          </a:moveTo>
                          <a:cubicBezTo>
                            <a:pt x="75" y="151"/>
                            <a:pt x="133" y="214"/>
                            <a:pt x="237" y="290"/>
                          </a:cubicBezTo>
                          <a:lnTo>
                            <a:pt x="237" y="1023"/>
                          </a:lnTo>
                          <a:cubicBezTo>
                            <a:pt x="133" y="1103"/>
                            <a:pt x="75" y="1162"/>
                            <a:pt x="0" y="1162"/>
                          </a:cubicBezTo>
                          <a:lnTo>
                            <a:pt x="544" y="1162"/>
                          </a:lnTo>
                          <a:cubicBezTo>
                            <a:pt x="624" y="1162"/>
                            <a:pt x="682" y="1103"/>
                            <a:pt x="624" y="1023"/>
                          </a:cubicBezTo>
                          <a:lnTo>
                            <a:pt x="624" y="290"/>
                          </a:lnTo>
                          <a:cubicBezTo>
                            <a:pt x="682" y="214"/>
                            <a:pt x="624" y="151"/>
                            <a:pt x="544" y="0"/>
                          </a:cubicBezTo>
                          <a:close/>
                        </a:path>
                      </a:pathLst>
                    </a:custGeom>
                    <a:solidFill>
                      <a:srgbClr val="E29000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73" name="Google Shape;273;p34"/>
                    <p:cNvSpPr/>
                    <p:nvPr/>
                  </p:nvSpPr>
                  <p:spPr>
                    <a:xfrm>
                      <a:off x="7149038" y="1428550"/>
                      <a:ext cx="16075" cy="59450"/>
                    </a:xfrm>
                    <a:custGeom>
                      <a:rect b="b" l="l" r="r" t="t"/>
                      <a:pathLst>
                        <a:path extrusionOk="0" h="2378" w="643">
                          <a:moveTo>
                            <a:pt x="1" y="2327"/>
                          </a:moveTo>
                          <a:cubicBezTo>
                            <a:pt x="28" y="2363"/>
                            <a:pt x="54" y="2377"/>
                            <a:pt x="76" y="2377"/>
                          </a:cubicBezTo>
                          <a:cubicBezTo>
                            <a:pt x="102" y="2377"/>
                            <a:pt x="120" y="2356"/>
                            <a:pt x="127" y="2327"/>
                          </a:cubicBezTo>
                          <a:close/>
                          <a:moveTo>
                            <a:pt x="1" y="0"/>
                          </a:moveTo>
                          <a:cubicBezTo>
                            <a:pt x="77" y="17"/>
                            <a:pt x="139" y="75"/>
                            <a:pt x="128" y="150"/>
                          </a:cubicBezTo>
                          <a:lnTo>
                            <a:pt x="128" y="2287"/>
                          </a:lnTo>
                          <a:cubicBezTo>
                            <a:pt x="130" y="2301"/>
                            <a:pt x="130" y="2315"/>
                            <a:pt x="127" y="2327"/>
                          </a:cubicBezTo>
                          <a:lnTo>
                            <a:pt x="504" y="2327"/>
                          </a:lnTo>
                          <a:cubicBezTo>
                            <a:pt x="531" y="2363"/>
                            <a:pt x="557" y="2377"/>
                            <a:pt x="572" y="2377"/>
                          </a:cubicBezTo>
                          <a:cubicBezTo>
                            <a:pt x="599" y="2377"/>
                            <a:pt x="596" y="2334"/>
                            <a:pt x="515" y="2287"/>
                          </a:cubicBezTo>
                          <a:lnTo>
                            <a:pt x="515" y="150"/>
                          </a:lnTo>
                          <a:cubicBezTo>
                            <a:pt x="642" y="75"/>
                            <a:pt x="578" y="17"/>
                            <a:pt x="504" y="0"/>
                          </a:cubicBezTo>
                          <a:close/>
                        </a:path>
                      </a:pathLst>
                    </a:custGeom>
                    <a:solidFill>
                      <a:srgbClr val="E29000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74" name="Google Shape;274;p34"/>
                    <p:cNvSpPr/>
                    <p:nvPr/>
                  </p:nvSpPr>
                  <p:spPr>
                    <a:xfrm>
                      <a:off x="7274638" y="1631300"/>
                      <a:ext cx="26600" cy="37150"/>
                    </a:xfrm>
                    <a:custGeom>
                      <a:rect b="b" l="l" r="r" t="t"/>
                      <a:pathLst>
                        <a:path extrusionOk="0" h="1486" w="1064">
                          <a:moveTo>
                            <a:pt x="249" y="0"/>
                          </a:moveTo>
                          <a:cubicBezTo>
                            <a:pt x="200" y="0"/>
                            <a:pt x="151" y="26"/>
                            <a:pt x="128" y="78"/>
                          </a:cubicBezTo>
                          <a:lnTo>
                            <a:pt x="1" y="326"/>
                          </a:lnTo>
                          <a:lnTo>
                            <a:pt x="13" y="350"/>
                          </a:lnTo>
                          <a:cubicBezTo>
                            <a:pt x="30" y="390"/>
                            <a:pt x="70" y="413"/>
                            <a:pt x="117" y="419"/>
                          </a:cubicBezTo>
                          <a:lnTo>
                            <a:pt x="411" y="465"/>
                          </a:lnTo>
                          <a:cubicBezTo>
                            <a:pt x="527" y="483"/>
                            <a:pt x="567" y="621"/>
                            <a:pt x="486" y="696"/>
                          </a:cubicBezTo>
                          <a:lnTo>
                            <a:pt x="272" y="910"/>
                          </a:lnTo>
                          <a:cubicBezTo>
                            <a:pt x="243" y="939"/>
                            <a:pt x="226" y="984"/>
                            <a:pt x="232" y="1030"/>
                          </a:cubicBezTo>
                          <a:lnTo>
                            <a:pt x="285" y="1320"/>
                          </a:lnTo>
                          <a:cubicBezTo>
                            <a:pt x="296" y="1320"/>
                            <a:pt x="301" y="1325"/>
                            <a:pt x="312" y="1331"/>
                          </a:cubicBezTo>
                          <a:lnTo>
                            <a:pt x="578" y="1470"/>
                          </a:lnTo>
                          <a:cubicBezTo>
                            <a:pt x="599" y="1480"/>
                            <a:pt x="620" y="1485"/>
                            <a:pt x="641" y="1485"/>
                          </a:cubicBezTo>
                          <a:cubicBezTo>
                            <a:pt x="720" y="1485"/>
                            <a:pt x="793" y="1412"/>
                            <a:pt x="775" y="1325"/>
                          </a:cubicBezTo>
                          <a:lnTo>
                            <a:pt x="728" y="1030"/>
                          </a:lnTo>
                          <a:cubicBezTo>
                            <a:pt x="717" y="984"/>
                            <a:pt x="735" y="939"/>
                            <a:pt x="763" y="910"/>
                          </a:cubicBezTo>
                          <a:lnTo>
                            <a:pt x="983" y="696"/>
                          </a:lnTo>
                          <a:cubicBezTo>
                            <a:pt x="1064" y="621"/>
                            <a:pt x="1018" y="483"/>
                            <a:pt x="908" y="465"/>
                          </a:cubicBezTo>
                          <a:lnTo>
                            <a:pt x="608" y="419"/>
                          </a:lnTo>
                          <a:cubicBezTo>
                            <a:pt x="562" y="413"/>
                            <a:pt x="527" y="390"/>
                            <a:pt x="504" y="350"/>
                          </a:cubicBezTo>
                          <a:lnTo>
                            <a:pt x="371" y="78"/>
                          </a:lnTo>
                          <a:cubicBezTo>
                            <a:pt x="348" y="26"/>
                            <a:pt x="299" y="0"/>
                            <a:pt x="249" y="0"/>
                          </a:cubicBezTo>
                          <a:close/>
                        </a:path>
                      </a:pathLst>
                    </a:custGeom>
                    <a:solidFill>
                      <a:srgbClr val="FF9100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75" name="Google Shape;275;p34"/>
                    <p:cNvSpPr/>
                    <p:nvPr/>
                  </p:nvSpPr>
                  <p:spPr>
                    <a:xfrm>
                      <a:off x="7070388" y="1501725"/>
                      <a:ext cx="10250" cy="10275"/>
                    </a:xfrm>
                    <a:custGeom>
                      <a:rect b="b" l="l" r="r" t="t"/>
                      <a:pathLst>
                        <a:path extrusionOk="0" h="411" w="410">
                          <a:moveTo>
                            <a:pt x="208" y="0"/>
                          </a:moveTo>
                          <a:cubicBezTo>
                            <a:pt x="92" y="0"/>
                            <a:pt x="0" y="93"/>
                            <a:pt x="0" y="208"/>
                          </a:cubicBezTo>
                          <a:cubicBezTo>
                            <a:pt x="0" y="317"/>
                            <a:pt x="92" y="410"/>
                            <a:pt x="208" y="410"/>
                          </a:cubicBezTo>
                          <a:cubicBezTo>
                            <a:pt x="318" y="410"/>
                            <a:pt x="409" y="317"/>
                            <a:pt x="409" y="208"/>
                          </a:cubicBezTo>
                          <a:cubicBezTo>
                            <a:pt x="409" y="93"/>
                            <a:pt x="318" y="0"/>
                            <a:pt x="208" y="0"/>
                          </a:cubicBezTo>
                          <a:close/>
                        </a:path>
                      </a:pathLst>
                    </a:custGeom>
                    <a:solidFill>
                      <a:srgbClr val="7373EB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76" name="Google Shape;276;p34"/>
                    <p:cNvSpPr/>
                    <p:nvPr/>
                  </p:nvSpPr>
                  <p:spPr>
                    <a:xfrm>
                      <a:off x="7112113" y="1436600"/>
                      <a:ext cx="10275" cy="10300"/>
                    </a:xfrm>
                    <a:custGeom>
                      <a:rect b="b" l="l" r="r" t="t"/>
                      <a:pathLst>
                        <a:path extrusionOk="0" h="412" w="411">
                          <a:moveTo>
                            <a:pt x="202" y="1"/>
                          </a:moveTo>
                          <a:cubicBezTo>
                            <a:pt x="92" y="1"/>
                            <a:pt x="0" y="94"/>
                            <a:pt x="0" y="203"/>
                          </a:cubicBezTo>
                          <a:cubicBezTo>
                            <a:pt x="0" y="318"/>
                            <a:pt x="92" y="411"/>
                            <a:pt x="202" y="411"/>
                          </a:cubicBezTo>
                          <a:cubicBezTo>
                            <a:pt x="317" y="411"/>
                            <a:pt x="410" y="318"/>
                            <a:pt x="410" y="203"/>
                          </a:cubicBezTo>
                          <a:cubicBezTo>
                            <a:pt x="410" y="94"/>
                            <a:pt x="317" y="1"/>
                            <a:pt x="202" y="1"/>
                          </a:cubicBezTo>
                          <a:close/>
                        </a:path>
                      </a:pathLst>
                    </a:custGeom>
                    <a:solidFill>
                      <a:srgbClr val="FFDB7A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77" name="Google Shape;277;p34"/>
                    <p:cNvSpPr/>
                    <p:nvPr/>
                  </p:nvSpPr>
                  <p:spPr>
                    <a:xfrm>
                      <a:off x="7209388" y="1636575"/>
                      <a:ext cx="10300" cy="10275"/>
                    </a:xfrm>
                    <a:custGeom>
                      <a:rect b="b" l="l" r="r" t="t"/>
                      <a:pathLst>
                        <a:path extrusionOk="0" h="411" w="412">
                          <a:moveTo>
                            <a:pt x="203" y="0"/>
                          </a:moveTo>
                          <a:cubicBezTo>
                            <a:pt x="88" y="0"/>
                            <a:pt x="1" y="92"/>
                            <a:pt x="1" y="202"/>
                          </a:cubicBezTo>
                          <a:cubicBezTo>
                            <a:pt x="1" y="318"/>
                            <a:pt x="88" y="410"/>
                            <a:pt x="203" y="410"/>
                          </a:cubicBezTo>
                          <a:cubicBezTo>
                            <a:pt x="318" y="410"/>
                            <a:pt x="411" y="318"/>
                            <a:pt x="411" y="202"/>
                          </a:cubicBezTo>
                          <a:cubicBezTo>
                            <a:pt x="411" y="92"/>
                            <a:pt x="318" y="0"/>
                            <a:pt x="203" y="0"/>
                          </a:cubicBezTo>
                          <a:close/>
                        </a:path>
                      </a:pathLst>
                    </a:custGeom>
                    <a:solidFill>
                      <a:srgbClr val="7373EB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78" name="Google Shape;278;p34"/>
                    <p:cNvSpPr/>
                    <p:nvPr/>
                  </p:nvSpPr>
                  <p:spPr>
                    <a:xfrm>
                      <a:off x="7275688" y="1602325"/>
                      <a:ext cx="10225" cy="10300"/>
                    </a:xfrm>
                    <a:custGeom>
                      <a:rect b="b" l="l" r="r" t="t"/>
                      <a:pathLst>
                        <a:path extrusionOk="0" h="412" w="409">
                          <a:moveTo>
                            <a:pt x="208" y="1"/>
                          </a:moveTo>
                          <a:cubicBezTo>
                            <a:pt x="92" y="1"/>
                            <a:pt x="0" y="94"/>
                            <a:pt x="0" y="209"/>
                          </a:cubicBezTo>
                          <a:cubicBezTo>
                            <a:pt x="0" y="318"/>
                            <a:pt x="92" y="411"/>
                            <a:pt x="208" y="411"/>
                          </a:cubicBezTo>
                          <a:cubicBezTo>
                            <a:pt x="323" y="411"/>
                            <a:pt x="409" y="318"/>
                            <a:pt x="409" y="209"/>
                          </a:cubicBezTo>
                          <a:cubicBezTo>
                            <a:pt x="409" y="94"/>
                            <a:pt x="323" y="1"/>
                            <a:pt x="208" y="1"/>
                          </a:cubicBezTo>
                          <a:close/>
                        </a:path>
                      </a:pathLst>
                    </a:custGeom>
                    <a:solidFill>
                      <a:srgbClr val="FFDB7A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79" name="Google Shape;279;p34"/>
                    <p:cNvSpPr/>
                    <p:nvPr/>
                  </p:nvSpPr>
                  <p:spPr>
                    <a:xfrm>
                      <a:off x="7222238" y="1464475"/>
                      <a:ext cx="29775" cy="23275"/>
                    </a:xfrm>
                    <a:custGeom>
                      <a:rect b="b" l="l" r="r" t="t"/>
                      <a:pathLst>
                        <a:path extrusionOk="0" h="931" w="1191">
                          <a:moveTo>
                            <a:pt x="700" y="0"/>
                          </a:moveTo>
                          <a:lnTo>
                            <a:pt x="1" y="693"/>
                          </a:lnTo>
                          <a:lnTo>
                            <a:pt x="497" y="930"/>
                          </a:lnTo>
                          <a:lnTo>
                            <a:pt x="827" y="653"/>
                          </a:lnTo>
                          <a:lnTo>
                            <a:pt x="1190" y="232"/>
                          </a:lnTo>
                          <a:lnTo>
                            <a:pt x="700" y="0"/>
                          </a:lnTo>
                          <a:close/>
                        </a:path>
                      </a:pathLst>
                    </a:custGeom>
                    <a:solidFill>
                      <a:srgbClr val="EAF3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80" name="Google Shape;280;p34"/>
                    <p:cNvSpPr/>
                    <p:nvPr/>
                  </p:nvSpPr>
                  <p:spPr>
                    <a:xfrm>
                      <a:off x="7234663" y="1470250"/>
                      <a:ext cx="30475" cy="23700"/>
                    </a:xfrm>
                    <a:custGeom>
                      <a:rect b="b" l="l" r="r" t="t"/>
                      <a:pathLst>
                        <a:path extrusionOk="0" h="948" w="1219">
                          <a:moveTo>
                            <a:pt x="693" y="1"/>
                          </a:moveTo>
                          <a:lnTo>
                            <a:pt x="0" y="699"/>
                          </a:lnTo>
                          <a:lnTo>
                            <a:pt x="520" y="947"/>
                          </a:lnTo>
                          <a:lnTo>
                            <a:pt x="1218" y="249"/>
                          </a:lnTo>
                          <a:lnTo>
                            <a:pt x="693" y="1"/>
                          </a:lnTo>
                          <a:close/>
                        </a:path>
                      </a:pathLst>
                    </a:custGeom>
                    <a:solidFill>
                      <a:srgbClr val="D5EA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81" name="Google Shape;281;p34"/>
                    <p:cNvSpPr/>
                    <p:nvPr/>
                  </p:nvSpPr>
                  <p:spPr>
                    <a:xfrm>
                      <a:off x="7184863" y="1501850"/>
                      <a:ext cx="29750" cy="23275"/>
                    </a:xfrm>
                    <a:custGeom>
                      <a:rect b="b" l="l" r="r" t="t"/>
                      <a:pathLst>
                        <a:path extrusionOk="0" h="931" w="1190">
                          <a:moveTo>
                            <a:pt x="699" y="1"/>
                          </a:moveTo>
                          <a:lnTo>
                            <a:pt x="1" y="694"/>
                          </a:lnTo>
                          <a:lnTo>
                            <a:pt x="497" y="931"/>
                          </a:lnTo>
                          <a:lnTo>
                            <a:pt x="1046" y="561"/>
                          </a:lnTo>
                          <a:lnTo>
                            <a:pt x="1190" y="232"/>
                          </a:lnTo>
                          <a:lnTo>
                            <a:pt x="699" y="1"/>
                          </a:lnTo>
                          <a:close/>
                        </a:path>
                      </a:pathLst>
                    </a:custGeom>
                    <a:solidFill>
                      <a:srgbClr val="EAF3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82" name="Google Shape;282;p34"/>
                    <p:cNvSpPr/>
                    <p:nvPr/>
                  </p:nvSpPr>
                  <p:spPr>
                    <a:xfrm>
                      <a:off x="7197263" y="1507650"/>
                      <a:ext cx="30475" cy="23675"/>
                    </a:xfrm>
                    <a:custGeom>
                      <a:rect b="b" l="l" r="r" t="t"/>
                      <a:pathLst>
                        <a:path extrusionOk="0" h="947" w="1219">
                          <a:moveTo>
                            <a:pt x="694" y="0"/>
                          </a:moveTo>
                          <a:lnTo>
                            <a:pt x="1" y="699"/>
                          </a:lnTo>
                          <a:lnTo>
                            <a:pt x="520" y="947"/>
                          </a:lnTo>
                          <a:lnTo>
                            <a:pt x="1219" y="248"/>
                          </a:lnTo>
                          <a:lnTo>
                            <a:pt x="694" y="0"/>
                          </a:lnTo>
                          <a:close/>
                        </a:path>
                      </a:pathLst>
                    </a:custGeom>
                    <a:solidFill>
                      <a:srgbClr val="D5EA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83" name="Google Shape;283;p34"/>
                    <p:cNvSpPr/>
                    <p:nvPr/>
                  </p:nvSpPr>
                  <p:spPr>
                    <a:xfrm>
                      <a:off x="7147488" y="1539250"/>
                      <a:ext cx="29750" cy="23275"/>
                    </a:xfrm>
                    <a:custGeom>
                      <a:rect b="b" l="l" r="r" t="t"/>
                      <a:pathLst>
                        <a:path extrusionOk="0" h="931" w="1190">
                          <a:moveTo>
                            <a:pt x="699" y="0"/>
                          </a:moveTo>
                          <a:lnTo>
                            <a:pt x="0" y="693"/>
                          </a:lnTo>
                          <a:lnTo>
                            <a:pt x="496" y="930"/>
                          </a:lnTo>
                          <a:lnTo>
                            <a:pt x="1016" y="549"/>
                          </a:lnTo>
                          <a:lnTo>
                            <a:pt x="1189" y="232"/>
                          </a:lnTo>
                          <a:lnTo>
                            <a:pt x="699" y="0"/>
                          </a:lnTo>
                          <a:close/>
                        </a:path>
                      </a:pathLst>
                    </a:custGeom>
                    <a:solidFill>
                      <a:srgbClr val="EAF3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84" name="Google Shape;284;p34"/>
                    <p:cNvSpPr/>
                    <p:nvPr/>
                  </p:nvSpPr>
                  <p:spPr>
                    <a:xfrm>
                      <a:off x="7159888" y="1545025"/>
                      <a:ext cx="30475" cy="23700"/>
                    </a:xfrm>
                    <a:custGeom>
                      <a:rect b="b" l="l" r="r" t="t"/>
                      <a:pathLst>
                        <a:path extrusionOk="0" h="948" w="1219">
                          <a:moveTo>
                            <a:pt x="693" y="1"/>
                          </a:moveTo>
                          <a:lnTo>
                            <a:pt x="0" y="699"/>
                          </a:lnTo>
                          <a:lnTo>
                            <a:pt x="520" y="947"/>
                          </a:lnTo>
                          <a:lnTo>
                            <a:pt x="1219" y="249"/>
                          </a:lnTo>
                          <a:lnTo>
                            <a:pt x="693" y="1"/>
                          </a:lnTo>
                          <a:close/>
                        </a:path>
                      </a:pathLst>
                    </a:custGeom>
                    <a:solidFill>
                      <a:srgbClr val="D5EA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85" name="Google Shape;285;p34"/>
                    <p:cNvSpPr/>
                    <p:nvPr/>
                  </p:nvSpPr>
                  <p:spPr>
                    <a:xfrm>
                      <a:off x="7043363" y="1568125"/>
                      <a:ext cx="110200" cy="109975"/>
                    </a:xfrm>
                    <a:custGeom>
                      <a:rect b="b" l="l" r="r" t="t"/>
                      <a:pathLst>
                        <a:path extrusionOk="0" h="4399" w="4408">
                          <a:moveTo>
                            <a:pt x="2861" y="0"/>
                          </a:moveTo>
                          <a:cubicBezTo>
                            <a:pt x="2782" y="0"/>
                            <a:pt x="2705" y="34"/>
                            <a:pt x="2652" y="99"/>
                          </a:cubicBezTo>
                          <a:lnTo>
                            <a:pt x="1982" y="942"/>
                          </a:lnTo>
                          <a:lnTo>
                            <a:pt x="1797" y="1352"/>
                          </a:lnTo>
                          <a:lnTo>
                            <a:pt x="1346" y="1733"/>
                          </a:lnTo>
                          <a:lnTo>
                            <a:pt x="555" y="2720"/>
                          </a:lnTo>
                          <a:lnTo>
                            <a:pt x="88" y="3413"/>
                          </a:lnTo>
                          <a:cubicBezTo>
                            <a:pt x="0" y="3517"/>
                            <a:pt x="13" y="3668"/>
                            <a:pt x="104" y="3765"/>
                          </a:cubicBezTo>
                          <a:lnTo>
                            <a:pt x="693" y="4319"/>
                          </a:lnTo>
                          <a:cubicBezTo>
                            <a:pt x="744" y="4373"/>
                            <a:pt x="810" y="4399"/>
                            <a:pt x="879" y="4399"/>
                          </a:cubicBezTo>
                          <a:cubicBezTo>
                            <a:pt x="937" y="4399"/>
                            <a:pt x="996" y="4380"/>
                            <a:pt x="1047" y="4343"/>
                          </a:cubicBezTo>
                          <a:lnTo>
                            <a:pt x="4275" y="1803"/>
                          </a:lnTo>
                          <a:cubicBezTo>
                            <a:pt x="4401" y="1704"/>
                            <a:pt x="4408" y="1520"/>
                            <a:pt x="4297" y="1409"/>
                          </a:cubicBezTo>
                          <a:lnTo>
                            <a:pt x="4020" y="1046"/>
                          </a:lnTo>
                          <a:lnTo>
                            <a:pt x="3049" y="76"/>
                          </a:lnTo>
                          <a:cubicBezTo>
                            <a:pt x="2996" y="25"/>
                            <a:pt x="2928" y="0"/>
                            <a:pt x="2861" y="0"/>
                          </a:cubicBezTo>
                          <a:close/>
                        </a:path>
                      </a:pathLst>
                    </a:custGeom>
                    <a:solidFill>
                      <a:srgbClr val="01B2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86" name="Google Shape;286;p34"/>
                    <p:cNvSpPr/>
                    <p:nvPr/>
                  </p:nvSpPr>
                  <p:spPr>
                    <a:xfrm>
                      <a:off x="7052338" y="1593675"/>
                      <a:ext cx="103375" cy="85100"/>
                    </a:xfrm>
                    <a:custGeom>
                      <a:rect b="b" l="l" r="r" t="t"/>
                      <a:pathLst>
                        <a:path extrusionOk="0" h="3404" w="4135">
                          <a:moveTo>
                            <a:pt x="3633" y="0"/>
                          </a:moveTo>
                          <a:lnTo>
                            <a:pt x="3642" y="10"/>
                          </a:lnTo>
                          <a:lnTo>
                            <a:pt x="3642" y="10"/>
                          </a:lnTo>
                          <a:cubicBezTo>
                            <a:pt x="3639" y="6"/>
                            <a:pt x="3636" y="3"/>
                            <a:pt x="3633" y="0"/>
                          </a:cubicBezTo>
                          <a:close/>
                          <a:moveTo>
                            <a:pt x="0" y="3020"/>
                          </a:moveTo>
                          <a:cubicBezTo>
                            <a:pt x="10" y="3030"/>
                            <a:pt x="19" y="3038"/>
                            <a:pt x="28" y="3046"/>
                          </a:cubicBezTo>
                          <a:lnTo>
                            <a:pt x="28" y="3046"/>
                          </a:lnTo>
                          <a:lnTo>
                            <a:pt x="0" y="3020"/>
                          </a:lnTo>
                          <a:close/>
                          <a:moveTo>
                            <a:pt x="3642" y="10"/>
                          </a:moveTo>
                          <a:lnTo>
                            <a:pt x="3642" y="10"/>
                          </a:lnTo>
                          <a:cubicBezTo>
                            <a:pt x="3747" y="120"/>
                            <a:pt x="3733" y="298"/>
                            <a:pt x="3609" y="394"/>
                          </a:cubicBezTo>
                          <a:lnTo>
                            <a:pt x="300" y="3044"/>
                          </a:lnTo>
                          <a:cubicBezTo>
                            <a:pt x="249" y="3081"/>
                            <a:pt x="203" y="3100"/>
                            <a:pt x="158" y="3100"/>
                          </a:cubicBezTo>
                          <a:cubicBezTo>
                            <a:pt x="114" y="3100"/>
                            <a:pt x="71" y="3082"/>
                            <a:pt x="28" y="3046"/>
                          </a:cubicBezTo>
                          <a:lnTo>
                            <a:pt x="28" y="3046"/>
                          </a:lnTo>
                          <a:lnTo>
                            <a:pt x="334" y="3327"/>
                          </a:lnTo>
                          <a:cubicBezTo>
                            <a:pt x="385" y="3377"/>
                            <a:pt x="451" y="3403"/>
                            <a:pt x="520" y="3403"/>
                          </a:cubicBezTo>
                          <a:cubicBezTo>
                            <a:pt x="578" y="3403"/>
                            <a:pt x="637" y="3384"/>
                            <a:pt x="688" y="3345"/>
                          </a:cubicBezTo>
                          <a:lnTo>
                            <a:pt x="1374" y="2876"/>
                          </a:lnTo>
                          <a:lnTo>
                            <a:pt x="3996" y="781"/>
                          </a:lnTo>
                          <a:cubicBezTo>
                            <a:pt x="4124" y="682"/>
                            <a:pt x="4135" y="498"/>
                            <a:pt x="4020" y="387"/>
                          </a:cubicBezTo>
                          <a:lnTo>
                            <a:pt x="3642" y="10"/>
                          </a:lnTo>
                          <a:close/>
                        </a:path>
                      </a:pathLst>
                    </a:custGeom>
                    <a:solidFill>
                      <a:srgbClr val="2C2CCC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87" name="Google Shape;287;p34"/>
                    <p:cNvSpPr/>
                    <p:nvPr/>
                  </p:nvSpPr>
                  <p:spPr>
                    <a:xfrm>
                      <a:off x="7077013" y="1591650"/>
                      <a:ext cx="31050" cy="31725"/>
                    </a:xfrm>
                    <a:custGeom>
                      <a:rect b="b" l="l" r="r" t="t"/>
                      <a:pathLst>
                        <a:path extrusionOk="0" h="1269" w="1242">
                          <a:moveTo>
                            <a:pt x="636" y="1"/>
                          </a:moveTo>
                          <a:lnTo>
                            <a:pt x="0" y="792"/>
                          </a:lnTo>
                          <a:lnTo>
                            <a:pt x="336" y="1121"/>
                          </a:lnTo>
                          <a:cubicBezTo>
                            <a:pt x="434" y="1219"/>
                            <a:pt x="562" y="1268"/>
                            <a:pt x="691" y="1268"/>
                          </a:cubicBezTo>
                          <a:cubicBezTo>
                            <a:pt x="819" y="1268"/>
                            <a:pt x="947" y="1219"/>
                            <a:pt x="1045" y="1121"/>
                          </a:cubicBezTo>
                          <a:cubicBezTo>
                            <a:pt x="1242" y="925"/>
                            <a:pt x="1242" y="607"/>
                            <a:pt x="1045" y="411"/>
                          </a:cubicBezTo>
                          <a:lnTo>
                            <a:pt x="636" y="1"/>
                          </a:lnTo>
                          <a:close/>
                        </a:path>
                      </a:pathLst>
                    </a:custGeom>
                    <a:solidFill>
                      <a:srgbClr val="FFE077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88" name="Google Shape;288;p34"/>
                    <p:cNvSpPr/>
                    <p:nvPr/>
                  </p:nvSpPr>
                  <p:spPr>
                    <a:xfrm>
                      <a:off x="7041363" y="1636125"/>
                      <a:ext cx="35675" cy="38900"/>
                    </a:xfrm>
                    <a:custGeom>
                      <a:rect b="b" l="l" r="r" t="t"/>
                      <a:pathLst>
                        <a:path extrusionOk="0" h="1556" w="1427">
                          <a:moveTo>
                            <a:pt x="635" y="0"/>
                          </a:moveTo>
                          <a:lnTo>
                            <a:pt x="87" y="693"/>
                          </a:lnTo>
                          <a:cubicBezTo>
                            <a:pt x="0" y="797"/>
                            <a:pt x="11" y="948"/>
                            <a:pt x="104" y="1045"/>
                          </a:cubicBezTo>
                          <a:lnTo>
                            <a:pt x="387" y="1322"/>
                          </a:lnTo>
                          <a:lnTo>
                            <a:pt x="797" y="1479"/>
                          </a:lnTo>
                          <a:cubicBezTo>
                            <a:pt x="847" y="1529"/>
                            <a:pt x="913" y="1555"/>
                            <a:pt x="981" y="1555"/>
                          </a:cubicBezTo>
                          <a:cubicBezTo>
                            <a:pt x="1039" y="1555"/>
                            <a:pt x="1098" y="1536"/>
                            <a:pt x="1149" y="1496"/>
                          </a:cubicBezTo>
                          <a:lnTo>
                            <a:pt x="1426" y="791"/>
                          </a:lnTo>
                          <a:lnTo>
                            <a:pt x="635" y="0"/>
                          </a:lnTo>
                          <a:close/>
                        </a:path>
                      </a:pathLst>
                    </a:custGeom>
                    <a:solidFill>
                      <a:srgbClr val="FF9100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89" name="Google Shape;289;p34"/>
                    <p:cNvSpPr/>
                    <p:nvPr/>
                  </p:nvSpPr>
                  <p:spPr>
                    <a:xfrm>
                      <a:off x="7051013" y="1655900"/>
                      <a:ext cx="35675" cy="24950"/>
                    </a:xfrm>
                    <a:custGeom>
                      <a:rect b="b" l="l" r="r" t="t"/>
                      <a:pathLst>
                        <a:path extrusionOk="0" h="998" w="1427">
                          <a:moveTo>
                            <a:pt x="1" y="531"/>
                          </a:moveTo>
                          <a:lnTo>
                            <a:pt x="1" y="531"/>
                          </a:lnTo>
                          <a:cubicBezTo>
                            <a:pt x="4" y="535"/>
                            <a:pt x="7" y="538"/>
                            <a:pt x="11" y="541"/>
                          </a:cubicBezTo>
                          <a:lnTo>
                            <a:pt x="11" y="541"/>
                          </a:lnTo>
                          <a:lnTo>
                            <a:pt x="1" y="531"/>
                          </a:lnTo>
                          <a:close/>
                          <a:moveTo>
                            <a:pt x="1040" y="0"/>
                          </a:moveTo>
                          <a:lnTo>
                            <a:pt x="353" y="555"/>
                          </a:lnTo>
                          <a:cubicBezTo>
                            <a:pt x="302" y="592"/>
                            <a:pt x="244" y="611"/>
                            <a:pt x="186" y="611"/>
                          </a:cubicBezTo>
                          <a:cubicBezTo>
                            <a:pt x="122" y="611"/>
                            <a:pt x="60" y="588"/>
                            <a:pt x="11" y="541"/>
                          </a:cubicBezTo>
                          <a:lnTo>
                            <a:pt x="11" y="541"/>
                          </a:lnTo>
                          <a:lnTo>
                            <a:pt x="387" y="919"/>
                          </a:lnTo>
                          <a:cubicBezTo>
                            <a:pt x="438" y="972"/>
                            <a:pt x="504" y="998"/>
                            <a:pt x="573" y="998"/>
                          </a:cubicBezTo>
                          <a:cubicBezTo>
                            <a:pt x="631" y="998"/>
                            <a:pt x="690" y="979"/>
                            <a:pt x="741" y="942"/>
                          </a:cubicBezTo>
                          <a:lnTo>
                            <a:pt x="1427" y="387"/>
                          </a:lnTo>
                          <a:lnTo>
                            <a:pt x="1040" y="0"/>
                          </a:lnTo>
                          <a:close/>
                        </a:path>
                      </a:pathLst>
                    </a:custGeom>
                    <a:solidFill>
                      <a:srgbClr val="E29000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290" name="Google Shape;290;p34"/>
                <p:cNvGrpSpPr/>
                <p:nvPr/>
              </p:nvGrpSpPr>
              <p:grpSpPr>
                <a:xfrm>
                  <a:off x="3560075" y="2651163"/>
                  <a:ext cx="331325" cy="224175"/>
                  <a:chOff x="3272913" y="1398925"/>
                  <a:chExt cx="331325" cy="224175"/>
                </a:xfrm>
              </p:grpSpPr>
              <p:sp>
                <p:nvSpPr>
                  <p:cNvPr id="291" name="Google Shape;291;p34"/>
                  <p:cNvSpPr/>
                  <p:nvPr/>
                </p:nvSpPr>
                <p:spPr>
                  <a:xfrm>
                    <a:off x="3503338" y="1525100"/>
                    <a:ext cx="68325" cy="94275"/>
                  </a:xfrm>
                  <a:custGeom>
                    <a:rect b="b" l="l" r="r" t="t"/>
                    <a:pathLst>
                      <a:path extrusionOk="0" h="3771" w="2733">
                        <a:moveTo>
                          <a:pt x="0" y="1"/>
                        </a:moveTo>
                        <a:lnTo>
                          <a:pt x="0" y="3495"/>
                        </a:lnTo>
                        <a:cubicBezTo>
                          <a:pt x="0" y="3655"/>
                          <a:pt x="131" y="3771"/>
                          <a:pt x="275" y="3771"/>
                        </a:cubicBezTo>
                        <a:cubicBezTo>
                          <a:pt x="322" y="3771"/>
                          <a:pt x="370" y="3758"/>
                          <a:pt x="416" y="3732"/>
                        </a:cubicBezTo>
                        <a:lnTo>
                          <a:pt x="1362" y="3154"/>
                        </a:lnTo>
                        <a:cubicBezTo>
                          <a:pt x="1405" y="3128"/>
                          <a:pt x="1455" y="3115"/>
                          <a:pt x="1504" y="3115"/>
                        </a:cubicBezTo>
                        <a:cubicBezTo>
                          <a:pt x="1553" y="3115"/>
                          <a:pt x="1602" y="3128"/>
                          <a:pt x="1645" y="3154"/>
                        </a:cubicBezTo>
                        <a:lnTo>
                          <a:pt x="2391" y="3604"/>
                        </a:lnTo>
                        <a:lnTo>
                          <a:pt x="2557" y="3650"/>
                        </a:lnTo>
                        <a:cubicBezTo>
                          <a:pt x="2607" y="3682"/>
                          <a:pt x="2642" y="3696"/>
                          <a:pt x="2666" y="3696"/>
                        </a:cubicBezTo>
                        <a:cubicBezTo>
                          <a:pt x="2733" y="3696"/>
                          <a:pt x="2714" y="3583"/>
                          <a:pt x="2714" y="3425"/>
                        </a:cubicBezTo>
                        <a:lnTo>
                          <a:pt x="2714" y="1"/>
                        </a:lnTo>
                        <a:close/>
                      </a:path>
                    </a:pathLst>
                  </a:custGeom>
                  <a:solidFill>
                    <a:srgbClr val="7373EB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2" name="Google Shape;292;p34"/>
                  <p:cNvSpPr/>
                  <p:nvPr/>
                </p:nvSpPr>
                <p:spPr>
                  <a:xfrm>
                    <a:off x="3399938" y="1525100"/>
                    <a:ext cx="70500" cy="93100"/>
                  </a:xfrm>
                  <a:custGeom>
                    <a:rect b="b" l="l" r="r" t="t"/>
                    <a:pathLst>
                      <a:path extrusionOk="0" h="3724" w="2820">
                        <a:moveTo>
                          <a:pt x="0" y="1"/>
                        </a:moveTo>
                        <a:lnTo>
                          <a:pt x="429" y="1190"/>
                        </a:lnTo>
                        <a:lnTo>
                          <a:pt x="520" y="1363"/>
                        </a:lnTo>
                        <a:lnTo>
                          <a:pt x="573" y="1578"/>
                        </a:lnTo>
                        <a:lnTo>
                          <a:pt x="844" y="2333"/>
                        </a:lnTo>
                        <a:lnTo>
                          <a:pt x="941" y="2524"/>
                        </a:lnTo>
                        <a:lnTo>
                          <a:pt x="983" y="2721"/>
                        </a:lnTo>
                        <a:lnTo>
                          <a:pt x="1271" y="3529"/>
                        </a:lnTo>
                        <a:lnTo>
                          <a:pt x="1288" y="3546"/>
                        </a:lnTo>
                        <a:cubicBezTo>
                          <a:pt x="1332" y="3664"/>
                          <a:pt x="1439" y="3724"/>
                          <a:pt x="1546" y="3724"/>
                        </a:cubicBezTo>
                        <a:cubicBezTo>
                          <a:pt x="1652" y="3724"/>
                          <a:pt x="1759" y="3664"/>
                          <a:pt x="1802" y="3546"/>
                        </a:cubicBezTo>
                        <a:lnTo>
                          <a:pt x="2819" y="1"/>
                        </a:lnTo>
                        <a:close/>
                      </a:path>
                    </a:pathLst>
                  </a:custGeom>
                  <a:solidFill>
                    <a:srgbClr val="FFDB7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3" name="Google Shape;293;p34"/>
                  <p:cNvSpPr/>
                  <p:nvPr/>
                </p:nvSpPr>
                <p:spPr>
                  <a:xfrm>
                    <a:off x="3431713" y="1525100"/>
                    <a:ext cx="45650" cy="93800"/>
                  </a:xfrm>
                  <a:custGeom>
                    <a:rect b="b" l="l" r="r" t="t"/>
                    <a:pathLst>
                      <a:path extrusionOk="0" h="3752" w="1826">
                        <a:moveTo>
                          <a:pt x="1277" y="1"/>
                        </a:moveTo>
                        <a:lnTo>
                          <a:pt x="0" y="3529"/>
                        </a:lnTo>
                        <a:lnTo>
                          <a:pt x="17" y="3569"/>
                        </a:lnTo>
                        <a:cubicBezTo>
                          <a:pt x="61" y="3691"/>
                          <a:pt x="168" y="3751"/>
                          <a:pt x="275" y="3751"/>
                        </a:cubicBezTo>
                        <a:cubicBezTo>
                          <a:pt x="381" y="3751"/>
                          <a:pt x="488" y="3691"/>
                          <a:pt x="531" y="3569"/>
                        </a:cubicBezTo>
                        <a:lnTo>
                          <a:pt x="952" y="2415"/>
                        </a:lnTo>
                        <a:lnTo>
                          <a:pt x="1005" y="2183"/>
                        </a:lnTo>
                        <a:lnTo>
                          <a:pt x="1115" y="1952"/>
                        </a:lnTo>
                        <a:lnTo>
                          <a:pt x="1444" y="1051"/>
                        </a:lnTo>
                        <a:lnTo>
                          <a:pt x="1490" y="838"/>
                        </a:lnTo>
                        <a:lnTo>
                          <a:pt x="1611" y="590"/>
                        </a:lnTo>
                        <a:lnTo>
                          <a:pt x="1826" y="1"/>
                        </a:lnTo>
                        <a:close/>
                      </a:path>
                    </a:pathLst>
                  </a:custGeom>
                  <a:solidFill>
                    <a:srgbClr val="FF91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4" name="Google Shape;294;p34"/>
                  <p:cNvSpPr/>
                  <p:nvPr/>
                </p:nvSpPr>
                <p:spPr>
                  <a:xfrm>
                    <a:off x="3410638" y="1547775"/>
                    <a:ext cx="50550" cy="20950"/>
                  </a:xfrm>
                  <a:custGeom>
                    <a:rect b="b" l="l" r="r" t="t"/>
                    <a:pathLst>
                      <a:path extrusionOk="0" h="838" w="2022">
                        <a:moveTo>
                          <a:pt x="1854" y="0"/>
                        </a:moveTo>
                        <a:lnTo>
                          <a:pt x="1" y="450"/>
                        </a:lnTo>
                        <a:lnTo>
                          <a:pt x="145" y="837"/>
                        </a:lnTo>
                        <a:lnTo>
                          <a:pt x="1686" y="463"/>
                        </a:lnTo>
                        <a:lnTo>
                          <a:pt x="2021" y="157"/>
                        </a:lnTo>
                        <a:lnTo>
                          <a:pt x="1854" y="0"/>
                        </a:lnTo>
                        <a:close/>
                      </a:path>
                    </a:pathLst>
                  </a:custGeom>
                  <a:solidFill>
                    <a:srgbClr val="D7F1FE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5" name="Google Shape;295;p34"/>
                  <p:cNvSpPr/>
                  <p:nvPr/>
                </p:nvSpPr>
                <p:spPr>
                  <a:xfrm>
                    <a:off x="3421038" y="1581675"/>
                    <a:ext cx="30025" cy="15625"/>
                  </a:xfrm>
                  <a:custGeom>
                    <a:rect b="b" l="l" r="r" t="t"/>
                    <a:pathLst>
                      <a:path extrusionOk="0" h="625" w="1201">
                        <a:moveTo>
                          <a:pt x="947" y="1"/>
                        </a:moveTo>
                        <a:lnTo>
                          <a:pt x="0" y="238"/>
                        </a:lnTo>
                        <a:lnTo>
                          <a:pt x="139" y="625"/>
                        </a:lnTo>
                        <a:lnTo>
                          <a:pt x="779" y="469"/>
                        </a:lnTo>
                        <a:lnTo>
                          <a:pt x="1201" y="146"/>
                        </a:lnTo>
                        <a:lnTo>
                          <a:pt x="947" y="1"/>
                        </a:lnTo>
                        <a:close/>
                      </a:path>
                    </a:pathLst>
                  </a:custGeom>
                  <a:solidFill>
                    <a:srgbClr val="D7F1FE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6" name="Google Shape;296;p34"/>
                  <p:cNvSpPr/>
                  <p:nvPr/>
                </p:nvSpPr>
                <p:spPr>
                  <a:xfrm>
                    <a:off x="3440513" y="1578075"/>
                    <a:ext cx="19075" cy="15350"/>
                  </a:xfrm>
                  <a:custGeom>
                    <a:rect b="b" l="l" r="r" t="t"/>
                    <a:pathLst>
                      <a:path extrusionOk="0" h="614" w="763">
                        <a:moveTo>
                          <a:pt x="763" y="1"/>
                        </a:moveTo>
                        <a:lnTo>
                          <a:pt x="168" y="145"/>
                        </a:lnTo>
                        <a:lnTo>
                          <a:pt x="0" y="613"/>
                        </a:lnTo>
                        <a:lnTo>
                          <a:pt x="0" y="613"/>
                        </a:lnTo>
                        <a:lnTo>
                          <a:pt x="600" y="464"/>
                        </a:lnTo>
                        <a:lnTo>
                          <a:pt x="763" y="1"/>
                        </a:lnTo>
                        <a:close/>
                      </a:path>
                    </a:pathLst>
                  </a:custGeom>
                  <a:solidFill>
                    <a:srgbClr val="D5EA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7" name="Google Shape;297;p34"/>
                  <p:cNvSpPr/>
                  <p:nvPr/>
                </p:nvSpPr>
                <p:spPr>
                  <a:xfrm>
                    <a:off x="3561513" y="1525100"/>
                    <a:ext cx="14600" cy="98000"/>
                  </a:xfrm>
                  <a:custGeom>
                    <a:rect b="b" l="l" r="r" t="t"/>
                    <a:pathLst>
                      <a:path extrusionOk="0" h="3920" w="584">
                        <a:moveTo>
                          <a:pt x="0" y="1"/>
                        </a:moveTo>
                        <a:lnTo>
                          <a:pt x="0" y="3644"/>
                        </a:lnTo>
                        <a:cubicBezTo>
                          <a:pt x="104" y="3691"/>
                          <a:pt x="92" y="3737"/>
                          <a:pt x="75" y="3772"/>
                        </a:cubicBezTo>
                        <a:lnTo>
                          <a:pt x="230" y="3876"/>
                        </a:lnTo>
                        <a:cubicBezTo>
                          <a:pt x="277" y="3905"/>
                          <a:pt x="328" y="3919"/>
                          <a:pt x="373" y="3919"/>
                        </a:cubicBezTo>
                        <a:cubicBezTo>
                          <a:pt x="502" y="3919"/>
                          <a:pt x="584" y="3808"/>
                          <a:pt x="387" y="3644"/>
                        </a:cubicBezTo>
                        <a:lnTo>
                          <a:pt x="387" y="1"/>
                        </a:lnTo>
                        <a:close/>
                      </a:path>
                    </a:pathLst>
                  </a:custGeom>
                  <a:solidFill>
                    <a:srgbClr val="2C2CCC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8" name="Google Shape;298;p34"/>
                  <p:cNvSpPr/>
                  <p:nvPr/>
                </p:nvSpPr>
                <p:spPr>
                  <a:xfrm>
                    <a:off x="3396463" y="1398925"/>
                    <a:ext cx="68525" cy="94275"/>
                  </a:xfrm>
                  <a:custGeom>
                    <a:rect b="b" l="l" r="r" t="t"/>
                    <a:pathLst>
                      <a:path extrusionOk="0" h="3771" w="2741">
                        <a:moveTo>
                          <a:pt x="1" y="0"/>
                        </a:moveTo>
                        <a:lnTo>
                          <a:pt x="1" y="3494"/>
                        </a:lnTo>
                        <a:cubicBezTo>
                          <a:pt x="1" y="3655"/>
                          <a:pt x="136" y="3770"/>
                          <a:pt x="279" y="3770"/>
                        </a:cubicBezTo>
                        <a:cubicBezTo>
                          <a:pt x="325" y="3770"/>
                          <a:pt x="373" y="3758"/>
                          <a:pt x="417" y="3731"/>
                        </a:cubicBezTo>
                        <a:lnTo>
                          <a:pt x="1365" y="3153"/>
                        </a:lnTo>
                        <a:cubicBezTo>
                          <a:pt x="1408" y="3127"/>
                          <a:pt x="1456" y="3115"/>
                          <a:pt x="1506" y="3115"/>
                        </a:cubicBezTo>
                        <a:cubicBezTo>
                          <a:pt x="1556" y="3115"/>
                          <a:pt x="1606" y="3127"/>
                          <a:pt x="1653" y="3153"/>
                        </a:cubicBezTo>
                        <a:lnTo>
                          <a:pt x="2397" y="3603"/>
                        </a:lnTo>
                        <a:lnTo>
                          <a:pt x="2559" y="3651"/>
                        </a:lnTo>
                        <a:cubicBezTo>
                          <a:pt x="2611" y="3682"/>
                          <a:pt x="2646" y="3696"/>
                          <a:pt x="2671" y="3696"/>
                        </a:cubicBezTo>
                        <a:cubicBezTo>
                          <a:pt x="2740" y="3696"/>
                          <a:pt x="2721" y="3582"/>
                          <a:pt x="2721" y="3425"/>
                        </a:cubicBezTo>
                        <a:lnTo>
                          <a:pt x="2721" y="0"/>
                        </a:lnTo>
                        <a:close/>
                      </a:path>
                    </a:pathLst>
                  </a:custGeom>
                  <a:solidFill>
                    <a:srgbClr val="FFDB7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9" name="Google Shape;299;p34"/>
                  <p:cNvSpPr/>
                  <p:nvPr/>
                </p:nvSpPr>
                <p:spPr>
                  <a:xfrm>
                    <a:off x="3459288" y="1398925"/>
                    <a:ext cx="14900" cy="96250"/>
                  </a:xfrm>
                  <a:custGeom>
                    <a:rect b="b" l="l" r="r" t="t"/>
                    <a:pathLst>
                      <a:path extrusionOk="0" h="3850" w="596">
                        <a:moveTo>
                          <a:pt x="208" y="0"/>
                        </a:moveTo>
                        <a:lnTo>
                          <a:pt x="208" y="3576"/>
                        </a:lnTo>
                        <a:cubicBezTo>
                          <a:pt x="35" y="3621"/>
                          <a:pt x="23" y="3667"/>
                          <a:pt x="1" y="3702"/>
                        </a:cubicBezTo>
                        <a:lnTo>
                          <a:pt x="156" y="3806"/>
                        </a:lnTo>
                        <a:cubicBezTo>
                          <a:pt x="204" y="3836"/>
                          <a:pt x="256" y="3850"/>
                          <a:pt x="306" y="3850"/>
                        </a:cubicBezTo>
                        <a:cubicBezTo>
                          <a:pt x="449" y="3850"/>
                          <a:pt x="582" y="3738"/>
                          <a:pt x="595" y="3576"/>
                        </a:cubicBezTo>
                        <a:lnTo>
                          <a:pt x="595" y="0"/>
                        </a:lnTo>
                        <a:close/>
                      </a:path>
                    </a:pathLst>
                  </a:custGeom>
                  <a:solidFill>
                    <a:srgbClr val="FF91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0" name="Google Shape;300;p34"/>
                  <p:cNvSpPr/>
                  <p:nvPr/>
                </p:nvSpPr>
                <p:spPr>
                  <a:xfrm>
                    <a:off x="3299463" y="1525100"/>
                    <a:ext cx="68500" cy="94275"/>
                  </a:xfrm>
                  <a:custGeom>
                    <a:rect b="b" l="l" r="r" t="t"/>
                    <a:pathLst>
                      <a:path extrusionOk="0" h="3771" w="2740">
                        <a:moveTo>
                          <a:pt x="0" y="1"/>
                        </a:moveTo>
                        <a:lnTo>
                          <a:pt x="0" y="3495"/>
                        </a:lnTo>
                        <a:cubicBezTo>
                          <a:pt x="0" y="3655"/>
                          <a:pt x="135" y="3771"/>
                          <a:pt x="278" y="3771"/>
                        </a:cubicBezTo>
                        <a:cubicBezTo>
                          <a:pt x="325" y="3771"/>
                          <a:pt x="372" y="3758"/>
                          <a:pt x="416" y="3732"/>
                        </a:cubicBezTo>
                        <a:lnTo>
                          <a:pt x="1364" y="3154"/>
                        </a:lnTo>
                        <a:cubicBezTo>
                          <a:pt x="1407" y="3128"/>
                          <a:pt x="1456" y="3115"/>
                          <a:pt x="1505" y="3115"/>
                        </a:cubicBezTo>
                        <a:cubicBezTo>
                          <a:pt x="1554" y="3115"/>
                          <a:pt x="1603" y="3128"/>
                          <a:pt x="1647" y="3154"/>
                        </a:cubicBezTo>
                        <a:lnTo>
                          <a:pt x="2391" y="3604"/>
                        </a:lnTo>
                        <a:lnTo>
                          <a:pt x="2559" y="3650"/>
                        </a:lnTo>
                        <a:cubicBezTo>
                          <a:pt x="2610" y="3682"/>
                          <a:pt x="2646" y="3696"/>
                          <a:pt x="2671" y="3696"/>
                        </a:cubicBezTo>
                        <a:cubicBezTo>
                          <a:pt x="2740" y="3696"/>
                          <a:pt x="2721" y="3583"/>
                          <a:pt x="2721" y="3425"/>
                        </a:cubicBezTo>
                        <a:lnTo>
                          <a:pt x="2721" y="1"/>
                        </a:lnTo>
                        <a:close/>
                      </a:path>
                    </a:pathLst>
                  </a:custGeom>
                  <a:solidFill>
                    <a:srgbClr val="008CF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1" name="Google Shape;301;p34"/>
                  <p:cNvSpPr/>
                  <p:nvPr/>
                </p:nvSpPr>
                <p:spPr>
                  <a:xfrm>
                    <a:off x="3355488" y="1525100"/>
                    <a:ext cx="13825" cy="98000"/>
                  </a:xfrm>
                  <a:custGeom>
                    <a:rect b="b" l="l" r="r" t="t"/>
                    <a:pathLst>
                      <a:path extrusionOk="0" h="3920" w="553">
                        <a:moveTo>
                          <a:pt x="93" y="1"/>
                        </a:moveTo>
                        <a:lnTo>
                          <a:pt x="93" y="3644"/>
                        </a:lnTo>
                        <a:cubicBezTo>
                          <a:pt x="29" y="3691"/>
                          <a:pt x="17" y="3737"/>
                          <a:pt x="0" y="3772"/>
                        </a:cubicBezTo>
                        <a:lnTo>
                          <a:pt x="155" y="3876"/>
                        </a:lnTo>
                        <a:cubicBezTo>
                          <a:pt x="202" y="3905"/>
                          <a:pt x="253" y="3919"/>
                          <a:pt x="301" y="3919"/>
                        </a:cubicBezTo>
                        <a:cubicBezTo>
                          <a:pt x="438" y="3919"/>
                          <a:pt x="553" y="3808"/>
                          <a:pt x="480" y="3644"/>
                        </a:cubicBezTo>
                        <a:lnTo>
                          <a:pt x="480" y="1"/>
                        </a:lnTo>
                        <a:close/>
                      </a:path>
                    </a:pathLst>
                  </a:custGeom>
                  <a:solidFill>
                    <a:srgbClr val="2C2CCC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2" name="Google Shape;302;p34"/>
                  <p:cNvSpPr/>
                  <p:nvPr/>
                </p:nvSpPr>
                <p:spPr>
                  <a:xfrm>
                    <a:off x="3317513" y="1554800"/>
                    <a:ext cx="33375" cy="30200"/>
                  </a:xfrm>
                  <a:custGeom>
                    <a:rect b="b" l="l" r="r" t="t"/>
                    <a:pathLst>
                      <a:path extrusionOk="0" h="1208" w="1335">
                        <a:moveTo>
                          <a:pt x="667" y="0"/>
                        </a:moveTo>
                        <a:cubicBezTo>
                          <a:pt x="618" y="0"/>
                          <a:pt x="569" y="26"/>
                          <a:pt x="544" y="78"/>
                        </a:cubicBezTo>
                        <a:lnTo>
                          <a:pt x="456" y="257"/>
                        </a:lnTo>
                        <a:cubicBezTo>
                          <a:pt x="440" y="297"/>
                          <a:pt x="399" y="321"/>
                          <a:pt x="352" y="326"/>
                        </a:cubicBezTo>
                        <a:lnTo>
                          <a:pt x="157" y="355"/>
                        </a:lnTo>
                        <a:cubicBezTo>
                          <a:pt x="46" y="372"/>
                          <a:pt x="0" y="510"/>
                          <a:pt x="81" y="591"/>
                        </a:cubicBezTo>
                        <a:lnTo>
                          <a:pt x="226" y="729"/>
                        </a:lnTo>
                        <a:cubicBezTo>
                          <a:pt x="254" y="758"/>
                          <a:pt x="272" y="806"/>
                          <a:pt x="266" y="851"/>
                        </a:cubicBezTo>
                        <a:lnTo>
                          <a:pt x="232" y="1048"/>
                        </a:lnTo>
                        <a:cubicBezTo>
                          <a:pt x="213" y="1135"/>
                          <a:pt x="286" y="1207"/>
                          <a:pt x="366" y="1207"/>
                        </a:cubicBezTo>
                        <a:cubicBezTo>
                          <a:pt x="387" y="1207"/>
                          <a:pt x="407" y="1203"/>
                          <a:pt x="427" y="1192"/>
                        </a:cubicBezTo>
                        <a:lnTo>
                          <a:pt x="600" y="1099"/>
                        </a:lnTo>
                        <a:cubicBezTo>
                          <a:pt x="621" y="1088"/>
                          <a:pt x="644" y="1082"/>
                          <a:pt x="667" y="1082"/>
                        </a:cubicBezTo>
                        <a:cubicBezTo>
                          <a:pt x="689" y="1082"/>
                          <a:pt x="711" y="1088"/>
                          <a:pt x="728" y="1099"/>
                        </a:cubicBezTo>
                        <a:lnTo>
                          <a:pt x="907" y="1192"/>
                        </a:lnTo>
                        <a:cubicBezTo>
                          <a:pt x="927" y="1203"/>
                          <a:pt x="948" y="1207"/>
                          <a:pt x="968" y="1207"/>
                        </a:cubicBezTo>
                        <a:cubicBezTo>
                          <a:pt x="1049" y="1207"/>
                          <a:pt x="1122" y="1135"/>
                          <a:pt x="1103" y="1048"/>
                        </a:cubicBezTo>
                        <a:lnTo>
                          <a:pt x="1069" y="851"/>
                        </a:lnTo>
                        <a:cubicBezTo>
                          <a:pt x="1063" y="806"/>
                          <a:pt x="1080" y="758"/>
                          <a:pt x="1109" y="729"/>
                        </a:cubicBezTo>
                        <a:lnTo>
                          <a:pt x="1253" y="591"/>
                        </a:lnTo>
                        <a:cubicBezTo>
                          <a:pt x="1335" y="510"/>
                          <a:pt x="1288" y="372"/>
                          <a:pt x="1178" y="355"/>
                        </a:cubicBezTo>
                        <a:lnTo>
                          <a:pt x="982" y="326"/>
                        </a:lnTo>
                        <a:cubicBezTo>
                          <a:pt x="936" y="321"/>
                          <a:pt x="896" y="297"/>
                          <a:pt x="878" y="257"/>
                        </a:cubicBezTo>
                        <a:lnTo>
                          <a:pt x="792" y="78"/>
                        </a:lnTo>
                        <a:cubicBezTo>
                          <a:pt x="765" y="26"/>
                          <a:pt x="716" y="0"/>
                          <a:pt x="667" y="0"/>
                        </a:cubicBezTo>
                        <a:close/>
                      </a:path>
                    </a:pathLst>
                  </a:custGeom>
                  <a:solidFill>
                    <a:srgbClr val="FFDB7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3" name="Google Shape;303;p34"/>
                  <p:cNvSpPr/>
                  <p:nvPr/>
                </p:nvSpPr>
                <p:spPr>
                  <a:xfrm>
                    <a:off x="3526413" y="1554800"/>
                    <a:ext cx="33250" cy="30200"/>
                  </a:xfrm>
                  <a:custGeom>
                    <a:rect b="b" l="l" r="r" t="t"/>
                    <a:pathLst>
                      <a:path extrusionOk="0" h="1208" w="1330">
                        <a:moveTo>
                          <a:pt x="662" y="0"/>
                        </a:moveTo>
                        <a:cubicBezTo>
                          <a:pt x="614" y="0"/>
                          <a:pt x="566" y="26"/>
                          <a:pt x="543" y="78"/>
                        </a:cubicBezTo>
                        <a:lnTo>
                          <a:pt x="456" y="257"/>
                        </a:lnTo>
                        <a:cubicBezTo>
                          <a:pt x="434" y="297"/>
                          <a:pt x="394" y="321"/>
                          <a:pt x="352" y="326"/>
                        </a:cubicBezTo>
                        <a:lnTo>
                          <a:pt x="157" y="355"/>
                        </a:lnTo>
                        <a:cubicBezTo>
                          <a:pt x="40" y="372"/>
                          <a:pt x="0" y="510"/>
                          <a:pt x="82" y="591"/>
                        </a:cubicBezTo>
                        <a:lnTo>
                          <a:pt x="220" y="729"/>
                        </a:lnTo>
                        <a:cubicBezTo>
                          <a:pt x="255" y="758"/>
                          <a:pt x="266" y="806"/>
                          <a:pt x="261" y="851"/>
                        </a:cubicBezTo>
                        <a:lnTo>
                          <a:pt x="226" y="1048"/>
                        </a:lnTo>
                        <a:cubicBezTo>
                          <a:pt x="212" y="1135"/>
                          <a:pt x="282" y="1207"/>
                          <a:pt x="361" y="1207"/>
                        </a:cubicBezTo>
                        <a:cubicBezTo>
                          <a:pt x="381" y="1207"/>
                          <a:pt x="402" y="1203"/>
                          <a:pt x="421" y="1192"/>
                        </a:cubicBezTo>
                        <a:lnTo>
                          <a:pt x="602" y="1099"/>
                        </a:lnTo>
                        <a:cubicBezTo>
                          <a:pt x="622" y="1088"/>
                          <a:pt x="643" y="1082"/>
                          <a:pt x="665" y="1082"/>
                        </a:cubicBezTo>
                        <a:cubicBezTo>
                          <a:pt x="686" y="1082"/>
                          <a:pt x="708" y="1088"/>
                          <a:pt x="728" y="1099"/>
                        </a:cubicBezTo>
                        <a:lnTo>
                          <a:pt x="901" y="1192"/>
                        </a:lnTo>
                        <a:cubicBezTo>
                          <a:pt x="922" y="1203"/>
                          <a:pt x="944" y="1207"/>
                          <a:pt x="965" y="1207"/>
                        </a:cubicBezTo>
                        <a:cubicBezTo>
                          <a:pt x="1047" y="1207"/>
                          <a:pt x="1118" y="1135"/>
                          <a:pt x="1103" y="1048"/>
                        </a:cubicBezTo>
                        <a:lnTo>
                          <a:pt x="1069" y="851"/>
                        </a:lnTo>
                        <a:cubicBezTo>
                          <a:pt x="1063" y="806"/>
                          <a:pt x="1074" y="758"/>
                          <a:pt x="1109" y="729"/>
                        </a:cubicBezTo>
                        <a:lnTo>
                          <a:pt x="1247" y="591"/>
                        </a:lnTo>
                        <a:cubicBezTo>
                          <a:pt x="1329" y="510"/>
                          <a:pt x="1288" y="372"/>
                          <a:pt x="1173" y="355"/>
                        </a:cubicBezTo>
                        <a:lnTo>
                          <a:pt x="976" y="326"/>
                        </a:lnTo>
                        <a:cubicBezTo>
                          <a:pt x="930" y="321"/>
                          <a:pt x="895" y="297"/>
                          <a:pt x="872" y="257"/>
                        </a:cubicBezTo>
                        <a:lnTo>
                          <a:pt x="786" y="78"/>
                        </a:lnTo>
                        <a:cubicBezTo>
                          <a:pt x="760" y="26"/>
                          <a:pt x="710" y="0"/>
                          <a:pt x="662" y="0"/>
                        </a:cubicBezTo>
                        <a:close/>
                      </a:path>
                    </a:pathLst>
                  </a:custGeom>
                  <a:solidFill>
                    <a:srgbClr val="FFDB7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4" name="Google Shape;304;p34"/>
                  <p:cNvSpPr/>
                  <p:nvPr/>
                </p:nvSpPr>
                <p:spPr>
                  <a:xfrm>
                    <a:off x="3421913" y="1426875"/>
                    <a:ext cx="33350" cy="30150"/>
                  </a:xfrm>
                  <a:custGeom>
                    <a:rect b="b" l="l" r="r" t="t"/>
                    <a:pathLst>
                      <a:path extrusionOk="0" h="1206" w="1334">
                        <a:moveTo>
                          <a:pt x="667" y="0"/>
                        </a:moveTo>
                        <a:cubicBezTo>
                          <a:pt x="619" y="0"/>
                          <a:pt x="571" y="26"/>
                          <a:pt x="548" y="78"/>
                        </a:cubicBezTo>
                        <a:lnTo>
                          <a:pt x="456" y="251"/>
                        </a:lnTo>
                        <a:cubicBezTo>
                          <a:pt x="438" y="292"/>
                          <a:pt x="398" y="321"/>
                          <a:pt x="352" y="326"/>
                        </a:cubicBezTo>
                        <a:lnTo>
                          <a:pt x="155" y="355"/>
                        </a:lnTo>
                        <a:cubicBezTo>
                          <a:pt x="46" y="372"/>
                          <a:pt x="0" y="511"/>
                          <a:pt x="80" y="592"/>
                        </a:cubicBezTo>
                        <a:lnTo>
                          <a:pt x="225" y="731"/>
                        </a:lnTo>
                        <a:cubicBezTo>
                          <a:pt x="259" y="760"/>
                          <a:pt x="270" y="806"/>
                          <a:pt x="265" y="851"/>
                        </a:cubicBezTo>
                        <a:lnTo>
                          <a:pt x="230" y="1048"/>
                        </a:lnTo>
                        <a:cubicBezTo>
                          <a:pt x="217" y="1134"/>
                          <a:pt x="284" y="1205"/>
                          <a:pt x="361" y="1205"/>
                        </a:cubicBezTo>
                        <a:cubicBezTo>
                          <a:pt x="383" y="1205"/>
                          <a:pt x="405" y="1200"/>
                          <a:pt x="427" y="1187"/>
                        </a:cubicBezTo>
                        <a:lnTo>
                          <a:pt x="606" y="1094"/>
                        </a:lnTo>
                        <a:cubicBezTo>
                          <a:pt x="626" y="1086"/>
                          <a:pt x="648" y="1082"/>
                          <a:pt x="670" y="1082"/>
                        </a:cubicBezTo>
                        <a:cubicBezTo>
                          <a:pt x="691" y="1082"/>
                          <a:pt x="713" y="1086"/>
                          <a:pt x="733" y="1094"/>
                        </a:cubicBezTo>
                        <a:lnTo>
                          <a:pt x="907" y="1187"/>
                        </a:lnTo>
                        <a:cubicBezTo>
                          <a:pt x="929" y="1200"/>
                          <a:pt x="953" y="1205"/>
                          <a:pt x="975" y="1205"/>
                        </a:cubicBezTo>
                        <a:cubicBezTo>
                          <a:pt x="1054" y="1205"/>
                          <a:pt x="1120" y="1134"/>
                          <a:pt x="1102" y="1048"/>
                        </a:cubicBezTo>
                        <a:lnTo>
                          <a:pt x="1074" y="851"/>
                        </a:lnTo>
                        <a:cubicBezTo>
                          <a:pt x="1062" y="806"/>
                          <a:pt x="1080" y="760"/>
                          <a:pt x="1109" y="731"/>
                        </a:cubicBezTo>
                        <a:lnTo>
                          <a:pt x="1253" y="592"/>
                        </a:lnTo>
                        <a:cubicBezTo>
                          <a:pt x="1333" y="511"/>
                          <a:pt x="1288" y="372"/>
                          <a:pt x="1178" y="355"/>
                        </a:cubicBezTo>
                        <a:lnTo>
                          <a:pt x="981" y="326"/>
                        </a:lnTo>
                        <a:cubicBezTo>
                          <a:pt x="936" y="321"/>
                          <a:pt x="901" y="292"/>
                          <a:pt x="877" y="251"/>
                        </a:cubicBezTo>
                        <a:lnTo>
                          <a:pt x="790" y="78"/>
                        </a:lnTo>
                        <a:cubicBezTo>
                          <a:pt x="764" y="26"/>
                          <a:pt x="716" y="0"/>
                          <a:pt x="667" y="0"/>
                        </a:cubicBezTo>
                        <a:close/>
                      </a:path>
                    </a:pathLst>
                  </a:custGeom>
                  <a:solidFill>
                    <a:srgbClr val="FF91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5" name="Google Shape;305;p34"/>
                  <p:cNvSpPr/>
                  <p:nvPr/>
                </p:nvSpPr>
                <p:spPr>
                  <a:xfrm>
                    <a:off x="3503888" y="1398925"/>
                    <a:ext cx="70500" cy="93125"/>
                  </a:xfrm>
                  <a:custGeom>
                    <a:rect b="b" l="l" r="r" t="t"/>
                    <a:pathLst>
                      <a:path extrusionOk="0" h="3725" w="2820">
                        <a:moveTo>
                          <a:pt x="0" y="0"/>
                        </a:moveTo>
                        <a:lnTo>
                          <a:pt x="428" y="1191"/>
                        </a:lnTo>
                        <a:lnTo>
                          <a:pt x="520" y="1364"/>
                        </a:lnTo>
                        <a:lnTo>
                          <a:pt x="567" y="1577"/>
                        </a:lnTo>
                        <a:lnTo>
                          <a:pt x="837" y="2334"/>
                        </a:lnTo>
                        <a:lnTo>
                          <a:pt x="936" y="2529"/>
                        </a:lnTo>
                        <a:lnTo>
                          <a:pt x="983" y="2721"/>
                        </a:lnTo>
                        <a:lnTo>
                          <a:pt x="1271" y="3529"/>
                        </a:lnTo>
                        <a:lnTo>
                          <a:pt x="1288" y="3547"/>
                        </a:lnTo>
                        <a:cubicBezTo>
                          <a:pt x="1331" y="3665"/>
                          <a:pt x="1439" y="3724"/>
                          <a:pt x="1545" y="3724"/>
                        </a:cubicBezTo>
                        <a:cubicBezTo>
                          <a:pt x="1652" y="3724"/>
                          <a:pt x="1759" y="3665"/>
                          <a:pt x="1802" y="3547"/>
                        </a:cubicBezTo>
                        <a:lnTo>
                          <a:pt x="2819" y="0"/>
                        </a:lnTo>
                        <a:close/>
                      </a:path>
                    </a:pathLst>
                  </a:custGeom>
                  <a:solidFill>
                    <a:srgbClr val="01B2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6" name="Google Shape;306;p34"/>
                  <p:cNvSpPr/>
                  <p:nvPr/>
                </p:nvSpPr>
                <p:spPr>
                  <a:xfrm>
                    <a:off x="3535663" y="1398925"/>
                    <a:ext cx="45475" cy="93775"/>
                  </a:xfrm>
                  <a:custGeom>
                    <a:rect b="b" l="l" r="r" t="t"/>
                    <a:pathLst>
                      <a:path extrusionOk="0" h="3751" w="1819">
                        <a:moveTo>
                          <a:pt x="1277" y="0"/>
                        </a:moveTo>
                        <a:lnTo>
                          <a:pt x="0" y="3529"/>
                        </a:lnTo>
                        <a:lnTo>
                          <a:pt x="17" y="3569"/>
                        </a:lnTo>
                        <a:cubicBezTo>
                          <a:pt x="60" y="3690"/>
                          <a:pt x="168" y="3751"/>
                          <a:pt x="274" y="3751"/>
                        </a:cubicBezTo>
                        <a:cubicBezTo>
                          <a:pt x="381" y="3751"/>
                          <a:pt x="488" y="3690"/>
                          <a:pt x="531" y="3569"/>
                        </a:cubicBezTo>
                        <a:lnTo>
                          <a:pt x="947" y="2414"/>
                        </a:lnTo>
                        <a:lnTo>
                          <a:pt x="1005" y="2183"/>
                        </a:lnTo>
                        <a:lnTo>
                          <a:pt x="1114" y="1953"/>
                        </a:lnTo>
                        <a:lnTo>
                          <a:pt x="1437" y="1052"/>
                        </a:lnTo>
                        <a:lnTo>
                          <a:pt x="1490" y="839"/>
                        </a:lnTo>
                        <a:lnTo>
                          <a:pt x="1605" y="589"/>
                        </a:lnTo>
                        <a:lnTo>
                          <a:pt x="1818" y="0"/>
                        </a:lnTo>
                        <a:close/>
                      </a:path>
                    </a:pathLst>
                  </a:custGeom>
                  <a:solidFill>
                    <a:srgbClr val="008CF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7" name="Google Shape;307;p34"/>
                  <p:cNvSpPr/>
                  <p:nvPr/>
                </p:nvSpPr>
                <p:spPr>
                  <a:xfrm>
                    <a:off x="3514588" y="1419875"/>
                    <a:ext cx="50550" cy="20950"/>
                  </a:xfrm>
                  <a:custGeom>
                    <a:rect b="b" l="l" r="r" t="t"/>
                    <a:pathLst>
                      <a:path extrusionOk="0" h="838" w="2022">
                        <a:moveTo>
                          <a:pt x="1853" y="1"/>
                        </a:moveTo>
                        <a:lnTo>
                          <a:pt x="0" y="451"/>
                        </a:lnTo>
                        <a:lnTo>
                          <a:pt x="139" y="838"/>
                        </a:lnTo>
                        <a:lnTo>
                          <a:pt x="1686" y="462"/>
                        </a:lnTo>
                        <a:lnTo>
                          <a:pt x="2021" y="156"/>
                        </a:lnTo>
                        <a:lnTo>
                          <a:pt x="1853" y="1"/>
                        </a:lnTo>
                        <a:close/>
                      </a:path>
                    </a:pathLst>
                  </a:custGeom>
                  <a:solidFill>
                    <a:srgbClr val="D7F1FE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8" name="Google Shape;308;p34"/>
                  <p:cNvSpPr/>
                  <p:nvPr/>
                </p:nvSpPr>
                <p:spPr>
                  <a:xfrm>
                    <a:off x="3524813" y="1453800"/>
                    <a:ext cx="30200" cy="15625"/>
                  </a:xfrm>
                  <a:custGeom>
                    <a:rect b="b" l="l" r="r" t="t"/>
                    <a:pathLst>
                      <a:path extrusionOk="0" h="625" w="1208">
                        <a:moveTo>
                          <a:pt x="948" y="0"/>
                        </a:moveTo>
                        <a:lnTo>
                          <a:pt x="0" y="237"/>
                        </a:lnTo>
                        <a:lnTo>
                          <a:pt x="146" y="624"/>
                        </a:lnTo>
                        <a:lnTo>
                          <a:pt x="786" y="462"/>
                        </a:lnTo>
                        <a:lnTo>
                          <a:pt x="1208" y="145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rgbClr val="D7F1FE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9" name="Google Shape;309;p34"/>
                  <p:cNvSpPr/>
                  <p:nvPr/>
                </p:nvSpPr>
                <p:spPr>
                  <a:xfrm>
                    <a:off x="3544463" y="1450200"/>
                    <a:ext cx="19075" cy="15150"/>
                  </a:xfrm>
                  <a:custGeom>
                    <a:rect b="b" l="l" r="r" t="t"/>
                    <a:pathLst>
                      <a:path extrusionOk="0" h="606" w="763">
                        <a:moveTo>
                          <a:pt x="762" y="0"/>
                        </a:moveTo>
                        <a:lnTo>
                          <a:pt x="162" y="144"/>
                        </a:lnTo>
                        <a:lnTo>
                          <a:pt x="0" y="606"/>
                        </a:lnTo>
                        <a:lnTo>
                          <a:pt x="595" y="462"/>
                        </a:lnTo>
                        <a:lnTo>
                          <a:pt x="762" y="0"/>
                        </a:lnTo>
                        <a:close/>
                      </a:path>
                    </a:pathLst>
                  </a:custGeom>
                  <a:solidFill>
                    <a:srgbClr val="D5EA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0" name="Google Shape;310;p34"/>
                  <p:cNvSpPr/>
                  <p:nvPr/>
                </p:nvSpPr>
                <p:spPr>
                  <a:xfrm>
                    <a:off x="3556713" y="1416100"/>
                    <a:ext cx="19100" cy="15350"/>
                  </a:xfrm>
                  <a:custGeom>
                    <a:rect b="b" l="l" r="r" t="t"/>
                    <a:pathLst>
                      <a:path extrusionOk="0" h="614" w="764">
                        <a:moveTo>
                          <a:pt x="763" y="0"/>
                        </a:moveTo>
                        <a:lnTo>
                          <a:pt x="168" y="152"/>
                        </a:lnTo>
                        <a:lnTo>
                          <a:pt x="1" y="613"/>
                        </a:lnTo>
                        <a:lnTo>
                          <a:pt x="595" y="463"/>
                        </a:lnTo>
                        <a:lnTo>
                          <a:pt x="763" y="0"/>
                        </a:lnTo>
                        <a:close/>
                      </a:path>
                    </a:pathLst>
                  </a:custGeom>
                  <a:solidFill>
                    <a:srgbClr val="D5EA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1" name="Google Shape;311;p34"/>
                  <p:cNvSpPr/>
                  <p:nvPr/>
                </p:nvSpPr>
                <p:spPr>
                  <a:xfrm>
                    <a:off x="3295988" y="1398925"/>
                    <a:ext cx="70500" cy="93125"/>
                  </a:xfrm>
                  <a:custGeom>
                    <a:rect b="b" l="l" r="r" t="t"/>
                    <a:pathLst>
                      <a:path extrusionOk="0" h="3725" w="2820">
                        <a:moveTo>
                          <a:pt x="1" y="0"/>
                        </a:moveTo>
                        <a:lnTo>
                          <a:pt x="434" y="1191"/>
                        </a:lnTo>
                        <a:lnTo>
                          <a:pt x="520" y="1364"/>
                        </a:lnTo>
                        <a:lnTo>
                          <a:pt x="573" y="1577"/>
                        </a:lnTo>
                        <a:lnTo>
                          <a:pt x="845" y="2334"/>
                        </a:lnTo>
                        <a:lnTo>
                          <a:pt x="942" y="2529"/>
                        </a:lnTo>
                        <a:lnTo>
                          <a:pt x="983" y="2721"/>
                        </a:lnTo>
                        <a:lnTo>
                          <a:pt x="1277" y="3529"/>
                        </a:lnTo>
                        <a:lnTo>
                          <a:pt x="1288" y="3547"/>
                        </a:lnTo>
                        <a:cubicBezTo>
                          <a:pt x="1332" y="3665"/>
                          <a:pt x="1439" y="3724"/>
                          <a:pt x="1546" y="3724"/>
                        </a:cubicBezTo>
                        <a:cubicBezTo>
                          <a:pt x="1653" y="3724"/>
                          <a:pt x="1759" y="3665"/>
                          <a:pt x="1802" y="3547"/>
                        </a:cubicBezTo>
                        <a:lnTo>
                          <a:pt x="2820" y="0"/>
                        </a:lnTo>
                        <a:close/>
                      </a:path>
                    </a:pathLst>
                  </a:custGeom>
                  <a:solidFill>
                    <a:srgbClr val="7373EB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2" name="Google Shape;312;p34"/>
                  <p:cNvSpPr/>
                  <p:nvPr/>
                </p:nvSpPr>
                <p:spPr>
                  <a:xfrm>
                    <a:off x="3327913" y="1398925"/>
                    <a:ext cx="45500" cy="93775"/>
                  </a:xfrm>
                  <a:custGeom>
                    <a:rect b="b" l="l" r="r" t="t"/>
                    <a:pathLst>
                      <a:path extrusionOk="0" h="3751" w="1820">
                        <a:moveTo>
                          <a:pt x="1271" y="0"/>
                        </a:moveTo>
                        <a:lnTo>
                          <a:pt x="0" y="3529"/>
                        </a:lnTo>
                        <a:lnTo>
                          <a:pt x="11" y="3569"/>
                        </a:lnTo>
                        <a:cubicBezTo>
                          <a:pt x="55" y="3690"/>
                          <a:pt x="162" y="3751"/>
                          <a:pt x="269" y="3751"/>
                        </a:cubicBezTo>
                        <a:cubicBezTo>
                          <a:pt x="376" y="3751"/>
                          <a:pt x="482" y="3690"/>
                          <a:pt x="525" y="3569"/>
                        </a:cubicBezTo>
                        <a:lnTo>
                          <a:pt x="947" y="2414"/>
                        </a:lnTo>
                        <a:lnTo>
                          <a:pt x="999" y="2183"/>
                        </a:lnTo>
                        <a:lnTo>
                          <a:pt x="1114" y="1953"/>
                        </a:lnTo>
                        <a:lnTo>
                          <a:pt x="1439" y="1052"/>
                        </a:lnTo>
                        <a:lnTo>
                          <a:pt x="1490" y="839"/>
                        </a:lnTo>
                        <a:lnTo>
                          <a:pt x="1605" y="589"/>
                        </a:lnTo>
                        <a:lnTo>
                          <a:pt x="1820" y="0"/>
                        </a:lnTo>
                        <a:close/>
                      </a:path>
                    </a:pathLst>
                  </a:custGeom>
                  <a:solidFill>
                    <a:srgbClr val="2C2CCC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3" name="Google Shape;313;p34"/>
                  <p:cNvSpPr/>
                  <p:nvPr/>
                </p:nvSpPr>
                <p:spPr>
                  <a:xfrm>
                    <a:off x="3306838" y="1419875"/>
                    <a:ext cx="50400" cy="20950"/>
                  </a:xfrm>
                  <a:custGeom>
                    <a:rect b="b" l="l" r="r" t="t"/>
                    <a:pathLst>
                      <a:path extrusionOk="0" h="838" w="2016">
                        <a:moveTo>
                          <a:pt x="1848" y="1"/>
                        </a:moveTo>
                        <a:lnTo>
                          <a:pt x="0" y="451"/>
                        </a:lnTo>
                        <a:lnTo>
                          <a:pt x="139" y="838"/>
                        </a:lnTo>
                        <a:lnTo>
                          <a:pt x="1680" y="462"/>
                        </a:lnTo>
                        <a:lnTo>
                          <a:pt x="2016" y="156"/>
                        </a:lnTo>
                        <a:lnTo>
                          <a:pt x="1848" y="1"/>
                        </a:lnTo>
                        <a:close/>
                      </a:path>
                    </a:pathLst>
                  </a:custGeom>
                  <a:solidFill>
                    <a:srgbClr val="D7F1FE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4" name="Google Shape;314;p34"/>
                  <p:cNvSpPr/>
                  <p:nvPr/>
                </p:nvSpPr>
                <p:spPr>
                  <a:xfrm>
                    <a:off x="3317088" y="1453800"/>
                    <a:ext cx="30025" cy="15625"/>
                  </a:xfrm>
                  <a:custGeom>
                    <a:rect b="b" l="l" r="r" t="t"/>
                    <a:pathLst>
                      <a:path extrusionOk="0" h="625" w="1201">
                        <a:moveTo>
                          <a:pt x="947" y="0"/>
                        </a:moveTo>
                        <a:lnTo>
                          <a:pt x="1" y="237"/>
                        </a:lnTo>
                        <a:lnTo>
                          <a:pt x="139" y="624"/>
                        </a:lnTo>
                        <a:lnTo>
                          <a:pt x="780" y="462"/>
                        </a:lnTo>
                        <a:lnTo>
                          <a:pt x="1201" y="145"/>
                        </a:lnTo>
                        <a:lnTo>
                          <a:pt x="947" y="0"/>
                        </a:lnTo>
                        <a:close/>
                      </a:path>
                    </a:pathLst>
                  </a:custGeom>
                  <a:solidFill>
                    <a:srgbClr val="D7F1FE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5" name="Google Shape;315;p34"/>
                  <p:cNvSpPr/>
                  <p:nvPr/>
                </p:nvSpPr>
                <p:spPr>
                  <a:xfrm>
                    <a:off x="3336563" y="1450200"/>
                    <a:ext cx="19225" cy="15150"/>
                  </a:xfrm>
                  <a:custGeom>
                    <a:rect b="b" l="l" r="r" t="t"/>
                    <a:pathLst>
                      <a:path extrusionOk="0" h="606" w="769">
                        <a:moveTo>
                          <a:pt x="768" y="0"/>
                        </a:moveTo>
                        <a:lnTo>
                          <a:pt x="168" y="144"/>
                        </a:lnTo>
                        <a:lnTo>
                          <a:pt x="1" y="606"/>
                        </a:lnTo>
                        <a:lnTo>
                          <a:pt x="1" y="606"/>
                        </a:lnTo>
                        <a:lnTo>
                          <a:pt x="601" y="462"/>
                        </a:lnTo>
                        <a:lnTo>
                          <a:pt x="768" y="0"/>
                        </a:lnTo>
                        <a:close/>
                      </a:path>
                    </a:pathLst>
                  </a:custGeom>
                  <a:solidFill>
                    <a:srgbClr val="D5EA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6" name="Google Shape;316;p34"/>
                  <p:cNvSpPr/>
                  <p:nvPr/>
                </p:nvSpPr>
                <p:spPr>
                  <a:xfrm>
                    <a:off x="3348838" y="1416100"/>
                    <a:ext cx="19200" cy="15350"/>
                  </a:xfrm>
                  <a:custGeom>
                    <a:rect b="b" l="l" r="r" t="t"/>
                    <a:pathLst>
                      <a:path extrusionOk="0" h="614" w="768">
                        <a:moveTo>
                          <a:pt x="768" y="0"/>
                        </a:moveTo>
                        <a:lnTo>
                          <a:pt x="168" y="152"/>
                        </a:lnTo>
                        <a:lnTo>
                          <a:pt x="0" y="613"/>
                        </a:lnTo>
                        <a:lnTo>
                          <a:pt x="602" y="463"/>
                        </a:lnTo>
                        <a:lnTo>
                          <a:pt x="768" y="0"/>
                        </a:lnTo>
                        <a:close/>
                      </a:path>
                    </a:pathLst>
                  </a:custGeom>
                  <a:solidFill>
                    <a:srgbClr val="D5EA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7" name="Google Shape;317;p34"/>
                  <p:cNvSpPr/>
                  <p:nvPr/>
                </p:nvSpPr>
                <p:spPr>
                  <a:xfrm>
                    <a:off x="3272913" y="1398925"/>
                    <a:ext cx="331325" cy="9725"/>
                  </a:xfrm>
                  <a:custGeom>
                    <a:rect b="b" l="l" r="r" t="t"/>
                    <a:pathLst>
                      <a:path extrusionOk="0" h="389" w="13253">
                        <a:moveTo>
                          <a:pt x="196" y="0"/>
                        </a:moveTo>
                        <a:cubicBezTo>
                          <a:pt x="92" y="0"/>
                          <a:pt x="1" y="87"/>
                          <a:pt x="1" y="191"/>
                        </a:cubicBezTo>
                        <a:cubicBezTo>
                          <a:pt x="1" y="301"/>
                          <a:pt x="92" y="388"/>
                          <a:pt x="196" y="388"/>
                        </a:cubicBezTo>
                        <a:lnTo>
                          <a:pt x="13056" y="388"/>
                        </a:lnTo>
                        <a:cubicBezTo>
                          <a:pt x="13167" y="388"/>
                          <a:pt x="13253" y="301"/>
                          <a:pt x="13253" y="191"/>
                        </a:cubicBezTo>
                        <a:cubicBezTo>
                          <a:pt x="13253" y="87"/>
                          <a:pt x="13167" y="0"/>
                          <a:pt x="13056" y="0"/>
                        </a:cubicBezTo>
                        <a:close/>
                      </a:path>
                    </a:pathLst>
                  </a:custGeom>
                  <a:solidFill>
                    <a:srgbClr val="D7F1FE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318" name="Google Shape;318;p34"/>
                <p:cNvGrpSpPr/>
                <p:nvPr/>
              </p:nvGrpSpPr>
              <p:grpSpPr>
                <a:xfrm>
                  <a:off x="6750599" y="2403313"/>
                  <a:ext cx="719700" cy="719700"/>
                  <a:chOff x="6750599" y="2403313"/>
                  <a:chExt cx="719700" cy="719700"/>
                </a:xfrm>
              </p:grpSpPr>
              <p:sp>
                <p:nvSpPr>
                  <p:cNvPr id="250" name="Google Shape;250;p34"/>
                  <p:cNvSpPr/>
                  <p:nvPr/>
                </p:nvSpPr>
                <p:spPr>
                  <a:xfrm>
                    <a:off x="6750599" y="2403313"/>
                    <a:ext cx="719700" cy="719700"/>
                  </a:xfrm>
                  <a:prstGeom prst="ellipse">
                    <a:avLst/>
                  </a:prstGeom>
                  <a:solidFill>
                    <a:srgbClr val="6FA8DC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319" name="Google Shape;319;p34"/>
                  <p:cNvGrpSpPr/>
                  <p:nvPr/>
                </p:nvGrpSpPr>
                <p:grpSpPr>
                  <a:xfrm>
                    <a:off x="6934650" y="2601613"/>
                    <a:ext cx="351375" cy="323125"/>
                    <a:chOff x="3978888" y="3023500"/>
                    <a:chExt cx="351375" cy="323125"/>
                  </a:xfrm>
                </p:grpSpPr>
                <p:sp>
                  <p:nvSpPr>
                    <p:cNvPr id="320" name="Google Shape;320;p34"/>
                    <p:cNvSpPr/>
                    <p:nvPr/>
                  </p:nvSpPr>
                  <p:spPr>
                    <a:xfrm>
                      <a:off x="4201488" y="3108800"/>
                      <a:ext cx="47675" cy="43175"/>
                    </a:xfrm>
                    <a:custGeom>
                      <a:rect b="b" l="l" r="r" t="t"/>
                      <a:pathLst>
                        <a:path extrusionOk="0" h="1727" w="1907">
                          <a:moveTo>
                            <a:pt x="1" y="1"/>
                          </a:moveTo>
                          <a:lnTo>
                            <a:pt x="595" y="1601"/>
                          </a:lnTo>
                          <a:cubicBezTo>
                            <a:pt x="649" y="1685"/>
                            <a:pt x="889" y="1726"/>
                            <a:pt x="1123" y="1726"/>
                          </a:cubicBezTo>
                          <a:cubicBezTo>
                            <a:pt x="1342" y="1726"/>
                            <a:pt x="1556" y="1690"/>
                            <a:pt x="1611" y="1618"/>
                          </a:cubicBezTo>
                          <a:lnTo>
                            <a:pt x="1906" y="590"/>
                          </a:lnTo>
                          <a:cubicBezTo>
                            <a:pt x="1380" y="331"/>
                            <a:pt x="728" y="128"/>
                            <a:pt x="1" y="1"/>
                          </a:cubicBezTo>
                          <a:close/>
                        </a:path>
                      </a:pathLst>
                    </a:custGeom>
                    <a:solidFill>
                      <a:srgbClr val="FF9100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1" name="Google Shape;321;p34"/>
                    <p:cNvSpPr/>
                    <p:nvPr/>
                  </p:nvSpPr>
                  <p:spPr>
                    <a:xfrm>
                      <a:off x="4063188" y="3108800"/>
                      <a:ext cx="47650" cy="43175"/>
                    </a:xfrm>
                    <a:custGeom>
                      <a:rect b="b" l="l" r="r" t="t"/>
                      <a:pathLst>
                        <a:path extrusionOk="0" h="1727" w="1906">
                          <a:moveTo>
                            <a:pt x="1906" y="1"/>
                          </a:moveTo>
                          <a:lnTo>
                            <a:pt x="1906" y="1"/>
                          </a:lnTo>
                          <a:cubicBezTo>
                            <a:pt x="1178" y="128"/>
                            <a:pt x="525" y="331"/>
                            <a:pt x="0" y="590"/>
                          </a:cubicBezTo>
                          <a:lnTo>
                            <a:pt x="294" y="1618"/>
                          </a:lnTo>
                          <a:cubicBezTo>
                            <a:pt x="350" y="1690"/>
                            <a:pt x="564" y="1726"/>
                            <a:pt x="783" y="1726"/>
                          </a:cubicBezTo>
                          <a:cubicBezTo>
                            <a:pt x="1018" y="1726"/>
                            <a:pt x="1257" y="1685"/>
                            <a:pt x="1311" y="1601"/>
                          </a:cubicBezTo>
                          <a:lnTo>
                            <a:pt x="1906" y="1"/>
                          </a:lnTo>
                          <a:close/>
                        </a:path>
                      </a:pathLst>
                    </a:custGeom>
                    <a:solidFill>
                      <a:srgbClr val="FF9100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2" name="Google Shape;322;p34"/>
                    <p:cNvSpPr/>
                    <p:nvPr/>
                  </p:nvSpPr>
                  <p:spPr>
                    <a:xfrm>
                      <a:off x="3999088" y="3040675"/>
                      <a:ext cx="296975" cy="289775"/>
                    </a:xfrm>
                    <a:custGeom>
                      <a:rect b="b" l="l" r="r" t="t"/>
                      <a:pathLst>
                        <a:path extrusionOk="0" h="11591" w="11879">
                          <a:moveTo>
                            <a:pt x="6283" y="1"/>
                          </a:moveTo>
                          <a:lnTo>
                            <a:pt x="6283" y="1"/>
                          </a:lnTo>
                          <a:lnTo>
                            <a:pt x="6283" y="1"/>
                          </a:lnTo>
                          <a:close/>
                          <a:moveTo>
                            <a:pt x="0" y="1"/>
                          </a:moveTo>
                          <a:lnTo>
                            <a:pt x="762" y="9431"/>
                          </a:lnTo>
                          <a:lnTo>
                            <a:pt x="1056" y="9639"/>
                          </a:lnTo>
                          <a:lnTo>
                            <a:pt x="797" y="9847"/>
                          </a:lnTo>
                          <a:lnTo>
                            <a:pt x="877" y="10880"/>
                          </a:lnTo>
                          <a:lnTo>
                            <a:pt x="11180" y="11590"/>
                          </a:lnTo>
                          <a:lnTo>
                            <a:pt x="11879" y="1728"/>
                          </a:lnTo>
                          <a:lnTo>
                            <a:pt x="11624" y="1214"/>
                          </a:lnTo>
                          <a:lnTo>
                            <a:pt x="9424" y="4060"/>
                          </a:lnTo>
                          <a:cubicBezTo>
                            <a:pt x="9370" y="4134"/>
                            <a:pt x="9288" y="4171"/>
                            <a:pt x="9207" y="4171"/>
                          </a:cubicBezTo>
                          <a:cubicBezTo>
                            <a:pt x="9118" y="4171"/>
                            <a:pt x="9028" y="4127"/>
                            <a:pt x="8974" y="4042"/>
                          </a:cubicBezTo>
                          <a:lnTo>
                            <a:pt x="6283" y="1"/>
                          </a:lnTo>
                          <a:lnTo>
                            <a:pt x="3592" y="4042"/>
                          </a:lnTo>
                          <a:cubicBezTo>
                            <a:pt x="3538" y="4127"/>
                            <a:pt x="3449" y="4171"/>
                            <a:pt x="3360" y="4171"/>
                          </a:cubicBezTo>
                          <a:cubicBezTo>
                            <a:pt x="3278" y="4171"/>
                            <a:pt x="3197" y="4134"/>
                            <a:pt x="3142" y="4060"/>
                          </a:cubicBez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  <a:solidFill>
                      <a:srgbClr val="FFDB7A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3" name="Google Shape;323;p34"/>
                    <p:cNvSpPr/>
                    <p:nvPr/>
                  </p:nvSpPr>
                  <p:spPr>
                    <a:xfrm>
                      <a:off x="4270213" y="3040675"/>
                      <a:ext cx="42875" cy="278950"/>
                    </a:xfrm>
                    <a:custGeom>
                      <a:rect b="b" l="l" r="r" t="t"/>
                      <a:pathLst>
                        <a:path extrusionOk="0" h="11158" w="1715">
                          <a:moveTo>
                            <a:pt x="1714" y="1"/>
                          </a:moveTo>
                          <a:lnTo>
                            <a:pt x="779" y="1214"/>
                          </a:lnTo>
                          <a:lnTo>
                            <a:pt x="0" y="10880"/>
                          </a:lnTo>
                          <a:lnTo>
                            <a:pt x="520" y="11158"/>
                          </a:lnTo>
                          <a:lnTo>
                            <a:pt x="843" y="10880"/>
                          </a:lnTo>
                          <a:lnTo>
                            <a:pt x="924" y="9847"/>
                          </a:lnTo>
                          <a:lnTo>
                            <a:pt x="658" y="9697"/>
                          </a:lnTo>
                          <a:lnTo>
                            <a:pt x="959" y="9431"/>
                          </a:lnTo>
                          <a:lnTo>
                            <a:pt x="1714" y="1"/>
                          </a:lnTo>
                          <a:close/>
                        </a:path>
                      </a:pathLst>
                    </a:custGeom>
                    <a:solidFill>
                      <a:srgbClr val="FFD05B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4" name="Google Shape;324;p34"/>
                    <p:cNvSpPr/>
                    <p:nvPr/>
                  </p:nvSpPr>
                  <p:spPr>
                    <a:xfrm>
                      <a:off x="3982038" y="3024175"/>
                      <a:ext cx="33525" cy="33050"/>
                    </a:xfrm>
                    <a:custGeom>
                      <a:rect b="b" l="l" r="r" t="t"/>
                      <a:pathLst>
                        <a:path extrusionOk="0" h="1322" w="1341">
                          <a:moveTo>
                            <a:pt x="567" y="0"/>
                          </a:moveTo>
                          <a:cubicBezTo>
                            <a:pt x="514" y="0"/>
                            <a:pt x="464" y="5"/>
                            <a:pt x="416" y="25"/>
                          </a:cubicBezTo>
                          <a:cubicBezTo>
                            <a:pt x="173" y="129"/>
                            <a:pt x="0" y="378"/>
                            <a:pt x="0" y="661"/>
                          </a:cubicBezTo>
                          <a:cubicBezTo>
                            <a:pt x="0" y="955"/>
                            <a:pt x="186" y="1210"/>
                            <a:pt x="445" y="1301"/>
                          </a:cubicBezTo>
                          <a:cubicBezTo>
                            <a:pt x="488" y="1318"/>
                            <a:pt x="532" y="1321"/>
                            <a:pt x="578" y="1321"/>
                          </a:cubicBezTo>
                          <a:cubicBezTo>
                            <a:pt x="612" y="1321"/>
                            <a:pt x="647" y="1319"/>
                            <a:pt x="682" y="1319"/>
                          </a:cubicBezTo>
                          <a:cubicBezTo>
                            <a:pt x="1063" y="1319"/>
                            <a:pt x="1340" y="1042"/>
                            <a:pt x="1340" y="661"/>
                          </a:cubicBezTo>
                          <a:cubicBezTo>
                            <a:pt x="1340" y="280"/>
                            <a:pt x="1063" y="3"/>
                            <a:pt x="682" y="3"/>
                          </a:cubicBezTo>
                          <a:cubicBezTo>
                            <a:pt x="643" y="3"/>
                            <a:pt x="605" y="0"/>
                            <a:pt x="567" y="0"/>
                          </a:cubicBezTo>
                          <a:close/>
                        </a:path>
                      </a:pathLst>
                    </a:custGeom>
                    <a:solidFill>
                      <a:srgbClr val="01B2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5" name="Google Shape;325;p34"/>
                    <p:cNvSpPr/>
                    <p:nvPr/>
                  </p:nvSpPr>
                  <p:spPr>
                    <a:xfrm>
                      <a:off x="3993163" y="3023500"/>
                      <a:ext cx="23125" cy="34400"/>
                    </a:xfrm>
                    <a:custGeom>
                      <a:rect b="b" l="l" r="r" t="t"/>
                      <a:pathLst>
                        <a:path extrusionOk="0" h="1376" w="925">
                          <a:moveTo>
                            <a:pt x="237" y="0"/>
                          </a:moveTo>
                          <a:cubicBezTo>
                            <a:pt x="157" y="0"/>
                            <a:pt x="75" y="17"/>
                            <a:pt x="0" y="41"/>
                          </a:cubicBezTo>
                          <a:cubicBezTo>
                            <a:pt x="266" y="139"/>
                            <a:pt x="451" y="393"/>
                            <a:pt x="451" y="688"/>
                          </a:cubicBezTo>
                          <a:cubicBezTo>
                            <a:pt x="451" y="982"/>
                            <a:pt x="266" y="1237"/>
                            <a:pt x="0" y="1328"/>
                          </a:cubicBezTo>
                          <a:cubicBezTo>
                            <a:pt x="75" y="1357"/>
                            <a:pt x="157" y="1375"/>
                            <a:pt x="237" y="1375"/>
                          </a:cubicBezTo>
                          <a:cubicBezTo>
                            <a:pt x="618" y="1375"/>
                            <a:pt x="924" y="1069"/>
                            <a:pt x="924" y="688"/>
                          </a:cubicBezTo>
                          <a:cubicBezTo>
                            <a:pt x="924" y="307"/>
                            <a:pt x="618" y="0"/>
                            <a:pt x="237" y="0"/>
                          </a:cubicBezTo>
                          <a:close/>
                        </a:path>
                      </a:pathLst>
                    </a:custGeom>
                    <a:solidFill>
                      <a:srgbClr val="0173E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6" name="Google Shape;326;p34"/>
                    <p:cNvSpPr/>
                    <p:nvPr/>
                  </p:nvSpPr>
                  <p:spPr>
                    <a:xfrm>
                      <a:off x="4138963" y="3024175"/>
                      <a:ext cx="33650" cy="33050"/>
                    </a:xfrm>
                    <a:custGeom>
                      <a:rect b="b" l="l" r="r" t="t"/>
                      <a:pathLst>
                        <a:path extrusionOk="0" h="1322" w="1346">
                          <a:moveTo>
                            <a:pt x="573" y="0"/>
                          </a:moveTo>
                          <a:cubicBezTo>
                            <a:pt x="521" y="0"/>
                            <a:pt x="470" y="5"/>
                            <a:pt x="423" y="25"/>
                          </a:cubicBezTo>
                          <a:cubicBezTo>
                            <a:pt x="173" y="129"/>
                            <a:pt x="0" y="378"/>
                            <a:pt x="0" y="661"/>
                          </a:cubicBezTo>
                          <a:cubicBezTo>
                            <a:pt x="0" y="955"/>
                            <a:pt x="186" y="1210"/>
                            <a:pt x="451" y="1301"/>
                          </a:cubicBezTo>
                          <a:cubicBezTo>
                            <a:pt x="494" y="1318"/>
                            <a:pt x="537" y="1321"/>
                            <a:pt x="581" y="1321"/>
                          </a:cubicBezTo>
                          <a:cubicBezTo>
                            <a:pt x="615" y="1321"/>
                            <a:pt x="650" y="1319"/>
                            <a:pt x="688" y="1319"/>
                          </a:cubicBezTo>
                          <a:cubicBezTo>
                            <a:pt x="1069" y="1319"/>
                            <a:pt x="1346" y="1042"/>
                            <a:pt x="1346" y="661"/>
                          </a:cubicBezTo>
                          <a:cubicBezTo>
                            <a:pt x="1346" y="280"/>
                            <a:pt x="1069" y="3"/>
                            <a:pt x="688" y="3"/>
                          </a:cubicBezTo>
                          <a:cubicBezTo>
                            <a:pt x="649" y="3"/>
                            <a:pt x="611" y="0"/>
                            <a:pt x="573" y="0"/>
                          </a:cubicBezTo>
                          <a:close/>
                        </a:path>
                      </a:pathLst>
                    </a:custGeom>
                    <a:solidFill>
                      <a:srgbClr val="01B2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7" name="Google Shape;327;p34"/>
                    <p:cNvSpPr/>
                    <p:nvPr/>
                  </p:nvSpPr>
                  <p:spPr>
                    <a:xfrm>
                      <a:off x="4150213" y="3023500"/>
                      <a:ext cx="23125" cy="34400"/>
                    </a:xfrm>
                    <a:custGeom>
                      <a:rect b="b" l="l" r="r" t="t"/>
                      <a:pathLst>
                        <a:path extrusionOk="0" h="1376" w="925">
                          <a:moveTo>
                            <a:pt x="238" y="0"/>
                          </a:moveTo>
                          <a:cubicBezTo>
                            <a:pt x="152" y="0"/>
                            <a:pt x="77" y="17"/>
                            <a:pt x="1" y="41"/>
                          </a:cubicBezTo>
                          <a:cubicBezTo>
                            <a:pt x="261" y="139"/>
                            <a:pt x="445" y="393"/>
                            <a:pt x="445" y="688"/>
                          </a:cubicBezTo>
                          <a:cubicBezTo>
                            <a:pt x="445" y="982"/>
                            <a:pt x="261" y="1237"/>
                            <a:pt x="1" y="1328"/>
                          </a:cubicBezTo>
                          <a:cubicBezTo>
                            <a:pt x="77" y="1357"/>
                            <a:pt x="152" y="1375"/>
                            <a:pt x="238" y="1375"/>
                          </a:cubicBezTo>
                          <a:cubicBezTo>
                            <a:pt x="619" y="1375"/>
                            <a:pt x="925" y="1069"/>
                            <a:pt x="925" y="688"/>
                          </a:cubicBezTo>
                          <a:cubicBezTo>
                            <a:pt x="925" y="307"/>
                            <a:pt x="619" y="0"/>
                            <a:pt x="238" y="0"/>
                          </a:cubicBezTo>
                          <a:close/>
                        </a:path>
                      </a:pathLst>
                    </a:custGeom>
                    <a:solidFill>
                      <a:srgbClr val="0173E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8" name="Google Shape;328;p34"/>
                    <p:cNvSpPr/>
                    <p:nvPr/>
                  </p:nvSpPr>
                  <p:spPr>
                    <a:xfrm>
                      <a:off x="4296038" y="3024175"/>
                      <a:ext cx="33500" cy="33050"/>
                    </a:xfrm>
                    <a:custGeom>
                      <a:rect b="b" l="l" r="r" t="t"/>
                      <a:pathLst>
                        <a:path extrusionOk="0" h="1322" w="1340">
                          <a:moveTo>
                            <a:pt x="567" y="0"/>
                          </a:moveTo>
                          <a:cubicBezTo>
                            <a:pt x="514" y="0"/>
                            <a:pt x="463" y="5"/>
                            <a:pt x="417" y="25"/>
                          </a:cubicBezTo>
                          <a:cubicBezTo>
                            <a:pt x="174" y="129"/>
                            <a:pt x="1" y="378"/>
                            <a:pt x="1" y="661"/>
                          </a:cubicBezTo>
                          <a:cubicBezTo>
                            <a:pt x="1" y="955"/>
                            <a:pt x="185" y="1210"/>
                            <a:pt x="446" y="1301"/>
                          </a:cubicBezTo>
                          <a:cubicBezTo>
                            <a:pt x="488" y="1318"/>
                            <a:pt x="533" y="1321"/>
                            <a:pt x="578" y="1321"/>
                          </a:cubicBezTo>
                          <a:cubicBezTo>
                            <a:pt x="612" y="1321"/>
                            <a:pt x="647" y="1319"/>
                            <a:pt x="681" y="1319"/>
                          </a:cubicBezTo>
                          <a:cubicBezTo>
                            <a:pt x="1063" y="1319"/>
                            <a:pt x="1340" y="1042"/>
                            <a:pt x="1340" y="661"/>
                          </a:cubicBezTo>
                          <a:cubicBezTo>
                            <a:pt x="1340" y="280"/>
                            <a:pt x="1063" y="3"/>
                            <a:pt x="681" y="3"/>
                          </a:cubicBezTo>
                          <a:cubicBezTo>
                            <a:pt x="643" y="3"/>
                            <a:pt x="605" y="0"/>
                            <a:pt x="567" y="0"/>
                          </a:cubicBezTo>
                          <a:close/>
                        </a:path>
                      </a:pathLst>
                    </a:custGeom>
                    <a:solidFill>
                      <a:srgbClr val="01B2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9" name="Google Shape;329;p34"/>
                    <p:cNvSpPr/>
                    <p:nvPr/>
                  </p:nvSpPr>
                  <p:spPr>
                    <a:xfrm>
                      <a:off x="4307163" y="3023500"/>
                      <a:ext cx="23100" cy="34400"/>
                    </a:xfrm>
                    <a:custGeom>
                      <a:rect b="b" l="l" r="r" t="t"/>
                      <a:pathLst>
                        <a:path extrusionOk="0" h="1376" w="924">
                          <a:moveTo>
                            <a:pt x="236" y="0"/>
                          </a:moveTo>
                          <a:cubicBezTo>
                            <a:pt x="156" y="0"/>
                            <a:pt x="76" y="17"/>
                            <a:pt x="1" y="41"/>
                          </a:cubicBezTo>
                          <a:cubicBezTo>
                            <a:pt x="266" y="139"/>
                            <a:pt x="451" y="393"/>
                            <a:pt x="451" y="688"/>
                          </a:cubicBezTo>
                          <a:cubicBezTo>
                            <a:pt x="451" y="982"/>
                            <a:pt x="266" y="1237"/>
                            <a:pt x="1" y="1328"/>
                          </a:cubicBezTo>
                          <a:cubicBezTo>
                            <a:pt x="76" y="1357"/>
                            <a:pt x="156" y="1375"/>
                            <a:pt x="236" y="1375"/>
                          </a:cubicBezTo>
                          <a:cubicBezTo>
                            <a:pt x="618" y="1375"/>
                            <a:pt x="924" y="1069"/>
                            <a:pt x="924" y="688"/>
                          </a:cubicBezTo>
                          <a:cubicBezTo>
                            <a:pt x="924" y="307"/>
                            <a:pt x="618" y="0"/>
                            <a:pt x="236" y="0"/>
                          </a:cubicBezTo>
                          <a:close/>
                        </a:path>
                      </a:pathLst>
                    </a:custGeom>
                    <a:solidFill>
                      <a:srgbClr val="0173E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0" name="Google Shape;330;p34"/>
                    <p:cNvSpPr/>
                    <p:nvPr/>
                  </p:nvSpPr>
                  <p:spPr>
                    <a:xfrm>
                      <a:off x="4225738" y="3179300"/>
                      <a:ext cx="41450" cy="53800"/>
                    </a:xfrm>
                    <a:custGeom>
                      <a:rect b="b" l="l" r="r" t="t"/>
                      <a:pathLst>
                        <a:path extrusionOk="0" h="2152" w="1658">
                          <a:moveTo>
                            <a:pt x="858" y="0"/>
                          </a:moveTo>
                          <a:cubicBezTo>
                            <a:pt x="816" y="0"/>
                            <a:pt x="774" y="19"/>
                            <a:pt x="745" y="56"/>
                          </a:cubicBezTo>
                          <a:lnTo>
                            <a:pt x="577" y="224"/>
                          </a:lnTo>
                          <a:lnTo>
                            <a:pt x="76" y="906"/>
                          </a:lnTo>
                          <a:cubicBezTo>
                            <a:pt x="1" y="1010"/>
                            <a:pt x="1" y="1143"/>
                            <a:pt x="76" y="1241"/>
                          </a:cubicBezTo>
                          <a:lnTo>
                            <a:pt x="577" y="1922"/>
                          </a:lnTo>
                          <a:lnTo>
                            <a:pt x="745" y="2095"/>
                          </a:lnTo>
                          <a:cubicBezTo>
                            <a:pt x="774" y="2133"/>
                            <a:pt x="816" y="2151"/>
                            <a:pt x="858" y="2151"/>
                          </a:cubicBezTo>
                          <a:cubicBezTo>
                            <a:pt x="900" y="2151"/>
                            <a:pt x="942" y="2133"/>
                            <a:pt x="971" y="2095"/>
                          </a:cubicBezTo>
                          <a:lnTo>
                            <a:pt x="1588" y="1241"/>
                          </a:lnTo>
                          <a:cubicBezTo>
                            <a:pt x="1657" y="1143"/>
                            <a:pt x="1657" y="1010"/>
                            <a:pt x="1588" y="906"/>
                          </a:cubicBezTo>
                          <a:lnTo>
                            <a:pt x="971" y="56"/>
                          </a:lnTo>
                          <a:cubicBezTo>
                            <a:pt x="942" y="19"/>
                            <a:pt x="900" y="0"/>
                            <a:pt x="858" y="0"/>
                          </a:cubicBezTo>
                          <a:close/>
                        </a:path>
                      </a:pathLst>
                    </a:custGeom>
                    <a:solidFill>
                      <a:srgbClr val="7373EB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1" name="Google Shape;331;p34"/>
                    <p:cNvSpPr/>
                    <p:nvPr/>
                  </p:nvSpPr>
                  <p:spPr>
                    <a:xfrm>
                      <a:off x="4240163" y="3177875"/>
                      <a:ext cx="28475" cy="56650"/>
                    </a:xfrm>
                    <a:custGeom>
                      <a:rect b="b" l="l" r="r" t="t"/>
                      <a:pathLst>
                        <a:path extrusionOk="0" h="2266" w="1139">
                          <a:moveTo>
                            <a:pt x="281" y="1"/>
                          </a:moveTo>
                          <a:cubicBezTo>
                            <a:pt x="239" y="1"/>
                            <a:pt x="197" y="19"/>
                            <a:pt x="168" y="57"/>
                          </a:cubicBezTo>
                          <a:lnTo>
                            <a:pt x="0" y="281"/>
                          </a:lnTo>
                          <a:lnTo>
                            <a:pt x="504" y="963"/>
                          </a:lnTo>
                          <a:cubicBezTo>
                            <a:pt x="578" y="1067"/>
                            <a:pt x="578" y="1200"/>
                            <a:pt x="504" y="1298"/>
                          </a:cubicBezTo>
                          <a:lnTo>
                            <a:pt x="0" y="1979"/>
                          </a:lnTo>
                          <a:lnTo>
                            <a:pt x="168" y="2205"/>
                          </a:lnTo>
                          <a:cubicBezTo>
                            <a:pt x="197" y="2245"/>
                            <a:pt x="239" y="2265"/>
                            <a:pt x="281" y="2265"/>
                          </a:cubicBezTo>
                          <a:cubicBezTo>
                            <a:pt x="323" y="2265"/>
                            <a:pt x="365" y="2245"/>
                            <a:pt x="394" y="2205"/>
                          </a:cubicBezTo>
                          <a:lnTo>
                            <a:pt x="1063" y="1298"/>
                          </a:lnTo>
                          <a:cubicBezTo>
                            <a:pt x="1138" y="1200"/>
                            <a:pt x="1138" y="1067"/>
                            <a:pt x="1063" y="963"/>
                          </a:cubicBezTo>
                          <a:lnTo>
                            <a:pt x="394" y="57"/>
                          </a:lnTo>
                          <a:cubicBezTo>
                            <a:pt x="365" y="19"/>
                            <a:pt x="323" y="1"/>
                            <a:pt x="281" y="1"/>
                          </a:cubicBezTo>
                          <a:close/>
                        </a:path>
                      </a:pathLst>
                    </a:custGeom>
                    <a:solidFill>
                      <a:srgbClr val="2C2CCC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2" name="Google Shape;332;p34"/>
                    <p:cNvSpPr/>
                    <p:nvPr/>
                  </p:nvSpPr>
                  <p:spPr>
                    <a:xfrm>
                      <a:off x="4043663" y="3179300"/>
                      <a:ext cx="41475" cy="53800"/>
                    </a:xfrm>
                    <a:custGeom>
                      <a:rect b="b" l="l" r="r" t="t"/>
                      <a:pathLst>
                        <a:path extrusionOk="0" h="2152" w="1659">
                          <a:moveTo>
                            <a:pt x="857" y="0"/>
                          </a:moveTo>
                          <a:cubicBezTo>
                            <a:pt x="814" y="0"/>
                            <a:pt x="772" y="19"/>
                            <a:pt x="746" y="56"/>
                          </a:cubicBezTo>
                          <a:lnTo>
                            <a:pt x="579" y="224"/>
                          </a:lnTo>
                          <a:lnTo>
                            <a:pt x="77" y="906"/>
                          </a:lnTo>
                          <a:cubicBezTo>
                            <a:pt x="1" y="1010"/>
                            <a:pt x="1" y="1143"/>
                            <a:pt x="77" y="1241"/>
                          </a:cubicBezTo>
                          <a:lnTo>
                            <a:pt x="579" y="1922"/>
                          </a:lnTo>
                          <a:lnTo>
                            <a:pt x="746" y="2095"/>
                          </a:lnTo>
                          <a:cubicBezTo>
                            <a:pt x="772" y="2133"/>
                            <a:pt x="814" y="2151"/>
                            <a:pt x="857" y="2151"/>
                          </a:cubicBezTo>
                          <a:cubicBezTo>
                            <a:pt x="899" y="2151"/>
                            <a:pt x="943" y="2133"/>
                            <a:pt x="971" y="2095"/>
                          </a:cubicBezTo>
                          <a:lnTo>
                            <a:pt x="1584" y="1241"/>
                          </a:lnTo>
                          <a:cubicBezTo>
                            <a:pt x="1658" y="1143"/>
                            <a:pt x="1658" y="1010"/>
                            <a:pt x="1584" y="906"/>
                          </a:cubicBezTo>
                          <a:lnTo>
                            <a:pt x="971" y="56"/>
                          </a:lnTo>
                          <a:cubicBezTo>
                            <a:pt x="943" y="19"/>
                            <a:pt x="899" y="0"/>
                            <a:pt x="857" y="0"/>
                          </a:cubicBezTo>
                          <a:close/>
                        </a:path>
                      </a:pathLst>
                    </a:custGeom>
                    <a:solidFill>
                      <a:srgbClr val="7373EB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3" name="Google Shape;333;p34"/>
                    <p:cNvSpPr/>
                    <p:nvPr/>
                  </p:nvSpPr>
                  <p:spPr>
                    <a:xfrm>
                      <a:off x="4058113" y="3177875"/>
                      <a:ext cx="28475" cy="56650"/>
                    </a:xfrm>
                    <a:custGeom>
                      <a:rect b="b" l="l" r="r" t="t"/>
                      <a:pathLst>
                        <a:path extrusionOk="0" h="2266" w="1139">
                          <a:moveTo>
                            <a:pt x="279" y="1"/>
                          </a:moveTo>
                          <a:cubicBezTo>
                            <a:pt x="236" y="1"/>
                            <a:pt x="194" y="19"/>
                            <a:pt x="168" y="57"/>
                          </a:cubicBezTo>
                          <a:lnTo>
                            <a:pt x="1" y="281"/>
                          </a:lnTo>
                          <a:lnTo>
                            <a:pt x="504" y="963"/>
                          </a:lnTo>
                          <a:cubicBezTo>
                            <a:pt x="579" y="1067"/>
                            <a:pt x="579" y="1200"/>
                            <a:pt x="504" y="1298"/>
                          </a:cubicBezTo>
                          <a:lnTo>
                            <a:pt x="1" y="1979"/>
                          </a:lnTo>
                          <a:lnTo>
                            <a:pt x="168" y="2205"/>
                          </a:lnTo>
                          <a:cubicBezTo>
                            <a:pt x="194" y="2245"/>
                            <a:pt x="236" y="2265"/>
                            <a:pt x="279" y="2265"/>
                          </a:cubicBezTo>
                          <a:cubicBezTo>
                            <a:pt x="321" y="2265"/>
                            <a:pt x="365" y="2245"/>
                            <a:pt x="393" y="2205"/>
                          </a:cubicBezTo>
                          <a:lnTo>
                            <a:pt x="1064" y="1298"/>
                          </a:lnTo>
                          <a:cubicBezTo>
                            <a:pt x="1139" y="1200"/>
                            <a:pt x="1139" y="1067"/>
                            <a:pt x="1064" y="963"/>
                          </a:cubicBezTo>
                          <a:lnTo>
                            <a:pt x="393" y="57"/>
                          </a:lnTo>
                          <a:cubicBezTo>
                            <a:pt x="365" y="19"/>
                            <a:pt x="321" y="1"/>
                            <a:pt x="279" y="1"/>
                          </a:cubicBezTo>
                          <a:close/>
                        </a:path>
                      </a:pathLst>
                    </a:custGeom>
                    <a:solidFill>
                      <a:srgbClr val="2C2CCC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4" name="Google Shape;334;p34"/>
                    <p:cNvSpPr/>
                    <p:nvPr/>
                  </p:nvSpPr>
                  <p:spPr>
                    <a:xfrm>
                      <a:off x="4120213" y="3159675"/>
                      <a:ext cx="64850" cy="92925"/>
                    </a:xfrm>
                    <a:custGeom>
                      <a:rect b="b" l="l" r="r" t="t"/>
                      <a:pathLst>
                        <a:path extrusionOk="0" h="3717" w="2594">
                          <a:moveTo>
                            <a:pt x="1438" y="1"/>
                          </a:moveTo>
                          <a:cubicBezTo>
                            <a:pt x="1395" y="1"/>
                            <a:pt x="1352" y="20"/>
                            <a:pt x="1323" y="57"/>
                          </a:cubicBezTo>
                          <a:lnTo>
                            <a:pt x="1131" y="270"/>
                          </a:lnTo>
                          <a:lnTo>
                            <a:pt x="75" y="1691"/>
                          </a:lnTo>
                          <a:cubicBezTo>
                            <a:pt x="0" y="1795"/>
                            <a:pt x="0" y="1928"/>
                            <a:pt x="75" y="2026"/>
                          </a:cubicBezTo>
                          <a:lnTo>
                            <a:pt x="1131" y="3453"/>
                          </a:lnTo>
                          <a:lnTo>
                            <a:pt x="1323" y="3660"/>
                          </a:lnTo>
                          <a:cubicBezTo>
                            <a:pt x="1352" y="3698"/>
                            <a:pt x="1395" y="3717"/>
                            <a:pt x="1438" y="3717"/>
                          </a:cubicBezTo>
                          <a:cubicBezTo>
                            <a:pt x="1482" y="3717"/>
                            <a:pt x="1525" y="3698"/>
                            <a:pt x="1554" y="3660"/>
                          </a:cubicBezTo>
                          <a:lnTo>
                            <a:pt x="2517" y="2026"/>
                          </a:lnTo>
                          <a:cubicBezTo>
                            <a:pt x="2593" y="1928"/>
                            <a:pt x="2593" y="1795"/>
                            <a:pt x="2517" y="1691"/>
                          </a:cubicBezTo>
                          <a:lnTo>
                            <a:pt x="1554" y="57"/>
                          </a:lnTo>
                          <a:cubicBezTo>
                            <a:pt x="1525" y="20"/>
                            <a:pt x="1482" y="1"/>
                            <a:pt x="1438" y="1"/>
                          </a:cubicBezTo>
                          <a:close/>
                        </a:path>
                      </a:pathLst>
                    </a:custGeom>
                    <a:solidFill>
                      <a:srgbClr val="7373EB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5" name="Google Shape;335;p34"/>
                    <p:cNvSpPr/>
                    <p:nvPr/>
                  </p:nvSpPr>
                  <p:spPr>
                    <a:xfrm>
                      <a:off x="4155588" y="3187500"/>
                      <a:ext cx="9700" cy="37250"/>
                    </a:xfrm>
                    <a:custGeom>
                      <a:rect b="b" l="l" r="r" t="t"/>
                      <a:pathLst>
                        <a:path extrusionOk="0" h="1490" w="388">
                          <a:moveTo>
                            <a:pt x="196" y="0"/>
                          </a:moveTo>
                          <a:cubicBezTo>
                            <a:pt x="86" y="0"/>
                            <a:pt x="0" y="87"/>
                            <a:pt x="0" y="197"/>
                          </a:cubicBezTo>
                          <a:lnTo>
                            <a:pt x="0" y="1300"/>
                          </a:lnTo>
                          <a:cubicBezTo>
                            <a:pt x="0" y="1404"/>
                            <a:pt x="86" y="1490"/>
                            <a:pt x="196" y="1490"/>
                          </a:cubicBezTo>
                          <a:cubicBezTo>
                            <a:pt x="300" y="1490"/>
                            <a:pt x="387" y="1404"/>
                            <a:pt x="387" y="1300"/>
                          </a:cubicBezTo>
                          <a:lnTo>
                            <a:pt x="387" y="197"/>
                          </a:lnTo>
                          <a:cubicBezTo>
                            <a:pt x="387" y="87"/>
                            <a:pt x="300" y="0"/>
                            <a:pt x="196" y="0"/>
                          </a:cubicBezTo>
                          <a:close/>
                        </a:path>
                      </a:pathLst>
                    </a:custGeom>
                    <a:solidFill>
                      <a:srgbClr val="D7F1FE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6" name="Google Shape;336;p34"/>
                    <p:cNvSpPr/>
                    <p:nvPr/>
                  </p:nvSpPr>
                  <p:spPr>
                    <a:xfrm>
                      <a:off x="4148488" y="3158375"/>
                      <a:ext cx="43500" cy="95675"/>
                    </a:xfrm>
                    <a:custGeom>
                      <a:rect b="b" l="l" r="r" t="t"/>
                      <a:pathLst>
                        <a:path extrusionOk="0" h="3827" w="1740">
                          <a:moveTo>
                            <a:pt x="307" y="0"/>
                          </a:moveTo>
                          <a:cubicBezTo>
                            <a:pt x="264" y="0"/>
                            <a:pt x="221" y="19"/>
                            <a:pt x="192" y="56"/>
                          </a:cubicBezTo>
                          <a:lnTo>
                            <a:pt x="0" y="322"/>
                          </a:lnTo>
                          <a:lnTo>
                            <a:pt x="1052" y="1743"/>
                          </a:lnTo>
                          <a:cubicBezTo>
                            <a:pt x="1127" y="1847"/>
                            <a:pt x="1127" y="1980"/>
                            <a:pt x="1052" y="2078"/>
                          </a:cubicBezTo>
                          <a:lnTo>
                            <a:pt x="0" y="3505"/>
                          </a:lnTo>
                          <a:lnTo>
                            <a:pt x="192" y="3769"/>
                          </a:lnTo>
                          <a:cubicBezTo>
                            <a:pt x="221" y="3807"/>
                            <a:pt x="264" y="3826"/>
                            <a:pt x="307" y="3826"/>
                          </a:cubicBezTo>
                          <a:cubicBezTo>
                            <a:pt x="351" y="3826"/>
                            <a:pt x="394" y="3807"/>
                            <a:pt x="423" y="3769"/>
                          </a:cubicBezTo>
                          <a:lnTo>
                            <a:pt x="1670" y="2078"/>
                          </a:lnTo>
                          <a:cubicBezTo>
                            <a:pt x="1740" y="1980"/>
                            <a:pt x="1740" y="1847"/>
                            <a:pt x="1670" y="1743"/>
                          </a:cubicBezTo>
                          <a:lnTo>
                            <a:pt x="423" y="56"/>
                          </a:lnTo>
                          <a:cubicBezTo>
                            <a:pt x="394" y="19"/>
                            <a:pt x="351" y="0"/>
                            <a:pt x="307" y="0"/>
                          </a:cubicBezTo>
                          <a:close/>
                        </a:path>
                      </a:pathLst>
                    </a:custGeom>
                    <a:solidFill>
                      <a:srgbClr val="2C2CCC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7" name="Google Shape;337;p34"/>
                    <p:cNvSpPr/>
                    <p:nvPr/>
                  </p:nvSpPr>
                  <p:spPr>
                    <a:xfrm>
                      <a:off x="4028088" y="3278575"/>
                      <a:ext cx="240550" cy="9725"/>
                    </a:xfrm>
                    <a:custGeom>
                      <a:rect b="b" l="l" r="r" t="t"/>
                      <a:pathLst>
                        <a:path extrusionOk="0" h="389" w="9622">
                          <a:moveTo>
                            <a:pt x="0" y="1"/>
                          </a:moveTo>
                          <a:lnTo>
                            <a:pt x="35" y="389"/>
                          </a:lnTo>
                          <a:lnTo>
                            <a:pt x="9390" y="389"/>
                          </a:lnTo>
                          <a:lnTo>
                            <a:pt x="9621" y="105"/>
                          </a:lnTo>
                          <a:lnTo>
                            <a:pt x="9419" y="1"/>
                          </a:lnTo>
                          <a:close/>
                        </a:path>
                      </a:pathLst>
                    </a:custGeom>
                    <a:solidFill>
                      <a:srgbClr val="D7F1FE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8" name="Google Shape;338;p34"/>
                    <p:cNvSpPr/>
                    <p:nvPr/>
                  </p:nvSpPr>
                  <p:spPr>
                    <a:xfrm>
                      <a:off x="4273088" y="3278575"/>
                      <a:ext cx="20250" cy="9725"/>
                    </a:xfrm>
                    <a:custGeom>
                      <a:rect b="b" l="l" r="r" t="t"/>
                      <a:pathLst>
                        <a:path extrusionOk="0" h="389" w="810">
                          <a:moveTo>
                            <a:pt x="35" y="1"/>
                          </a:moveTo>
                          <a:lnTo>
                            <a:pt x="0" y="389"/>
                          </a:lnTo>
                          <a:lnTo>
                            <a:pt x="780" y="389"/>
                          </a:lnTo>
                          <a:lnTo>
                            <a:pt x="809" y="1"/>
                          </a:lnTo>
                          <a:close/>
                        </a:path>
                      </a:pathLst>
                    </a:custGeom>
                    <a:solidFill>
                      <a:srgbClr val="D7F1FE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9" name="Google Shape;339;p34"/>
                    <p:cNvSpPr/>
                    <p:nvPr/>
                  </p:nvSpPr>
                  <p:spPr>
                    <a:xfrm>
                      <a:off x="3978888" y="3307750"/>
                      <a:ext cx="347500" cy="38875"/>
                    </a:xfrm>
                    <a:custGeom>
                      <a:rect b="b" l="l" r="r" t="t"/>
                      <a:pathLst>
                        <a:path extrusionOk="0" h="1555" w="13900">
                          <a:moveTo>
                            <a:pt x="958" y="1"/>
                          </a:moveTo>
                          <a:cubicBezTo>
                            <a:pt x="686" y="1"/>
                            <a:pt x="421" y="139"/>
                            <a:pt x="299" y="376"/>
                          </a:cubicBezTo>
                          <a:cubicBezTo>
                            <a:pt x="0" y="965"/>
                            <a:pt x="421" y="1554"/>
                            <a:pt x="976" y="1554"/>
                          </a:cubicBezTo>
                          <a:lnTo>
                            <a:pt x="12946" y="1554"/>
                          </a:lnTo>
                          <a:cubicBezTo>
                            <a:pt x="13218" y="1554"/>
                            <a:pt x="13484" y="1416"/>
                            <a:pt x="13604" y="1173"/>
                          </a:cubicBezTo>
                          <a:cubicBezTo>
                            <a:pt x="13900" y="584"/>
                            <a:pt x="13484" y="1"/>
                            <a:pt x="12924" y="1"/>
                          </a:cubicBezTo>
                          <a:close/>
                        </a:path>
                      </a:pathLst>
                    </a:custGeom>
                    <a:solidFill>
                      <a:srgbClr val="7373EB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0" name="Google Shape;340;p34"/>
                    <p:cNvSpPr/>
                    <p:nvPr/>
                  </p:nvSpPr>
                  <p:spPr>
                    <a:xfrm>
                      <a:off x="4274263" y="3307750"/>
                      <a:ext cx="42300" cy="38875"/>
                    </a:xfrm>
                    <a:custGeom>
                      <a:rect b="b" l="l" r="r" t="t"/>
                      <a:pathLst>
                        <a:path extrusionOk="0" h="1555" w="1692">
                          <a:moveTo>
                            <a:pt x="0" y="1"/>
                          </a:moveTo>
                          <a:cubicBezTo>
                            <a:pt x="433" y="1"/>
                            <a:pt x="779" y="347"/>
                            <a:pt x="779" y="774"/>
                          </a:cubicBezTo>
                          <a:cubicBezTo>
                            <a:pt x="779" y="1202"/>
                            <a:pt x="433" y="1554"/>
                            <a:pt x="0" y="1554"/>
                          </a:cubicBezTo>
                          <a:lnTo>
                            <a:pt x="918" y="1554"/>
                          </a:lnTo>
                          <a:cubicBezTo>
                            <a:pt x="1345" y="1554"/>
                            <a:pt x="1691" y="1202"/>
                            <a:pt x="1691" y="774"/>
                          </a:cubicBezTo>
                          <a:cubicBezTo>
                            <a:pt x="1691" y="347"/>
                            <a:pt x="1345" y="1"/>
                            <a:pt x="918" y="1"/>
                          </a:cubicBezTo>
                          <a:close/>
                        </a:path>
                      </a:pathLst>
                    </a:custGeom>
                    <a:solidFill>
                      <a:srgbClr val="2C2CCC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341" name="Google Shape;341;p34"/>
                <p:cNvGrpSpPr/>
                <p:nvPr/>
              </p:nvGrpSpPr>
              <p:grpSpPr>
                <a:xfrm>
                  <a:off x="1673547" y="2403313"/>
                  <a:ext cx="719700" cy="719700"/>
                  <a:chOff x="1673547" y="2403313"/>
                  <a:chExt cx="719700" cy="719700"/>
                </a:xfrm>
              </p:grpSpPr>
              <p:grpSp>
                <p:nvGrpSpPr>
                  <p:cNvPr id="342" name="Google Shape;342;p34"/>
                  <p:cNvGrpSpPr/>
                  <p:nvPr/>
                </p:nvGrpSpPr>
                <p:grpSpPr>
                  <a:xfrm>
                    <a:off x="1883238" y="2593313"/>
                    <a:ext cx="300925" cy="339700"/>
                    <a:chOff x="4774613" y="1341200"/>
                    <a:chExt cx="300925" cy="339700"/>
                  </a:xfrm>
                </p:grpSpPr>
                <p:sp>
                  <p:nvSpPr>
                    <p:cNvPr id="343" name="Google Shape;343;p34"/>
                    <p:cNvSpPr/>
                    <p:nvPr/>
                  </p:nvSpPr>
                  <p:spPr>
                    <a:xfrm>
                      <a:off x="4774613" y="1380025"/>
                      <a:ext cx="300925" cy="300875"/>
                    </a:xfrm>
                    <a:custGeom>
                      <a:rect b="b" l="l" r="r" t="t"/>
                      <a:pathLst>
                        <a:path extrusionOk="0" h="12035" w="12037">
                          <a:moveTo>
                            <a:pt x="965" y="1"/>
                          </a:moveTo>
                          <a:cubicBezTo>
                            <a:pt x="584" y="1"/>
                            <a:pt x="272" y="28"/>
                            <a:pt x="272" y="410"/>
                          </a:cubicBezTo>
                          <a:lnTo>
                            <a:pt x="1" y="2466"/>
                          </a:lnTo>
                          <a:lnTo>
                            <a:pt x="1" y="11347"/>
                          </a:lnTo>
                          <a:cubicBezTo>
                            <a:pt x="1" y="11728"/>
                            <a:pt x="307" y="12035"/>
                            <a:pt x="682" y="12035"/>
                          </a:cubicBezTo>
                          <a:lnTo>
                            <a:pt x="11349" y="12035"/>
                          </a:lnTo>
                          <a:cubicBezTo>
                            <a:pt x="11730" y="12035"/>
                            <a:pt x="12036" y="11728"/>
                            <a:pt x="12036" y="11347"/>
                          </a:cubicBezTo>
                          <a:lnTo>
                            <a:pt x="12036" y="410"/>
                          </a:lnTo>
                          <a:cubicBezTo>
                            <a:pt x="12036" y="185"/>
                            <a:pt x="11850" y="1"/>
                            <a:pt x="11626" y="1"/>
                          </a:cubicBezTo>
                          <a:close/>
                        </a:path>
                      </a:pathLst>
                    </a:custGeom>
                    <a:solidFill>
                      <a:srgbClr val="D7F1FE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4" name="Google Shape;344;p34"/>
                    <p:cNvSpPr/>
                    <p:nvPr/>
                  </p:nvSpPr>
                  <p:spPr>
                    <a:xfrm>
                      <a:off x="5039813" y="1380025"/>
                      <a:ext cx="35725" cy="300875"/>
                    </a:xfrm>
                    <a:custGeom>
                      <a:rect b="b" l="l" r="r" t="t"/>
                      <a:pathLst>
                        <a:path extrusionOk="0" h="12035" w="1429">
                          <a:moveTo>
                            <a:pt x="1" y="1"/>
                          </a:moveTo>
                          <a:cubicBezTo>
                            <a:pt x="359" y="1"/>
                            <a:pt x="648" y="249"/>
                            <a:pt x="648" y="617"/>
                          </a:cubicBezTo>
                          <a:lnTo>
                            <a:pt x="648" y="11358"/>
                          </a:lnTo>
                          <a:cubicBezTo>
                            <a:pt x="648" y="11728"/>
                            <a:pt x="359" y="12035"/>
                            <a:pt x="1" y="12035"/>
                          </a:cubicBezTo>
                          <a:lnTo>
                            <a:pt x="741" y="12035"/>
                          </a:lnTo>
                          <a:cubicBezTo>
                            <a:pt x="1122" y="12035"/>
                            <a:pt x="1428" y="11728"/>
                            <a:pt x="1428" y="11347"/>
                          </a:cubicBezTo>
                          <a:lnTo>
                            <a:pt x="1428" y="2640"/>
                          </a:lnTo>
                          <a:lnTo>
                            <a:pt x="1167" y="617"/>
                          </a:lnTo>
                          <a:cubicBezTo>
                            <a:pt x="1167" y="249"/>
                            <a:pt x="879" y="1"/>
                            <a:pt x="520" y="1"/>
                          </a:cubicBezTo>
                          <a:close/>
                        </a:path>
                      </a:pathLst>
                    </a:custGeom>
                    <a:solidFill>
                      <a:srgbClr val="01B2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5" name="Google Shape;345;p34"/>
                    <p:cNvSpPr/>
                    <p:nvPr/>
                  </p:nvSpPr>
                  <p:spPr>
                    <a:xfrm>
                      <a:off x="4920138" y="1527275"/>
                      <a:ext cx="9700" cy="24300"/>
                    </a:xfrm>
                    <a:custGeom>
                      <a:rect b="b" l="l" r="r" t="t"/>
                      <a:pathLst>
                        <a:path extrusionOk="0" h="972" w="388">
                          <a:moveTo>
                            <a:pt x="197" y="1"/>
                          </a:moveTo>
                          <a:cubicBezTo>
                            <a:pt x="88" y="1"/>
                            <a:pt x="0" y="87"/>
                            <a:pt x="0" y="191"/>
                          </a:cubicBezTo>
                          <a:lnTo>
                            <a:pt x="0" y="774"/>
                          </a:lnTo>
                          <a:cubicBezTo>
                            <a:pt x="0" y="884"/>
                            <a:pt x="88" y="971"/>
                            <a:pt x="197" y="971"/>
                          </a:cubicBezTo>
                          <a:cubicBezTo>
                            <a:pt x="301" y="971"/>
                            <a:pt x="387" y="884"/>
                            <a:pt x="387" y="774"/>
                          </a:cubicBezTo>
                          <a:lnTo>
                            <a:pt x="387" y="191"/>
                          </a:lnTo>
                          <a:cubicBezTo>
                            <a:pt x="387" y="87"/>
                            <a:pt x="301" y="1"/>
                            <a:pt x="197" y="1"/>
                          </a:cubicBezTo>
                          <a:close/>
                        </a:path>
                      </a:pathLst>
                    </a:custGeom>
                    <a:solidFill>
                      <a:srgbClr val="FF9100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6" name="Google Shape;346;p34"/>
                    <p:cNvSpPr/>
                    <p:nvPr/>
                  </p:nvSpPr>
                  <p:spPr>
                    <a:xfrm>
                      <a:off x="4774613" y="1370325"/>
                      <a:ext cx="300925" cy="67900"/>
                    </a:xfrm>
                    <a:custGeom>
                      <a:rect b="b" l="l" r="r" t="t"/>
                      <a:pathLst>
                        <a:path extrusionOk="0" h="2716" w="12037">
                          <a:moveTo>
                            <a:pt x="682" y="1"/>
                          </a:moveTo>
                          <a:cubicBezTo>
                            <a:pt x="307" y="1"/>
                            <a:pt x="1" y="307"/>
                            <a:pt x="1" y="683"/>
                          </a:cubicBezTo>
                          <a:lnTo>
                            <a:pt x="1" y="2716"/>
                          </a:lnTo>
                          <a:lnTo>
                            <a:pt x="12036" y="2716"/>
                          </a:lnTo>
                          <a:lnTo>
                            <a:pt x="12036" y="683"/>
                          </a:lnTo>
                          <a:cubicBezTo>
                            <a:pt x="12036" y="307"/>
                            <a:pt x="11730" y="1"/>
                            <a:pt x="11349" y="1"/>
                          </a:cubicBezTo>
                          <a:close/>
                        </a:path>
                      </a:pathLst>
                    </a:custGeom>
                    <a:solidFill>
                      <a:srgbClr val="7373EB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7" name="Google Shape;347;p34"/>
                    <p:cNvSpPr/>
                    <p:nvPr/>
                  </p:nvSpPr>
                  <p:spPr>
                    <a:xfrm>
                      <a:off x="5039813" y="1370325"/>
                      <a:ext cx="35725" cy="67900"/>
                    </a:xfrm>
                    <a:custGeom>
                      <a:rect b="b" l="l" r="r" t="t"/>
                      <a:pathLst>
                        <a:path extrusionOk="0" h="2716" w="1429">
                          <a:moveTo>
                            <a:pt x="1" y="1"/>
                          </a:moveTo>
                          <a:cubicBezTo>
                            <a:pt x="359" y="1"/>
                            <a:pt x="648" y="301"/>
                            <a:pt x="648" y="677"/>
                          </a:cubicBezTo>
                          <a:lnTo>
                            <a:pt x="648" y="2716"/>
                          </a:lnTo>
                          <a:lnTo>
                            <a:pt x="1428" y="2716"/>
                          </a:lnTo>
                          <a:lnTo>
                            <a:pt x="1428" y="683"/>
                          </a:lnTo>
                          <a:cubicBezTo>
                            <a:pt x="1428" y="307"/>
                            <a:pt x="1122" y="1"/>
                            <a:pt x="741" y="1"/>
                          </a:cubicBezTo>
                          <a:close/>
                        </a:path>
                      </a:pathLst>
                    </a:custGeom>
                    <a:solidFill>
                      <a:srgbClr val="2C2CCC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8" name="Google Shape;348;p34"/>
                    <p:cNvSpPr/>
                    <p:nvPr/>
                  </p:nvSpPr>
                  <p:spPr>
                    <a:xfrm>
                      <a:off x="4978313" y="1341200"/>
                      <a:ext cx="48700" cy="67850"/>
                    </a:xfrm>
                    <a:custGeom>
                      <a:rect b="b" l="l" r="r" t="t"/>
                      <a:pathLst>
                        <a:path extrusionOk="0" h="2714" w="1948">
                          <a:moveTo>
                            <a:pt x="278" y="0"/>
                          </a:moveTo>
                          <a:cubicBezTo>
                            <a:pt x="128" y="0"/>
                            <a:pt x="0" y="121"/>
                            <a:pt x="0" y="272"/>
                          </a:cubicBezTo>
                          <a:lnTo>
                            <a:pt x="0" y="2442"/>
                          </a:lnTo>
                          <a:cubicBezTo>
                            <a:pt x="0" y="2593"/>
                            <a:pt x="128" y="2714"/>
                            <a:pt x="278" y="2714"/>
                          </a:cubicBezTo>
                          <a:lnTo>
                            <a:pt x="1671" y="2714"/>
                          </a:lnTo>
                          <a:cubicBezTo>
                            <a:pt x="1820" y="2714"/>
                            <a:pt x="1948" y="2593"/>
                            <a:pt x="1948" y="2442"/>
                          </a:cubicBezTo>
                          <a:lnTo>
                            <a:pt x="1948" y="272"/>
                          </a:lnTo>
                          <a:cubicBezTo>
                            <a:pt x="1948" y="121"/>
                            <a:pt x="1820" y="0"/>
                            <a:pt x="1671" y="0"/>
                          </a:cubicBezTo>
                          <a:close/>
                        </a:path>
                      </a:pathLst>
                    </a:custGeom>
                    <a:solidFill>
                      <a:srgbClr val="FFDB7A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9" name="Google Shape;349;p34"/>
                    <p:cNvSpPr/>
                    <p:nvPr/>
                  </p:nvSpPr>
                  <p:spPr>
                    <a:xfrm>
                      <a:off x="5009938" y="1341200"/>
                      <a:ext cx="26750" cy="67850"/>
                    </a:xfrm>
                    <a:custGeom>
                      <a:rect b="b" l="l" r="r" t="t"/>
                      <a:pathLst>
                        <a:path extrusionOk="0" h="2714" w="1070">
                          <a:moveTo>
                            <a:pt x="1" y="0"/>
                          </a:moveTo>
                          <a:cubicBezTo>
                            <a:pt x="163" y="0"/>
                            <a:pt x="289" y="121"/>
                            <a:pt x="289" y="277"/>
                          </a:cubicBezTo>
                          <a:lnTo>
                            <a:pt x="289" y="2442"/>
                          </a:lnTo>
                          <a:cubicBezTo>
                            <a:pt x="289" y="2593"/>
                            <a:pt x="163" y="2714"/>
                            <a:pt x="1" y="2714"/>
                          </a:cubicBezTo>
                          <a:lnTo>
                            <a:pt x="792" y="2714"/>
                          </a:lnTo>
                          <a:cubicBezTo>
                            <a:pt x="947" y="2714"/>
                            <a:pt x="1069" y="2593"/>
                            <a:pt x="1069" y="2442"/>
                          </a:cubicBezTo>
                          <a:lnTo>
                            <a:pt x="1069" y="272"/>
                          </a:lnTo>
                          <a:cubicBezTo>
                            <a:pt x="1069" y="121"/>
                            <a:pt x="947" y="0"/>
                            <a:pt x="792" y="0"/>
                          </a:cubicBezTo>
                          <a:close/>
                        </a:path>
                      </a:pathLst>
                    </a:custGeom>
                    <a:solidFill>
                      <a:srgbClr val="FFD05B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0" name="Google Shape;350;p34"/>
                    <p:cNvSpPr/>
                    <p:nvPr/>
                  </p:nvSpPr>
                  <p:spPr>
                    <a:xfrm>
                      <a:off x="4813463" y="1341200"/>
                      <a:ext cx="48525" cy="67850"/>
                    </a:xfrm>
                    <a:custGeom>
                      <a:rect b="b" l="l" r="r" t="t"/>
                      <a:pathLst>
                        <a:path extrusionOk="0" h="2714" w="1941">
                          <a:moveTo>
                            <a:pt x="272" y="0"/>
                          </a:moveTo>
                          <a:cubicBezTo>
                            <a:pt x="122" y="0"/>
                            <a:pt x="0" y="121"/>
                            <a:pt x="0" y="272"/>
                          </a:cubicBezTo>
                          <a:lnTo>
                            <a:pt x="0" y="2442"/>
                          </a:lnTo>
                          <a:cubicBezTo>
                            <a:pt x="0" y="2593"/>
                            <a:pt x="122" y="2714"/>
                            <a:pt x="272" y="2714"/>
                          </a:cubicBezTo>
                          <a:lnTo>
                            <a:pt x="1663" y="2714"/>
                          </a:lnTo>
                          <a:cubicBezTo>
                            <a:pt x="1820" y="2714"/>
                            <a:pt x="1940" y="2593"/>
                            <a:pt x="1940" y="2442"/>
                          </a:cubicBezTo>
                          <a:lnTo>
                            <a:pt x="1940" y="272"/>
                          </a:lnTo>
                          <a:cubicBezTo>
                            <a:pt x="1940" y="121"/>
                            <a:pt x="1820" y="0"/>
                            <a:pt x="1663" y="0"/>
                          </a:cubicBezTo>
                          <a:close/>
                        </a:path>
                      </a:pathLst>
                    </a:custGeom>
                    <a:solidFill>
                      <a:srgbClr val="FFDB7A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1" name="Google Shape;351;p34"/>
                    <p:cNvSpPr/>
                    <p:nvPr/>
                  </p:nvSpPr>
                  <p:spPr>
                    <a:xfrm>
                      <a:off x="4845088" y="1341200"/>
                      <a:ext cx="26575" cy="67850"/>
                    </a:xfrm>
                    <a:custGeom>
                      <a:rect b="b" l="l" r="r" t="t"/>
                      <a:pathLst>
                        <a:path extrusionOk="0" h="2714" w="1063">
                          <a:moveTo>
                            <a:pt x="1" y="0"/>
                          </a:moveTo>
                          <a:cubicBezTo>
                            <a:pt x="156" y="0"/>
                            <a:pt x="289" y="121"/>
                            <a:pt x="289" y="277"/>
                          </a:cubicBezTo>
                          <a:lnTo>
                            <a:pt x="289" y="2442"/>
                          </a:lnTo>
                          <a:cubicBezTo>
                            <a:pt x="289" y="2593"/>
                            <a:pt x="156" y="2714"/>
                            <a:pt x="1" y="2714"/>
                          </a:cubicBezTo>
                          <a:lnTo>
                            <a:pt x="791" y="2714"/>
                          </a:lnTo>
                          <a:cubicBezTo>
                            <a:pt x="942" y="2714"/>
                            <a:pt x="1062" y="2593"/>
                            <a:pt x="1062" y="2442"/>
                          </a:cubicBezTo>
                          <a:lnTo>
                            <a:pt x="1062" y="272"/>
                          </a:lnTo>
                          <a:cubicBezTo>
                            <a:pt x="1062" y="121"/>
                            <a:pt x="942" y="0"/>
                            <a:pt x="791" y="0"/>
                          </a:cubicBezTo>
                          <a:close/>
                        </a:path>
                      </a:pathLst>
                    </a:custGeom>
                    <a:solidFill>
                      <a:srgbClr val="FFD05B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2" name="Google Shape;352;p34"/>
                    <p:cNvSpPr/>
                    <p:nvPr/>
                  </p:nvSpPr>
                  <p:spPr>
                    <a:xfrm>
                      <a:off x="4910463" y="1545025"/>
                      <a:ext cx="26750" cy="48675"/>
                    </a:xfrm>
                    <a:custGeom>
                      <a:rect b="b" l="l" r="r" t="t"/>
                      <a:pathLst>
                        <a:path extrusionOk="0" h="1947" w="1070">
                          <a:moveTo>
                            <a:pt x="163" y="1"/>
                          </a:moveTo>
                          <a:cubicBezTo>
                            <a:pt x="70" y="1"/>
                            <a:pt x="1" y="70"/>
                            <a:pt x="1" y="157"/>
                          </a:cubicBezTo>
                          <a:lnTo>
                            <a:pt x="1" y="1675"/>
                          </a:lnTo>
                          <a:lnTo>
                            <a:pt x="1069" y="1946"/>
                          </a:lnTo>
                          <a:lnTo>
                            <a:pt x="798" y="157"/>
                          </a:lnTo>
                          <a:cubicBezTo>
                            <a:pt x="798" y="70"/>
                            <a:pt x="723" y="1"/>
                            <a:pt x="636" y="1"/>
                          </a:cubicBezTo>
                          <a:close/>
                        </a:path>
                      </a:pathLst>
                    </a:custGeom>
                    <a:solidFill>
                      <a:srgbClr val="FFDB7A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3" name="Google Shape;353;p34"/>
                    <p:cNvSpPr/>
                    <p:nvPr/>
                  </p:nvSpPr>
                  <p:spPr>
                    <a:xfrm>
                      <a:off x="4925788" y="1545025"/>
                      <a:ext cx="13750" cy="48675"/>
                    </a:xfrm>
                    <a:custGeom>
                      <a:rect b="b" l="l" r="r" t="t"/>
                      <a:pathLst>
                        <a:path extrusionOk="0" h="1947" w="550">
                          <a:moveTo>
                            <a:pt x="0" y="1"/>
                          </a:moveTo>
                          <a:cubicBezTo>
                            <a:pt x="92" y="1"/>
                            <a:pt x="161" y="70"/>
                            <a:pt x="161" y="157"/>
                          </a:cubicBezTo>
                          <a:lnTo>
                            <a:pt x="161" y="1855"/>
                          </a:lnTo>
                          <a:lnTo>
                            <a:pt x="549" y="1946"/>
                          </a:lnTo>
                          <a:lnTo>
                            <a:pt x="549" y="157"/>
                          </a:lnTo>
                          <a:cubicBezTo>
                            <a:pt x="549" y="70"/>
                            <a:pt x="480" y="1"/>
                            <a:pt x="387" y="1"/>
                          </a:cubicBezTo>
                          <a:close/>
                        </a:path>
                      </a:pathLst>
                    </a:custGeom>
                    <a:solidFill>
                      <a:srgbClr val="FF9100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4" name="Google Shape;354;p34"/>
                    <p:cNvSpPr/>
                    <p:nvPr/>
                  </p:nvSpPr>
                  <p:spPr>
                    <a:xfrm>
                      <a:off x="4861963" y="1583725"/>
                      <a:ext cx="126225" cy="68000"/>
                    </a:xfrm>
                    <a:custGeom>
                      <a:rect b="b" l="l" r="r" t="t"/>
                      <a:pathLst>
                        <a:path extrusionOk="0" h="2720" w="5049">
                          <a:moveTo>
                            <a:pt x="925" y="1"/>
                          </a:moveTo>
                          <a:cubicBezTo>
                            <a:pt x="560" y="1"/>
                            <a:pt x="267" y="329"/>
                            <a:pt x="267" y="734"/>
                          </a:cubicBezTo>
                          <a:lnTo>
                            <a:pt x="0" y="1184"/>
                          </a:lnTo>
                          <a:lnTo>
                            <a:pt x="0" y="2720"/>
                          </a:lnTo>
                          <a:lnTo>
                            <a:pt x="5048" y="2720"/>
                          </a:lnTo>
                          <a:lnTo>
                            <a:pt x="5048" y="1184"/>
                          </a:lnTo>
                          <a:lnTo>
                            <a:pt x="4782" y="734"/>
                          </a:lnTo>
                          <a:cubicBezTo>
                            <a:pt x="4782" y="329"/>
                            <a:pt x="4481" y="1"/>
                            <a:pt x="4118" y="1"/>
                          </a:cubicBezTo>
                          <a:close/>
                        </a:path>
                      </a:pathLst>
                    </a:custGeom>
                    <a:solidFill>
                      <a:srgbClr val="FF9100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5" name="Google Shape;355;p34"/>
                    <p:cNvSpPr/>
                    <p:nvPr/>
                  </p:nvSpPr>
                  <p:spPr>
                    <a:xfrm>
                      <a:off x="4943513" y="1583725"/>
                      <a:ext cx="44675" cy="68000"/>
                    </a:xfrm>
                    <a:custGeom>
                      <a:rect b="b" l="l" r="r" t="t"/>
                      <a:pathLst>
                        <a:path extrusionOk="0" h="2720" w="1787">
                          <a:moveTo>
                            <a:pt x="1" y="1"/>
                          </a:moveTo>
                          <a:cubicBezTo>
                            <a:pt x="400" y="1"/>
                            <a:pt x="718" y="329"/>
                            <a:pt x="718" y="734"/>
                          </a:cubicBezTo>
                          <a:lnTo>
                            <a:pt x="1006" y="1184"/>
                          </a:lnTo>
                          <a:lnTo>
                            <a:pt x="1006" y="2720"/>
                          </a:lnTo>
                          <a:lnTo>
                            <a:pt x="1786" y="2720"/>
                          </a:lnTo>
                          <a:lnTo>
                            <a:pt x="1786" y="1184"/>
                          </a:lnTo>
                          <a:lnTo>
                            <a:pt x="1496" y="734"/>
                          </a:lnTo>
                          <a:cubicBezTo>
                            <a:pt x="1496" y="329"/>
                            <a:pt x="1173" y="1"/>
                            <a:pt x="776" y="1"/>
                          </a:cubicBezTo>
                          <a:close/>
                        </a:path>
                      </a:pathLst>
                    </a:custGeom>
                    <a:solidFill>
                      <a:srgbClr val="E29000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6" name="Google Shape;356;p34"/>
                    <p:cNvSpPr/>
                    <p:nvPr/>
                  </p:nvSpPr>
                  <p:spPr>
                    <a:xfrm>
                      <a:off x="4861963" y="1593525"/>
                      <a:ext cx="126225" cy="36000"/>
                    </a:xfrm>
                    <a:custGeom>
                      <a:rect b="b" l="l" r="r" t="t"/>
                      <a:pathLst>
                        <a:path extrusionOk="0" h="1440" w="5049">
                          <a:moveTo>
                            <a:pt x="682" y="1"/>
                          </a:moveTo>
                          <a:cubicBezTo>
                            <a:pt x="307" y="1"/>
                            <a:pt x="0" y="307"/>
                            <a:pt x="0" y="683"/>
                          </a:cubicBezTo>
                          <a:lnTo>
                            <a:pt x="0" y="1162"/>
                          </a:lnTo>
                          <a:lnTo>
                            <a:pt x="64" y="1162"/>
                          </a:lnTo>
                          <a:cubicBezTo>
                            <a:pt x="480" y="1162"/>
                            <a:pt x="480" y="1439"/>
                            <a:pt x="896" y="1439"/>
                          </a:cubicBezTo>
                          <a:cubicBezTo>
                            <a:pt x="1306" y="1439"/>
                            <a:pt x="1306" y="1162"/>
                            <a:pt x="1722" y="1162"/>
                          </a:cubicBezTo>
                          <a:cubicBezTo>
                            <a:pt x="2138" y="1162"/>
                            <a:pt x="2138" y="1439"/>
                            <a:pt x="2553" y="1439"/>
                          </a:cubicBezTo>
                          <a:cubicBezTo>
                            <a:pt x="2969" y="1439"/>
                            <a:pt x="2969" y="1162"/>
                            <a:pt x="3385" y="1162"/>
                          </a:cubicBezTo>
                          <a:cubicBezTo>
                            <a:pt x="3801" y="1162"/>
                            <a:pt x="3801" y="1439"/>
                            <a:pt x="4217" y="1439"/>
                          </a:cubicBezTo>
                          <a:cubicBezTo>
                            <a:pt x="4632" y="1439"/>
                            <a:pt x="4632" y="1162"/>
                            <a:pt x="5048" y="1162"/>
                          </a:cubicBezTo>
                          <a:lnTo>
                            <a:pt x="5048" y="683"/>
                          </a:lnTo>
                          <a:cubicBezTo>
                            <a:pt x="5048" y="307"/>
                            <a:pt x="4742" y="1"/>
                            <a:pt x="4361" y="1"/>
                          </a:cubicBezTo>
                          <a:close/>
                        </a:path>
                      </a:pathLst>
                    </a:custGeom>
                    <a:solidFill>
                      <a:srgbClr val="7373EB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7" name="Google Shape;357;p34"/>
                    <p:cNvSpPr/>
                    <p:nvPr/>
                  </p:nvSpPr>
                  <p:spPr>
                    <a:xfrm>
                      <a:off x="4844038" y="1651700"/>
                      <a:ext cx="164350" cy="9700"/>
                    </a:xfrm>
                    <a:custGeom>
                      <a:rect b="b" l="l" r="r" t="t"/>
                      <a:pathLst>
                        <a:path extrusionOk="0" h="388" w="6574">
                          <a:moveTo>
                            <a:pt x="198" y="1"/>
                          </a:moveTo>
                          <a:cubicBezTo>
                            <a:pt x="88" y="1"/>
                            <a:pt x="1" y="88"/>
                            <a:pt x="1" y="198"/>
                          </a:cubicBezTo>
                          <a:cubicBezTo>
                            <a:pt x="1" y="302"/>
                            <a:pt x="88" y="387"/>
                            <a:pt x="198" y="387"/>
                          </a:cubicBezTo>
                          <a:lnTo>
                            <a:pt x="6376" y="387"/>
                          </a:lnTo>
                          <a:cubicBezTo>
                            <a:pt x="6487" y="387"/>
                            <a:pt x="6573" y="302"/>
                            <a:pt x="6573" y="198"/>
                          </a:cubicBezTo>
                          <a:cubicBezTo>
                            <a:pt x="6573" y="88"/>
                            <a:pt x="6487" y="1"/>
                            <a:pt x="6376" y="1"/>
                          </a:cubicBezTo>
                          <a:close/>
                        </a:path>
                      </a:pathLst>
                    </a:custGeom>
                    <a:solidFill>
                      <a:srgbClr val="FFDB7A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8" name="Google Shape;358;p34"/>
                    <p:cNvSpPr/>
                    <p:nvPr/>
                  </p:nvSpPr>
                  <p:spPr>
                    <a:xfrm>
                      <a:off x="4950763" y="1593525"/>
                      <a:ext cx="37425" cy="35675"/>
                    </a:xfrm>
                    <a:custGeom>
                      <a:rect b="b" l="l" r="r" t="t"/>
                      <a:pathLst>
                        <a:path extrusionOk="0" h="1427" w="1497">
                          <a:moveTo>
                            <a:pt x="1" y="1"/>
                          </a:moveTo>
                          <a:cubicBezTo>
                            <a:pt x="393" y="1"/>
                            <a:pt x="716" y="307"/>
                            <a:pt x="716" y="683"/>
                          </a:cubicBezTo>
                          <a:lnTo>
                            <a:pt x="716" y="1427"/>
                          </a:lnTo>
                          <a:cubicBezTo>
                            <a:pt x="1046" y="1381"/>
                            <a:pt x="1091" y="1162"/>
                            <a:pt x="1496" y="1162"/>
                          </a:cubicBezTo>
                          <a:lnTo>
                            <a:pt x="1496" y="683"/>
                          </a:lnTo>
                          <a:cubicBezTo>
                            <a:pt x="1496" y="307"/>
                            <a:pt x="1172" y="1"/>
                            <a:pt x="774" y="1"/>
                          </a:cubicBezTo>
                          <a:close/>
                        </a:path>
                      </a:pathLst>
                    </a:custGeom>
                    <a:solidFill>
                      <a:srgbClr val="2C2CCC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9" name="Google Shape;359;p34"/>
                    <p:cNvSpPr/>
                    <p:nvPr/>
                  </p:nvSpPr>
                  <p:spPr>
                    <a:xfrm>
                      <a:off x="4899663" y="1472550"/>
                      <a:ext cx="49225" cy="58775"/>
                    </a:xfrm>
                    <a:custGeom>
                      <a:rect b="b" l="l" r="r" t="t"/>
                      <a:pathLst>
                        <a:path extrusionOk="0" h="2351" w="1969">
                          <a:moveTo>
                            <a:pt x="1062" y="1"/>
                          </a:moveTo>
                          <a:cubicBezTo>
                            <a:pt x="1039" y="1"/>
                            <a:pt x="1016" y="12"/>
                            <a:pt x="1005" y="35"/>
                          </a:cubicBezTo>
                          <a:lnTo>
                            <a:pt x="878" y="69"/>
                          </a:lnTo>
                          <a:lnTo>
                            <a:pt x="305" y="1058"/>
                          </a:lnTo>
                          <a:cubicBezTo>
                            <a:pt x="0" y="1583"/>
                            <a:pt x="318" y="2230"/>
                            <a:pt x="878" y="2345"/>
                          </a:cubicBezTo>
                          <a:cubicBezTo>
                            <a:pt x="897" y="2349"/>
                            <a:pt x="917" y="2350"/>
                            <a:pt x="937" y="2350"/>
                          </a:cubicBezTo>
                          <a:cubicBezTo>
                            <a:pt x="978" y="2350"/>
                            <a:pt x="1020" y="2345"/>
                            <a:pt x="1062" y="2345"/>
                          </a:cubicBezTo>
                          <a:cubicBezTo>
                            <a:pt x="1733" y="2345"/>
                            <a:pt x="1968" y="1641"/>
                            <a:pt x="1634" y="1058"/>
                          </a:cubicBezTo>
                          <a:lnTo>
                            <a:pt x="1120" y="35"/>
                          </a:lnTo>
                          <a:cubicBezTo>
                            <a:pt x="1108" y="12"/>
                            <a:pt x="1085" y="1"/>
                            <a:pt x="1062" y="1"/>
                          </a:cubicBezTo>
                          <a:close/>
                        </a:path>
                      </a:pathLst>
                    </a:custGeom>
                    <a:solidFill>
                      <a:srgbClr val="FF9100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0" name="Google Shape;360;p34"/>
                    <p:cNvSpPr/>
                    <p:nvPr/>
                  </p:nvSpPr>
                  <p:spPr>
                    <a:xfrm>
                      <a:off x="4921588" y="1467950"/>
                      <a:ext cx="31950" cy="63825"/>
                    </a:xfrm>
                    <a:custGeom>
                      <a:rect b="b" l="l" r="r" t="t"/>
                      <a:pathLst>
                        <a:path extrusionOk="0" h="2553" w="1278">
                          <a:moveTo>
                            <a:pt x="185" y="0"/>
                          </a:moveTo>
                          <a:cubicBezTo>
                            <a:pt x="162" y="0"/>
                            <a:pt x="139" y="12"/>
                            <a:pt x="128" y="34"/>
                          </a:cubicBezTo>
                          <a:lnTo>
                            <a:pt x="1" y="253"/>
                          </a:lnTo>
                          <a:lnTo>
                            <a:pt x="572" y="1242"/>
                          </a:lnTo>
                          <a:cubicBezTo>
                            <a:pt x="872" y="1767"/>
                            <a:pt x="561" y="2414"/>
                            <a:pt x="1" y="2529"/>
                          </a:cubicBezTo>
                          <a:cubicBezTo>
                            <a:pt x="59" y="2540"/>
                            <a:pt x="121" y="2553"/>
                            <a:pt x="185" y="2553"/>
                          </a:cubicBezTo>
                          <a:cubicBezTo>
                            <a:pt x="856" y="2553"/>
                            <a:pt x="1277" y="1825"/>
                            <a:pt x="942" y="1242"/>
                          </a:cubicBezTo>
                          <a:lnTo>
                            <a:pt x="243" y="34"/>
                          </a:lnTo>
                          <a:cubicBezTo>
                            <a:pt x="231" y="12"/>
                            <a:pt x="208" y="0"/>
                            <a:pt x="185" y="0"/>
                          </a:cubicBezTo>
                          <a:close/>
                        </a:path>
                      </a:pathLst>
                    </a:custGeom>
                    <a:solidFill>
                      <a:srgbClr val="E29000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1" name="Google Shape;361;p34"/>
                    <p:cNvSpPr/>
                    <p:nvPr/>
                  </p:nvSpPr>
                  <p:spPr>
                    <a:xfrm>
                      <a:off x="4913338" y="1499850"/>
                      <a:ext cx="24875" cy="31175"/>
                    </a:xfrm>
                    <a:custGeom>
                      <a:rect b="b" l="l" r="r" t="t"/>
                      <a:pathLst>
                        <a:path extrusionOk="0" h="1247" w="995">
                          <a:moveTo>
                            <a:pt x="516" y="0"/>
                          </a:moveTo>
                          <a:cubicBezTo>
                            <a:pt x="504" y="0"/>
                            <a:pt x="492" y="6"/>
                            <a:pt x="486" y="17"/>
                          </a:cubicBezTo>
                          <a:lnTo>
                            <a:pt x="134" y="618"/>
                          </a:lnTo>
                          <a:cubicBezTo>
                            <a:pt x="1" y="855"/>
                            <a:pt x="112" y="1138"/>
                            <a:pt x="342" y="1237"/>
                          </a:cubicBezTo>
                          <a:cubicBezTo>
                            <a:pt x="359" y="1244"/>
                            <a:pt x="377" y="1246"/>
                            <a:pt x="396" y="1246"/>
                          </a:cubicBezTo>
                          <a:cubicBezTo>
                            <a:pt x="433" y="1246"/>
                            <a:pt x="473" y="1237"/>
                            <a:pt x="515" y="1237"/>
                          </a:cubicBezTo>
                          <a:lnTo>
                            <a:pt x="498" y="1219"/>
                          </a:lnTo>
                          <a:cubicBezTo>
                            <a:pt x="781" y="1219"/>
                            <a:pt x="995" y="1011"/>
                            <a:pt x="943" y="751"/>
                          </a:cubicBezTo>
                          <a:cubicBezTo>
                            <a:pt x="931" y="704"/>
                            <a:pt x="920" y="664"/>
                            <a:pt x="891" y="618"/>
                          </a:cubicBezTo>
                          <a:lnTo>
                            <a:pt x="544" y="17"/>
                          </a:lnTo>
                          <a:cubicBezTo>
                            <a:pt x="539" y="6"/>
                            <a:pt x="527" y="0"/>
                            <a:pt x="516" y="0"/>
                          </a:cubicBezTo>
                          <a:close/>
                        </a:path>
                      </a:pathLst>
                    </a:custGeom>
                    <a:solidFill>
                      <a:srgbClr val="FFDB7A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2" name="Google Shape;362;p34"/>
                    <p:cNvSpPr/>
                    <p:nvPr/>
                  </p:nvSpPr>
                  <p:spPr>
                    <a:xfrm>
                      <a:off x="4922313" y="1518625"/>
                      <a:ext cx="15900" cy="13150"/>
                    </a:xfrm>
                    <a:custGeom>
                      <a:rect b="b" l="l" r="r" t="t"/>
                      <a:pathLst>
                        <a:path extrusionOk="0" h="526" w="636">
                          <a:moveTo>
                            <a:pt x="584" y="0"/>
                          </a:moveTo>
                          <a:lnTo>
                            <a:pt x="584" y="0"/>
                          </a:lnTo>
                          <a:cubicBezTo>
                            <a:pt x="480" y="236"/>
                            <a:pt x="272" y="427"/>
                            <a:pt x="1" y="497"/>
                          </a:cubicBezTo>
                          <a:cubicBezTo>
                            <a:pt x="52" y="513"/>
                            <a:pt x="99" y="526"/>
                            <a:pt x="156" y="526"/>
                          </a:cubicBezTo>
                          <a:cubicBezTo>
                            <a:pt x="439" y="526"/>
                            <a:pt x="636" y="260"/>
                            <a:pt x="584" y="0"/>
                          </a:cubicBezTo>
                          <a:close/>
                        </a:path>
                      </a:pathLst>
                    </a:custGeom>
                    <a:solidFill>
                      <a:srgbClr val="FF9100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246" name="Google Shape;246;p34"/>
                  <p:cNvSpPr/>
                  <p:nvPr/>
                </p:nvSpPr>
                <p:spPr>
                  <a:xfrm>
                    <a:off x="1673547" y="2403313"/>
                    <a:ext cx="719700" cy="719700"/>
                  </a:xfrm>
                  <a:prstGeom prst="ellipse">
                    <a:avLst/>
                  </a:prstGeom>
                  <a:solidFill>
                    <a:srgbClr val="6FA8DC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sp>
        <p:nvSpPr>
          <p:cNvPr id="363" name="Google Shape;363;p34"/>
          <p:cNvSpPr/>
          <p:nvPr/>
        </p:nvSpPr>
        <p:spPr>
          <a:xfrm>
            <a:off x="3368997" y="2421463"/>
            <a:ext cx="719700" cy="719700"/>
          </a:xfrm>
          <a:prstGeom prst="ellipse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4"/>
          <p:cNvSpPr/>
          <p:nvPr/>
        </p:nvSpPr>
        <p:spPr>
          <a:xfrm>
            <a:off x="5056772" y="2421463"/>
            <a:ext cx="719700" cy="719700"/>
          </a:xfrm>
          <a:prstGeom prst="ellipse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4"/>
          <p:cNvSpPr/>
          <p:nvPr/>
        </p:nvSpPr>
        <p:spPr>
          <a:xfrm>
            <a:off x="6744547" y="2421463"/>
            <a:ext cx="719700" cy="719700"/>
          </a:xfrm>
          <a:prstGeom prst="ellipse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4"/>
          <p:cNvSpPr txBox="1"/>
          <p:nvPr/>
        </p:nvSpPr>
        <p:spPr>
          <a:xfrm>
            <a:off x="1873150" y="2488975"/>
            <a:ext cx="307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1" sz="2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7" name="Google Shape;367;p34"/>
          <p:cNvSpPr txBox="1"/>
          <p:nvPr/>
        </p:nvSpPr>
        <p:spPr>
          <a:xfrm>
            <a:off x="3536875" y="2527375"/>
            <a:ext cx="307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b="1" sz="2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8" name="Google Shape;368;p34"/>
          <p:cNvSpPr txBox="1"/>
          <p:nvPr/>
        </p:nvSpPr>
        <p:spPr>
          <a:xfrm>
            <a:off x="5263025" y="2527375"/>
            <a:ext cx="307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b="1" sz="2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9" name="Google Shape;369;p34"/>
          <p:cNvSpPr txBox="1"/>
          <p:nvPr/>
        </p:nvSpPr>
        <p:spPr>
          <a:xfrm>
            <a:off x="6912400" y="2527375"/>
            <a:ext cx="307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b="1" sz="2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0" name="Google Shape;370;p34"/>
          <p:cNvSpPr txBox="1"/>
          <p:nvPr/>
        </p:nvSpPr>
        <p:spPr>
          <a:xfrm>
            <a:off x="1159975" y="3476500"/>
            <a:ext cx="1941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Find t</a:t>
            </a: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op N key words using TF-IDF scores for the jokes in the dataset 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1" name="Google Shape;371;p34"/>
          <p:cNvSpPr txBox="1"/>
          <p:nvPr/>
        </p:nvSpPr>
        <p:spPr>
          <a:xfrm>
            <a:off x="2523275" y="1245175"/>
            <a:ext cx="25335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Create a profile of the key words of the jokes rated by our user who needs recommendations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2" name="Google Shape;372;p34"/>
          <p:cNvSpPr txBox="1"/>
          <p:nvPr/>
        </p:nvSpPr>
        <p:spPr>
          <a:xfrm>
            <a:off x="5853250" y="1345238"/>
            <a:ext cx="2652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Recommend new jokes based on distance between user profile and joke database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3" name="Google Shape;373;p34"/>
          <p:cNvSpPr txBox="1"/>
          <p:nvPr/>
        </p:nvSpPr>
        <p:spPr>
          <a:xfrm>
            <a:off x="4352775" y="3427825"/>
            <a:ext cx="2202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Compute Cosine Similarity between the unseen jokes and the rated jokes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5"/>
          <p:cNvSpPr txBox="1"/>
          <p:nvPr>
            <p:ph type="title"/>
          </p:nvPr>
        </p:nvSpPr>
        <p:spPr>
          <a:xfrm>
            <a:off x="311700" y="181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/>
              <a:t>Content-based Filtering: RMSE Computation</a:t>
            </a:r>
            <a:endParaRPr b="1" sz="2820"/>
          </a:p>
        </p:txBody>
      </p:sp>
      <p:sp>
        <p:nvSpPr>
          <p:cNvPr id="379" name="Google Shape;379;p35"/>
          <p:cNvSpPr txBox="1"/>
          <p:nvPr/>
        </p:nvSpPr>
        <p:spPr>
          <a:xfrm>
            <a:off x="5780000" y="1002975"/>
            <a:ext cx="312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0" name="Google Shape;380;p35"/>
          <p:cNvSpPr txBox="1"/>
          <p:nvPr/>
        </p:nvSpPr>
        <p:spPr>
          <a:xfrm>
            <a:off x="5590200" y="1678700"/>
            <a:ext cx="2841600" cy="126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Calculating RMS Error by removing part of the dataset and computing the error between the actual ranking and the calculated ranking.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81" name="Google Shape;38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450" y="1002975"/>
            <a:ext cx="4640250" cy="3612116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35"/>
          <p:cNvSpPr/>
          <p:nvPr/>
        </p:nvSpPr>
        <p:spPr>
          <a:xfrm>
            <a:off x="5189700" y="3472950"/>
            <a:ext cx="3642600" cy="582900"/>
          </a:xfrm>
          <a:prstGeom prst="flowChartAlternateProcess">
            <a:avLst/>
          </a:prstGeom>
          <a:solidFill>
            <a:srgbClr val="6FA8DC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The RMS Error is increasing with the number of unknowns, as expected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 rotWithShape="1">
          <a:blip r:embed="rId3">
            <a:alphaModFix/>
          </a:blip>
          <a:srcRect b="0" l="2989" r="2989" t="0"/>
          <a:stretch/>
        </p:blipFill>
        <p:spPr>
          <a:xfrm>
            <a:off x="1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/>
          <p:nvPr/>
        </p:nvSpPr>
        <p:spPr>
          <a:xfrm>
            <a:off x="0" y="861175"/>
            <a:ext cx="4568400" cy="3427800"/>
          </a:xfrm>
          <a:prstGeom prst="rect">
            <a:avLst/>
          </a:prstGeom>
          <a:solidFill>
            <a:srgbClr val="FFFFFF">
              <a:alpha val="8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type="title"/>
          </p:nvPr>
        </p:nvSpPr>
        <p:spPr>
          <a:xfrm>
            <a:off x="329350" y="0"/>
            <a:ext cx="3997500" cy="12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Motivation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29350" y="1588450"/>
            <a:ext cx="3997500" cy="3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❏"/>
            </a:pPr>
            <a:r>
              <a:rPr lang="en">
                <a:solidFill>
                  <a:srgbClr val="000000"/>
                </a:solidFill>
              </a:rPr>
              <a:t>Smart assistants like Siri, Google, and Alexa are pushing to recommend jokes based on user preferences</a:t>
            </a:r>
            <a:endParaRPr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❏"/>
            </a:pPr>
            <a:r>
              <a:rPr lang="en">
                <a:solidFill>
                  <a:srgbClr val="000000"/>
                </a:solidFill>
              </a:rPr>
              <a:t>Humor can be an essential tool to reduce stress/tension</a:t>
            </a:r>
            <a:endParaRPr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❏"/>
            </a:pPr>
            <a:r>
              <a:rPr lang="en">
                <a:solidFill>
                  <a:srgbClr val="000000"/>
                </a:solidFill>
              </a:rPr>
              <a:t>Understanding humor makes computers more ‘user friendly’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6"/>
          <p:cNvSpPr txBox="1"/>
          <p:nvPr>
            <p:ph type="ctrTitle"/>
          </p:nvPr>
        </p:nvSpPr>
        <p:spPr>
          <a:xfrm>
            <a:off x="707100" y="-202550"/>
            <a:ext cx="7821900" cy="405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Results 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88" name="Google Shape;388;p36"/>
          <p:cNvGrpSpPr/>
          <p:nvPr/>
        </p:nvGrpSpPr>
        <p:grpSpPr>
          <a:xfrm>
            <a:off x="3347583" y="3109085"/>
            <a:ext cx="2341294" cy="1051681"/>
            <a:chOff x="3967651" y="3645904"/>
            <a:chExt cx="1479304" cy="745292"/>
          </a:xfrm>
        </p:grpSpPr>
        <p:grpSp>
          <p:nvGrpSpPr>
            <p:cNvPr id="389" name="Google Shape;389;p36"/>
            <p:cNvGrpSpPr/>
            <p:nvPr/>
          </p:nvGrpSpPr>
          <p:grpSpPr>
            <a:xfrm>
              <a:off x="3967651" y="4009026"/>
              <a:ext cx="1479304" cy="382170"/>
              <a:chOff x="3967651" y="4009026"/>
              <a:chExt cx="1479304" cy="382170"/>
            </a:xfrm>
          </p:grpSpPr>
          <p:grpSp>
            <p:nvGrpSpPr>
              <p:cNvPr id="390" name="Google Shape;390;p36"/>
              <p:cNvGrpSpPr/>
              <p:nvPr/>
            </p:nvGrpSpPr>
            <p:grpSpPr>
              <a:xfrm>
                <a:off x="4892216" y="4195630"/>
                <a:ext cx="554739" cy="195566"/>
                <a:chOff x="3604375" y="4892160"/>
                <a:chExt cx="1651500" cy="582215"/>
              </a:xfrm>
            </p:grpSpPr>
            <p:sp>
              <p:nvSpPr>
                <p:cNvPr id="391" name="Google Shape;391;p36"/>
                <p:cNvSpPr/>
                <p:nvPr/>
              </p:nvSpPr>
              <p:spPr>
                <a:xfrm>
                  <a:off x="3604375" y="4892160"/>
                  <a:ext cx="1651500" cy="146825"/>
                </a:xfrm>
                <a:custGeom>
                  <a:rect b="b" l="l" r="r" t="t"/>
                  <a:pathLst>
                    <a:path extrusionOk="0" h="5873" w="66060">
                      <a:moveTo>
                        <a:pt x="1" y="0"/>
                      </a:moveTo>
                      <a:lnTo>
                        <a:pt x="7340" y="5872"/>
                      </a:lnTo>
                      <a:lnTo>
                        <a:pt x="66060" y="5872"/>
                      </a:lnTo>
                      <a:lnTo>
                        <a:pt x="51382" y="0"/>
                      </a:lnTo>
                      <a:close/>
                    </a:path>
                  </a:pathLst>
                </a:custGeom>
                <a:solidFill>
                  <a:srgbClr val="A5B7C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" name="Google Shape;392;p36"/>
                <p:cNvSpPr/>
                <p:nvPr/>
              </p:nvSpPr>
              <p:spPr>
                <a:xfrm>
                  <a:off x="3787875" y="5033975"/>
                  <a:ext cx="1468000" cy="440400"/>
                </a:xfrm>
                <a:custGeom>
                  <a:rect b="b" l="l" r="r" t="t"/>
                  <a:pathLst>
                    <a:path extrusionOk="0" h="17616" w="58720">
                      <a:moveTo>
                        <a:pt x="0" y="0"/>
                      </a:moveTo>
                      <a:lnTo>
                        <a:pt x="0" y="17615"/>
                      </a:lnTo>
                      <a:lnTo>
                        <a:pt x="58720" y="17615"/>
                      </a:lnTo>
                      <a:lnTo>
                        <a:pt x="58720" y="0"/>
                      </a:ln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3" name="Google Shape;393;p36"/>
              <p:cNvGrpSpPr/>
              <p:nvPr/>
            </p:nvGrpSpPr>
            <p:grpSpPr>
              <a:xfrm>
                <a:off x="3967651" y="4146303"/>
                <a:ext cx="579402" cy="244893"/>
                <a:chOff x="851875" y="4745310"/>
                <a:chExt cx="1724925" cy="729065"/>
              </a:xfrm>
            </p:grpSpPr>
            <p:sp>
              <p:nvSpPr>
                <p:cNvPr id="394" name="Google Shape;394;p36"/>
                <p:cNvSpPr/>
                <p:nvPr/>
              </p:nvSpPr>
              <p:spPr>
                <a:xfrm>
                  <a:off x="851925" y="4745310"/>
                  <a:ext cx="1724875" cy="146875"/>
                </a:xfrm>
                <a:custGeom>
                  <a:rect b="b" l="l" r="r" t="t"/>
                  <a:pathLst>
                    <a:path extrusionOk="0" h="5875" w="68995">
                      <a:moveTo>
                        <a:pt x="14679" y="0"/>
                      </a:moveTo>
                      <a:lnTo>
                        <a:pt x="1" y="5874"/>
                      </a:lnTo>
                      <a:lnTo>
                        <a:pt x="58718" y="5874"/>
                      </a:lnTo>
                      <a:lnTo>
                        <a:pt x="68994" y="0"/>
                      </a:lnTo>
                      <a:close/>
                    </a:path>
                  </a:pathLst>
                </a:custGeom>
                <a:solidFill>
                  <a:srgbClr val="A5B7C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5" name="Google Shape;395;p36"/>
                <p:cNvSpPr/>
                <p:nvPr/>
              </p:nvSpPr>
              <p:spPr>
                <a:xfrm>
                  <a:off x="851875" y="4887175"/>
                  <a:ext cx="1468025" cy="587200"/>
                </a:xfrm>
                <a:custGeom>
                  <a:rect b="b" l="l" r="r" t="t"/>
                  <a:pathLst>
                    <a:path extrusionOk="0" h="23488" w="58721">
                      <a:moveTo>
                        <a:pt x="0" y="0"/>
                      </a:moveTo>
                      <a:lnTo>
                        <a:pt x="0" y="23487"/>
                      </a:lnTo>
                      <a:lnTo>
                        <a:pt x="58720" y="23487"/>
                      </a:lnTo>
                      <a:lnTo>
                        <a:pt x="58720" y="0"/>
                      </a:ln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6" name="Google Shape;396;p36"/>
              <p:cNvGrpSpPr/>
              <p:nvPr/>
            </p:nvGrpSpPr>
            <p:grpSpPr>
              <a:xfrm>
                <a:off x="4460753" y="4009026"/>
                <a:ext cx="493110" cy="382170"/>
                <a:chOff x="2319875" y="4336625"/>
                <a:chExt cx="1468025" cy="1137750"/>
              </a:xfrm>
            </p:grpSpPr>
            <p:sp>
              <p:nvSpPr>
                <p:cNvPr id="397" name="Google Shape;397;p36"/>
                <p:cNvSpPr/>
                <p:nvPr/>
              </p:nvSpPr>
              <p:spPr>
                <a:xfrm>
                  <a:off x="2319875" y="4336625"/>
                  <a:ext cx="1468025" cy="146875"/>
                </a:xfrm>
                <a:custGeom>
                  <a:rect b="b" l="l" r="r" t="t"/>
                  <a:pathLst>
                    <a:path extrusionOk="0" h="5875" w="58721">
                      <a:moveTo>
                        <a:pt x="14681" y="0"/>
                      </a:moveTo>
                      <a:lnTo>
                        <a:pt x="0" y="5874"/>
                      </a:lnTo>
                      <a:lnTo>
                        <a:pt x="58720" y="5874"/>
                      </a:lnTo>
                      <a:lnTo>
                        <a:pt x="44042" y="0"/>
                      </a:lnTo>
                      <a:close/>
                    </a:path>
                  </a:pathLst>
                </a:custGeom>
                <a:solidFill>
                  <a:srgbClr val="A5B7C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8" name="Google Shape;398;p36"/>
                <p:cNvSpPr/>
                <p:nvPr/>
              </p:nvSpPr>
              <p:spPr>
                <a:xfrm>
                  <a:off x="2319875" y="4483425"/>
                  <a:ext cx="1468025" cy="990950"/>
                </a:xfrm>
                <a:custGeom>
                  <a:rect b="b" l="l" r="r" t="t"/>
                  <a:pathLst>
                    <a:path extrusionOk="0" h="39638" w="58721">
                      <a:moveTo>
                        <a:pt x="0" y="0"/>
                      </a:moveTo>
                      <a:lnTo>
                        <a:pt x="0" y="39637"/>
                      </a:lnTo>
                      <a:lnTo>
                        <a:pt x="58720" y="39637"/>
                      </a:lnTo>
                      <a:lnTo>
                        <a:pt x="58720" y="0"/>
                      </a:lnTo>
                      <a:close/>
                    </a:path>
                  </a:pathLst>
                </a:custGeom>
                <a:solidFill>
                  <a:srgbClr val="DBE2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99" name="Google Shape;399;p36"/>
            <p:cNvGrpSpPr/>
            <p:nvPr/>
          </p:nvGrpSpPr>
          <p:grpSpPr>
            <a:xfrm>
              <a:off x="4479443" y="3645904"/>
              <a:ext cx="455965" cy="388789"/>
              <a:chOff x="2957425" y="238100"/>
              <a:chExt cx="1910200" cy="1628775"/>
            </a:xfrm>
          </p:grpSpPr>
          <p:sp>
            <p:nvSpPr>
              <p:cNvPr id="400" name="Google Shape;400;p36"/>
              <p:cNvSpPr/>
              <p:nvPr/>
            </p:nvSpPr>
            <p:spPr>
              <a:xfrm>
                <a:off x="4035900" y="239600"/>
                <a:ext cx="831725" cy="906350"/>
              </a:xfrm>
              <a:custGeom>
                <a:rect b="b" l="l" r="r" t="t"/>
                <a:pathLst>
                  <a:path extrusionOk="0" h="36254" w="33269">
                    <a:moveTo>
                      <a:pt x="22705" y="0"/>
                    </a:moveTo>
                    <a:cubicBezTo>
                      <a:pt x="21111" y="0"/>
                      <a:pt x="19679" y="297"/>
                      <a:pt x="18461" y="685"/>
                    </a:cubicBezTo>
                    <a:cubicBezTo>
                      <a:pt x="17166" y="1102"/>
                      <a:pt x="15926" y="1669"/>
                      <a:pt x="14763" y="2373"/>
                    </a:cubicBezTo>
                    <a:cubicBezTo>
                      <a:pt x="13810" y="2945"/>
                      <a:pt x="13109" y="3505"/>
                      <a:pt x="12609" y="3900"/>
                    </a:cubicBezTo>
                    <a:lnTo>
                      <a:pt x="11977" y="4448"/>
                    </a:lnTo>
                    <a:lnTo>
                      <a:pt x="14023" y="6907"/>
                    </a:lnTo>
                    <a:lnTo>
                      <a:pt x="14679" y="6385"/>
                    </a:lnTo>
                    <a:cubicBezTo>
                      <a:pt x="15052" y="6124"/>
                      <a:pt x="15622" y="5698"/>
                      <a:pt x="16443" y="5255"/>
                    </a:cubicBezTo>
                    <a:cubicBezTo>
                      <a:pt x="17250" y="4815"/>
                      <a:pt x="18260" y="4326"/>
                      <a:pt x="19466" y="3977"/>
                    </a:cubicBezTo>
                    <a:cubicBezTo>
                      <a:pt x="20363" y="3713"/>
                      <a:pt x="21373" y="3535"/>
                      <a:pt x="22421" y="3535"/>
                    </a:cubicBezTo>
                    <a:cubicBezTo>
                      <a:pt x="22772" y="3535"/>
                      <a:pt x="23127" y="3555"/>
                      <a:pt x="23483" y="3599"/>
                    </a:cubicBezTo>
                    <a:cubicBezTo>
                      <a:pt x="24177" y="3661"/>
                      <a:pt x="24938" y="3905"/>
                      <a:pt x="25537" y="4168"/>
                    </a:cubicBezTo>
                    <a:cubicBezTo>
                      <a:pt x="25740" y="4271"/>
                      <a:pt x="25982" y="4377"/>
                      <a:pt x="26159" y="4475"/>
                    </a:cubicBezTo>
                    <a:cubicBezTo>
                      <a:pt x="26289" y="4568"/>
                      <a:pt x="26415" y="4659"/>
                      <a:pt x="26552" y="4740"/>
                    </a:cubicBezTo>
                    <a:cubicBezTo>
                      <a:pt x="26818" y="4941"/>
                      <a:pt x="27160" y="5171"/>
                      <a:pt x="27411" y="5458"/>
                    </a:cubicBezTo>
                    <a:cubicBezTo>
                      <a:pt x="28529" y="6528"/>
                      <a:pt x="29264" y="8171"/>
                      <a:pt x="29427" y="9930"/>
                    </a:cubicBezTo>
                    <a:cubicBezTo>
                      <a:pt x="29508" y="10808"/>
                      <a:pt x="29448" y="11723"/>
                      <a:pt x="29211" y="12589"/>
                    </a:cubicBezTo>
                    <a:cubicBezTo>
                      <a:pt x="29087" y="13020"/>
                      <a:pt x="28946" y="13451"/>
                      <a:pt x="28747" y="13853"/>
                    </a:cubicBezTo>
                    <a:lnTo>
                      <a:pt x="28677" y="14006"/>
                    </a:lnTo>
                    <a:cubicBezTo>
                      <a:pt x="28677" y="14006"/>
                      <a:pt x="28651" y="14062"/>
                      <a:pt x="28653" y="14062"/>
                    </a:cubicBezTo>
                    <a:cubicBezTo>
                      <a:pt x="28654" y="14062"/>
                      <a:pt x="28658" y="14055"/>
                      <a:pt x="28668" y="14038"/>
                    </a:cubicBezTo>
                    <a:lnTo>
                      <a:pt x="28668" y="14038"/>
                    </a:lnTo>
                    <a:lnTo>
                      <a:pt x="28618" y="14131"/>
                    </a:lnTo>
                    <a:lnTo>
                      <a:pt x="28409" y="14504"/>
                    </a:lnTo>
                    <a:cubicBezTo>
                      <a:pt x="28270" y="14744"/>
                      <a:pt x="28177" y="14878"/>
                      <a:pt x="28045" y="15084"/>
                    </a:cubicBezTo>
                    <a:cubicBezTo>
                      <a:pt x="26952" y="16678"/>
                      <a:pt x="25336" y="18021"/>
                      <a:pt x="23512" y="19098"/>
                    </a:cubicBezTo>
                    <a:cubicBezTo>
                      <a:pt x="21688" y="20170"/>
                      <a:pt x="19591" y="20984"/>
                      <a:pt x="17487" y="21695"/>
                    </a:cubicBezTo>
                    <a:cubicBezTo>
                      <a:pt x="15371" y="22408"/>
                      <a:pt x="13207" y="23019"/>
                      <a:pt x="11089" y="23679"/>
                    </a:cubicBezTo>
                    <a:cubicBezTo>
                      <a:pt x="9119" y="24319"/>
                      <a:pt x="6955" y="24728"/>
                      <a:pt x="4860" y="25736"/>
                    </a:cubicBezTo>
                    <a:cubicBezTo>
                      <a:pt x="3800" y="26233"/>
                      <a:pt x="2785" y="26940"/>
                      <a:pt x="1988" y="27763"/>
                    </a:cubicBezTo>
                    <a:cubicBezTo>
                      <a:pt x="1179" y="28589"/>
                      <a:pt x="468" y="29604"/>
                      <a:pt x="180" y="30868"/>
                    </a:cubicBezTo>
                    <a:cubicBezTo>
                      <a:pt x="32" y="31488"/>
                      <a:pt x="1" y="32165"/>
                      <a:pt x="135" y="32795"/>
                    </a:cubicBezTo>
                    <a:cubicBezTo>
                      <a:pt x="259" y="33436"/>
                      <a:pt x="470" y="33968"/>
                      <a:pt x="882" y="34540"/>
                    </a:cubicBezTo>
                    <a:cubicBezTo>
                      <a:pt x="1657" y="35540"/>
                      <a:pt x="2675" y="36002"/>
                      <a:pt x="3620" y="36184"/>
                    </a:cubicBezTo>
                    <a:cubicBezTo>
                      <a:pt x="3889" y="36231"/>
                      <a:pt x="4153" y="36254"/>
                      <a:pt x="4411" y="36254"/>
                    </a:cubicBezTo>
                    <a:cubicBezTo>
                      <a:pt x="5087" y="36254"/>
                      <a:pt x="5719" y="36098"/>
                      <a:pt x="6270" y="35808"/>
                    </a:cubicBezTo>
                    <a:cubicBezTo>
                      <a:pt x="6643" y="35617"/>
                      <a:pt x="6971" y="35351"/>
                      <a:pt x="7235" y="35026"/>
                    </a:cubicBezTo>
                    <a:cubicBezTo>
                      <a:pt x="7500" y="34722"/>
                      <a:pt x="7682" y="34200"/>
                      <a:pt x="7701" y="33901"/>
                    </a:cubicBezTo>
                    <a:cubicBezTo>
                      <a:pt x="7768" y="33237"/>
                      <a:pt x="7644" y="32706"/>
                      <a:pt x="7441" y="32268"/>
                    </a:cubicBezTo>
                    <a:cubicBezTo>
                      <a:pt x="7247" y="31835"/>
                      <a:pt x="6962" y="31483"/>
                      <a:pt x="6636" y="31342"/>
                    </a:cubicBezTo>
                    <a:cubicBezTo>
                      <a:pt x="6470" y="31265"/>
                      <a:pt x="6319" y="31239"/>
                      <a:pt x="6193" y="31239"/>
                    </a:cubicBezTo>
                    <a:cubicBezTo>
                      <a:pt x="6075" y="31239"/>
                      <a:pt x="5979" y="31261"/>
                      <a:pt x="5911" y="31284"/>
                    </a:cubicBezTo>
                    <a:lnTo>
                      <a:pt x="5700" y="31378"/>
                    </a:lnTo>
                    <a:cubicBezTo>
                      <a:pt x="5674" y="31404"/>
                      <a:pt x="6095" y="31342"/>
                      <a:pt x="6354" y="31717"/>
                    </a:cubicBezTo>
                    <a:cubicBezTo>
                      <a:pt x="6598" y="32045"/>
                      <a:pt x="6634" y="32854"/>
                      <a:pt x="6301" y="33558"/>
                    </a:cubicBezTo>
                    <a:cubicBezTo>
                      <a:pt x="6212" y="33840"/>
                      <a:pt x="5743" y="34057"/>
                      <a:pt x="5206" y="34057"/>
                    </a:cubicBezTo>
                    <a:cubicBezTo>
                      <a:pt x="4902" y="34057"/>
                      <a:pt x="4577" y="33987"/>
                      <a:pt x="4286" y="33822"/>
                    </a:cubicBezTo>
                    <a:cubicBezTo>
                      <a:pt x="3874" y="33620"/>
                      <a:pt x="3520" y="33237"/>
                      <a:pt x="3414" y="32898"/>
                    </a:cubicBezTo>
                    <a:cubicBezTo>
                      <a:pt x="3366" y="32720"/>
                      <a:pt x="3345" y="32536"/>
                      <a:pt x="3350" y="32352"/>
                    </a:cubicBezTo>
                    <a:cubicBezTo>
                      <a:pt x="3347" y="32156"/>
                      <a:pt x="3400" y="31959"/>
                      <a:pt x="3474" y="31739"/>
                    </a:cubicBezTo>
                    <a:cubicBezTo>
                      <a:pt x="3778" y="30851"/>
                      <a:pt x="4927" y="29589"/>
                      <a:pt x="6390" y="28955"/>
                    </a:cubicBezTo>
                    <a:cubicBezTo>
                      <a:pt x="7922" y="28220"/>
                      <a:pt x="9954" y="27823"/>
                      <a:pt x="12149" y="27157"/>
                    </a:cubicBezTo>
                    <a:cubicBezTo>
                      <a:pt x="14212" y="26537"/>
                      <a:pt x="16407" y="25946"/>
                      <a:pt x="18650" y="25219"/>
                    </a:cubicBezTo>
                    <a:cubicBezTo>
                      <a:pt x="20896" y="24481"/>
                      <a:pt x="23193" y="23644"/>
                      <a:pt x="25412" y="22377"/>
                    </a:cubicBezTo>
                    <a:cubicBezTo>
                      <a:pt x="27617" y="21130"/>
                      <a:pt x="29683" y="19416"/>
                      <a:pt x="31179" y="17202"/>
                    </a:cubicBezTo>
                    <a:cubicBezTo>
                      <a:pt x="31361" y="16927"/>
                      <a:pt x="31576" y="16577"/>
                      <a:pt x="31720" y="16321"/>
                    </a:cubicBezTo>
                    <a:lnTo>
                      <a:pt x="31926" y="15945"/>
                    </a:lnTo>
                    <a:lnTo>
                      <a:pt x="31976" y="15852"/>
                    </a:lnTo>
                    <a:lnTo>
                      <a:pt x="32055" y="15687"/>
                    </a:lnTo>
                    <a:lnTo>
                      <a:pt x="32160" y="15450"/>
                    </a:lnTo>
                    <a:cubicBezTo>
                      <a:pt x="32459" y="14827"/>
                      <a:pt x="32673" y="14179"/>
                      <a:pt x="32850" y="13528"/>
                    </a:cubicBezTo>
                    <a:cubicBezTo>
                      <a:pt x="33192" y="12218"/>
                      <a:pt x="33269" y="10875"/>
                      <a:pt x="33142" y="9583"/>
                    </a:cubicBezTo>
                    <a:cubicBezTo>
                      <a:pt x="32883" y="7000"/>
                      <a:pt x="31780" y="4549"/>
                      <a:pt x="29994" y="2837"/>
                    </a:cubicBezTo>
                    <a:cubicBezTo>
                      <a:pt x="29783" y="2615"/>
                      <a:pt x="29556" y="2411"/>
                      <a:pt x="29309" y="2227"/>
                    </a:cubicBezTo>
                    <a:cubicBezTo>
                      <a:pt x="29060" y="2040"/>
                      <a:pt x="28862" y="1846"/>
                      <a:pt x="28570" y="1676"/>
                    </a:cubicBezTo>
                    <a:cubicBezTo>
                      <a:pt x="28292" y="1502"/>
                      <a:pt x="28010" y="1337"/>
                      <a:pt x="27732" y="1176"/>
                    </a:cubicBezTo>
                    <a:cubicBezTo>
                      <a:pt x="27488" y="1054"/>
                      <a:pt x="27289" y="975"/>
                      <a:pt x="27066" y="872"/>
                    </a:cubicBezTo>
                    <a:cubicBezTo>
                      <a:pt x="25934" y="398"/>
                      <a:pt x="24917" y="147"/>
                      <a:pt x="23871" y="54"/>
                    </a:cubicBezTo>
                    <a:cubicBezTo>
                      <a:pt x="23474" y="17"/>
                      <a:pt x="23085" y="0"/>
                      <a:pt x="22705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36"/>
              <p:cNvSpPr/>
              <p:nvPr/>
            </p:nvSpPr>
            <p:spPr>
              <a:xfrm>
                <a:off x="4062725" y="270525"/>
                <a:ext cx="775400" cy="855625"/>
              </a:xfrm>
              <a:custGeom>
                <a:rect b="b" l="l" r="r" t="t"/>
                <a:pathLst>
                  <a:path extrusionOk="0" h="34225" w="31016">
                    <a:moveTo>
                      <a:pt x="4627" y="30141"/>
                    </a:moveTo>
                    <a:cubicBezTo>
                      <a:pt x="4626" y="30143"/>
                      <a:pt x="4626" y="30145"/>
                      <a:pt x="4628" y="30145"/>
                    </a:cubicBezTo>
                    <a:lnTo>
                      <a:pt x="4628" y="30145"/>
                    </a:lnTo>
                    <a:cubicBezTo>
                      <a:pt x="4627" y="30144"/>
                      <a:pt x="4627" y="30143"/>
                      <a:pt x="4627" y="30141"/>
                    </a:cubicBezTo>
                    <a:close/>
                    <a:moveTo>
                      <a:pt x="4628" y="30145"/>
                    </a:moveTo>
                    <a:cubicBezTo>
                      <a:pt x="4629" y="30146"/>
                      <a:pt x="4631" y="30147"/>
                      <a:pt x="4633" y="30147"/>
                    </a:cubicBezTo>
                    <a:cubicBezTo>
                      <a:pt x="4634" y="30147"/>
                      <a:pt x="4634" y="30147"/>
                      <a:pt x="4636" y="30147"/>
                    </a:cubicBezTo>
                    <a:lnTo>
                      <a:pt x="4636" y="30147"/>
                    </a:lnTo>
                    <a:cubicBezTo>
                      <a:pt x="4635" y="30147"/>
                      <a:pt x="4635" y="30147"/>
                      <a:pt x="4635" y="30147"/>
                    </a:cubicBezTo>
                    <a:cubicBezTo>
                      <a:pt x="4632" y="30147"/>
                      <a:pt x="4630" y="30146"/>
                      <a:pt x="4628" y="30145"/>
                    </a:cubicBezTo>
                    <a:close/>
                    <a:moveTo>
                      <a:pt x="21530" y="0"/>
                    </a:moveTo>
                    <a:cubicBezTo>
                      <a:pt x="20130" y="0"/>
                      <a:pt x="18844" y="256"/>
                      <a:pt x="17738" y="602"/>
                    </a:cubicBezTo>
                    <a:cubicBezTo>
                      <a:pt x="16529" y="983"/>
                      <a:pt x="15368" y="1502"/>
                      <a:pt x="14279" y="2146"/>
                    </a:cubicBezTo>
                    <a:cubicBezTo>
                      <a:pt x="13369" y="2670"/>
                      <a:pt x="12713" y="3183"/>
                      <a:pt x="12258" y="3530"/>
                    </a:cubicBezTo>
                    <a:lnTo>
                      <a:pt x="11617" y="4068"/>
                    </a:lnTo>
                    <a:lnTo>
                      <a:pt x="12234" y="4813"/>
                    </a:lnTo>
                    <a:lnTo>
                      <a:pt x="12881" y="4279"/>
                    </a:lnTo>
                    <a:cubicBezTo>
                      <a:pt x="13297" y="3973"/>
                      <a:pt x="13912" y="3496"/>
                      <a:pt x="14779" y="3008"/>
                    </a:cubicBezTo>
                    <a:cubicBezTo>
                      <a:pt x="15808" y="2412"/>
                      <a:pt x="16902" y="1936"/>
                      <a:pt x="18039" y="1588"/>
                    </a:cubicBezTo>
                    <a:cubicBezTo>
                      <a:pt x="19049" y="1281"/>
                      <a:pt x="20205" y="1064"/>
                      <a:pt x="21437" y="1064"/>
                    </a:cubicBezTo>
                    <a:cubicBezTo>
                      <a:pt x="21800" y="1064"/>
                      <a:pt x="22170" y="1083"/>
                      <a:pt x="22544" y="1124"/>
                    </a:cubicBezTo>
                    <a:cubicBezTo>
                      <a:pt x="23363" y="1198"/>
                      <a:pt x="24213" y="1442"/>
                      <a:pt x="24998" y="1782"/>
                    </a:cubicBezTo>
                    <a:cubicBezTo>
                      <a:pt x="25206" y="1883"/>
                      <a:pt x="25433" y="1981"/>
                      <a:pt x="25634" y="2089"/>
                    </a:cubicBezTo>
                    <a:lnTo>
                      <a:pt x="26183" y="2433"/>
                    </a:lnTo>
                    <a:cubicBezTo>
                      <a:pt x="26537" y="2694"/>
                      <a:pt x="26927" y="2962"/>
                      <a:pt x="27241" y="3305"/>
                    </a:cubicBezTo>
                    <a:cubicBezTo>
                      <a:pt x="28593" y="4597"/>
                      <a:pt x="29462" y="6522"/>
                      <a:pt x="29663" y="8571"/>
                    </a:cubicBezTo>
                    <a:cubicBezTo>
                      <a:pt x="29888" y="10637"/>
                      <a:pt x="29323" y="12791"/>
                      <a:pt x="28083" y="14598"/>
                    </a:cubicBezTo>
                    <a:cubicBezTo>
                      <a:pt x="26853" y="16415"/>
                      <a:pt x="25081" y="17897"/>
                      <a:pt x="23116" y="19029"/>
                    </a:cubicBezTo>
                    <a:cubicBezTo>
                      <a:pt x="21151" y="20168"/>
                      <a:pt x="18980" y="20987"/>
                      <a:pt x="16826" y="21708"/>
                    </a:cubicBezTo>
                    <a:cubicBezTo>
                      <a:pt x="14664" y="22423"/>
                      <a:pt x="12488" y="23024"/>
                      <a:pt x="10389" y="23666"/>
                    </a:cubicBezTo>
                    <a:cubicBezTo>
                      <a:pt x="8338" y="24314"/>
                      <a:pt x="6224" y="24716"/>
                      <a:pt x="4321" y="25624"/>
                    </a:cubicBezTo>
                    <a:cubicBezTo>
                      <a:pt x="3368" y="26069"/>
                      <a:pt x="2495" y="26677"/>
                      <a:pt x="1791" y="27395"/>
                    </a:cubicBezTo>
                    <a:cubicBezTo>
                      <a:pt x="1082" y="28106"/>
                      <a:pt x="508" y="28965"/>
                      <a:pt x="259" y="29935"/>
                    </a:cubicBezTo>
                    <a:cubicBezTo>
                      <a:pt x="0" y="30909"/>
                      <a:pt x="170" y="31941"/>
                      <a:pt x="694" y="32731"/>
                    </a:cubicBezTo>
                    <a:cubicBezTo>
                      <a:pt x="1235" y="33501"/>
                      <a:pt x="2023" y="33935"/>
                      <a:pt x="2782" y="34121"/>
                    </a:cubicBezTo>
                    <a:cubicBezTo>
                      <a:pt x="3070" y="34191"/>
                      <a:pt x="3358" y="34225"/>
                      <a:pt x="3638" y="34225"/>
                    </a:cubicBezTo>
                    <a:cubicBezTo>
                      <a:pt x="4106" y="34225"/>
                      <a:pt x="4553" y="34131"/>
                      <a:pt x="4946" y="33954"/>
                    </a:cubicBezTo>
                    <a:cubicBezTo>
                      <a:pt x="5250" y="33820"/>
                      <a:pt x="5523" y="33623"/>
                      <a:pt x="5748" y="33379"/>
                    </a:cubicBezTo>
                    <a:cubicBezTo>
                      <a:pt x="5965" y="33145"/>
                      <a:pt x="6087" y="32805"/>
                      <a:pt x="6138" y="32544"/>
                    </a:cubicBezTo>
                    <a:cubicBezTo>
                      <a:pt x="6332" y="31462"/>
                      <a:pt x="5963" y="30567"/>
                      <a:pt x="5465" y="30236"/>
                    </a:cubicBezTo>
                    <a:cubicBezTo>
                      <a:pt x="5261" y="30119"/>
                      <a:pt x="5087" y="30085"/>
                      <a:pt x="4953" y="30085"/>
                    </a:cubicBezTo>
                    <a:cubicBezTo>
                      <a:pt x="4777" y="30085"/>
                      <a:pt x="4666" y="30143"/>
                      <a:pt x="4636" y="30147"/>
                    </a:cubicBezTo>
                    <a:lnTo>
                      <a:pt x="4636" y="30147"/>
                    </a:lnTo>
                    <a:cubicBezTo>
                      <a:pt x="4659" y="30146"/>
                      <a:pt x="4725" y="30130"/>
                      <a:pt x="4819" y="30130"/>
                    </a:cubicBezTo>
                    <a:cubicBezTo>
                      <a:pt x="4961" y="30130"/>
                      <a:pt x="5166" y="30167"/>
                      <a:pt x="5381" y="30349"/>
                    </a:cubicBezTo>
                    <a:cubicBezTo>
                      <a:pt x="5760" y="30682"/>
                      <a:pt x="5968" y="31534"/>
                      <a:pt x="5719" y="32443"/>
                    </a:cubicBezTo>
                    <a:cubicBezTo>
                      <a:pt x="5587" y="33111"/>
                      <a:pt x="4764" y="33560"/>
                      <a:pt x="3860" y="33560"/>
                    </a:cubicBezTo>
                    <a:cubicBezTo>
                      <a:pt x="3569" y="33560"/>
                      <a:pt x="3269" y="33514"/>
                      <a:pt x="2980" y="33413"/>
                    </a:cubicBezTo>
                    <a:cubicBezTo>
                      <a:pt x="2382" y="33216"/>
                      <a:pt x="1798" y="32805"/>
                      <a:pt x="1458" y="32235"/>
                    </a:cubicBezTo>
                    <a:cubicBezTo>
                      <a:pt x="1125" y="31682"/>
                      <a:pt x="1044" y="30904"/>
                      <a:pt x="1252" y="30198"/>
                    </a:cubicBezTo>
                    <a:cubicBezTo>
                      <a:pt x="1688" y="28745"/>
                      <a:pt x="3091" y="27381"/>
                      <a:pt x="4783" y="26591"/>
                    </a:cubicBezTo>
                    <a:cubicBezTo>
                      <a:pt x="6511" y="25758"/>
                      <a:pt x="8589" y="25356"/>
                      <a:pt x="10703" y="24695"/>
                    </a:cubicBezTo>
                    <a:cubicBezTo>
                      <a:pt x="12785" y="24061"/>
                      <a:pt x="14968" y="23460"/>
                      <a:pt x="17166" y="22734"/>
                    </a:cubicBezTo>
                    <a:cubicBezTo>
                      <a:pt x="19361" y="22002"/>
                      <a:pt x="21587" y="21171"/>
                      <a:pt x="23662" y="19972"/>
                    </a:cubicBezTo>
                    <a:cubicBezTo>
                      <a:pt x="25730" y="18782"/>
                      <a:pt x="27636" y="17205"/>
                      <a:pt x="28990" y="15211"/>
                    </a:cubicBezTo>
                    <a:cubicBezTo>
                      <a:pt x="30357" y="13236"/>
                      <a:pt x="31015" y="10761"/>
                      <a:pt x="30757" y="8468"/>
                    </a:cubicBezTo>
                    <a:cubicBezTo>
                      <a:pt x="30537" y="6175"/>
                      <a:pt x="29567" y="4006"/>
                      <a:pt x="28016" y="2517"/>
                    </a:cubicBezTo>
                    <a:cubicBezTo>
                      <a:pt x="27652" y="2122"/>
                      <a:pt x="27221" y="1818"/>
                      <a:pt x="26791" y="1507"/>
                    </a:cubicBezTo>
                    <a:lnTo>
                      <a:pt x="26108" y="1091"/>
                    </a:lnTo>
                    <a:cubicBezTo>
                      <a:pt x="25888" y="976"/>
                      <a:pt x="25673" y="887"/>
                      <a:pt x="25457" y="787"/>
                    </a:cubicBezTo>
                    <a:cubicBezTo>
                      <a:pt x="24512" y="384"/>
                      <a:pt x="23585" y="138"/>
                      <a:pt x="22659" y="56"/>
                    </a:cubicBezTo>
                    <a:cubicBezTo>
                      <a:pt x="22276" y="18"/>
                      <a:pt x="21899" y="0"/>
                      <a:pt x="21530" y="0"/>
                    </a:cubicBezTo>
                    <a:close/>
                  </a:path>
                </a:pathLst>
              </a:custGeom>
              <a:solidFill>
                <a:srgbClr val="DBE2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36"/>
              <p:cNvSpPr/>
              <p:nvPr/>
            </p:nvSpPr>
            <p:spPr>
              <a:xfrm>
                <a:off x="2957425" y="254350"/>
                <a:ext cx="842900" cy="896500"/>
              </a:xfrm>
              <a:custGeom>
                <a:rect b="b" l="l" r="r" t="t"/>
                <a:pathLst>
                  <a:path extrusionOk="0" h="35860" w="33716">
                    <a:moveTo>
                      <a:pt x="10613" y="1"/>
                    </a:moveTo>
                    <a:cubicBezTo>
                      <a:pt x="10145" y="1"/>
                      <a:pt x="9663" y="27"/>
                      <a:pt x="9169" y="83"/>
                    </a:cubicBezTo>
                    <a:cubicBezTo>
                      <a:pt x="8120" y="196"/>
                      <a:pt x="7110" y="471"/>
                      <a:pt x="5987" y="969"/>
                    </a:cubicBezTo>
                    <a:cubicBezTo>
                      <a:pt x="5769" y="1077"/>
                      <a:pt x="5573" y="1158"/>
                      <a:pt x="5329" y="1288"/>
                    </a:cubicBezTo>
                    <a:cubicBezTo>
                      <a:pt x="5054" y="1453"/>
                      <a:pt x="4776" y="1623"/>
                      <a:pt x="4501" y="1805"/>
                    </a:cubicBezTo>
                    <a:cubicBezTo>
                      <a:pt x="4211" y="1982"/>
                      <a:pt x="4020" y="2180"/>
                      <a:pt x="3773" y="2374"/>
                    </a:cubicBezTo>
                    <a:cubicBezTo>
                      <a:pt x="3531" y="2561"/>
                      <a:pt x="3306" y="2769"/>
                      <a:pt x="3103" y="2997"/>
                    </a:cubicBezTo>
                    <a:cubicBezTo>
                      <a:pt x="1353" y="4746"/>
                      <a:pt x="305" y="7222"/>
                      <a:pt x="101" y="9807"/>
                    </a:cubicBezTo>
                    <a:cubicBezTo>
                      <a:pt x="1" y="11104"/>
                      <a:pt x="108" y="12445"/>
                      <a:pt x="477" y="13744"/>
                    </a:cubicBezTo>
                    <a:cubicBezTo>
                      <a:pt x="669" y="14393"/>
                      <a:pt x="896" y="15037"/>
                      <a:pt x="1207" y="15655"/>
                    </a:cubicBezTo>
                    <a:lnTo>
                      <a:pt x="1317" y="15887"/>
                    </a:lnTo>
                    <a:lnTo>
                      <a:pt x="1399" y="16050"/>
                    </a:lnTo>
                    <a:lnTo>
                      <a:pt x="1454" y="16143"/>
                    </a:lnTo>
                    <a:lnTo>
                      <a:pt x="1664" y="16514"/>
                    </a:lnTo>
                    <a:cubicBezTo>
                      <a:pt x="1815" y="16768"/>
                      <a:pt x="2038" y="17112"/>
                      <a:pt x="2227" y="17383"/>
                    </a:cubicBezTo>
                    <a:cubicBezTo>
                      <a:pt x="3768" y="19563"/>
                      <a:pt x="5870" y="21234"/>
                      <a:pt x="8101" y="22431"/>
                    </a:cubicBezTo>
                    <a:cubicBezTo>
                      <a:pt x="10346" y="23652"/>
                      <a:pt x="12661" y="24439"/>
                      <a:pt x="14923" y="25131"/>
                    </a:cubicBezTo>
                    <a:cubicBezTo>
                      <a:pt x="17183" y="25811"/>
                      <a:pt x="19387" y="26354"/>
                      <a:pt x="21465" y="26929"/>
                    </a:cubicBezTo>
                    <a:cubicBezTo>
                      <a:pt x="23674" y="27549"/>
                      <a:pt x="25714" y="27901"/>
                      <a:pt x="27263" y="28605"/>
                    </a:cubicBezTo>
                    <a:cubicBezTo>
                      <a:pt x="28737" y="29208"/>
                      <a:pt x="29912" y="30443"/>
                      <a:pt x="30235" y="31324"/>
                    </a:cubicBezTo>
                    <a:cubicBezTo>
                      <a:pt x="30314" y="31544"/>
                      <a:pt x="30372" y="31738"/>
                      <a:pt x="30372" y="31934"/>
                    </a:cubicBezTo>
                    <a:cubicBezTo>
                      <a:pt x="30382" y="32118"/>
                      <a:pt x="30362" y="32303"/>
                      <a:pt x="30319" y="32482"/>
                    </a:cubicBezTo>
                    <a:cubicBezTo>
                      <a:pt x="30221" y="32825"/>
                      <a:pt x="29876" y="33215"/>
                      <a:pt x="29470" y="33423"/>
                    </a:cubicBezTo>
                    <a:cubicBezTo>
                      <a:pt x="29168" y="33604"/>
                      <a:pt x="28826" y="33680"/>
                      <a:pt x="28510" y="33680"/>
                    </a:cubicBezTo>
                    <a:cubicBezTo>
                      <a:pt x="27991" y="33680"/>
                      <a:pt x="27541" y="33476"/>
                      <a:pt x="27447" y="33203"/>
                    </a:cubicBezTo>
                    <a:cubicBezTo>
                      <a:pt x="27102" y="32509"/>
                      <a:pt x="27119" y="31700"/>
                      <a:pt x="27356" y="31364"/>
                    </a:cubicBezTo>
                    <a:cubicBezTo>
                      <a:pt x="27607" y="30981"/>
                      <a:pt x="28028" y="31037"/>
                      <a:pt x="28000" y="31010"/>
                    </a:cubicBezTo>
                    <a:lnTo>
                      <a:pt x="27789" y="30922"/>
                    </a:lnTo>
                    <a:cubicBezTo>
                      <a:pt x="27724" y="30901"/>
                      <a:pt x="27634" y="30882"/>
                      <a:pt x="27526" y="30882"/>
                    </a:cubicBezTo>
                    <a:cubicBezTo>
                      <a:pt x="27395" y="30882"/>
                      <a:pt x="27238" y="30910"/>
                      <a:pt x="27064" y="30996"/>
                    </a:cubicBezTo>
                    <a:cubicBezTo>
                      <a:pt x="26741" y="31144"/>
                      <a:pt x="26465" y="31501"/>
                      <a:pt x="26279" y="31937"/>
                    </a:cubicBezTo>
                    <a:cubicBezTo>
                      <a:pt x="26087" y="32379"/>
                      <a:pt x="25975" y="32913"/>
                      <a:pt x="26056" y="33576"/>
                    </a:cubicBezTo>
                    <a:cubicBezTo>
                      <a:pt x="26082" y="33875"/>
                      <a:pt x="26274" y="34392"/>
                      <a:pt x="26544" y="34692"/>
                    </a:cubicBezTo>
                    <a:cubicBezTo>
                      <a:pt x="26815" y="35010"/>
                      <a:pt x="27150" y="35269"/>
                      <a:pt x="27526" y="35453"/>
                    </a:cubicBezTo>
                    <a:cubicBezTo>
                      <a:pt x="28058" y="35717"/>
                      <a:pt x="28661" y="35859"/>
                      <a:pt x="29301" y="35859"/>
                    </a:cubicBezTo>
                    <a:cubicBezTo>
                      <a:pt x="29589" y="35859"/>
                      <a:pt x="29884" y="35831"/>
                      <a:pt x="30183" y="35771"/>
                    </a:cubicBezTo>
                    <a:cubicBezTo>
                      <a:pt x="31126" y="35568"/>
                      <a:pt x="32134" y="35087"/>
                      <a:pt x="32885" y="34067"/>
                    </a:cubicBezTo>
                    <a:cubicBezTo>
                      <a:pt x="33287" y="33485"/>
                      <a:pt x="33484" y="32951"/>
                      <a:pt x="33596" y="32308"/>
                    </a:cubicBezTo>
                    <a:cubicBezTo>
                      <a:pt x="33716" y="31673"/>
                      <a:pt x="33670" y="30998"/>
                      <a:pt x="33510" y="30381"/>
                    </a:cubicBezTo>
                    <a:cubicBezTo>
                      <a:pt x="33194" y="29124"/>
                      <a:pt x="32462" y="28123"/>
                      <a:pt x="31638" y="27317"/>
                    </a:cubicBezTo>
                    <a:cubicBezTo>
                      <a:pt x="30822" y="26508"/>
                      <a:pt x="29793" y="25825"/>
                      <a:pt x="28723" y="25349"/>
                    </a:cubicBezTo>
                    <a:cubicBezTo>
                      <a:pt x="26604" y="24389"/>
                      <a:pt x="24436" y="24025"/>
                      <a:pt x="22451" y="23427"/>
                    </a:cubicBezTo>
                    <a:cubicBezTo>
                      <a:pt x="20318" y="22812"/>
                      <a:pt x="18143" y="22249"/>
                      <a:pt x="16012" y="21581"/>
                    </a:cubicBezTo>
                    <a:cubicBezTo>
                      <a:pt x="13894" y="20914"/>
                      <a:pt x="11778" y="20148"/>
                      <a:pt x="9935" y="19113"/>
                    </a:cubicBezTo>
                    <a:cubicBezTo>
                      <a:pt x="8084" y="18075"/>
                      <a:pt x="6442" y="16765"/>
                      <a:pt x="5315" y="15193"/>
                    </a:cubicBezTo>
                    <a:cubicBezTo>
                      <a:pt x="5178" y="14991"/>
                      <a:pt x="5082" y="14862"/>
                      <a:pt x="4939" y="14625"/>
                    </a:cubicBezTo>
                    <a:lnTo>
                      <a:pt x="4723" y="14254"/>
                    </a:lnTo>
                    <a:lnTo>
                      <a:pt x="4679" y="14181"/>
                    </a:lnTo>
                    <a:lnTo>
                      <a:pt x="4679" y="14181"/>
                    </a:lnTo>
                    <a:cubicBezTo>
                      <a:pt x="4682" y="14186"/>
                      <a:pt x="4684" y="14188"/>
                      <a:pt x="4684" y="14188"/>
                    </a:cubicBezTo>
                    <a:cubicBezTo>
                      <a:pt x="4687" y="14188"/>
                      <a:pt x="4659" y="14132"/>
                      <a:pt x="4659" y="14132"/>
                    </a:cubicBezTo>
                    <a:lnTo>
                      <a:pt x="4587" y="13979"/>
                    </a:lnTo>
                    <a:cubicBezTo>
                      <a:pt x="4379" y="13582"/>
                      <a:pt x="4228" y="13156"/>
                      <a:pt x="4096" y="12727"/>
                    </a:cubicBezTo>
                    <a:cubicBezTo>
                      <a:pt x="3838" y="11865"/>
                      <a:pt x="3761" y="10953"/>
                      <a:pt x="3823" y="10072"/>
                    </a:cubicBezTo>
                    <a:cubicBezTo>
                      <a:pt x="3948" y="8311"/>
                      <a:pt x="4649" y="6654"/>
                      <a:pt x="5743" y="5558"/>
                    </a:cubicBezTo>
                    <a:cubicBezTo>
                      <a:pt x="5987" y="5268"/>
                      <a:pt x="6325" y="5029"/>
                      <a:pt x="6586" y="4823"/>
                    </a:cubicBezTo>
                    <a:cubicBezTo>
                      <a:pt x="6720" y="4737"/>
                      <a:pt x="6847" y="4646"/>
                      <a:pt x="6971" y="4550"/>
                    </a:cubicBezTo>
                    <a:cubicBezTo>
                      <a:pt x="7148" y="4447"/>
                      <a:pt x="7388" y="4335"/>
                      <a:pt x="7589" y="4229"/>
                    </a:cubicBezTo>
                    <a:cubicBezTo>
                      <a:pt x="8180" y="3952"/>
                      <a:pt x="8936" y="3693"/>
                      <a:pt x="9631" y="3614"/>
                    </a:cubicBezTo>
                    <a:cubicBezTo>
                      <a:pt x="10052" y="3554"/>
                      <a:pt x="10473" y="3527"/>
                      <a:pt x="10888" y="3527"/>
                    </a:cubicBezTo>
                    <a:cubicBezTo>
                      <a:pt x="11865" y="3527"/>
                      <a:pt x="12809" y="3678"/>
                      <a:pt x="13654" y="3909"/>
                    </a:cubicBezTo>
                    <a:cubicBezTo>
                      <a:pt x="14866" y="4232"/>
                      <a:pt x="15888" y="4699"/>
                      <a:pt x="16704" y="5120"/>
                    </a:cubicBezTo>
                    <a:cubicBezTo>
                      <a:pt x="17532" y="5546"/>
                      <a:pt x="18111" y="5960"/>
                      <a:pt x="18492" y="6214"/>
                    </a:cubicBezTo>
                    <a:lnTo>
                      <a:pt x="19157" y="6721"/>
                    </a:lnTo>
                    <a:lnTo>
                      <a:pt x="21151" y="4222"/>
                    </a:lnTo>
                    <a:lnTo>
                      <a:pt x="20507" y="3686"/>
                    </a:lnTo>
                    <a:cubicBezTo>
                      <a:pt x="19998" y="3303"/>
                      <a:pt x="19287" y="2757"/>
                      <a:pt x="18322" y="2207"/>
                    </a:cubicBezTo>
                    <a:cubicBezTo>
                      <a:pt x="17144" y="1527"/>
                      <a:pt x="15892" y="986"/>
                      <a:pt x="14590" y="598"/>
                    </a:cubicBezTo>
                    <a:cubicBezTo>
                      <a:pt x="13435" y="258"/>
                      <a:pt x="12094" y="1"/>
                      <a:pt x="10613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36"/>
              <p:cNvSpPr/>
              <p:nvPr/>
            </p:nvSpPr>
            <p:spPr>
              <a:xfrm>
                <a:off x="2987525" y="285250"/>
                <a:ext cx="786050" cy="845950"/>
              </a:xfrm>
              <a:custGeom>
                <a:rect b="b" l="l" r="r" t="t"/>
                <a:pathLst>
                  <a:path extrusionOk="0" h="33838" w="31442">
                    <a:moveTo>
                      <a:pt x="26798" y="29774"/>
                    </a:moveTo>
                    <a:cubicBezTo>
                      <a:pt x="26799" y="29776"/>
                      <a:pt x="26799" y="29778"/>
                      <a:pt x="26798" y="29779"/>
                    </a:cubicBezTo>
                    <a:lnTo>
                      <a:pt x="26798" y="29779"/>
                    </a:lnTo>
                    <a:cubicBezTo>
                      <a:pt x="26799" y="29778"/>
                      <a:pt x="26799" y="29776"/>
                      <a:pt x="26798" y="29774"/>
                    </a:cubicBezTo>
                    <a:close/>
                    <a:moveTo>
                      <a:pt x="26798" y="29779"/>
                    </a:moveTo>
                    <a:cubicBezTo>
                      <a:pt x="26797" y="29780"/>
                      <a:pt x="26795" y="29780"/>
                      <a:pt x="26791" y="29780"/>
                    </a:cubicBezTo>
                    <a:lnTo>
                      <a:pt x="26791" y="29780"/>
                    </a:lnTo>
                    <a:cubicBezTo>
                      <a:pt x="26792" y="29780"/>
                      <a:pt x="26793" y="29781"/>
                      <a:pt x="26793" y="29781"/>
                    </a:cubicBezTo>
                    <a:cubicBezTo>
                      <a:pt x="26796" y="29781"/>
                      <a:pt x="26797" y="29780"/>
                      <a:pt x="26798" y="29779"/>
                    </a:cubicBezTo>
                    <a:close/>
                    <a:moveTo>
                      <a:pt x="9497" y="0"/>
                    </a:moveTo>
                    <a:cubicBezTo>
                      <a:pt x="9051" y="0"/>
                      <a:pt x="8593" y="26"/>
                      <a:pt x="8125" y="83"/>
                    </a:cubicBezTo>
                    <a:cubicBezTo>
                      <a:pt x="7203" y="183"/>
                      <a:pt x="6279" y="451"/>
                      <a:pt x="5343" y="873"/>
                    </a:cubicBezTo>
                    <a:cubicBezTo>
                      <a:pt x="5130" y="978"/>
                      <a:pt x="4920" y="1071"/>
                      <a:pt x="4700" y="1191"/>
                    </a:cubicBezTo>
                    <a:lnTo>
                      <a:pt x="4025" y="1622"/>
                    </a:lnTo>
                    <a:cubicBezTo>
                      <a:pt x="3603" y="1940"/>
                      <a:pt x="3180" y="2256"/>
                      <a:pt x="2823" y="2658"/>
                    </a:cubicBezTo>
                    <a:cubicBezTo>
                      <a:pt x="1305" y="4178"/>
                      <a:pt x="381" y="6369"/>
                      <a:pt x="209" y="8664"/>
                    </a:cubicBezTo>
                    <a:cubicBezTo>
                      <a:pt x="1" y="10964"/>
                      <a:pt x="712" y="13423"/>
                      <a:pt x="2122" y="15371"/>
                    </a:cubicBezTo>
                    <a:cubicBezTo>
                      <a:pt x="3517" y="17334"/>
                      <a:pt x="5458" y="18868"/>
                      <a:pt x="7550" y="20015"/>
                    </a:cubicBezTo>
                    <a:cubicBezTo>
                      <a:pt x="9652" y="21171"/>
                      <a:pt x="11895" y="21954"/>
                      <a:pt x="14104" y="22639"/>
                    </a:cubicBezTo>
                    <a:cubicBezTo>
                      <a:pt x="16319" y="23316"/>
                      <a:pt x="18511" y="23869"/>
                      <a:pt x="20608" y="24460"/>
                    </a:cubicBezTo>
                    <a:cubicBezTo>
                      <a:pt x="22736" y="25075"/>
                      <a:pt x="24821" y="25434"/>
                      <a:pt x="26568" y="26229"/>
                    </a:cubicBezTo>
                    <a:cubicBezTo>
                      <a:pt x="28277" y="26981"/>
                      <a:pt x="29709" y="28316"/>
                      <a:pt x="30176" y="29760"/>
                    </a:cubicBezTo>
                    <a:cubicBezTo>
                      <a:pt x="30396" y="30464"/>
                      <a:pt x="30331" y="31242"/>
                      <a:pt x="30011" y="31802"/>
                    </a:cubicBezTo>
                    <a:cubicBezTo>
                      <a:pt x="29683" y="32379"/>
                      <a:pt x="29110" y="32802"/>
                      <a:pt x="28514" y="33010"/>
                    </a:cubicBezTo>
                    <a:cubicBezTo>
                      <a:pt x="28209" y="33125"/>
                      <a:pt x="27890" y="33178"/>
                      <a:pt x="27580" y="33178"/>
                    </a:cubicBezTo>
                    <a:cubicBezTo>
                      <a:pt x="26699" y="33178"/>
                      <a:pt x="25900" y="32750"/>
                      <a:pt x="25757" y="32098"/>
                    </a:cubicBezTo>
                    <a:cubicBezTo>
                      <a:pt x="25486" y="31196"/>
                      <a:pt x="25678" y="30341"/>
                      <a:pt x="26051" y="29999"/>
                    </a:cubicBezTo>
                    <a:cubicBezTo>
                      <a:pt x="26270" y="29804"/>
                      <a:pt x="26483" y="29768"/>
                      <a:pt x="26625" y="29768"/>
                    </a:cubicBezTo>
                    <a:cubicBezTo>
                      <a:pt x="26708" y="29768"/>
                      <a:pt x="26768" y="29780"/>
                      <a:pt x="26790" y="29780"/>
                    </a:cubicBezTo>
                    <a:cubicBezTo>
                      <a:pt x="26790" y="29780"/>
                      <a:pt x="26791" y="29780"/>
                      <a:pt x="26791" y="29780"/>
                    </a:cubicBezTo>
                    <a:lnTo>
                      <a:pt x="26791" y="29780"/>
                    </a:lnTo>
                    <a:cubicBezTo>
                      <a:pt x="26764" y="29777"/>
                      <a:pt x="26659" y="29726"/>
                      <a:pt x="26493" y="29726"/>
                    </a:cubicBezTo>
                    <a:cubicBezTo>
                      <a:pt x="26356" y="29726"/>
                      <a:pt x="26177" y="29761"/>
                      <a:pt x="25965" y="29889"/>
                    </a:cubicBezTo>
                    <a:cubicBezTo>
                      <a:pt x="25477" y="30229"/>
                      <a:pt x="25127" y="31131"/>
                      <a:pt x="25343" y="32211"/>
                    </a:cubicBezTo>
                    <a:cubicBezTo>
                      <a:pt x="25398" y="32470"/>
                      <a:pt x="25527" y="32807"/>
                      <a:pt x="25750" y="33037"/>
                    </a:cubicBezTo>
                    <a:cubicBezTo>
                      <a:pt x="25980" y="33276"/>
                      <a:pt x="26257" y="33465"/>
                      <a:pt x="26564" y="33592"/>
                    </a:cubicBezTo>
                    <a:cubicBezTo>
                      <a:pt x="26941" y="33753"/>
                      <a:pt x="27364" y="33838"/>
                      <a:pt x="27807" y="33838"/>
                    </a:cubicBezTo>
                    <a:cubicBezTo>
                      <a:pt x="28109" y="33838"/>
                      <a:pt x="28419" y="33798"/>
                      <a:pt x="28730" y="33717"/>
                    </a:cubicBezTo>
                    <a:cubicBezTo>
                      <a:pt x="29486" y="33511"/>
                      <a:pt x="30264" y="33063"/>
                      <a:pt x="30788" y="32280"/>
                    </a:cubicBezTo>
                    <a:cubicBezTo>
                      <a:pt x="31296" y="31481"/>
                      <a:pt x="31442" y="30442"/>
                      <a:pt x="31162" y="29475"/>
                    </a:cubicBezTo>
                    <a:cubicBezTo>
                      <a:pt x="30894" y="28510"/>
                      <a:pt x="30303" y="27665"/>
                      <a:pt x="29577" y="26969"/>
                    </a:cubicBezTo>
                    <a:cubicBezTo>
                      <a:pt x="28859" y="26267"/>
                      <a:pt x="27971" y="25679"/>
                      <a:pt x="27009" y="25255"/>
                    </a:cubicBezTo>
                    <a:cubicBezTo>
                      <a:pt x="25089" y="24386"/>
                      <a:pt x="22966" y="24029"/>
                      <a:pt x="20900" y="23426"/>
                    </a:cubicBezTo>
                    <a:cubicBezTo>
                      <a:pt x="18789" y="22828"/>
                      <a:pt x="16601" y="22272"/>
                      <a:pt x="14423" y="21604"/>
                    </a:cubicBezTo>
                    <a:cubicBezTo>
                      <a:pt x="12254" y="20932"/>
                      <a:pt x="10066" y="20159"/>
                      <a:pt x="8077" y="19060"/>
                    </a:cubicBezTo>
                    <a:cubicBezTo>
                      <a:pt x="6090" y="17971"/>
                      <a:pt x="4285" y="16527"/>
                      <a:pt x="3014" y="14737"/>
                    </a:cubicBezTo>
                    <a:cubicBezTo>
                      <a:pt x="1739" y="12956"/>
                      <a:pt x="1128" y="10816"/>
                      <a:pt x="1310" y="8743"/>
                    </a:cubicBezTo>
                    <a:cubicBezTo>
                      <a:pt x="1466" y="6692"/>
                      <a:pt x="2291" y="4750"/>
                      <a:pt x="3618" y="3429"/>
                    </a:cubicBezTo>
                    <a:cubicBezTo>
                      <a:pt x="3924" y="3080"/>
                      <a:pt x="4309" y="2802"/>
                      <a:pt x="4656" y="2536"/>
                    </a:cubicBezTo>
                    <a:lnTo>
                      <a:pt x="5197" y="2177"/>
                    </a:lnTo>
                    <a:cubicBezTo>
                      <a:pt x="5396" y="2065"/>
                      <a:pt x="5621" y="1962"/>
                      <a:pt x="5829" y="1856"/>
                    </a:cubicBezTo>
                    <a:cubicBezTo>
                      <a:pt x="6605" y="1502"/>
                      <a:pt x="7450" y="1236"/>
                      <a:pt x="8266" y="1145"/>
                    </a:cubicBezTo>
                    <a:cubicBezTo>
                      <a:pt x="8716" y="1086"/>
                      <a:pt x="9160" y="1060"/>
                      <a:pt x="9594" y="1060"/>
                    </a:cubicBezTo>
                    <a:cubicBezTo>
                      <a:pt x="10744" y="1060"/>
                      <a:pt x="11825" y="1247"/>
                      <a:pt x="12781" y="1514"/>
                    </a:cubicBezTo>
                    <a:cubicBezTo>
                      <a:pt x="13922" y="1837"/>
                      <a:pt x="15026" y="2290"/>
                      <a:pt x="16067" y="2864"/>
                    </a:cubicBezTo>
                    <a:cubicBezTo>
                      <a:pt x="16943" y="3333"/>
                      <a:pt x="17570" y="3795"/>
                      <a:pt x="17992" y="4094"/>
                    </a:cubicBezTo>
                    <a:lnTo>
                      <a:pt x="18650" y="4614"/>
                    </a:lnTo>
                    <a:lnTo>
                      <a:pt x="19253" y="3858"/>
                    </a:lnTo>
                    <a:lnTo>
                      <a:pt x="18600" y="3333"/>
                    </a:lnTo>
                    <a:cubicBezTo>
                      <a:pt x="18135" y="2996"/>
                      <a:pt x="17470" y="2498"/>
                      <a:pt x="16551" y="1993"/>
                    </a:cubicBezTo>
                    <a:cubicBezTo>
                      <a:pt x="15445" y="1373"/>
                      <a:pt x="14274" y="880"/>
                      <a:pt x="13058" y="523"/>
                    </a:cubicBezTo>
                    <a:cubicBezTo>
                      <a:pt x="12009" y="220"/>
                      <a:pt x="10803" y="0"/>
                      <a:pt x="9497" y="0"/>
                    </a:cubicBezTo>
                    <a:close/>
                  </a:path>
                </a:pathLst>
              </a:custGeom>
              <a:solidFill>
                <a:srgbClr val="DBE2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36"/>
              <p:cNvSpPr/>
              <p:nvPr/>
            </p:nvSpPr>
            <p:spPr>
              <a:xfrm>
                <a:off x="3368550" y="238100"/>
                <a:ext cx="1089150" cy="1354050"/>
              </a:xfrm>
              <a:custGeom>
                <a:rect b="b" l="l" r="r" t="t"/>
                <a:pathLst>
                  <a:path extrusionOk="0" h="54162" w="43566">
                    <a:moveTo>
                      <a:pt x="40538" y="1"/>
                    </a:moveTo>
                    <a:cubicBezTo>
                      <a:pt x="40536" y="1"/>
                      <a:pt x="40535" y="1"/>
                      <a:pt x="40533" y="1"/>
                    </a:cubicBezTo>
                    <a:lnTo>
                      <a:pt x="23581" y="183"/>
                    </a:lnTo>
                    <a:lnTo>
                      <a:pt x="19703" y="224"/>
                    </a:lnTo>
                    <a:lnTo>
                      <a:pt x="2751" y="406"/>
                    </a:lnTo>
                    <a:cubicBezTo>
                      <a:pt x="2416" y="408"/>
                      <a:pt x="2128" y="645"/>
                      <a:pt x="2061" y="973"/>
                    </a:cubicBezTo>
                    <a:cubicBezTo>
                      <a:pt x="1530" y="3469"/>
                      <a:pt x="0" y="13846"/>
                      <a:pt x="8783" y="22600"/>
                    </a:cubicBezTo>
                    <a:cubicBezTo>
                      <a:pt x="18846" y="32630"/>
                      <a:pt x="19789" y="34399"/>
                      <a:pt x="18887" y="42942"/>
                    </a:cubicBezTo>
                    <a:cubicBezTo>
                      <a:pt x="17982" y="51485"/>
                      <a:pt x="13855" y="54161"/>
                      <a:pt x="13855" y="54161"/>
                    </a:cubicBezTo>
                    <a:lnTo>
                      <a:pt x="22106" y="54072"/>
                    </a:lnTo>
                    <a:lnTo>
                      <a:pt x="22326" y="54070"/>
                    </a:lnTo>
                    <a:lnTo>
                      <a:pt x="30577" y="53982"/>
                    </a:lnTo>
                    <a:cubicBezTo>
                      <a:pt x="30577" y="53982"/>
                      <a:pt x="26396" y="51394"/>
                      <a:pt x="25309" y="42870"/>
                    </a:cubicBezTo>
                    <a:cubicBezTo>
                      <a:pt x="24222" y="34348"/>
                      <a:pt x="25127" y="32560"/>
                      <a:pt x="34972" y="22320"/>
                    </a:cubicBezTo>
                    <a:cubicBezTo>
                      <a:pt x="43566" y="13379"/>
                      <a:pt x="41816" y="3039"/>
                      <a:pt x="41232" y="554"/>
                    </a:cubicBezTo>
                    <a:cubicBezTo>
                      <a:pt x="41158" y="228"/>
                      <a:pt x="40869" y="1"/>
                      <a:pt x="40538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36"/>
              <p:cNvSpPr/>
              <p:nvPr/>
            </p:nvSpPr>
            <p:spPr>
              <a:xfrm>
                <a:off x="3588225" y="1559325"/>
                <a:ext cx="673800" cy="265125"/>
              </a:xfrm>
              <a:custGeom>
                <a:rect b="b" l="l" r="r" t="t"/>
                <a:pathLst>
                  <a:path extrusionOk="0" h="10605" w="26952">
                    <a:moveTo>
                      <a:pt x="26784" y="0"/>
                    </a:moveTo>
                    <a:lnTo>
                      <a:pt x="58" y="285"/>
                    </a:lnTo>
                    <a:cubicBezTo>
                      <a:pt x="27" y="285"/>
                      <a:pt x="1" y="311"/>
                      <a:pt x="1" y="343"/>
                    </a:cubicBezTo>
                    <a:lnTo>
                      <a:pt x="111" y="10604"/>
                    </a:lnTo>
                    <a:lnTo>
                      <a:pt x="26951" y="10320"/>
                    </a:lnTo>
                    <a:lnTo>
                      <a:pt x="26841" y="58"/>
                    </a:lnTo>
                    <a:cubicBezTo>
                      <a:pt x="26841" y="27"/>
                      <a:pt x="26815" y="0"/>
                      <a:pt x="26784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36"/>
              <p:cNvSpPr/>
              <p:nvPr/>
            </p:nvSpPr>
            <p:spPr>
              <a:xfrm>
                <a:off x="3513850" y="1774875"/>
                <a:ext cx="825300" cy="92000"/>
              </a:xfrm>
              <a:custGeom>
                <a:rect b="b" l="l" r="r" t="t"/>
                <a:pathLst>
                  <a:path extrusionOk="0" h="3680" w="33012">
                    <a:moveTo>
                      <a:pt x="32921" y="0"/>
                    </a:moveTo>
                    <a:lnTo>
                      <a:pt x="58" y="350"/>
                    </a:lnTo>
                    <a:cubicBezTo>
                      <a:pt x="27" y="350"/>
                      <a:pt x="0" y="376"/>
                      <a:pt x="0" y="410"/>
                    </a:cubicBezTo>
                    <a:lnTo>
                      <a:pt x="36" y="3680"/>
                    </a:lnTo>
                    <a:lnTo>
                      <a:pt x="33012" y="3328"/>
                    </a:lnTo>
                    <a:lnTo>
                      <a:pt x="32978" y="58"/>
                    </a:lnTo>
                    <a:cubicBezTo>
                      <a:pt x="32978" y="27"/>
                      <a:pt x="32952" y="0"/>
                      <a:pt x="32921" y="0"/>
                    </a:cubicBezTo>
                    <a:close/>
                  </a:path>
                </a:pathLst>
              </a:custGeom>
              <a:solidFill>
                <a:srgbClr val="E7EC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36"/>
              <p:cNvSpPr/>
              <p:nvPr/>
            </p:nvSpPr>
            <p:spPr>
              <a:xfrm>
                <a:off x="3466550" y="322000"/>
                <a:ext cx="893500" cy="458025"/>
              </a:xfrm>
              <a:custGeom>
                <a:rect b="b" l="l" r="r" t="t"/>
                <a:pathLst>
                  <a:path extrusionOk="0" h="18321" w="35740">
                    <a:moveTo>
                      <a:pt x="34103" y="1"/>
                    </a:moveTo>
                    <a:cubicBezTo>
                      <a:pt x="34097" y="1"/>
                      <a:pt x="34091" y="1"/>
                      <a:pt x="34085" y="1"/>
                    </a:cubicBezTo>
                    <a:lnTo>
                      <a:pt x="18162" y="171"/>
                    </a:lnTo>
                    <a:lnTo>
                      <a:pt x="17351" y="181"/>
                    </a:lnTo>
                    <a:lnTo>
                      <a:pt x="1428" y="350"/>
                    </a:lnTo>
                    <a:cubicBezTo>
                      <a:pt x="834" y="353"/>
                      <a:pt x="348" y="820"/>
                      <a:pt x="320" y="1413"/>
                    </a:cubicBezTo>
                    <a:cubicBezTo>
                      <a:pt x="315" y="1492"/>
                      <a:pt x="312" y="1578"/>
                      <a:pt x="310" y="1667"/>
                    </a:cubicBezTo>
                    <a:cubicBezTo>
                      <a:pt x="1" y="10807"/>
                      <a:pt x="7459" y="18321"/>
                      <a:pt x="16585" y="18321"/>
                    </a:cubicBezTo>
                    <a:cubicBezTo>
                      <a:pt x="16644" y="18321"/>
                      <a:pt x="16703" y="18321"/>
                      <a:pt x="16762" y="18320"/>
                    </a:cubicBezTo>
                    <a:lnTo>
                      <a:pt x="17545" y="18310"/>
                    </a:lnTo>
                    <a:lnTo>
                      <a:pt x="18354" y="18303"/>
                    </a:lnTo>
                    <a:lnTo>
                      <a:pt x="19136" y="18294"/>
                    </a:lnTo>
                    <a:cubicBezTo>
                      <a:pt x="28343" y="18196"/>
                      <a:pt x="35739" y="10485"/>
                      <a:pt x="35229" y="1294"/>
                    </a:cubicBezTo>
                    <a:cubicBezTo>
                      <a:pt x="35225" y="1203"/>
                      <a:pt x="35220" y="1119"/>
                      <a:pt x="35215" y="1040"/>
                    </a:cubicBezTo>
                    <a:cubicBezTo>
                      <a:pt x="35175" y="455"/>
                      <a:pt x="34689" y="1"/>
                      <a:pt x="34103" y="1"/>
                    </a:cubicBezTo>
                    <a:close/>
                  </a:path>
                </a:pathLst>
              </a:custGeom>
              <a:solidFill>
                <a:srgbClr val="DBE2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36"/>
              <p:cNvSpPr/>
              <p:nvPr/>
            </p:nvSpPr>
            <p:spPr>
              <a:xfrm>
                <a:off x="3472850" y="260850"/>
                <a:ext cx="874375" cy="56650"/>
              </a:xfrm>
              <a:custGeom>
                <a:rect b="b" l="l" r="r" t="t"/>
                <a:pathLst>
                  <a:path extrusionOk="0" h="2266" w="34975">
                    <a:moveTo>
                      <a:pt x="34014" y="1"/>
                    </a:moveTo>
                    <a:cubicBezTo>
                      <a:pt x="34011" y="1"/>
                      <a:pt x="34008" y="1"/>
                      <a:pt x="34005" y="1"/>
                    </a:cubicBezTo>
                    <a:lnTo>
                      <a:pt x="953" y="355"/>
                    </a:lnTo>
                    <a:cubicBezTo>
                      <a:pt x="424" y="360"/>
                      <a:pt x="1" y="791"/>
                      <a:pt x="8" y="1320"/>
                    </a:cubicBezTo>
                    <a:cubicBezTo>
                      <a:pt x="13" y="1843"/>
                      <a:pt x="441" y="2265"/>
                      <a:pt x="964" y="2265"/>
                    </a:cubicBezTo>
                    <a:cubicBezTo>
                      <a:pt x="967" y="2265"/>
                      <a:pt x="969" y="2265"/>
                      <a:pt x="972" y="2265"/>
                    </a:cubicBezTo>
                    <a:lnTo>
                      <a:pt x="34022" y="1913"/>
                    </a:lnTo>
                    <a:cubicBezTo>
                      <a:pt x="34551" y="1906"/>
                      <a:pt x="34975" y="1473"/>
                      <a:pt x="34968" y="946"/>
                    </a:cubicBezTo>
                    <a:cubicBezTo>
                      <a:pt x="34963" y="422"/>
                      <a:pt x="34537" y="1"/>
                      <a:pt x="34014" y="1"/>
                    </a:cubicBezTo>
                    <a:close/>
                  </a:path>
                </a:pathLst>
              </a:custGeom>
              <a:solidFill>
                <a:srgbClr val="DBE2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36"/>
              <p:cNvSpPr/>
              <p:nvPr/>
            </p:nvSpPr>
            <p:spPr>
              <a:xfrm>
                <a:off x="3746150" y="421050"/>
                <a:ext cx="332625" cy="316350"/>
              </a:xfrm>
              <a:custGeom>
                <a:rect b="b" l="l" r="r" t="t"/>
                <a:pathLst>
                  <a:path extrusionOk="0" h="12654" w="13305">
                    <a:moveTo>
                      <a:pt x="6653" y="1"/>
                    </a:moveTo>
                    <a:lnTo>
                      <a:pt x="4597" y="4166"/>
                    </a:lnTo>
                    <a:lnTo>
                      <a:pt x="1" y="4833"/>
                    </a:lnTo>
                    <a:lnTo>
                      <a:pt x="3325" y="8075"/>
                    </a:lnTo>
                    <a:lnTo>
                      <a:pt x="2540" y="12654"/>
                    </a:lnTo>
                    <a:lnTo>
                      <a:pt x="6653" y="10492"/>
                    </a:lnTo>
                    <a:lnTo>
                      <a:pt x="10765" y="12654"/>
                    </a:lnTo>
                    <a:lnTo>
                      <a:pt x="9978" y="8075"/>
                    </a:lnTo>
                    <a:lnTo>
                      <a:pt x="13305" y="4833"/>
                    </a:lnTo>
                    <a:lnTo>
                      <a:pt x="8709" y="4166"/>
                    </a:lnTo>
                    <a:lnTo>
                      <a:pt x="6653" y="1"/>
                    </a:lnTo>
                    <a:close/>
                    <a:moveTo>
                      <a:pt x="2540" y="12654"/>
                    </a:moveTo>
                    <a:lnTo>
                      <a:pt x="2540" y="12654"/>
                    </a:lnTo>
                    <a:lnTo>
                      <a:pt x="2540" y="126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/>
              <a:t>Ok Google, Tell Me a Joke...</a:t>
            </a:r>
            <a:r>
              <a:rPr lang="en" sz="2820"/>
              <a:t> </a:t>
            </a:r>
            <a:endParaRPr sz="2820"/>
          </a:p>
        </p:txBody>
      </p:sp>
      <p:sp>
        <p:nvSpPr>
          <p:cNvPr id="415" name="Google Shape;415;p37"/>
          <p:cNvSpPr txBox="1"/>
          <p:nvPr>
            <p:ph idx="1" type="body"/>
          </p:nvPr>
        </p:nvSpPr>
        <p:spPr>
          <a:xfrm>
            <a:off x="311700" y="12369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FOR A NEW USER who hasn’t rated any of the jokes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Our Recommender will randomly display one of the top 20 highest rated jokes!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7"/>
          <p:cNvSpPr/>
          <p:nvPr/>
        </p:nvSpPr>
        <p:spPr>
          <a:xfrm>
            <a:off x="2249325" y="2356800"/>
            <a:ext cx="4014900" cy="19347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rgbClr val="0000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Son:</a:t>
            </a:r>
            <a:r>
              <a:rPr lang="en">
                <a:solidFill>
                  <a:srgbClr val="FFFFFF"/>
                </a:solidFill>
              </a:rPr>
              <a:t> “Mom, I got a role in a school play. I play a husband”</a:t>
            </a:r>
            <a:br>
              <a:rPr lang="en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Mother:</a:t>
            </a:r>
            <a:r>
              <a:rPr lang="en">
                <a:solidFill>
                  <a:srgbClr val="FFFFFF"/>
                </a:solidFill>
              </a:rPr>
              <a:t> “Go back and tell them you want a speaking role”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8"/>
          <p:cNvSpPr txBox="1"/>
          <p:nvPr>
            <p:ph type="title"/>
          </p:nvPr>
        </p:nvSpPr>
        <p:spPr>
          <a:xfrm>
            <a:off x="311700" y="289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/>
              <a:t>Results: UBCF vs Content-based </a:t>
            </a:r>
            <a:endParaRPr b="1" sz="2820"/>
          </a:p>
        </p:txBody>
      </p:sp>
      <p:sp>
        <p:nvSpPr>
          <p:cNvPr id="422" name="Google Shape;422;p38"/>
          <p:cNvSpPr txBox="1"/>
          <p:nvPr>
            <p:ph idx="1" type="body"/>
          </p:nvPr>
        </p:nvSpPr>
        <p:spPr>
          <a:xfrm>
            <a:off x="311700" y="927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Sample results for a new user who has rated few jokes using UBCF and content-based recommenders: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23" name="Google Shape;42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5100" y="2052650"/>
            <a:ext cx="4758894" cy="238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50" y="2021925"/>
            <a:ext cx="4177800" cy="238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15950" y="3797275"/>
            <a:ext cx="778350" cy="120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9"/>
          <p:cNvSpPr txBox="1"/>
          <p:nvPr>
            <p:ph type="title"/>
          </p:nvPr>
        </p:nvSpPr>
        <p:spPr>
          <a:xfrm>
            <a:off x="34707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/>
              <a:t>Conclusions and </a:t>
            </a:r>
            <a:r>
              <a:rPr b="1" lang="en" sz="2820"/>
              <a:t>Limitations</a:t>
            </a:r>
            <a:endParaRPr b="1" sz="2820"/>
          </a:p>
        </p:txBody>
      </p:sp>
      <p:sp>
        <p:nvSpPr>
          <p:cNvPr id="431" name="Google Shape;431;p39"/>
          <p:cNvSpPr txBox="1"/>
          <p:nvPr>
            <p:ph idx="1" type="body"/>
          </p:nvPr>
        </p:nvSpPr>
        <p:spPr>
          <a:xfrm>
            <a:off x="311700" y="1697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❏"/>
            </a:pPr>
            <a:r>
              <a:rPr b="1" lang="en" sz="1600">
                <a:solidFill>
                  <a:srgbClr val="000000"/>
                </a:solidFill>
              </a:rPr>
              <a:t>Performance of UBCF and Content-based recommender is comparable, but since humor is subjective, a more effective content-based recommender would be ideal. Small Dataset:</a:t>
            </a:r>
            <a:r>
              <a:rPr lang="en" sz="1600">
                <a:solidFill>
                  <a:srgbClr val="000000"/>
                </a:solidFill>
              </a:rPr>
              <a:t> Insufficient number of jokes (100) to build a good content-based recommender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❏"/>
            </a:pPr>
            <a:r>
              <a:rPr b="1" lang="en" sz="1600">
                <a:solidFill>
                  <a:srgbClr val="000000"/>
                </a:solidFill>
              </a:rPr>
              <a:t>Data Sparsity:</a:t>
            </a:r>
            <a:r>
              <a:rPr lang="en" sz="1600">
                <a:solidFill>
                  <a:srgbClr val="000000"/>
                </a:solidFill>
              </a:rPr>
              <a:t> Missing ratings in the dataset can lead to inaccurate recommendations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/>
              <a:t>Future Scope</a:t>
            </a:r>
            <a:endParaRPr b="1" sz="2820"/>
          </a:p>
        </p:txBody>
      </p:sp>
      <p:sp>
        <p:nvSpPr>
          <p:cNvPr id="437" name="Google Shape;437;p40"/>
          <p:cNvSpPr txBox="1"/>
          <p:nvPr>
            <p:ph idx="1" type="body"/>
          </p:nvPr>
        </p:nvSpPr>
        <p:spPr>
          <a:xfrm>
            <a:off x="191425" y="1325875"/>
            <a:ext cx="421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datasets with more jokes and ratings to build a good content-based recommender system.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 other neighbor selection techniques to improve the efficiency of UBCF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Effectively combine multiple recommendation schemes to create the best one</a:t>
            </a:r>
            <a:endParaRPr/>
          </a:p>
        </p:txBody>
      </p:sp>
      <p:pic>
        <p:nvPicPr>
          <p:cNvPr id="438" name="Google Shape;43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9625" y="1552275"/>
            <a:ext cx="3739525" cy="248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1"/>
          <p:cNvSpPr txBox="1"/>
          <p:nvPr>
            <p:ph type="title"/>
          </p:nvPr>
        </p:nvSpPr>
        <p:spPr>
          <a:xfrm>
            <a:off x="1722175" y="1442550"/>
            <a:ext cx="549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320"/>
              <a:t>THANK YOU!</a:t>
            </a:r>
            <a:br>
              <a:rPr b="1" lang="en" sz="3320"/>
            </a:br>
            <a:r>
              <a:rPr b="1" lang="en" sz="3320"/>
              <a:t> </a:t>
            </a:r>
            <a:br>
              <a:rPr b="1" lang="en" sz="3320"/>
            </a:br>
            <a:r>
              <a:rPr b="1" lang="en" sz="3320"/>
              <a:t>QUESTIONS? </a:t>
            </a:r>
            <a:endParaRPr b="1" sz="332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/>
          <p:cNvPicPr preferRelativeResize="0"/>
          <p:nvPr/>
        </p:nvPicPr>
        <p:blipFill rotWithShape="1">
          <a:blip r:embed="rId3">
            <a:alphaModFix/>
          </a:blip>
          <a:srcRect b="0" l="2098" r="2098" t="0"/>
          <a:stretch/>
        </p:blipFill>
        <p:spPr>
          <a:xfrm>
            <a:off x="5596925" y="2614239"/>
            <a:ext cx="3285875" cy="2464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9"/>
          <p:cNvPicPr preferRelativeResize="0"/>
          <p:nvPr/>
        </p:nvPicPr>
        <p:blipFill rotWithShape="1">
          <a:blip r:embed="rId4">
            <a:alphaModFix/>
          </a:blip>
          <a:srcRect b="1718" l="0" r="0" t="1718"/>
          <a:stretch/>
        </p:blipFill>
        <p:spPr>
          <a:xfrm>
            <a:off x="5596954" y="107425"/>
            <a:ext cx="3285808" cy="24643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 txBox="1"/>
          <p:nvPr>
            <p:ph type="title"/>
          </p:nvPr>
        </p:nvSpPr>
        <p:spPr>
          <a:xfrm>
            <a:off x="304475" y="448075"/>
            <a:ext cx="4779300" cy="14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Why is it difficult?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35775" y="1936925"/>
            <a:ext cx="4779300" cy="30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❏"/>
            </a:pPr>
            <a:r>
              <a:rPr lang="en" sz="1600">
                <a:solidFill>
                  <a:srgbClr val="000000"/>
                </a:solidFill>
              </a:rPr>
              <a:t>What is a ‘good’ joke? 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❏"/>
            </a:pPr>
            <a:r>
              <a:rPr lang="en" sz="1600">
                <a:solidFill>
                  <a:srgbClr val="000000"/>
                </a:solidFill>
              </a:rPr>
              <a:t>Difficult to formalize humor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❏"/>
            </a:pPr>
            <a:r>
              <a:rPr lang="en" sz="1600">
                <a:solidFill>
                  <a:srgbClr val="000000"/>
                </a:solidFill>
              </a:rPr>
              <a:t>Highly subjective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439050" y="416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/>
              <a:t>Dataset </a:t>
            </a:r>
            <a:endParaRPr b="1" sz="2820"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en" u="sng">
                <a:solidFill>
                  <a:schemeClr val="hlink"/>
                </a:solidFill>
                <a:hlinkClick r:id="rId3"/>
              </a:rPr>
              <a:t>Jester</a:t>
            </a:r>
            <a:r>
              <a:rPr lang="en">
                <a:solidFill>
                  <a:srgbClr val="000000"/>
                </a:solidFill>
              </a:rPr>
              <a:t> dataset for collaborative filtering research, AUTOLab, UC Berkeley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en">
                <a:solidFill>
                  <a:srgbClr val="000000"/>
                </a:solidFill>
              </a:rPr>
              <a:t>4.1 million ratings of 100 jokes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en">
                <a:solidFill>
                  <a:srgbClr val="000000"/>
                </a:solidFill>
              </a:rPr>
              <a:t>73,421 users, rating scale: -10.00 to 10.00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900" y="2623025"/>
            <a:ext cx="4325601" cy="17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/>
        </p:nvSpPr>
        <p:spPr>
          <a:xfrm>
            <a:off x="1305275" y="4282925"/>
            <a:ext cx="386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Snippet of cleaned data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" name="Google Shape;104;p20"/>
          <p:cNvSpPr/>
          <p:nvPr/>
        </p:nvSpPr>
        <p:spPr>
          <a:xfrm>
            <a:off x="5351150" y="2571750"/>
            <a:ext cx="3115800" cy="17256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rgbClr val="0000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 horse walks into a bar. The bartender asks: "So, why the long face?"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6599725" y="4282925"/>
            <a:ext cx="19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Sample joke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61225" y="353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/>
              <a:t>Insights from the Data</a:t>
            </a:r>
            <a:endParaRPr b="1" sz="2820"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850" y="1145625"/>
            <a:ext cx="5847150" cy="358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/>
          <p:nvPr/>
        </p:nvSpPr>
        <p:spPr>
          <a:xfrm rot="10794944">
            <a:off x="5024922" y="1444337"/>
            <a:ext cx="204000" cy="81600"/>
          </a:xfrm>
          <a:prstGeom prst="leftArrow">
            <a:avLst>
              <a:gd fmla="val 50000" name="adj1"/>
              <a:gd fmla="val 29899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 txBox="1"/>
          <p:nvPr/>
        </p:nvSpPr>
        <p:spPr>
          <a:xfrm>
            <a:off x="5228925" y="1315775"/>
            <a:ext cx="83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Mean = 0.6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4" name="Google Shape;114;p21"/>
          <p:cNvSpPr/>
          <p:nvPr/>
        </p:nvSpPr>
        <p:spPr>
          <a:xfrm>
            <a:off x="6607325" y="1715650"/>
            <a:ext cx="1778100" cy="1892400"/>
          </a:xfrm>
          <a:prstGeom prst="horizontalScroll">
            <a:avLst>
              <a:gd fmla="val 12500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User average ratings are not zero centered - need to be normalized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15" name="Google Shape;115;p21"/>
          <p:cNvCxnSpPr/>
          <p:nvPr/>
        </p:nvCxnSpPr>
        <p:spPr>
          <a:xfrm>
            <a:off x="775075" y="2496575"/>
            <a:ext cx="0" cy="40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21"/>
          <p:cNvCxnSpPr/>
          <p:nvPr/>
        </p:nvCxnSpPr>
        <p:spPr>
          <a:xfrm>
            <a:off x="3064600" y="3383100"/>
            <a:ext cx="0" cy="40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21"/>
          <p:cNvSpPr txBox="1"/>
          <p:nvPr/>
        </p:nvSpPr>
        <p:spPr>
          <a:xfrm>
            <a:off x="2993725" y="3425550"/>
            <a:ext cx="375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Proxima Nova"/>
                <a:ea typeface="Proxima Nova"/>
                <a:cs typeface="Proxima Nova"/>
                <a:sym typeface="Proxima Nova"/>
              </a:rPr>
              <a:t>7.1</a:t>
            </a:r>
            <a:endParaRPr b="1"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478625" y="2539013"/>
            <a:ext cx="44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Proxima Nova"/>
                <a:ea typeface="Proxima Nova"/>
                <a:cs typeface="Proxima Nova"/>
                <a:sym typeface="Proxima Nova"/>
              </a:rPr>
              <a:t>-4.9</a:t>
            </a:r>
            <a:endParaRPr b="1"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9" name="Google Shape;119;p21"/>
          <p:cNvSpPr/>
          <p:nvPr/>
        </p:nvSpPr>
        <p:spPr>
          <a:xfrm>
            <a:off x="775075" y="3023250"/>
            <a:ext cx="696900" cy="725400"/>
          </a:xfrm>
          <a:prstGeom prst="wedgeRectCallout">
            <a:avLst>
              <a:gd fmla="val -20833" name="adj1"/>
              <a:gd fmla="val 625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Avg ratings for these users are poles apart!</a:t>
            </a:r>
            <a:endParaRPr/>
          </a:p>
        </p:txBody>
      </p:sp>
      <p:cxnSp>
        <p:nvCxnSpPr>
          <p:cNvPr id="120" name="Google Shape;120;p21"/>
          <p:cNvCxnSpPr>
            <a:stCxn id="118" idx="2"/>
            <a:endCxn id="119" idx="0"/>
          </p:cNvCxnSpPr>
          <p:nvPr/>
        </p:nvCxnSpPr>
        <p:spPr>
          <a:xfrm flipH="1" rot="-5400000">
            <a:off x="832025" y="2731763"/>
            <a:ext cx="161100" cy="421800"/>
          </a:xfrm>
          <a:prstGeom prst="curvedConnector3">
            <a:avLst>
              <a:gd fmla="val 5001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21"/>
          <p:cNvCxnSpPr>
            <a:stCxn id="119" idx="3"/>
          </p:cNvCxnSpPr>
          <p:nvPr/>
        </p:nvCxnSpPr>
        <p:spPr>
          <a:xfrm>
            <a:off x="1471975" y="3385950"/>
            <a:ext cx="245700" cy="236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idx="4294967295" type="title"/>
          </p:nvPr>
        </p:nvSpPr>
        <p:spPr>
          <a:xfrm>
            <a:off x="439050" y="338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/>
              <a:t>Insights from the Data</a:t>
            </a:r>
            <a:endParaRPr sz="2820"/>
          </a:p>
        </p:txBody>
      </p:sp>
      <p:sp>
        <p:nvSpPr>
          <p:cNvPr id="127" name="Google Shape;127;p22"/>
          <p:cNvSpPr txBox="1"/>
          <p:nvPr/>
        </p:nvSpPr>
        <p:spPr>
          <a:xfrm>
            <a:off x="5106450" y="1924475"/>
            <a:ext cx="36708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Bubble plot showing the effect of the length of a joke on its rating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Proxima Nova"/>
              <a:buChar char="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Size of bubbles represent the number of users who rated the joke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00" y="959800"/>
            <a:ext cx="5442986" cy="362864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/>
          <p:nvPr/>
        </p:nvSpPr>
        <p:spPr>
          <a:xfrm>
            <a:off x="126350" y="4310425"/>
            <a:ext cx="1638900" cy="782400"/>
          </a:xfrm>
          <a:prstGeom prst="horizontalScroll">
            <a:avLst>
              <a:gd fmla="val 1250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The plot is dense on the left, indicating that most jokes are short!</a:t>
            </a:r>
            <a:endParaRPr sz="1000"/>
          </a:p>
        </p:txBody>
      </p:sp>
      <p:cxnSp>
        <p:nvCxnSpPr>
          <p:cNvPr id="130" name="Google Shape;130;p22"/>
          <p:cNvCxnSpPr/>
          <p:nvPr/>
        </p:nvCxnSpPr>
        <p:spPr>
          <a:xfrm rot="5400000">
            <a:off x="96475" y="3559150"/>
            <a:ext cx="999300" cy="754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324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/>
              <a:t>Content</a:t>
            </a:r>
            <a:r>
              <a:rPr b="1" lang="en" sz="2820"/>
              <a:t> Information from Data</a:t>
            </a:r>
            <a:endParaRPr sz="2820"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en">
                <a:solidFill>
                  <a:srgbClr val="000000"/>
                </a:solidFill>
              </a:rPr>
              <a:t>Jester was primarily developed for collaborative filtering research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en">
                <a:solidFill>
                  <a:srgbClr val="000000"/>
                </a:solidFill>
              </a:rPr>
              <a:t>It therefore consists of numerical ratings only, useful for user-user recommendations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en">
                <a:solidFill>
                  <a:srgbClr val="000000"/>
                </a:solidFill>
              </a:rPr>
              <a:t>To explore content-based recommendations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</a:pPr>
            <a:r>
              <a:rPr lang="en">
                <a:solidFill>
                  <a:srgbClr val="000000"/>
                </a:solidFill>
              </a:rPr>
              <a:t>We extracted keywords based on TF-IDF scores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</a:pPr>
            <a:r>
              <a:rPr lang="en">
                <a:solidFill>
                  <a:srgbClr val="000000"/>
                </a:solidFill>
              </a:rPr>
              <a:t>Categorized jokes into one of 6 genres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2575" y="1830275"/>
            <a:ext cx="2380725" cy="27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 txBox="1"/>
          <p:nvPr/>
        </p:nvSpPr>
        <p:spPr>
          <a:xfrm>
            <a:off x="5802575" y="4568875"/>
            <a:ext cx="295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Word cloud of text from jokes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20"/>
              <a:t>Term Frequency-Inverse Document Frequency (TF-IDF)</a:t>
            </a:r>
            <a:endParaRPr b="1" sz="2520"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2111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en">
                <a:solidFill>
                  <a:srgbClr val="000000"/>
                </a:solidFill>
              </a:rPr>
              <a:t>Statistical measure that reflects the ‘relevance’ of a word to a document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en">
                <a:solidFill>
                  <a:srgbClr val="000000"/>
                </a:solidFill>
              </a:rPr>
              <a:t>TF: Frequency of the word in the document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en">
                <a:solidFill>
                  <a:srgbClr val="000000"/>
                </a:solidFill>
              </a:rPr>
              <a:t>IDF: Inverse frequency of the word across a set of documents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en">
                <a:solidFill>
                  <a:srgbClr val="000000"/>
                </a:solidFill>
              </a:rPr>
              <a:t>TF-IDF = TF * IDF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353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/>
              <a:t>TF-IDF Scores for a Joke</a:t>
            </a:r>
            <a:endParaRPr sz="2820"/>
          </a:p>
        </p:txBody>
      </p:sp>
      <p:sp>
        <p:nvSpPr>
          <p:cNvPr id="150" name="Google Shape;150;p25"/>
          <p:cNvSpPr txBox="1"/>
          <p:nvPr/>
        </p:nvSpPr>
        <p:spPr>
          <a:xfrm>
            <a:off x="459950" y="1657100"/>
            <a:ext cx="3321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Sample TF-IDF scores for a joke: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Joke 81: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Q: How do you keep a computer programmer in the shower all day long? A: Give them a shampoo with a label that says "rinse, lather, repeat."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3775" y="1017725"/>
            <a:ext cx="4521449" cy="38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