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26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8555"/>
            <a:ext cx="4733925" cy="4030979"/>
          </a:xfrm>
          <a:custGeom>
            <a:avLst/>
            <a:gdLst/>
            <a:ahLst/>
            <a:cxnLst/>
            <a:rect l="l" t="t" r="r" b="b"/>
            <a:pathLst>
              <a:path w="4733925" h="4030979">
                <a:moveTo>
                  <a:pt x="4733544" y="0"/>
                </a:moveTo>
                <a:lnTo>
                  <a:pt x="0" y="0"/>
                </a:lnTo>
                <a:lnTo>
                  <a:pt x="0" y="4030979"/>
                </a:lnTo>
                <a:lnTo>
                  <a:pt x="4733544" y="4030979"/>
                </a:lnTo>
                <a:lnTo>
                  <a:pt x="4733544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19911"/>
            <a:ext cx="144780" cy="323215"/>
          </a:xfrm>
          <a:custGeom>
            <a:avLst/>
            <a:gdLst/>
            <a:ahLst/>
            <a:cxnLst/>
            <a:rect l="l" t="t" r="r" b="b"/>
            <a:pathLst>
              <a:path w="144780" h="323215">
                <a:moveTo>
                  <a:pt x="144780" y="0"/>
                </a:moveTo>
                <a:lnTo>
                  <a:pt x="0" y="0"/>
                </a:lnTo>
                <a:lnTo>
                  <a:pt x="0" y="323088"/>
                </a:lnTo>
                <a:lnTo>
                  <a:pt x="144780" y="323088"/>
                </a:lnTo>
                <a:lnTo>
                  <a:pt x="144780" y="0"/>
                </a:lnTo>
                <a:close/>
              </a:path>
            </a:pathLst>
          </a:custGeom>
          <a:solidFill>
            <a:srgbClr val="C78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2324" y="870915"/>
            <a:ext cx="4959350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587" y="1480566"/>
            <a:ext cx="8840825" cy="1725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1"/>
            <a:ext cx="9144000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956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9836" y="1821256"/>
            <a:ext cx="380809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spc="-80" dirty="0">
                <a:solidFill>
                  <a:srgbClr val="213669"/>
                </a:solidFill>
                <a:latin typeface="Arial"/>
                <a:cs typeface="Arial"/>
              </a:rPr>
              <a:t>FOOD </a:t>
            </a:r>
            <a:r>
              <a:rPr sz="2400" b="0" i="0" spc="-60" dirty="0">
                <a:solidFill>
                  <a:srgbClr val="213669"/>
                </a:solidFill>
                <a:latin typeface="Arial"/>
                <a:cs typeface="Arial"/>
              </a:rPr>
              <a:t>DELIVERY</a:t>
            </a:r>
            <a:r>
              <a:rPr sz="2400" b="0" i="0" spc="-15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b="0" i="0" spc="-35" dirty="0">
                <a:solidFill>
                  <a:srgbClr val="213669"/>
                </a:solidFill>
                <a:latin typeface="Arial"/>
                <a:cs typeface="Arial"/>
              </a:rPr>
              <a:t>WEBSITE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0" i="0" spc="35" dirty="0">
                <a:solidFill>
                  <a:srgbClr val="213669"/>
                </a:solidFill>
                <a:latin typeface="Arial"/>
                <a:cs typeface="Arial"/>
              </a:rPr>
              <a:t>AND</a:t>
            </a:r>
            <a:r>
              <a:rPr sz="2400" b="0" i="0" spc="-90" dirty="0">
                <a:solidFill>
                  <a:srgbClr val="213669"/>
                </a:solidFill>
                <a:latin typeface="Arial"/>
                <a:cs typeface="Arial"/>
              </a:rPr>
              <a:t> </a:t>
            </a:r>
            <a:r>
              <a:rPr sz="2400" b="0" i="0" spc="-5" dirty="0">
                <a:solidFill>
                  <a:srgbClr val="213669"/>
                </a:solidFill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188460" cy="190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Arial"/>
                <a:cs typeface="Arial"/>
              </a:rPr>
              <a:t>Model: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schema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sz="1200" spc="-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accessed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469900" marR="3302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privacy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587" y="1480566"/>
            <a:ext cx="4097020" cy="1725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30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"/>
                <a:cs typeface="Arial"/>
              </a:rPr>
              <a:t>Plan: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Outline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methodology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marR="156845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roles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responsibilities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team 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members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timeline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milestones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40279" y="1408175"/>
            <a:ext cx="4811395" cy="76200"/>
          </a:xfrm>
          <a:custGeom>
            <a:avLst/>
            <a:gdLst/>
            <a:ahLst/>
            <a:cxnLst/>
            <a:rect l="l" t="t" r="r" b="b"/>
            <a:pathLst>
              <a:path w="4811395" h="76200">
                <a:moveTo>
                  <a:pt x="4811268" y="0"/>
                </a:moveTo>
                <a:lnTo>
                  <a:pt x="0" y="0"/>
                </a:lnTo>
                <a:lnTo>
                  <a:pt x="0" y="76200"/>
                </a:lnTo>
                <a:lnTo>
                  <a:pt x="4811268" y="76200"/>
                </a:lnTo>
                <a:lnTo>
                  <a:pt x="4811268" y="0"/>
                </a:lnTo>
                <a:close/>
              </a:path>
            </a:pathLst>
          </a:custGeom>
          <a:solidFill>
            <a:srgbClr val="EFC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2907" y="1784604"/>
            <a:ext cx="1181099" cy="1181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2660" y="614172"/>
            <a:ext cx="4819015" cy="794385"/>
          </a:xfrm>
          <a:custGeom>
            <a:avLst/>
            <a:gdLst/>
            <a:ahLst/>
            <a:cxnLst/>
            <a:rect l="l" t="t" r="r" b="b"/>
            <a:pathLst>
              <a:path w="4819015" h="794385">
                <a:moveTo>
                  <a:pt x="4818888" y="0"/>
                </a:moveTo>
                <a:lnTo>
                  <a:pt x="0" y="0"/>
                </a:lnTo>
                <a:lnTo>
                  <a:pt x="0" y="794003"/>
                </a:lnTo>
                <a:lnTo>
                  <a:pt x="4818888" y="794003"/>
                </a:lnTo>
                <a:lnTo>
                  <a:pt x="4818888" y="0"/>
                </a:lnTo>
                <a:close/>
              </a:path>
            </a:pathLst>
          </a:custGeom>
          <a:solidFill>
            <a:srgbClr val="21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Lorem</a:t>
            </a:r>
            <a:r>
              <a:rPr spc="-105" dirty="0"/>
              <a:t> </a:t>
            </a:r>
            <a:r>
              <a:rPr spc="-35" dirty="0"/>
              <a:t>ipsum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34434" y="2069338"/>
            <a:ext cx="2414905" cy="2619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51435">
              <a:lnSpc>
                <a:spcPct val="80000"/>
              </a:lnSpc>
              <a:spcBef>
                <a:spcPts val="315"/>
              </a:spcBef>
            </a:pPr>
            <a:r>
              <a:rPr lang="en-IN" sz="900" dirty="0" smtClean="0">
                <a:latin typeface="Arial"/>
                <a:cs typeface="Arial"/>
              </a:rPr>
              <a:t>https://github.com/savitha2653/nm_fullstack.git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484"/>
            <a:ext cx="9144000" cy="5134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5186" y="3257550"/>
            <a:ext cx="527050" cy="0"/>
          </a:xfrm>
          <a:custGeom>
            <a:avLst/>
            <a:gdLst/>
            <a:ahLst/>
            <a:cxnLst/>
            <a:rect l="l" t="t" r="r" b="b"/>
            <a:pathLst>
              <a:path w="527050">
                <a:moveTo>
                  <a:pt x="0" y="0"/>
                </a:moveTo>
                <a:lnTo>
                  <a:pt x="527037" y="0"/>
                </a:lnTo>
              </a:path>
            </a:pathLst>
          </a:custGeom>
          <a:ln w="28956">
            <a:solidFill>
              <a:srgbClr val="2136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581150"/>
            <a:ext cx="3808095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TEAM MEMBERS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ROHEETH D T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 ROSSHEN R M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SAKTHI PRABHAKAR B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 SAVITHA R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     SONALIKA P</a:t>
            </a:r>
            <a:b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br>
              <a:rPr lang="en-IN" sz="24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3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336415" cy="262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▪"/>
              <a:tabLst>
                <a:tab pos="299085" algn="l"/>
                <a:tab pos="299720" algn="l"/>
              </a:tabLst>
            </a:pPr>
            <a:r>
              <a:rPr sz="1300" spc="40" dirty="0">
                <a:solidFill>
                  <a:srgbClr val="FFFFFF"/>
                </a:solidFill>
                <a:latin typeface="Arial"/>
                <a:cs typeface="Arial"/>
              </a:rPr>
              <a:t>Introduction: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"/>
              <a:buChar char="▪"/>
            </a:pPr>
            <a:endParaRPr sz="1350">
              <a:latin typeface="Arial"/>
              <a:cs typeface="Arial"/>
            </a:endParaRPr>
          </a:p>
          <a:p>
            <a:pPr marL="469900" marR="597535" lvl="1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SRS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outline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non-functional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469900" marR="410209" lvl="1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subject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Restaurant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food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ordering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system.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addition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said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requirements,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endParaRPr sz="1200">
              <a:latin typeface="Arial"/>
              <a:cs typeface="Arial"/>
            </a:endParaRPr>
          </a:p>
          <a:p>
            <a:pPr marL="469900" lvl="1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provides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detailed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profile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external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interfaces,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considerations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marL="469900" marR="1075055" lvl="1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constraints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imposed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subsequent  implementation.</a:t>
            </a:r>
            <a:endParaRPr sz="1200">
              <a:latin typeface="Arial"/>
              <a:cs typeface="Arial"/>
            </a:endParaRPr>
          </a:p>
          <a:p>
            <a:pPr marL="506095" lvl="1" indent="-354330">
              <a:lnSpc>
                <a:spcPct val="100000"/>
              </a:lnSpc>
              <a:buSzPct val="116666"/>
              <a:buChar char="▪"/>
              <a:tabLst>
                <a:tab pos="506095" algn="l"/>
                <a:tab pos="50673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foundation</a:t>
            </a:r>
            <a:endParaRPr sz="1200">
              <a:latin typeface="Arial"/>
              <a:cs typeface="Arial"/>
            </a:endParaRPr>
          </a:p>
          <a:p>
            <a:pPr marL="469900" marR="5080" lvl="1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efficient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well-managed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completion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serve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accurate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469900" lvl="1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337685" cy="152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" dirty="0">
                <a:solidFill>
                  <a:srgbClr val="FFFFFF"/>
                </a:solidFill>
                <a:latin typeface="Arial"/>
                <a:cs typeface="Arial"/>
              </a:rPr>
              <a:t>Overview: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469900" marR="23876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Introduce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food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application 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purpose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Briefly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362450" cy="2800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469900" marR="18034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469900" marR="54737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server: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dedicated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sz="120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server: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dedicated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host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sz="1200">
              <a:latin typeface="Arial"/>
              <a:cs typeface="Arial"/>
            </a:endParaRPr>
          </a:p>
          <a:p>
            <a:pPr marL="469900" marR="153035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devices: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run 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iOS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Android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devices.</a:t>
            </a:r>
            <a:endParaRPr sz="1200">
              <a:latin typeface="Arial"/>
              <a:cs typeface="Arial"/>
            </a:endParaRPr>
          </a:p>
          <a:p>
            <a:pPr marL="469900" marR="5080" indent="-317500" algn="just">
              <a:lnSpc>
                <a:spcPct val="100000"/>
              </a:lnSpc>
              <a:buSzPct val="116666"/>
              <a:buChar char="▪"/>
              <a:tabLst>
                <a:tab pos="469900" algn="l"/>
              </a:tabLst>
            </a:pP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 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run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system,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Linux 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Windows.</a:t>
            </a:r>
            <a:endParaRPr sz="1200">
              <a:latin typeface="Arial"/>
              <a:cs typeface="Arial"/>
            </a:endParaRPr>
          </a:p>
          <a:p>
            <a:pPr marL="469900" indent="-317500" algn="just">
              <a:lnSpc>
                <a:spcPct val="100000"/>
              </a:lnSpc>
              <a:buSzPct val="116666"/>
              <a:buChar char="▪"/>
              <a:tabLst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software: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endParaRPr sz="12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5"/>
              </a:spcBef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Apache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Nginx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installed.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324483"/>
            <a:ext cx="4391660" cy="152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469900" marR="436245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Identify the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users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(customers, 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restaurants,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drivers,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administrators,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interact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354195" cy="225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35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1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 marL="469900" marR="387985" indent="-317500">
              <a:lnSpc>
                <a:spcPct val="100000"/>
              </a:lnSpc>
              <a:spcBef>
                <a:spcPts val="160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website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user- 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interface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customers,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restaurants,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drivers.</a:t>
            </a:r>
            <a:endParaRPr sz="1200">
              <a:latin typeface="Arial"/>
              <a:cs typeface="Arial"/>
            </a:endParaRPr>
          </a:p>
          <a:p>
            <a:pPr marL="469900" marR="508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allow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browse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menus,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restaurant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information,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place 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orders.</a:t>
            </a:r>
            <a:endParaRPr sz="1200">
              <a:latin typeface="Arial"/>
              <a:cs typeface="Arial"/>
            </a:endParaRPr>
          </a:p>
          <a:p>
            <a:pPr marL="469900" marR="321945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Restaurants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menu,  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track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orders,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receive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payment.</a:t>
            </a:r>
            <a:endParaRPr sz="1200">
              <a:latin typeface="Arial"/>
              <a:cs typeface="Arial"/>
            </a:endParaRPr>
          </a:p>
          <a:p>
            <a:pPr marL="469900" marR="127635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Delivery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drivers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should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able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assigned  orders,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navigate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destination,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update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delivery.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294505" cy="1908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20" dirty="0">
                <a:solidFill>
                  <a:srgbClr val="FFFFFF"/>
                </a:solidFill>
                <a:latin typeface="Arial"/>
                <a:cs typeface="Arial"/>
              </a:rPr>
              <a:t>Non </a:t>
            </a:r>
            <a:r>
              <a:rPr sz="1300" spc="35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r>
              <a:rPr sz="13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Arial"/>
                <a:cs typeface="Arial"/>
              </a:rPr>
              <a:t>Requirements: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69900" marR="33274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Identify</a:t>
            </a:r>
            <a:r>
              <a:rPr sz="12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performance,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security,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reliability,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scalability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Explain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handle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exceptions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Describe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backup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recovery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95" y="735279"/>
            <a:ext cx="2569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0" spc="-5" dirty="0">
                <a:latin typeface="Arial"/>
                <a:cs typeface="Arial"/>
              </a:rPr>
              <a:t>SOFTWARE</a:t>
            </a:r>
            <a:r>
              <a:rPr sz="1500" i="0" spc="-125" dirty="0">
                <a:latin typeface="Arial"/>
                <a:cs typeface="Arial"/>
              </a:rPr>
              <a:t> </a:t>
            </a:r>
            <a:r>
              <a:rPr sz="1500" i="0" dirty="0">
                <a:latin typeface="Arial"/>
                <a:cs typeface="Arial"/>
              </a:rPr>
              <a:t>REQUIREMENT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i="0" spc="10" dirty="0">
                <a:latin typeface="Arial"/>
                <a:cs typeface="Arial"/>
              </a:rPr>
              <a:t>SPECIFICATION(SRS)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520" y="1487550"/>
            <a:ext cx="4340860" cy="2086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Arial"/>
                <a:cs typeface="Arial"/>
              </a:rPr>
              <a:t>Architecture: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Arial"/>
              <a:cs typeface="Arial"/>
            </a:endParaRPr>
          </a:p>
          <a:p>
            <a:pPr marL="469900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Present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high-level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marR="17145" indent="-317500">
              <a:lnSpc>
                <a:spcPct val="100000"/>
              </a:lnSpc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Explain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components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  (front-end,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back-end,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database,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APIs,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interact  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12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"/>
              <a:buChar char="▪"/>
            </a:pPr>
            <a:endParaRPr sz="1250">
              <a:latin typeface="Arial"/>
              <a:cs typeface="Arial"/>
            </a:endParaRPr>
          </a:p>
          <a:p>
            <a:pPr marL="469900" marR="5080" indent="-317500">
              <a:lnSpc>
                <a:spcPct val="100000"/>
              </a:lnSpc>
              <a:spcBef>
                <a:spcPts val="5"/>
              </a:spcBef>
              <a:buSzPct val="116666"/>
              <a:buChar char="▪"/>
              <a:tabLst>
                <a:tab pos="469265" algn="l"/>
                <a:tab pos="469900" algn="l"/>
              </a:tabLst>
            </a:pP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flowchart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illustrate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system 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499</Words>
  <Application>Microsoft Office PowerPoint</Application>
  <PresentationFormat>On-screen Show (16:9)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FOOD DELIVERY WEBSITE AND APPLICATION</vt:lpstr>
      <vt:lpstr>TEAM MEMBERS       ROHEETH D T       ROSSHEN R M       SAKTHI PRABHAKAR B       SAVITHA R       SONALIKA P    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SOFTWARE REQUIREMENT SPECIFICATION(SRS)</vt:lpstr>
      <vt:lpstr>Lorem ipsum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Microsoft account</cp:lastModifiedBy>
  <cp:revision>1</cp:revision>
  <dcterms:created xsi:type="dcterms:W3CDTF">2023-03-10T06:33:08Z</dcterms:created>
  <dcterms:modified xsi:type="dcterms:W3CDTF">2023-03-10T06:41:57Z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2023-03-10T00:00:00Z</vt:filetime>
  </property>
</Properties>
</file>