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56414" y="3290233"/>
            <a:ext cx="8610600" cy="2308324"/>
          </a:xfrm>
          <a:prstGeom prst="rect">
            <a:avLst/>
          </a:prstGeom>
          <a:noFill/>
        </p:spPr>
        <p:txBody>
          <a:bodyPr wrap="square" rtlCol="0">
            <a:spAutoFit/>
          </a:bodyPr>
          <a:lstStyle/>
          <a:p>
            <a:r>
              <a:rPr lang="en-US" sz="2400" dirty="0"/>
              <a:t>STUDENT NAME:  R SAVITHA </a:t>
            </a:r>
          </a:p>
          <a:p>
            <a:r>
              <a:rPr lang="en-US" sz="2400" dirty="0"/>
              <a:t>REGISTER NO:       312216198</a:t>
            </a:r>
          </a:p>
          <a:p>
            <a:r>
              <a:rPr lang="en-US" sz="2400" dirty="0"/>
              <a:t>DEPARTMENT:      III BCOM BANK MANAGEMENT </a:t>
            </a:r>
          </a:p>
          <a:p>
            <a:r>
              <a:rPr lang="en-US" sz="2400" dirty="0"/>
              <a:t>COLLEGE :             SHRI SHANKARLAL SUNDARBAI SHASUN</a:t>
            </a:r>
          </a:p>
          <a:p>
            <a:r>
              <a:rPr lang="en-US" sz="2400" dirty="0"/>
              <a:t>                               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14501FC1-7BB7-9700-F15C-F6A24889B21A}"/>
              </a:ext>
            </a:extLst>
          </p:cNvPr>
          <p:cNvSpPr>
            <a:spLocks noGrp="1"/>
          </p:cNvSpPr>
          <p:nvPr>
            <p:ph type="body" idx="1"/>
          </p:nvPr>
        </p:nvSpPr>
        <p:spPr>
          <a:xfrm>
            <a:off x="609600" y="2286000"/>
            <a:ext cx="8743950" cy="1876663"/>
          </a:xfrm>
        </p:spPr>
        <p:txBody>
          <a:bodyPr/>
          <a:lstStyle/>
          <a:p>
            <a:r>
              <a:rPr lang="en-US" sz="2800" dirty="0"/>
              <a:t>Modeling employee performance analysis in Excel involves creating a structured framework to collect, analyze, and visualize performance data. This process enables organizations to effectively assess and improve employee performance. Below is a step-by-step guide to modeling employee performance analysis using Excel:</a:t>
            </a:r>
            <a:endParaRPr lang="en-IN" sz="2800" dirty="0"/>
          </a:p>
        </p:txBody>
      </p:sp>
      <p:sp>
        <p:nvSpPr>
          <p:cNvPr id="13" name="Title 12">
            <a:extLst>
              <a:ext uri="{FF2B5EF4-FFF2-40B4-BE49-F238E27FC236}">
                <a16:creationId xmlns:a16="http://schemas.microsoft.com/office/drawing/2014/main" id="{BBCDB2DE-747D-5CD0-E361-C2DE4B77BE06}"/>
              </a:ext>
            </a:extLst>
          </p:cNvPr>
          <p:cNvSpPr>
            <a:spLocks noGrp="1"/>
          </p:cNvSpPr>
          <p:nvPr>
            <p:ph type="title"/>
          </p:nvPr>
        </p:nvSpPr>
        <p:spPr>
          <a:xfrm flipV="1">
            <a:off x="-1905000" y="-2514600"/>
            <a:ext cx="1905001" cy="228600"/>
          </a:xfrm>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FF978FCE-5F4E-0B12-CEB7-9441FAA6D4B2}"/>
              </a:ext>
            </a:extLst>
          </p:cNvPr>
          <p:cNvSpPr>
            <a:spLocks noGrp="1"/>
          </p:cNvSpPr>
          <p:nvPr>
            <p:ph type="body" idx="1"/>
          </p:nvPr>
        </p:nvSpPr>
        <p:spPr>
          <a:xfrm>
            <a:off x="609600" y="1577340"/>
            <a:ext cx="6553200" cy="2215991"/>
          </a:xfrm>
        </p:spPr>
        <p:txBody>
          <a:bodyPr/>
          <a:lstStyle/>
          <a:p>
            <a:r>
              <a:rPr lang="en-US" sz="2400" dirty="0"/>
              <a:t>After successfully implementing the employee performance analysis model in Excel, the results can be used to gain valuable insights into workforce performance, identify areas for improvement, and make data-driven decisions. Here are some key outcomes and how they can be interpreted:</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EAD212-4B5E-7F6C-9E53-0AD602F2E09F}"/>
              </a:ext>
            </a:extLst>
          </p:cNvPr>
          <p:cNvSpPr>
            <a:spLocks noGrp="1"/>
          </p:cNvSpPr>
          <p:nvPr>
            <p:ph type="body" idx="1"/>
          </p:nvPr>
        </p:nvSpPr>
        <p:spPr>
          <a:xfrm>
            <a:off x="463867" y="1752600"/>
            <a:ext cx="8146733" cy="3447098"/>
          </a:xfrm>
        </p:spPr>
        <p:txBody>
          <a:bodyPr/>
          <a:lstStyle/>
          <a:p>
            <a:r>
              <a:rPr lang="en-US" sz="2800" dirty="0"/>
              <a:t>Employee performance analysis is a critical component of effective human resource management, as it provides insights into the productivity, efficiency, and satisfaction of employees. Using Excel for this analysis offers a practical, cost-effective, and accessible solution for organizations of all sizes. Here's a summary of the benefits and outcomes of using Excel for employee performance analysis</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3DB04316-8E28-C3BC-44A5-1DA644EB4F15}"/>
              </a:ext>
            </a:extLst>
          </p:cNvPr>
          <p:cNvSpPr>
            <a:spLocks noGrp="1"/>
          </p:cNvSpPr>
          <p:nvPr>
            <p:ph type="body" idx="1"/>
          </p:nvPr>
        </p:nvSpPr>
        <p:spPr>
          <a:xfrm>
            <a:off x="609600" y="1577340"/>
            <a:ext cx="7239000" cy="3016210"/>
          </a:xfrm>
        </p:spPr>
        <p:txBody>
          <a:bodyPr/>
          <a:lstStyle/>
          <a:p>
            <a:r>
              <a:rPr lang="en-US" sz="2800" dirty="0"/>
              <a:t>Our organization aims to enhance overall productivity and recognize top-performing employees by conducting a comprehensive analysis of employee performance data. To achieve this, we will utilize Microsoft Excel to analyze key performance metrics, identify trends, and make data-driven decisions</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EBDB0B6-F47D-7C2A-374C-4B4BFE763B83}"/>
              </a:ext>
            </a:extLst>
          </p:cNvPr>
          <p:cNvSpPr>
            <a:spLocks noGrp="1"/>
          </p:cNvSpPr>
          <p:nvPr>
            <p:ph type="body" idx="1"/>
          </p:nvPr>
        </p:nvSpPr>
        <p:spPr/>
        <p:txBody>
          <a:bodyPr/>
          <a:lstStyle/>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main objective of this project is to analyze employee performance data using Excel to gain insights into performance trends, identify top and low performers, and make data-driven decisions to enhance overall organizational productivity. The analysis will help in recognizing employees who excel in their roles, identifying areas that require improvement, and facilitating better decision-making regarding training, promotions, and resource allocation.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FD260CCB-EB69-65F9-EA13-112B23CEBCD4}"/>
              </a:ext>
            </a:extLst>
          </p:cNvPr>
          <p:cNvSpPr>
            <a:spLocks noGrp="1"/>
          </p:cNvSpPr>
          <p:nvPr>
            <p:ph type="body" idx="1"/>
          </p:nvPr>
        </p:nvSpPr>
        <p:spPr>
          <a:xfrm>
            <a:off x="723900" y="1761205"/>
            <a:ext cx="8629650" cy="3939540"/>
          </a:xfrm>
        </p:spPr>
        <p:txBody>
          <a:bodyPr/>
          <a:lstStyle/>
          <a:p>
            <a:r>
              <a:rPr lang="en-US" sz="3200" dirty="0"/>
              <a:t>To gain insights into overall organizational performance, make strategic decisions, and align employee goals with business objectives.   - *Usage*: Review reports to identify high-performing areas, understand trends, and address areas needing improvement. They use the analysis to guide decisions on promotions, rewards, and resource allocation</a:t>
            </a:r>
            <a:r>
              <a:rPr lang="en-US" dirty="0"/>
              <a:t>.</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CEF75A0E-BC02-D25B-2666-E13D0FA18001}"/>
              </a:ext>
            </a:extLst>
          </p:cNvPr>
          <p:cNvSpPr>
            <a:spLocks noGrp="1"/>
          </p:cNvSpPr>
          <p:nvPr>
            <p:ph type="body" idx="1"/>
          </p:nvPr>
        </p:nvSpPr>
        <p:spPr>
          <a:xfrm>
            <a:off x="2819400" y="1577340"/>
            <a:ext cx="8763000" cy="2215991"/>
          </a:xfrm>
        </p:spPr>
        <p:txBody>
          <a:bodyPr/>
          <a:lstStyle/>
          <a:p>
            <a:r>
              <a:rPr lang="en-US" sz="2400" dirty="0"/>
              <a:t>The solution involves developing an *Employee Performance Analysis Dashboard* using Excel, which consolidates various performance metrics into a single, interactive tool. This dashboard will provide a comprehensive view of employee performance, enabling easy tracking, comparison, and analysis of key performance indicators (KPIs).</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B192E9AA-431F-77DE-3F3C-5FB67016EB4F}"/>
              </a:ext>
            </a:extLst>
          </p:cNvPr>
          <p:cNvSpPr>
            <a:spLocks noGrp="1"/>
          </p:cNvSpPr>
          <p:nvPr>
            <p:ph type="body" idx="1"/>
          </p:nvPr>
        </p:nvSpPr>
        <p:spPr>
          <a:xfrm>
            <a:off x="755332" y="1447800"/>
            <a:ext cx="8763000" cy="3016210"/>
          </a:xfrm>
        </p:spPr>
        <p:txBody>
          <a:bodyPr/>
          <a:lstStyle/>
          <a:p>
            <a:r>
              <a:rPr lang="en-US" sz="2800" dirty="0"/>
              <a:t>To conduct a comprehensive employee performance analysis, a well-structured dataset is crucial. Below is a description of the key components of the dataset that will be used for the analysis. This dataset is designed to capture various aspects of employee performance, attendance, feedback, and target achievement, enabling a holistic view of each employee's contribution to the organization</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9958" y="3223269"/>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72F7106-E0B4-90DD-83C3-EAD154CD44D2}"/>
              </a:ext>
            </a:extLst>
          </p:cNvPr>
          <p:cNvSpPr>
            <a:spLocks noGrp="1"/>
          </p:cNvSpPr>
          <p:nvPr>
            <p:ph type="body" idx="1"/>
          </p:nvPr>
        </p:nvSpPr>
        <p:spPr>
          <a:xfrm rot="10800000" flipV="1">
            <a:off x="2286000" y="4045818"/>
            <a:ext cx="6924675" cy="738664"/>
          </a:xfrm>
        </p:spPr>
        <p:txBody>
          <a:bodyPr/>
          <a:lstStyle/>
          <a:p>
            <a:r>
              <a:rPr lang="en-US" sz="2400" dirty="0"/>
              <a:t>=IFS(E4&gt;=5,"Very high",E6&gt;=4,"High",E17&gt;=3,"Med",TRUE,"LOW")</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063000"/>
            <a:ext cx="8210550" cy="224676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To effectively analyze employee performance using Excel, establishing performance levels is crucial. Performance levels allow organizations to categorize and assess employee performance in a structured manner</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598</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SAVITHA .R</cp:lastModifiedBy>
  <cp:revision>15</cp:revision>
  <dcterms:created xsi:type="dcterms:W3CDTF">2024-03-29T15:07:22Z</dcterms:created>
  <dcterms:modified xsi:type="dcterms:W3CDTF">2024-08-31T09:44:34Z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