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68" r:id="rId4"/>
    <p:sldId id="267" r:id="rId5"/>
    <p:sldId id="270" r:id="rId6"/>
    <p:sldId id="272" r:id="rId7"/>
    <p:sldId id="275" r:id="rId8"/>
    <p:sldId id="274" r:id="rId9"/>
    <p:sldId id="276" r:id="rId10"/>
  </p:sldIdLst>
  <p:sldSz cx="12192000" cy="6858000"/>
  <p:notesSz cx="6858000" cy="9144000"/>
  <p:embeddedFontLst>
    <p:embeddedFont>
      <p:font typeface="Jost" panose="020B0604020202020204" charset="0"/>
      <p:regular r:id="rId12"/>
      <p:bold r:id="rId13"/>
      <p:italic r:id="rId14"/>
      <p:boldItalic r:id="rId15"/>
    </p:embeddedFont>
    <p:embeddedFont>
      <p:font typeface="Jost SemiBol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C560CDF-98DC-4C15-B032-EEF7B1470952}">
          <p14:sldIdLst>
            <p14:sldId id="256"/>
          </p14:sldIdLst>
        </p14:section>
        <p14:section name="Part 1" id="{0D11BD3B-E2D9-4828-BB6F-5F614A383A75}">
          <p14:sldIdLst>
            <p14:sldId id="273"/>
          </p14:sldIdLst>
        </p14:section>
        <p14:section name="Part 2" id="{97228D6B-966B-41B7-8C54-6C7C4AC6D04B}">
          <p14:sldIdLst>
            <p14:sldId id="268"/>
            <p14:sldId id="267"/>
            <p14:sldId id="270"/>
          </p14:sldIdLst>
        </p14:section>
        <p14:section name="Part 3" id="{523549AE-76EA-4A01-AD58-FFFEF6E9E37C}">
          <p14:sldIdLst>
            <p14:sldId id="272"/>
            <p14:sldId id="275"/>
            <p14:sldId id="274"/>
            <p14:sldId id="276"/>
          </p14:sldIdLst>
        </p14:section>
      </p14:section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Ic8B9MmDUkb4MefKA0Yui4jw+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73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r>
              <a:rPr lang="en-US"/>
              <a:t>Talent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Talent Density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Jost" panose="020B0604020202020204" charset="0"/>
                    <a:ea typeface="Jost" panose="020B060402020202020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Dubai</c:v>
                </c:pt>
                <c:pt idx="1">
                  <c:v>Casablanca</c:v>
                </c:pt>
                <c:pt idx="2">
                  <c:v>Cairo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1200</c:v>
                </c:pt>
                <c:pt idx="1">
                  <c:v>427</c:v>
                </c:pt>
                <c:pt idx="2">
                  <c:v>2100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5-4A7B-9BFA-28E3FF28E8C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Jost" panose="020B0604020202020204" charset="0"/>
          <a:ea typeface="Jost" panose="020B060402020202020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r>
              <a:rPr lang="en-US"/>
              <a:t>Talent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Talent Density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41-4D1B-A6D0-83179C5D98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41-4D1B-A6D0-83179C5D98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F41-4D1B-A6D0-83179C5D98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Jost" panose="020B0604020202020204" charset="0"/>
                    <a:ea typeface="Jost" panose="020B0604020202020204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Riyadh</c:v>
                </c:pt>
                <c:pt idx="1">
                  <c:v>Abu Dhabi</c:v>
                </c:pt>
                <c:pt idx="2">
                  <c:v>Sharjah</c:v>
                </c:pt>
                <c:pt idx="3">
                  <c:v>Tunis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787</c:v>
                </c:pt>
                <c:pt idx="1">
                  <c:v>276</c:v>
                </c:pt>
                <c:pt idx="2">
                  <c:v>87</c:v>
                </c:pt>
                <c:pt idx="3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41-4D1B-A6D0-83179C5D98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Jost" panose="020B0604020202020204" charset="0"/>
          <a:ea typeface="Jost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Talent Density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Talent Density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Abu Dhabi</c:v>
                </c:pt>
                <c:pt idx="1">
                  <c:v>Dubai</c:v>
                </c:pt>
                <c:pt idx="2">
                  <c:v>Egypt</c:v>
                </c:pt>
                <c:pt idx="3">
                  <c:v>Morocco</c:v>
                </c:pt>
                <c:pt idx="4">
                  <c:v>Riyadh</c:v>
                </c:pt>
                <c:pt idx="5">
                  <c:v>Sharjah</c:v>
                </c:pt>
                <c:pt idx="6">
                  <c:v>Tunisia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276</c:v>
                </c:pt>
                <c:pt idx="1">
                  <c:v>1200</c:v>
                </c:pt>
                <c:pt idx="2">
                  <c:v>2100</c:v>
                </c:pt>
                <c:pt idx="3">
                  <c:v>427</c:v>
                </c:pt>
                <c:pt idx="4">
                  <c:v>787</c:v>
                </c:pt>
                <c:pt idx="5">
                  <c:v>87</c:v>
                </c:pt>
                <c:pt idx="6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67-4502-851D-BF6614AB5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9010432"/>
        <c:axId val="799003712"/>
        <c:axId val="0"/>
      </c:bar3DChart>
      <c:catAx>
        <c:axId val="79901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03712"/>
        <c:crosses val="autoZero"/>
        <c:auto val="1"/>
        <c:lblAlgn val="ctr"/>
        <c:lblOffset val="100"/>
        <c:noMultiLvlLbl val="0"/>
      </c:catAx>
      <c:valAx>
        <c:axId val="79900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1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r>
              <a:rPr lang="en-IN" sz="1600" dirty="0"/>
              <a:t>Talent Density &amp; Cost Efficiency by Location</a:t>
            </a:r>
          </a:p>
        </c:rich>
      </c:tx>
      <c:layout>
        <c:manualLayout>
          <c:xMode val="edge"/>
          <c:yMode val="edge"/>
          <c:x val="0.158684205809125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Talent Density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Abu Dhabi</c:v>
                </c:pt>
                <c:pt idx="1">
                  <c:v>Dubai</c:v>
                </c:pt>
                <c:pt idx="2">
                  <c:v>Egypt</c:v>
                </c:pt>
                <c:pt idx="3">
                  <c:v>Morocco</c:v>
                </c:pt>
                <c:pt idx="4">
                  <c:v>Riyadh</c:v>
                </c:pt>
                <c:pt idx="5">
                  <c:v>Sharjah</c:v>
                </c:pt>
                <c:pt idx="6">
                  <c:v>Tunisia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276</c:v>
                </c:pt>
                <c:pt idx="1">
                  <c:v>1200</c:v>
                </c:pt>
                <c:pt idx="2">
                  <c:v>2100</c:v>
                </c:pt>
                <c:pt idx="3">
                  <c:v>427</c:v>
                </c:pt>
                <c:pt idx="4">
                  <c:v>787</c:v>
                </c:pt>
                <c:pt idx="5">
                  <c:v>87</c:v>
                </c:pt>
                <c:pt idx="6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D3-4D65-9C74-2A3C567B7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9172288"/>
        <c:axId val="13591550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Cost Efficiency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Abu Dhabi</c:v>
                </c:pt>
                <c:pt idx="1">
                  <c:v>Dubai</c:v>
                </c:pt>
                <c:pt idx="2">
                  <c:v>Egypt</c:v>
                </c:pt>
                <c:pt idx="3">
                  <c:v>Morocco</c:v>
                </c:pt>
                <c:pt idx="4">
                  <c:v>Riyadh</c:v>
                </c:pt>
                <c:pt idx="5">
                  <c:v>Sharjah</c:v>
                </c:pt>
                <c:pt idx="6">
                  <c:v>Tunisia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3</c:v>
                </c:pt>
                <c:pt idx="2">
                  <c:v>9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3-4D65-9C74-2A3C567B7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5523184"/>
        <c:axId val="1155525584"/>
      </c:lineChart>
      <c:catAx>
        <c:axId val="135917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endParaRPr lang="en-US"/>
          </a:p>
        </c:txPr>
        <c:crossAx val="1359155008"/>
        <c:crosses val="autoZero"/>
        <c:auto val="1"/>
        <c:lblAlgn val="ctr"/>
        <c:lblOffset val="100"/>
        <c:noMultiLvlLbl val="0"/>
      </c:catAx>
      <c:valAx>
        <c:axId val="135915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endParaRPr lang="en-US"/>
          </a:p>
        </c:txPr>
        <c:crossAx val="1359172288"/>
        <c:crosses val="autoZero"/>
        <c:crossBetween val="between"/>
      </c:valAx>
      <c:valAx>
        <c:axId val="11555255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endParaRPr lang="en-US"/>
          </a:p>
        </c:txPr>
        <c:crossAx val="1155523184"/>
        <c:crosses val="max"/>
        <c:crossBetween val="between"/>
      </c:valAx>
      <c:catAx>
        <c:axId val="1155523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555255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Jost" panose="020B0604020202020204" charset="0"/>
          <a:ea typeface="Jost" panose="020B060402020202020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r>
              <a:rPr lang="en-IN"/>
              <a:t>Diversity in Seniority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Junior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Abu Dhabi</c:v>
                </c:pt>
                <c:pt idx="1">
                  <c:v>Dubai</c:v>
                </c:pt>
                <c:pt idx="2">
                  <c:v>Egypt</c:v>
                </c:pt>
                <c:pt idx="3">
                  <c:v>Morocco</c:v>
                </c:pt>
                <c:pt idx="4">
                  <c:v>Riyadh</c:v>
                </c:pt>
                <c:pt idx="5">
                  <c:v>Sharjah</c:v>
                </c:pt>
                <c:pt idx="6">
                  <c:v>Tunisia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</c:v>
                </c:pt>
                <c:pt idx="1">
                  <c:v>377</c:v>
                </c:pt>
                <c:pt idx="2">
                  <c:v>705</c:v>
                </c:pt>
                <c:pt idx="3">
                  <c:v>105</c:v>
                </c:pt>
                <c:pt idx="4">
                  <c:v>201</c:v>
                </c:pt>
                <c:pt idx="5">
                  <c:v>33</c:v>
                </c:pt>
                <c:pt idx="6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E-47E5-AF3C-3EA8A2E5DA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Abu Dhabi</c:v>
                </c:pt>
                <c:pt idx="1">
                  <c:v>Dubai</c:v>
                </c:pt>
                <c:pt idx="2">
                  <c:v>Egypt</c:v>
                </c:pt>
                <c:pt idx="3">
                  <c:v>Morocco</c:v>
                </c:pt>
                <c:pt idx="4">
                  <c:v>Riyadh</c:v>
                </c:pt>
                <c:pt idx="5">
                  <c:v>Sharjah</c:v>
                </c:pt>
                <c:pt idx="6">
                  <c:v>Tunisia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89</c:v>
                </c:pt>
                <c:pt idx="1">
                  <c:v>483</c:v>
                </c:pt>
                <c:pt idx="2">
                  <c:v>700</c:v>
                </c:pt>
                <c:pt idx="3">
                  <c:v>143</c:v>
                </c:pt>
                <c:pt idx="4">
                  <c:v>269</c:v>
                </c:pt>
                <c:pt idx="5">
                  <c:v>29</c:v>
                </c:pt>
                <c:pt idx="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EE-47E5-AF3C-3EA8A2E5DA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Abu Dhabi</c:v>
                </c:pt>
                <c:pt idx="1">
                  <c:v>Dubai</c:v>
                </c:pt>
                <c:pt idx="2">
                  <c:v>Egypt</c:v>
                </c:pt>
                <c:pt idx="3">
                  <c:v>Morocco</c:v>
                </c:pt>
                <c:pt idx="4">
                  <c:v>Riyadh</c:v>
                </c:pt>
                <c:pt idx="5">
                  <c:v>Sharjah</c:v>
                </c:pt>
                <c:pt idx="6">
                  <c:v>Tunisia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113</c:v>
                </c:pt>
                <c:pt idx="1">
                  <c:v>340</c:v>
                </c:pt>
                <c:pt idx="2">
                  <c:v>695</c:v>
                </c:pt>
                <c:pt idx="3">
                  <c:v>179</c:v>
                </c:pt>
                <c:pt idx="4">
                  <c:v>317</c:v>
                </c:pt>
                <c:pt idx="5">
                  <c:v>25</c:v>
                </c:pt>
                <c:pt idx="6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EE-47E5-AF3C-3EA8A2E5DA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30838624"/>
        <c:axId val="1530819904"/>
      </c:barChart>
      <c:catAx>
        <c:axId val="153083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endParaRPr lang="en-US"/>
          </a:p>
        </c:txPr>
        <c:crossAx val="1530819904"/>
        <c:crosses val="autoZero"/>
        <c:auto val="1"/>
        <c:lblAlgn val="ctr"/>
        <c:lblOffset val="100"/>
        <c:noMultiLvlLbl val="0"/>
      </c:catAx>
      <c:valAx>
        <c:axId val="1530819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Jost" panose="020B0604020202020204" charset="0"/>
                <a:ea typeface="Jost" panose="020B0604020202020204" charset="0"/>
                <a:cs typeface="+mn-cs"/>
              </a:defRPr>
            </a:pPr>
            <a:endParaRPr lang="en-US"/>
          </a:p>
        </c:txPr>
        <c:crossAx val="153083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Jost" panose="020B0604020202020204" charset="0"/>
              <a:ea typeface="Jost" panose="020B060402020202020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Jost" panose="020B0604020202020204" charset="0"/>
          <a:ea typeface="Jost" panose="020B060402020202020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D60C4-FB20-478E-96BC-7C7F1D3F03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2869A0-1A9E-4E3E-AE73-F45D9D99275A}">
      <dgm:prSet/>
      <dgm:spPr/>
      <dgm:t>
        <a:bodyPr/>
        <a:lstStyle/>
        <a:p>
          <a:r>
            <a:rPr lang="en-US" b="1" i="0" dirty="0">
              <a:latin typeface="Jost" panose="020B0604020202020204" charset="0"/>
              <a:ea typeface="Jost" panose="020B0604020202020204" charset="0"/>
            </a:rPr>
            <a:t>Diversity and Localization:</a:t>
          </a:r>
          <a:r>
            <a:rPr lang="en-US" b="0" i="0" dirty="0">
              <a:latin typeface="Jost" panose="020B0604020202020204" charset="0"/>
              <a:ea typeface="Jost" panose="020B0604020202020204" charset="0"/>
            </a:rPr>
            <a:t> Align Dubai and Riyadh recruitment with local policies and promote female representation where feasible.</a:t>
          </a:r>
          <a:endParaRPr lang="en-IN" b="0" dirty="0">
            <a:latin typeface="Jost" panose="020B0604020202020204" charset="0"/>
            <a:ea typeface="Jost" panose="020B0604020202020204" charset="0"/>
          </a:endParaRPr>
        </a:p>
      </dgm:t>
    </dgm:pt>
    <dgm:pt modelId="{B9A26326-138A-4B62-84CE-ED038A18CBB8}" type="parTrans" cxnId="{92F77763-FB54-44B6-B3E5-5A3037CB605C}">
      <dgm:prSet/>
      <dgm:spPr/>
      <dgm:t>
        <a:bodyPr/>
        <a:lstStyle/>
        <a:p>
          <a:endParaRPr lang="en-IN"/>
        </a:p>
      </dgm:t>
    </dgm:pt>
    <dgm:pt modelId="{5B8F10D2-CB3F-470F-AC70-1D2F8F664E26}" type="sibTrans" cxnId="{92F77763-FB54-44B6-B3E5-5A3037CB605C}">
      <dgm:prSet/>
      <dgm:spPr/>
      <dgm:t>
        <a:bodyPr/>
        <a:lstStyle/>
        <a:p>
          <a:endParaRPr lang="en-IN"/>
        </a:p>
      </dgm:t>
    </dgm:pt>
    <dgm:pt modelId="{ED7D8C61-8DEC-4F82-B9D3-3F662768C882}">
      <dgm:prSet/>
      <dgm:spPr/>
      <dgm:t>
        <a:bodyPr/>
        <a:lstStyle/>
        <a:p>
          <a:r>
            <a:rPr lang="en-US" b="1" i="0" dirty="0">
              <a:latin typeface="Jost" panose="020B0604020202020204" charset="0"/>
              <a:ea typeface="Jost" panose="020B0604020202020204" charset="0"/>
            </a:rPr>
            <a:t>Secondary Support Hubs: </a:t>
          </a:r>
          <a:r>
            <a:rPr lang="en-US" b="0" i="0" dirty="0">
              <a:latin typeface="Jost" panose="020B0604020202020204" charset="0"/>
              <a:ea typeface="Jost" panose="020B0604020202020204" charset="0"/>
            </a:rPr>
            <a:t>Utilize Abu Dhabi, Sharjah, and Tunisia for entry-level roles, providing cost-effective solutions while maintaining access to talent with the desired language and cultural alignment.</a:t>
          </a:r>
          <a:endParaRPr lang="en-IN" b="0" dirty="0">
            <a:latin typeface="Jost" panose="020B0604020202020204" charset="0"/>
            <a:ea typeface="Jost" panose="020B0604020202020204" charset="0"/>
          </a:endParaRPr>
        </a:p>
      </dgm:t>
    </dgm:pt>
    <dgm:pt modelId="{BD10F03D-3E70-48AA-A896-98EF80FB7C7C}" type="parTrans" cxnId="{97B65825-8BA1-48C3-BAE4-2D872FD00A8E}">
      <dgm:prSet/>
      <dgm:spPr/>
      <dgm:t>
        <a:bodyPr/>
        <a:lstStyle/>
        <a:p>
          <a:endParaRPr lang="en-IN"/>
        </a:p>
      </dgm:t>
    </dgm:pt>
    <dgm:pt modelId="{7178BA61-348F-459E-B63D-2C7F5F520191}" type="sibTrans" cxnId="{97B65825-8BA1-48C3-BAE4-2D872FD00A8E}">
      <dgm:prSet/>
      <dgm:spPr/>
      <dgm:t>
        <a:bodyPr/>
        <a:lstStyle/>
        <a:p>
          <a:endParaRPr lang="en-IN"/>
        </a:p>
      </dgm:t>
    </dgm:pt>
    <dgm:pt modelId="{A8B34DBC-97B4-4187-9A6E-4AF5C1D82664}">
      <dgm:prSet/>
      <dgm:spPr/>
      <dgm:t>
        <a:bodyPr/>
        <a:lstStyle/>
        <a:p>
          <a:r>
            <a:rPr lang="en-US" b="1" i="0" dirty="0">
              <a:latin typeface="Jost" panose="020B0604020202020204" charset="0"/>
              <a:ea typeface="Jost" panose="020B0604020202020204" charset="0"/>
            </a:rPr>
            <a:t>Primary Focus: </a:t>
          </a:r>
          <a:r>
            <a:rPr lang="en-US" b="0" i="0" dirty="0">
              <a:latin typeface="Jost" panose="020B0604020202020204" charset="0"/>
              <a:ea typeface="Jost" panose="020B0604020202020204" charset="0"/>
            </a:rPr>
            <a:t>Prioritize Egypt, Morocco, and Dubai for strategic hiring across seniority levels, leveraging their high talent density and diversity support.</a:t>
          </a:r>
          <a:endParaRPr lang="en-IN" b="0" dirty="0">
            <a:latin typeface="Jost" panose="020B0604020202020204" charset="0"/>
            <a:ea typeface="Jost" panose="020B0604020202020204" charset="0"/>
          </a:endParaRPr>
        </a:p>
      </dgm:t>
    </dgm:pt>
    <dgm:pt modelId="{F9C45EF5-3C7A-4A5B-9C2A-9B2F5CA0EEFE}" type="sibTrans" cxnId="{C18006BE-69E1-4171-A846-0DA80FD43F4C}">
      <dgm:prSet/>
      <dgm:spPr/>
      <dgm:t>
        <a:bodyPr/>
        <a:lstStyle/>
        <a:p>
          <a:endParaRPr lang="en-IN"/>
        </a:p>
      </dgm:t>
    </dgm:pt>
    <dgm:pt modelId="{F8C44898-E9CE-461F-B3B2-C4D48B9B90EB}" type="parTrans" cxnId="{C18006BE-69E1-4171-A846-0DA80FD43F4C}">
      <dgm:prSet/>
      <dgm:spPr/>
      <dgm:t>
        <a:bodyPr/>
        <a:lstStyle/>
        <a:p>
          <a:endParaRPr lang="en-IN"/>
        </a:p>
      </dgm:t>
    </dgm:pt>
    <dgm:pt modelId="{F20BF5CA-204A-4402-BAAE-B97C5798180C}" type="pres">
      <dgm:prSet presAssocID="{927D60C4-FB20-478E-96BC-7C7F1D3F033A}" presName="linear" presStyleCnt="0">
        <dgm:presLayoutVars>
          <dgm:animLvl val="lvl"/>
          <dgm:resizeHandles val="exact"/>
        </dgm:presLayoutVars>
      </dgm:prSet>
      <dgm:spPr/>
    </dgm:pt>
    <dgm:pt modelId="{CB64D9D8-80E4-4054-88D9-572E7B9A3A72}" type="pres">
      <dgm:prSet presAssocID="{A8B34DBC-97B4-4187-9A6E-4AF5C1D826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70B9E9-9D7B-4B3E-BE04-61CF2AD4E56B}" type="pres">
      <dgm:prSet presAssocID="{F9C45EF5-3C7A-4A5B-9C2A-9B2F5CA0EEFE}" presName="spacer" presStyleCnt="0"/>
      <dgm:spPr/>
    </dgm:pt>
    <dgm:pt modelId="{BA7C423C-84AB-4A0C-A893-B1E2A8676243}" type="pres">
      <dgm:prSet presAssocID="{B02869A0-1A9E-4E3E-AE73-F45D9D9927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B5BC5C-3DFD-44E5-A7D5-D24170540008}" type="pres">
      <dgm:prSet presAssocID="{5B8F10D2-CB3F-470F-AC70-1D2F8F664E26}" presName="spacer" presStyleCnt="0"/>
      <dgm:spPr/>
    </dgm:pt>
    <dgm:pt modelId="{5AEADAF9-88DF-4A3F-BC67-04ACBF52198F}" type="pres">
      <dgm:prSet presAssocID="{ED7D8C61-8DEC-4F82-B9D3-3F662768C882}" presName="parentText" presStyleLbl="node1" presStyleIdx="2" presStyleCnt="3" custLinFactY="4733" custLinFactNeighborX="3529" custLinFactNeighborY="100000">
        <dgm:presLayoutVars>
          <dgm:chMax val="0"/>
          <dgm:bulletEnabled val="1"/>
        </dgm:presLayoutVars>
      </dgm:prSet>
      <dgm:spPr/>
    </dgm:pt>
  </dgm:ptLst>
  <dgm:cxnLst>
    <dgm:cxn modelId="{97B65825-8BA1-48C3-BAE4-2D872FD00A8E}" srcId="{927D60C4-FB20-478E-96BC-7C7F1D3F033A}" destId="{ED7D8C61-8DEC-4F82-B9D3-3F662768C882}" srcOrd="2" destOrd="0" parTransId="{BD10F03D-3E70-48AA-A896-98EF80FB7C7C}" sibTransId="{7178BA61-348F-459E-B63D-2C7F5F520191}"/>
    <dgm:cxn modelId="{92F77763-FB54-44B6-B3E5-5A3037CB605C}" srcId="{927D60C4-FB20-478E-96BC-7C7F1D3F033A}" destId="{B02869A0-1A9E-4E3E-AE73-F45D9D99275A}" srcOrd="1" destOrd="0" parTransId="{B9A26326-138A-4B62-84CE-ED038A18CBB8}" sibTransId="{5B8F10D2-CB3F-470F-AC70-1D2F8F664E26}"/>
    <dgm:cxn modelId="{77B4D045-79A4-4779-9A7F-5F231E7E38D1}" type="presOf" srcId="{ED7D8C61-8DEC-4F82-B9D3-3F662768C882}" destId="{5AEADAF9-88DF-4A3F-BC67-04ACBF52198F}" srcOrd="0" destOrd="0" presId="urn:microsoft.com/office/officeart/2005/8/layout/vList2"/>
    <dgm:cxn modelId="{E3A89B6A-7A62-46F1-B176-E53EA69BDDB6}" type="presOf" srcId="{A8B34DBC-97B4-4187-9A6E-4AF5C1D82664}" destId="{CB64D9D8-80E4-4054-88D9-572E7B9A3A72}" srcOrd="0" destOrd="0" presId="urn:microsoft.com/office/officeart/2005/8/layout/vList2"/>
    <dgm:cxn modelId="{C003BD9D-370D-49ED-8D55-9192F28AF652}" type="presOf" srcId="{B02869A0-1A9E-4E3E-AE73-F45D9D99275A}" destId="{BA7C423C-84AB-4A0C-A893-B1E2A8676243}" srcOrd="0" destOrd="0" presId="urn:microsoft.com/office/officeart/2005/8/layout/vList2"/>
    <dgm:cxn modelId="{C18006BE-69E1-4171-A846-0DA80FD43F4C}" srcId="{927D60C4-FB20-478E-96BC-7C7F1D3F033A}" destId="{A8B34DBC-97B4-4187-9A6E-4AF5C1D82664}" srcOrd="0" destOrd="0" parTransId="{F8C44898-E9CE-461F-B3B2-C4D48B9B90EB}" sibTransId="{F9C45EF5-3C7A-4A5B-9C2A-9B2F5CA0EEFE}"/>
    <dgm:cxn modelId="{6AB460C0-3BFE-4E00-A291-D4BCF7F35BB6}" type="presOf" srcId="{927D60C4-FB20-478E-96BC-7C7F1D3F033A}" destId="{F20BF5CA-204A-4402-BAAE-B97C5798180C}" srcOrd="0" destOrd="0" presId="urn:microsoft.com/office/officeart/2005/8/layout/vList2"/>
    <dgm:cxn modelId="{8D4D11F9-4F8B-40F8-A77A-BAB474964A23}" type="presParOf" srcId="{F20BF5CA-204A-4402-BAAE-B97C5798180C}" destId="{CB64D9D8-80E4-4054-88D9-572E7B9A3A72}" srcOrd="0" destOrd="0" presId="urn:microsoft.com/office/officeart/2005/8/layout/vList2"/>
    <dgm:cxn modelId="{7E34C79C-91A3-45E1-B12B-BEF99717E4EA}" type="presParOf" srcId="{F20BF5CA-204A-4402-BAAE-B97C5798180C}" destId="{DF70B9E9-9D7B-4B3E-BE04-61CF2AD4E56B}" srcOrd="1" destOrd="0" presId="urn:microsoft.com/office/officeart/2005/8/layout/vList2"/>
    <dgm:cxn modelId="{F605A93D-D452-483A-B72B-1760E042ABA8}" type="presParOf" srcId="{F20BF5CA-204A-4402-BAAE-B97C5798180C}" destId="{BA7C423C-84AB-4A0C-A893-B1E2A8676243}" srcOrd="2" destOrd="0" presId="urn:microsoft.com/office/officeart/2005/8/layout/vList2"/>
    <dgm:cxn modelId="{D5E7B406-E24F-4D01-A696-42928C7683C4}" type="presParOf" srcId="{F20BF5CA-204A-4402-BAAE-B97C5798180C}" destId="{92B5BC5C-3DFD-44E5-A7D5-D24170540008}" srcOrd="3" destOrd="0" presId="urn:microsoft.com/office/officeart/2005/8/layout/vList2"/>
    <dgm:cxn modelId="{B18AF4AD-9A52-4126-B2C6-4EBB2B329397}" type="presParOf" srcId="{F20BF5CA-204A-4402-BAAE-B97C5798180C}" destId="{5AEADAF9-88DF-4A3F-BC67-04ACBF5219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4D9D8-80E4-4054-88D9-572E7B9A3A72}">
      <dsp:nvSpPr>
        <dsp:cNvPr id="0" name=""/>
        <dsp:cNvSpPr/>
      </dsp:nvSpPr>
      <dsp:spPr>
        <a:xfrm>
          <a:off x="0" y="60306"/>
          <a:ext cx="10161993" cy="1347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Jost" panose="020B0604020202020204" charset="0"/>
              <a:ea typeface="Jost" panose="020B0604020202020204" charset="0"/>
            </a:rPr>
            <a:t>Primary Focus: </a:t>
          </a:r>
          <a:r>
            <a:rPr lang="en-US" sz="2100" b="0" i="0" kern="1200" dirty="0">
              <a:latin typeface="Jost" panose="020B0604020202020204" charset="0"/>
              <a:ea typeface="Jost" panose="020B0604020202020204" charset="0"/>
            </a:rPr>
            <a:t>Prioritize Egypt, Morocco, and Dubai for strategic hiring across seniority levels, leveraging their high talent density and diversity support.</a:t>
          </a:r>
          <a:endParaRPr lang="en-IN" sz="2100" b="0" kern="1200" dirty="0">
            <a:latin typeface="Jost" panose="020B0604020202020204" charset="0"/>
            <a:ea typeface="Jost" panose="020B0604020202020204" charset="0"/>
          </a:endParaRPr>
        </a:p>
      </dsp:txBody>
      <dsp:txXfrm>
        <a:off x="65780" y="126086"/>
        <a:ext cx="10030433" cy="1215950"/>
      </dsp:txXfrm>
    </dsp:sp>
    <dsp:sp modelId="{BA7C423C-84AB-4A0C-A893-B1E2A8676243}">
      <dsp:nvSpPr>
        <dsp:cNvPr id="0" name=""/>
        <dsp:cNvSpPr/>
      </dsp:nvSpPr>
      <dsp:spPr>
        <a:xfrm>
          <a:off x="0" y="1468297"/>
          <a:ext cx="10161993" cy="1347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Jost" panose="020B0604020202020204" charset="0"/>
              <a:ea typeface="Jost" panose="020B0604020202020204" charset="0"/>
            </a:rPr>
            <a:t>Diversity and Localization:</a:t>
          </a:r>
          <a:r>
            <a:rPr lang="en-US" sz="2100" b="0" i="0" kern="1200" dirty="0">
              <a:latin typeface="Jost" panose="020B0604020202020204" charset="0"/>
              <a:ea typeface="Jost" panose="020B0604020202020204" charset="0"/>
            </a:rPr>
            <a:t> Align Dubai and Riyadh recruitment with local policies and promote female representation where feasible.</a:t>
          </a:r>
          <a:endParaRPr lang="en-IN" sz="2100" b="0" kern="1200" dirty="0">
            <a:latin typeface="Jost" panose="020B0604020202020204" charset="0"/>
            <a:ea typeface="Jost" panose="020B0604020202020204" charset="0"/>
          </a:endParaRPr>
        </a:p>
      </dsp:txBody>
      <dsp:txXfrm>
        <a:off x="65780" y="1534077"/>
        <a:ext cx="10030433" cy="1215950"/>
      </dsp:txXfrm>
    </dsp:sp>
    <dsp:sp modelId="{5AEADAF9-88DF-4A3F-BC67-04ACBF52198F}">
      <dsp:nvSpPr>
        <dsp:cNvPr id="0" name=""/>
        <dsp:cNvSpPr/>
      </dsp:nvSpPr>
      <dsp:spPr>
        <a:xfrm>
          <a:off x="0" y="2936595"/>
          <a:ext cx="10161993" cy="1347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Jost" panose="020B0604020202020204" charset="0"/>
              <a:ea typeface="Jost" panose="020B0604020202020204" charset="0"/>
            </a:rPr>
            <a:t>Secondary Support Hubs: </a:t>
          </a:r>
          <a:r>
            <a:rPr lang="en-US" sz="2100" b="0" i="0" kern="1200" dirty="0">
              <a:latin typeface="Jost" panose="020B0604020202020204" charset="0"/>
              <a:ea typeface="Jost" panose="020B0604020202020204" charset="0"/>
            </a:rPr>
            <a:t>Utilize Abu Dhabi, Sharjah, and Tunisia for entry-level roles, providing cost-effective solutions while maintaining access to talent with the desired language and cultural alignment.</a:t>
          </a:r>
          <a:endParaRPr lang="en-IN" sz="2100" b="0" kern="1200" dirty="0">
            <a:latin typeface="Jost" panose="020B0604020202020204" charset="0"/>
            <a:ea typeface="Jost" panose="020B0604020202020204" charset="0"/>
          </a:endParaRPr>
        </a:p>
      </dsp:txBody>
      <dsp:txXfrm>
        <a:off x="65780" y="3002375"/>
        <a:ext cx="10030433" cy="121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21804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3851920"/>
            <a:ext cx="548640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2952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:notes"/>
          <p:cNvSpPr txBox="1">
            <a:spLocks noGrp="1"/>
          </p:cNvSpPr>
          <p:nvPr>
            <p:ph type="body" idx="1"/>
          </p:nvPr>
        </p:nvSpPr>
        <p:spPr>
          <a:xfrm>
            <a:off x="685800" y="3851920"/>
            <a:ext cx="5486400" cy="46805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223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linkedin.com/company/givaudan/" TargetMode="External"/><Relationship Id="rId7" Type="http://schemas.openxmlformats.org/officeDocument/2006/relationships/hyperlink" Target="https://www.youtube.com/givaudaninternationa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stagram.com/givaudan/" TargetMode="External"/><Relationship Id="rId5" Type="http://schemas.openxmlformats.org/officeDocument/2006/relationships/hyperlink" Target="https://www.facebook.com/discovergivaudan" TargetMode="External"/><Relationship Id="rId4" Type="http://schemas.openxmlformats.org/officeDocument/2006/relationships/hyperlink" Target="https://twitter.com/givaudan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B1">
  <p:cSld name="Presentation Title B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 descr="Shap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9"/>
          <p:cNvGrpSpPr/>
          <p:nvPr/>
        </p:nvGrpSpPr>
        <p:grpSpPr>
          <a:xfrm>
            <a:off x="5383504" y="5966521"/>
            <a:ext cx="1417852" cy="489792"/>
            <a:chOff x="218500" y="503850"/>
            <a:chExt cx="2561575" cy="1890050"/>
          </a:xfrm>
        </p:grpSpPr>
        <p:sp>
          <p:nvSpPr>
            <p:cNvPr id="20" name="Google Shape;20;p9"/>
            <p:cNvSpPr/>
            <p:nvPr/>
          </p:nvSpPr>
          <p:spPr>
            <a:xfrm>
              <a:off x="599225" y="1985950"/>
              <a:ext cx="137850" cy="401650"/>
            </a:xfrm>
            <a:custGeom>
              <a:avLst/>
              <a:gdLst/>
              <a:ahLst/>
              <a:cxnLst/>
              <a:rect l="l" t="t" r="r" b="b"/>
              <a:pathLst>
                <a:path w="5514" h="16066" extrusionOk="0">
                  <a:moveTo>
                    <a:pt x="0" y="1"/>
                  </a:moveTo>
                  <a:lnTo>
                    <a:pt x="0" y="16066"/>
                  </a:lnTo>
                  <a:lnTo>
                    <a:pt x="1139" y="16066"/>
                  </a:lnTo>
                  <a:lnTo>
                    <a:pt x="1139" y="8568"/>
                  </a:lnTo>
                  <a:lnTo>
                    <a:pt x="4378" y="8568"/>
                  </a:lnTo>
                  <a:lnTo>
                    <a:pt x="4378" y="16066"/>
                  </a:lnTo>
                  <a:lnTo>
                    <a:pt x="5514" y="16066"/>
                  </a:lnTo>
                  <a:lnTo>
                    <a:pt x="5514" y="1"/>
                  </a:lnTo>
                  <a:lnTo>
                    <a:pt x="4378" y="1"/>
                  </a:lnTo>
                  <a:lnTo>
                    <a:pt x="4378" y="6287"/>
                  </a:lnTo>
                  <a:lnTo>
                    <a:pt x="1139" y="6287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1420375" y="1950950"/>
              <a:ext cx="124875" cy="442950"/>
            </a:xfrm>
            <a:custGeom>
              <a:avLst/>
              <a:gdLst/>
              <a:ahLst/>
              <a:cxnLst/>
              <a:rect l="l" t="t" r="r" b="b"/>
              <a:pathLst>
                <a:path w="4995" h="17718" extrusionOk="0">
                  <a:moveTo>
                    <a:pt x="2470" y="9134"/>
                  </a:moveTo>
                  <a:cubicBezTo>
                    <a:pt x="2764" y="9134"/>
                    <a:pt x="3014" y="9276"/>
                    <a:pt x="3223" y="9549"/>
                  </a:cubicBezTo>
                  <a:cubicBezTo>
                    <a:pt x="3436" y="9826"/>
                    <a:pt x="3596" y="10209"/>
                    <a:pt x="3709" y="10707"/>
                  </a:cubicBezTo>
                  <a:cubicBezTo>
                    <a:pt x="3822" y="11205"/>
                    <a:pt x="3878" y="11777"/>
                    <a:pt x="3878" y="12411"/>
                  </a:cubicBezTo>
                  <a:cubicBezTo>
                    <a:pt x="3878" y="13009"/>
                    <a:pt x="3822" y="13560"/>
                    <a:pt x="3701" y="14047"/>
                  </a:cubicBezTo>
                  <a:cubicBezTo>
                    <a:pt x="3586" y="14535"/>
                    <a:pt x="3419" y="14923"/>
                    <a:pt x="3206" y="15201"/>
                  </a:cubicBezTo>
                  <a:cubicBezTo>
                    <a:pt x="2990" y="15489"/>
                    <a:pt x="2739" y="15631"/>
                    <a:pt x="2462" y="15631"/>
                  </a:cubicBezTo>
                  <a:cubicBezTo>
                    <a:pt x="2185" y="15631"/>
                    <a:pt x="1935" y="15489"/>
                    <a:pt x="1714" y="15201"/>
                  </a:cubicBezTo>
                  <a:cubicBezTo>
                    <a:pt x="1498" y="14923"/>
                    <a:pt x="1326" y="14529"/>
                    <a:pt x="1206" y="14031"/>
                  </a:cubicBezTo>
                  <a:cubicBezTo>
                    <a:pt x="1088" y="13539"/>
                    <a:pt x="1027" y="12983"/>
                    <a:pt x="1027" y="12369"/>
                  </a:cubicBezTo>
                  <a:cubicBezTo>
                    <a:pt x="1027" y="11766"/>
                    <a:pt x="1088" y="11205"/>
                    <a:pt x="1206" y="10707"/>
                  </a:cubicBezTo>
                  <a:cubicBezTo>
                    <a:pt x="1326" y="10209"/>
                    <a:pt x="1498" y="9826"/>
                    <a:pt x="1714" y="9549"/>
                  </a:cubicBezTo>
                  <a:cubicBezTo>
                    <a:pt x="1935" y="9276"/>
                    <a:pt x="2187" y="9134"/>
                    <a:pt x="2470" y="9134"/>
                  </a:cubicBezTo>
                  <a:close/>
                  <a:moveTo>
                    <a:pt x="1" y="1"/>
                  </a:moveTo>
                  <a:lnTo>
                    <a:pt x="1" y="17466"/>
                  </a:lnTo>
                  <a:lnTo>
                    <a:pt x="1095" y="17466"/>
                  </a:lnTo>
                  <a:lnTo>
                    <a:pt x="1095" y="16338"/>
                  </a:lnTo>
                  <a:lnTo>
                    <a:pt x="1108" y="16338"/>
                  </a:lnTo>
                  <a:cubicBezTo>
                    <a:pt x="1338" y="16836"/>
                    <a:pt x="1584" y="17183"/>
                    <a:pt x="1836" y="17392"/>
                  </a:cubicBezTo>
                  <a:cubicBezTo>
                    <a:pt x="2087" y="17612"/>
                    <a:pt x="2364" y="17717"/>
                    <a:pt x="2671" y="17717"/>
                  </a:cubicBezTo>
                  <a:cubicBezTo>
                    <a:pt x="3105" y="17717"/>
                    <a:pt x="3498" y="17481"/>
                    <a:pt x="3854" y="17020"/>
                  </a:cubicBezTo>
                  <a:cubicBezTo>
                    <a:pt x="4209" y="16548"/>
                    <a:pt x="4487" y="15908"/>
                    <a:pt x="4693" y="15111"/>
                  </a:cubicBezTo>
                  <a:cubicBezTo>
                    <a:pt x="4891" y="14309"/>
                    <a:pt x="4995" y="13407"/>
                    <a:pt x="4995" y="12411"/>
                  </a:cubicBezTo>
                  <a:cubicBezTo>
                    <a:pt x="4995" y="11410"/>
                    <a:pt x="4891" y="10498"/>
                    <a:pt x="4693" y="9680"/>
                  </a:cubicBezTo>
                  <a:cubicBezTo>
                    <a:pt x="4487" y="8867"/>
                    <a:pt x="4204" y="8217"/>
                    <a:pt x="3849" y="7755"/>
                  </a:cubicBezTo>
                  <a:cubicBezTo>
                    <a:pt x="3488" y="7283"/>
                    <a:pt x="3088" y="7048"/>
                    <a:pt x="2641" y="7048"/>
                  </a:cubicBezTo>
                  <a:cubicBezTo>
                    <a:pt x="2347" y="7048"/>
                    <a:pt x="2077" y="7163"/>
                    <a:pt x="1829" y="7378"/>
                  </a:cubicBezTo>
                  <a:cubicBezTo>
                    <a:pt x="1579" y="7598"/>
                    <a:pt x="1338" y="7955"/>
                    <a:pt x="1108" y="8453"/>
                  </a:cubicBezTo>
                  <a:lnTo>
                    <a:pt x="1095" y="8453"/>
                  </a:lnTo>
                  <a:lnTo>
                    <a:pt x="1095" y="732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218500" y="503850"/>
              <a:ext cx="2561575" cy="1099500"/>
            </a:xfrm>
            <a:custGeom>
              <a:avLst/>
              <a:gdLst/>
              <a:ahLst/>
              <a:cxnLst/>
              <a:rect l="l" t="t" r="r" b="b"/>
              <a:pathLst>
                <a:path w="102463" h="43980" extrusionOk="0">
                  <a:moveTo>
                    <a:pt x="21064" y="4845"/>
                  </a:moveTo>
                  <a:cubicBezTo>
                    <a:pt x="20235" y="4845"/>
                    <a:pt x="19553" y="6313"/>
                    <a:pt x="19553" y="8138"/>
                  </a:cubicBezTo>
                  <a:cubicBezTo>
                    <a:pt x="19553" y="9910"/>
                    <a:pt x="20235" y="11326"/>
                    <a:pt x="21064" y="11326"/>
                  </a:cubicBezTo>
                  <a:cubicBezTo>
                    <a:pt x="21894" y="11326"/>
                    <a:pt x="22576" y="9910"/>
                    <a:pt x="22576" y="8138"/>
                  </a:cubicBezTo>
                  <a:cubicBezTo>
                    <a:pt x="22576" y="6313"/>
                    <a:pt x="21894" y="4845"/>
                    <a:pt x="21064" y="4845"/>
                  </a:cubicBezTo>
                  <a:close/>
                  <a:moveTo>
                    <a:pt x="41721" y="21990"/>
                  </a:moveTo>
                  <a:cubicBezTo>
                    <a:pt x="44135" y="21990"/>
                    <a:pt x="45436" y="26017"/>
                    <a:pt x="45436" y="30767"/>
                  </a:cubicBezTo>
                  <a:cubicBezTo>
                    <a:pt x="45436" y="35580"/>
                    <a:pt x="44160" y="39649"/>
                    <a:pt x="41721" y="39649"/>
                  </a:cubicBezTo>
                  <a:cubicBezTo>
                    <a:pt x="39399" y="39649"/>
                    <a:pt x="38104" y="35371"/>
                    <a:pt x="38104" y="30767"/>
                  </a:cubicBezTo>
                  <a:cubicBezTo>
                    <a:pt x="38104" y="26237"/>
                    <a:pt x="39448" y="21990"/>
                    <a:pt x="41721" y="21990"/>
                  </a:cubicBezTo>
                  <a:close/>
                  <a:moveTo>
                    <a:pt x="68708" y="21990"/>
                  </a:moveTo>
                  <a:cubicBezTo>
                    <a:pt x="71122" y="21990"/>
                    <a:pt x="72423" y="26017"/>
                    <a:pt x="72423" y="30767"/>
                  </a:cubicBezTo>
                  <a:cubicBezTo>
                    <a:pt x="72423" y="35580"/>
                    <a:pt x="71147" y="39649"/>
                    <a:pt x="68708" y="39649"/>
                  </a:cubicBezTo>
                  <a:cubicBezTo>
                    <a:pt x="66239" y="39649"/>
                    <a:pt x="65086" y="35570"/>
                    <a:pt x="65086" y="30767"/>
                  </a:cubicBezTo>
                  <a:cubicBezTo>
                    <a:pt x="65086" y="26237"/>
                    <a:pt x="66436" y="21990"/>
                    <a:pt x="68708" y="21990"/>
                  </a:cubicBezTo>
                  <a:close/>
                  <a:moveTo>
                    <a:pt x="83043" y="21990"/>
                  </a:moveTo>
                  <a:cubicBezTo>
                    <a:pt x="85463" y="21990"/>
                    <a:pt x="86758" y="26017"/>
                    <a:pt x="86758" y="30767"/>
                  </a:cubicBezTo>
                  <a:cubicBezTo>
                    <a:pt x="86758" y="35580"/>
                    <a:pt x="85487" y="39649"/>
                    <a:pt x="83043" y="39649"/>
                  </a:cubicBezTo>
                  <a:cubicBezTo>
                    <a:pt x="80727" y="39649"/>
                    <a:pt x="79426" y="35371"/>
                    <a:pt x="79426" y="30767"/>
                  </a:cubicBezTo>
                  <a:cubicBezTo>
                    <a:pt x="79426" y="26237"/>
                    <a:pt x="80771" y="21990"/>
                    <a:pt x="83043" y="21990"/>
                  </a:cubicBezTo>
                  <a:close/>
                  <a:moveTo>
                    <a:pt x="19970" y="18551"/>
                  </a:moveTo>
                  <a:lnTo>
                    <a:pt x="19970" y="42984"/>
                  </a:lnTo>
                  <a:lnTo>
                    <a:pt x="22164" y="42984"/>
                  </a:lnTo>
                  <a:lnTo>
                    <a:pt x="22164" y="18551"/>
                  </a:lnTo>
                  <a:close/>
                  <a:moveTo>
                    <a:pt x="98355" y="17932"/>
                  </a:moveTo>
                  <a:cubicBezTo>
                    <a:pt x="96961" y="17932"/>
                    <a:pt x="95582" y="19599"/>
                    <a:pt x="94983" y="21697"/>
                  </a:cubicBezTo>
                  <a:lnTo>
                    <a:pt x="94910" y="21697"/>
                  </a:lnTo>
                  <a:lnTo>
                    <a:pt x="94910" y="18551"/>
                  </a:lnTo>
                  <a:lnTo>
                    <a:pt x="92711" y="18551"/>
                  </a:lnTo>
                  <a:lnTo>
                    <a:pt x="92711" y="42984"/>
                  </a:lnTo>
                  <a:lnTo>
                    <a:pt x="94910" y="42984"/>
                  </a:lnTo>
                  <a:lnTo>
                    <a:pt x="94910" y="30327"/>
                  </a:lnTo>
                  <a:cubicBezTo>
                    <a:pt x="94910" y="29079"/>
                    <a:pt x="94939" y="27674"/>
                    <a:pt x="95023" y="26636"/>
                  </a:cubicBezTo>
                  <a:cubicBezTo>
                    <a:pt x="95268" y="23773"/>
                    <a:pt x="96407" y="21833"/>
                    <a:pt x="97859" y="21833"/>
                  </a:cubicBezTo>
                  <a:cubicBezTo>
                    <a:pt x="99307" y="21833"/>
                    <a:pt x="100127" y="23469"/>
                    <a:pt x="100240" y="26520"/>
                  </a:cubicBezTo>
                  <a:cubicBezTo>
                    <a:pt x="100269" y="27171"/>
                    <a:pt x="100264" y="27716"/>
                    <a:pt x="100264" y="28272"/>
                  </a:cubicBezTo>
                  <a:lnTo>
                    <a:pt x="100264" y="42984"/>
                  </a:lnTo>
                  <a:lnTo>
                    <a:pt x="102463" y="42984"/>
                  </a:lnTo>
                  <a:lnTo>
                    <a:pt x="102463" y="27223"/>
                  </a:lnTo>
                  <a:cubicBezTo>
                    <a:pt x="102463" y="26195"/>
                    <a:pt x="102433" y="24916"/>
                    <a:pt x="102340" y="24035"/>
                  </a:cubicBezTo>
                  <a:cubicBezTo>
                    <a:pt x="101923" y="20375"/>
                    <a:pt x="100608" y="17932"/>
                    <a:pt x="98355" y="17932"/>
                  </a:cubicBezTo>
                  <a:close/>
                  <a:moveTo>
                    <a:pt x="41446" y="18026"/>
                  </a:moveTo>
                  <a:cubicBezTo>
                    <a:pt x="38118" y="18026"/>
                    <a:pt x="35866" y="23972"/>
                    <a:pt x="35866" y="30652"/>
                  </a:cubicBezTo>
                  <a:cubicBezTo>
                    <a:pt x="35866" y="37846"/>
                    <a:pt x="37951" y="43655"/>
                    <a:pt x="41451" y="43655"/>
                  </a:cubicBezTo>
                  <a:cubicBezTo>
                    <a:pt x="43178" y="43655"/>
                    <a:pt x="44616" y="41893"/>
                    <a:pt x="45362" y="39345"/>
                  </a:cubicBezTo>
                  <a:lnTo>
                    <a:pt x="45455" y="39345"/>
                  </a:lnTo>
                  <a:lnTo>
                    <a:pt x="45455" y="42984"/>
                  </a:lnTo>
                  <a:lnTo>
                    <a:pt x="47497" y="42984"/>
                  </a:lnTo>
                  <a:lnTo>
                    <a:pt x="47497" y="18551"/>
                  </a:lnTo>
                  <a:lnTo>
                    <a:pt x="45455" y="18551"/>
                  </a:lnTo>
                  <a:lnTo>
                    <a:pt x="45455" y="22357"/>
                  </a:lnTo>
                  <a:lnTo>
                    <a:pt x="45362" y="22357"/>
                  </a:lnTo>
                  <a:cubicBezTo>
                    <a:pt x="44474" y="19474"/>
                    <a:pt x="43080" y="18026"/>
                    <a:pt x="41446" y="18026"/>
                  </a:cubicBezTo>
                  <a:close/>
                  <a:moveTo>
                    <a:pt x="72389" y="1"/>
                  </a:moveTo>
                  <a:lnTo>
                    <a:pt x="72389" y="22357"/>
                  </a:lnTo>
                  <a:lnTo>
                    <a:pt x="72300" y="22357"/>
                  </a:lnTo>
                  <a:cubicBezTo>
                    <a:pt x="71446" y="19557"/>
                    <a:pt x="70008" y="18026"/>
                    <a:pt x="68379" y="18026"/>
                  </a:cubicBezTo>
                  <a:cubicBezTo>
                    <a:pt x="65101" y="18026"/>
                    <a:pt x="62848" y="23920"/>
                    <a:pt x="62848" y="30809"/>
                  </a:cubicBezTo>
                  <a:cubicBezTo>
                    <a:pt x="62848" y="37898"/>
                    <a:pt x="64890" y="43655"/>
                    <a:pt x="68379" y="43655"/>
                  </a:cubicBezTo>
                  <a:cubicBezTo>
                    <a:pt x="69999" y="43655"/>
                    <a:pt x="71589" y="41925"/>
                    <a:pt x="72300" y="39377"/>
                  </a:cubicBezTo>
                  <a:lnTo>
                    <a:pt x="72389" y="39377"/>
                  </a:lnTo>
                  <a:lnTo>
                    <a:pt x="72389" y="42984"/>
                  </a:lnTo>
                  <a:lnTo>
                    <a:pt x="74499" y="42984"/>
                  </a:lnTo>
                  <a:lnTo>
                    <a:pt x="74499" y="1"/>
                  </a:lnTo>
                  <a:close/>
                  <a:moveTo>
                    <a:pt x="82768" y="18026"/>
                  </a:moveTo>
                  <a:cubicBezTo>
                    <a:pt x="79446" y="18026"/>
                    <a:pt x="77193" y="23972"/>
                    <a:pt x="77193" y="30652"/>
                  </a:cubicBezTo>
                  <a:cubicBezTo>
                    <a:pt x="77193" y="37846"/>
                    <a:pt x="79279" y="43655"/>
                    <a:pt x="82773" y="43655"/>
                  </a:cubicBezTo>
                  <a:cubicBezTo>
                    <a:pt x="84506" y="43655"/>
                    <a:pt x="85939" y="41893"/>
                    <a:pt x="86694" y="39345"/>
                  </a:cubicBezTo>
                  <a:lnTo>
                    <a:pt x="86778" y="39345"/>
                  </a:lnTo>
                  <a:lnTo>
                    <a:pt x="86778" y="42984"/>
                  </a:lnTo>
                  <a:lnTo>
                    <a:pt x="88819" y="42984"/>
                  </a:lnTo>
                  <a:lnTo>
                    <a:pt x="88819" y="18551"/>
                  </a:lnTo>
                  <a:lnTo>
                    <a:pt x="86778" y="18551"/>
                  </a:lnTo>
                  <a:lnTo>
                    <a:pt x="86778" y="22357"/>
                  </a:lnTo>
                  <a:lnTo>
                    <a:pt x="86694" y="22357"/>
                  </a:lnTo>
                  <a:cubicBezTo>
                    <a:pt x="85801" y="19474"/>
                    <a:pt x="84407" y="18026"/>
                    <a:pt x="82768" y="18026"/>
                  </a:cubicBezTo>
                  <a:close/>
                  <a:moveTo>
                    <a:pt x="9055" y="3891"/>
                  </a:moveTo>
                  <a:cubicBezTo>
                    <a:pt x="3799" y="3891"/>
                    <a:pt x="1" y="12658"/>
                    <a:pt x="1" y="23794"/>
                  </a:cubicBezTo>
                  <a:cubicBezTo>
                    <a:pt x="1" y="34417"/>
                    <a:pt x="3637" y="43781"/>
                    <a:pt x="9031" y="43781"/>
                  </a:cubicBezTo>
                  <a:cubicBezTo>
                    <a:pt x="14478" y="43781"/>
                    <a:pt x="17467" y="35077"/>
                    <a:pt x="17467" y="25252"/>
                  </a:cubicBezTo>
                  <a:lnTo>
                    <a:pt x="17467" y="23804"/>
                  </a:lnTo>
                  <a:lnTo>
                    <a:pt x="10047" y="23804"/>
                  </a:lnTo>
                  <a:lnTo>
                    <a:pt x="10047" y="27946"/>
                  </a:lnTo>
                  <a:lnTo>
                    <a:pt x="14993" y="27946"/>
                  </a:lnTo>
                  <a:cubicBezTo>
                    <a:pt x="14836" y="33892"/>
                    <a:pt x="12633" y="39345"/>
                    <a:pt x="9173" y="39345"/>
                  </a:cubicBezTo>
                  <a:cubicBezTo>
                    <a:pt x="4859" y="39345"/>
                    <a:pt x="2371" y="31900"/>
                    <a:pt x="2371" y="23637"/>
                  </a:cubicBezTo>
                  <a:cubicBezTo>
                    <a:pt x="2371" y="15027"/>
                    <a:pt x="5065" y="8264"/>
                    <a:pt x="9094" y="8264"/>
                  </a:cubicBezTo>
                  <a:cubicBezTo>
                    <a:pt x="11303" y="8264"/>
                    <a:pt x="13556" y="10780"/>
                    <a:pt x="14861" y="14608"/>
                  </a:cubicBezTo>
                  <a:lnTo>
                    <a:pt x="16436" y="11368"/>
                  </a:lnTo>
                  <a:cubicBezTo>
                    <a:pt x="14616" y="6481"/>
                    <a:pt x="11892" y="3891"/>
                    <a:pt x="9055" y="3891"/>
                  </a:cubicBezTo>
                  <a:close/>
                  <a:moveTo>
                    <a:pt x="50677" y="18551"/>
                  </a:moveTo>
                  <a:lnTo>
                    <a:pt x="50677" y="33032"/>
                  </a:lnTo>
                  <a:cubicBezTo>
                    <a:pt x="50677" y="34091"/>
                    <a:pt x="50711" y="35234"/>
                    <a:pt x="50770" y="36021"/>
                  </a:cubicBezTo>
                  <a:cubicBezTo>
                    <a:pt x="51183" y="40949"/>
                    <a:pt x="52984" y="43823"/>
                    <a:pt x="55550" y="43823"/>
                  </a:cubicBezTo>
                  <a:cubicBezTo>
                    <a:pt x="58117" y="43823"/>
                    <a:pt x="59923" y="40949"/>
                    <a:pt x="60330" y="36010"/>
                  </a:cubicBezTo>
                  <a:cubicBezTo>
                    <a:pt x="60394" y="35234"/>
                    <a:pt x="60424" y="34091"/>
                    <a:pt x="60424" y="33032"/>
                  </a:cubicBezTo>
                  <a:lnTo>
                    <a:pt x="60424" y="18551"/>
                  </a:lnTo>
                  <a:lnTo>
                    <a:pt x="58186" y="18551"/>
                  </a:lnTo>
                  <a:lnTo>
                    <a:pt x="58186" y="33336"/>
                  </a:lnTo>
                  <a:cubicBezTo>
                    <a:pt x="58186" y="37101"/>
                    <a:pt x="57469" y="39775"/>
                    <a:pt x="55550" y="39775"/>
                  </a:cubicBezTo>
                  <a:cubicBezTo>
                    <a:pt x="53631" y="39775"/>
                    <a:pt x="52910" y="37101"/>
                    <a:pt x="52910" y="33336"/>
                  </a:cubicBezTo>
                  <a:lnTo>
                    <a:pt x="52910" y="18551"/>
                  </a:lnTo>
                  <a:close/>
                  <a:moveTo>
                    <a:pt x="23729" y="18551"/>
                  </a:moveTo>
                  <a:lnTo>
                    <a:pt x="29525" y="43980"/>
                  </a:lnTo>
                  <a:lnTo>
                    <a:pt x="35311" y="18551"/>
                  </a:lnTo>
                  <a:lnTo>
                    <a:pt x="32862" y="18551"/>
                  </a:lnTo>
                  <a:lnTo>
                    <a:pt x="29559" y="34249"/>
                  </a:lnTo>
                  <a:lnTo>
                    <a:pt x="26281" y="185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5196000" y="186735"/>
            <a:ext cx="1800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406800" y="2922809"/>
            <a:ext cx="1137602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2"/>
          </p:nvPr>
        </p:nvSpPr>
        <p:spPr>
          <a:xfrm>
            <a:off x="407988" y="3643846"/>
            <a:ext cx="1137602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i="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ext with Image on Black">
  <p:cSld name="1_Text with Image on Black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6240464" y="1665288"/>
            <a:ext cx="55435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>
            <a:spLocks noGrp="1"/>
          </p:cNvSpPr>
          <p:nvPr>
            <p:ph type="pic" idx="2"/>
          </p:nvPr>
        </p:nvSpPr>
        <p:spPr>
          <a:xfrm>
            <a:off x="0" y="0"/>
            <a:ext cx="5951538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40464" y="370800"/>
            <a:ext cx="5544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3"/>
          </p:nvPr>
        </p:nvSpPr>
        <p:spPr>
          <a:xfrm>
            <a:off x="6240464" y="810000"/>
            <a:ext cx="5544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 and Text">
  <p:cSld name="3 Images and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>
            <a:spLocks noGrp="1"/>
          </p:cNvSpPr>
          <p:nvPr>
            <p:ph type="pic" idx="2"/>
          </p:nvPr>
        </p:nvSpPr>
        <p:spPr>
          <a:xfrm>
            <a:off x="407988" y="1665289"/>
            <a:ext cx="3600450" cy="424815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19" name="Google Shape;119;p24"/>
          <p:cNvSpPr>
            <a:spLocks noGrp="1"/>
          </p:cNvSpPr>
          <p:nvPr>
            <p:ph type="pic" idx="3"/>
          </p:nvPr>
        </p:nvSpPr>
        <p:spPr>
          <a:xfrm>
            <a:off x="4295775" y="1665288"/>
            <a:ext cx="3600450" cy="19796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20" name="Google Shape;120;p24"/>
          <p:cNvSpPr>
            <a:spLocks noGrp="1"/>
          </p:cNvSpPr>
          <p:nvPr>
            <p:ph type="pic" idx="4"/>
          </p:nvPr>
        </p:nvSpPr>
        <p:spPr>
          <a:xfrm>
            <a:off x="4295775" y="3933056"/>
            <a:ext cx="3600450" cy="19796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8183563" y="1665288"/>
            <a:ext cx="36004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Images and Text">
  <p:cSld name="1_3 Images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36004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>
            <a:spLocks noGrp="1"/>
          </p:cNvSpPr>
          <p:nvPr>
            <p:ph type="pic" idx="2"/>
          </p:nvPr>
        </p:nvSpPr>
        <p:spPr>
          <a:xfrm>
            <a:off x="4295776" y="1665289"/>
            <a:ext cx="3600450" cy="424815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30" name="Google Shape;130;p25"/>
          <p:cNvSpPr>
            <a:spLocks noGrp="1"/>
          </p:cNvSpPr>
          <p:nvPr>
            <p:ph type="pic" idx="3"/>
          </p:nvPr>
        </p:nvSpPr>
        <p:spPr>
          <a:xfrm>
            <a:off x="8183563" y="1665288"/>
            <a:ext cx="3600450" cy="19796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31" name="Google Shape;131;p25"/>
          <p:cNvSpPr>
            <a:spLocks noGrp="1"/>
          </p:cNvSpPr>
          <p:nvPr>
            <p:ph type="pic" idx="4"/>
          </p:nvPr>
        </p:nvSpPr>
        <p:spPr>
          <a:xfrm>
            <a:off x="8183563" y="3933056"/>
            <a:ext cx="3600450" cy="19796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ext with Image on Black">
  <p:cSld name="4_Text with Image on Black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3600451" cy="43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2"/>
          </p:nvPr>
        </p:nvSpPr>
        <p:spPr>
          <a:xfrm>
            <a:off x="4295775" y="1665288"/>
            <a:ext cx="7488238" cy="398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3"/>
          </p:nvPr>
        </p:nvSpPr>
        <p:spPr>
          <a:xfrm>
            <a:off x="4295775" y="5725575"/>
            <a:ext cx="7488238" cy="25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4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ext with Image on Black">
  <p:cSld name="5_Text with Image on Black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407988" y="1665289"/>
            <a:ext cx="7488237" cy="27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2"/>
          </p:nvPr>
        </p:nvSpPr>
        <p:spPr>
          <a:xfrm>
            <a:off x="8183563" y="1665288"/>
            <a:ext cx="3600450" cy="273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3"/>
          </p:nvPr>
        </p:nvSpPr>
        <p:spPr>
          <a:xfrm>
            <a:off x="407988" y="4689474"/>
            <a:ext cx="11376025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4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 title black">
  <p:cSld name="Speaker title blac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11162" y="3112681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407987" y="3610465"/>
            <a:ext cx="113760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2"/>
          </p:nvPr>
        </p:nvSpPr>
        <p:spPr>
          <a:xfrm>
            <a:off x="3324225" y="4400550"/>
            <a:ext cx="5543550" cy="151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406800" y="1666800"/>
            <a:ext cx="55440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3"/>
          </p:nvPr>
        </p:nvSpPr>
        <p:spPr>
          <a:xfrm>
            <a:off x="6238800" y="1666800"/>
            <a:ext cx="55440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Text">
  <p:cSld name="Chart and 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2"/>
          </p:nvPr>
        </p:nvSpPr>
        <p:spPr>
          <a:xfrm>
            <a:off x="6240462" y="1665288"/>
            <a:ext cx="5543551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3"/>
          </p:nvPr>
        </p:nvSpPr>
        <p:spPr>
          <a:xfrm>
            <a:off x="407997" y="1665288"/>
            <a:ext cx="5543541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harts">
  <p:cSld name="2 Char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2"/>
          </p:nvPr>
        </p:nvSpPr>
        <p:spPr>
          <a:xfrm>
            <a:off x="407997" y="1666800"/>
            <a:ext cx="55440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3"/>
          </p:nvPr>
        </p:nvSpPr>
        <p:spPr>
          <a:xfrm>
            <a:off x="6238800" y="1666800"/>
            <a:ext cx="55440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with Headlines">
  <p:cSld name="2 Columns with Headline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2"/>
          </p:nvPr>
        </p:nvSpPr>
        <p:spPr>
          <a:xfrm>
            <a:off x="406800" y="1666800"/>
            <a:ext cx="5544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3"/>
          </p:nvPr>
        </p:nvSpPr>
        <p:spPr>
          <a:xfrm>
            <a:off x="406800" y="2012400"/>
            <a:ext cx="5544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4"/>
          </p:nvPr>
        </p:nvSpPr>
        <p:spPr>
          <a:xfrm>
            <a:off x="406800" y="2492375"/>
            <a:ext cx="5544000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5"/>
          </p:nvPr>
        </p:nvSpPr>
        <p:spPr>
          <a:xfrm>
            <a:off x="6238800" y="1666800"/>
            <a:ext cx="5544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6"/>
          </p:nvPr>
        </p:nvSpPr>
        <p:spPr>
          <a:xfrm>
            <a:off x="6240463" y="2012400"/>
            <a:ext cx="55423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7"/>
          </p:nvPr>
        </p:nvSpPr>
        <p:spPr>
          <a:xfrm>
            <a:off x="6238800" y="2492375"/>
            <a:ext cx="5544000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G">
  <p:cSld name="Presentation G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5" descr="Shap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s with Headlines">
  <p:cSld name="1_2 Columns with Headline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407988" y="1665289"/>
            <a:ext cx="5543550" cy="34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2"/>
          </p:nvPr>
        </p:nvSpPr>
        <p:spPr>
          <a:xfrm>
            <a:off x="407988" y="5385043"/>
            <a:ext cx="55435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3"/>
          </p:nvPr>
        </p:nvSpPr>
        <p:spPr>
          <a:xfrm>
            <a:off x="407988" y="5731076"/>
            <a:ext cx="55435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4"/>
          </p:nvPr>
        </p:nvSpPr>
        <p:spPr>
          <a:xfrm>
            <a:off x="6240016" y="1665289"/>
            <a:ext cx="5543550" cy="34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5"/>
          </p:nvPr>
        </p:nvSpPr>
        <p:spPr>
          <a:xfrm>
            <a:off x="6240463" y="5385043"/>
            <a:ext cx="55435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6"/>
          </p:nvPr>
        </p:nvSpPr>
        <p:spPr>
          <a:xfrm>
            <a:off x="6240463" y="5731076"/>
            <a:ext cx="55435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7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2 Columns with Headlines">
  <p:cSld name="3_2 Columns with Headline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07988" y="1665289"/>
            <a:ext cx="5543550" cy="34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2"/>
          </p:nvPr>
        </p:nvSpPr>
        <p:spPr>
          <a:xfrm>
            <a:off x="6240016" y="1665289"/>
            <a:ext cx="5543550" cy="345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3"/>
          </p:nvPr>
        </p:nvSpPr>
        <p:spPr>
          <a:xfrm>
            <a:off x="407987" y="5385043"/>
            <a:ext cx="113760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4"/>
          </p:nvPr>
        </p:nvSpPr>
        <p:spPr>
          <a:xfrm>
            <a:off x="407987" y="5731076"/>
            <a:ext cx="113760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rt and Text">
  <p:cSld name="1_Chart and 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407989" y="1665288"/>
            <a:ext cx="7488236" cy="424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2"/>
          </p:nvPr>
        </p:nvSpPr>
        <p:spPr>
          <a:xfrm>
            <a:off x="8183563" y="1665288"/>
            <a:ext cx="36004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 and Text">
  <p:cSld name="2_Chart and 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407989" y="1665288"/>
            <a:ext cx="8459786" cy="424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2"/>
          </p:nvPr>
        </p:nvSpPr>
        <p:spPr>
          <a:xfrm>
            <a:off x="9156699" y="1665288"/>
            <a:ext cx="2627313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(placeholder) and Text">
  <p:cSld name="Image (placeholder) and 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39" name="Google Shape;239;p37"/>
          <p:cNvSpPr>
            <a:spLocks noGrp="1"/>
          </p:cNvSpPr>
          <p:nvPr>
            <p:ph type="pic" idx="2"/>
          </p:nvPr>
        </p:nvSpPr>
        <p:spPr>
          <a:xfrm>
            <a:off x="406800" y="1665289"/>
            <a:ext cx="5544738" cy="424815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240" name="Google Shape;240;p37"/>
          <p:cNvSpPr txBox="1">
            <a:spLocks noGrp="1"/>
          </p:cNvSpPr>
          <p:nvPr>
            <p:ph type="body" idx="3"/>
          </p:nvPr>
        </p:nvSpPr>
        <p:spPr>
          <a:xfrm>
            <a:off x="6238800" y="1665289"/>
            <a:ext cx="554355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Image and 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>
            <a:spLocks noGrp="1"/>
          </p:cNvSpPr>
          <p:nvPr>
            <p:ph type="pic" idx="2"/>
          </p:nvPr>
        </p:nvSpPr>
        <p:spPr>
          <a:xfrm>
            <a:off x="406800" y="1666800"/>
            <a:ext cx="8460975" cy="4246638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9156700" y="1666800"/>
            <a:ext cx="2626100" cy="424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(basic)">
  <p:cSld name="3 Columns (basic)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2"/>
          </p:nvPr>
        </p:nvSpPr>
        <p:spPr>
          <a:xfrm>
            <a:off x="407997" y="1665289"/>
            <a:ext cx="3600441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56" name="Google Shape;256;p39"/>
          <p:cNvSpPr txBox="1">
            <a:spLocks noGrp="1"/>
          </p:cNvSpPr>
          <p:nvPr>
            <p:ph type="body" idx="3"/>
          </p:nvPr>
        </p:nvSpPr>
        <p:spPr>
          <a:xfrm>
            <a:off x="4294579" y="1665289"/>
            <a:ext cx="3600441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4"/>
          </p:nvPr>
        </p:nvSpPr>
        <p:spPr>
          <a:xfrm>
            <a:off x="8182359" y="1665289"/>
            <a:ext cx="3600441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Content Headlines">
  <p:cSld name="3 Columns with Content Headline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2"/>
          </p:nvPr>
        </p:nvSpPr>
        <p:spPr>
          <a:xfrm>
            <a:off x="406800" y="1666800"/>
            <a:ext cx="36005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3"/>
          </p:nvPr>
        </p:nvSpPr>
        <p:spPr>
          <a:xfrm>
            <a:off x="406800" y="2012400"/>
            <a:ext cx="36005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4"/>
          </p:nvPr>
        </p:nvSpPr>
        <p:spPr>
          <a:xfrm>
            <a:off x="406800" y="2491200"/>
            <a:ext cx="3599347" cy="342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5"/>
          </p:nvPr>
        </p:nvSpPr>
        <p:spPr>
          <a:xfrm>
            <a:off x="4295775" y="1666800"/>
            <a:ext cx="36005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6"/>
          </p:nvPr>
        </p:nvSpPr>
        <p:spPr>
          <a:xfrm>
            <a:off x="4295775" y="2012400"/>
            <a:ext cx="360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7"/>
          </p:nvPr>
        </p:nvSpPr>
        <p:spPr>
          <a:xfrm>
            <a:off x="4295774" y="2491200"/>
            <a:ext cx="3599263" cy="342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body" idx="8"/>
          </p:nvPr>
        </p:nvSpPr>
        <p:spPr>
          <a:xfrm>
            <a:off x="8184749" y="1666800"/>
            <a:ext cx="3599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9"/>
          </p:nvPr>
        </p:nvSpPr>
        <p:spPr>
          <a:xfrm>
            <a:off x="8184012" y="2012400"/>
            <a:ext cx="360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body" idx="13"/>
          </p:nvPr>
        </p:nvSpPr>
        <p:spPr>
          <a:xfrm>
            <a:off x="8184749" y="2491200"/>
            <a:ext cx="3599263" cy="342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3" name="Google Shape;273;p40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Headlines and Images">
  <p:cSld name="3 Columns with Headlines and Images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360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2"/>
          </p:nvPr>
        </p:nvSpPr>
        <p:spPr>
          <a:xfrm>
            <a:off x="407988" y="2011321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3"/>
          </p:nvPr>
        </p:nvSpPr>
        <p:spPr>
          <a:xfrm>
            <a:off x="407368" y="2492375"/>
            <a:ext cx="3600449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0" name="Google Shape;280;p41"/>
          <p:cNvSpPr>
            <a:spLocks noGrp="1"/>
          </p:cNvSpPr>
          <p:nvPr>
            <p:ph type="pic" idx="4"/>
          </p:nvPr>
        </p:nvSpPr>
        <p:spPr>
          <a:xfrm>
            <a:off x="407988" y="3933825"/>
            <a:ext cx="3597275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281" name="Google Shape;281;p41"/>
          <p:cNvSpPr txBox="1">
            <a:spLocks noGrp="1"/>
          </p:cNvSpPr>
          <p:nvPr>
            <p:ph type="body" idx="5"/>
          </p:nvPr>
        </p:nvSpPr>
        <p:spPr>
          <a:xfrm>
            <a:off x="4295800" y="1665288"/>
            <a:ext cx="360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6"/>
          </p:nvPr>
        </p:nvSpPr>
        <p:spPr>
          <a:xfrm>
            <a:off x="4295800" y="2011321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7"/>
          </p:nvPr>
        </p:nvSpPr>
        <p:spPr>
          <a:xfrm>
            <a:off x="4295800" y="2492375"/>
            <a:ext cx="3600449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4" name="Google Shape;284;p41"/>
          <p:cNvSpPr>
            <a:spLocks noGrp="1"/>
          </p:cNvSpPr>
          <p:nvPr>
            <p:ph type="pic" idx="8"/>
          </p:nvPr>
        </p:nvSpPr>
        <p:spPr>
          <a:xfrm>
            <a:off x="4295800" y="3933825"/>
            <a:ext cx="3597275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285" name="Google Shape;285;p41"/>
          <p:cNvSpPr txBox="1">
            <a:spLocks noGrp="1"/>
          </p:cNvSpPr>
          <p:nvPr>
            <p:ph type="body" idx="9"/>
          </p:nvPr>
        </p:nvSpPr>
        <p:spPr>
          <a:xfrm>
            <a:off x="8184232" y="1665288"/>
            <a:ext cx="360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body" idx="13"/>
          </p:nvPr>
        </p:nvSpPr>
        <p:spPr>
          <a:xfrm>
            <a:off x="8184232" y="2011321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7" name="Google Shape;287;p41"/>
          <p:cNvSpPr txBox="1">
            <a:spLocks noGrp="1"/>
          </p:cNvSpPr>
          <p:nvPr>
            <p:ph type="body" idx="14"/>
          </p:nvPr>
        </p:nvSpPr>
        <p:spPr>
          <a:xfrm>
            <a:off x="8184232" y="2492375"/>
            <a:ext cx="3600449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88" name="Google Shape;288;p41"/>
          <p:cNvSpPr>
            <a:spLocks noGrp="1"/>
          </p:cNvSpPr>
          <p:nvPr>
            <p:ph type="pic" idx="15"/>
          </p:nvPr>
        </p:nvSpPr>
        <p:spPr>
          <a:xfrm>
            <a:off x="8184232" y="3933825"/>
            <a:ext cx="3597275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41"/>
          <p:cNvSpPr txBox="1">
            <a:spLocks noGrp="1"/>
          </p:cNvSpPr>
          <p:nvPr>
            <p:ph type="body" idx="16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91" name="Google Shape;291;p41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Columns with Content Headlines">
  <p:cSld name="1_3 Columns with Content Headlines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407989" y="1665289"/>
            <a:ext cx="3600449" cy="34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96" name="Google Shape;296;p42"/>
          <p:cNvSpPr txBox="1">
            <a:spLocks noGrp="1"/>
          </p:cNvSpPr>
          <p:nvPr>
            <p:ph type="body" idx="2"/>
          </p:nvPr>
        </p:nvSpPr>
        <p:spPr>
          <a:xfrm>
            <a:off x="407988" y="5385043"/>
            <a:ext cx="360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97" name="Google Shape;297;p42"/>
          <p:cNvSpPr txBox="1">
            <a:spLocks noGrp="1"/>
          </p:cNvSpPr>
          <p:nvPr>
            <p:ph type="body" idx="3"/>
          </p:nvPr>
        </p:nvSpPr>
        <p:spPr>
          <a:xfrm>
            <a:off x="407988" y="5731076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4"/>
          </p:nvPr>
        </p:nvSpPr>
        <p:spPr>
          <a:xfrm>
            <a:off x="4295752" y="1665289"/>
            <a:ext cx="3600449" cy="34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5"/>
          </p:nvPr>
        </p:nvSpPr>
        <p:spPr>
          <a:xfrm>
            <a:off x="4295800" y="5385043"/>
            <a:ext cx="360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body" idx="6"/>
          </p:nvPr>
        </p:nvSpPr>
        <p:spPr>
          <a:xfrm>
            <a:off x="4295800" y="5731076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7"/>
          </p:nvPr>
        </p:nvSpPr>
        <p:spPr>
          <a:xfrm>
            <a:off x="8183563" y="1665289"/>
            <a:ext cx="3600449" cy="34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body" idx="8"/>
          </p:nvPr>
        </p:nvSpPr>
        <p:spPr>
          <a:xfrm>
            <a:off x="8184232" y="5385043"/>
            <a:ext cx="360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9"/>
          </p:nvPr>
        </p:nvSpPr>
        <p:spPr>
          <a:xfrm>
            <a:off x="8184232" y="5731076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body" idx="1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G [Placeholder]">
  <p:cSld name="Presentation G [Placeholder]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2193200" cy="6861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53" name="Google Shape;53;p16"/>
          <p:cNvSpPr>
            <a:spLocks noGrp="1"/>
          </p:cNvSpPr>
          <p:nvPr>
            <p:ph type="pic" idx="3"/>
          </p:nvPr>
        </p:nvSpPr>
        <p:spPr>
          <a:xfrm>
            <a:off x="3513547" y="857250"/>
            <a:ext cx="5164906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 Columns with Content Headlines">
  <p:cSld name="2_3 Columns with Content Headline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407988" y="371193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1"/>
          </p:nvPr>
        </p:nvSpPr>
        <p:spPr>
          <a:xfrm>
            <a:off x="407987" y="811105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2"/>
          </p:nvPr>
        </p:nvSpPr>
        <p:spPr>
          <a:xfrm>
            <a:off x="407989" y="1665289"/>
            <a:ext cx="3600449" cy="34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3"/>
          </p:nvPr>
        </p:nvSpPr>
        <p:spPr>
          <a:xfrm>
            <a:off x="4295752" y="1665289"/>
            <a:ext cx="3600449" cy="34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body" idx="4"/>
          </p:nvPr>
        </p:nvSpPr>
        <p:spPr>
          <a:xfrm>
            <a:off x="8183563" y="1665289"/>
            <a:ext cx="3600449" cy="343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body" idx="5"/>
          </p:nvPr>
        </p:nvSpPr>
        <p:spPr>
          <a:xfrm>
            <a:off x="407987" y="5385043"/>
            <a:ext cx="113760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6"/>
          </p:nvPr>
        </p:nvSpPr>
        <p:spPr>
          <a:xfrm>
            <a:off x="407987" y="5731076"/>
            <a:ext cx="113760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3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3 Columns with Content Headlines">
  <p:cSld name="3_3 Columns with Content Headlines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407988" y="2492375"/>
            <a:ext cx="3600450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2"/>
          </p:nvPr>
        </p:nvSpPr>
        <p:spPr>
          <a:xfrm>
            <a:off x="4295800" y="2492375"/>
            <a:ext cx="3600450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body" idx="3"/>
          </p:nvPr>
        </p:nvSpPr>
        <p:spPr>
          <a:xfrm>
            <a:off x="8184232" y="2492375"/>
            <a:ext cx="3600450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4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26" name="Google Shape;326;p44"/>
          <p:cNvSpPr>
            <a:spLocks noGrp="1"/>
          </p:cNvSpPr>
          <p:nvPr>
            <p:ph type="pic" idx="5"/>
          </p:nvPr>
        </p:nvSpPr>
        <p:spPr>
          <a:xfrm>
            <a:off x="406800" y="1633831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7" name="Google Shape;327;p44"/>
          <p:cNvSpPr>
            <a:spLocks noGrp="1"/>
          </p:cNvSpPr>
          <p:nvPr>
            <p:ph type="pic" idx="6"/>
          </p:nvPr>
        </p:nvSpPr>
        <p:spPr>
          <a:xfrm>
            <a:off x="4294612" y="1633831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8" name="Google Shape;328;p44"/>
          <p:cNvSpPr>
            <a:spLocks noGrp="1"/>
          </p:cNvSpPr>
          <p:nvPr>
            <p:ph type="pic" idx="7"/>
          </p:nvPr>
        </p:nvSpPr>
        <p:spPr>
          <a:xfrm>
            <a:off x="8182424" y="1642797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29" name="Google Shape;329;p44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4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3 Columns with Content Headlines">
  <p:cSld name="4_3 Columns with Content Headline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407988" y="3429000"/>
            <a:ext cx="3600450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2"/>
          </p:nvPr>
        </p:nvSpPr>
        <p:spPr>
          <a:xfrm>
            <a:off x="4295800" y="3429000"/>
            <a:ext cx="3600450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35" name="Google Shape;335;p45"/>
          <p:cNvSpPr txBox="1">
            <a:spLocks noGrp="1"/>
          </p:cNvSpPr>
          <p:nvPr>
            <p:ph type="body" idx="3"/>
          </p:nvPr>
        </p:nvSpPr>
        <p:spPr>
          <a:xfrm>
            <a:off x="8184232" y="3429000"/>
            <a:ext cx="3600450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36" name="Google Shape;336;p45"/>
          <p:cNvSpPr>
            <a:spLocks noGrp="1"/>
          </p:cNvSpPr>
          <p:nvPr>
            <p:ph type="pic" idx="4"/>
          </p:nvPr>
        </p:nvSpPr>
        <p:spPr>
          <a:xfrm>
            <a:off x="1452654" y="1665288"/>
            <a:ext cx="1511300" cy="15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7" name="Google Shape;337;p45"/>
          <p:cNvSpPr>
            <a:spLocks noGrp="1"/>
          </p:cNvSpPr>
          <p:nvPr>
            <p:ph type="pic" idx="5"/>
          </p:nvPr>
        </p:nvSpPr>
        <p:spPr>
          <a:xfrm>
            <a:off x="5340466" y="1665288"/>
            <a:ext cx="1511300" cy="15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8" name="Google Shape;338;p45"/>
          <p:cNvSpPr>
            <a:spLocks noGrp="1"/>
          </p:cNvSpPr>
          <p:nvPr>
            <p:ph type="pic" idx="6"/>
          </p:nvPr>
        </p:nvSpPr>
        <p:spPr>
          <a:xfrm>
            <a:off x="9228278" y="1674254"/>
            <a:ext cx="1511300" cy="15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39" name="Google Shape;339;p45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7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41" name="Google Shape;341;p45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5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">
  <p:cSld name="4 column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2627312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2"/>
          </p:nvPr>
        </p:nvSpPr>
        <p:spPr>
          <a:xfrm>
            <a:off x="3324225" y="1665288"/>
            <a:ext cx="2627312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47" name="Google Shape;347;p46"/>
          <p:cNvSpPr txBox="1">
            <a:spLocks noGrp="1"/>
          </p:cNvSpPr>
          <p:nvPr>
            <p:ph type="body" idx="3"/>
          </p:nvPr>
        </p:nvSpPr>
        <p:spPr>
          <a:xfrm>
            <a:off x="6240463" y="1665288"/>
            <a:ext cx="2627312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48" name="Google Shape;348;p46"/>
          <p:cNvSpPr txBox="1">
            <a:spLocks noGrp="1"/>
          </p:cNvSpPr>
          <p:nvPr>
            <p:ph type="body" idx="4"/>
          </p:nvPr>
        </p:nvSpPr>
        <p:spPr>
          <a:xfrm>
            <a:off x="9156700" y="1665288"/>
            <a:ext cx="2627312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6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6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 with headlines">
  <p:cSld name="4 columns with headlines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body" idx="2"/>
          </p:nvPr>
        </p:nvSpPr>
        <p:spPr>
          <a:xfrm>
            <a:off x="407988" y="2011321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body" idx="3"/>
          </p:nvPr>
        </p:nvSpPr>
        <p:spPr>
          <a:xfrm>
            <a:off x="407988" y="2492375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body" idx="4"/>
          </p:nvPr>
        </p:nvSpPr>
        <p:spPr>
          <a:xfrm>
            <a:off x="3328166" y="1665288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body" idx="5"/>
          </p:nvPr>
        </p:nvSpPr>
        <p:spPr>
          <a:xfrm>
            <a:off x="3328166" y="2011321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0" name="Google Shape;360;p47"/>
          <p:cNvSpPr txBox="1">
            <a:spLocks noGrp="1"/>
          </p:cNvSpPr>
          <p:nvPr>
            <p:ph type="body" idx="6"/>
          </p:nvPr>
        </p:nvSpPr>
        <p:spPr>
          <a:xfrm>
            <a:off x="3324225" y="2492374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7"/>
          </p:nvPr>
        </p:nvSpPr>
        <p:spPr>
          <a:xfrm>
            <a:off x="6240463" y="1665288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body" idx="8"/>
          </p:nvPr>
        </p:nvSpPr>
        <p:spPr>
          <a:xfrm>
            <a:off x="6240463" y="2011321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3" name="Google Shape;363;p47"/>
          <p:cNvSpPr txBox="1">
            <a:spLocks noGrp="1"/>
          </p:cNvSpPr>
          <p:nvPr>
            <p:ph type="body" idx="9"/>
          </p:nvPr>
        </p:nvSpPr>
        <p:spPr>
          <a:xfrm>
            <a:off x="6240462" y="2492374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3"/>
          </p:nvPr>
        </p:nvSpPr>
        <p:spPr>
          <a:xfrm>
            <a:off x="9156701" y="1665288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5" name="Google Shape;365;p47"/>
          <p:cNvSpPr txBox="1">
            <a:spLocks noGrp="1"/>
          </p:cNvSpPr>
          <p:nvPr>
            <p:ph type="body" idx="14"/>
          </p:nvPr>
        </p:nvSpPr>
        <p:spPr>
          <a:xfrm>
            <a:off x="9156701" y="2011321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body" idx="15"/>
          </p:nvPr>
        </p:nvSpPr>
        <p:spPr>
          <a:xfrm>
            <a:off x="9156700" y="2492374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7" name="Google Shape;367;p47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body" idx="16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9" name="Google Shape;369;p47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7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7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Columns with Headlines and Images">
  <p:cSld name="1_3 Columns with Headlines and Images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>
            <a:spLocks noGrp="1"/>
          </p:cNvSpPr>
          <p:nvPr>
            <p:ph type="title"/>
          </p:nvPr>
        </p:nvSpPr>
        <p:spPr>
          <a:xfrm>
            <a:off x="407988" y="371193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8"/>
          <p:cNvSpPr txBox="1">
            <a:spLocks noGrp="1"/>
          </p:cNvSpPr>
          <p:nvPr>
            <p:ph type="body" idx="1"/>
          </p:nvPr>
        </p:nvSpPr>
        <p:spPr>
          <a:xfrm>
            <a:off x="407987" y="811105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75" name="Google Shape;375;p48"/>
          <p:cNvSpPr txBox="1">
            <a:spLocks noGrp="1"/>
          </p:cNvSpPr>
          <p:nvPr>
            <p:ph type="body" idx="2"/>
          </p:nvPr>
        </p:nvSpPr>
        <p:spPr>
          <a:xfrm>
            <a:off x="407988" y="1665288"/>
            <a:ext cx="2629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76" name="Google Shape;376;p48"/>
          <p:cNvSpPr txBox="1">
            <a:spLocks noGrp="1"/>
          </p:cNvSpPr>
          <p:nvPr>
            <p:ph type="body" idx="3"/>
          </p:nvPr>
        </p:nvSpPr>
        <p:spPr>
          <a:xfrm>
            <a:off x="407988" y="2011321"/>
            <a:ext cx="2629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77" name="Google Shape;377;p48"/>
          <p:cNvSpPr txBox="1">
            <a:spLocks noGrp="1"/>
          </p:cNvSpPr>
          <p:nvPr>
            <p:ph type="body" idx="4"/>
          </p:nvPr>
        </p:nvSpPr>
        <p:spPr>
          <a:xfrm>
            <a:off x="407988" y="2492375"/>
            <a:ext cx="2627312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78" name="Google Shape;378;p48"/>
          <p:cNvSpPr>
            <a:spLocks noGrp="1"/>
          </p:cNvSpPr>
          <p:nvPr>
            <p:ph type="pic" idx="5"/>
          </p:nvPr>
        </p:nvSpPr>
        <p:spPr>
          <a:xfrm>
            <a:off x="407989" y="3933825"/>
            <a:ext cx="2627312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379" name="Google Shape;379;p48"/>
          <p:cNvSpPr txBox="1">
            <a:spLocks noGrp="1"/>
          </p:cNvSpPr>
          <p:nvPr>
            <p:ph type="body" idx="6"/>
          </p:nvPr>
        </p:nvSpPr>
        <p:spPr>
          <a:xfrm>
            <a:off x="3324225" y="1665288"/>
            <a:ext cx="2629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body" idx="7"/>
          </p:nvPr>
        </p:nvSpPr>
        <p:spPr>
          <a:xfrm>
            <a:off x="3324225" y="2011321"/>
            <a:ext cx="2629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1" name="Google Shape;381;p48"/>
          <p:cNvSpPr txBox="1">
            <a:spLocks noGrp="1"/>
          </p:cNvSpPr>
          <p:nvPr>
            <p:ph type="body" idx="8"/>
          </p:nvPr>
        </p:nvSpPr>
        <p:spPr>
          <a:xfrm>
            <a:off x="3324225" y="2492375"/>
            <a:ext cx="2627312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2" name="Google Shape;382;p48"/>
          <p:cNvSpPr>
            <a:spLocks noGrp="1"/>
          </p:cNvSpPr>
          <p:nvPr>
            <p:ph type="pic" idx="9"/>
          </p:nvPr>
        </p:nvSpPr>
        <p:spPr>
          <a:xfrm>
            <a:off x="3324226" y="3933825"/>
            <a:ext cx="2627312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383" name="Google Shape;383;p48"/>
          <p:cNvSpPr txBox="1">
            <a:spLocks noGrp="1"/>
          </p:cNvSpPr>
          <p:nvPr>
            <p:ph type="body" idx="13"/>
          </p:nvPr>
        </p:nvSpPr>
        <p:spPr>
          <a:xfrm>
            <a:off x="6240016" y="1665288"/>
            <a:ext cx="2629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body" idx="14"/>
          </p:nvPr>
        </p:nvSpPr>
        <p:spPr>
          <a:xfrm>
            <a:off x="6240016" y="2011321"/>
            <a:ext cx="2629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5" name="Google Shape;385;p48"/>
          <p:cNvSpPr txBox="1">
            <a:spLocks noGrp="1"/>
          </p:cNvSpPr>
          <p:nvPr>
            <p:ph type="body" idx="15"/>
          </p:nvPr>
        </p:nvSpPr>
        <p:spPr>
          <a:xfrm>
            <a:off x="6240463" y="2492375"/>
            <a:ext cx="2627312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6" name="Google Shape;386;p48"/>
          <p:cNvSpPr>
            <a:spLocks noGrp="1"/>
          </p:cNvSpPr>
          <p:nvPr>
            <p:ph type="pic" idx="16"/>
          </p:nvPr>
        </p:nvSpPr>
        <p:spPr>
          <a:xfrm>
            <a:off x="6240017" y="3933825"/>
            <a:ext cx="2627312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387" name="Google Shape;387;p48"/>
          <p:cNvSpPr txBox="1">
            <a:spLocks noGrp="1"/>
          </p:cNvSpPr>
          <p:nvPr>
            <p:ph type="body" idx="17"/>
          </p:nvPr>
        </p:nvSpPr>
        <p:spPr>
          <a:xfrm>
            <a:off x="9156700" y="1665288"/>
            <a:ext cx="2629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8" name="Google Shape;388;p48"/>
          <p:cNvSpPr txBox="1">
            <a:spLocks noGrp="1"/>
          </p:cNvSpPr>
          <p:nvPr>
            <p:ph type="body" idx="18"/>
          </p:nvPr>
        </p:nvSpPr>
        <p:spPr>
          <a:xfrm>
            <a:off x="9156700" y="2011321"/>
            <a:ext cx="262963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89" name="Google Shape;389;p48"/>
          <p:cNvSpPr txBox="1">
            <a:spLocks noGrp="1"/>
          </p:cNvSpPr>
          <p:nvPr>
            <p:ph type="body" idx="19"/>
          </p:nvPr>
        </p:nvSpPr>
        <p:spPr>
          <a:xfrm>
            <a:off x="9156700" y="2492375"/>
            <a:ext cx="2627312" cy="11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90" name="Google Shape;390;p48"/>
          <p:cNvSpPr>
            <a:spLocks noGrp="1"/>
          </p:cNvSpPr>
          <p:nvPr>
            <p:ph type="pic" idx="20"/>
          </p:nvPr>
        </p:nvSpPr>
        <p:spPr>
          <a:xfrm>
            <a:off x="9156701" y="3933825"/>
            <a:ext cx="2627312" cy="1979613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391" name="Google Shape;391;p48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8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columns with headlines">
  <p:cSld name="1_4 columns with headline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96" name="Google Shape;396;p49"/>
          <p:cNvSpPr txBox="1">
            <a:spLocks noGrp="1"/>
          </p:cNvSpPr>
          <p:nvPr>
            <p:ph type="body" idx="2"/>
          </p:nvPr>
        </p:nvSpPr>
        <p:spPr>
          <a:xfrm>
            <a:off x="407988" y="5389125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97" name="Google Shape;397;p49"/>
          <p:cNvSpPr txBox="1">
            <a:spLocks noGrp="1"/>
          </p:cNvSpPr>
          <p:nvPr>
            <p:ph type="body" idx="3"/>
          </p:nvPr>
        </p:nvSpPr>
        <p:spPr>
          <a:xfrm>
            <a:off x="407988" y="5735158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98" name="Google Shape;398;p49"/>
          <p:cNvSpPr txBox="1">
            <a:spLocks noGrp="1"/>
          </p:cNvSpPr>
          <p:nvPr>
            <p:ph type="body" idx="4"/>
          </p:nvPr>
        </p:nvSpPr>
        <p:spPr>
          <a:xfrm>
            <a:off x="3324225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99" name="Google Shape;399;p49"/>
          <p:cNvSpPr txBox="1">
            <a:spLocks noGrp="1"/>
          </p:cNvSpPr>
          <p:nvPr>
            <p:ph type="body" idx="5"/>
          </p:nvPr>
        </p:nvSpPr>
        <p:spPr>
          <a:xfrm>
            <a:off x="3328166" y="5389125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0" name="Google Shape;400;p49"/>
          <p:cNvSpPr txBox="1">
            <a:spLocks noGrp="1"/>
          </p:cNvSpPr>
          <p:nvPr>
            <p:ph type="body" idx="6"/>
          </p:nvPr>
        </p:nvSpPr>
        <p:spPr>
          <a:xfrm>
            <a:off x="3328166" y="5735158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7"/>
          </p:nvPr>
        </p:nvSpPr>
        <p:spPr>
          <a:xfrm>
            <a:off x="6240463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2" name="Google Shape;402;p49"/>
          <p:cNvSpPr txBox="1">
            <a:spLocks noGrp="1"/>
          </p:cNvSpPr>
          <p:nvPr>
            <p:ph type="body" idx="8"/>
          </p:nvPr>
        </p:nvSpPr>
        <p:spPr>
          <a:xfrm>
            <a:off x="6240463" y="5389125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9"/>
          </p:nvPr>
        </p:nvSpPr>
        <p:spPr>
          <a:xfrm>
            <a:off x="6240463" y="5735158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4" name="Google Shape;404;p49"/>
          <p:cNvSpPr txBox="1">
            <a:spLocks noGrp="1"/>
          </p:cNvSpPr>
          <p:nvPr>
            <p:ph type="body" idx="13"/>
          </p:nvPr>
        </p:nvSpPr>
        <p:spPr>
          <a:xfrm>
            <a:off x="9156700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5" name="Google Shape;405;p49"/>
          <p:cNvSpPr txBox="1">
            <a:spLocks noGrp="1"/>
          </p:cNvSpPr>
          <p:nvPr>
            <p:ph type="body" idx="14"/>
          </p:nvPr>
        </p:nvSpPr>
        <p:spPr>
          <a:xfrm>
            <a:off x="9156701" y="5389125"/>
            <a:ext cx="26273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6" name="Google Shape;406;p49"/>
          <p:cNvSpPr txBox="1">
            <a:spLocks noGrp="1"/>
          </p:cNvSpPr>
          <p:nvPr>
            <p:ph type="body" idx="15"/>
          </p:nvPr>
        </p:nvSpPr>
        <p:spPr>
          <a:xfrm>
            <a:off x="9156701" y="5735158"/>
            <a:ext cx="2627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7" name="Google Shape;407;p49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49"/>
          <p:cNvSpPr txBox="1">
            <a:spLocks noGrp="1"/>
          </p:cNvSpPr>
          <p:nvPr>
            <p:ph type="body" idx="16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09" name="Google Shape;409;p49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49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9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4 columns with headlines">
  <p:cSld name="2_4 columns with headlines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4" name="Google Shape;414;p50"/>
          <p:cNvSpPr txBox="1">
            <a:spLocks noGrp="1"/>
          </p:cNvSpPr>
          <p:nvPr>
            <p:ph type="body" idx="2"/>
          </p:nvPr>
        </p:nvSpPr>
        <p:spPr>
          <a:xfrm>
            <a:off x="3324225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5" name="Google Shape;415;p50"/>
          <p:cNvSpPr txBox="1">
            <a:spLocks noGrp="1"/>
          </p:cNvSpPr>
          <p:nvPr>
            <p:ph type="body" idx="3"/>
          </p:nvPr>
        </p:nvSpPr>
        <p:spPr>
          <a:xfrm>
            <a:off x="6240463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6" name="Google Shape;416;p50"/>
          <p:cNvSpPr txBox="1">
            <a:spLocks noGrp="1"/>
          </p:cNvSpPr>
          <p:nvPr>
            <p:ph type="body" idx="4"/>
          </p:nvPr>
        </p:nvSpPr>
        <p:spPr>
          <a:xfrm>
            <a:off x="9156700" y="1665288"/>
            <a:ext cx="2627312" cy="345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7" name="Google Shape;417;p50"/>
          <p:cNvSpPr txBox="1">
            <a:spLocks noGrp="1"/>
          </p:cNvSpPr>
          <p:nvPr>
            <p:ph type="body" idx="5"/>
          </p:nvPr>
        </p:nvSpPr>
        <p:spPr>
          <a:xfrm>
            <a:off x="407987" y="5389125"/>
            <a:ext cx="113760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8" name="Google Shape;418;p50"/>
          <p:cNvSpPr txBox="1">
            <a:spLocks noGrp="1"/>
          </p:cNvSpPr>
          <p:nvPr>
            <p:ph type="body" idx="6"/>
          </p:nvPr>
        </p:nvSpPr>
        <p:spPr>
          <a:xfrm>
            <a:off x="407987" y="5735158"/>
            <a:ext cx="113760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9" name="Google Shape;419;p50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50"/>
          <p:cNvSpPr txBox="1">
            <a:spLocks noGrp="1"/>
          </p:cNvSpPr>
          <p:nvPr>
            <p:ph type="body" idx="7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21" name="Google Shape;421;p50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0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0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3 Columns with Content Headlines">
  <p:cSld name="5_3 Columns with Content Headline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>
            <a:spLocks noGrp="1"/>
          </p:cNvSpPr>
          <p:nvPr>
            <p:ph type="body" idx="1"/>
          </p:nvPr>
        </p:nvSpPr>
        <p:spPr>
          <a:xfrm>
            <a:off x="407988" y="2492375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26" name="Google Shape;426;p51"/>
          <p:cNvSpPr txBox="1">
            <a:spLocks noGrp="1"/>
          </p:cNvSpPr>
          <p:nvPr>
            <p:ph type="body" idx="2"/>
          </p:nvPr>
        </p:nvSpPr>
        <p:spPr>
          <a:xfrm>
            <a:off x="3324226" y="2492375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27" name="Google Shape;427;p51"/>
          <p:cNvSpPr txBox="1">
            <a:spLocks noGrp="1"/>
          </p:cNvSpPr>
          <p:nvPr>
            <p:ph type="body" idx="3"/>
          </p:nvPr>
        </p:nvSpPr>
        <p:spPr>
          <a:xfrm>
            <a:off x="6240463" y="2492375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28" name="Google Shape;428;p51"/>
          <p:cNvSpPr txBox="1">
            <a:spLocks noGrp="1"/>
          </p:cNvSpPr>
          <p:nvPr>
            <p:ph type="body" idx="4"/>
          </p:nvPr>
        </p:nvSpPr>
        <p:spPr>
          <a:xfrm>
            <a:off x="9156701" y="2492375"/>
            <a:ext cx="2627312" cy="34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29" name="Google Shape;429;p51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1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31" name="Google Shape;431;p51"/>
          <p:cNvSpPr>
            <a:spLocks noGrp="1"/>
          </p:cNvSpPr>
          <p:nvPr>
            <p:ph type="pic" idx="6"/>
          </p:nvPr>
        </p:nvSpPr>
        <p:spPr>
          <a:xfrm>
            <a:off x="406800" y="1630202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2" name="Google Shape;432;p51"/>
          <p:cNvSpPr>
            <a:spLocks noGrp="1"/>
          </p:cNvSpPr>
          <p:nvPr>
            <p:ph type="pic" idx="7"/>
          </p:nvPr>
        </p:nvSpPr>
        <p:spPr>
          <a:xfrm>
            <a:off x="3318178" y="1630202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3" name="Google Shape;433;p51"/>
          <p:cNvSpPr>
            <a:spLocks noGrp="1"/>
          </p:cNvSpPr>
          <p:nvPr>
            <p:ph type="pic" idx="8"/>
          </p:nvPr>
        </p:nvSpPr>
        <p:spPr>
          <a:xfrm>
            <a:off x="6229556" y="1630202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4" name="Google Shape;434;p51"/>
          <p:cNvSpPr>
            <a:spLocks noGrp="1"/>
          </p:cNvSpPr>
          <p:nvPr>
            <p:ph type="pic" idx="9"/>
          </p:nvPr>
        </p:nvSpPr>
        <p:spPr>
          <a:xfrm>
            <a:off x="9140935" y="1630202"/>
            <a:ext cx="642644" cy="64264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35" name="Google Shape;435;p51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51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51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3 Columns with Content Headlines">
  <p:cSld name="6_3 Columns with Content Headlines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>
            <a:spLocks noGrp="1"/>
          </p:cNvSpPr>
          <p:nvPr>
            <p:ph type="body" idx="1"/>
          </p:nvPr>
        </p:nvSpPr>
        <p:spPr>
          <a:xfrm>
            <a:off x="407988" y="3429000"/>
            <a:ext cx="2627312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0" name="Google Shape;440;p52"/>
          <p:cNvSpPr txBox="1">
            <a:spLocks noGrp="1"/>
          </p:cNvSpPr>
          <p:nvPr>
            <p:ph type="body" idx="2"/>
          </p:nvPr>
        </p:nvSpPr>
        <p:spPr>
          <a:xfrm>
            <a:off x="3323449" y="3429000"/>
            <a:ext cx="2627312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1" name="Google Shape;441;p52"/>
          <p:cNvSpPr txBox="1">
            <a:spLocks noGrp="1"/>
          </p:cNvSpPr>
          <p:nvPr>
            <p:ph type="body" idx="3"/>
          </p:nvPr>
        </p:nvSpPr>
        <p:spPr>
          <a:xfrm>
            <a:off x="6240463" y="3429000"/>
            <a:ext cx="2627312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2" name="Google Shape;442;p52"/>
          <p:cNvSpPr txBox="1">
            <a:spLocks noGrp="1"/>
          </p:cNvSpPr>
          <p:nvPr>
            <p:ph type="body" idx="4"/>
          </p:nvPr>
        </p:nvSpPr>
        <p:spPr>
          <a:xfrm>
            <a:off x="9156700" y="3429000"/>
            <a:ext cx="2627312" cy="24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52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5" name="Google Shape;445;p52"/>
          <p:cNvSpPr>
            <a:spLocks noGrp="1"/>
          </p:cNvSpPr>
          <p:nvPr>
            <p:ph type="pic" idx="6"/>
          </p:nvPr>
        </p:nvSpPr>
        <p:spPr>
          <a:xfrm>
            <a:off x="966085" y="1665288"/>
            <a:ext cx="1509566" cy="150956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6" name="Google Shape;446;p52"/>
          <p:cNvSpPr>
            <a:spLocks noGrp="1"/>
          </p:cNvSpPr>
          <p:nvPr>
            <p:ph type="pic" idx="7"/>
          </p:nvPr>
        </p:nvSpPr>
        <p:spPr>
          <a:xfrm>
            <a:off x="3877463" y="1665288"/>
            <a:ext cx="1509566" cy="150956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7" name="Google Shape;447;p52"/>
          <p:cNvSpPr>
            <a:spLocks noGrp="1"/>
          </p:cNvSpPr>
          <p:nvPr>
            <p:ph type="pic" idx="8"/>
          </p:nvPr>
        </p:nvSpPr>
        <p:spPr>
          <a:xfrm>
            <a:off x="6788841" y="1665288"/>
            <a:ext cx="1509566" cy="150956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8" name="Google Shape;448;p52"/>
          <p:cNvSpPr>
            <a:spLocks noGrp="1"/>
          </p:cNvSpPr>
          <p:nvPr>
            <p:ph type="pic" idx="9"/>
          </p:nvPr>
        </p:nvSpPr>
        <p:spPr>
          <a:xfrm>
            <a:off x="9700220" y="1665288"/>
            <a:ext cx="1509566" cy="1509566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49" name="Google Shape;449;p52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2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52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A">
  <p:cSld name="Presentation Title 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 descr="Shap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7"/>
          <p:cNvGrpSpPr/>
          <p:nvPr/>
        </p:nvGrpSpPr>
        <p:grpSpPr>
          <a:xfrm>
            <a:off x="5383504" y="5966521"/>
            <a:ext cx="1417852" cy="489792"/>
            <a:chOff x="218500" y="503850"/>
            <a:chExt cx="2561575" cy="1890050"/>
          </a:xfrm>
        </p:grpSpPr>
        <p:sp>
          <p:nvSpPr>
            <p:cNvPr id="60" name="Google Shape;60;p17"/>
            <p:cNvSpPr/>
            <p:nvPr/>
          </p:nvSpPr>
          <p:spPr>
            <a:xfrm>
              <a:off x="599225" y="1985950"/>
              <a:ext cx="137850" cy="401650"/>
            </a:xfrm>
            <a:custGeom>
              <a:avLst/>
              <a:gdLst/>
              <a:ahLst/>
              <a:cxnLst/>
              <a:rect l="l" t="t" r="r" b="b"/>
              <a:pathLst>
                <a:path w="5514" h="16066" extrusionOk="0">
                  <a:moveTo>
                    <a:pt x="0" y="1"/>
                  </a:moveTo>
                  <a:lnTo>
                    <a:pt x="0" y="16066"/>
                  </a:lnTo>
                  <a:lnTo>
                    <a:pt x="1139" y="16066"/>
                  </a:lnTo>
                  <a:lnTo>
                    <a:pt x="1139" y="8568"/>
                  </a:lnTo>
                  <a:lnTo>
                    <a:pt x="4378" y="8568"/>
                  </a:lnTo>
                  <a:lnTo>
                    <a:pt x="4378" y="16066"/>
                  </a:lnTo>
                  <a:lnTo>
                    <a:pt x="5514" y="16066"/>
                  </a:lnTo>
                  <a:lnTo>
                    <a:pt x="5514" y="1"/>
                  </a:lnTo>
                  <a:lnTo>
                    <a:pt x="4378" y="1"/>
                  </a:lnTo>
                  <a:lnTo>
                    <a:pt x="4378" y="6287"/>
                  </a:lnTo>
                  <a:lnTo>
                    <a:pt x="1139" y="6287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7"/>
            <p:cNvSpPr/>
            <p:nvPr/>
          </p:nvSpPr>
          <p:spPr>
            <a:xfrm>
              <a:off x="1420375" y="1950950"/>
              <a:ext cx="124875" cy="442950"/>
            </a:xfrm>
            <a:custGeom>
              <a:avLst/>
              <a:gdLst/>
              <a:ahLst/>
              <a:cxnLst/>
              <a:rect l="l" t="t" r="r" b="b"/>
              <a:pathLst>
                <a:path w="4995" h="17718" extrusionOk="0">
                  <a:moveTo>
                    <a:pt x="2470" y="9134"/>
                  </a:moveTo>
                  <a:cubicBezTo>
                    <a:pt x="2764" y="9134"/>
                    <a:pt x="3014" y="9276"/>
                    <a:pt x="3223" y="9549"/>
                  </a:cubicBezTo>
                  <a:cubicBezTo>
                    <a:pt x="3436" y="9826"/>
                    <a:pt x="3596" y="10209"/>
                    <a:pt x="3709" y="10707"/>
                  </a:cubicBezTo>
                  <a:cubicBezTo>
                    <a:pt x="3822" y="11205"/>
                    <a:pt x="3878" y="11777"/>
                    <a:pt x="3878" y="12411"/>
                  </a:cubicBezTo>
                  <a:cubicBezTo>
                    <a:pt x="3878" y="13009"/>
                    <a:pt x="3822" y="13560"/>
                    <a:pt x="3701" y="14047"/>
                  </a:cubicBezTo>
                  <a:cubicBezTo>
                    <a:pt x="3586" y="14535"/>
                    <a:pt x="3419" y="14923"/>
                    <a:pt x="3206" y="15201"/>
                  </a:cubicBezTo>
                  <a:cubicBezTo>
                    <a:pt x="2990" y="15489"/>
                    <a:pt x="2739" y="15631"/>
                    <a:pt x="2462" y="15631"/>
                  </a:cubicBezTo>
                  <a:cubicBezTo>
                    <a:pt x="2185" y="15631"/>
                    <a:pt x="1935" y="15489"/>
                    <a:pt x="1714" y="15201"/>
                  </a:cubicBezTo>
                  <a:cubicBezTo>
                    <a:pt x="1498" y="14923"/>
                    <a:pt x="1326" y="14529"/>
                    <a:pt x="1206" y="14031"/>
                  </a:cubicBezTo>
                  <a:cubicBezTo>
                    <a:pt x="1088" y="13539"/>
                    <a:pt x="1027" y="12983"/>
                    <a:pt x="1027" y="12369"/>
                  </a:cubicBezTo>
                  <a:cubicBezTo>
                    <a:pt x="1027" y="11766"/>
                    <a:pt x="1088" y="11205"/>
                    <a:pt x="1206" y="10707"/>
                  </a:cubicBezTo>
                  <a:cubicBezTo>
                    <a:pt x="1326" y="10209"/>
                    <a:pt x="1498" y="9826"/>
                    <a:pt x="1714" y="9549"/>
                  </a:cubicBezTo>
                  <a:cubicBezTo>
                    <a:pt x="1935" y="9276"/>
                    <a:pt x="2187" y="9134"/>
                    <a:pt x="2470" y="9134"/>
                  </a:cubicBezTo>
                  <a:close/>
                  <a:moveTo>
                    <a:pt x="1" y="1"/>
                  </a:moveTo>
                  <a:lnTo>
                    <a:pt x="1" y="17466"/>
                  </a:lnTo>
                  <a:lnTo>
                    <a:pt x="1095" y="17466"/>
                  </a:lnTo>
                  <a:lnTo>
                    <a:pt x="1095" y="16338"/>
                  </a:lnTo>
                  <a:lnTo>
                    <a:pt x="1108" y="16338"/>
                  </a:lnTo>
                  <a:cubicBezTo>
                    <a:pt x="1338" y="16836"/>
                    <a:pt x="1584" y="17183"/>
                    <a:pt x="1836" y="17392"/>
                  </a:cubicBezTo>
                  <a:cubicBezTo>
                    <a:pt x="2087" y="17612"/>
                    <a:pt x="2364" y="17717"/>
                    <a:pt x="2671" y="17717"/>
                  </a:cubicBezTo>
                  <a:cubicBezTo>
                    <a:pt x="3105" y="17717"/>
                    <a:pt x="3498" y="17481"/>
                    <a:pt x="3854" y="17020"/>
                  </a:cubicBezTo>
                  <a:cubicBezTo>
                    <a:pt x="4209" y="16548"/>
                    <a:pt x="4487" y="15908"/>
                    <a:pt x="4693" y="15111"/>
                  </a:cubicBezTo>
                  <a:cubicBezTo>
                    <a:pt x="4891" y="14309"/>
                    <a:pt x="4995" y="13407"/>
                    <a:pt x="4995" y="12411"/>
                  </a:cubicBezTo>
                  <a:cubicBezTo>
                    <a:pt x="4995" y="11410"/>
                    <a:pt x="4891" y="10498"/>
                    <a:pt x="4693" y="9680"/>
                  </a:cubicBezTo>
                  <a:cubicBezTo>
                    <a:pt x="4487" y="8867"/>
                    <a:pt x="4204" y="8217"/>
                    <a:pt x="3849" y="7755"/>
                  </a:cubicBezTo>
                  <a:cubicBezTo>
                    <a:pt x="3488" y="7283"/>
                    <a:pt x="3088" y="7048"/>
                    <a:pt x="2641" y="7048"/>
                  </a:cubicBezTo>
                  <a:cubicBezTo>
                    <a:pt x="2347" y="7048"/>
                    <a:pt x="2077" y="7163"/>
                    <a:pt x="1829" y="7378"/>
                  </a:cubicBezTo>
                  <a:cubicBezTo>
                    <a:pt x="1579" y="7598"/>
                    <a:pt x="1338" y="7955"/>
                    <a:pt x="1108" y="8453"/>
                  </a:cubicBezTo>
                  <a:lnTo>
                    <a:pt x="1095" y="8453"/>
                  </a:lnTo>
                  <a:lnTo>
                    <a:pt x="1095" y="732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7"/>
            <p:cNvSpPr/>
            <p:nvPr/>
          </p:nvSpPr>
          <p:spPr>
            <a:xfrm>
              <a:off x="218500" y="503850"/>
              <a:ext cx="2561575" cy="1099500"/>
            </a:xfrm>
            <a:custGeom>
              <a:avLst/>
              <a:gdLst/>
              <a:ahLst/>
              <a:cxnLst/>
              <a:rect l="l" t="t" r="r" b="b"/>
              <a:pathLst>
                <a:path w="102463" h="43980" extrusionOk="0">
                  <a:moveTo>
                    <a:pt x="21064" y="4845"/>
                  </a:moveTo>
                  <a:cubicBezTo>
                    <a:pt x="20235" y="4845"/>
                    <a:pt x="19553" y="6313"/>
                    <a:pt x="19553" y="8138"/>
                  </a:cubicBezTo>
                  <a:cubicBezTo>
                    <a:pt x="19553" y="9910"/>
                    <a:pt x="20235" y="11326"/>
                    <a:pt x="21064" y="11326"/>
                  </a:cubicBezTo>
                  <a:cubicBezTo>
                    <a:pt x="21894" y="11326"/>
                    <a:pt x="22576" y="9910"/>
                    <a:pt x="22576" y="8138"/>
                  </a:cubicBezTo>
                  <a:cubicBezTo>
                    <a:pt x="22576" y="6313"/>
                    <a:pt x="21894" y="4845"/>
                    <a:pt x="21064" y="4845"/>
                  </a:cubicBezTo>
                  <a:close/>
                  <a:moveTo>
                    <a:pt x="41721" y="21990"/>
                  </a:moveTo>
                  <a:cubicBezTo>
                    <a:pt x="44135" y="21990"/>
                    <a:pt x="45436" y="26017"/>
                    <a:pt x="45436" y="30767"/>
                  </a:cubicBezTo>
                  <a:cubicBezTo>
                    <a:pt x="45436" y="35580"/>
                    <a:pt x="44160" y="39649"/>
                    <a:pt x="41721" y="39649"/>
                  </a:cubicBezTo>
                  <a:cubicBezTo>
                    <a:pt x="39399" y="39649"/>
                    <a:pt x="38104" y="35371"/>
                    <a:pt x="38104" y="30767"/>
                  </a:cubicBezTo>
                  <a:cubicBezTo>
                    <a:pt x="38104" y="26237"/>
                    <a:pt x="39448" y="21990"/>
                    <a:pt x="41721" y="21990"/>
                  </a:cubicBezTo>
                  <a:close/>
                  <a:moveTo>
                    <a:pt x="68708" y="21990"/>
                  </a:moveTo>
                  <a:cubicBezTo>
                    <a:pt x="71122" y="21990"/>
                    <a:pt x="72423" y="26017"/>
                    <a:pt x="72423" y="30767"/>
                  </a:cubicBezTo>
                  <a:cubicBezTo>
                    <a:pt x="72423" y="35580"/>
                    <a:pt x="71147" y="39649"/>
                    <a:pt x="68708" y="39649"/>
                  </a:cubicBezTo>
                  <a:cubicBezTo>
                    <a:pt x="66239" y="39649"/>
                    <a:pt x="65086" y="35570"/>
                    <a:pt x="65086" y="30767"/>
                  </a:cubicBezTo>
                  <a:cubicBezTo>
                    <a:pt x="65086" y="26237"/>
                    <a:pt x="66436" y="21990"/>
                    <a:pt x="68708" y="21990"/>
                  </a:cubicBezTo>
                  <a:close/>
                  <a:moveTo>
                    <a:pt x="83043" y="21990"/>
                  </a:moveTo>
                  <a:cubicBezTo>
                    <a:pt x="85463" y="21990"/>
                    <a:pt x="86758" y="26017"/>
                    <a:pt x="86758" y="30767"/>
                  </a:cubicBezTo>
                  <a:cubicBezTo>
                    <a:pt x="86758" y="35580"/>
                    <a:pt x="85487" y="39649"/>
                    <a:pt x="83043" y="39649"/>
                  </a:cubicBezTo>
                  <a:cubicBezTo>
                    <a:pt x="80727" y="39649"/>
                    <a:pt x="79426" y="35371"/>
                    <a:pt x="79426" y="30767"/>
                  </a:cubicBezTo>
                  <a:cubicBezTo>
                    <a:pt x="79426" y="26237"/>
                    <a:pt x="80771" y="21990"/>
                    <a:pt x="83043" y="21990"/>
                  </a:cubicBezTo>
                  <a:close/>
                  <a:moveTo>
                    <a:pt x="19970" y="18551"/>
                  </a:moveTo>
                  <a:lnTo>
                    <a:pt x="19970" y="42984"/>
                  </a:lnTo>
                  <a:lnTo>
                    <a:pt x="22164" y="42984"/>
                  </a:lnTo>
                  <a:lnTo>
                    <a:pt x="22164" y="18551"/>
                  </a:lnTo>
                  <a:close/>
                  <a:moveTo>
                    <a:pt x="98355" y="17932"/>
                  </a:moveTo>
                  <a:cubicBezTo>
                    <a:pt x="96961" y="17932"/>
                    <a:pt x="95582" y="19599"/>
                    <a:pt x="94983" y="21697"/>
                  </a:cubicBezTo>
                  <a:lnTo>
                    <a:pt x="94910" y="21697"/>
                  </a:lnTo>
                  <a:lnTo>
                    <a:pt x="94910" y="18551"/>
                  </a:lnTo>
                  <a:lnTo>
                    <a:pt x="92711" y="18551"/>
                  </a:lnTo>
                  <a:lnTo>
                    <a:pt x="92711" y="42984"/>
                  </a:lnTo>
                  <a:lnTo>
                    <a:pt x="94910" y="42984"/>
                  </a:lnTo>
                  <a:lnTo>
                    <a:pt x="94910" y="30327"/>
                  </a:lnTo>
                  <a:cubicBezTo>
                    <a:pt x="94910" y="29079"/>
                    <a:pt x="94939" y="27674"/>
                    <a:pt x="95023" y="26636"/>
                  </a:cubicBezTo>
                  <a:cubicBezTo>
                    <a:pt x="95268" y="23773"/>
                    <a:pt x="96407" y="21833"/>
                    <a:pt x="97859" y="21833"/>
                  </a:cubicBezTo>
                  <a:cubicBezTo>
                    <a:pt x="99307" y="21833"/>
                    <a:pt x="100127" y="23469"/>
                    <a:pt x="100240" y="26520"/>
                  </a:cubicBezTo>
                  <a:cubicBezTo>
                    <a:pt x="100269" y="27171"/>
                    <a:pt x="100264" y="27716"/>
                    <a:pt x="100264" y="28272"/>
                  </a:cubicBezTo>
                  <a:lnTo>
                    <a:pt x="100264" y="42984"/>
                  </a:lnTo>
                  <a:lnTo>
                    <a:pt x="102463" y="42984"/>
                  </a:lnTo>
                  <a:lnTo>
                    <a:pt x="102463" y="27223"/>
                  </a:lnTo>
                  <a:cubicBezTo>
                    <a:pt x="102463" y="26195"/>
                    <a:pt x="102433" y="24916"/>
                    <a:pt x="102340" y="24035"/>
                  </a:cubicBezTo>
                  <a:cubicBezTo>
                    <a:pt x="101923" y="20375"/>
                    <a:pt x="100608" y="17932"/>
                    <a:pt x="98355" y="17932"/>
                  </a:cubicBezTo>
                  <a:close/>
                  <a:moveTo>
                    <a:pt x="41446" y="18026"/>
                  </a:moveTo>
                  <a:cubicBezTo>
                    <a:pt x="38118" y="18026"/>
                    <a:pt x="35866" y="23972"/>
                    <a:pt x="35866" y="30652"/>
                  </a:cubicBezTo>
                  <a:cubicBezTo>
                    <a:pt x="35866" y="37846"/>
                    <a:pt x="37951" y="43655"/>
                    <a:pt x="41451" y="43655"/>
                  </a:cubicBezTo>
                  <a:cubicBezTo>
                    <a:pt x="43178" y="43655"/>
                    <a:pt x="44616" y="41893"/>
                    <a:pt x="45362" y="39345"/>
                  </a:cubicBezTo>
                  <a:lnTo>
                    <a:pt x="45455" y="39345"/>
                  </a:lnTo>
                  <a:lnTo>
                    <a:pt x="45455" y="42984"/>
                  </a:lnTo>
                  <a:lnTo>
                    <a:pt x="47497" y="42984"/>
                  </a:lnTo>
                  <a:lnTo>
                    <a:pt x="47497" y="18551"/>
                  </a:lnTo>
                  <a:lnTo>
                    <a:pt x="45455" y="18551"/>
                  </a:lnTo>
                  <a:lnTo>
                    <a:pt x="45455" y="22357"/>
                  </a:lnTo>
                  <a:lnTo>
                    <a:pt x="45362" y="22357"/>
                  </a:lnTo>
                  <a:cubicBezTo>
                    <a:pt x="44474" y="19474"/>
                    <a:pt x="43080" y="18026"/>
                    <a:pt x="41446" y="18026"/>
                  </a:cubicBezTo>
                  <a:close/>
                  <a:moveTo>
                    <a:pt x="72389" y="1"/>
                  </a:moveTo>
                  <a:lnTo>
                    <a:pt x="72389" y="22357"/>
                  </a:lnTo>
                  <a:lnTo>
                    <a:pt x="72300" y="22357"/>
                  </a:lnTo>
                  <a:cubicBezTo>
                    <a:pt x="71446" y="19557"/>
                    <a:pt x="70008" y="18026"/>
                    <a:pt x="68379" y="18026"/>
                  </a:cubicBezTo>
                  <a:cubicBezTo>
                    <a:pt x="65101" y="18026"/>
                    <a:pt x="62848" y="23920"/>
                    <a:pt x="62848" y="30809"/>
                  </a:cubicBezTo>
                  <a:cubicBezTo>
                    <a:pt x="62848" y="37898"/>
                    <a:pt x="64890" y="43655"/>
                    <a:pt x="68379" y="43655"/>
                  </a:cubicBezTo>
                  <a:cubicBezTo>
                    <a:pt x="69999" y="43655"/>
                    <a:pt x="71589" y="41925"/>
                    <a:pt x="72300" y="39377"/>
                  </a:cubicBezTo>
                  <a:lnTo>
                    <a:pt x="72389" y="39377"/>
                  </a:lnTo>
                  <a:lnTo>
                    <a:pt x="72389" y="42984"/>
                  </a:lnTo>
                  <a:lnTo>
                    <a:pt x="74499" y="42984"/>
                  </a:lnTo>
                  <a:lnTo>
                    <a:pt x="74499" y="1"/>
                  </a:lnTo>
                  <a:close/>
                  <a:moveTo>
                    <a:pt x="82768" y="18026"/>
                  </a:moveTo>
                  <a:cubicBezTo>
                    <a:pt x="79446" y="18026"/>
                    <a:pt x="77193" y="23972"/>
                    <a:pt x="77193" y="30652"/>
                  </a:cubicBezTo>
                  <a:cubicBezTo>
                    <a:pt x="77193" y="37846"/>
                    <a:pt x="79279" y="43655"/>
                    <a:pt x="82773" y="43655"/>
                  </a:cubicBezTo>
                  <a:cubicBezTo>
                    <a:pt x="84506" y="43655"/>
                    <a:pt x="85939" y="41893"/>
                    <a:pt x="86694" y="39345"/>
                  </a:cubicBezTo>
                  <a:lnTo>
                    <a:pt x="86778" y="39345"/>
                  </a:lnTo>
                  <a:lnTo>
                    <a:pt x="86778" y="42984"/>
                  </a:lnTo>
                  <a:lnTo>
                    <a:pt x="88819" y="42984"/>
                  </a:lnTo>
                  <a:lnTo>
                    <a:pt x="88819" y="18551"/>
                  </a:lnTo>
                  <a:lnTo>
                    <a:pt x="86778" y="18551"/>
                  </a:lnTo>
                  <a:lnTo>
                    <a:pt x="86778" y="22357"/>
                  </a:lnTo>
                  <a:lnTo>
                    <a:pt x="86694" y="22357"/>
                  </a:lnTo>
                  <a:cubicBezTo>
                    <a:pt x="85801" y="19474"/>
                    <a:pt x="84407" y="18026"/>
                    <a:pt x="82768" y="18026"/>
                  </a:cubicBezTo>
                  <a:close/>
                  <a:moveTo>
                    <a:pt x="9055" y="3891"/>
                  </a:moveTo>
                  <a:cubicBezTo>
                    <a:pt x="3799" y="3891"/>
                    <a:pt x="1" y="12658"/>
                    <a:pt x="1" y="23794"/>
                  </a:cubicBezTo>
                  <a:cubicBezTo>
                    <a:pt x="1" y="34417"/>
                    <a:pt x="3637" y="43781"/>
                    <a:pt x="9031" y="43781"/>
                  </a:cubicBezTo>
                  <a:cubicBezTo>
                    <a:pt x="14478" y="43781"/>
                    <a:pt x="17467" y="35077"/>
                    <a:pt x="17467" y="25252"/>
                  </a:cubicBezTo>
                  <a:lnTo>
                    <a:pt x="17467" y="23804"/>
                  </a:lnTo>
                  <a:lnTo>
                    <a:pt x="10047" y="23804"/>
                  </a:lnTo>
                  <a:lnTo>
                    <a:pt x="10047" y="27946"/>
                  </a:lnTo>
                  <a:lnTo>
                    <a:pt x="14993" y="27946"/>
                  </a:lnTo>
                  <a:cubicBezTo>
                    <a:pt x="14836" y="33892"/>
                    <a:pt x="12633" y="39345"/>
                    <a:pt x="9173" y="39345"/>
                  </a:cubicBezTo>
                  <a:cubicBezTo>
                    <a:pt x="4859" y="39345"/>
                    <a:pt x="2371" y="31900"/>
                    <a:pt x="2371" y="23637"/>
                  </a:cubicBezTo>
                  <a:cubicBezTo>
                    <a:pt x="2371" y="15027"/>
                    <a:pt x="5065" y="8264"/>
                    <a:pt x="9094" y="8264"/>
                  </a:cubicBezTo>
                  <a:cubicBezTo>
                    <a:pt x="11303" y="8264"/>
                    <a:pt x="13556" y="10780"/>
                    <a:pt x="14861" y="14608"/>
                  </a:cubicBezTo>
                  <a:lnTo>
                    <a:pt x="16436" y="11368"/>
                  </a:lnTo>
                  <a:cubicBezTo>
                    <a:pt x="14616" y="6481"/>
                    <a:pt x="11892" y="3891"/>
                    <a:pt x="9055" y="3891"/>
                  </a:cubicBezTo>
                  <a:close/>
                  <a:moveTo>
                    <a:pt x="50677" y="18551"/>
                  </a:moveTo>
                  <a:lnTo>
                    <a:pt x="50677" y="33032"/>
                  </a:lnTo>
                  <a:cubicBezTo>
                    <a:pt x="50677" y="34091"/>
                    <a:pt x="50711" y="35234"/>
                    <a:pt x="50770" y="36021"/>
                  </a:cubicBezTo>
                  <a:cubicBezTo>
                    <a:pt x="51183" y="40949"/>
                    <a:pt x="52984" y="43823"/>
                    <a:pt x="55550" y="43823"/>
                  </a:cubicBezTo>
                  <a:cubicBezTo>
                    <a:pt x="58117" y="43823"/>
                    <a:pt x="59923" y="40949"/>
                    <a:pt x="60330" y="36010"/>
                  </a:cubicBezTo>
                  <a:cubicBezTo>
                    <a:pt x="60394" y="35234"/>
                    <a:pt x="60424" y="34091"/>
                    <a:pt x="60424" y="33032"/>
                  </a:cubicBezTo>
                  <a:lnTo>
                    <a:pt x="60424" y="18551"/>
                  </a:lnTo>
                  <a:lnTo>
                    <a:pt x="58186" y="18551"/>
                  </a:lnTo>
                  <a:lnTo>
                    <a:pt x="58186" y="33336"/>
                  </a:lnTo>
                  <a:cubicBezTo>
                    <a:pt x="58186" y="37101"/>
                    <a:pt x="57469" y="39775"/>
                    <a:pt x="55550" y="39775"/>
                  </a:cubicBezTo>
                  <a:cubicBezTo>
                    <a:pt x="53631" y="39775"/>
                    <a:pt x="52910" y="37101"/>
                    <a:pt x="52910" y="33336"/>
                  </a:cubicBezTo>
                  <a:lnTo>
                    <a:pt x="52910" y="18551"/>
                  </a:lnTo>
                  <a:close/>
                  <a:moveTo>
                    <a:pt x="23729" y="18551"/>
                  </a:moveTo>
                  <a:lnTo>
                    <a:pt x="29525" y="43980"/>
                  </a:lnTo>
                  <a:lnTo>
                    <a:pt x="35311" y="18551"/>
                  </a:lnTo>
                  <a:lnTo>
                    <a:pt x="32862" y="18551"/>
                  </a:lnTo>
                  <a:lnTo>
                    <a:pt x="29559" y="34249"/>
                  </a:lnTo>
                  <a:lnTo>
                    <a:pt x="26281" y="185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5196000" y="186735"/>
            <a:ext cx="1800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406800" y="2922809"/>
            <a:ext cx="1137602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2"/>
          </p:nvPr>
        </p:nvSpPr>
        <p:spPr>
          <a:xfrm>
            <a:off x="407988" y="3643846"/>
            <a:ext cx="1137602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i="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Matrix with Descriptions">
  <p:cSld name="Image Matrix with Description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3492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54" name="Google Shape;454;p53"/>
          <p:cNvSpPr txBox="1">
            <a:spLocks noGrp="1"/>
          </p:cNvSpPr>
          <p:nvPr>
            <p:ph type="body" idx="2"/>
          </p:nvPr>
        </p:nvSpPr>
        <p:spPr>
          <a:xfrm>
            <a:off x="407984" y="1852364"/>
            <a:ext cx="349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55" name="Google Shape;455;p53"/>
          <p:cNvSpPr txBox="1">
            <a:spLocks noGrp="1"/>
          </p:cNvSpPr>
          <p:nvPr>
            <p:ph type="body" idx="3"/>
          </p:nvPr>
        </p:nvSpPr>
        <p:spPr>
          <a:xfrm>
            <a:off x="407988" y="2683058"/>
            <a:ext cx="3492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56" name="Google Shape;456;p53"/>
          <p:cNvSpPr txBox="1">
            <a:spLocks noGrp="1"/>
          </p:cNvSpPr>
          <p:nvPr>
            <p:ph type="body" idx="4"/>
          </p:nvPr>
        </p:nvSpPr>
        <p:spPr>
          <a:xfrm>
            <a:off x="407984" y="2868617"/>
            <a:ext cx="349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57" name="Google Shape;457;p53"/>
          <p:cNvSpPr txBox="1">
            <a:spLocks noGrp="1"/>
          </p:cNvSpPr>
          <p:nvPr>
            <p:ph type="body" idx="5"/>
          </p:nvPr>
        </p:nvSpPr>
        <p:spPr>
          <a:xfrm>
            <a:off x="407988" y="3705169"/>
            <a:ext cx="3492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58" name="Google Shape;458;p53"/>
          <p:cNvSpPr txBox="1">
            <a:spLocks noGrp="1"/>
          </p:cNvSpPr>
          <p:nvPr>
            <p:ph type="body" idx="6"/>
          </p:nvPr>
        </p:nvSpPr>
        <p:spPr>
          <a:xfrm>
            <a:off x="407988" y="3892754"/>
            <a:ext cx="349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59" name="Google Shape;459;p53"/>
          <p:cNvSpPr txBox="1">
            <a:spLocks noGrp="1"/>
          </p:cNvSpPr>
          <p:nvPr>
            <p:ph type="body" idx="7"/>
          </p:nvPr>
        </p:nvSpPr>
        <p:spPr>
          <a:xfrm>
            <a:off x="407988" y="4727281"/>
            <a:ext cx="3492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60" name="Google Shape;460;p53"/>
          <p:cNvSpPr txBox="1">
            <a:spLocks noGrp="1"/>
          </p:cNvSpPr>
          <p:nvPr>
            <p:ph type="body" idx="8"/>
          </p:nvPr>
        </p:nvSpPr>
        <p:spPr>
          <a:xfrm>
            <a:off x="407988" y="4915089"/>
            <a:ext cx="3492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61" name="Google Shape;461;p53"/>
          <p:cNvSpPr>
            <a:spLocks noGrp="1"/>
          </p:cNvSpPr>
          <p:nvPr>
            <p:ph type="pic" idx="9"/>
          </p:nvPr>
        </p:nvSpPr>
        <p:spPr>
          <a:xfrm>
            <a:off x="4295775" y="1665288"/>
            <a:ext cx="3600450" cy="17637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462" name="Google Shape;462;p53"/>
          <p:cNvSpPr txBox="1">
            <a:spLocks noGrp="1"/>
          </p:cNvSpPr>
          <p:nvPr>
            <p:ph type="body" idx="13"/>
          </p:nvPr>
        </p:nvSpPr>
        <p:spPr>
          <a:xfrm>
            <a:off x="4295775" y="3487298"/>
            <a:ext cx="36004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63" name="Google Shape;463;p53"/>
          <p:cNvSpPr>
            <a:spLocks noGrp="1"/>
          </p:cNvSpPr>
          <p:nvPr>
            <p:ph type="pic" idx="14"/>
          </p:nvPr>
        </p:nvSpPr>
        <p:spPr>
          <a:xfrm>
            <a:off x="8184232" y="1665288"/>
            <a:ext cx="3600450" cy="17637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464" name="Google Shape;464;p53"/>
          <p:cNvSpPr txBox="1">
            <a:spLocks noGrp="1"/>
          </p:cNvSpPr>
          <p:nvPr>
            <p:ph type="body" idx="15"/>
          </p:nvPr>
        </p:nvSpPr>
        <p:spPr>
          <a:xfrm>
            <a:off x="8183563" y="3487298"/>
            <a:ext cx="36004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65" name="Google Shape;465;p53"/>
          <p:cNvSpPr>
            <a:spLocks noGrp="1"/>
          </p:cNvSpPr>
          <p:nvPr>
            <p:ph type="pic" idx="16"/>
          </p:nvPr>
        </p:nvSpPr>
        <p:spPr>
          <a:xfrm>
            <a:off x="4295800" y="3933056"/>
            <a:ext cx="3600450" cy="17637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466" name="Google Shape;466;p53"/>
          <p:cNvSpPr txBox="1">
            <a:spLocks noGrp="1"/>
          </p:cNvSpPr>
          <p:nvPr>
            <p:ph type="body" idx="17"/>
          </p:nvPr>
        </p:nvSpPr>
        <p:spPr>
          <a:xfrm>
            <a:off x="4295775" y="5758005"/>
            <a:ext cx="36004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67" name="Google Shape;467;p53"/>
          <p:cNvSpPr>
            <a:spLocks noGrp="1"/>
          </p:cNvSpPr>
          <p:nvPr>
            <p:ph type="pic" idx="18"/>
          </p:nvPr>
        </p:nvSpPr>
        <p:spPr>
          <a:xfrm>
            <a:off x="8184232" y="3933056"/>
            <a:ext cx="3600450" cy="176371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468" name="Google Shape;468;p53"/>
          <p:cNvSpPr txBox="1">
            <a:spLocks noGrp="1"/>
          </p:cNvSpPr>
          <p:nvPr>
            <p:ph type="body" idx="19"/>
          </p:nvPr>
        </p:nvSpPr>
        <p:spPr>
          <a:xfrm>
            <a:off x="8183563" y="5758005"/>
            <a:ext cx="36004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69" name="Google Shape;469;p53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53"/>
          <p:cNvSpPr txBox="1">
            <a:spLocks noGrp="1"/>
          </p:cNvSpPr>
          <p:nvPr>
            <p:ph type="body" idx="20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71" name="Google Shape;471;p53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3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3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4 Charts">
  <p:cSld name="Text and 4 Charts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36004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76" name="Google Shape;476;p54"/>
          <p:cNvSpPr txBox="1">
            <a:spLocks noGrp="1"/>
          </p:cNvSpPr>
          <p:nvPr>
            <p:ph type="body" idx="2"/>
          </p:nvPr>
        </p:nvSpPr>
        <p:spPr>
          <a:xfrm>
            <a:off x="4295775" y="1665288"/>
            <a:ext cx="3600450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77" name="Google Shape;477;p54"/>
          <p:cNvSpPr txBox="1">
            <a:spLocks noGrp="1"/>
          </p:cNvSpPr>
          <p:nvPr>
            <p:ph type="body" idx="3"/>
          </p:nvPr>
        </p:nvSpPr>
        <p:spPr>
          <a:xfrm>
            <a:off x="4295775" y="3429000"/>
            <a:ext cx="3600450" cy="27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78" name="Google Shape;478;p54"/>
          <p:cNvSpPr txBox="1">
            <a:spLocks noGrp="1"/>
          </p:cNvSpPr>
          <p:nvPr>
            <p:ph type="body" idx="4"/>
          </p:nvPr>
        </p:nvSpPr>
        <p:spPr>
          <a:xfrm>
            <a:off x="8184232" y="1665288"/>
            <a:ext cx="3600450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79" name="Google Shape;479;p54"/>
          <p:cNvSpPr txBox="1">
            <a:spLocks noGrp="1"/>
          </p:cNvSpPr>
          <p:nvPr>
            <p:ph type="body" idx="5"/>
          </p:nvPr>
        </p:nvSpPr>
        <p:spPr>
          <a:xfrm>
            <a:off x="8183563" y="3429000"/>
            <a:ext cx="3600450" cy="27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80" name="Google Shape;480;p54"/>
          <p:cNvSpPr txBox="1">
            <a:spLocks noGrp="1"/>
          </p:cNvSpPr>
          <p:nvPr>
            <p:ph type="body" idx="6"/>
          </p:nvPr>
        </p:nvSpPr>
        <p:spPr>
          <a:xfrm>
            <a:off x="4295775" y="3944804"/>
            <a:ext cx="3600450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81" name="Google Shape;481;p54"/>
          <p:cNvSpPr txBox="1">
            <a:spLocks noGrp="1"/>
          </p:cNvSpPr>
          <p:nvPr>
            <p:ph type="body" idx="7"/>
          </p:nvPr>
        </p:nvSpPr>
        <p:spPr>
          <a:xfrm>
            <a:off x="4295775" y="5700810"/>
            <a:ext cx="3600449" cy="27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body" idx="8"/>
          </p:nvPr>
        </p:nvSpPr>
        <p:spPr>
          <a:xfrm>
            <a:off x="8184232" y="3944804"/>
            <a:ext cx="3600450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83" name="Google Shape;483;p54"/>
          <p:cNvSpPr txBox="1">
            <a:spLocks noGrp="1"/>
          </p:cNvSpPr>
          <p:nvPr>
            <p:ph type="body" idx="9"/>
          </p:nvPr>
        </p:nvSpPr>
        <p:spPr>
          <a:xfrm>
            <a:off x="8183563" y="5700810"/>
            <a:ext cx="3600450" cy="279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84" name="Google Shape;484;p54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54"/>
          <p:cNvSpPr txBox="1">
            <a:spLocks noGrp="1"/>
          </p:cNvSpPr>
          <p:nvPr>
            <p:ph type="body" idx="1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86" name="Google Shape;486;p54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4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54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Chart/Table">
  <p:cSld name="Text and Chart/Table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5"/>
          <p:cNvSpPr txBox="1">
            <a:spLocks noGrp="1"/>
          </p:cNvSpPr>
          <p:nvPr>
            <p:ph type="title"/>
          </p:nvPr>
        </p:nvSpPr>
        <p:spPr>
          <a:xfrm>
            <a:off x="407988" y="371193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55"/>
          <p:cNvSpPr txBox="1">
            <a:spLocks noGrp="1"/>
          </p:cNvSpPr>
          <p:nvPr>
            <p:ph type="body" idx="1"/>
          </p:nvPr>
        </p:nvSpPr>
        <p:spPr>
          <a:xfrm>
            <a:off x="407987" y="811105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92" name="Google Shape;492;p55"/>
          <p:cNvSpPr txBox="1">
            <a:spLocks noGrp="1"/>
          </p:cNvSpPr>
          <p:nvPr>
            <p:ph type="body" idx="2"/>
          </p:nvPr>
        </p:nvSpPr>
        <p:spPr>
          <a:xfrm>
            <a:off x="407988" y="1665288"/>
            <a:ext cx="36004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93" name="Google Shape;493;p55"/>
          <p:cNvSpPr txBox="1">
            <a:spLocks noGrp="1"/>
          </p:cNvSpPr>
          <p:nvPr>
            <p:ph type="body" idx="3"/>
          </p:nvPr>
        </p:nvSpPr>
        <p:spPr>
          <a:xfrm>
            <a:off x="4295775" y="1665288"/>
            <a:ext cx="7488238" cy="2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94" name="Google Shape;494;p55"/>
          <p:cNvSpPr txBox="1">
            <a:spLocks noGrp="1"/>
          </p:cNvSpPr>
          <p:nvPr>
            <p:ph type="body" idx="4"/>
          </p:nvPr>
        </p:nvSpPr>
        <p:spPr>
          <a:xfrm>
            <a:off x="4295775" y="2105614"/>
            <a:ext cx="7488238" cy="38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95" name="Google Shape;495;p55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5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5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llustrative Charts">
  <p:cSld name="Text and Illustrative Charts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360045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0" name="Google Shape;500;p56"/>
          <p:cNvSpPr>
            <a:spLocks noGrp="1"/>
          </p:cNvSpPr>
          <p:nvPr>
            <p:ph type="pic" idx="2"/>
          </p:nvPr>
        </p:nvSpPr>
        <p:spPr>
          <a:xfrm>
            <a:off x="4295775" y="1665288"/>
            <a:ext cx="3600450" cy="273526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501" name="Google Shape;501;p56"/>
          <p:cNvSpPr txBox="1">
            <a:spLocks noGrp="1"/>
          </p:cNvSpPr>
          <p:nvPr>
            <p:ph type="body" idx="3"/>
          </p:nvPr>
        </p:nvSpPr>
        <p:spPr>
          <a:xfrm>
            <a:off x="4295775" y="4672513"/>
            <a:ext cx="360045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2" name="Google Shape;502;p56"/>
          <p:cNvSpPr txBox="1">
            <a:spLocks noGrp="1"/>
          </p:cNvSpPr>
          <p:nvPr>
            <p:ph type="body" idx="4"/>
          </p:nvPr>
        </p:nvSpPr>
        <p:spPr>
          <a:xfrm>
            <a:off x="4295775" y="4900930"/>
            <a:ext cx="3600450" cy="8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3" name="Google Shape;503;p56"/>
          <p:cNvSpPr txBox="1">
            <a:spLocks noGrp="1"/>
          </p:cNvSpPr>
          <p:nvPr>
            <p:ph type="body" idx="5"/>
          </p:nvPr>
        </p:nvSpPr>
        <p:spPr>
          <a:xfrm>
            <a:off x="4295775" y="5712138"/>
            <a:ext cx="360045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4" name="Google Shape;504;p56"/>
          <p:cNvSpPr>
            <a:spLocks noGrp="1"/>
          </p:cNvSpPr>
          <p:nvPr>
            <p:ph type="pic" idx="6"/>
          </p:nvPr>
        </p:nvSpPr>
        <p:spPr>
          <a:xfrm>
            <a:off x="8183563" y="1665288"/>
            <a:ext cx="3600450" cy="2735262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505" name="Google Shape;505;p56"/>
          <p:cNvSpPr txBox="1">
            <a:spLocks noGrp="1"/>
          </p:cNvSpPr>
          <p:nvPr>
            <p:ph type="body" idx="7"/>
          </p:nvPr>
        </p:nvSpPr>
        <p:spPr>
          <a:xfrm>
            <a:off x="8183563" y="4672513"/>
            <a:ext cx="360045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6" name="Google Shape;506;p56"/>
          <p:cNvSpPr txBox="1">
            <a:spLocks noGrp="1"/>
          </p:cNvSpPr>
          <p:nvPr>
            <p:ph type="body" idx="8"/>
          </p:nvPr>
        </p:nvSpPr>
        <p:spPr>
          <a:xfrm>
            <a:off x="8183563" y="4900930"/>
            <a:ext cx="3600450" cy="8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800" rIns="0" bIns="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7" name="Google Shape;507;p56"/>
          <p:cNvSpPr txBox="1">
            <a:spLocks noGrp="1"/>
          </p:cNvSpPr>
          <p:nvPr>
            <p:ph type="body" idx="9"/>
          </p:nvPr>
        </p:nvSpPr>
        <p:spPr>
          <a:xfrm>
            <a:off x="8183563" y="5720726"/>
            <a:ext cx="3600450" cy="25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body" idx="1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10" name="Google Shape;510;p56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56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56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s left with 2 columns with Headlines and Images (placeholders)">
  <p:cSld name="Headlines left with 2 columns with Headlines and Images (placeholders)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>
            <a:spLocks noGrp="1"/>
          </p:cNvSpPr>
          <p:nvPr>
            <p:ph type="pic" idx="2"/>
          </p:nvPr>
        </p:nvSpPr>
        <p:spPr>
          <a:xfrm>
            <a:off x="4295775" y="1666800"/>
            <a:ext cx="3600450" cy="19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515" name="Google Shape;515;p57"/>
          <p:cNvSpPr>
            <a:spLocks noGrp="1"/>
          </p:cNvSpPr>
          <p:nvPr>
            <p:ph type="pic" idx="3"/>
          </p:nvPr>
        </p:nvSpPr>
        <p:spPr>
          <a:xfrm>
            <a:off x="8183562" y="1666800"/>
            <a:ext cx="3599238" cy="1980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516" name="Google Shape;516;p57"/>
          <p:cNvSpPr txBox="1">
            <a:spLocks noGrp="1"/>
          </p:cNvSpPr>
          <p:nvPr>
            <p:ph type="body" idx="1"/>
          </p:nvPr>
        </p:nvSpPr>
        <p:spPr>
          <a:xfrm>
            <a:off x="406800" y="2008800"/>
            <a:ext cx="360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17" name="Google Shape;517;p57"/>
          <p:cNvSpPr txBox="1">
            <a:spLocks noGrp="1"/>
          </p:cNvSpPr>
          <p:nvPr>
            <p:ph type="body" idx="4"/>
          </p:nvPr>
        </p:nvSpPr>
        <p:spPr>
          <a:xfrm>
            <a:off x="406800" y="1666800"/>
            <a:ext cx="360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18" name="Google Shape;518;p57"/>
          <p:cNvSpPr txBox="1">
            <a:spLocks noGrp="1"/>
          </p:cNvSpPr>
          <p:nvPr>
            <p:ph type="body" idx="5"/>
          </p:nvPr>
        </p:nvSpPr>
        <p:spPr>
          <a:xfrm>
            <a:off x="4294800" y="3934800"/>
            <a:ext cx="36000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19" name="Google Shape;519;p57"/>
          <p:cNvSpPr txBox="1">
            <a:spLocks noGrp="1"/>
          </p:cNvSpPr>
          <p:nvPr>
            <p:ph type="body" idx="6"/>
          </p:nvPr>
        </p:nvSpPr>
        <p:spPr>
          <a:xfrm>
            <a:off x="8182800" y="3933379"/>
            <a:ext cx="3600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20" name="Google Shape;520;p57"/>
          <p:cNvSpPr txBox="1">
            <a:spLocks noGrp="1"/>
          </p:cNvSpPr>
          <p:nvPr>
            <p:ph type="body" idx="7"/>
          </p:nvPr>
        </p:nvSpPr>
        <p:spPr>
          <a:xfrm>
            <a:off x="4294800" y="4197600"/>
            <a:ext cx="3600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​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body" idx="8"/>
          </p:nvPr>
        </p:nvSpPr>
        <p:spPr>
          <a:xfrm>
            <a:off x="8182177" y="4197600"/>
            <a:ext cx="3600623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​"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22" name="Google Shape;522;p57"/>
          <p:cNvSpPr txBox="1">
            <a:spLocks noGrp="1"/>
          </p:cNvSpPr>
          <p:nvPr>
            <p:ph type="body" idx="9"/>
          </p:nvPr>
        </p:nvSpPr>
        <p:spPr>
          <a:xfrm>
            <a:off x="406800" y="4690800"/>
            <a:ext cx="36000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23" name="Google Shape;523;p57"/>
          <p:cNvSpPr txBox="1">
            <a:spLocks noGrp="1"/>
          </p:cNvSpPr>
          <p:nvPr>
            <p:ph type="body" idx="13"/>
          </p:nvPr>
        </p:nvSpPr>
        <p:spPr>
          <a:xfrm>
            <a:off x="406800" y="4964400"/>
            <a:ext cx="3600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24" name="Google Shape;524;p57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7"/>
          <p:cNvSpPr txBox="1">
            <a:spLocks noGrp="1"/>
          </p:cNvSpPr>
          <p:nvPr>
            <p:ph type="body" idx="14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26" name="Google Shape;526;p57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57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57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lines left with 2 columns with Headlines and Images (placeholders)">
  <p:cSld name="1_Headlines left with 2 columns with Headlines and Images (placeholders)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"/>
          <p:cNvSpPr txBox="1">
            <a:spLocks noGrp="1"/>
          </p:cNvSpPr>
          <p:nvPr>
            <p:ph type="body" idx="1"/>
          </p:nvPr>
        </p:nvSpPr>
        <p:spPr>
          <a:xfrm>
            <a:off x="407988" y="1665289"/>
            <a:ext cx="3599404" cy="2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1" name="Google Shape;531;p58"/>
          <p:cNvSpPr txBox="1">
            <a:spLocks noGrp="1"/>
          </p:cNvSpPr>
          <p:nvPr>
            <p:ph type="body" idx="2"/>
          </p:nvPr>
        </p:nvSpPr>
        <p:spPr>
          <a:xfrm>
            <a:off x="407988" y="2010171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2" name="Google Shape;532;p58"/>
          <p:cNvSpPr txBox="1">
            <a:spLocks noGrp="1"/>
          </p:cNvSpPr>
          <p:nvPr>
            <p:ph type="body" idx="3"/>
          </p:nvPr>
        </p:nvSpPr>
        <p:spPr>
          <a:xfrm>
            <a:off x="407988" y="3176589"/>
            <a:ext cx="2627312" cy="279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/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3" name="Google Shape;533;p58"/>
          <p:cNvSpPr txBox="1">
            <a:spLocks noGrp="1"/>
          </p:cNvSpPr>
          <p:nvPr>
            <p:ph type="body" idx="4"/>
          </p:nvPr>
        </p:nvSpPr>
        <p:spPr>
          <a:xfrm>
            <a:off x="4295775" y="1665288"/>
            <a:ext cx="3600450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4" name="Google Shape;534;p58"/>
          <p:cNvSpPr txBox="1">
            <a:spLocks noGrp="1"/>
          </p:cNvSpPr>
          <p:nvPr>
            <p:ph type="body" idx="5"/>
          </p:nvPr>
        </p:nvSpPr>
        <p:spPr>
          <a:xfrm>
            <a:off x="4295775" y="3933825"/>
            <a:ext cx="3600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5" name="Google Shape;535;p58"/>
          <p:cNvSpPr txBox="1">
            <a:spLocks noGrp="1"/>
          </p:cNvSpPr>
          <p:nvPr>
            <p:ph type="body" idx="6"/>
          </p:nvPr>
        </p:nvSpPr>
        <p:spPr>
          <a:xfrm>
            <a:off x="4295775" y="4199118"/>
            <a:ext cx="3600450" cy="171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6" name="Google Shape;536;p58"/>
          <p:cNvSpPr txBox="1">
            <a:spLocks noGrp="1"/>
          </p:cNvSpPr>
          <p:nvPr>
            <p:ph type="body" idx="7"/>
          </p:nvPr>
        </p:nvSpPr>
        <p:spPr>
          <a:xfrm>
            <a:off x="8183563" y="1665288"/>
            <a:ext cx="3600450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7" name="Google Shape;537;p58"/>
          <p:cNvSpPr txBox="1">
            <a:spLocks noGrp="1"/>
          </p:cNvSpPr>
          <p:nvPr>
            <p:ph type="body" idx="8"/>
          </p:nvPr>
        </p:nvSpPr>
        <p:spPr>
          <a:xfrm>
            <a:off x="8183562" y="3933825"/>
            <a:ext cx="360045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8" name="Google Shape;538;p58"/>
          <p:cNvSpPr txBox="1">
            <a:spLocks noGrp="1"/>
          </p:cNvSpPr>
          <p:nvPr>
            <p:ph type="body" idx="9"/>
          </p:nvPr>
        </p:nvSpPr>
        <p:spPr>
          <a:xfrm>
            <a:off x="8184232" y="4199118"/>
            <a:ext cx="3600450" cy="171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39" name="Google Shape;539;p58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58"/>
          <p:cNvSpPr txBox="1">
            <a:spLocks noGrp="1"/>
          </p:cNvSpPr>
          <p:nvPr>
            <p:ph type="body" idx="1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41" name="Google Shape;541;p58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58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58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harts and text">
  <p:cSld name="3 charts and text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7488237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46" name="Google Shape;546;p59"/>
          <p:cNvSpPr txBox="1">
            <a:spLocks noGrp="1"/>
          </p:cNvSpPr>
          <p:nvPr>
            <p:ph type="body" idx="2"/>
          </p:nvPr>
        </p:nvSpPr>
        <p:spPr>
          <a:xfrm>
            <a:off x="8183563" y="1665288"/>
            <a:ext cx="3600450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47" name="Google Shape;547;p59"/>
          <p:cNvSpPr txBox="1">
            <a:spLocks noGrp="1"/>
          </p:cNvSpPr>
          <p:nvPr>
            <p:ph type="body" idx="3"/>
          </p:nvPr>
        </p:nvSpPr>
        <p:spPr>
          <a:xfrm>
            <a:off x="407988" y="3933056"/>
            <a:ext cx="7488237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48" name="Google Shape;548;p59"/>
          <p:cNvSpPr txBox="1">
            <a:spLocks noGrp="1"/>
          </p:cNvSpPr>
          <p:nvPr>
            <p:ph type="body" idx="4"/>
          </p:nvPr>
        </p:nvSpPr>
        <p:spPr>
          <a:xfrm>
            <a:off x="8183563" y="3933056"/>
            <a:ext cx="3600474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49" name="Google Shape;549;p59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59"/>
          <p:cNvSpPr txBox="1">
            <a:spLocks noGrp="1"/>
          </p:cNvSpPr>
          <p:nvPr>
            <p:ph type="body" idx="5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51" name="Google Shape;551;p59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59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59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harts and text">
  <p:cSld name="2 charts and text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0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7488237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56" name="Google Shape;556;p60"/>
          <p:cNvSpPr txBox="1">
            <a:spLocks noGrp="1"/>
          </p:cNvSpPr>
          <p:nvPr>
            <p:ph type="body" idx="2"/>
          </p:nvPr>
        </p:nvSpPr>
        <p:spPr>
          <a:xfrm>
            <a:off x="8183563" y="1665288"/>
            <a:ext cx="3600450" cy="197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57" name="Google Shape;557;p60"/>
          <p:cNvSpPr txBox="1">
            <a:spLocks noGrp="1"/>
          </p:cNvSpPr>
          <p:nvPr>
            <p:ph type="body" idx="3"/>
          </p:nvPr>
        </p:nvSpPr>
        <p:spPr>
          <a:xfrm>
            <a:off x="407988" y="3933826"/>
            <a:ext cx="11376025" cy="197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58" name="Google Shape;558;p60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60"/>
          <p:cNvSpPr txBox="1">
            <a:spLocks noGrp="1"/>
          </p:cNvSpPr>
          <p:nvPr>
            <p:ph type="body" idx="4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60" name="Google Shape;560;p60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60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60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3 columns content">
  <p:cSld name="Image 3 columns content">
    <p:bg>
      <p:bgPr>
        <a:solidFill>
          <a:schemeClr val="lt1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1"/>
          <p:cNvSpPr txBox="1">
            <a:spLocks noGrp="1"/>
          </p:cNvSpPr>
          <p:nvPr>
            <p:ph type="subTitle" idx="1"/>
          </p:nvPr>
        </p:nvSpPr>
        <p:spPr>
          <a:xfrm>
            <a:off x="406800" y="2750400"/>
            <a:ext cx="36000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61"/>
          <p:cNvSpPr txBox="1">
            <a:spLocks noGrp="1"/>
          </p:cNvSpPr>
          <p:nvPr>
            <p:ph type="body" idx="2"/>
          </p:nvPr>
        </p:nvSpPr>
        <p:spPr>
          <a:xfrm>
            <a:off x="406800" y="2995200"/>
            <a:ext cx="360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66" name="Google Shape;566;p61"/>
          <p:cNvSpPr txBox="1">
            <a:spLocks noGrp="1"/>
          </p:cNvSpPr>
          <p:nvPr>
            <p:ph type="body" idx="3"/>
          </p:nvPr>
        </p:nvSpPr>
        <p:spPr>
          <a:xfrm>
            <a:off x="406800" y="4690800"/>
            <a:ext cx="36000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67" name="Google Shape;567;p61"/>
          <p:cNvSpPr txBox="1">
            <a:spLocks noGrp="1"/>
          </p:cNvSpPr>
          <p:nvPr>
            <p:ph type="body" idx="4"/>
          </p:nvPr>
        </p:nvSpPr>
        <p:spPr>
          <a:xfrm>
            <a:off x="4294800" y="4690800"/>
            <a:ext cx="36000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68" name="Google Shape;568;p61"/>
          <p:cNvSpPr txBox="1">
            <a:spLocks noGrp="1"/>
          </p:cNvSpPr>
          <p:nvPr>
            <p:ph type="body" idx="5"/>
          </p:nvPr>
        </p:nvSpPr>
        <p:spPr>
          <a:xfrm>
            <a:off x="8184013" y="4690800"/>
            <a:ext cx="3600000" cy="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69" name="Google Shape;569;p61"/>
          <p:cNvSpPr txBox="1">
            <a:spLocks noGrp="1"/>
          </p:cNvSpPr>
          <p:nvPr>
            <p:ph type="body" idx="6"/>
          </p:nvPr>
        </p:nvSpPr>
        <p:spPr>
          <a:xfrm>
            <a:off x="4294800" y="2995200"/>
            <a:ext cx="360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70" name="Google Shape;570;p61"/>
          <p:cNvSpPr txBox="1">
            <a:spLocks noGrp="1"/>
          </p:cNvSpPr>
          <p:nvPr>
            <p:ph type="body" idx="7"/>
          </p:nvPr>
        </p:nvSpPr>
        <p:spPr>
          <a:xfrm>
            <a:off x="8184013" y="2995200"/>
            <a:ext cx="360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71" name="Google Shape;571;p61"/>
          <p:cNvSpPr txBox="1">
            <a:spLocks noGrp="1"/>
          </p:cNvSpPr>
          <p:nvPr>
            <p:ph type="body" idx="8"/>
          </p:nvPr>
        </p:nvSpPr>
        <p:spPr>
          <a:xfrm>
            <a:off x="407997" y="3344400"/>
            <a:ext cx="3600441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​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61"/>
          <p:cNvSpPr txBox="1">
            <a:spLocks noGrp="1"/>
          </p:cNvSpPr>
          <p:nvPr>
            <p:ph type="body" idx="9"/>
          </p:nvPr>
        </p:nvSpPr>
        <p:spPr>
          <a:xfrm>
            <a:off x="406800" y="4921200"/>
            <a:ext cx="3600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​"/>
              <a:defRPr sz="12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​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61"/>
          <p:cNvSpPr txBox="1">
            <a:spLocks noGrp="1"/>
          </p:cNvSpPr>
          <p:nvPr>
            <p:ph type="body" idx="13"/>
          </p:nvPr>
        </p:nvSpPr>
        <p:spPr>
          <a:xfrm>
            <a:off x="4294799" y="3344400"/>
            <a:ext cx="36000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​"/>
              <a:defRPr sz="12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​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61"/>
          <p:cNvSpPr txBox="1">
            <a:spLocks noGrp="1"/>
          </p:cNvSpPr>
          <p:nvPr>
            <p:ph type="body" idx="14"/>
          </p:nvPr>
        </p:nvSpPr>
        <p:spPr>
          <a:xfrm>
            <a:off x="4294799" y="4921200"/>
            <a:ext cx="3600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​"/>
              <a:defRPr sz="12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​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61"/>
          <p:cNvSpPr txBox="1">
            <a:spLocks noGrp="1"/>
          </p:cNvSpPr>
          <p:nvPr>
            <p:ph type="body" idx="15"/>
          </p:nvPr>
        </p:nvSpPr>
        <p:spPr>
          <a:xfrm>
            <a:off x="8184013" y="3344400"/>
            <a:ext cx="3600000" cy="1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​"/>
              <a:defRPr sz="12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​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61"/>
          <p:cNvSpPr txBox="1">
            <a:spLocks noGrp="1"/>
          </p:cNvSpPr>
          <p:nvPr>
            <p:ph type="body" idx="16"/>
          </p:nvPr>
        </p:nvSpPr>
        <p:spPr>
          <a:xfrm>
            <a:off x="8184013" y="4921200"/>
            <a:ext cx="360000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​"/>
              <a:defRPr sz="1200">
                <a:solidFill>
                  <a:schemeClr val="lt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​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61"/>
          <p:cNvSpPr>
            <a:spLocks noGrp="1"/>
          </p:cNvSpPr>
          <p:nvPr>
            <p:ph type="pic" idx="17"/>
          </p:nvPr>
        </p:nvSpPr>
        <p:spPr>
          <a:xfrm>
            <a:off x="8182799" y="406800"/>
            <a:ext cx="3601214" cy="18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8" name="Google Shape;578;p61"/>
          <p:cNvSpPr txBox="1">
            <a:spLocks noGrp="1"/>
          </p:cNvSpPr>
          <p:nvPr>
            <p:ph type="body" idx="18"/>
          </p:nvPr>
        </p:nvSpPr>
        <p:spPr>
          <a:xfrm>
            <a:off x="406800" y="403200"/>
            <a:ext cx="36000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79" name="Google Shape;579;p61"/>
          <p:cNvSpPr txBox="1">
            <a:spLocks noGrp="1"/>
          </p:cNvSpPr>
          <p:nvPr>
            <p:ph type="body" idx="19"/>
          </p:nvPr>
        </p:nvSpPr>
        <p:spPr>
          <a:xfrm>
            <a:off x="4294800" y="403200"/>
            <a:ext cx="36000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80" name="Google Shape;580;p61"/>
          <p:cNvSpPr txBox="1">
            <a:spLocks noGrp="1"/>
          </p:cNvSpPr>
          <p:nvPr>
            <p:ph type="body" idx="20"/>
          </p:nvPr>
        </p:nvSpPr>
        <p:spPr>
          <a:xfrm>
            <a:off x="406800" y="631113"/>
            <a:ext cx="3600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81" name="Google Shape;581;p61"/>
          <p:cNvSpPr txBox="1">
            <a:spLocks noGrp="1"/>
          </p:cNvSpPr>
          <p:nvPr>
            <p:ph type="body" idx="21"/>
          </p:nvPr>
        </p:nvSpPr>
        <p:spPr>
          <a:xfrm>
            <a:off x="4294800" y="810000"/>
            <a:ext cx="36000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82" name="Google Shape;582;p61"/>
          <p:cNvSpPr txBox="1">
            <a:spLocks noGrp="1"/>
          </p:cNvSpPr>
          <p:nvPr>
            <p:ph type="body" idx="22"/>
          </p:nvPr>
        </p:nvSpPr>
        <p:spPr>
          <a:xfrm>
            <a:off x="8182798" y="2286000"/>
            <a:ext cx="3601214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83" name="Google Shape;583;p61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61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61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(Placeholder) and Content">
  <p:cSld name="Image (Placeholder) and Content"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>
            <a:spLocks noGrp="1"/>
          </p:cNvSpPr>
          <p:nvPr>
            <p:ph type="pic" idx="2"/>
          </p:nvPr>
        </p:nvSpPr>
        <p:spPr>
          <a:xfrm>
            <a:off x="407989" y="1665288"/>
            <a:ext cx="3600450" cy="424815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588" name="Google Shape;588;p62"/>
          <p:cNvSpPr txBox="1">
            <a:spLocks noGrp="1"/>
          </p:cNvSpPr>
          <p:nvPr>
            <p:ph type="body" idx="1"/>
          </p:nvPr>
        </p:nvSpPr>
        <p:spPr>
          <a:xfrm>
            <a:off x="4295775" y="1665288"/>
            <a:ext cx="3600450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89" name="Google Shape;589;p62"/>
          <p:cNvSpPr txBox="1">
            <a:spLocks noGrp="1"/>
          </p:cNvSpPr>
          <p:nvPr>
            <p:ph type="body" idx="3"/>
          </p:nvPr>
        </p:nvSpPr>
        <p:spPr>
          <a:xfrm>
            <a:off x="4306717" y="1939347"/>
            <a:ext cx="36004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0" name="Google Shape;590;p62"/>
          <p:cNvSpPr txBox="1">
            <a:spLocks noGrp="1"/>
          </p:cNvSpPr>
          <p:nvPr>
            <p:ph type="body" idx="4"/>
          </p:nvPr>
        </p:nvSpPr>
        <p:spPr>
          <a:xfrm>
            <a:off x="4295775" y="2286499"/>
            <a:ext cx="3600450" cy="135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1" name="Google Shape;591;p62"/>
          <p:cNvSpPr txBox="1">
            <a:spLocks noGrp="1"/>
          </p:cNvSpPr>
          <p:nvPr>
            <p:ph type="body" idx="5"/>
          </p:nvPr>
        </p:nvSpPr>
        <p:spPr>
          <a:xfrm>
            <a:off x="4295775" y="4135608"/>
            <a:ext cx="3600450" cy="21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2" name="Google Shape;592;p62"/>
          <p:cNvSpPr txBox="1">
            <a:spLocks noGrp="1"/>
          </p:cNvSpPr>
          <p:nvPr>
            <p:ph type="body" idx="6"/>
          </p:nvPr>
        </p:nvSpPr>
        <p:spPr>
          <a:xfrm>
            <a:off x="4295775" y="4400549"/>
            <a:ext cx="360045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3" name="Google Shape;593;p62"/>
          <p:cNvSpPr txBox="1">
            <a:spLocks noGrp="1"/>
          </p:cNvSpPr>
          <p:nvPr>
            <p:ph type="body" idx="7"/>
          </p:nvPr>
        </p:nvSpPr>
        <p:spPr>
          <a:xfrm>
            <a:off x="4295775" y="4689475"/>
            <a:ext cx="360045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4" name="Google Shape;594;p62"/>
          <p:cNvSpPr txBox="1">
            <a:spLocks noGrp="1"/>
          </p:cNvSpPr>
          <p:nvPr>
            <p:ph type="body" idx="8"/>
          </p:nvPr>
        </p:nvSpPr>
        <p:spPr>
          <a:xfrm>
            <a:off x="8183563" y="4400550"/>
            <a:ext cx="360045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5" name="Google Shape;595;p62"/>
          <p:cNvSpPr txBox="1">
            <a:spLocks noGrp="1"/>
          </p:cNvSpPr>
          <p:nvPr>
            <p:ph type="body" idx="9"/>
          </p:nvPr>
        </p:nvSpPr>
        <p:spPr>
          <a:xfrm>
            <a:off x="8183563" y="4689475"/>
            <a:ext cx="3600450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2"/>
          <p:cNvSpPr txBox="1">
            <a:spLocks noGrp="1"/>
          </p:cNvSpPr>
          <p:nvPr>
            <p:ph type="body" idx="1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598" name="Google Shape;598;p62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62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62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[Placeholder]">
  <p:cSld name="Presentation Title [Placeholder]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A5A5"/>
          </a:solidFill>
          <a:ln>
            <a:noFill/>
          </a:ln>
        </p:spPr>
      </p:sp>
      <p:sp>
        <p:nvSpPr>
          <p:cNvPr id="72" name="Google Shape;72;p18"/>
          <p:cNvSpPr txBox="1">
            <a:spLocks noGrp="1"/>
          </p:cNvSpPr>
          <p:nvPr>
            <p:ph type="body" idx="3"/>
          </p:nvPr>
        </p:nvSpPr>
        <p:spPr>
          <a:xfrm>
            <a:off x="5196000" y="186735"/>
            <a:ext cx="1800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406800" y="2922809"/>
            <a:ext cx="1137602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4"/>
          </p:nvPr>
        </p:nvSpPr>
        <p:spPr>
          <a:xfrm>
            <a:off x="407988" y="3643846"/>
            <a:ext cx="1137602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i="0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18"/>
          <p:cNvGrpSpPr/>
          <p:nvPr/>
        </p:nvGrpSpPr>
        <p:grpSpPr>
          <a:xfrm>
            <a:off x="5383504" y="5966521"/>
            <a:ext cx="1417852" cy="489792"/>
            <a:chOff x="218500" y="503850"/>
            <a:chExt cx="2561575" cy="1890050"/>
          </a:xfrm>
        </p:grpSpPr>
        <p:sp>
          <p:nvSpPr>
            <p:cNvPr id="76" name="Google Shape;76;p18"/>
            <p:cNvSpPr/>
            <p:nvPr/>
          </p:nvSpPr>
          <p:spPr>
            <a:xfrm>
              <a:off x="599225" y="1985950"/>
              <a:ext cx="137850" cy="401650"/>
            </a:xfrm>
            <a:custGeom>
              <a:avLst/>
              <a:gdLst/>
              <a:ahLst/>
              <a:cxnLst/>
              <a:rect l="l" t="t" r="r" b="b"/>
              <a:pathLst>
                <a:path w="5514" h="16066" extrusionOk="0">
                  <a:moveTo>
                    <a:pt x="0" y="1"/>
                  </a:moveTo>
                  <a:lnTo>
                    <a:pt x="0" y="16066"/>
                  </a:lnTo>
                  <a:lnTo>
                    <a:pt x="1139" y="16066"/>
                  </a:lnTo>
                  <a:lnTo>
                    <a:pt x="1139" y="8568"/>
                  </a:lnTo>
                  <a:lnTo>
                    <a:pt x="4378" y="8568"/>
                  </a:lnTo>
                  <a:lnTo>
                    <a:pt x="4378" y="16066"/>
                  </a:lnTo>
                  <a:lnTo>
                    <a:pt x="5514" y="16066"/>
                  </a:lnTo>
                  <a:lnTo>
                    <a:pt x="5514" y="1"/>
                  </a:lnTo>
                  <a:lnTo>
                    <a:pt x="4378" y="1"/>
                  </a:lnTo>
                  <a:lnTo>
                    <a:pt x="4378" y="6287"/>
                  </a:lnTo>
                  <a:lnTo>
                    <a:pt x="1139" y="6287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1420375" y="1950950"/>
              <a:ext cx="124875" cy="442950"/>
            </a:xfrm>
            <a:custGeom>
              <a:avLst/>
              <a:gdLst/>
              <a:ahLst/>
              <a:cxnLst/>
              <a:rect l="l" t="t" r="r" b="b"/>
              <a:pathLst>
                <a:path w="4995" h="17718" extrusionOk="0">
                  <a:moveTo>
                    <a:pt x="2470" y="9134"/>
                  </a:moveTo>
                  <a:cubicBezTo>
                    <a:pt x="2764" y="9134"/>
                    <a:pt x="3014" y="9276"/>
                    <a:pt x="3223" y="9549"/>
                  </a:cubicBezTo>
                  <a:cubicBezTo>
                    <a:pt x="3436" y="9826"/>
                    <a:pt x="3596" y="10209"/>
                    <a:pt x="3709" y="10707"/>
                  </a:cubicBezTo>
                  <a:cubicBezTo>
                    <a:pt x="3822" y="11205"/>
                    <a:pt x="3878" y="11777"/>
                    <a:pt x="3878" y="12411"/>
                  </a:cubicBezTo>
                  <a:cubicBezTo>
                    <a:pt x="3878" y="13009"/>
                    <a:pt x="3822" y="13560"/>
                    <a:pt x="3701" y="14047"/>
                  </a:cubicBezTo>
                  <a:cubicBezTo>
                    <a:pt x="3586" y="14535"/>
                    <a:pt x="3419" y="14923"/>
                    <a:pt x="3206" y="15201"/>
                  </a:cubicBezTo>
                  <a:cubicBezTo>
                    <a:pt x="2990" y="15489"/>
                    <a:pt x="2739" y="15631"/>
                    <a:pt x="2462" y="15631"/>
                  </a:cubicBezTo>
                  <a:cubicBezTo>
                    <a:pt x="2185" y="15631"/>
                    <a:pt x="1935" y="15489"/>
                    <a:pt x="1714" y="15201"/>
                  </a:cubicBezTo>
                  <a:cubicBezTo>
                    <a:pt x="1498" y="14923"/>
                    <a:pt x="1326" y="14529"/>
                    <a:pt x="1206" y="14031"/>
                  </a:cubicBezTo>
                  <a:cubicBezTo>
                    <a:pt x="1088" y="13539"/>
                    <a:pt x="1027" y="12983"/>
                    <a:pt x="1027" y="12369"/>
                  </a:cubicBezTo>
                  <a:cubicBezTo>
                    <a:pt x="1027" y="11766"/>
                    <a:pt x="1088" y="11205"/>
                    <a:pt x="1206" y="10707"/>
                  </a:cubicBezTo>
                  <a:cubicBezTo>
                    <a:pt x="1326" y="10209"/>
                    <a:pt x="1498" y="9826"/>
                    <a:pt x="1714" y="9549"/>
                  </a:cubicBezTo>
                  <a:cubicBezTo>
                    <a:pt x="1935" y="9276"/>
                    <a:pt x="2187" y="9134"/>
                    <a:pt x="2470" y="9134"/>
                  </a:cubicBezTo>
                  <a:close/>
                  <a:moveTo>
                    <a:pt x="1" y="1"/>
                  </a:moveTo>
                  <a:lnTo>
                    <a:pt x="1" y="17466"/>
                  </a:lnTo>
                  <a:lnTo>
                    <a:pt x="1095" y="17466"/>
                  </a:lnTo>
                  <a:lnTo>
                    <a:pt x="1095" y="16338"/>
                  </a:lnTo>
                  <a:lnTo>
                    <a:pt x="1108" y="16338"/>
                  </a:lnTo>
                  <a:cubicBezTo>
                    <a:pt x="1338" y="16836"/>
                    <a:pt x="1584" y="17183"/>
                    <a:pt x="1836" y="17392"/>
                  </a:cubicBezTo>
                  <a:cubicBezTo>
                    <a:pt x="2087" y="17612"/>
                    <a:pt x="2364" y="17717"/>
                    <a:pt x="2671" y="17717"/>
                  </a:cubicBezTo>
                  <a:cubicBezTo>
                    <a:pt x="3105" y="17717"/>
                    <a:pt x="3498" y="17481"/>
                    <a:pt x="3854" y="17020"/>
                  </a:cubicBezTo>
                  <a:cubicBezTo>
                    <a:pt x="4209" y="16548"/>
                    <a:pt x="4487" y="15908"/>
                    <a:pt x="4693" y="15111"/>
                  </a:cubicBezTo>
                  <a:cubicBezTo>
                    <a:pt x="4891" y="14309"/>
                    <a:pt x="4995" y="13407"/>
                    <a:pt x="4995" y="12411"/>
                  </a:cubicBezTo>
                  <a:cubicBezTo>
                    <a:pt x="4995" y="11410"/>
                    <a:pt x="4891" y="10498"/>
                    <a:pt x="4693" y="9680"/>
                  </a:cubicBezTo>
                  <a:cubicBezTo>
                    <a:pt x="4487" y="8867"/>
                    <a:pt x="4204" y="8217"/>
                    <a:pt x="3849" y="7755"/>
                  </a:cubicBezTo>
                  <a:cubicBezTo>
                    <a:pt x="3488" y="7283"/>
                    <a:pt x="3088" y="7048"/>
                    <a:pt x="2641" y="7048"/>
                  </a:cubicBezTo>
                  <a:cubicBezTo>
                    <a:pt x="2347" y="7048"/>
                    <a:pt x="2077" y="7163"/>
                    <a:pt x="1829" y="7378"/>
                  </a:cubicBezTo>
                  <a:cubicBezTo>
                    <a:pt x="1579" y="7598"/>
                    <a:pt x="1338" y="7955"/>
                    <a:pt x="1108" y="8453"/>
                  </a:cubicBezTo>
                  <a:lnTo>
                    <a:pt x="1095" y="8453"/>
                  </a:lnTo>
                  <a:lnTo>
                    <a:pt x="1095" y="732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218500" y="503850"/>
              <a:ext cx="2561575" cy="1099500"/>
            </a:xfrm>
            <a:custGeom>
              <a:avLst/>
              <a:gdLst/>
              <a:ahLst/>
              <a:cxnLst/>
              <a:rect l="l" t="t" r="r" b="b"/>
              <a:pathLst>
                <a:path w="102463" h="43980" extrusionOk="0">
                  <a:moveTo>
                    <a:pt x="21064" y="4845"/>
                  </a:moveTo>
                  <a:cubicBezTo>
                    <a:pt x="20235" y="4845"/>
                    <a:pt x="19553" y="6313"/>
                    <a:pt x="19553" y="8138"/>
                  </a:cubicBezTo>
                  <a:cubicBezTo>
                    <a:pt x="19553" y="9910"/>
                    <a:pt x="20235" y="11326"/>
                    <a:pt x="21064" y="11326"/>
                  </a:cubicBezTo>
                  <a:cubicBezTo>
                    <a:pt x="21894" y="11326"/>
                    <a:pt x="22576" y="9910"/>
                    <a:pt x="22576" y="8138"/>
                  </a:cubicBezTo>
                  <a:cubicBezTo>
                    <a:pt x="22576" y="6313"/>
                    <a:pt x="21894" y="4845"/>
                    <a:pt x="21064" y="4845"/>
                  </a:cubicBezTo>
                  <a:close/>
                  <a:moveTo>
                    <a:pt x="41721" y="21990"/>
                  </a:moveTo>
                  <a:cubicBezTo>
                    <a:pt x="44135" y="21990"/>
                    <a:pt x="45436" y="26017"/>
                    <a:pt x="45436" y="30767"/>
                  </a:cubicBezTo>
                  <a:cubicBezTo>
                    <a:pt x="45436" y="35580"/>
                    <a:pt x="44160" y="39649"/>
                    <a:pt x="41721" y="39649"/>
                  </a:cubicBezTo>
                  <a:cubicBezTo>
                    <a:pt x="39399" y="39649"/>
                    <a:pt x="38104" y="35371"/>
                    <a:pt x="38104" y="30767"/>
                  </a:cubicBezTo>
                  <a:cubicBezTo>
                    <a:pt x="38104" y="26237"/>
                    <a:pt x="39448" y="21990"/>
                    <a:pt x="41721" y="21990"/>
                  </a:cubicBezTo>
                  <a:close/>
                  <a:moveTo>
                    <a:pt x="68708" y="21990"/>
                  </a:moveTo>
                  <a:cubicBezTo>
                    <a:pt x="71122" y="21990"/>
                    <a:pt x="72423" y="26017"/>
                    <a:pt x="72423" y="30767"/>
                  </a:cubicBezTo>
                  <a:cubicBezTo>
                    <a:pt x="72423" y="35580"/>
                    <a:pt x="71147" y="39649"/>
                    <a:pt x="68708" y="39649"/>
                  </a:cubicBezTo>
                  <a:cubicBezTo>
                    <a:pt x="66239" y="39649"/>
                    <a:pt x="65086" y="35570"/>
                    <a:pt x="65086" y="30767"/>
                  </a:cubicBezTo>
                  <a:cubicBezTo>
                    <a:pt x="65086" y="26237"/>
                    <a:pt x="66436" y="21990"/>
                    <a:pt x="68708" y="21990"/>
                  </a:cubicBezTo>
                  <a:close/>
                  <a:moveTo>
                    <a:pt x="83043" y="21990"/>
                  </a:moveTo>
                  <a:cubicBezTo>
                    <a:pt x="85463" y="21990"/>
                    <a:pt x="86758" y="26017"/>
                    <a:pt x="86758" y="30767"/>
                  </a:cubicBezTo>
                  <a:cubicBezTo>
                    <a:pt x="86758" y="35580"/>
                    <a:pt x="85487" y="39649"/>
                    <a:pt x="83043" y="39649"/>
                  </a:cubicBezTo>
                  <a:cubicBezTo>
                    <a:pt x="80727" y="39649"/>
                    <a:pt x="79426" y="35371"/>
                    <a:pt x="79426" y="30767"/>
                  </a:cubicBezTo>
                  <a:cubicBezTo>
                    <a:pt x="79426" y="26237"/>
                    <a:pt x="80771" y="21990"/>
                    <a:pt x="83043" y="21990"/>
                  </a:cubicBezTo>
                  <a:close/>
                  <a:moveTo>
                    <a:pt x="19970" y="18551"/>
                  </a:moveTo>
                  <a:lnTo>
                    <a:pt x="19970" y="42984"/>
                  </a:lnTo>
                  <a:lnTo>
                    <a:pt x="22164" y="42984"/>
                  </a:lnTo>
                  <a:lnTo>
                    <a:pt x="22164" y="18551"/>
                  </a:lnTo>
                  <a:close/>
                  <a:moveTo>
                    <a:pt x="98355" y="17932"/>
                  </a:moveTo>
                  <a:cubicBezTo>
                    <a:pt x="96961" y="17932"/>
                    <a:pt x="95582" y="19599"/>
                    <a:pt x="94983" y="21697"/>
                  </a:cubicBezTo>
                  <a:lnTo>
                    <a:pt x="94910" y="21697"/>
                  </a:lnTo>
                  <a:lnTo>
                    <a:pt x="94910" y="18551"/>
                  </a:lnTo>
                  <a:lnTo>
                    <a:pt x="92711" y="18551"/>
                  </a:lnTo>
                  <a:lnTo>
                    <a:pt x="92711" y="42984"/>
                  </a:lnTo>
                  <a:lnTo>
                    <a:pt x="94910" y="42984"/>
                  </a:lnTo>
                  <a:lnTo>
                    <a:pt x="94910" y="30327"/>
                  </a:lnTo>
                  <a:cubicBezTo>
                    <a:pt x="94910" y="29079"/>
                    <a:pt x="94939" y="27674"/>
                    <a:pt x="95023" y="26636"/>
                  </a:cubicBezTo>
                  <a:cubicBezTo>
                    <a:pt x="95268" y="23773"/>
                    <a:pt x="96407" y="21833"/>
                    <a:pt x="97859" y="21833"/>
                  </a:cubicBezTo>
                  <a:cubicBezTo>
                    <a:pt x="99307" y="21833"/>
                    <a:pt x="100127" y="23469"/>
                    <a:pt x="100240" y="26520"/>
                  </a:cubicBezTo>
                  <a:cubicBezTo>
                    <a:pt x="100269" y="27171"/>
                    <a:pt x="100264" y="27716"/>
                    <a:pt x="100264" y="28272"/>
                  </a:cubicBezTo>
                  <a:lnTo>
                    <a:pt x="100264" y="42984"/>
                  </a:lnTo>
                  <a:lnTo>
                    <a:pt x="102463" y="42984"/>
                  </a:lnTo>
                  <a:lnTo>
                    <a:pt x="102463" y="27223"/>
                  </a:lnTo>
                  <a:cubicBezTo>
                    <a:pt x="102463" y="26195"/>
                    <a:pt x="102433" y="24916"/>
                    <a:pt x="102340" y="24035"/>
                  </a:cubicBezTo>
                  <a:cubicBezTo>
                    <a:pt x="101923" y="20375"/>
                    <a:pt x="100608" y="17932"/>
                    <a:pt x="98355" y="17932"/>
                  </a:cubicBezTo>
                  <a:close/>
                  <a:moveTo>
                    <a:pt x="41446" y="18026"/>
                  </a:moveTo>
                  <a:cubicBezTo>
                    <a:pt x="38118" y="18026"/>
                    <a:pt x="35866" y="23972"/>
                    <a:pt x="35866" y="30652"/>
                  </a:cubicBezTo>
                  <a:cubicBezTo>
                    <a:pt x="35866" y="37846"/>
                    <a:pt x="37951" y="43655"/>
                    <a:pt x="41451" y="43655"/>
                  </a:cubicBezTo>
                  <a:cubicBezTo>
                    <a:pt x="43178" y="43655"/>
                    <a:pt x="44616" y="41893"/>
                    <a:pt x="45362" y="39345"/>
                  </a:cubicBezTo>
                  <a:lnTo>
                    <a:pt x="45455" y="39345"/>
                  </a:lnTo>
                  <a:lnTo>
                    <a:pt x="45455" y="42984"/>
                  </a:lnTo>
                  <a:lnTo>
                    <a:pt x="47497" y="42984"/>
                  </a:lnTo>
                  <a:lnTo>
                    <a:pt x="47497" y="18551"/>
                  </a:lnTo>
                  <a:lnTo>
                    <a:pt x="45455" y="18551"/>
                  </a:lnTo>
                  <a:lnTo>
                    <a:pt x="45455" y="22357"/>
                  </a:lnTo>
                  <a:lnTo>
                    <a:pt x="45362" y="22357"/>
                  </a:lnTo>
                  <a:cubicBezTo>
                    <a:pt x="44474" y="19474"/>
                    <a:pt x="43080" y="18026"/>
                    <a:pt x="41446" y="18026"/>
                  </a:cubicBezTo>
                  <a:close/>
                  <a:moveTo>
                    <a:pt x="72389" y="1"/>
                  </a:moveTo>
                  <a:lnTo>
                    <a:pt x="72389" y="22357"/>
                  </a:lnTo>
                  <a:lnTo>
                    <a:pt x="72300" y="22357"/>
                  </a:lnTo>
                  <a:cubicBezTo>
                    <a:pt x="71446" y="19557"/>
                    <a:pt x="70008" y="18026"/>
                    <a:pt x="68379" y="18026"/>
                  </a:cubicBezTo>
                  <a:cubicBezTo>
                    <a:pt x="65101" y="18026"/>
                    <a:pt x="62848" y="23920"/>
                    <a:pt x="62848" y="30809"/>
                  </a:cubicBezTo>
                  <a:cubicBezTo>
                    <a:pt x="62848" y="37898"/>
                    <a:pt x="64890" y="43655"/>
                    <a:pt x="68379" y="43655"/>
                  </a:cubicBezTo>
                  <a:cubicBezTo>
                    <a:pt x="69999" y="43655"/>
                    <a:pt x="71589" y="41925"/>
                    <a:pt x="72300" y="39377"/>
                  </a:cubicBezTo>
                  <a:lnTo>
                    <a:pt x="72389" y="39377"/>
                  </a:lnTo>
                  <a:lnTo>
                    <a:pt x="72389" y="42984"/>
                  </a:lnTo>
                  <a:lnTo>
                    <a:pt x="74499" y="42984"/>
                  </a:lnTo>
                  <a:lnTo>
                    <a:pt x="74499" y="1"/>
                  </a:lnTo>
                  <a:close/>
                  <a:moveTo>
                    <a:pt x="82768" y="18026"/>
                  </a:moveTo>
                  <a:cubicBezTo>
                    <a:pt x="79446" y="18026"/>
                    <a:pt x="77193" y="23972"/>
                    <a:pt x="77193" y="30652"/>
                  </a:cubicBezTo>
                  <a:cubicBezTo>
                    <a:pt x="77193" y="37846"/>
                    <a:pt x="79279" y="43655"/>
                    <a:pt x="82773" y="43655"/>
                  </a:cubicBezTo>
                  <a:cubicBezTo>
                    <a:pt x="84506" y="43655"/>
                    <a:pt x="85939" y="41893"/>
                    <a:pt x="86694" y="39345"/>
                  </a:cubicBezTo>
                  <a:lnTo>
                    <a:pt x="86778" y="39345"/>
                  </a:lnTo>
                  <a:lnTo>
                    <a:pt x="86778" y="42984"/>
                  </a:lnTo>
                  <a:lnTo>
                    <a:pt x="88819" y="42984"/>
                  </a:lnTo>
                  <a:lnTo>
                    <a:pt x="88819" y="18551"/>
                  </a:lnTo>
                  <a:lnTo>
                    <a:pt x="86778" y="18551"/>
                  </a:lnTo>
                  <a:lnTo>
                    <a:pt x="86778" y="22357"/>
                  </a:lnTo>
                  <a:lnTo>
                    <a:pt x="86694" y="22357"/>
                  </a:lnTo>
                  <a:cubicBezTo>
                    <a:pt x="85801" y="19474"/>
                    <a:pt x="84407" y="18026"/>
                    <a:pt x="82768" y="18026"/>
                  </a:cubicBezTo>
                  <a:close/>
                  <a:moveTo>
                    <a:pt x="9055" y="3891"/>
                  </a:moveTo>
                  <a:cubicBezTo>
                    <a:pt x="3799" y="3891"/>
                    <a:pt x="1" y="12658"/>
                    <a:pt x="1" y="23794"/>
                  </a:cubicBezTo>
                  <a:cubicBezTo>
                    <a:pt x="1" y="34417"/>
                    <a:pt x="3637" y="43781"/>
                    <a:pt x="9031" y="43781"/>
                  </a:cubicBezTo>
                  <a:cubicBezTo>
                    <a:pt x="14478" y="43781"/>
                    <a:pt x="17467" y="35077"/>
                    <a:pt x="17467" y="25252"/>
                  </a:cubicBezTo>
                  <a:lnTo>
                    <a:pt x="17467" y="23804"/>
                  </a:lnTo>
                  <a:lnTo>
                    <a:pt x="10047" y="23804"/>
                  </a:lnTo>
                  <a:lnTo>
                    <a:pt x="10047" y="27946"/>
                  </a:lnTo>
                  <a:lnTo>
                    <a:pt x="14993" y="27946"/>
                  </a:lnTo>
                  <a:cubicBezTo>
                    <a:pt x="14836" y="33892"/>
                    <a:pt x="12633" y="39345"/>
                    <a:pt x="9173" y="39345"/>
                  </a:cubicBezTo>
                  <a:cubicBezTo>
                    <a:pt x="4859" y="39345"/>
                    <a:pt x="2371" y="31900"/>
                    <a:pt x="2371" y="23637"/>
                  </a:cubicBezTo>
                  <a:cubicBezTo>
                    <a:pt x="2371" y="15027"/>
                    <a:pt x="5065" y="8264"/>
                    <a:pt x="9094" y="8264"/>
                  </a:cubicBezTo>
                  <a:cubicBezTo>
                    <a:pt x="11303" y="8264"/>
                    <a:pt x="13556" y="10780"/>
                    <a:pt x="14861" y="14608"/>
                  </a:cubicBezTo>
                  <a:lnTo>
                    <a:pt x="16436" y="11368"/>
                  </a:lnTo>
                  <a:cubicBezTo>
                    <a:pt x="14616" y="6481"/>
                    <a:pt x="11892" y="3891"/>
                    <a:pt x="9055" y="3891"/>
                  </a:cubicBezTo>
                  <a:close/>
                  <a:moveTo>
                    <a:pt x="50677" y="18551"/>
                  </a:moveTo>
                  <a:lnTo>
                    <a:pt x="50677" y="33032"/>
                  </a:lnTo>
                  <a:cubicBezTo>
                    <a:pt x="50677" y="34091"/>
                    <a:pt x="50711" y="35234"/>
                    <a:pt x="50770" y="36021"/>
                  </a:cubicBezTo>
                  <a:cubicBezTo>
                    <a:pt x="51183" y="40949"/>
                    <a:pt x="52984" y="43823"/>
                    <a:pt x="55550" y="43823"/>
                  </a:cubicBezTo>
                  <a:cubicBezTo>
                    <a:pt x="58117" y="43823"/>
                    <a:pt x="59923" y="40949"/>
                    <a:pt x="60330" y="36010"/>
                  </a:cubicBezTo>
                  <a:cubicBezTo>
                    <a:pt x="60394" y="35234"/>
                    <a:pt x="60424" y="34091"/>
                    <a:pt x="60424" y="33032"/>
                  </a:cubicBezTo>
                  <a:lnTo>
                    <a:pt x="60424" y="18551"/>
                  </a:lnTo>
                  <a:lnTo>
                    <a:pt x="58186" y="18551"/>
                  </a:lnTo>
                  <a:lnTo>
                    <a:pt x="58186" y="33336"/>
                  </a:lnTo>
                  <a:cubicBezTo>
                    <a:pt x="58186" y="37101"/>
                    <a:pt x="57469" y="39775"/>
                    <a:pt x="55550" y="39775"/>
                  </a:cubicBezTo>
                  <a:cubicBezTo>
                    <a:pt x="53631" y="39775"/>
                    <a:pt x="52910" y="37101"/>
                    <a:pt x="52910" y="33336"/>
                  </a:cubicBezTo>
                  <a:lnTo>
                    <a:pt x="52910" y="18551"/>
                  </a:lnTo>
                  <a:close/>
                  <a:moveTo>
                    <a:pt x="23729" y="18551"/>
                  </a:moveTo>
                  <a:lnTo>
                    <a:pt x="29525" y="43980"/>
                  </a:lnTo>
                  <a:lnTo>
                    <a:pt x="35311" y="18551"/>
                  </a:lnTo>
                  <a:lnTo>
                    <a:pt x="32862" y="18551"/>
                  </a:lnTo>
                  <a:lnTo>
                    <a:pt x="29559" y="34249"/>
                  </a:lnTo>
                  <a:lnTo>
                    <a:pt x="26281" y="185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3"/>
          <p:cNvSpPr txBox="1">
            <a:spLocks noGrp="1"/>
          </p:cNvSpPr>
          <p:nvPr>
            <p:ph type="title"/>
          </p:nvPr>
        </p:nvSpPr>
        <p:spPr>
          <a:xfrm>
            <a:off x="406800" y="3116274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63"/>
          <p:cNvSpPr txBox="1">
            <a:spLocks noGrp="1"/>
          </p:cNvSpPr>
          <p:nvPr>
            <p:ph type="body" idx="1"/>
          </p:nvPr>
        </p:nvSpPr>
        <p:spPr>
          <a:xfrm>
            <a:off x="3324225" y="4689475"/>
            <a:ext cx="554355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​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04" name="Google Shape;604;p63"/>
          <p:cNvSpPr txBox="1">
            <a:spLocks noGrp="1"/>
          </p:cNvSpPr>
          <p:nvPr>
            <p:ph type="body" idx="2"/>
          </p:nvPr>
        </p:nvSpPr>
        <p:spPr>
          <a:xfrm>
            <a:off x="3324224" y="5052647"/>
            <a:ext cx="5543551" cy="86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05" name="Google Shape;605;p63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63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63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cial media">
  <p:cSld name="Social media">
    <p:bg>
      <p:bgPr>
        <a:solidFill>
          <a:schemeClr val="l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3"/>
          <p:cNvSpPr txBox="1"/>
          <p:nvPr/>
        </p:nvSpPr>
        <p:spPr>
          <a:xfrm>
            <a:off x="407987" y="2961113"/>
            <a:ext cx="1137602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 SemiBold"/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rPr>
              <a:t>Follow us on social media @givaudan</a:t>
            </a:r>
            <a:endParaRPr/>
          </a:p>
        </p:txBody>
      </p:sp>
      <p:pic>
        <p:nvPicPr>
          <p:cNvPr id="610" name="Google Shape;61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0" y="3519525"/>
            <a:ext cx="1778000" cy="3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13">
            <a:hlinkClick r:id="rId3"/>
          </p:cNvPr>
          <p:cNvSpPr/>
          <p:nvPr/>
        </p:nvSpPr>
        <p:spPr>
          <a:xfrm>
            <a:off x="5197839" y="3485068"/>
            <a:ext cx="337279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5700" rIns="93600" bIns="64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12" name="Google Shape;612;p13">
            <a:hlinkClick r:id="rId4"/>
          </p:cNvPr>
          <p:cNvSpPr/>
          <p:nvPr/>
        </p:nvSpPr>
        <p:spPr>
          <a:xfrm>
            <a:off x="5576350" y="3485068"/>
            <a:ext cx="337279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5700" rIns="93600" bIns="64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13" name="Google Shape;613;p13">
            <a:hlinkClick r:id="rId5"/>
          </p:cNvPr>
          <p:cNvSpPr/>
          <p:nvPr/>
        </p:nvSpPr>
        <p:spPr>
          <a:xfrm>
            <a:off x="5922975" y="3485068"/>
            <a:ext cx="337279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5700" rIns="93600" bIns="64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14" name="Google Shape;614;p13">
            <a:hlinkClick r:id="rId6"/>
          </p:cNvPr>
          <p:cNvSpPr/>
          <p:nvPr/>
        </p:nvSpPr>
        <p:spPr>
          <a:xfrm>
            <a:off x="6297100" y="3485068"/>
            <a:ext cx="337279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5700" rIns="93600" bIns="64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15" name="Google Shape;615;p13">
            <a:hlinkClick r:id="rId7"/>
          </p:cNvPr>
          <p:cNvSpPr/>
          <p:nvPr/>
        </p:nvSpPr>
        <p:spPr>
          <a:xfrm>
            <a:off x="6664350" y="3504118"/>
            <a:ext cx="337279" cy="35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00" tIns="45700" rIns="93600" bIns="64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616" name="Google Shape;616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8820" y="5922963"/>
            <a:ext cx="1570284" cy="611188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3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age">
  <p:cSld name="Blank page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64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23" name="Google Shape;623;p64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64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64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5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65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65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">
  <p:cSld name="Grid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1" name="Google Shape;631;p66"/>
          <p:cNvCxnSpPr/>
          <p:nvPr/>
        </p:nvCxnSpPr>
        <p:spPr>
          <a:xfrm>
            <a:off x="407988" y="1655763"/>
            <a:ext cx="0" cy="4257675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2" name="Google Shape;632;p66"/>
          <p:cNvCxnSpPr/>
          <p:nvPr/>
        </p:nvCxnSpPr>
        <p:spPr>
          <a:xfrm>
            <a:off x="11784013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3" name="Google Shape;633;p66"/>
          <p:cNvCxnSpPr/>
          <p:nvPr/>
        </p:nvCxnSpPr>
        <p:spPr>
          <a:xfrm>
            <a:off x="407988" y="3176588"/>
            <a:ext cx="11377612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4" name="Google Shape;634;p66"/>
          <p:cNvCxnSpPr/>
          <p:nvPr/>
        </p:nvCxnSpPr>
        <p:spPr>
          <a:xfrm>
            <a:off x="407988" y="5913438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5" name="Google Shape;635;p66"/>
          <p:cNvCxnSpPr/>
          <p:nvPr/>
        </p:nvCxnSpPr>
        <p:spPr>
          <a:xfrm>
            <a:off x="6238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6" name="Google Shape;636;p66"/>
          <p:cNvCxnSpPr/>
          <p:nvPr/>
        </p:nvCxnSpPr>
        <p:spPr>
          <a:xfrm>
            <a:off x="5950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7" name="Google Shape;637;p66"/>
          <p:cNvCxnSpPr/>
          <p:nvPr/>
        </p:nvCxnSpPr>
        <p:spPr>
          <a:xfrm>
            <a:off x="7896225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8" name="Google Shape;638;p66"/>
          <p:cNvCxnSpPr/>
          <p:nvPr/>
        </p:nvCxnSpPr>
        <p:spPr>
          <a:xfrm>
            <a:off x="8182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9" name="Google Shape;639;p66"/>
          <p:cNvCxnSpPr/>
          <p:nvPr/>
        </p:nvCxnSpPr>
        <p:spPr>
          <a:xfrm>
            <a:off x="8867775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0" name="Google Shape;640;p66"/>
          <p:cNvCxnSpPr/>
          <p:nvPr/>
        </p:nvCxnSpPr>
        <p:spPr>
          <a:xfrm>
            <a:off x="9154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1" name="Google Shape;641;p66"/>
          <p:cNvCxnSpPr/>
          <p:nvPr/>
        </p:nvCxnSpPr>
        <p:spPr>
          <a:xfrm>
            <a:off x="4295775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2" name="Google Shape;642;p66"/>
          <p:cNvCxnSpPr/>
          <p:nvPr/>
        </p:nvCxnSpPr>
        <p:spPr>
          <a:xfrm>
            <a:off x="4006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3" name="Google Shape;643;p66"/>
          <p:cNvCxnSpPr/>
          <p:nvPr/>
        </p:nvCxnSpPr>
        <p:spPr>
          <a:xfrm>
            <a:off x="3324225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4" name="Google Shape;644;p66"/>
          <p:cNvCxnSpPr/>
          <p:nvPr/>
        </p:nvCxnSpPr>
        <p:spPr>
          <a:xfrm>
            <a:off x="30353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5" name="Google Shape;645;p66"/>
          <p:cNvCxnSpPr/>
          <p:nvPr/>
        </p:nvCxnSpPr>
        <p:spPr>
          <a:xfrm>
            <a:off x="407988" y="4689475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6" name="Google Shape;646;p66"/>
          <p:cNvCxnSpPr/>
          <p:nvPr/>
        </p:nvCxnSpPr>
        <p:spPr>
          <a:xfrm>
            <a:off x="407988" y="4399141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7" name="Google Shape;647;p66"/>
          <p:cNvCxnSpPr/>
          <p:nvPr/>
        </p:nvCxnSpPr>
        <p:spPr>
          <a:xfrm>
            <a:off x="407988" y="3930650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8" name="Google Shape;648;p66"/>
          <p:cNvCxnSpPr/>
          <p:nvPr/>
        </p:nvCxnSpPr>
        <p:spPr>
          <a:xfrm>
            <a:off x="407988" y="3644900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9" name="Google Shape;649;p66"/>
          <p:cNvCxnSpPr/>
          <p:nvPr/>
        </p:nvCxnSpPr>
        <p:spPr>
          <a:xfrm>
            <a:off x="407988" y="2889250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0" name="Google Shape;650;p66"/>
          <p:cNvCxnSpPr/>
          <p:nvPr/>
        </p:nvCxnSpPr>
        <p:spPr>
          <a:xfrm>
            <a:off x="407988" y="1665288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1" name="Google Shape;651;p66"/>
          <p:cNvCxnSpPr/>
          <p:nvPr/>
        </p:nvCxnSpPr>
        <p:spPr>
          <a:xfrm>
            <a:off x="407988" y="689548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2" name="Google Shape;652;p66"/>
          <p:cNvCxnSpPr/>
          <p:nvPr/>
        </p:nvCxnSpPr>
        <p:spPr>
          <a:xfrm>
            <a:off x="407988" y="855578"/>
            <a:ext cx="11376025" cy="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3" name="Google Shape;653;p66"/>
          <p:cNvCxnSpPr/>
          <p:nvPr/>
        </p:nvCxnSpPr>
        <p:spPr>
          <a:xfrm>
            <a:off x="1090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4" name="Google Shape;654;p66"/>
          <p:cNvCxnSpPr/>
          <p:nvPr/>
        </p:nvCxnSpPr>
        <p:spPr>
          <a:xfrm>
            <a:off x="5266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5" name="Google Shape;655;p66"/>
          <p:cNvCxnSpPr/>
          <p:nvPr/>
        </p:nvCxnSpPr>
        <p:spPr>
          <a:xfrm>
            <a:off x="4979161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6" name="Google Shape;656;p66"/>
          <p:cNvCxnSpPr/>
          <p:nvPr/>
        </p:nvCxnSpPr>
        <p:spPr>
          <a:xfrm>
            <a:off x="1378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7" name="Google Shape;657;p66"/>
          <p:cNvCxnSpPr/>
          <p:nvPr/>
        </p:nvCxnSpPr>
        <p:spPr>
          <a:xfrm>
            <a:off x="2062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8" name="Google Shape;658;p66"/>
          <p:cNvCxnSpPr/>
          <p:nvPr/>
        </p:nvCxnSpPr>
        <p:spPr>
          <a:xfrm>
            <a:off x="2350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9" name="Google Shape;659;p66"/>
          <p:cNvCxnSpPr/>
          <p:nvPr/>
        </p:nvCxnSpPr>
        <p:spPr>
          <a:xfrm>
            <a:off x="6922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0" name="Google Shape;660;p66"/>
          <p:cNvCxnSpPr/>
          <p:nvPr/>
        </p:nvCxnSpPr>
        <p:spPr>
          <a:xfrm>
            <a:off x="7210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1" name="Google Shape;661;p66"/>
          <p:cNvCxnSpPr/>
          <p:nvPr/>
        </p:nvCxnSpPr>
        <p:spPr>
          <a:xfrm>
            <a:off x="9838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2" name="Google Shape;662;p66"/>
          <p:cNvCxnSpPr/>
          <p:nvPr/>
        </p:nvCxnSpPr>
        <p:spPr>
          <a:xfrm>
            <a:off x="10126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663;p66"/>
          <p:cNvCxnSpPr/>
          <p:nvPr/>
        </p:nvCxnSpPr>
        <p:spPr>
          <a:xfrm>
            <a:off x="10810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4" name="Google Shape;664;p66"/>
          <p:cNvCxnSpPr/>
          <p:nvPr/>
        </p:nvCxnSpPr>
        <p:spPr>
          <a:xfrm>
            <a:off x="11098800" y="1665288"/>
            <a:ext cx="0" cy="4248150"/>
          </a:xfrm>
          <a:prstGeom prst="straightConnector1">
            <a:avLst/>
          </a:prstGeom>
          <a:noFill/>
          <a:ln w="9525" cap="flat" cmpd="sng">
            <a:solidFill>
              <a:srgbClr val="FE00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5" name="Google Shape;665;p66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6"/>
          <p:cNvSpPr txBox="1">
            <a:spLocks noGrp="1"/>
          </p:cNvSpPr>
          <p:nvPr>
            <p:ph type="body" idx="1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667" name="Google Shape;667;p66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66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66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07988" y="371193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11376025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Jost SemiBold"/>
              <a:buAutoNum type="arabicPeriod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 SemiBold"/>
              <a:buAutoNum type="arabicPeriod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>
                <a:latin typeface="Jost"/>
                <a:ea typeface="Jost"/>
                <a:cs typeface="Jost"/>
                <a:sym typeface="Jost"/>
              </a:defRPr>
            </a:lvl5pPr>
            <a:lvl6pPr marL="2743200" lvl="5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>
                <a:latin typeface="Jost"/>
                <a:ea typeface="Jost"/>
                <a:cs typeface="Jost"/>
                <a:sym typeface="Jost"/>
              </a:defRPr>
            </a:lvl6pPr>
            <a:lvl7pPr marL="3200400" lvl="6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>
                <a:latin typeface="Jost"/>
                <a:ea typeface="Jost"/>
                <a:cs typeface="Jost"/>
                <a:sym typeface="Jost"/>
              </a:defRPr>
            </a:lvl8pPr>
            <a:lvl9pPr marL="4114800" lvl="8" indent="-30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Jost SemiBold"/>
              <a:buAutoNum type="arabicPeriod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Quote">
  <p:cSld name="Large Quote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07988" y="2058067"/>
            <a:ext cx="11376024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Jost SemiBold"/>
              <a:buNone/>
              <a:defRPr sz="48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07988" y="4279683"/>
            <a:ext cx="11376025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11376025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Banner">
  <p:cSld name="Title and Content with Bann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407988" y="1665288"/>
            <a:ext cx="11376025" cy="369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407987" y="5633607"/>
            <a:ext cx="11376025" cy="3603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406800" y="3672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406800" y="810000"/>
            <a:ext cx="11376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07988" y="371193"/>
            <a:ext cx="113760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 SemiBold"/>
              <a:buNone/>
              <a:defRPr sz="28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11164" y="1668462"/>
            <a:ext cx="11376000" cy="42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sz="2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4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​"/>
              <a:defRPr sz="10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pic>
        <p:nvPicPr>
          <p:cNvPr id="12" name="Google Shape;12;p8"/>
          <p:cNvPicPr preferRelativeResize="0"/>
          <p:nvPr/>
        </p:nvPicPr>
        <p:blipFill rotWithShape="1">
          <a:blip r:embed="rId56">
            <a:alphaModFix/>
          </a:blip>
          <a:srcRect/>
          <a:stretch/>
        </p:blipFill>
        <p:spPr>
          <a:xfrm>
            <a:off x="5693029" y="6233652"/>
            <a:ext cx="805942" cy="31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7997" y="6347850"/>
            <a:ext cx="43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10199903" y="6345700"/>
            <a:ext cx="81649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3725">
          <p15:clr>
            <a:srgbClr val="F26B43"/>
          </p15:clr>
        </p15:guide>
        <p15:guide id="6" orient="horz" pos="4065">
          <p15:clr>
            <a:srgbClr val="F26B43"/>
          </p15:clr>
        </p15:guide>
        <p15:guide id="7" pos="3749">
          <p15:clr>
            <a:srgbClr val="9FCC3B"/>
          </p15:clr>
        </p15:guide>
        <p15:guide id="8" pos="3931">
          <p15:clr>
            <a:srgbClr val="9FCC3B"/>
          </p15:clr>
        </p15:guide>
        <p15:guide id="9" orient="horz" pos="2296">
          <p15:clr>
            <a:srgbClr val="9FCC3B"/>
          </p15:clr>
        </p15:guide>
        <p15:guide id="10" orient="horz" pos="2478">
          <p15:clr>
            <a:srgbClr val="9FCC3B"/>
          </p15:clr>
        </p15:guide>
        <p15:guide id="11" orient="horz" pos="2387">
          <p15:clr>
            <a:srgbClr val="9FCC3B"/>
          </p15:clr>
        </p15:guide>
        <p15:guide id="12" pos="2094">
          <p15:clr>
            <a:srgbClr val="9FCC3B"/>
          </p15:clr>
        </p15:guide>
        <p15:guide id="13" pos="1912">
          <p15:clr>
            <a:srgbClr val="9FCC3B"/>
          </p15:clr>
        </p15:guide>
        <p15:guide id="14" pos="5586">
          <p15:clr>
            <a:srgbClr val="9FCC3B"/>
          </p15:clr>
        </p15:guide>
        <p15:guide id="15" pos="5768">
          <p15:clr>
            <a:srgbClr val="9FCC3B"/>
          </p15:clr>
        </p15:guide>
        <p15:guide id="16" pos="7423">
          <p15:clr>
            <a:srgbClr val="F26B43"/>
          </p15:clr>
        </p15:guide>
        <p15:guide id="17" pos="2525">
          <p15:clr>
            <a:srgbClr val="5ACBF0"/>
          </p15:clr>
        </p15:guide>
        <p15:guide id="18" pos="2706">
          <p15:clr>
            <a:srgbClr val="5ACBF0"/>
          </p15:clr>
        </p15:guide>
        <p15:guide id="19" pos="5155">
          <p15:clr>
            <a:srgbClr val="5ACBF0"/>
          </p15:clr>
        </p15:guide>
        <p15:guide id="20" pos="4974">
          <p15:clr>
            <a:srgbClr val="5ACBF0"/>
          </p15:clr>
        </p15:guide>
        <p15:guide id="21" orient="horz" pos="2954">
          <p15:clr>
            <a:srgbClr val="5ACBF0"/>
          </p15:clr>
        </p15:guide>
        <p15:guide id="22" orient="horz" pos="2772">
          <p15:clr>
            <a:srgbClr val="5ACBF0"/>
          </p15:clr>
        </p15:guide>
        <p15:guide id="23" orient="horz" pos="2001">
          <p15:clr>
            <a:srgbClr val="5ACBF0"/>
          </p15:clr>
        </p15:guide>
        <p15:guide id="24" orient="horz" pos="1049">
          <p15:clr>
            <a:srgbClr val="F26B43"/>
          </p15:clr>
        </p15:guide>
        <p15:guide id="25" orient="horz" pos="1820">
          <p15:clr>
            <a:srgbClr val="5ACBF0"/>
          </p15:clr>
        </p15:guide>
        <p15:guide id="26" orient="horz" pos="1434">
          <p15:clr>
            <a:srgbClr val="F26B43"/>
          </p15:clr>
        </p15:guide>
        <p15:guide id="27" orient="horz" pos="15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"/>
          <p:cNvSpPr txBox="1">
            <a:spLocks noGrp="1"/>
          </p:cNvSpPr>
          <p:nvPr>
            <p:ph type="body" idx="1"/>
          </p:nvPr>
        </p:nvSpPr>
        <p:spPr>
          <a:xfrm>
            <a:off x="5196000" y="186735"/>
            <a:ext cx="1800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</a:pPr>
            <a:r>
              <a:rPr lang="hu-HU"/>
              <a:t>November 2024</a:t>
            </a:r>
            <a:endParaRPr/>
          </a:p>
        </p:txBody>
      </p:sp>
      <p:sp>
        <p:nvSpPr>
          <p:cNvPr id="694" name="Google Shape;694;p1"/>
          <p:cNvSpPr txBox="1">
            <a:spLocks noGrp="1"/>
          </p:cNvSpPr>
          <p:nvPr>
            <p:ph type="ctrTitle"/>
          </p:nvPr>
        </p:nvSpPr>
        <p:spPr>
          <a:xfrm>
            <a:off x="407988" y="2040873"/>
            <a:ext cx="11376025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</a:pPr>
            <a:r>
              <a:rPr lang="hu-HU"/>
              <a:t>Digital TA Specialist</a:t>
            </a:r>
            <a:endParaRPr/>
          </a:p>
        </p:txBody>
      </p:sp>
      <p:sp>
        <p:nvSpPr>
          <p:cNvPr id="695" name="Google Shape;695;p1"/>
          <p:cNvSpPr txBox="1">
            <a:spLocks noGrp="1"/>
          </p:cNvSpPr>
          <p:nvPr>
            <p:ph type="dt" idx="10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t"/>
              <a:buNone/>
            </a:pPr>
            <a:r>
              <a:rPr lang="hu-HU" sz="800" b="0" i="0" u="none" strike="noStrike" cap="none">
                <a:latin typeface="Jost"/>
                <a:ea typeface="Jost"/>
                <a:cs typeface="Jost"/>
                <a:sym typeface="Jost"/>
              </a:rPr>
              <a:t>09/10/2024</a:t>
            </a:r>
            <a:endParaRPr sz="800" b="0" i="0" u="none" strike="noStrike" cap="none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96" name="Google Shape;696;p1"/>
          <p:cNvSpPr txBox="1">
            <a:spLocks noGrp="1"/>
          </p:cNvSpPr>
          <p:nvPr>
            <p:ph type="ftr" idx="11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t"/>
              <a:buNone/>
            </a:pPr>
            <a:endParaRPr sz="800" b="0" i="0" u="none" strike="noStrike" cap="none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697" name="Google Shape;697;p1"/>
          <p:cNvSpPr txBox="1">
            <a:spLocks noGrp="1"/>
          </p:cNvSpPr>
          <p:nvPr>
            <p:ph type="sldNum" idx="12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Jost"/>
              <a:buNone/>
            </a:pPr>
            <a:fld id="{00000000-1234-1234-1234-123412341234}" type="slidenum">
              <a:rPr lang="hu-HU" sz="800" b="0" i="0" u="none" strike="noStrike" cap="none">
                <a:latin typeface="Jost"/>
                <a:ea typeface="Jost"/>
                <a:cs typeface="Jost"/>
                <a:sym typeface="Jost"/>
              </a:rPr>
              <a:t>1</a:t>
            </a:fld>
            <a:endParaRPr sz="800" b="0" i="0" u="none" strike="noStrike" cap="none"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698" name="Google Shape;6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738" y="5835952"/>
            <a:ext cx="1660524" cy="777427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1"/>
          <p:cNvSpPr txBox="1">
            <a:spLocks noGrp="1"/>
          </p:cNvSpPr>
          <p:nvPr>
            <p:ph type="subTitle" idx="2"/>
          </p:nvPr>
        </p:nvSpPr>
        <p:spPr>
          <a:xfrm>
            <a:off x="386374" y="3108191"/>
            <a:ext cx="11376025" cy="13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hu-HU"/>
              <a:t>Case Study Panel: </a:t>
            </a:r>
            <a:endParaRPr/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hu-HU"/>
              <a:t>Sanne Rorby, Head of Functional Delivery</a:t>
            </a:r>
            <a:endParaRPr/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hu-HU"/>
              <a:t>Zita Szenci-Szabó, Regional Recruitment Solution Lead, Europe&amp;SAMEA</a:t>
            </a:r>
            <a:endParaRPr/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hu-HU"/>
              <a:t>Csaba Greguss, Global Executive and Strategic Talent Sourcing Lead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B01BB536-D5B1-B66B-47AD-BC303EF4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2492375"/>
            <a:ext cx="2627312" cy="34210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💼 Professional Experience:</a:t>
            </a:r>
          </a:p>
          <a:p>
            <a:pPr marL="114300" indent="0">
              <a:buNone/>
            </a:pPr>
            <a:r>
              <a:rPr lang="en-US" sz="1400" i="1" dirty="0"/>
              <a:t>"With over 6 years of diverse recruitment experience spanning industries like chemical manufacturing, IT, and digital marketing, I bring a well-rounded perspective to talent acquisition. Currently, as an IT Recruitment Partner at Elevate Jobs, I increased placement rates by 20% through strategic sourcing, even with limited resources."</a:t>
            </a:r>
            <a:endParaRPr lang="en-US" sz="1400" dirty="0"/>
          </a:p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61D8C52-3D05-1C2D-D8F1-ABE7F63D181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24226" y="2492375"/>
            <a:ext cx="2627312" cy="34210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🔍 Why I am a Sourcing Expert:</a:t>
            </a:r>
          </a:p>
          <a:p>
            <a:pPr marL="114300" indent="0">
              <a:buNone/>
            </a:pPr>
            <a:r>
              <a:rPr lang="en-US" sz="1400" i="1" dirty="0"/>
              <a:t>"I am relentless in finding solutions. For every recruitment challenge, I believe there’s a way to succeed with enough time, effort, and a creative approach."</a:t>
            </a:r>
            <a:endParaRPr lang="en-US" sz="1400" dirty="0"/>
          </a:p>
          <a:p>
            <a:endParaRPr lang="en-US" dirty="0"/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5A10BA9C-13FD-3B45-E319-F4501A89FF2C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40463" y="2492375"/>
            <a:ext cx="2627312" cy="34210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📊 How I Use Data in My Everyday Life:</a:t>
            </a:r>
          </a:p>
          <a:p>
            <a:pPr marL="114300" indent="0">
              <a:buNone/>
            </a:pPr>
            <a:r>
              <a:rPr lang="en-US" sz="1400" b="1" dirty="0"/>
              <a:t>Professionally</a:t>
            </a:r>
            <a:r>
              <a:rPr lang="en-US" sz="1400" dirty="0"/>
              <a:t>: </a:t>
            </a:r>
            <a:r>
              <a:rPr lang="en-US" sz="1400" i="1" dirty="0"/>
              <a:t>"In my current role, I began with no established database. Over two months, I experimented with different sourcing methods, analyzing each to discover the most effective channels for results."</a:t>
            </a: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Personally</a:t>
            </a:r>
            <a:r>
              <a:rPr lang="en-US" sz="1400" dirty="0"/>
              <a:t>: </a:t>
            </a:r>
            <a:r>
              <a:rPr lang="en-US" sz="1400" i="1" dirty="0"/>
              <a:t>"I apply the same analytical approach in daily life, like recently researching the best deal on a perfume across multiple sites before buying."</a:t>
            </a:r>
            <a:endParaRPr lang="en-US" sz="1400" dirty="0"/>
          </a:p>
          <a:p>
            <a:endParaRPr lang="en-US" dirty="0"/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A957F9FB-19E6-5C5B-C2E6-ADCFCEF7BA7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156701" y="2492375"/>
            <a:ext cx="2627312" cy="34210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💡 What Makes Me Unique:</a:t>
            </a:r>
          </a:p>
          <a:p>
            <a:pPr marL="114300" indent="0">
              <a:buNone/>
            </a:pPr>
            <a:r>
              <a:rPr lang="en-US" sz="1400" i="1" dirty="0"/>
              <a:t>"My curiosity drives me to learn, adapt, and explore innovative solutions continuously. This quality keeps me engaged and enables me to bring fresh ideas and adaptability to every role."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018524-1D97-790E-3912-27EDDCC6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00" y="702087"/>
            <a:ext cx="11376000" cy="430887"/>
          </a:xfrm>
        </p:spPr>
        <p:txBody>
          <a:bodyPr wrap="square" anchor="t">
            <a:normAutofit fontScale="90000"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Savitha Kandugula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88544FA-823E-17F9-3D91-5A2B929026B0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263538" y="1213038"/>
            <a:ext cx="11376000" cy="43088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Senior Talent Acquisition Specialist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D614-312F-DE7F-128D-2095D473B3E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64013" y="6345700"/>
            <a:ext cx="720000" cy="144000"/>
          </a:xfrm>
        </p:spPr>
        <p:txBody>
          <a:bodyPr wrap="square" anchor="b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hu-HU" sz="4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hu-HU" sz="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5B979-78BA-5EF3-C585-9AD27926D7AF}"/>
              </a:ext>
            </a:extLst>
          </p:cNvPr>
          <p:cNvSpPr txBox="1"/>
          <p:nvPr/>
        </p:nvSpPr>
        <p:spPr>
          <a:xfrm>
            <a:off x="5596932" y="188909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71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animBg="1"/>
      <p:bldP spid="54" grpId="0" build="p" animBg="1"/>
      <p:bldP spid="56" grpId="0" build="p" animBg="1"/>
      <p:bldP spid="5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B31B-E7D6-17D9-360C-BB120BD0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DE0D-156B-63F6-2F92-2F0002263E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hu-HU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A13B7C4-1E53-438B-1C1D-8A176EB9F732}"/>
              </a:ext>
            </a:extLst>
          </p:cNvPr>
          <p:cNvSpPr/>
          <p:nvPr/>
        </p:nvSpPr>
        <p:spPr>
          <a:xfrm>
            <a:off x="-6570831" y="3738257"/>
            <a:ext cx="26016087" cy="1153025"/>
          </a:xfrm>
          <a:custGeom>
            <a:avLst/>
            <a:gdLst>
              <a:gd name="connsiteX0" fmla="*/ 25970020 w 26016087"/>
              <a:gd name="connsiteY0" fmla="*/ 499203 h 1153025"/>
              <a:gd name="connsiteX1" fmla="*/ 25972470 w 26016087"/>
              <a:gd name="connsiteY1" fmla="*/ 500613 h 1153025"/>
              <a:gd name="connsiteX2" fmla="*/ 25974330 w 26016087"/>
              <a:gd name="connsiteY2" fmla="*/ 502530 h 1153025"/>
              <a:gd name="connsiteX3" fmla="*/ 25975236 w 26016087"/>
              <a:gd name="connsiteY3" fmla="*/ 505217 h 1153025"/>
              <a:gd name="connsiteX4" fmla="*/ 25975236 w 26016087"/>
              <a:gd name="connsiteY4" fmla="*/ 505883 h 1153025"/>
              <a:gd name="connsiteX5" fmla="*/ 25973800 w 26016087"/>
              <a:gd name="connsiteY5" fmla="*/ 505856 h 1153025"/>
              <a:gd name="connsiteX6" fmla="*/ 25972070 w 26016087"/>
              <a:gd name="connsiteY6" fmla="*/ 505031 h 1153025"/>
              <a:gd name="connsiteX7" fmla="*/ 25970818 w 26016087"/>
              <a:gd name="connsiteY7" fmla="*/ 503913 h 1153025"/>
              <a:gd name="connsiteX8" fmla="*/ 25970180 w 26016087"/>
              <a:gd name="connsiteY8" fmla="*/ 503620 h 1153025"/>
              <a:gd name="connsiteX9" fmla="*/ 25969914 w 26016087"/>
              <a:gd name="connsiteY9" fmla="*/ 503381 h 1153025"/>
              <a:gd name="connsiteX10" fmla="*/ 25971404 w 26016087"/>
              <a:gd name="connsiteY10" fmla="*/ 503541 h 1153025"/>
              <a:gd name="connsiteX11" fmla="*/ 25973108 w 26016087"/>
              <a:gd name="connsiteY11" fmla="*/ 504658 h 1153025"/>
              <a:gd name="connsiteX12" fmla="*/ 25974384 w 26016087"/>
              <a:gd name="connsiteY12" fmla="*/ 505164 h 1153025"/>
              <a:gd name="connsiteX13" fmla="*/ 25974384 w 26016087"/>
              <a:gd name="connsiteY13" fmla="*/ 503860 h 1153025"/>
              <a:gd name="connsiteX14" fmla="*/ 25972842 w 26016087"/>
              <a:gd name="connsiteY14" fmla="*/ 501571 h 1153025"/>
              <a:gd name="connsiteX15" fmla="*/ 25971936 w 26016087"/>
              <a:gd name="connsiteY15" fmla="*/ 500800 h 1153025"/>
              <a:gd name="connsiteX16" fmla="*/ 25970766 w 26016087"/>
              <a:gd name="connsiteY16" fmla="*/ 500134 h 1153025"/>
              <a:gd name="connsiteX17" fmla="*/ 25969436 w 26016087"/>
              <a:gd name="connsiteY17" fmla="*/ 499682 h 1153025"/>
              <a:gd name="connsiteX18" fmla="*/ 25968530 w 26016087"/>
              <a:gd name="connsiteY18" fmla="*/ 500081 h 1153025"/>
              <a:gd name="connsiteX19" fmla="*/ 25968024 w 26016087"/>
              <a:gd name="connsiteY19" fmla="*/ 500267 h 1153025"/>
              <a:gd name="connsiteX20" fmla="*/ 25967758 w 26016087"/>
              <a:gd name="connsiteY20" fmla="*/ 499735 h 1153025"/>
              <a:gd name="connsiteX21" fmla="*/ 25968024 w 26016087"/>
              <a:gd name="connsiteY21" fmla="*/ 499256 h 1153025"/>
              <a:gd name="connsiteX22" fmla="*/ 25968502 w 26016087"/>
              <a:gd name="connsiteY22" fmla="*/ 498777 h 1153025"/>
              <a:gd name="connsiteX23" fmla="*/ 25970100 w 26016087"/>
              <a:gd name="connsiteY23" fmla="*/ 499203 h 1153025"/>
              <a:gd name="connsiteX24" fmla="*/ 26015768 w 26016087"/>
              <a:gd name="connsiteY24" fmla="*/ 526774 h 1153025"/>
              <a:gd name="connsiteX25" fmla="*/ 26015422 w 26016087"/>
              <a:gd name="connsiteY25" fmla="*/ 527333 h 1153025"/>
              <a:gd name="connsiteX26" fmla="*/ 26014890 w 26016087"/>
              <a:gd name="connsiteY26" fmla="*/ 526854 h 1153025"/>
              <a:gd name="connsiteX27" fmla="*/ 26015262 w 26016087"/>
              <a:gd name="connsiteY27" fmla="*/ 525975 h 1153025"/>
              <a:gd name="connsiteX28" fmla="*/ 26015582 w 26016087"/>
              <a:gd name="connsiteY28" fmla="*/ 525230 h 1153025"/>
              <a:gd name="connsiteX29" fmla="*/ 26016088 w 26016087"/>
              <a:gd name="connsiteY29" fmla="*/ 525629 h 1153025"/>
              <a:gd name="connsiteX30" fmla="*/ 26015768 w 26016087"/>
              <a:gd name="connsiteY30" fmla="*/ 526774 h 1153025"/>
              <a:gd name="connsiteX31" fmla="*/ 26004698 w 26016087"/>
              <a:gd name="connsiteY31" fmla="*/ 626013 h 1153025"/>
              <a:gd name="connsiteX32" fmla="*/ 26003978 w 26016087"/>
              <a:gd name="connsiteY32" fmla="*/ 626386 h 1153025"/>
              <a:gd name="connsiteX33" fmla="*/ 26003126 w 26016087"/>
              <a:gd name="connsiteY33" fmla="*/ 626279 h 1153025"/>
              <a:gd name="connsiteX34" fmla="*/ 26002568 w 26016087"/>
              <a:gd name="connsiteY34" fmla="*/ 625747 h 1153025"/>
              <a:gd name="connsiteX35" fmla="*/ 26002568 w 26016087"/>
              <a:gd name="connsiteY35" fmla="*/ 624948 h 1153025"/>
              <a:gd name="connsiteX36" fmla="*/ 26003260 w 26016087"/>
              <a:gd name="connsiteY36" fmla="*/ 624389 h 1153025"/>
              <a:gd name="connsiteX37" fmla="*/ 26004244 w 26016087"/>
              <a:gd name="connsiteY37" fmla="*/ 624576 h 1153025"/>
              <a:gd name="connsiteX38" fmla="*/ 26004802 w 26016087"/>
              <a:gd name="connsiteY38" fmla="*/ 625294 h 1153025"/>
              <a:gd name="connsiteX39" fmla="*/ 26004802 w 26016087"/>
              <a:gd name="connsiteY39" fmla="*/ 626040 h 1153025"/>
              <a:gd name="connsiteX40" fmla="*/ 25931404 w 26016087"/>
              <a:gd name="connsiteY40" fmla="*/ 629579 h 1153025"/>
              <a:gd name="connsiteX41" fmla="*/ 25931884 w 26016087"/>
              <a:gd name="connsiteY41" fmla="*/ 630085 h 1153025"/>
              <a:gd name="connsiteX42" fmla="*/ 25932976 w 26016087"/>
              <a:gd name="connsiteY42" fmla="*/ 629951 h 1153025"/>
              <a:gd name="connsiteX43" fmla="*/ 25933932 w 26016087"/>
              <a:gd name="connsiteY43" fmla="*/ 629872 h 1153025"/>
              <a:gd name="connsiteX44" fmla="*/ 25933348 w 26016087"/>
              <a:gd name="connsiteY44" fmla="*/ 630377 h 1153025"/>
              <a:gd name="connsiteX45" fmla="*/ 25931378 w 26016087"/>
              <a:gd name="connsiteY45" fmla="*/ 630590 h 1153025"/>
              <a:gd name="connsiteX46" fmla="*/ 25930420 w 26016087"/>
              <a:gd name="connsiteY46" fmla="*/ 629313 h 1153025"/>
              <a:gd name="connsiteX47" fmla="*/ 25931618 w 26016087"/>
              <a:gd name="connsiteY47" fmla="*/ 628328 h 1153025"/>
              <a:gd name="connsiteX48" fmla="*/ 25932682 w 26016087"/>
              <a:gd name="connsiteY48" fmla="*/ 628168 h 1153025"/>
              <a:gd name="connsiteX49" fmla="*/ 25932682 w 26016087"/>
              <a:gd name="connsiteY49" fmla="*/ 628435 h 1153025"/>
              <a:gd name="connsiteX50" fmla="*/ 25932682 w 26016087"/>
              <a:gd name="connsiteY50" fmla="*/ 628727 h 1153025"/>
              <a:gd name="connsiteX51" fmla="*/ 25932176 w 26016087"/>
              <a:gd name="connsiteY51" fmla="*/ 628727 h 1153025"/>
              <a:gd name="connsiteX52" fmla="*/ 25931378 w 26016087"/>
              <a:gd name="connsiteY52" fmla="*/ 628967 h 1153025"/>
              <a:gd name="connsiteX53" fmla="*/ 25931378 w 26016087"/>
              <a:gd name="connsiteY53" fmla="*/ 629579 h 1153025"/>
              <a:gd name="connsiteX54" fmla="*/ 25759752 w 26016087"/>
              <a:gd name="connsiteY54" fmla="*/ 641847 h 1153025"/>
              <a:gd name="connsiteX55" fmla="*/ 25760630 w 26016087"/>
              <a:gd name="connsiteY55" fmla="*/ 642859 h 1153025"/>
              <a:gd name="connsiteX56" fmla="*/ 25760630 w 26016087"/>
              <a:gd name="connsiteY56" fmla="*/ 643338 h 1153025"/>
              <a:gd name="connsiteX57" fmla="*/ 25760206 w 26016087"/>
              <a:gd name="connsiteY57" fmla="*/ 643258 h 1153025"/>
              <a:gd name="connsiteX58" fmla="*/ 25758926 w 26016087"/>
              <a:gd name="connsiteY58" fmla="*/ 642965 h 1153025"/>
              <a:gd name="connsiteX59" fmla="*/ 25758502 w 26016087"/>
              <a:gd name="connsiteY59" fmla="*/ 642380 h 1153025"/>
              <a:gd name="connsiteX60" fmla="*/ 25759434 w 26016087"/>
              <a:gd name="connsiteY60" fmla="*/ 642779 h 1153025"/>
              <a:gd name="connsiteX61" fmla="*/ 25759832 w 26016087"/>
              <a:gd name="connsiteY61" fmla="*/ 642699 h 1153025"/>
              <a:gd name="connsiteX62" fmla="*/ 25758980 w 26016087"/>
              <a:gd name="connsiteY62" fmla="*/ 641821 h 1153025"/>
              <a:gd name="connsiteX63" fmla="*/ 25758234 w 26016087"/>
              <a:gd name="connsiteY63" fmla="*/ 641156 h 1153025"/>
              <a:gd name="connsiteX64" fmla="*/ 25757676 w 26016087"/>
              <a:gd name="connsiteY64" fmla="*/ 640889 h 1153025"/>
              <a:gd name="connsiteX65" fmla="*/ 25757676 w 26016087"/>
              <a:gd name="connsiteY65" fmla="*/ 640570 h 1153025"/>
              <a:gd name="connsiteX66" fmla="*/ 25758368 w 26016087"/>
              <a:gd name="connsiteY66" fmla="*/ 640730 h 1153025"/>
              <a:gd name="connsiteX67" fmla="*/ 25759752 w 26016087"/>
              <a:gd name="connsiteY67" fmla="*/ 641847 h 1153025"/>
              <a:gd name="connsiteX68" fmla="*/ 5216 w 26016087"/>
              <a:gd name="connsiteY68" fmla="*/ 0 h 1153025"/>
              <a:gd name="connsiteX69" fmla="*/ 11177 w 26016087"/>
              <a:gd name="connsiteY69" fmla="*/ 6307 h 1153025"/>
              <a:gd name="connsiteX70" fmla="*/ 10033 w 26016087"/>
              <a:gd name="connsiteY70" fmla="*/ 9501 h 1153025"/>
              <a:gd name="connsiteX71" fmla="*/ 5722 w 26016087"/>
              <a:gd name="connsiteY71" fmla="*/ 9208 h 1153025"/>
              <a:gd name="connsiteX72" fmla="*/ 3752 w 26016087"/>
              <a:gd name="connsiteY72" fmla="*/ 8064 h 1153025"/>
              <a:gd name="connsiteX73" fmla="*/ 7106 w 26016087"/>
              <a:gd name="connsiteY73" fmla="*/ 7505 h 1153025"/>
              <a:gd name="connsiteX74" fmla="*/ 7664 w 26016087"/>
              <a:gd name="connsiteY74" fmla="*/ 6334 h 1153025"/>
              <a:gd name="connsiteX75" fmla="*/ 6120 w 26016087"/>
              <a:gd name="connsiteY75" fmla="*/ 4498 h 1153025"/>
              <a:gd name="connsiteX76" fmla="*/ 4071 w 26016087"/>
              <a:gd name="connsiteY76" fmla="*/ 3220 h 1153025"/>
              <a:gd name="connsiteX77" fmla="*/ 2661 w 26016087"/>
              <a:gd name="connsiteY77" fmla="*/ 3220 h 1153025"/>
              <a:gd name="connsiteX78" fmla="*/ 2315 w 26016087"/>
              <a:gd name="connsiteY78" fmla="*/ 5748 h 1153025"/>
              <a:gd name="connsiteX79" fmla="*/ 0 w 26016087"/>
              <a:gd name="connsiteY79" fmla="*/ 3779 h 1153025"/>
              <a:gd name="connsiteX80" fmla="*/ 1357 w 26016087"/>
              <a:gd name="connsiteY80" fmla="*/ 1783 h 1153025"/>
              <a:gd name="connsiteX81" fmla="*/ 3007 w 26016087"/>
              <a:gd name="connsiteY81" fmla="*/ 479 h 1153025"/>
              <a:gd name="connsiteX82" fmla="*/ 5216 w 26016087"/>
              <a:gd name="connsiteY82" fmla="*/ 0 h 1153025"/>
              <a:gd name="connsiteX83" fmla="*/ 24824844 w 26016087"/>
              <a:gd name="connsiteY83" fmla="*/ 59347 h 1153025"/>
              <a:gd name="connsiteX84" fmla="*/ 24820108 w 26016087"/>
              <a:gd name="connsiteY84" fmla="*/ 61848 h 1153025"/>
              <a:gd name="connsiteX85" fmla="*/ 24818670 w 26016087"/>
              <a:gd name="connsiteY85" fmla="*/ 61449 h 1153025"/>
              <a:gd name="connsiteX86" fmla="*/ 24824286 w 26016087"/>
              <a:gd name="connsiteY86" fmla="*/ 57910 h 1153025"/>
              <a:gd name="connsiteX87" fmla="*/ 24824260 w 26016087"/>
              <a:gd name="connsiteY87" fmla="*/ 58335 h 1153025"/>
              <a:gd name="connsiteX88" fmla="*/ 24824844 w 26016087"/>
              <a:gd name="connsiteY88" fmla="*/ 59373 h 1153025"/>
              <a:gd name="connsiteX89" fmla="*/ 24815476 w 26016087"/>
              <a:gd name="connsiteY89" fmla="*/ 65175 h 1153025"/>
              <a:gd name="connsiteX90" fmla="*/ 24809942 w 26016087"/>
              <a:gd name="connsiteY90" fmla="*/ 68049 h 1153025"/>
              <a:gd name="connsiteX91" fmla="*/ 24808452 w 26016087"/>
              <a:gd name="connsiteY91" fmla="*/ 66505 h 1153025"/>
              <a:gd name="connsiteX92" fmla="*/ 24810448 w 26016087"/>
              <a:gd name="connsiteY92" fmla="*/ 66452 h 1153025"/>
              <a:gd name="connsiteX93" fmla="*/ 24814172 w 26016087"/>
              <a:gd name="connsiteY93" fmla="*/ 63658 h 1153025"/>
              <a:gd name="connsiteX94" fmla="*/ 24818670 w 26016087"/>
              <a:gd name="connsiteY94" fmla="*/ 63445 h 1153025"/>
              <a:gd name="connsiteX95" fmla="*/ 24818140 w 26016087"/>
              <a:gd name="connsiteY95" fmla="*/ 65015 h 1153025"/>
              <a:gd name="connsiteX96" fmla="*/ 24815476 w 26016087"/>
              <a:gd name="connsiteY96" fmla="*/ 65175 h 1153025"/>
              <a:gd name="connsiteX97" fmla="*/ 154354 w 26016087"/>
              <a:gd name="connsiteY97" fmla="*/ 154434 h 1153025"/>
              <a:gd name="connsiteX98" fmla="*/ 166782 w 26016087"/>
              <a:gd name="connsiteY98" fmla="*/ 163083 h 1153025"/>
              <a:gd name="connsiteX99" fmla="*/ 161513 w 26016087"/>
              <a:gd name="connsiteY99" fmla="*/ 163695 h 1153025"/>
              <a:gd name="connsiteX100" fmla="*/ 148526 w 26016087"/>
              <a:gd name="connsiteY100" fmla="*/ 159517 h 1153025"/>
              <a:gd name="connsiteX101" fmla="*/ 136657 w 26016087"/>
              <a:gd name="connsiteY101" fmla="*/ 150974 h 1153025"/>
              <a:gd name="connsiteX102" fmla="*/ 140196 w 26016087"/>
              <a:gd name="connsiteY102" fmla="*/ 149138 h 1153025"/>
              <a:gd name="connsiteX103" fmla="*/ 141926 w 26016087"/>
              <a:gd name="connsiteY103" fmla="*/ 152199 h 1153025"/>
              <a:gd name="connsiteX104" fmla="*/ 147329 w 26016087"/>
              <a:gd name="connsiteY104" fmla="*/ 155073 h 1153025"/>
              <a:gd name="connsiteX105" fmla="*/ 150522 w 26016087"/>
              <a:gd name="connsiteY105" fmla="*/ 149058 h 1153025"/>
              <a:gd name="connsiteX106" fmla="*/ 152624 w 26016087"/>
              <a:gd name="connsiteY106" fmla="*/ 147701 h 1153025"/>
              <a:gd name="connsiteX107" fmla="*/ 143150 w 26016087"/>
              <a:gd name="connsiteY107" fmla="*/ 141474 h 1153025"/>
              <a:gd name="connsiteX108" fmla="*/ 146902 w 26016087"/>
              <a:gd name="connsiteY108" fmla="*/ 141820 h 1153025"/>
              <a:gd name="connsiteX109" fmla="*/ 155871 w 26016087"/>
              <a:gd name="connsiteY109" fmla="*/ 146024 h 1153025"/>
              <a:gd name="connsiteX110" fmla="*/ 154354 w 26016087"/>
              <a:gd name="connsiteY110" fmla="*/ 154434 h 1153025"/>
              <a:gd name="connsiteX111" fmla="*/ 24828490 w 26016087"/>
              <a:gd name="connsiteY111" fmla="*/ 155153 h 1153025"/>
              <a:gd name="connsiteX112" fmla="*/ 24828862 w 26016087"/>
              <a:gd name="connsiteY112" fmla="*/ 156856 h 1153025"/>
              <a:gd name="connsiteX113" fmla="*/ 24824606 w 26016087"/>
              <a:gd name="connsiteY113" fmla="*/ 152172 h 1153025"/>
              <a:gd name="connsiteX114" fmla="*/ 24822076 w 26016087"/>
              <a:gd name="connsiteY114" fmla="*/ 149165 h 1153025"/>
              <a:gd name="connsiteX115" fmla="*/ 24822238 w 26016087"/>
              <a:gd name="connsiteY115" fmla="*/ 147861 h 1153025"/>
              <a:gd name="connsiteX116" fmla="*/ 24823380 w 26016087"/>
              <a:gd name="connsiteY116" fmla="*/ 148686 h 1153025"/>
              <a:gd name="connsiteX117" fmla="*/ 24824792 w 26016087"/>
              <a:gd name="connsiteY117" fmla="*/ 150149 h 1153025"/>
              <a:gd name="connsiteX118" fmla="*/ 24825724 w 26016087"/>
              <a:gd name="connsiteY118" fmla="*/ 151320 h 1153025"/>
              <a:gd name="connsiteX119" fmla="*/ 24828490 w 26016087"/>
              <a:gd name="connsiteY119" fmla="*/ 155153 h 1153025"/>
              <a:gd name="connsiteX120" fmla="*/ 24829316 w 26016087"/>
              <a:gd name="connsiteY120" fmla="*/ 164733 h 1153025"/>
              <a:gd name="connsiteX121" fmla="*/ 24826602 w 26016087"/>
              <a:gd name="connsiteY121" fmla="*/ 165052 h 1153025"/>
              <a:gd name="connsiteX122" fmla="*/ 24828624 w 26016087"/>
              <a:gd name="connsiteY122" fmla="*/ 163988 h 1153025"/>
              <a:gd name="connsiteX123" fmla="*/ 24829182 w 26016087"/>
              <a:gd name="connsiteY123" fmla="*/ 162498 h 1153025"/>
              <a:gd name="connsiteX124" fmla="*/ 24828862 w 26016087"/>
              <a:gd name="connsiteY124" fmla="*/ 157894 h 1153025"/>
              <a:gd name="connsiteX125" fmla="*/ 24829928 w 26016087"/>
              <a:gd name="connsiteY125" fmla="*/ 158266 h 1153025"/>
              <a:gd name="connsiteX126" fmla="*/ 24830300 w 26016087"/>
              <a:gd name="connsiteY126" fmla="*/ 160156 h 1153025"/>
              <a:gd name="connsiteX127" fmla="*/ 24830488 w 26016087"/>
              <a:gd name="connsiteY127" fmla="*/ 162950 h 1153025"/>
              <a:gd name="connsiteX128" fmla="*/ 24829316 w 26016087"/>
              <a:gd name="connsiteY128" fmla="*/ 164733 h 1153025"/>
              <a:gd name="connsiteX129" fmla="*/ 24829954 w 26016087"/>
              <a:gd name="connsiteY129" fmla="*/ 192730 h 1153025"/>
              <a:gd name="connsiteX130" fmla="*/ 24827958 w 26016087"/>
              <a:gd name="connsiteY130" fmla="*/ 192996 h 1153025"/>
              <a:gd name="connsiteX131" fmla="*/ 24829262 w 26016087"/>
              <a:gd name="connsiteY131" fmla="*/ 191479 h 1153025"/>
              <a:gd name="connsiteX132" fmla="*/ 24837804 w 26016087"/>
              <a:gd name="connsiteY132" fmla="*/ 189802 h 1153025"/>
              <a:gd name="connsiteX133" fmla="*/ 24838550 w 26016087"/>
              <a:gd name="connsiteY133" fmla="*/ 189323 h 1153025"/>
              <a:gd name="connsiteX134" fmla="*/ 24839934 w 26016087"/>
              <a:gd name="connsiteY134" fmla="*/ 190255 h 1153025"/>
              <a:gd name="connsiteX135" fmla="*/ 24839908 w 26016087"/>
              <a:gd name="connsiteY135" fmla="*/ 191133 h 1153025"/>
              <a:gd name="connsiteX136" fmla="*/ 24839296 w 26016087"/>
              <a:gd name="connsiteY136" fmla="*/ 191585 h 1153025"/>
              <a:gd name="connsiteX137" fmla="*/ 24835064 w 26016087"/>
              <a:gd name="connsiteY137" fmla="*/ 191612 h 1153025"/>
              <a:gd name="connsiteX138" fmla="*/ 24831738 w 26016087"/>
              <a:gd name="connsiteY138" fmla="*/ 192411 h 1153025"/>
              <a:gd name="connsiteX139" fmla="*/ 24829954 w 26016087"/>
              <a:gd name="connsiteY139" fmla="*/ 192730 h 1153025"/>
              <a:gd name="connsiteX140" fmla="*/ 24829528 w 26016087"/>
              <a:gd name="connsiteY140" fmla="*/ 217267 h 1153025"/>
              <a:gd name="connsiteX141" fmla="*/ 24833548 w 26016087"/>
              <a:gd name="connsiteY141" fmla="*/ 220221 h 1153025"/>
              <a:gd name="connsiteX142" fmla="*/ 24833014 w 26016087"/>
              <a:gd name="connsiteY142" fmla="*/ 222243 h 1153025"/>
              <a:gd name="connsiteX143" fmla="*/ 24831658 w 26016087"/>
              <a:gd name="connsiteY143" fmla="*/ 224585 h 1153025"/>
              <a:gd name="connsiteX144" fmla="*/ 24826416 w 26016087"/>
              <a:gd name="connsiteY144" fmla="*/ 230520 h 1153025"/>
              <a:gd name="connsiteX145" fmla="*/ 24824818 w 26016087"/>
              <a:gd name="connsiteY145" fmla="*/ 229961 h 1153025"/>
              <a:gd name="connsiteX146" fmla="*/ 24829928 w 26016087"/>
              <a:gd name="connsiteY146" fmla="*/ 224585 h 1153025"/>
              <a:gd name="connsiteX147" fmla="*/ 24831898 w 26016087"/>
              <a:gd name="connsiteY147" fmla="*/ 221019 h 1153025"/>
              <a:gd name="connsiteX148" fmla="*/ 24828970 w 26016087"/>
              <a:gd name="connsiteY148" fmla="*/ 218278 h 1153025"/>
              <a:gd name="connsiteX149" fmla="*/ 24827798 w 26016087"/>
              <a:gd name="connsiteY149" fmla="*/ 218890 h 1153025"/>
              <a:gd name="connsiteX150" fmla="*/ 24827320 w 26016087"/>
              <a:gd name="connsiteY150" fmla="*/ 218890 h 1153025"/>
              <a:gd name="connsiteX151" fmla="*/ 24826308 w 26016087"/>
              <a:gd name="connsiteY151" fmla="*/ 216335 h 1153025"/>
              <a:gd name="connsiteX152" fmla="*/ 24827320 w 26016087"/>
              <a:gd name="connsiteY152" fmla="*/ 216335 h 1153025"/>
              <a:gd name="connsiteX153" fmla="*/ 24829528 w 26016087"/>
              <a:gd name="connsiteY153" fmla="*/ 217267 h 1153025"/>
              <a:gd name="connsiteX154" fmla="*/ 24939786 w 26016087"/>
              <a:gd name="connsiteY154" fmla="*/ 352620 h 1153025"/>
              <a:gd name="connsiteX155" fmla="*/ 24937364 w 26016087"/>
              <a:gd name="connsiteY155" fmla="*/ 354669 h 1153025"/>
              <a:gd name="connsiteX156" fmla="*/ 24936432 w 26016087"/>
              <a:gd name="connsiteY156" fmla="*/ 352833 h 1153025"/>
              <a:gd name="connsiteX157" fmla="*/ 24937630 w 26016087"/>
              <a:gd name="connsiteY157" fmla="*/ 350544 h 1153025"/>
              <a:gd name="connsiteX158" fmla="*/ 24935606 w 26016087"/>
              <a:gd name="connsiteY158" fmla="*/ 341096 h 1153025"/>
              <a:gd name="connsiteX159" fmla="*/ 24932254 w 26016087"/>
              <a:gd name="connsiteY159" fmla="*/ 339819 h 1153025"/>
              <a:gd name="connsiteX160" fmla="*/ 24930258 w 26016087"/>
              <a:gd name="connsiteY160" fmla="*/ 336971 h 1153025"/>
              <a:gd name="connsiteX161" fmla="*/ 24931216 w 26016087"/>
              <a:gd name="connsiteY161" fmla="*/ 336971 h 1153025"/>
              <a:gd name="connsiteX162" fmla="*/ 24934570 w 26016087"/>
              <a:gd name="connsiteY162" fmla="*/ 339579 h 1153025"/>
              <a:gd name="connsiteX163" fmla="*/ 24937256 w 26016087"/>
              <a:gd name="connsiteY163" fmla="*/ 340750 h 1153025"/>
              <a:gd name="connsiteX164" fmla="*/ 24938828 w 26016087"/>
              <a:gd name="connsiteY164" fmla="*/ 346951 h 1153025"/>
              <a:gd name="connsiteX165" fmla="*/ 24939786 w 26016087"/>
              <a:gd name="connsiteY165" fmla="*/ 352646 h 1153025"/>
              <a:gd name="connsiteX166" fmla="*/ 24569522 w 26016087"/>
              <a:gd name="connsiteY166" fmla="*/ 357969 h 1153025"/>
              <a:gd name="connsiteX167" fmla="*/ 24568830 w 26016087"/>
              <a:gd name="connsiteY167" fmla="*/ 358128 h 1153025"/>
              <a:gd name="connsiteX168" fmla="*/ 24567420 w 26016087"/>
              <a:gd name="connsiteY168" fmla="*/ 357357 h 1153025"/>
              <a:gd name="connsiteX169" fmla="*/ 24567606 w 26016087"/>
              <a:gd name="connsiteY169" fmla="*/ 356399 h 1153025"/>
              <a:gd name="connsiteX170" fmla="*/ 24568590 w 26016087"/>
              <a:gd name="connsiteY170" fmla="*/ 355973 h 1153025"/>
              <a:gd name="connsiteX171" fmla="*/ 24569842 w 26016087"/>
              <a:gd name="connsiteY171" fmla="*/ 356691 h 1153025"/>
              <a:gd name="connsiteX172" fmla="*/ 24569522 w 26016087"/>
              <a:gd name="connsiteY172" fmla="*/ 357969 h 1153025"/>
              <a:gd name="connsiteX173" fmla="*/ 24959532 w 26016087"/>
              <a:gd name="connsiteY173" fmla="*/ 383198 h 1153025"/>
              <a:gd name="connsiteX174" fmla="*/ 24959984 w 26016087"/>
              <a:gd name="connsiteY174" fmla="*/ 387057 h 1153025"/>
              <a:gd name="connsiteX175" fmla="*/ 24958282 w 26016087"/>
              <a:gd name="connsiteY175" fmla="*/ 386551 h 1153025"/>
              <a:gd name="connsiteX176" fmla="*/ 24957724 w 26016087"/>
              <a:gd name="connsiteY176" fmla="*/ 385061 h 1153025"/>
              <a:gd name="connsiteX177" fmla="*/ 24957164 w 26016087"/>
              <a:gd name="connsiteY177" fmla="*/ 381175 h 1153025"/>
              <a:gd name="connsiteX178" fmla="*/ 24955380 w 26016087"/>
              <a:gd name="connsiteY178" fmla="*/ 377369 h 1153025"/>
              <a:gd name="connsiteX179" fmla="*/ 24957404 w 26016087"/>
              <a:gd name="connsiteY179" fmla="*/ 378381 h 1153025"/>
              <a:gd name="connsiteX180" fmla="*/ 24959080 w 26016087"/>
              <a:gd name="connsiteY180" fmla="*/ 381361 h 1153025"/>
              <a:gd name="connsiteX181" fmla="*/ 24959532 w 26016087"/>
              <a:gd name="connsiteY181" fmla="*/ 383198 h 1153025"/>
              <a:gd name="connsiteX182" fmla="*/ 332554 w 26016087"/>
              <a:gd name="connsiteY182" fmla="*/ 597936 h 1153025"/>
              <a:gd name="connsiteX183" fmla="*/ 332341 w 26016087"/>
              <a:gd name="connsiteY183" fmla="*/ 598389 h 1153025"/>
              <a:gd name="connsiteX184" fmla="*/ 331436 w 26016087"/>
              <a:gd name="connsiteY184" fmla="*/ 597803 h 1153025"/>
              <a:gd name="connsiteX185" fmla="*/ 329679 w 26016087"/>
              <a:gd name="connsiteY185" fmla="*/ 596712 h 1153025"/>
              <a:gd name="connsiteX186" fmla="*/ 328189 w 26016087"/>
              <a:gd name="connsiteY186" fmla="*/ 595515 h 1153025"/>
              <a:gd name="connsiteX187" fmla="*/ 328162 w 26016087"/>
              <a:gd name="connsiteY187" fmla="*/ 594982 h 1153025"/>
              <a:gd name="connsiteX188" fmla="*/ 330265 w 26016087"/>
              <a:gd name="connsiteY188" fmla="*/ 594264 h 1153025"/>
              <a:gd name="connsiteX189" fmla="*/ 332952 w 26016087"/>
              <a:gd name="connsiteY189" fmla="*/ 593705 h 1153025"/>
              <a:gd name="connsiteX190" fmla="*/ 333538 w 26016087"/>
              <a:gd name="connsiteY190" fmla="*/ 594477 h 1153025"/>
              <a:gd name="connsiteX191" fmla="*/ 333033 w 26016087"/>
              <a:gd name="connsiteY191" fmla="*/ 595594 h 1153025"/>
              <a:gd name="connsiteX192" fmla="*/ 332554 w 26016087"/>
              <a:gd name="connsiteY192" fmla="*/ 597936 h 1153025"/>
              <a:gd name="connsiteX193" fmla="*/ 264771 w 26016087"/>
              <a:gd name="connsiteY193" fmla="*/ 713090 h 1153025"/>
              <a:gd name="connsiteX194" fmla="*/ 263041 w 26016087"/>
              <a:gd name="connsiteY194" fmla="*/ 713489 h 1153025"/>
              <a:gd name="connsiteX195" fmla="*/ 261018 w 26016087"/>
              <a:gd name="connsiteY195" fmla="*/ 713489 h 1153025"/>
              <a:gd name="connsiteX196" fmla="*/ 260007 w 26016087"/>
              <a:gd name="connsiteY196" fmla="*/ 712505 h 1153025"/>
              <a:gd name="connsiteX197" fmla="*/ 259954 w 26016087"/>
              <a:gd name="connsiteY197" fmla="*/ 711706 h 1153025"/>
              <a:gd name="connsiteX198" fmla="*/ 260646 w 26016087"/>
              <a:gd name="connsiteY198" fmla="*/ 711706 h 1153025"/>
              <a:gd name="connsiteX199" fmla="*/ 261284 w 26016087"/>
              <a:gd name="connsiteY199" fmla="*/ 711839 h 1153025"/>
              <a:gd name="connsiteX200" fmla="*/ 264159 w 26016087"/>
              <a:gd name="connsiteY200" fmla="*/ 711972 h 1153025"/>
              <a:gd name="connsiteX201" fmla="*/ 264904 w 26016087"/>
              <a:gd name="connsiteY201" fmla="*/ 712558 h 1153025"/>
              <a:gd name="connsiteX202" fmla="*/ 264771 w 26016087"/>
              <a:gd name="connsiteY202" fmla="*/ 713090 h 1153025"/>
              <a:gd name="connsiteX203" fmla="*/ 569593 w 26016087"/>
              <a:gd name="connsiteY203" fmla="*/ 1151828 h 1153025"/>
              <a:gd name="connsiteX204" fmla="*/ 568982 w 26016087"/>
              <a:gd name="connsiteY204" fmla="*/ 1153026 h 1153025"/>
              <a:gd name="connsiteX205" fmla="*/ 567811 w 26016087"/>
              <a:gd name="connsiteY205" fmla="*/ 1152600 h 1153025"/>
              <a:gd name="connsiteX206" fmla="*/ 567119 w 26016087"/>
              <a:gd name="connsiteY206" fmla="*/ 1151057 h 1153025"/>
              <a:gd name="connsiteX207" fmla="*/ 566879 w 26016087"/>
              <a:gd name="connsiteY207" fmla="*/ 1149407 h 1153025"/>
              <a:gd name="connsiteX208" fmla="*/ 567332 w 26016087"/>
              <a:gd name="connsiteY208" fmla="*/ 1148076 h 1153025"/>
              <a:gd name="connsiteX209" fmla="*/ 568103 w 26016087"/>
              <a:gd name="connsiteY209" fmla="*/ 1148130 h 1153025"/>
              <a:gd name="connsiteX210" fmla="*/ 568982 w 26016087"/>
              <a:gd name="connsiteY210" fmla="*/ 1149779 h 1153025"/>
              <a:gd name="connsiteX211" fmla="*/ 569593 w 26016087"/>
              <a:gd name="connsiteY211" fmla="*/ 1151828 h 1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26016087" h="1153025">
                <a:moveTo>
                  <a:pt x="25970020" y="499203"/>
                </a:moveTo>
                <a:lnTo>
                  <a:pt x="25972470" y="500613"/>
                </a:lnTo>
                <a:lnTo>
                  <a:pt x="25974330" y="502530"/>
                </a:lnTo>
                <a:lnTo>
                  <a:pt x="25975236" y="505217"/>
                </a:lnTo>
                <a:lnTo>
                  <a:pt x="25975236" y="505883"/>
                </a:lnTo>
                <a:lnTo>
                  <a:pt x="25973800" y="505856"/>
                </a:lnTo>
                <a:lnTo>
                  <a:pt x="25972070" y="505031"/>
                </a:lnTo>
                <a:lnTo>
                  <a:pt x="25970818" y="503913"/>
                </a:lnTo>
                <a:lnTo>
                  <a:pt x="25970180" y="503620"/>
                </a:lnTo>
                <a:lnTo>
                  <a:pt x="25969914" y="503381"/>
                </a:lnTo>
                <a:lnTo>
                  <a:pt x="25971404" y="503541"/>
                </a:lnTo>
                <a:lnTo>
                  <a:pt x="25973108" y="504658"/>
                </a:lnTo>
                <a:lnTo>
                  <a:pt x="25974384" y="505164"/>
                </a:lnTo>
                <a:lnTo>
                  <a:pt x="25974384" y="503860"/>
                </a:lnTo>
                <a:lnTo>
                  <a:pt x="25972842" y="501571"/>
                </a:lnTo>
                <a:lnTo>
                  <a:pt x="25971936" y="500800"/>
                </a:lnTo>
                <a:lnTo>
                  <a:pt x="25970766" y="500134"/>
                </a:lnTo>
                <a:lnTo>
                  <a:pt x="25969436" y="499682"/>
                </a:lnTo>
                <a:lnTo>
                  <a:pt x="25968530" y="500081"/>
                </a:lnTo>
                <a:lnTo>
                  <a:pt x="25968024" y="500267"/>
                </a:lnTo>
                <a:lnTo>
                  <a:pt x="25967758" y="499735"/>
                </a:lnTo>
                <a:lnTo>
                  <a:pt x="25968024" y="499256"/>
                </a:lnTo>
                <a:lnTo>
                  <a:pt x="25968502" y="498777"/>
                </a:lnTo>
                <a:lnTo>
                  <a:pt x="25970100" y="499203"/>
                </a:lnTo>
                <a:close/>
                <a:moveTo>
                  <a:pt x="26015768" y="526774"/>
                </a:moveTo>
                <a:lnTo>
                  <a:pt x="26015422" y="527333"/>
                </a:lnTo>
                <a:lnTo>
                  <a:pt x="26014890" y="526854"/>
                </a:lnTo>
                <a:lnTo>
                  <a:pt x="26015262" y="525975"/>
                </a:lnTo>
                <a:lnTo>
                  <a:pt x="26015582" y="525230"/>
                </a:lnTo>
                <a:lnTo>
                  <a:pt x="26016088" y="525629"/>
                </a:lnTo>
                <a:lnTo>
                  <a:pt x="26015768" y="526774"/>
                </a:lnTo>
                <a:close/>
                <a:moveTo>
                  <a:pt x="26004698" y="626013"/>
                </a:moveTo>
                <a:lnTo>
                  <a:pt x="26003978" y="626386"/>
                </a:lnTo>
                <a:lnTo>
                  <a:pt x="26003126" y="626279"/>
                </a:lnTo>
                <a:lnTo>
                  <a:pt x="26002568" y="625747"/>
                </a:lnTo>
                <a:lnTo>
                  <a:pt x="26002568" y="624948"/>
                </a:lnTo>
                <a:lnTo>
                  <a:pt x="26003260" y="624389"/>
                </a:lnTo>
                <a:lnTo>
                  <a:pt x="26004244" y="624576"/>
                </a:lnTo>
                <a:lnTo>
                  <a:pt x="26004802" y="625294"/>
                </a:lnTo>
                <a:lnTo>
                  <a:pt x="26004802" y="626040"/>
                </a:lnTo>
                <a:close/>
                <a:moveTo>
                  <a:pt x="25931404" y="629579"/>
                </a:moveTo>
                <a:lnTo>
                  <a:pt x="25931884" y="630085"/>
                </a:lnTo>
                <a:lnTo>
                  <a:pt x="25932976" y="629951"/>
                </a:lnTo>
                <a:lnTo>
                  <a:pt x="25933932" y="629872"/>
                </a:lnTo>
                <a:lnTo>
                  <a:pt x="25933348" y="630377"/>
                </a:lnTo>
                <a:lnTo>
                  <a:pt x="25931378" y="630590"/>
                </a:lnTo>
                <a:lnTo>
                  <a:pt x="25930420" y="629313"/>
                </a:lnTo>
                <a:lnTo>
                  <a:pt x="25931618" y="628328"/>
                </a:lnTo>
                <a:lnTo>
                  <a:pt x="25932682" y="628168"/>
                </a:lnTo>
                <a:lnTo>
                  <a:pt x="25932682" y="628435"/>
                </a:lnTo>
                <a:lnTo>
                  <a:pt x="25932682" y="628727"/>
                </a:lnTo>
                <a:lnTo>
                  <a:pt x="25932176" y="628727"/>
                </a:lnTo>
                <a:lnTo>
                  <a:pt x="25931378" y="628967"/>
                </a:lnTo>
                <a:lnTo>
                  <a:pt x="25931378" y="629579"/>
                </a:lnTo>
                <a:close/>
                <a:moveTo>
                  <a:pt x="25759752" y="641847"/>
                </a:moveTo>
                <a:lnTo>
                  <a:pt x="25760630" y="642859"/>
                </a:lnTo>
                <a:lnTo>
                  <a:pt x="25760630" y="643338"/>
                </a:lnTo>
                <a:lnTo>
                  <a:pt x="25760206" y="643258"/>
                </a:lnTo>
                <a:lnTo>
                  <a:pt x="25758926" y="642965"/>
                </a:lnTo>
                <a:lnTo>
                  <a:pt x="25758502" y="642380"/>
                </a:lnTo>
                <a:lnTo>
                  <a:pt x="25759434" y="642779"/>
                </a:lnTo>
                <a:lnTo>
                  <a:pt x="25759832" y="642699"/>
                </a:lnTo>
                <a:lnTo>
                  <a:pt x="25758980" y="641821"/>
                </a:lnTo>
                <a:lnTo>
                  <a:pt x="25758234" y="641156"/>
                </a:lnTo>
                <a:lnTo>
                  <a:pt x="25757676" y="640889"/>
                </a:lnTo>
                <a:lnTo>
                  <a:pt x="25757676" y="640570"/>
                </a:lnTo>
                <a:lnTo>
                  <a:pt x="25758368" y="640730"/>
                </a:lnTo>
                <a:lnTo>
                  <a:pt x="25759752" y="641847"/>
                </a:lnTo>
                <a:close/>
                <a:moveTo>
                  <a:pt x="5216" y="0"/>
                </a:moveTo>
                <a:lnTo>
                  <a:pt x="11177" y="6307"/>
                </a:lnTo>
                <a:lnTo>
                  <a:pt x="10033" y="9501"/>
                </a:lnTo>
                <a:lnTo>
                  <a:pt x="5722" y="9208"/>
                </a:lnTo>
                <a:lnTo>
                  <a:pt x="3752" y="8064"/>
                </a:lnTo>
                <a:lnTo>
                  <a:pt x="7106" y="7505"/>
                </a:lnTo>
                <a:lnTo>
                  <a:pt x="7664" y="6334"/>
                </a:lnTo>
                <a:lnTo>
                  <a:pt x="6120" y="4498"/>
                </a:lnTo>
                <a:lnTo>
                  <a:pt x="4071" y="3220"/>
                </a:lnTo>
                <a:lnTo>
                  <a:pt x="2661" y="3220"/>
                </a:lnTo>
                <a:lnTo>
                  <a:pt x="2315" y="5748"/>
                </a:lnTo>
                <a:lnTo>
                  <a:pt x="0" y="3779"/>
                </a:lnTo>
                <a:lnTo>
                  <a:pt x="1357" y="1783"/>
                </a:lnTo>
                <a:lnTo>
                  <a:pt x="3007" y="479"/>
                </a:lnTo>
                <a:lnTo>
                  <a:pt x="5216" y="0"/>
                </a:lnTo>
                <a:close/>
                <a:moveTo>
                  <a:pt x="24824844" y="59347"/>
                </a:moveTo>
                <a:lnTo>
                  <a:pt x="24820108" y="61848"/>
                </a:lnTo>
                <a:lnTo>
                  <a:pt x="24818670" y="61449"/>
                </a:lnTo>
                <a:lnTo>
                  <a:pt x="24824286" y="57910"/>
                </a:lnTo>
                <a:lnTo>
                  <a:pt x="24824260" y="58335"/>
                </a:lnTo>
                <a:lnTo>
                  <a:pt x="24824844" y="59373"/>
                </a:lnTo>
                <a:close/>
                <a:moveTo>
                  <a:pt x="24815476" y="65175"/>
                </a:moveTo>
                <a:lnTo>
                  <a:pt x="24809942" y="68049"/>
                </a:lnTo>
                <a:lnTo>
                  <a:pt x="24808452" y="66505"/>
                </a:lnTo>
                <a:lnTo>
                  <a:pt x="24810448" y="66452"/>
                </a:lnTo>
                <a:lnTo>
                  <a:pt x="24814172" y="63658"/>
                </a:lnTo>
                <a:lnTo>
                  <a:pt x="24818670" y="63445"/>
                </a:lnTo>
                <a:lnTo>
                  <a:pt x="24818140" y="65015"/>
                </a:lnTo>
                <a:lnTo>
                  <a:pt x="24815476" y="65175"/>
                </a:lnTo>
                <a:close/>
                <a:moveTo>
                  <a:pt x="154354" y="154434"/>
                </a:moveTo>
                <a:lnTo>
                  <a:pt x="166782" y="163083"/>
                </a:lnTo>
                <a:lnTo>
                  <a:pt x="161513" y="163695"/>
                </a:lnTo>
                <a:lnTo>
                  <a:pt x="148526" y="159517"/>
                </a:lnTo>
                <a:lnTo>
                  <a:pt x="136657" y="150974"/>
                </a:lnTo>
                <a:lnTo>
                  <a:pt x="140196" y="149138"/>
                </a:lnTo>
                <a:lnTo>
                  <a:pt x="141926" y="152199"/>
                </a:lnTo>
                <a:lnTo>
                  <a:pt x="147329" y="155073"/>
                </a:lnTo>
                <a:lnTo>
                  <a:pt x="150522" y="149058"/>
                </a:lnTo>
                <a:lnTo>
                  <a:pt x="152624" y="147701"/>
                </a:lnTo>
                <a:lnTo>
                  <a:pt x="143150" y="141474"/>
                </a:lnTo>
                <a:lnTo>
                  <a:pt x="146902" y="141820"/>
                </a:lnTo>
                <a:lnTo>
                  <a:pt x="155871" y="146024"/>
                </a:lnTo>
                <a:lnTo>
                  <a:pt x="154354" y="154434"/>
                </a:lnTo>
                <a:close/>
                <a:moveTo>
                  <a:pt x="24828490" y="155153"/>
                </a:moveTo>
                <a:lnTo>
                  <a:pt x="24828862" y="156856"/>
                </a:lnTo>
                <a:lnTo>
                  <a:pt x="24824606" y="152172"/>
                </a:lnTo>
                <a:lnTo>
                  <a:pt x="24822076" y="149165"/>
                </a:lnTo>
                <a:lnTo>
                  <a:pt x="24822238" y="147861"/>
                </a:lnTo>
                <a:lnTo>
                  <a:pt x="24823380" y="148686"/>
                </a:lnTo>
                <a:lnTo>
                  <a:pt x="24824792" y="150149"/>
                </a:lnTo>
                <a:lnTo>
                  <a:pt x="24825724" y="151320"/>
                </a:lnTo>
                <a:lnTo>
                  <a:pt x="24828490" y="155153"/>
                </a:lnTo>
                <a:close/>
                <a:moveTo>
                  <a:pt x="24829316" y="164733"/>
                </a:moveTo>
                <a:lnTo>
                  <a:pt x="24826602" y="165052"/>
                </a:lnTo>
                <a:lnTo>
                  <a:pt x="24828624" y="163988"/>
                </a:lnTo>
                <a:lnTo>
                  <a:pt x="24829182" y="162498"/>
                </a:lnTo>
                <a:lnTo>
                  <a:pt x="24828862" y="157894"/>
                </a:lnTo>
                <a:lnTo>
                  <a:pt x="24829928" y="158266"/>
                </a:lnTo>
                <a:lnTo>
                  <a:pt x="24830300" y="160156"/>
                </a:lnTo>
                <a:lnTo>
                  <a:pt x="24830488" y="162950"/>
                </a:lnTo>
                <a:lnTo>
                  <a:pt x="24829316" y="164733"/>
                </a:lnTo>
                <a:close/>
                <a:moveTo>
                  <a:pt x="24829954" y="192730"/>
                </a:moveTo>
                <a:lnTo>
                  <a:pt x="24827958" y="192996"/>
                </a:lnTo>
                <a:lnTo>
                  <a:pt x="24829262" y="191479"/>
                </a:lnTo>
                <a:lnTo>
                  <a:pt x="24837804" y="189802"/>
                </a:lnTo>
                <a:lnTo>
                  <a:pt x="24838550" y="189323"/>
                </a:lnTo>
                <a:lnTo>
                  <a:pt x="24839934" y="190255"/>
                </a:lnTo>
                <a:lnTo>
                  <a:pt x="24839908" y="191133"/>
                </a:lnTo>
                <a:lnTo>
                  <a:pt x="24839296" y="191585"/>
                </a:lnTo>
                <a:lnTo>
                  <a:pt x="24835064" y="191612"/>
                </a:lnTo>
                <a:lnTo>
                  <a:pt x="24831738" y="192411"/>
                </a:lnTo>
                <a:lnTo>
                  <a:pt x="24829954" y="192730"/>
                </a:lnTo>
                <a:close/>
                <a:moveTo>
                  <a:pt x="24829528" y="217267"/>
                </a:moveTo>
                <a:lnTo>
                  <a:pt x="24833548" y="220221"/>
                </a:lnTo>
                <a:lnTo>
                  <a:pt x="24833014" y="222243"/>
                </a:lnTo>
                <a:lnTo>
                  <a:pt x="24831658" y="224585"/>
                </a:lnTo>
                <a:lnTo>
                  <a:pt x="24826416" y="230520"/>
                </a:lnTo>
                <a:lnTo>
                  <a:pt x="24824818" y="229961"/>
                </a:lnTo>
                <a:lnTo>
                  <a:pt x="24829928" y="224585"/>
                </a:lnTo>
                <a:lnTo>
                  <a:pt x="24831898" y="221019"/>
                </a:lnTo>
                <a:lnTo>
                  <a:pt x="24828970" y="218278"/>
                </a:lnTo>
                <a:lnTo>
                  <a:pt x="24827798" y="218890"/>
                </a:lnTo>
                <a:lnTo>
                  <a:pt x="24827320" y="218890"/>
                </a:lnTo>
                <a:lnTo>
                  <a:pt x="24826308" y="216335"/>
                </a:lnTo>
                <a:lnTo>
                  <a:pt x="24827320" y="216335"/>
                </a:lnTo>
                <a:lnTo>
                  <a:pt x="24829528" y="217267"/>
                </a:lnTo>
                <a:close/>
                <a:moveTo>
                  <a:pt x="24939786" y="352620"/>
                </a:moveTo>
                <a:lnTo>
                  <a:pt x="24937364" y="354669"/>
                </a:lnTo>
                <a:lnTo>
                  <a:pt x="24936432" y="352833"/>
                </a:lnTo>
                <a:lnTo>
                  <a:pt x="24937630" y="350544"/>
                </a:lnTo>
                <a:lnTo>
                  <a:pt x="24935606" y="341096"/>
                </a:lnTo>
                <a:lnTo>
                  <a:pt x="24932254" y="339819"/>
                </a:lnTo>
                <a:lnTo>
                  <a:pt x="24930258" y="336971"/>
                </a:lnTo>
                <a:lnTo>
                  <a:pt x="24931216" y="336971"/>
                </a:lnTo>
                <a:lnTo>
                  <a:pt x="24934570" y="339579"/>
                </a:lnTo>
                <a:lnTo>
                  <a:pt x="24937256" y="340750"/>
                </a:lnTo>
                <a:lnTo>
                  <a:pt x="24938828" y="346951"/>
                </a:lnTo>
                <a:lnTo>
                  <a:pt x="24939786" y="352646"/>
                </a:lnTo>
                <a:close/>
                <a:moveTo>
                  <a:pt x="24569522" y="357969"/>
                </a:moveTo>
                <a:lnTo>
                  <a:pt x="24568830" y="358128"/>
                </a:lnTo>
                <a:lnTo>
                  <a:pt x="24567420" y="357357"/>
                </a:lnTo>
                <a:lnTo>
                  <a:pt x="24567606" y="356399"/>
                </a:lnTo>
                <a:lnTo>
                  <a:pt x="24568590" y="355973"/>
                </a:lnTo>
                <a:lnTo>
                  <a:pt x="24569842" y="356691"/>
                </a:lnTo>
                <a:lnTo>
                  <a:pt x="24569522" y="357969"/>
                </a:lnTo>
                <a:close/>
                <a:moveTo>
                  <a:pt x="24959532" y="383198"/>
                </a:moveTo>
                <a:lnTo>
                  <a:pt x="24959984" y="387057"/>
                </a:lnTo>
                <a:lnTo>
                  <a:pt x="24958282" y="386551"/>
                </a:lnTo>
                <a:lnTo>
                  <a:pt x="24957724" y="385061"/>
                </a:lnTo>
                <a:lnTo>
                  <a:pt x="24957164" y="381175"/>
                </a:lnTo>
                <a:lnTo>
                  <a:pt x="24955380" y="377369"/>
                </a:lnTo>
                <a:lnTo>
                  <a:pt x="24957404" y="378381"/>
                </a:lnTo>
                <a:lnTo>
                  <a:pt x="24959080" y="381361"/>
                </a:lnTo>
                <a:lnTo>
                  <a:pt x="24959532" y="383198"/>
                </a:lnTo>
                <a:close/>
                <a:moveTo>
                  <a:pt x="332554" y="597936"/>
                </a:moveTo>
                <a:lnTo>
                  <a:pt x="332341" y="598389"/>
                </a:lnTo>
                <a:lnTo>
                  <a:pt x="331436" y="597803"/>
                </a:lnTo>
                <a:lnTo>
                  <a:pt x="329679" y="596712"/>
                </a:lnTo>
                <a:lnTo>
                  <a:pt x="328189" y="595515"/>
                </a:lnTo>
                <a:lnTo>
                  <a:pt x="328162" y="594982"/>
                </a:lnTo>
                <a:lnTo>
                  <a:pt x="330265" y="594264"/>
                </a:lnTo>
                <a:lnTo>
                  <a:pt x="332952" y="593705"/>
                </a:lnTo>
                <a:lnTo>
                  <a:pt x="333538" y="594477"/>
                </a:lnTo>
                <a:lnTo>
                  <a:pt x="333033" y="595594"/>
                </a:lnTo>
                <a:lnTo>
                  <a:pt x="332554" y="597936"/>
                </a:lnTo>
                <a:close/>
                <a:moveTo>
                  <a:pt x="264771" y="713090"/>
                </a:moveTo>
                <a:lnTo>
                  <a:pt x="263041" y="713489"/>
                </a:lnTo>
                <a:lnTo>
                  <a:pt x="261018" y="713489"/>
                </a:lnTo>
                <a:lnTo>
                  <a:pt x="260007" y="712505"/>
                </a:lnTo>
                <a:lnTo>
                  <a:pt x="259954" y="711706"/>
                </a:lnTo>
                <a:lnTo>
                  <a:pt x="260646" y="711706"/>
                </a:lnTo>
                <a:lnTo>
                  <a:pt x="261284" y="711839"/>
                </a:lnTo>
                <a:lnTo>
                  <a:pt x="264159" y="711972"/>
                </a:lnTo>
                <a:lnTo>
                  <a:pt x="264904" y="712558"/>
                </a:lnTo>
                <a:lnTo>
                  <a:pt x="264771" y="713090"/>
                </a:lnTo>
                <a:close/>
                <a:moveTo>
                  <a:pt x="569593" y="1151828"/>
                </a:moveTo>
                <a:lnTo>
                  <a:pt x="568982" y="1153026"/>
                </a:lnTo>
                <a:lnTo>
                  <a:pt x="567811" y="1152600"/>
                </a:lnTo>
                <a:lnTo>
                  <a:pt x="567119" y="1151057"/>
                </a:lnTo>
                <a:lnTo>
                  <a:pt x="566879" y="1149407"/>
                </a:lnTo>
                <a:lnTo>
                  <a:pt x="567332" y="1148076"/>
                </a:lnTo>
                <a:lnTo>
                  <a:pt x="568103" y="1148130"/>
                </a:lnTo>
                <a:lnTo>
                  <a:pt x="568982" y="1149779"/>
                </a:lnTo>
                <a:lnTo>
                  <a:pt x="569593" y="1151828"/>
                </a:lnTo>
                <a:close/>
              </a:path>
            </a:pathLst>
          </a:custGeom>
          <a:solidFill>
            <a:srgbClr val="000000"/>
          </a:solidFill>
          <a:ln w="265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834AF79-EA58-453F-AE20-0B2CF83DEF0C}"/>
              </a:ext>
            </a:extLst>
          </p:cNvPr>
          <p:cNvSpPr/>
          <p:nvPr/>
        </p:nvSpPr>
        <p:spPr>
          <a:xfrm>
            <a:off x="4258528" y="4620844"/>
            <a:ext cx="653929" cy="619759"/>
          </a:xfrm>
          <a:custGeom>
            <a:avLst/>
            <a:gdLst>
              <a:gd name="connsiteX0" fmla="*/ 3779 w 653929"/>
              <a:gd name="connsiteY0" fmla="*/ 6893 h 619759"/>
              <a:gd name="connsiteX1" fmla="*/ 1224 w 653929"/>
              <a:gd name="connsiteY1" fmla="*/ 6999 h 619759"/>
              <a:gd name="connsiteX2" fmla="*/ 479 w 653929"/>
              <a:gd name="connsiteY2" fmla="*/ 6360 h 619759"/>
              <a:gd name="connsiteX3" fmla="*/ 0 w 653929"/>
              <a:gd name="connsiteY3" fmla="*/ 4604 h 619759"/>
              <a:gd name="connsiteX4" fmla="*/ 1224 w 653929"/>
              <a:gd name="connsiteY4" fmla="*/ 1757 h 619759"/>
              <a:gd name="connsiteX5" fmla="*/ 2342 w 653929"/>
              <a:gd name="connsiteY5" fmla="*/ 0 h 619759"/>
              <a:gd name="connsiteX6" fmla="*/ 4072 w 653929"/>
              <a:gd name="connsiteY6" fmla="*/ 240 h 619759"/>
              <a:gd name="connsiteX7" fmla="*/ 6414 w 653929"/>
              <a:gd name="connsiteY7" fmla="*/ 2262 h 619759"/>
              <a:gd name="connsiteX8" fmla="*/ 8383 w 653929"/>
              <a:gd name="connsiteY8" fmla="*/ 3965 h 619759"/>
              <a:gd name="connsiteX9" fmla="*/ 7319 w 653929"/>
              <a:gd name="connsiteY9" fmla="*/ 5509 h 619759"/>
              <a:gd name="connsiteX10" fmla="*/ 3779 w 653929"/>
              <a:gd name="connsiteY10" fmla="*/ 6866 h 619759"/>
              <a:gd name="connsiteX11" fmla="*/ 651508 w 653929"/>
              <a:gd name="connsiteY11" fmla="*/ 619254 h 619759"/>
              <a:gd name="connsiteX12" fmla="*/ 644775 w 653929"/>
              <a:gd name="connsiteY12" fmla="*/ 619759 h 619759"/>
              <a:gd name="connsiteX13" fmla="*/ 645334 w 653929"/>
              <a:gd name="connsiteY13" fmla="*/ 616087 h 619759"/>
              <a:gd name="connsiteX14" fmla="*/ 650337 w 653929"/>
              <a:gd name="connsiteY14" fmla="*/ 612174 h 619759"/>
              <a:gd name="connsiteX15" fmla="*/ 653717 w 653929"/>
              <a:gd name="connsiteY15" fmla="*/ 612680 h 619759"/>
              <a:gd name="connsiteX16" fmla="*/ 653930 w 653929"/>
              <a:gd name="connsiteY16" fmla="*/ 617178 h 619759"/>
              <a:gd name="connsiteX17" fmla="*/ 651508 w 653929"/>
              <a:gd name="connsiteY17" fmla="*/ 619254 h 6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3929" h="619759">
                <a:moveTo>
                  <a:pt x="3779" y="6893"/>
                </a:moveTo>
                <a:lnTo>
                  <a:pt x="1224" y="6999"/>
                </a:lnTo>
                <a:lnTo>
                  <a:pt x="479" y="6360"/>
                </a:lnTo>
                <a:lnTo>
                  <a:pt x="0" y="4604"/>
                </a:lnTo>
                <a:lnTo>
                  <a:pt x="1224" y="1757"/>
                </a:lnTo>
                <a:lnTo>
                  <a:pt x="2342" y="0"/>
                </a:lnTo>
                <a:lnTo>
                  <a:pt x="4072" y="240"/>
                </a:lnTo>
                <a:lnTo>
                  <a:pt x="6414" y="2262"/>
                </a:lnTo>
                <a:lnTo>
                  <a:pt x="8383" y="3965"/>
                </a:lnTo>
                <a:lnTo>
                  <a:pt x="7319" y="5509"/>
                </a:lnTo>
                <a:lnTo>
                  <a:pt x="3779" y="6866"/>
                </a:lnTo>
                <a:close/>
                <a:moveTo>
                  <a:pt x="651508" y="619254"/>
                </a:moveTo>
                <a:lnTo>
                  <a:pt x="644775" y="619759"/>
                </a:lnTo>
                <a:lnTo>
                  <a:pt x="645334" y="616087"/>
                </a:lnTo>
                <a:lnTo>
                  <a:pt x="650337" y="612174"/>
                </a:lnTo>
                <a:lnTo>
                  <a:pt x="653717" y="612680"/>
                </a:lnTo>
                <a:lnTo>
                  <a:pt x="653930" y="617178"/>
                </a:lnTo>
                <a:lnTo>
                  <a:pt x="651508" y="619254"/>
                </a:lnTo>
                <a:close/>
              </a:path>
            </a:pathLst>
          </a:custGeom>
          <a:solidFill>
            <a:srgbClr val="000000"/>
          </a:solidFill>
          <a:ln w="265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361297-C143-9778-F4F0-EE1104EE371D}"/>
              </a:ext>
            </a:extLst>
          </p:cNvPr>
          <p:cNvGrpSpPr/>
          <p:nvPr/>
        </p:nvGrpSpPr>
        <p:grpSpPr>
          <a:xfrm>
            <a:off x="2873727" y="1364274"/>
            <a:ext cx="6444546" cy="2373983"/>
            <a:chOff x="2873727" y="1364274"/>
            <a:chExt cx="6444546" cy="23739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88FECD4-C57A-9BBA-2831-27186954BB12}"/>
                </a:ext>
              </a:extLst>
            </p:cNvPr>
            <p:cNvSpPr/>
            <p:nvPr/>
          </p:nvSpPr>
          <p:spPr>
            <a:xfrm>
              <a:off x="8774329" y="2677231"/>
              <a:ext cx="15298" cy="48913"/>
            </a:xfrm>
            <a:custGeom>
              <a:avLst/>
              <a:gdLst>
                <a:gd name="connsiteX0" fmla="*/ 11577 w 12321"/>
                <a:gd name="connsiteY0" fmla="*/ 30200 h 36541"/>
                <a:gd name="connsiteX1" fmla="*/ 9155 w 12321"/>
                <a:gd name="connsiteY1" fmla="*/ 36542 h 36541"/>
                <a:gd name="connsiteX2" fmla="*/ 6840 w 12321"/>
                <a:gd name="connsiteY2" fmla="*/ 34323 h 36541"/>
                <a:gd name="connsiteX3" fmla="*/ 985 w 12321"/>
                <a:gd name="connsiteY3" fmla="*/ 23353 h 36541"/>
                <a:gd name="connsiteX4" fmla="*/ 2741 w 12321"/>
                <a:gd name="connsiteY4" fmla="*/ 15648 h 36541"/>
                <a:gd name="connsiteX5" fmla="*/ 0 w 12321"/>
                <a:gd name="connsiteY5" fmla="*/ 4628 h 36541"/>
                <a:gd name="connsiteX6" fmla="*/ 1304 w 12321"/>
                <a:gd name="connsiteY6" fmla="*/ 1472 h 36541"/>
                <a:gd name="connsiteX7" fmla="*/ 8330 w 12321"/>
                <a:gd name="connsiteY7" fmla="*/ 0 h 36541"/>
                <a:gd name="connsiteX8" fmla="*/ 9953 w 12321"/>
                <a:gd name="connsiteY8" fmla="*/ 482 h 36541"/>
                <a:gd name="connsiteX9" fmla="*/ 7851 w 12321"/>
                <a:gd name="connsiteY9" fmla="*/ 4013 h 36541"/>
                <a:gd name="connsiteX10" fmla="*/ 11736 w 12321"/>
                <a:gd name="connsiteY10" fmla="*/ 10166 h 36541"/>
                <a:gd name="connsiteX11" fmla="*/ 12322 w 12321"/>
                <a:gd name="connsiteY11" fmla="*/ 20303 h 3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21" h="36541">
                  <a:moveTo>
                    <a:pt x="11577" y="30200"/>
                  </a:moveTo>
                  <a:lnTo>
                    <a:pt x="9155" y="36542"/>
                  </a:lnTo>
                  <a:lnTo>
                    <a:pt x="6840" y="34323"/>
                  </a:lnTo>
                  <a:lnTo>
                    <a:pt x="985" y="23353"/>
                  </a:lnTo>
                  <a:lnTo>
                    <a:pt x="2741" y="15648"/>
                  </a:lnTo>
                  <a:lnTo>
                    <a:pt x="0" y="4628"/>
                  </a:lnTo>
                  <a:lnTo>
                    <a:pt x="1304" y="1472"/>
                  </a:lnTo>
                  <a:lnTo>
                    <a:pt x="8330" y="0"/>
                  </a:lnTo>
                  <a:lnTo>
                    <a:pt x="9953" y="482"/>
                  </a:lnTo>
                  <a:lnTo>
                    <a:pt x="7851" y="4013"/>
                  </a:lnTo>
                  <a:lnTo>
                    <a:pt x="11736" y="10166"/>
                  </a:lnTo>
                  <a:lnTo>
                    <a:pt x="12322" y="2030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733136-766B-4312-FC6B-DE94E6C132C3}"/>
                </a:ext>
              </a:extLst>
            </p:cNvPr>
            <p:cNvSpPr/>
            <p:nvPr/>
          </p:nvSpPr>
          <p:spPr>
            <a:xfrm>
              <a:off x="3290490" y="1399408"/>
              <a:ext cx="1915035" cy="2064386"/>
            </a:xfrm>
            <a:custGeom>
              <a:avLst/>
              <a:gdLst>
                <a:gd name="connsiteX0" fmla="*/ 1289124 w 1542398"/>
                <a:gd name="connsiteY0" fmla="*/ 14526 h 1542221"/>
                <a:gd name="connsiteX1" fmla="*/ 1290694 w 1542398"/>
                <a:gd name="connsiteY1" fmla="*/ 19502 h 1542221"/>
                <a:gd name="connsiteX2" fmla="*/ 1290960 w 1542398"/>
                <a:gd name="connsiteY2" fmla="*/ 24156 h 1542221"/>
                <a:gd name="connsiteX3" fmla="*/ 1283881 w 1542398"/>
                <a:gd name="connsiteY3" fmla="*/ 28490 h 1542221"/>
                <a:gd name="connsiteX4" fmla="*/ 1279224 w 1542398"/>
                <a:gd name="connsiteY4" fmla="*/ 31005 h 1542221"/>
                <a:gd name="connsiteX5" fmla="*/ 1273635 w 1542398"/>
                <a:gd name="connsiteY5" fmla="*/ 42963 h 1542221"/>
                <a:gd name="connsiteX6" fmla="*/ 1263283 w 1542398"/>
                <a:gd name="connsiteY6" fmla="*/ 51068 h 1542221"/>
                <a:gd name="connsiteX7" fmla="*/ 1261553 w 1542398"/>
                <a:gd name="connsiteY7" fmla="*/ 53530 h 1542221"/>
                <a:gd name="connsiteX8" fmla="*/ 1261633 w 1542398"/>
                <a:gd name="connsiteY8" fmla="*/ 55749 h 1542221"/>
                <a:gd name="connsiteX9" fmla="*/ 1268659 w 1542398"/>
                <a:gd name="connsiteY9" fmla="*/ 59414 h 1542221"/>
                <a:gd name="connsiteX10" fmla="*/ 1271001 w 1542398"/>
                <a:gd name="connsiteY10" fmla="*/ 62892 h 1542221"/>
                <a:gd name="connsiteX11" fmla="*/ 1272092 w 1542398"/>
                <a:gd name="connsiteY11" fmla="*/ 67546 h 1542221"/>
                <a:gd name="connsiteX12" fmla="*/ 1268952 w 1542398"/>
                <a:gd name="connsiteY12" fmla="*/ 84186 h 1542221"/>
                <a:gd name="connsiteX13" fmla="*/ 1266982 w 1542398"/>
                <a:gd name="connsiteY13" fmla="*/ 96919 h 1542221"/>
                <a:gd name="connsiteX14" fmla="*/ 1264401 w 1542398"/>
                <a:gd name="connsiteY14" fmla="*/ 113585 h 1542221"/>
                <a:gd name="connsiteX15" fmla="*/ 1264507 w 1542398"/>
                <a:gd name="connsiteY15" fmla="*/ 119925 h 1542221"/>
                <a:gd name="connsiteX16" fmla="*/ 1267168 w 1542398"/>
                <a:gd name="connsiteY16" fmla="*/ 127522 h 1542221"/>
                <a:gd name="connsiteX17" fmla="*/ 1269803 w 1542398"/>
                <a:gd name="connsiteY17" fmla="*/ 133434 h 1542221"/>
                <a:gd name="connsiteX18" fmla="*/ 1270628 w 1542398"/>
                <a:gd name="connsiteY18" fmla="*/ 140122 h 1542221"/>
                <a:gd name="connsiteX19" fmla="*/ 1269697 w 1542398"/>
                <a:gd name="connsiteY19" fmla="*/ 156573 h 1542221"/>
                <a:gd name="connsiteX20" fmla="*/ 1272917 w 1542398"/>
                <a:gd name="connsiteY20" fmla="*/ 166070 h 1542221"/>
                <a:gd name="connsiteX21" fmla="*/ 1275498 w 1542398"/>
                <a:gd name="connsiteY21" fmla="*/ 174818 h 1542221"/>
                <a:gd name="connsiteX22" fmla="*/ 1269351 w 1542398"/>
                <a:gd name="connsiteY22" fmla="*/ 185705 h 1542221"/>
                <a:gd name="connsiteX23" fmla="*/ 1266716 w 1542398"/>
                <a:gd name="connsiteY23" fmla="*/ 195309 h 1542221"/>
                <a:gd name="connsiteX24" fmla="*/ 1265066 w 1542398"/>
                <a:gd name="connsiteY24" fmla="*/ 209032 h 1542221"/>
                <a:gd name="connsiteX25" fmla="*/ 1264401 w 1542398"/>
                <a:gd name="connsiteY25" fmla="*/ 217673 h 1542221"/>
                <a:gd name="connsiteX26" fmla="*/ 1260435 w 1542398"/>
                <a:gd name="connsiteY26" fmla="*/ 225645 h 1542221"/>
                <a:gd name="connsiteX27" fmla="*/ 1255273 w 1542398"/>
                <a:gd name="connsiteY27" fmla="*/ 233108 h 1542221"/>
                <a:gd name="connsiteX28" fmla="*/ 1249444 w 1542398"/>
                <a:gd name="connsiteY28" fmla="*/ 237763 h 1542221"/>
                <a:gd name="connsiteX29" fmla="*/ 1242259 w 1542398"/>
                <a:gd name="connsiteY29" fmla="*/ 241776 h 1542221"/>
                <a:gd name="connsiteX30" fmla="*/ 1233982 w 1542398"/>
                <a:gd name="connsiteY30" fmla="*/ 247046 h 1542221"/>
                <a:gd name="connsiteX31" fmla="*/ 1227276 w 1542398"/>
                <a:gd name="connsiteY31" fmla="*/ 261142 h 1542221"/>
                <a:gd name="connsiteX32" fmla="*/ 1212772 w 1542398"/>
                <a:gd name="connsiteY32" fmla="*/ 272860 h 1542221"/>
                <a:gd name="connsiteX33" fmla="*/ 1209738 w 1542398"/>
                <a:gd name="connsiteY33" fmla="*/ 276873 h 1542221"/>
                <a:gd name="connsiteX34" fmla="*/ 1208381 w 1542398"/>
                <a:gd name="connsiteY34" fmla="*/ 286236 h 1542221"/>
                <a:gd name="connsiteX35" fmla="*/ 1208727 w 1542398"/>
                <a:gd name="connsiteY35" fmla="*/ 299209 h 1542221"/>
                <a:gd name="connsiteX36" fmla="*/ 1211282 w 1542398"/>
                <a:gd name="connsiteY36" fmla="*/ 309508 h 1542221"/>
                <a:gd name="connsiteX37" fmla="*/ 1218228 w 1542398"/>
                <a:gd name="connsiteY37" fmla="*/ 324704 h 1542221"/>
                <a:gd name="connsiteX38" fmla="*/ 1224322 w 1542398"/>
                <a:gd name="connsiteY38" fmla="*/ 341396 h 1542221"/>
                <a:gd name="connsiteX39" fmla="*/ 1225972 w 1542398"/>
                <a:gd name="connsiteY39" fmla="*/ 349768 h 1542221"/>
                <a:gd name="connsiteX40" fmla="*/ 1228314 w 1542398"/>
                <a:gd name="connsiteY40" fmla="*/ 352951 h 1542221"/>
                <a:gd name="connsiteX41" fmla="*/ 1236883 w 1542398"/>
                <a:gd name="connsiteY41" fmla="*/ 358409 h 1542221"/>
                <a:gd name="connsiteX42" fmla="*/ 1251707 w 1542398"/>
                <a:gd name="connsiteY42" fmla="*/ 365792 h 1542221"/>
                <a:gd name="connsiteX43" fmla="*/ 1254448 w 1542398"/>
                <a:gd name="connsiteY43" fmla="*/ 368815 h 1542221"/>
                <a:gd name="connsiteX44" fmla="*/ 1261793 w 1542398"/>
                <a:gd name="connsiteY44" fmla="*/ 380267 h 1542221"/>
                <a:gd name="connsiteX45" fmla="*/ 1268765 w 1542398"/>
                <a:gd name="connsiteY45" fmla="*/ 400756 h 1542221"/>
                <a:gd name="connsiteX46" fmla="*/ 1270948 w 1542398"/>
                <a:gd name="connsiteY46" fmla="*/ 414294 h 1542221"/>
                <a:gd name="connsiteX47" fmla="*/ 1284520 w 1542398"/>
                <a:gd name="connsiteY47" fmla="*/ 425048 h 1542221"/>
                <a:gd name="connsiteX48" fmla="*/ 1297055 w 1542398"/>
                <a:gd name="connsiteY48" fmla="*/ 434945 h 1542221"/>
                <a:gd name="connsiteX49" fmla="*/ 1309084 w 1542398"/>
                <a:gd name="connsiteY49" fmla="*/ 443640 h 1542221"/>
                <a:gd name="connsiteX50" fmla="*/ 1322151 w 1542398"/>
                <a:gd name="connsiteY50" fmla="*/ 453055 h 1542221"/>
                <a:gd name="connsiteX51" fmla="*/ 1324040 w 1542398"/>
                <a:gd name="connsiteY51" fmla="*/ 455943 h 1542221"/>
                <a:gd name="connsiteX52" fmla="*/ 1328378 w 1542398"/>
                <a:gd name="connsiteY52" fmla="*/ 475873 h 1542221"/>
                <a:gd name="connsiteX53" fmla="*/ 1332716 w 1542398"/>
                <a:gd name="connsiteY53" fmla="*/ 495614 h 1542221"/>
                <a:gd name="connsiteX54" fmla="*/ 1337453 w 1542398"/>
                <a:gd name="connsiteY54" fmla="*/ 517312 h 1542221"/>
                <a:gd name="connsiteX55" fmla="*/ 1342243 w 1542398"/>
                <a:gd name="connsiteY55" fmla="*/ 539033 h 1542221"/>
                <a:gd name="connsiteX56" fmla="*/ 1347885 w 1542398"/>
                <a:gd name="connsiteY56" fmla="*/ 564526 h 1542221"/>
                <a:gd name="connsiteX57" fmla="*/ 1351079 w 1542398"/>
                <a:gd name="connsiteY57" fmla="*/ 578944 h 1542221"/>
                <a:gd name="connsiteX58" fmla="*/ 1354938 w 1542398"/>
                <a:gd name="connsiteY58" fmla="*/ 596413 h 1542221"/>
                <a:gd name="connsiteX59" fmla="*/ 1359488 w 1542398"/>
                <a:gd name="connsiteY59" fmla="*/ 616852 h 1542221"/>
                <a:gd name="connsiteX60" fmla="*/ 1352170 w 1542398"/>
                <a:gd name="connsiteY60" fmla="*/ 621184 h 1542221"/>
                <a:gd name="connsiteX61" fmla="*/ 1343920 w 1542398"/>
                <a:gd name="connsiteY61" fmla="*/ 626722 h 1542221"/>
                <a:gd name="connsiteX62" fmla="*/ 1349934 w 1542398"/>
                <a:gd name="connsiteY62" fmla="*/ 637208 h 1542221"/>
                <a:gd name="connsiteX63" fmla="*/ 1361538 w 1542398"/>
                <a:gd name="connsiteY63" fmla="*/ 654248 h 1542221"/>
                <a:gd name="connsiteX64" fmla="*/ 1368537 w 1542398"/>
                <a:gd name="connsiteY64" fmla="*/ 667972 h 1542221"/>
                <a:gd name="connsiteX65" fmla="*/ 1370985 w 1542398"/>
                <a:gd name="connsiteY65" fmla="*/ 673939 h 1542221"/>
                <a:gd name="connsiteX66" fmla="*/ 1376441 w 1542398"/>
                <a:gd name="connsiteY66" fmla="*/ 690926 h 1542221"/>
                <a:gd name="connsiteX67" fmla="*/ 1380885 w 1542398"/>
                <a:gd name="connsiteY67" fmla="*/ 707348 h 1542221"/>
                <a:gd name="connsiteX68" fmla="*/ 1382029 w 1542398"/>
                <a:gd name="connsiteY68" fmla="*/ 712674 h 1542221"/>
                <a:gd name="connsiteX69" fmla="*/ 1383653 w 1542398"/>
                <a:gd name="connsiteY69" fmla="*/ 725299 h 1542221"/>
                <a:gd name="connsiteX70" fmla="*/ 1381657 w 1542398"/>
                <a:gd name="connsiteY70" fmla="*/ 759970 h 1542221"/>
                <a:gd name="connsiteX71" fmla="*/ 1384850 w 1542398"/>
                <a:gd name="connsiteY71" fmla="*/ 803815 h 1542221"/>
                <a:gd name="connsiteX72" fmla="*/ 1389161 w 1542398"/>
                <a:gd name="connsiteY72" fmla="*/ 825589 h 1542221"/>
                <a:gd name="connsiteX73" fmla="*/ 1382375 w 1542398"/>
                <a:gd name="connsiteY73" fmla="*/ 845197 h 1542221"/>
                <a:gd name="connsiteX74" fmla="*/ 1376574 w 1542398"/>
                <a:gd name="connsiteY74" fmla="*/ 863896 h 1542221"/>
                <a:gd name="connsiteX75" fmla="*/ 1376946 w 1542398"/>
                <a:gd name="connsiteY75" fmla="*/ 873287 h 1542221"/>
                <a:gd name="connsiteX76" fmla="*/ 1380140 w 1542398"/>
                <a:gd name="connsiteY76" fmla="*/ 887919 h 1542221"/>
                <a:gd name="connsiteX77" fmla="*/ 1383280 w 1542398"/>
                <a:gd name="connsiteY77" fmla="*/ 898726 h 1542221"/>
                <a:gd name="connsiteX78" fmla="*/ 1387538 w 1542398"/>
                <a:gd name="connsiteY78" fmla="*/ 904398 h 1542221"/>
                <a:gd name="connsiteX79" fmla="*/ 1386713 w 1542398"/>
                <a:gd name="connsiteY79" fmla="*/ 922561 h 1542221"/>
                <a:gd name="connsiteX80" fmla="*/ 1384930 w 1542398"/>
                <a:gd name="connsiteY80" fmla="*/ 929142 h 1542221"/>
                <a:gd name="connsiteX81" fmla="*/ 1371890 w 1542398"/>
                <a:gd name="connsiteY81" fmla="*/ 938640 h 1542221"/>
                <a:gd name="connsiteX82" fmla="*/ 1357439 w 1542398"/>
                <a:gd name="connsiteY82" fmla="*/ 947332 h 1542221"/>
                <a:gd name="connsiteX83" fmla="*/ 1353447 w 1542398"/>
                <a:gd name="connsiteY83" fmla="*/ 954690 h 1542221"/>
                <a:gd name="connsiteX84" fmla="*/ 1352303 w 1542398"/>
                <a:gd name="connsiteY84" fmla="*/ 962874 h 1542221"/>
                <a:gd name="connsiteX85" fmla="*/ 1354219 w 1542398"/>
                <a:gd name="connsiteY85" fmla="*/ 969535 h 1542221"/>
                <a:gd name="connsiteX86" fmla="*/ 1364146 w 1542398"/>
                <a:gd name="connsiteY86" fmla="*/ 984249 h 1542221"/>
                <a:gd name="connsiteX87" fmla="*/ 1379075 w 1542398"/>
                <a:gd name="connsiteY87" fmla="*/ 1006266 h 1542221"/>
                <a:gd name="connsiteX88" fmla="*/ 1395496 w 1542398"/>
                <a:gd name="connsiteY88" fmla="*/ 1030449 h 1542221"/>
                <a:gd name="connsiteX89" fmla="*/ 1396853 w 1542398"/>
                <a:gd name="connsiteY89" fmla="*/ 1036519 h 1542221"/>
                <a:gd name="connsiteX90" fmla="*/ 1397518 w 1542398"/>
                <a:gd name="connsiteY90" fmla="*/ 1053642 h 1542221"/>
                <a:gd name="connsiteX91" fmla="*/ 1404358 w 1542398"/>
                <a:gd name="connsiteY91" fmla="*/ 1075121 h 1542221"/>
                <a:gd name="connsiteX92" fmla="*/ 1411756 w 1542398"/>
                <a:gd name="connsiteY92" fmla="*/ 1084486 h 1542221"/>
                <a:gd name="connsiteX93" fmla="*/ 1414524 w 1542398"/>
                <a:gd name="connsiteY93" fmla="*/ 1091467 h 1542221"/>
                <a:gd name="connsiteX94" fmla="*/ 1419766 w 1542398"/>
                <a:gd name="connsiteY94" fmla="*/ 1096470 h 1542221"/>
                <a:gd name="connsiteX95" fmla="*/ 1424982 w 1542398"/>
                <a:gd name="connsiteY95" fmla="*/ 1100135 h 1542221"/>
                <a:gd name="connsiteX96" fmla="*/ 1428229 w 1542398"/>
                <a:gd name="connsiteY96" fmla="*/ 1100563 h 1542221"/>
                <a:gd name="connsiteX97" fmla="*/ 1446672 w 1542398"/>
                <a:gd name="connsiteY97" fmla="*/ 1094732 h 1542221"/>
                <a:gd name="connsiteX98" fmla="*/ 1478208 w 1542398"/>
                <a:gd name="connsiteY98" fmla="*/ 1104364 h 1542221"/>
                <a:gd name="connsiteX99" fmla="*/ 1508041 w 1542398"/>
                <a:gd name="connsiteY99" fmla="*/ 1114152 h 1542221"/>
                <a:gd name="connsiteX100" fmla="*/ 1510223 w 1542398"/>
                <a:gd name="connsiteY100" fmla="*/ 1116079 h 1542221"/>
                <a:gd name="connsiteX101" fmla="*/ 1516743 w 1542398"/>
                <a:gd name="connsiteY101" fmla="*/ 1128467 h 1542221"/>
                <a:gd name="connsiteX102" fmla="*/ 1527415 w 1542398"/>
                <a:gd name="connsiteY102" fmla="*/ 1148663 h 1542221"/>
                <a:gd name="connsiteX103" fmla="*/ 1535319 w 1542398"/>
                <a:gd name="connsiteY103" fmla="*/ 1164793 h 1542221"/>
                <a:gd name="connsiteX104" fmla="*/ 1542398 w 1542398"/>
                <a:gd name="connsiteY104" fmla="*/ 1179212 h 1542221"/>
                <a:gd name="connsiteX105" fmla="*/ 1503730 w 1542398"/>
                <a:gd name="connsiteY105" fmla="*/ 1204036 h 1542221"/>
                <a:gd name="connsiteX106" fmla="*/ 1465035 w 1542398"/>
                <a:gd name="connsiteY106" fmla="*/ 1228808 h 1542221"/>
                <a:gd name="connsiteX107" fmla="*/ 1426366 w 1542398"/>
                <a:gd name="connsiteY107" fmla="*/ 1253526 h 1542221"/>
                <a:gd name="connsiteX108" fmla="*/ 1387698 w 1542398"/>
                <a:gd name="connsiteY108" fmla="*/ 1278164 h 1542221"/>
                <a:gd name="connsiteX109" fmla="*/ 1349030 w 1542398"/>
                <a:gd name="connsiteY109" fmla="*/ 1302775 h 1542221"/>
                <a:gd name="connsiteX110" fmla="*/ 1310334 w 1542398"/>
                <a:gd name="connsiteY110" fmla="*/ 1327331 h 1542221"/>
                <a:gd name="connsiteX111" fmla="*/ 1271666 w 1542398"/>
                <a:gd name="connsiteY111" fmla="*/ 1351836 h 1542221"/>
                <a:gd name="connsiteX112" fmla="*/ 1232998 w 1542398"/>
                <a:gd name="connsiteY112" fmla="*/ 1376259 h 1542221"/>
                <a:gd name="connsiteX113" fmla="*/ 1207343 w 1542398"/>
                <a:gd name="connsiteY113" fmla="*/ 1392444 h 1542221"/>
                <a:gd name="connsiteX114" fmla="*/ 1191029 w 1542398"/>
                <a:gd name="connsiteY114" fmla="*/ 1406730 h 1542221"/>
                <a:gd name="connsiteX115" fmla="*/ 1170564 w 1542398"/>
                <a:gd name="connsiteY115" fmla="*/ 1424571 h 1542221"/>
                <a:gd name="connsiteX116" fmla="*/ 1151243 w 1542398"/>
                <a:gd name="connsiteY116" fmla="*/ 1442282 h 1542221"/>
                <a:gd name="connsiteX117" fmla="*/ 1136047 w 1542398"/>
                <a:gd name="connsiteY117" fmla="*/ 1456219 h 1542221"/>
                <a:gd name="connsiteX118" fmla="*/ 1116354 w 1542398"/>
                <a:gd name="connsiteY118" fmla="*/ 1474196 h 1542221"/>
                <a:gd name="connsiteX119" fmla="*/ 1106427 w 1542398"/>
                <a:gd name="connsiteY119" fmla="*/ 1483263 h 1542221"/>
                <a:gd name="connsiteX120" fmla="*/ 1084472 w 1542398"/>
                <a:gd name="connsiteY120" fmla="*/ 1503300 h 1542221"/>
                <a:gd name="connsiteX121" fmla="*/ 1077872 w 1542398"/>
                <a:gd name="connsiteY121" fmla="*/ 1506858 h 1542221"/>
                <a:gd name="connsiteX122" fmla="*/ 1048784 w 1542398"/>
                <a:gd name="connsiteY122" fmla="*/ 1512769 h 1542221"/>
                <a:gd name="connsiteX123" fmla="*/ 1022091 w 1542398"/>
                <a:gd name="connsiteY123" fmla="*/ 1518174 h 1542221"/>
                <a:gd name="connsiteX124" fmla="*/ 997448 w 1542398"/>
                <a:gd name="connsiteY124" fmla="*/ 1523177 h 1542221"/>
                <a:gd name="connsiteX125" fmla="*/ 980602 w 1542398"/>
                <a:gd name="connsiteY125" fmla="*/ 1526600 h 1542221"/>
                <a:gd name="connsiteX126" fmla="*/ 964288 w 1542398"/>
                <a:gd name="connsiteY126" fmla="*/ 1529892 h 1542221"/>
                <a:gd name="connsiteX127" fmla="*/ 940576 w 1542398"/>
                <a:gd name="connsiteY127" fmla="*/ 1534546 h 1542221"/>
                <a:gd name="connsiteX128" fmla="*/ 923650 w 1542398"/>
                <a:gd name="connsiteY128" fmla="*/ 1537889 h 1542221"/>
                <a:gd name="connsiteX129" fmla="*/ 905394 w 1542398"/>
                <a:gd name="connsiteY129" fmla="*/ 1541473 h 1542221"/>
                <a:gd name="connsiteX130" fmla="*/ 902547 w 1542398"/>
                <a:gd name="connsiteY130" fmla="*/ 1542088 h 1542221"/>
                <a:gd name="connsiteX131" fmla="*/ 899247 w 1542398"/>
                <a:gd name="connsiteY131" fmla="*/ 1542221 h 1542221"/>
                <a:gd name="connsiteX132" fmla="*/ 896771 w 1542398"/>
                <a:gd name="connsiteY132" fmla="*/ 1542088 h 1542221"/>
                <a:gd name="connsiteX133" fmla="*/ 891715 w 1542398"/>
                <a:gd name="connsiteY133" fmla="*/ 1540108 h 1542221"/>
                <a:gd name="connsiteX134" fmla="*/ 885621 w 1542398"/>
                <a:gd name="connsiteY134" fmla="*/ 1535427 h 1542221"/>
                <a:gd name="connsiteX135" fmla="*/ 881549 w 1542398"/>
                <a:gd name="connsiteY135" fmla="*/ 1533019 h 1542221"/>
                <a:gd name="connsiteX136" fmla="*/ 880538 w 1542398"/>
                <a:gd name="connsiteY136" fmla="*/ 1529327 h 1542221"/>
                <a:gd name="connsiteX137" fmla="*/ 882906 w 1542398"/>
                <a:gd name="connsiteY137" fmla="*/ 1524404 h 1542221"/>
                <a:gd name="connsiteX138" fmla="*/ 885860 w 1542398"/>
                <a:gd name="connsiteY138" fmla="*/ 1519992 h 1542221"/>
                <a:gd name="connsiteX139" fmla="*/ 886978 w 1542398"/>
                <a:gd name="connsiteY139" fmla="*/ 1516513 h 1542221"/>
                <a:gd name="connsiteX140" fmla="*/ 889001 w 1542398"/>
                <a:gd name="connsiteY140" fmla="*/ 1513865 h 1542221"/>
                <a:gd name="connsiteX141" fmla="*/ 891609 w 1542398"/>
                <a:gd name="connsiteY141" fmla="*/ 1511726 h 1542221"/>
                <a:gd name="connsiteX142" fmla="*/ 891715 w 1542398"/>
                <a:gd name="connsiteY142" fmla="*/ 1508702 h 1542221"/>
                <a:gd name="connsiteX143" fmla="*/ 889560 w 1542398"/>
                <a:gd name="connsiteY143" fmla="*/ 1503728 h 1542221"/>
                <a:gd name="connsiteX144" fmla="*/ 887670 w 1542398"/>
                <a:gd name="connsiteY144" fmla="*/ 1496852 h 1542221"/>
                <a:gd name="connsiteX145" fmla="*/ 887750 w 1542398"/>
                <a:gd name="connsiteY145" fmla="*/ 1484360 h 1542221"/>
                <a:gd name="connsiteX146" fmla="*/ 887803 w 1542398"/>
                <a:gd name="connsiteY146" fmla="*/ 1480187 h 1542221"/>
                <a:gd name="connsiteX147" fmla="*/ 887803 w 1542398"/>
                <a:gd name="connsiteY147" fmla="*/ 1478689 h 1542221"/>
                <a:gd name="connsiteX148" fmla="*/ 882347 w 1542398"/>
                <a:gd name="connsiteY148" fmla="*/ 1473901 h 1542221"/>
                <a:gd name="connsiteX149" fmla="*/ 872048 w 1542398"/>
                <a:gd name="connsiteY149" fmla="*/ 1468602 h 1542221"/>
                <a:gd name="connsiteX150" fmla="*/ 862574 w 1542398"/>
                <a:gd name="connsiteY150" fmla="*/ 1465499 h 1542221"/>
                <a:gd name="connsiteX151" fmla="*/ 858263 w 1542398"/>
                <a:gd name="connsiteY151" fmla="*/ 1464429 h 1542221"/>
                <a:gd name="connsiteX152" fmla="*/ 847804 w 1542398"/>
                <a:gd name="connsiteY152" fmla="*/ 1462556 h 1542221"/>
                <a:gd name="connsiteX153" fmla="*/ 833353 w 1542398"/>
                <a:gd name="connsiteY153" fmla="*/ 1459213 h 1542221"/>
                <a:gd name="connsiteX154" fmla="*/ 828270 w 1542398"/>
                <a:gd name="connsiteY154" fmla="*/ 1456911 h 1542221"/>
                <a:gd name="connsiteX155" fmla="*/ 818903 w 1542398"/>
                <a:gd name="connsiteY155" fmla="*/ 1445274 h 1542221"/>
                <a:gd name="connsiteX156" fmla="*/ 814298 w 1542398"/>
                <a:gd name="connsiteY156" fmla="*/ 1442306 h 1542221"/>
                <a:gd name="connsiteX157" fmla="*/ 792609 w 1542398"/>
                <a:gd name="connsiteY157" fmla="*/ 1440326 h 1542221"/>
                <a:gd name="connsiteX158" fmla="*/ 785397 w 1542398"/>
                <a:gd name="connsiteY158" fmla="*/ 1438399 h 1542221"/>
                <a:gd name="connsiteX159" fmla="*/ 779489 w 1542398"/>
                <a:gd name="connsiteY159" fmla="*/ 1435642 h 1542221"/>
                <a:gd name="connsiteX160" fmla="*/ 774432 w 1542398"/>
                <a:gd name="connsiteY160" fmla="*/ 1431898 h 1542221"/>
                <a:gd name="connsiteX161" fmla="*/ 771585 w 1542398"/>
                <a:gd name="connsiteY161" fmla="*/ 1425503 h 1542221"/>
                <a:gd name="connsiteX162" fmla="*/ 770733 w 1542398"/>
                <a:gd name="connsiteY162" fmla="*/ 1420287 h 1542221"/>
                <a:gd name="connsiteX163" fmla="*/ 768844 w 1542398"/>
                <a:gd name="connsiteY163" fmla="*/ 1417798 h 1542221"/>
                <a:gd name="connsiteX164" fmla="*/ 744919 w 1542398"/>
                <a:gd name="connsiteY164" fmla="*/ 1405173 h 1542221"/>
                <a:gd name="connsiteX165" fmla="*/ 738825 w 1542398"/>
                <a:gd name="connsiteY165" fmla="*/ 1400894 h 1542221"/>
                <a:gd name="connsiteX166" fmla="*/ 735604 w 1542398"/>
                <a:gd name="connsiteY166" fmla="*/ 1396907 h 1542221"/>
                <a:gd name="connsiteX167" fmla="*/ 735498 w 1542398"/>
                <a:gd name="connsiteY167" fmla="*/ 1390994 h 1542221"/>
                <a:gd name="connsiteX168" fmla="*/ 736137 w 1542398"/>
                <a:gd name="connsiteY168" fmla="*/ 1383745 h 1542221"/>
                <a:gd name="connsiteX169" fmla="*/ 735125 w 1542398"/>
                <a:gd name="connsiteY169" fmla="*/ 1377299 h 1542221"/>
                <a:gd name="connsiteX170" fmla="*/ 734114 w 1542398"/>
                <a:gd name="connsiteY170" fmla="*/ 1374143 h 1542221"/>
                <a:gd name="connsiteX171" fmla="*/ 723176 w 1542398"/>
                <a:gd name="connsiteY171" fmla="*/ 1366492 h 1542221"/>
                <a:gd name="connsiteX172" fmla="*/ 698719 w 1542398"/>
                <a:gd name="connsiteY172" fmla="*/ 1349316 h 1542221"/>
                <a:gd name="connsiteX173" fmla="*/ 674262 w 1542398"/>
                <a:gd name="connsiteY173" fmla="*/ 1332143 h 1542221"/>
                <a:gd name="connsiteX174" fmla="*/ 649805 w 1542398"/>
                <a:gd name="connsiteY174" fmla="*/ 1314943 h 1542221"/>
                <a:gd name="connsiteX175" fmla="*/ 625348 w 1542398"/>
                <a:gd name="connsiteY175" fmla="*/ 1297714 h 1542221"/>
                <a:gd name="connsiteX176" fmla="*/ 600890 w 1542398"/>
                <a:gd name="connsiteY176" fmla="*/ 1280460 h 1542221"/>
                <a:gd name="connsiteX177" fmla="*/ 576433 w 1542398"/>
                <a:gd name="connsiteY177" fmla="*/ 1263178 h 1542221"/>
                <a:gd name="connsiteX178" fmla="*/ 551976 w 1542398"/>
                <a:gd name="connsiteY178" fmla="*/ 1245872 h 1542221"/>
                <a:gd name="connsiteX179" fmla="*/ 527519 w 1542398"/>
                <a:gd name="connsiteY179" fmla="*/ 1228536 h 1542221"/>
                <a:gd name="connsiteX180" fmla="*/ 503062 w 1542398"/>
                <a:gd name="connsiteY180" fmla="*/ 1211147 h 1542221"/>
                <a:gd name="connsiteX181" fmla="*/ 478578 w 1542398"/>
                <a:gd name="connsiteY181" fmla="*/ 1193788 h 1542221"/>
                <a:gd name="connsiteX182" fmla="*/ 454147 w 1542398"/>
                <a:gd name="connsiteY182" fmla="*/ 1176346 h 1542221"/>
                <a:gd name="connsiteX183" fmla="*/ 429690 w 1542398"/>
                <a:gd name="connsiteY183" fmla="*/ 1158904 h 1542221"/>
                <a:gd name="connsiteX184" fmla="*/ 405233 w 1542398"/>
                <a:gd name="connsiteY184" fmla="*/ 1141435 h 1542221"/>
                <a:gd name="connsiteX185" fmla="*/ 380749 w 1542398"/>
                <a:gd name="connsiteY185" fmla="*/ 1123913 h 1542221"/>
                <a:gd name="connsiteX186" fmla="*/ 356292 w 1542398"/>
                <a:gd name="connsiteY186" fmla="*/ 1106365 h 1542221"/>
                <a:gd name="connsiteX187" fmla="*/ 331835 w 1542398"/>
                <a:gd name="connsiteY187" fmla="*/ 1088790 h 1542221"/>
                <a:gd name="connsiteX188" fmla="*/ 311157 w 1542398"/>
                <a:gd name="connsiteY188" fmla="*/ 1073942 h 1542221"/>
                <a:gd name="connsiteX189" fmla="*/ 288350 w 1542398"/>
                <a:gd name="connsiteY189" fmla="*/ 1058212 h 1542221"/>
                <a:gd name="connsiteX190" fmla="*/ 271397 w 1542398"/>
                <a:gd name="connsiteY190" fmla="*/ 1046683 h 1542221"/>
                <a:gd name="connsiteX191" fmla="*/ 254578 w 1542398"/>
                <a:gd name="connsiteY191" fmla="*/ 1035181 h 1542221"/>
                <a:gd name="connsiteX192" fmla="*/ 236481 w 1542398"/>
                <a:gd name="connsiteY192" fmla="*/ 1022849 h 1542221"/>
                <a:gd name="connsiteX193" fmla="*/ 224718 w 1542398"/>
                <a:gd name="connsiteY193" fmla="*/ 1015197 h 1542221"/>
                <a:gd name="connsiteX194" fmla="*/ 210694 w 1542398"/>
                <a:gd name="connsiteY194" fmla="*/ 1006048 h 1542221"/>
                <a:gd name="connsiteX195" fmla="*/ 196642 w 1542398"/>
                <a:gd name="connsiteY195" fmla="*/ 996872 h 1542221"/>
                <a:gd name="connsiteX196" fmla="*/ 182590 w 1542398"/>
                <a:gd name="connsiteY196" fmla="*/ 987696 h 1542221"/>
                <a:gd name="connsiteX197" fmla="*/ 168539 w 1542398"/>
                <a:gd name="connsiteY197" fmla="*/ 978522 h 1542221"/>
                <a:gd name="connsiteX198" fmla="*/ 154487 w 1542398"/>
                <a:gd name="connsiteY198" fmla="*/ 969346 h 1542221"/>
                <a:gd name="connsiteX199" fmla="*/ 140436 w 1542398"/>
                <a:gd name="connsiteY199" fmla="*/ 960143 h 1542221"/>
                <a:gd name="connsiteX200" fmla="*/ 126411 w 1542398"/>
                <a:gd name="connsiteY200" fmla="*/ 950941 h 1542221"/>
                <a:gd name="connsiteX201" fmla="*/ 112359 w 1542398"/>
                <a:gd name="connsiteY201" fmla="*/ 941711 h 1542221"/>
                <a:gd name="connsiteX202" fmla="*/ 98308 w 1542398"/>
                <a:gd name="connsiteY202" fmla="*/ 932482 h 1542221"/>
                <a:gd name="connsiteX203" fmla="*/ 84283 w 1542398"/>
                <a:gd name="connsiteY203" fmla="*/ 923253 h 1542221"/>
                <a:gd name="connsiteX204" fmla="*/ 70231 w 1542398"/>
                <a:gd name="connsiteY204" fmla="*/ 914023 h 1542221"/>
                <a:gd name="connsiteX205" fmla="*/ 56180 w 1542398"/>
                <a:gd name="connsiteY205" fmla="*/ 904768 h 1542221"/>
                <a:gd name="connsiteX206" fmla="*/ 42128 w 1542398"/>
                <a:gd name="connsiteY206" fmla="*/ 895512 h 1542221"/>
                <a:gd name="connsiteX207" fmla="*/ 28077 w 1542398"/>
                <a:gd name="connsiteY207" fmla="*/ 886232 h 1542221"/>
                <a:gd name="connsiteX208" fmla="*/ 14025 w 1542398"/>
                <a:gd name="connsiteY208" fmla="*/ 876947 h 1542221"/>
                <a:gd name="connsiteX209" fmla="*/ 0 w 1542398"/>
                <a:gd name="connsiteY209" fmla="*/ 867664 h 1542221"/>
                <a:gd name="connsiteX210" fmla="*/ 0 w 1542398"/>
                <a:gd name="connsiteY210" fmla="*/ 850491 h 1542221"/>
                <a:gd name="connsiteX211" fmla="*/ 0 w 1542398"/>
                <a:gd name="connsiteY211" fmla="*/ 836500 h 1542221"/>
                <a:gd name="connsiteX212" fmla="*/ 0 w 1542398"/>
                <a:gd name="connsiteY212" fmla="*/ 815902 h 1542221"/>
                <a:gd name="connsiteX213" fmla="*/ 0 w 1542398"/>
                <a:gd name="connsiteY213" fmla="*/ 797978 h 1542221"/>
                <a:gd name="connsiteX214" fmla="*/ 0 w 1542398"/>
                <a:gd name="connsiteY214" fmla="*/ 780055 h 1542221"/>
                <a:gd name="connsiteX215" fmla="*/ 0 w 1542398"/>
                <a:gd name="connsiteY215" fmla="*/ 767696 h 1542221"/>
                <a:gd name="connsiteX216" fmla="*/ 0 w 1542398"/>
                <a:gd name="connsiteY216" fmla="*/ 754802 h 1542221"/>
                <a:gd name="connsiteX217" fmla="*/ 373 w 1542398"/>
                <a:gd name="connsiteY217" fmla="*/ 748971 h 1542221"/>
                <a:gd name="connsiteX218" fmla="*/ 1756 w 1542398"/>
                <a:gd name="connsiteY218" fmla="*/ 746483 h 1542221"/>
                <a:gd name="connsiteX219" fmla="*/ 9341 w 1542398"/>
                <a:gd name="connsiteY219" fmla="*/ 742283 h 1542221"/>
                <a:gd name="connsiteX220" fmla="*/ 21210 w 1542398"/>
                <a:gd name="connsiteY220" fmla="*/ 732705 h 1542221"/>
                <a:gd name="connsiteX221" fmla="*/ 25602 w 1542398"/>
                <a:gd name="connsiteY221" fmla="*/ 728452 h 1542221"/>
                <a:gd name="connsiteX222" fmla="*/ 31217 w 1542398"/>
                <a:gd name="connsiteY222" fmla="*/ 724146 h 1542221"/>
                <a:gd name="connsiteX223" fmla="*/ 51097 w 1542398"/>
                <a:gd name="connsiteY223" fmla="*/ 711173 h 1542221"/>
                <a:gd name="connsiteX224" fmla="*/ 55222 w 1542398"/>
                <a:gd name="connsiteY224" fmla="*/ 707535 h 1542221"/>
                <a:gd name="connsiteX225" fmla="*/ 74542 w 1542398"/>
                <a:gd name="connsiteY225" fmla="*/ 692578 h 1542221"/>
                <a:gd name="connsiteX226" fmla="*/ 79067 w 1542398"/>
                <a:gd name="connsiteY226" fmla="*/ 690386 h 1542221"/>
                <a:gd name="connsiteX227" fmla="*/ 89446 w 1542398"/>
                <a:gd name="connsiteY227" fmla="*/ 688914 h 1542221"/>
                <a:gd name="connsiteX228" fmla="*/ 93784 w 1542398"/>
                <a:gd name="connsiteY228" fmla="*/ 686106 h 1542221"/>
                <a:gd name="connsiteX229" fmla="*/ 99612 w 1542398"/>
                <a:gd name="connsiteY229" fmla="*/ 680113 h 1542221"/>
                <a:gd name="connsiteX230" fmla="*/ 108181 w 1542398"/>
                <a:gd name="connsiteY230" fmla="*/ 673265 h 1542221"/>
                <a:gd name="connsiteX231" fmla="*/ 113743 w 1542398"/>
                <a:gd name="connsiteY231" fmla="*/ 670003 h 1542221"/>
                <a:gd name="connsiteX232" fmla="*/ 115074 w 1542398"/>
                <a:gd name="connsiteY232" fmla="*/ 669415 h 1542221"/>
                <a:gd name="connsiteX233" fmla="*/ 118640 w 1542398"/>
                <a:gd name="connsiteY233" fmla="*/ 668933 h 1542221"/>
                <a:gd name="connsiteX234" fmla="*/ 136497 w 1542398"/>
                <a:gd name="connsiteY234" fmla="*/ 670966 h 1542221"/>
                <a:gd name="connsiteX235" fmla="*/ 144002 w 1542398"/>
                <a:gd name="connsiteY235" fmla="*/ 672491 h 1542221"/>
                <a:gd name="connsiteX236" fmla="*/ 152970 w 1542398"/>
                <a:gd name="connsiteY236" fmla="*/ 673774 h 1542221"/>
                <a:gd name="connsiteX237" fmla="*/ 155765 w 1542398"/>
                <a:gd name="connsiteY237" fmla="*/ 672893 h 1542221"/>
                <a:gd name="connsiteX238" fmla="*/ 158160 w 1542398"/>
                <a:gd name="connsiteY238" fmla="*/ 670753 h 1542221"/>
                <a:gd name="connsiteX239" fmla="*/ 161540 w 1542398"/>
                <a:gd name="connsiteY239" fmla="*/ 665963 h 1542221"/>
                <a:gd name="connsiteX240" fmla="*/ 162258 w 1542398"/>
                <a:gd name="connsiteY240" fmla="*/ 660265 h 1542221"/>
                <a:gd name="connsiteX241" fmla="*/ 162471 w 1542398"/>
                <a:gd name="connsiteY241" fmla="*/ 655291 h 1542221"/>
                <a:gd name="connsiteX242" fmla="*/ 163003 w 1542398"/>
                <a:gd name="connsiteY242" fmla="*/ 653125 h 1542221"/>
                <a:gd name="connsiteX243" fmla="*/ 164574 w 1542398"/>
                <a:gd name="connsiteY243" fmla="*/ 652135 h 1542221"/>
                <a:gd name="connsiteX244" fmla="*/ 168486 w 1542398"/>
                <a:gd name="connsiteY244" fmla="*/ 652510 h 1542221"/>
                <a:gd name="connsiteX245" fmla="*/ 173702 w 1542398"/>
                <a:gd name="connsiteY245" fmla="*/ 653181 h 1542221"/>
                <a:gd name="connsiteX246" fmla="*/ 184374 w 1542398"/>
                <a:gd name="connsiteY246" fmla="*/ 652968 h 1542221"/>
                <a:gd name="connsiteX247" fmla="*/ 187993 w 1542398"/>
                <a:gd name="connsiteY247" fmla="*/ 652271 h 1542221"/>
                <a:gd name="connsiteX248" fmla="*/ 200102 w 1542398"/>
                <a:gd name="connsiteY248" fmla="*/ 651198 h 1542221"/>
                <a:gd name="connsiteX249" fmla="*/ 217214 w 1542398"/>
                <a:gd name="connsiteY249" fmla="*/ 647959 h 1542221"/>
                <a:gd name="connsiteX250" fmla="*/ 230786 w 1542398"/>
                <a:gd name="connsiteY250" fmla="*/ 643733 h 1542221"/>
                <a:gd name="connsiteX251" fmla="*/ 241591 w 1542398"/>
                <a:gd name="connsiteY251" fmla="*/ 640391 h 1542221"/>
                <a:gd name="connsiteX252" fmla="*/ 253168 w 1542398"/>
                <a:gd name="connsiteY252" fmla="*/ 631590 h 1542221"/>
                <a:gd name="connsiteX253" fmla="*/ 261657 w 1542398"/>
                <a:gd name="connsiteY253" fmla="*/ 622305 h 1542221"/>
                <a:gd name="connsiteX254" fmla="*/ 270466 w 1542398"/>
                <a:gd name="connsiteY254" fmla="*/ 608450 h 1542221"/>
                <a:gd name="connsiteX255" fmla="*/ 277465 w 1542398"/>
                <a:gd name="connsiteY255" fmla="*/ 596410 h 1542221"/>
                <a:gd name="connsiteX256" fmla="*/ 291650 w 1542398"/>
                <a:gd name="connsiteY256" fmla="*/ 588895 h 1542221"/>
                <a:gd name="connsiteX257" fmla="*/ 303492 w 1542398"/>
                <a:gd name="connsiteY257" fmla="*/ 584320 h 1542221"/>
                <a:gd name="connsiteX258" fmla="*/ 310279 w 1542398"/>
                <a:gd name="connsiteY258" fmla="*/ 582529 h 1542221"/>
                <a:gd name="connsiteX259" fmla="*/ 325661 w 1542398"/>
                <a:gd name="connsiteY259" fmla="*/ 576161 h 1542221"/>
                <a:gd name="connsiteX260" fmla="*/ 338675 w 1542398"/>
                <a:gd name="connsiteY260" fmla="*/ 566532 h 1542221"/>
                <a:gd name="connsiteX261" fmla="*/ 350890 w 1542398"/>
                <a:gd name="connsiteY261" fmla="*/ 557489 h 1542221"/>
                <a:gd name="connsiteX262" fmla="*/ 360231 w 1542398"/>
                <a:gd name="connsiteY262" fmla="*/ 556286 h 1542221"/>
                <a:gd name="connsiteX263" fmla="*/ 372047 w 1542398"/>
                <a:gd name="connsiteY263" fmla="*/ 554788 h 1542221"/>
                <a:gd name="connsiteX264" fmla="*/ 374682 w 1542398"/>
                <a:gd name="connsiteY264" fmla="*/ 553103 h 1542221"/>
                <a:gd name="connsiteX265" fmla="*/ 377662 w 1542398"/>
                <a:gd name="connsiteY265" fmla="*/ 549894 h 1542221"/>
                <a:gd name="connsiteX266" fmla="*/ 377822 w 1542398"/>
                <a:gd name="connsiteY266" fmla="*/ 544223 h 1542221"/>
                <a:gd name="connsiteX267" fmla="*/ 374256 w 1542398"/>
                <a:gd name="connsiteY267" fmla="*/ 540236 h 1542221"/>
                <a:gd name="connsiteX268" fmla="*/ 369945 w 1542398"/>
                <a:gd name="connsiteY268" fmla="*/ 538150 h 1542221"/>
                <a:gd name="connsiteX269" fmla="*/ 366884 w 1542398"/>
                <a:gd name="connsiteY269" fmla="*/ 535848 h 1542221"/>
                <a:gd name="connsiteX270" fmla="*/ 363850 w 1542398"/>
                <a:gd name="connsiteY270" fmla="*/ 535419 h 1542221"/>
                <a:gd name="connsiteX271" fmla="*/ 362227 w 1542398"/>
                <a:gd name="connsiteY271" fmla="*/ 532691 h 1542221"/>
                <a:gd name="connsiteX272" fmla="*/ 363132 w 1542398"/>
                <a:gd name="connsiteY272" fmla="*/ 527662 h 1542221"/>
                <a:gd name="connsiteX273" fmla="*/ 363584 w 1542398"/>
                <a:gd name="connsiteY273" fmla="*/ 523007 h 1542221"/>
                <a:gd name="connsiteX274" fmla="*/ 365527 w 1542398"/>
                <a:gd name="connsiteY274" fmla="*/ 518352 h 1542221"/>
                <a:gd name="connsiteX275" fmla="*/ 364995 w 1542398"/>
                <a:gd name="connsiteY275" fmla="*/ 511771 h 1542221"/>
                <a:gd name="connsiteX276" fmla="*/ 361961 w 1542398"/>
                <a:gd name="connsiteY276" fmla="*/ 505192 h 1542221"/>
                <a:gd name="connsiteX277" fmla="*/ 361029 w 1542398"/>
                <a:gd name="connsiteY277" fmla="*/ 500455 h 1542221"/>
                <a:gd name="connsiteX278" fmla="*/ 361242 w 1542398"/>
                <a:gd name="connsiteY278" fmla="*/ 495747 h 1542221"/>
                <a:gd name="connsiteX279" fmla="*/ 362732 w 1542398"/>
                <a:gd name="connsiteY279" fmla="*/ 492083 h 1542221"/>
                <a:gd name="connsiteX280" fmla="*/ 367097 w 1542398"/>
                <a:gd name="connsiteY280" fmla="*/ 489648 h 1542221"/>
                <a:gd name="connsiteX281" fmla="*/ 372180 w 1542398"/>
                <a:gd name="connsiteY281" fmla="*/ 488711 h 1542221"/>
                <a:gd name="connsiteX282" fmla="*/ 379312 w 1542398"/>
                <a:gd name="connsiteY282" fmla="*/ 489887 h 1542221"/>
                <a:gd name="connsiteX283" fmla="*/ 391634 w 1542398"/>
                <a:gd name="connsiteY283" fmla="*/ 488309 h 1542221"/>
                <a:gd name="connsiteX284" fmla="*/ 423170 w 1542398"/>
                <a:gd name="connsiteY284" fmla="*/ 476914 h 1542221"/>
                <a:gd name="connsiteX285" fmla="*/ 425352 w 1542398"/>
                <a:gd name="connsiteY285" fmla="*/ 473409 h 1542221"/>
                <a:gd name="connsiteX286" fmla="*/ 427375 w 1542398"/>
                <a:gd name="connsiteY286" fmla="*/ 465518 h 1542221"/>
                <a:gd name="connsiteX287" fmla="*/ 429637 w 1542398"/>
                <a:gd name="connsiteY287" fmla="*/ 458591 h 1542221"/>
                <a:gd name="connsiteX288" fmla="*/ 432910 w 1542398"/>
                <a:gd name="connsiteY288" fmla="*/ 456262 h 1542221"/>
                <a:gd name="connsiteX289" fmla="*/ 434693 w 1542398"/>
                <a:gd name="connsiteY289" fmla="*/ 455754 h 1542221"/>
                <a:gd name="connsiteX290" fmla="*/ 445206 w 1542398"/>
                <a:gd name="connsiteY290" fmla="*/ 453883 h 1542221"/>
                <a:gd name="connsiteX291" fmla="*/ 460082 w 1542398"/>
                <a:gd name="connsiteY291" fmla="*/ 451262 h 1542221"/>
                <a:gd name="connsiteX292" fmla="*/ 465671 w 1542398"/>
                <a:gd name="connsiteY292" fmla="*/ 450886 h 1542221"/>
                <a:gd name="connsiteX293" fmla="*/ 481905 w 1542398"/>
                <a:gd name="connsiteY293" fmla="*/ 451637 h 1542221"/>
                <a:gd name="connsiteX294" fmla="*/ 493721 w 1542398"/>
                <a:gd name="connsiteY294" fmla="*/ 452198 h 1542221"/>
                <a:gd name="connsiteX295" fmla="*/ 512829 w 1542398"/>
                <a:gd name="connsiteY295" fmla="*/ 453108 h 1542221"/>
                <a:gd name="connsiteX296" fmla="*/ 526401 w 1542398"/>
                <a:gd name="connsiteY296" fmla="*/ 453564 h 1542221"/>
                <a:gd name="connsiteX297" fmla="*/ 538217 w 1542398"/>
                <a:gd name="connsiteY297" fmla="*/ 453965 h 1542221"/>
                <a:gd name="connsiteX298" fmla="*/ 553280 w 1542398"/>
                <a:gd name="connsiteY298" fmla="*/ 454500 h 1542221"/>
                <a:gd name="connsiteX299" fmla="*/ 556979 w 1542398"/>
                <a:gd name="connsiteY299" fmla="*/ 452896 h 1542221"/>
                <a:gd name="connsiteX300" fmla="*/ 556979 w 1542398"/>
                <a:gd name="connsiteY300" fmla="*/ 447839 h 1542221"/>
                <a:gd name="connsiteX301" fmla="*/ 554265 w 1542398"/>
                <a:gd name="connsiteY301" fmla="*/ 438423 h 1542221"/>
                <a:gd name="connsiteX302" fmla="*/ 555915 w 1542398"/>
                <a:gd name="connsiteY302" fmla="*/ 432537 h 1542221"/>
                <a:gd name="connsiteX303" fmla="*/ 561716 w 1542398"/>
                <a:gd name="connsiteY303" fmla="*/ 427078 h 1542221"/>
                <a:gd name="connsiteX304" fmla="*/ 568955 w 1542398"/>
                <a:gd name="connsiteY304" fmla="*/ 420981 h 1542221"/>
                <a:gd name="connsiteX305" fmla="*/ 565575 w 1542398"/>
                <a:gd name="connsiteY305" fmla="*/ 413543 h 1542221"/>
                <a:gd name="connsiteX306" fmla="*/ 559800 w 1542398"/>
                <a:gd name="connsiteY306" fmla="*/ 408569 h 1542221"/>
                <a:gd name="connsiteX307" fmla="*/ 551737 w 1542398"/>
                <a:gd name="connsiteY307" fmla="*/ 402576 h 1542221"/>
                <a:gd name="connsiteX308" fmla="*/ 547558 w 1542398"/>
                <a:gd name="connsiteY308" fmla="*/ 400141 h 1542221"/>
                <a:gd name="connsiteX309" fmla="*/ 540240 w 1542398"/>
                <a:gd name="connsiteY309" fmla="*/ 392892 h 1542221"/>
                <a:gd name="connsiteX310" fmla="*/ 535769 w 1542398"/>
                <a:gd name="connsiteY310" fmla="*/ 384626 h 1542221"/>
                <a:gd name="connsiteX311" fmla="*/ 532735 w 1542398"/>
                <a:gd name="connsiteY311" fmla="*/ 367184 h 1542221"/>
                <a:gd name="connsiteX312" fmla="*/ 527173 w 1542398"/>
                <a:gd name="connsiteY312" fmla="*/ 357393 h 1542221"/>
                <a:gd name="connsiteX313" fmla="*/ 523128 w 1542398"/>
                <a:gd name="connsiteY313" fmla="*/ 345300 h 1542221"/>
                <a:gd name="connsiteX314" fmla="*/ 526721 w 1542398"/>
                <a:gd name="connsiteY314" fmla="*/ 323070 h 1542221"/>
                <a:gd name="connsiteX315" fmla="*/ 521345 w 1542398"/>
                <a:gd name="connsiteY315" fmla="*/ 309615 h 1542221"/>
                <a:gd name="connsiteX316" fmla="*/ 520520 w 1542398"/>
                <a:gd name="connsiteY316" fmla="*/ 303784 h 1542221"/>
                <a:gd name="connsiteX317" fmla="*/ 520467 w 1542398"/>
                <a:gd name="connsiteY317" fmla="*/ 296907 h 1542221"/>
                <a:gd name="connsiteX318" fmla="*/ 522117 w 1542398"/>
                <a:gd name="connsiteY318" fmla="*/ 285003 h 1542221"/>
                <a:gd name="connsiteX319" fmla="*/ 521052 w 1542398"/>
                <a:gd name="connsiteY319" fmla="*/ 268232 h 1542221"/>
                <a:gd name="connsiteX320" fmla="*/ 514718 w 1542398"/>
                <a:gd name="connsiteY320" fmla="*/ 250896 h 1542221"/>
                <a:gd name="connsiteX321" fmla="*/ 517699 w 1542398"/>
                <a:gd name="connsiteY321" fmla="*/ 244986 h 1542221"/>
                <a:gd name="connsiteX322" fmla="*/ 519083 w 1542398"/>
                <a:gd name="connsiteY322" fmla="*/ 241909 h 1542221"/>
                <a:gd name="connsiteX323" fmla="*/ 518630 w 1542398"/>
                <a:gd name="connsiteY323" fmla="*/ 239261 h 1542221"/>
                <a:gd name="connsiteX324" fmla="*/ 512855 w 1542398"/>
                <a:gd name="connsiteY324" fmla="*/ 233750 h 1542221"/>
                <a:gd name="connsiteX325" fmla="*/ 510407 w 1542398"/>
                <a:gd name="connsiteY325" fmla="*/ 229175 h 1542221"/>
                <a:gd name="connsiteX326" fmla="*/ 511684 w 1542398"/>
                <a:gd name="connsiteY326" fmla="*/ 224895 h 1542221"/>
                <a:gd name="connsiteX327" fmla="*/ 514692 w 1542398"/>
                <a:gd name="connsiteY327" fmla="*/ 218662 h 1542221"/>
                <a:gd name="connsiteX328" fmla="*/ 514425 w 1542398"/>
                <a:gd name="connsiteY328" fmla="*/ 216041 h 1542221"/>
                <a:gd name="connsiteX329" fmla="*/ 505084 w 1542398"/>
                <a:gd name="connsiteY329" fmla="*/ 208444 h 1542221"/>
                <a:gd name="connsiteX330" fmla="*/ 489330 w 1542398"/>
                <a:gd name="connsiteY330" fmla="*/ 196111 h 1542221"/>
                <a:gd name="connsiteX331" fmla="*/ 484912 w 1542398"/>
                <a:gd name="connsiteY331" fmla="*/ 190708 h 1542221"/>
                <a:gd name="connsiteX332" fmla="*/ 482756 w 1542398"/>
                <a:gd name="connsiteY332" fmla="*/ 183940 h 1542221"/>
                <a:gd name="connsiteX333" fmla="*/ 497846 w 1542398"/>
                <a:gd name="connsiteY333" fmla="*/ 185677 h 1542221"/>
                <a:gd name="connsiteX334" fmla="*/ 505643 w 1542398"/>
                <a:gd name="connsiteY334" fmla="*/ 184847 h 1542221"/>
                <a:gd name="connsiteX335" fmla="*/ 523527 w 1542398"/>
                <a:gd name="connsiteY335" fmla="*/ 176715 h 1542221"/>
                <a:gd name="connsiteX336" fmla="*/ 537738 w 1542398"/>
                <a:gd name="connsiteY336" fmla="*/ 165720 h 1542221"/>
                <a:gd name="connsiteX337" fmla="*/ 548783 w 1542398"/>
                <a:gd name="connsiteY337" fmla="*/ 160129 h 1542221"/>
                <a:gd name="connsiteX338" fmla="*/ 558496 w 1542398"/>
                <a:gd name="connsiteY338" fmla="*/ 148065 h 1542221"/>
                <a:gd name="connsiteX339" fmla="*/ 567305 w 1542398"/>
                <a:gd name="connsiteY339" fmla="*/ 140441 h 1542221"/>
                <a:gd name="connsiteX340" fmla="*/ 580026 w 1542398"/>
                <a:gd name="connsiteY340" fmla="*/ 132201 h 1542221"/>
                <a:gd name="connsiteX341" fmla="*/ 616725 w 1542398"/>
                <a:gd name="connsiteY341" fmla="*/ 114412 h 1542221"/>
                <a:gd name="connsiteX342" fmla="*/ 622340 w 1542398"/>
                <a:gd name="connsiteY342" fmla="*/ 114279 h 1542221"/>
                <a:gd name="connsiteX343" fmla="*/ 634422 w 1542398"/>
                <a:gd name="connsiteY343" fmla="*/ 118318 h 1542221"/>
                <a:gd name="connsiteX344" fmla="*/ 644935 w 1542398"/>
                <a:gd name="connsiteY344" fmla="*/ 117062 h 1542221"/>
                <a:gd name="connsiteX345" fmla="*/ 652120 w 1542398"/>
                <a:gd name="connsiteY345" fmla="*/ 110829 h 1542221"/>
                <a:gd name="connsiteX346" fmla="*/ 659864 w 1542398"/>
                <a:gd name="connsiteY346" fmla="*/ 95795 h 1542221"/>
                <a:gd name="connsiteX347" fmla="*/ 671867 w 1542398"/>
                <a:gd name="connsiteY347" fmla="*/ 86619 h 1542221"/>
                <a:gd name="connsiteX348" fmla="*/ 687010 w 1542398"/>
                <a:gd name="connsiteY348" fmla="*/ 77417 h 1542221"/>
                <a:gd name="connsiteX349" fmla="*/ 707608 w 1542398"/>
                <a:gd name="connsiteY349" fmla="*/ 68616 h 1542221"/>
                <a:gd name="connsiteX350" fmla="*/ 721100 w 1542398"/>
                <a:gd name="connsiteY350" fmla="*/ 60510 h 1542221"/>
                <a:gd name="connsiteX351" fmla="*/ 742444 w 1542398"/>
                <a:gd name="connsiteY351" fmla="*/ 53475 h 1542221"/>
                <a:gd name="connsiteX352" fmla="*/ 796016 w 1542398"/>
                <a:gd name="connsiteY352" fmla="*/ 49007 h 1542221"/>
                <a:gd name="connsiteX353" fmla="*/ 823533 w 1542398"/>
                <a:gd name="connsiteY353" fmla="*/ 45021 h 1542221"/>
                <a:gd name="connsiteX354" fmla="*/ 842242 w 1542398"/>
                <a:gd name="connsiteY354" fmla="*/ 45932 h 1542221"/>
                <a:gd name="connsiteX355" fmla="*/ 861137 w 1542398"/>
                <a:gd name="connsiteY355" fmla="*/ 33038 h 1542221"/>
                <a:gd name="connsiteX356" fmla="*/ 870584 w 1542398"/>
                <a:gd name="connsiteY356" fmla="*/ 28784 h 1542221"/>
                <a:gd name="connsiteX357" fmla="*/ 911488 w 1542398"/>
                <a:gd name="connsiteY357" fmla="*/ 27794 h 1542221"/>
                <a:gd name="connsiteX358" fmla="*/ 930783 w 1542398"/>
                <a:gd name="connsiteY358" fmla="*/ 18351 h 1542221"/>
                <a:gd name="connsiteX359" fmla="*/ 1003915 w 1542398"/>
                <a:gd name="connsiteY359" fmla="*/ 18351 h 1542221"/>
                <a:gd name="connsiteX360" fmla="*/ 1012857 w 1542398"/>
                <a:gd name="connsiteY360" fmla="*/ 21508 h 1542221"/>
                <a:gd name="connsiteX361" fmla="*/ 1021639 w 1542398"/>
                <a:gd name="connsiteY361" fmla="*/ 26590 h 1542221"/>
                <a:gd name="connsiteX362" fmla="*/ 1036595 w 1542398"/>
                <a:gd name="connsiteY362" fmla="*/ 38816 h 1542221"/>
                <a:gd name="connsiteX363" fmla="*/ 1044047 w 1542398"/>
                <a:gd name="connsiteY363" fmla="*/ 41491 h 1542221"/>
                <a:gd name="connsiteX364" fmla="*/ 1053707 w 1542398"/>
                <a:gd name="connsiteY364" fmla="*/ 38949 h 1542221"/>
                <a:gd name="connsiteX365" fmla="*/ 1076169 w 1542398"/>
                <a:gd name="connsiteY365" fmla="*/ 27366 h 1542221"/>
                <a:gd name="connsiteX366" fmla="*/ 1101504 w 1542398"/>
                <a:gd name="connsiteY366" fmla="*/ 21321 h 1542221"/>
                <a:gd name="connsiteX367" fmla="*/ 1115289 w 1542398"/>
                <a:gd name="connsiteY367" fmla="*/ 14419 h 1542221"/>
                <a:gd name="connsiteX368" fmla="*/ 1121144 w 1542398"/>
                <a:gd name="connsiteY368" fmla="*/ 4334 h 1542221"/>
                <a:gd name="connsiteX369" fmla="*/ 1133013 w 1542398"/>
                <a:gd name="connsiteY369" fmla="*/ 615 h 1542221"/>
                <a:gd name="connsiteX370" fmla="*/ 1139693 w 1542398"/>
                <a:gd name="connsiteY370" fmla="*/ 8373 h 1542221"/>
                <a:gd name="connsiteX371" fmla="*/ 1165960 w 1542398"/>
                <a:gd name="connsiteY371" fmla="*/ 16185 h 1542221"/>
                <a:gd name="connsiteX372" fmla="*/ 1182087 w 1542398"/>
                <a:gd name="connsiteY372" fmla="*/ 13938 h 1542221"/>
                <a:gd name="connsiteX373" fmla="*/ 1189166 w 1542398"/>
                <a:gd name="connsiteY373" fmla="*/ 11583 h 1542221"/>
                <a:gd name="connsiteX374" fmla="*/ 1186611 w 1542398"/>
                <a:gd name="connsiteY374" fmla="*/ 0 h 1542221"/>
                <a:gd name="connsiteX375" fmla="*/ 1203670 w 1542398"/>
                <a:gd name="connsiteY375" fmla="*/ 3076 h 1542221"/>
                <a:gd name="connsiteX376" fmla="*/ 1216764 w 1542398"/>
                <a:gd name="connsiteY376" fmla="*/ 8667 h 1542221"/>
                <a:gd name="connsiteX377" fmla="*/ 1230469 w 1542398"/>
                <a:gd name="connsiteY377" fmla="*/ 19849 h 1542221"/>
                <a:gd name="connsiteX378" fmla="*/ 1239358 w 1542398"/>
                <a:gd name="connsiteY378" fmla="*/ 22069 h 1542221"/>
                <a:gd name="connsiteX379" fmla="*/ 1255539 w 1542398"/>
                <a:gd name="connsiteY379" fmla="*/ 17039 h 154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1542398" h="1542221">
                  <a:moveTo>
                    <a:pt x="1289124" y="14526"/>
                  </a:moveTo>
                  <a:lnTo>
                    <a:pt x="1290694" y="19502"/>
                  </a:lnTo>
                  <a:lnTo>
                    <a:pt x="1290960" y="24156"/>
                  </a:lnTo>
                  <a:lnTo>
                    <a:pt x="1283881" y="28490"/>
                  </a:lnTo>
                  <a:lnTo>
                    <a:pt x="1279224" y="31005"/>
                  </a:lnTo>
                  <a:lnTo>
                    <a:pt x="1273635" y="42963"/>
                  </a:lnTo>
                  <a:lnTo>
                    <a:pt x="1263283" y="51068"/>
                  </a:lnTo>
                  <a:lnTo>
                    <a:pt x="1261553" y="53530"/>
                  </a:lnTo>
                  <a:lnTo>
                    <a:pt x="1261633" y="55749"/>
                  </a:lnTo>
                  <a:lnTo>
                    <a:pt x="1268659" y="59414"/>
                  </a:lnTo>
                  <a:lnTo>
                    <a:pt x="1271001" y="62892"/>
                  </a:lnTo>
                  <a:lnTo>
                    <a:pt x="1272092" y="67546"/>
                  </a:lnTo>
                  <a:lnTo>
                    <a:pt x="1268952" y="84186"/>
                  </a:lnTo>
                  <a:lnTo>
                    <a:pt x="1266982" y="96919"/>
                  </a:lnTo>
                  <a:lnTo>
                    <a:pt x="1264401" y="113585"/>
                  </a:lnTo>
                  <a:lnTo>
                    <a:pt x="1264507" y="119925"/>
                  </a:lnTo>
                  <a:lnTo>
                    <a:pt x="1267168" y="127522"/>
                  </a:lnTo>
                  <a:lnTo>
                    <a:pt x="1269803" y="133434"/>
                  </a:lnTo>
                  <a:lnTo>
                    <a:pt x="1270628" y="140122"/>
                  </a:lnTo>
                  <a:lnTo>
                    <a:pt x="1269697" y="156573"/>
                  </a:lnTo>
                  <a:lnTo>
                    <a:pt x="1272917" y="166070"/>
                  </a:lnTo>
                  <a:lnTo>
                    <a:pt x="1275498" y="174818"/>
                  </a:lnTo>
                  <a:lnTo>
                    <a:pt x="1269351" y="185705"/>
                  </a:lnTo>
                  <a:lnTo>
                    <a:pt x="1266716" y="195309"/>
                  </a:lnTo>
                  <a:lnTo>
                    <a:pt x="1265066" y="209032"/>
                  </a:lnTo>
                  <a:lnTo>
                    <a:pt x="1264401" y="217673"/>
                  </a:lnTo>
                  <a:lnTo>
                    <a:pt x="1260435" y="225645"/>
                  </a:lnTo>
                  <a:lnTo>
                    <a:pt x="1255273" y="233108"/>
                  </a:lnTo>
                  <a:lnTo>
                    <a:pt x="1249444" y="237763"/>
                  </a:lnTo>
                  <a:lnTo>
                    <a:pt x="1242259" y="241776"/>
                  </a:lnTo>
                  <a:lnTo>
                    <a:pt x="1233982" y="247046"/>
                  </a:lnTo>
                  <a:lnTo>
                    <a:pt x="1227276" y="261142"/>
                  </a:lnTo>
                  <a:lnTo>
                    <a:pt x="1212772" y="272860"/>
                  </a:lnTo>
                  <a:lnTo>
                    <a:pt x="1209738" y="276873"/>
                  </a:lnTo>
                  <a:lnTo>
                    <a:pt x="1208381" y="286236"/>
                  </a:lnTo>
                  <a:lnTo>
                    <a:pt x="1208727" y="299209"/>
                  </a:lnTo>
                  <a:lnTo>
                    <a:pt x="1211282" y="309508"/>
                  </a:lnTo>
                  <a:lnTo>
                    <a:pt x="1218228" y="324704"/>
                  </a:lnTo>
                  <a:lnTo>
                    <a:pt x="1224322" y="341396"/>
                  </a:lnTo>
                  <a:lnTo>
                    <a:pt x="1225972" y="349768"/>
                  </a:lnTo>
                  <a:lnTo>
                    <a:pt x="1228314" y="352951"/>
                  </a:lnTo>
                  <a:lnTo>
                    <a:pt x="1236883" y="358409"/>
                  </a:lnTo>
                  <a:lnTo>
                    <a:pt x="1251707" y="365792"/>
                  </a:lnTo>
                  <a:lnTo>
                    <a:pt x="1254448" y="368815"/>
                  </a:lnTo>
                  <a:lnTo>
                    <a:pt x="1261793" y="380267"/>
                  </a:lnTo>
                  <a:lnTo>
                    <a:pt x="1268765" y="400756"/>
                  </a:lnTo>
                  <a:lnTo>
                    <a:pt x="1270948" y="414294"/>
                  </a:lnTo>
                  <a:lnTo>
                    <a:pt x="1284520" y="425048"/>
                  </a:lnTo>
                  <a:lnTo>
                    <a:pt x="1297055" y="434945"/>
                  </a:lnTo>
                  <a:lnTo>
                    <a:pt x="1309084" y="443640"/>
                  </a:lnTo>
                  <a:lnTo>
                    <a:pt x="1322151" y="453055"/>
                  </a:lnTo>
                  <a:lnTo>
                    <a:pt x="1324040" y="455943"/>
                  </a:lnTo>
                  <a:lnTo>
                    <a:pt x="1328378" y="475873"/>
                  </a:lnTo>
                  <a:lnTo>
                    <a:pt x="1332716" y="495614"/>
                  </a:lnTo>
                  <a:lnTo>
                    <a:pt x="1337453" y="517312"/>
                  </a:lnTo>
                  <a:lnTo>
                    <a:pt x="1342243" y="539033"/>
                  </a:lnTo>
                  <a:lnTo>
                    <a:pt x="1347885" y="564526"/>
                  </a:lnTo>
                  <a:lnTo>
                    <a:pt x="1351079" y="578944"/>
                  </a:lnTo>
                  <a:lnTo>
                    <a:pt x="1354938" y="596413"/>
                  </a:lnTo>
                  <a:lnTo>
                    <a:pt x="1359488" y="616852"/>
                  </a:lnTo>
                  <a:lnTo>
                    <a:pt x="1352170" y="621184"/>
                  </a:lnTo>
                  <a:lnTo>
                    <a:pt x="1343920" y="626722"/>
                  </a:lnTo>
                  <a:lnTo>
                    <a:pt x="1349934" y="637208"/>
                  </a:lnTo>
                  <a:lnTo>
                    <a:pt x="1361538" y="654248"/>
                  </a:lnTo>
                  <a:lnTo>
                    <a:pt x="1368537" y="667972"/>
                  </a:lnTo>
                  <a:lnTo>
                    <a:pt x="1370985" y="673939"/>
                  </a:lnTo>
                  <a:lnTo>
                    <a:pt x="1376441" y="690926"/>
                  </a:lnTo>
                  <a:lnTo>
                    <a:pt x="1380885" y="707348"/>
                  </a:lnTo>
                  <a:lnTo>
                    <a:pt x="1382029" y="712674"/>
                  </a:lnTo>
                  <a:lnTo>
                    <a:pt x="1383653" y="725299"/>
                  </a:lnTo>
                  <a:lnTo>
                    <a:pt x="1381657" y="759970"/>
                  </a:lnTo>
                  <a:lnTo>
                    <a:pt x="1384850" y="803815"/>
                  </a:lnTo>
                  <a:lnTo>
                    <a:pt x="1389161" y="825589"/>
                  </a:lnTo>
                  <a:lnTo>
                    <a:pt x="1382375" y="845197"/>
                  </a:lnTo>
                  <a:lnTo>
                    <a:pt x="1376574" y="863896"/>
                  </a:lnTo>
                  <a:lnTo>
                    <a:pt x="1376946" y="873287"/>
                  </a:lnTo>
                  <a:lnTo>
                    <a:pt x="1380140" y="887919"/>
                  </a:lnTo>
                  <a:lnTo>
                    <a:pt x="1383280" y="898726"/>
                  </a:lnTo>
                  <a:lnTo>
                    <a:pt x="1387538" y="904398"/>
                  </a:lnTo>
                  <a:lnTo>
                    <a:pt x="1386713" y="922561"/>
                  </a:lnTo>
                  <a:lnTo>
                    <a:pt x="1384930" y="929142"/>
                  </a:lnTo>
                  <a:lnTo>
                    <a:pt x="1371890" y="938640"/>
                  </a:lnTo>
                  <a:lnTo>
                    <a:pt x="1357439" y="947332"/>
                  </a:lnTo>
                  <a:lnTo>
                    <a:pt x="1353447" y="954690"/>
                  </a:lnTo>
                  <a:lnTo>
                    <a:pt x="1352303" y="962874"/>
                  </a:lnTo>
                  <a:lnTo>
                    <a:pt x="1354219" y="969535"/>
                  </a:lnTo>
                  <a:lnTo>
                    <a:pt x="1364146" y="984249"/>
                  </a:lnTo>
                  <a:lnTo>
                    <a:pt x="1379075" y="1006266"/>
                  </a:lnTo>
                  <a:lnTo>
                    <a:pt x="1395496" y="1030449"/>
                  </a:lnTo>
                  <a:lnTo>
                    <a:pt x="1396853" y="1036519"/>
                  </a:lnTo>
                  <a:lnTo>
                    <a:pt x="1397518" y="1053642"/>
                  </a:lnTo>
                  <a:lnTo>
                    <a:pt x="1404358" y="1075121"/>
                  </a:lnTo>
                  <a:lnTo>
                    <a:pt x="1411756" y="1084486"/>
                  </a:lnTo>
                  <a:lnTo>
                    <a:pt x="1414524" y="1091467"/>
                  </a:lnTo>
                  <a:lnTo>
                    <a:pt x="1419766" y="1096470"/>
                  </a:lnTo>
                  <a:lnTo>
                    <a:pt x="1424982" y="1100135"/>
                  </a:lnTo>
                  <a:lnTo>
                    <a:pt x="1428229" y="1100563"/>
                  </a:lnTo>
                  <a:lnTo>
                    <a:pt x="1446672" y="1094732"/>
                  </a:lnTo>
                  <a:lnTo>
                    <a:pt x="1478208" y="1104364"/>
                  </a:lnTo>
                  <a:lnTo>
                    <a:pt x="1508041" y="1114152"/>
                  </a:lnTo>
                  <a:lnTo>
                    <a:pt x="1510223" y="1116079"/>
                  </a:lnTo>
                  <a:lnTo>
                    <a:pt x="1516743" y="1128467"/>
                  </a:lnTo>
                  <a:lnTo>
                    <a:pt x="1527415" y="1148663"/>
                  </a:lnTo>
                  <a:lnTo>
                    <a:pt x="1535319" y="1164793"/>
                  </a:lnTo>
                  <a:lnTo>
                    <a:pt x="1542398" y="1179212"/>
                  </a:lnTo>
                  <a:lnTo>
                    <a:pt x="1503730" y="1204036"/>
                  </a:lnTo>
                  <a:lnTo>
                    <a:pt x="1465035" y="1228808"/>
                  </a:lnTo>
                  <a:lnTo>
                    <a:pt x="1426366" y="1253526"/>
                  </a:lnTo>
                  <a:lnTo>
                    <a:pt x="1387698" y="1278164"/>
                  </a:lnTo>
                  <a:lnTo>
                    <a:pt x="1349030" y="1302775"/>
                  </a:lnTo>
                  <a:lnTo>
                    <a:pt x="1310334" y="1327331"/>
                  </a:lnTo>
                  <a:lnTo>
                    <a:pt x="1271666" y="1351836"/>
                  </a:lnTo>
                  <a:lnTo>
                    <a:pt x="1232998" y="1376259"/>
                  </a:lnTo>
                  <a:lnTo>
                    <a:pt x="1207343" y="1392444"/>
                  </a:lnTo>
                  <a:lnTo>
                    <a:pt x="1191029" y="1406730"/>
                  </a:lnTo>
                  <a:lnTo>
                    <a:pt x="1170564" y="1424571"/>
                  </a:lnTo>
                  <a:lnTo>
                    <a:pt x="1151243" y="1442282"/>
                  </a:lnTo>
                  <a:lnTo>
                    <a:pt x="1136047" y="1456219"/>
                  </a:lnTo>
                  <a:lnTo>
                    <a:pt x="1116354" y="1474196"/>
                  </a:lnTo>
                  <a:lnTo>
                    <a:pt x="1106427" y="1483263"/>
                  </a:lnTo>
                  <a:lnTo>
                    <a:pt x="1084472" y="1503300"/>
                  </a:lnTo>
                  <a:lnTo>
                    <a:pt x="1077872" y="1506858"/>
                  </a:lnTo>
                  <a:lnTo>
                    <a:pt x="1048784" y="1512769"/>
                  </a:lnTo>
                  <a:lnTo>
                    <a:pt x="1022091" y="1518174"/>
                  </a:lnTo>
                  <a:lnTo>
                    <a:pt x="997448" y="1523177"/>
                  </a:lnTo>
                  <a:lnTo>
                    <a:pt x="980602" y="1526600"/>
                  </a:lnTo>
                  <a:lnTo>
                    <a:pt x="964288" y="1529892"/>
                  </a:lnTo>
                  <a:lnTo>
                    <a:pt x="940576" y="1534546"/>
                  </a:lnTo>
                  <a:lnTo>
                    <a:pt x="923650" y="1537889"/>
                  </a:lnTo>
                  <a:lnTo>
                    <a:pt x="905394" y="1541473"/>
                  </a:lnTo>
                  <a:lnTo>
                    <a:pt x="902547" y="1542088"/>
                  </a:lnTo>
                  <a:lnTo>
                    <a:pt x="899247" y="1542221"/>
                  </a:lnTo>
                  <a:lnTo>
                    <a:pt x="896771" y="1542088"/>
                  </a:lnTo>
                  <a:lnTo>
                    <a:pt x="891715" y="1540108"/>
                  </a:lnTo>
                  <a:lnTo>
                    <a:pt x="885621" y="1535427"/>
                  </a:lnTo>
                  <a:lnTo>
                    <a:pt x="881549" y="1533019"/>
                  </a:lnTo>
                  <a:lnTo>
                    <a:pt x="880538" y="1529327"/>
                  </a:lnTo>
                  <a:lnTo>
                    <a:pt x="882906" y="1524404"/>
                  </a:lnTo>
                  <a:lnTo>
                    <a:pt x="885860" y="1519992"/>
                  </a:lnTo>
                  <a:lnTo>
                    <a:pt x="886978" y="1516513"/>
                  </a:lnTo>
                  <a:lnTo>
                    <a:pt x="889001" y="1513865"/>
                  </a:lnTo>
                  <a:lnTo>
                    <a:pt x="891609" y="1511726"/>
                  </a:lnTo>
                  <a:lnTo>
                    <a:pt x="891715" y="1508702"/>
                  </a:lnTo>
                  <a:lnTo>
                    <a:pt x="889560" y="1503728"/>
                  </a:lnTo>
                  <a:lnTo>
                    <a:pt x="887670" y="1496852"/>
                  </a:lnTo>
                  <a:lnTo>
                    <a:pt x="887750" y="1484360"/>
                  </a:lnTo>
                  <a:lnTo>
                    <a:pt x="887803" y="1480187"/>
                  </a:lnTo>
                  <a:lnTo>
                    <a:pt x="887803" y="1478689"/>
                  </a:lnTo>
                  <a:lnTo>
                    <a:pt x="882347" y="1473901"/>
                  </a:lnTo>
                  <a:lnTo>
                    <a:pt x="872048" y="1468602"/>
                  </a:lnTo>
                  <a:lnTo>
                    <a:pt x="862574" y="1465499"/>
                  </a:lnTo>
                  <a:lnTo>
                    <a:pt x="858263" y="1464429"/>
                  </a:lnTo>
                  <a:lnTo>
                    <a:pt x="847804" y="1462556"/>
                  </a:lnTo>
                  <a:lnTo>
                    <a:pt x="833353" y="1459213"/>
                  </a:lnTo>
                  <a:lnTo>
                    <a:pt x="828270" y="1456911"/>
                  </a:lnTo>
                  <a:lnTo>
                    <a:pt x="818903" y="1445274"/>
                  </a:lnTo>
                  <a:lnTo>
                    <a:pt x="814298" y="1442306"/>
                  </a:lnTo>
                  <a:lnTo>
                    <a:pt x="792609" y="1440326"/>
                  </a:lnTo>
                  <a:lnTo>
                    <a:pt x="785397" y="1438399"/>
                  </a:lnTo>
                  <a:lnTo>
                    <a:pt x="779489" y="1435642"/>
                  </a:lnTo>
                  <a:lnTo>
                    <a:pt x="774432" y="1431898"/>
                  </a:lnTo>
                  <a:lnTo>
                    <a:pt x="771585" y="1425503"/>
                  </a:lnTo>
                  <a:lnTo>
                    <a:pt x="770733" y="1420287"/>
                  </a:lnTo>
                  <a:lnTo>
                    <a:pt x="768844" y="1417798"/>
                  </a:lnTo>
                  <a:lnTo>
                    <a:pt x="744919" y="1405173"/>
                  </a:lnTo>
                  <a:lnTo>
                    <a:pt x="738825" y="1400894"/>
                  </a:lnTo>
                  <a:lnTo>
                    <a:pt x="735604" y="1396907"/>
                  </a:lnTo>
                  <a:lnTo>
                    <a:pt x="735498" y="1390994"/>
                  </a:lnTo>
                  <a:lnTo>
                    <a:pt x="736137" y="1383745"/>
                  </a:lnTo>
                  <a:lnTo>
                    <a:pt x="735125" y="1377299"/>
                  </a:lnTo>
                  <a:lnTo>
                    <a:pt x="734114" y="1374143"/>
                  </a:lnTo>
                  <a:lnTo>
                    <a:pt x="723176" y="1366492"/>
                  </a:lnTo>
                  <a:lnTo>
                    <a:pt x="698719" y="1349316"/>
                  </a:lnTo>
                  <a:lnTo>
                    <a:pt x="674262" y="1332143"/>
                  </a:lnTo>
                  <a:lnTo>
                    <a:pt x="649805" y="1314943"/>
                  </a:lnTo>
                  <a:lnTo>
                    <a:pt x="625348" y="1297714"/>
                  </a:lnTo>
                  <a:lnTo>
                    <a:pt x="600890" y="1280460"/>
                  </a:lnTo>
                  <a:lnTo>
                    <a:pt x="576433" y="1263178"/>
                  </a:lnTo>
                  <a:lnTo>
                    <a:pt x="551976" y="1245872"/>
                  </a:lnTo>
                  <a:lnTo>
                    <a:pt x="527519" y="1228536"/>
                  </a:lnTo>
                  <a:lnTo>
                    <a:pt x="503062" y="1211147"/>
                  </a:lnTo>
                  <a:lnTo>
                    <a:pt x="478578" y="1193788"/>
                  </a:lnTo>
                  <a:lnTo>
                    <a:pt x="454147" y="1176346"/>
                  </a:lnTo>
                  <a:lnTo>
                    <a:pt x="429690" y="1158904"/>
                  </a:lnTo>
                  <a:lnTo>
                    <a:pt x="405233" y="1141435"/>
                  </a:lnTo>
                  <a:lnTo>
                    <a:pt x="380749" y="1123913"/>
                  </a:lnTo>
                  <a:lnTo>
                    <a:pt x="356292" y="1106365"/>
                  </a:lnTo>
                  <a:lnTo>
                    <a:pt x="331835" y="1088790"/>
                  </a:lnTo>
                  <a:lnTo>
                    <a:pt x="311157" y="1073942"/>
                  </a:lnTo>
                  <a:lnTo>
                    <a:pt x="288350" y="1058212"/>
                  </a:lnTo>
                  <a:lnTo>
                    <a:pt x="271397" y="1046683"/>
                  </a:lnTo>
                  <a:lnTo>
                    <a:pt x="254578" y="1035181"/>
                  </a:lnTo>
                  <a:lnTo>
                    <a:pt x="236481" y="1022849"/>
                  </a:lnTo>
                  <a:lnTo>
                    <a:pt x="224718" y="1015197"/>
                  </a:lnTo>
                  <a:lnTo>
                    <a:pt x="210694" y="1006048"/>
                  </a:lnTo>
                  <a:lnTo>
                    <a:pt x="196642" y="996872"/>
                  </a:lnTo>
                  <a:lnTo>
                    <a:pt x="182590" y="987696"/>
                  </a:lnTo>
                  <a:lnTo>
                    <a:pt x="168539" y="978522"/>
                  </a:lnTo>
                  <a:lnTo>
                    <a:pt x="154487" y="969346"/>
                  </a:lnTo>
                  <a:lnTo>
                    <a:pt x="140436" y="960143"/>
                  </a:lnTo>
                  <a:lnTo>
                    <a:pt x="126411" y="950941"/>
                  </a:lnTo>
                  <a:lnTo>
                    <a:pt x="112359" y="941711"/>
                  </a:lnTo>
                  <a:lnTo>
                    <a:pt x="98308" y="932482"/>
                  </a:lnTo>
                  <a:lnTo>
                    <a:pt x="84283" y="923253"/>
                  </a:lnTo>
                  <a:lnTo>
                    <a:pt x="70231" y="914023"/>
                  </a:lnTo>
                  <a:lnTo>
                    <a:pt x="56180" y="904768"/>
                  </a:lnTo>
                  <a:lnTo>
                    <a:pt x="42128" y="895512"/>
                  </a:lnTo>
                  <a:lnTo>
                    <a:pt x="28077" y="886232"/>
                  </a:lnTo>
                  <a:lnTo>
                    <a:pt x="14025" y="876947"/>
                  </a:lnTo>
                  <a:lnTo>
                    <a:pt x="0" y="867664"/>
                  </a:lnTo>
                  <a:lnTo>
                    <a:pt x="0" y="850491"/>
                  </a:lnTo>
                  <a:lnTo>
                    <a:pt x="0" y="836500"/>
                  </a:lnTo>
                  <a:lnTo>
                    <a:pt x="0" y="815902"/>
                  </a:lnTo>
                  <a:lnTo>
                    <a:pt x="0" y="797978"/>
                  </a:lnTo>
                  <a:lnTo>
                    <a:pt x="0" y="780055"/>
                  </a:lnTo>
                  <a:lnTo>
                    <a:pt x="0" y="767696"/>
                  </a:lnTo>
                  <a:lnTo>
                    <a:pt x="0" y="754802"/>
                  </a:lnTo>
                  <a:lnTo>
                    <a:pt x="373" y="748971"/>
                  </a:lnTo>
                  <a:lnTo>
                    <a:pt x="1756" y="746483"/>
                  </a:lnTo>
                  <a:lnTo>
                    <a:pt x="9341" y="742283"/>
                  </a:lnTo>
                  <a:lnTo>
                    <a:pt x="21210" y="732705"/>
                  </a:lnTo>
                  <a:lnTo>
                    <a:pt x="25602" y="728452"/>
                  </a:lnTo>
                  <a:lnTo>
                    <a:pt x="31217" y="724146"/>
                  </a:lnTo>
                  <a:lnTo>
                    <a:pt x="51097" y="711173"/>
                  </a:lnTo>
                  <a:lnTo>
                    <a:pt x="55222" y="707535"/>
                  </a:lnTo>
                  <a:lnTo>
                    <a:pt x="74542" y="692578"/>
                  </a:lnTo>
                  <a:lnTo>
                    <a:pt x="79067" y="690386"/>
                  </a:lnTo>
                  <a:lnTo>
                    <a:pt x="89446" y="688914"/>
                  </a:lnTo>
                  <a:lnTo>
                    <a:pt x="93784" y="686106"/>
                  </a:lnTo>
                  <a:lnTo>
                    <a:pt x="99612" y="680113"/>
                  </a:lnTo>
                  <a:lnTo>
                    <a:pt x="108181" y="673265"/>
                  </a:lnTo>
                  <a:lnTo>
                    <a:pt x="113743" y="670003"/>
                  </a:lnTo>
                  <a:lnTo>
                    <a:pt x="115074" y="669415"/>
                  </a:lnTo>
                  <a:lnTo>
                    <a:pt x="118640" y="668933"/>
                  </a:lnTo>
                  <a:lnTo>
                    <a:pt x="136497" y="670966"/>
                  </a:lnTo>
                  <a:lnTo>
                    <a:pt x="144002" y="672491"/>
                  </a:lnTo>
                  <a:lnTo>
                    <a:pt x="152970" y="673774"/>
                  </a:lnTo>
                  <a:lnTo>
                    <a:pt x="155765" y="672893"/>
                  </a:lnTo>
                  <a:lnTo>
                    <a:pt x="158160" y="670753"/>
                  </a:lnTo>
                  <a:lnTo>
                    <a:pt x="161540" y="665963"/>
                  </a:lnTo>
                  <a:lnTo>
                    <a:pt x="162258" y="660265"/>
                  </a:lnTo>
                  <a:lnTo>
                    <a:pt x="162471" y="655291"/>
                  </a:lnTo>
                  <a:lnTo>
                    <a:pt x="163003" y="653125"/>
                  </a:lnTo>
                  <a:lnTo>
                    <a:pt x="164574" y="652135"/>
                  </a:lnTo>
                  <a:lnTo>
                    <a:pt x="168486" y="652510"/>
                  </a:lnTo>
                  <a:lnTo>
                    <a:pt x="173702" y="653181"/>
                  </a:lnTo>
                  <a:lnTo>
                    <a:pt x="184374" y="652968"/>
                  </a:lnTo>
                  <a:lnTo>
                    <a:pt x="187993" y="652271"/>
                  </a:lnTo>
                  <a:lnTo>
                    <a:pt x="200102" y="651198"/>
                  </a:lnTo>
                  <a:lnTo>
                    <a:pt x="217214" y="647959"/>
                  </a:lnTo>
                  <a:lnTo>
                    <a:pt x="230786" y="643733"/>
                  </a:lnTo>
                  <a:lnTo>
                    <a:pt x="241591" y="640391"/>
                  </a:lnTo>
                  <a:lnTo>
                    <a:pt x="253168" y="631590"/>
                  </a:lnTo>
                  <a:lnTo>
                    <a:pt x="261657" y="622305"/>
                  </a:lnTo>
                  <a:lnTo>
                    <a:pt x="270466" y="608450"/>
                  </a:lnTo>
                  <a:lnTo>
                    <a:pt x="277465" y="596410"/>
                  </a:lnTo>
                  <a:lnTo>
                    <a:pt x="291650" y="588895"/>
                  </a:lnTo>
                  <a:lnTo>
                    <a:pt x="303492" y="584320"/>
                  </a:lnTo>
                  <a:lnTo>
                    <a:pt x="310279" y="582529"/>
                  </a:lnTo>
                  <a:lnTo>
                    <a:pt x="325661" y="576161"/>
                  </a:lnTo>
                  <a:lnTo>
                    <a:pt x="338675" y="566532"/>
                  </a:lnTo>
                  <a:lnTo>
                    <a:pt x="350890" y="557489"/>
                  </a:lnTo>
                  <a:lnTo>
                    <a:pt x="360231" y="556286"/>
                  </a:lnTo>
                  <a:lnTo>
                    <a:pt x="372047" y="554788"/>
                  </a:lnTo>
                  <a:lnTo>
                    <a:pt x="374682" y="553103"/>
                  </a:lnTo>
                  <a:lnTo>
                    <a:pt x="377662" y="549894"/>
                  </a:lnTo>
                  <a:lnTo>
                    <a:pt x="377822" y="544223"/>
                  </a:lnTo>
                  <a:lnTo>
                    <a:pt x="374256" y="540236"/>
                  </a:lnTo>
                  <a:lnTo>
                    <a:pt x="369945" y="538150"/>
                  </a:lnTo>
                  <a:lnTo>
                    <a:pt x="366884" y="535848"/>
                  </a:lnTo>
                  <a:lnTo>
                    <a:pt x="363850" y="535419"/>
                  </a:lnTo>
                  <a:lnTo>
                    <a:pt x="362227" y="532691"/>
                  </a:lnTo>
                  <a:lnTo>
                    <a:pt x="363132" y="527662"/>
                  </a:lnTo>
                  <a:lnTo>
                    <a:pt x="363584" y="523007"/>
                  </a:lnTo>
                  <a:lnTo>
                    <a:pt x="365527" y="518352"/>
                  </a:lnTo>
                  <a:lnTo>
                    <a:pt x="364995" y="511771"/>
                  </a:lnTo>
                  <a:lnTo>
                    <a:pt x="361961" y="505192"/>
                  </a:lnTo>
                  <a:lnTo>
                    <a:pt x="361029" y="500455"/>
                  </a:lnTo>
                  <a:lnTo>
                    <a:pt x="361242" y="495747"/>
                  </a:lnTo>
                  <a:lnTo>
                    <a:pt x="362732" y="492083"/>
                  </a:lnTo>
                  <a:lnTo>
                    <a:pt x="367097" y="489648"/>
                  </a:lnTo>
                  <a:lnTo>
                    <a:pt x="372180" y="488711"/>
                  </a:lnTo>
                  <a:lnTo>
                    <a:pt x="379312" y="489887"/>
                  </a:lnTo>
                  <a:lnTo>
                    <a:pt x="391634" y="488309"/>
                  </a:lnTo>
                  <a:lnTo>
                    <a:pt x="423170" y="476914"/>
                  </a:lnTo>
                  <a:lnTo>
                    <a:pt x="425352" y="473409"/>
                  </a:lnTo>
                  <a:lnTo>
                    <a:pt x="427375" y="465518"/>
                  </a:lnTo>
                  <a:lnTo>
                    <a:pt x="429637" y="458591"/>
                  </a:lnTo>
                  <a:lnTo>
                    <a:pt x="432910" y="456262"/>
                  </a:lnTo>
                  <a:lnTo>
                    <a:pt x="434693" y="455754"/>
                  </a:lnTo>
                  <a:lnTo>
                    <a:pt x="445206" y="453883"/>
                  </a:lnTo>
                  <a:lnTo>
                    <a:pt x="460082" y="451262"/>
                  </a:lnTo>
                  <a:lnTo>
                    <a:pt x="465671" y="450886"/>
                  </a:lnTo>
                  <a:lnTo>
                    <a:pt x="481905" y="451637"/>
                  </a:lnTo>
                  <a:lnTo>
                    <a:pt x="493721" y="452198"/>
                  </a:lnTo>
                  <a:lnTo>
                    <a:pt x="512829" y="453108"/>
                  </a:lnTo>
                  <a:lnTo>
                    <a:pt x="526401" y="453564"/>
                  </a:lnTo>
                  <a:lnTo>
                    <a:pt x="538217" y="453965"/>
                  </a:lnTo>
                  <a:lnTo>
                    <a:pt x="553280" y="454500"/>
                  </a:lnTo>
                  <a:lnTo>
                    <a:pt x="556979" y="452896"/>
                  </a:lnTo>
                  <a:lnTo>
                    <a:pt x="556979" y="447839"/>
                  </a:lnTo>
                  <a:lnTo>
                    <a:pt x="554265" y="438423"/>
                  </a:lnTo>
                  <a:lnTo>
                    <a:pt x="555915" y="432537"/>
                  </a:lnTo>
                  <a:lnTo>
                    <a:pt x="561716" y="427078"/>
                  </a:lnTo>
                  <a:lnTo>
                    <a:pt x="568955" y="420981"/>
                  </a:lnTo>
                  <a:lnTo>
                    <a:pt x="565575" y="413543"/>
                  </a:lnTo>
                  <a:lnTo>
                    <a:pt x="559800" y="408569"/>
                  </a:lnTo>
                  <a:lnTo>
                    <a:pt x="551737" y="402576"/>
                  </a:lnTo>
                  <a:lnTo>
                    <a:pt x="547558" y="400141"/>
                  </a:lnTo>
                  <a:lnTo>
                    <a:pt x="540240" y="392892"/>
                  </a:lnTo>
                  <a:lnTo>
                    <a:pt x="535769" y="384626"/>
                  </a:lnTo>
                  <a:lnTo>
                    <a:pt x="532735" y="367184"/>
                  </a:lnTo>
                  <a:lnTo>
                    <a:pt x="527173" y="357393"/>
                  </a:lnTo>
                  <a:lnTo>
                    <a:pt x="523128" y="345300"/>
                  </a:lnTo>
                  <a:lnTo>
                    <a:pt x="526721" y="323070"/>
                  </a:lnTo>
                  <a:lnTo>
                    <a:pt x="521345" y="309615"/>
                  </a:lnTo>
                  <a:lnTo>
                    <a:pt x="520520" y="303784"/>
                  </a:lnTo>
                  <a:lnTo>
                    <a:pt x="520467" y="296907"/>
                  </a:lnTo>
                  <a:lnTo>
                    <a:pt x="522117" y="285003"/>
                  </a:lnTo>
                  <a:lnTo>
                    <a:pt x="521052" y="268232"/>
                  </a:lnTo>
                  <a:lnTo>
                    <a:pt x="514718" y="250896"/>
                  </a:lnTo>
                  <a:lnTo>
                    <a:pt x="517699" y="244986"/>
                  </a:lnTo>
                  <a:lnTo>
                    <a:pt x="519083" y="241909"/>
                  </a:lnTo>
                  <a:lnTo>
                    <a:pt x="518630" y="239261"/>
                  </a:lnTo>
                  <a:lnTo>
                    <a:pt x="512855" y="233750"/>
                  </a:lnTo>
                  <a:lnTo>
                    <a:pt x="510407" y="229175"/>
                  </a:lnTo>
                  <a:lnTo>
                    <a:pt x="511684" y="224895"/>
                  </a:lnTo>
                  <a:lnTo>
                    <a:pt x="514692" y="218662"/>
                  </a:lnTo>
                  <a:lnTo>
                    <a:pt x="514425" y="216041"/>
                  </a:lnTo>
                  <a:lnTo>
                    <a:pt x="505084" y="208444"/>
                  </a:lnTo>
                  <a:lnTo>
                    <a:pt x="489330" y="196111"/>
                  </a:lnTo>
                  <a:lnTo>
                    <a:pt x="484912" y="190708"/>
                  </a:lnTo>
                  <a:lnTo>
                    <a:pt x="482756" y="183940"/>
                  </a:lnTo>
                  <a:lnTo>
                    <a:pt x="497846" y="185677"/>
                  </a:lnTo>
                  <a:lnTo>
                    <a:pt x="505643" y="184847"/>
                  </a:lnTo>
                  <a:lnTo>
                    <a:pt x="523527" y="176715"/>
                  </a:lnTo>
                  <a:lnTo>
                    <a:pt x="537738" y="165720"/>
                  </a:lnTo>
                  <a:lnTo>
                    <a:pt x="548783" y="160129"/>
                  </a:lnTo>
                  <a:lnTo>
                    <a:pt x="558496" y="148065"/>
                  </a:lnTo>
                  <a:lnTo>
                    <a:pt x="567305" y="140441"/>
                  </a:lnTo>
                  <a:lnTo>
                    <a:pt x="580026" y="132201"/>
                  </a:lnTo>
                  <a:lnTo>
                    <a:pt x="616725" y="114412"/>
                  </a:lnTo>
                  <a:lnTo>
                    <a:pt x="622340" y="114279"/>
                  </a:lnTo>
                  <a:lnTo>
                    <a:pt x="634422" y="118318"/>
                  </a:lnTo>
                  <a:lnTo>
                    <a:pt x="644935" y="117062"/>
                  </a:lnTo>
                  <a:lnTo>
                    <a:pt x="652120" y="110829"/>
                  </a:lnTo>
                  <a:lnTo>
                    <a:pt x="659864" y="95795"/>
                  </a:lnTo>
                  <a:lnTo>
                    <a:pt x="671867" y="86619"/>
                  </a:lnTo>
                  <a:lnTo>
                    <a:pt x="687010" y="77417"/>
                  </a:lnTo>
                  <a:lnTo>
                    <a:pt x="707608" y="68616"/>
                  </a:lnTo>
                  <a:lnTo>
                    <a:pt x="721100" y="60510"/>
                  </a:lnTo>
                  <a:lnTo>
                    <a:pt x="742444" y="53475"/>
                  </a:lnTo>
                  <a:lnTo>
                    <a:pt x="796016" y="49007"/>
                  </a:lnTo>
                  <a:lnTo>
                    <a:pt x="823533" y="45021"/>
                  </a:lnTo>
                  <a:lnTo>
                    <a:pt x="842242" y="45932"/>
                  </a:lnTo>
                  <a:lnTo>
                    <a:pt x="861137" y="33038"/>
                  </a:lnTo>
                  <a:lnTo>
                    <a:pt x="870584" y="28784"/>
                  </a:lnTo>
                  <a:lnTo>
                    <a:pt x="911488" y="27794"/>
                  </a:lnTo>
                  <a:lnTo>
                    <a:pt x="930783" y="18351"/>
                  </a:lnTo>
                  <a:lnTo>
                    <a:pt x="1003915" y="18351"/>
                  </a:lnTo>
                  <a:lnTo>
                    <a:pt x="1012857" y="21508"/>
                  </a:lnTo>
                  <a:lnTo>
                    <a:pt x="1021639" y="26590"/>
                  </a:lnTo>
                  <a:lnTo>
                    <a:pt x="1036595" y="38816"/>
                  </a:lnTo>
                  <a:lnTo>
                    <a:pt x="1044047" y="41491"/>
                  </a:lnTo>
                  <a:lnTo>
                    <a:pt x="1053707" y="38949"/>
                  </a:lnTo>
                  <a:lnTo>
                    <a:pt x="1076169" y="27366"/>
                  </a:lnTo>
                  <a:lnTo>
                    <a:pt x="1101504" y="21321"/>
                  </a:lnTo>
                  <a:lnTo>
                    <a:pt x="1115289" y="14419"/>
                  </a:lnTo>
                  <a:lnTo>
                    <a:pt x="1121144" y="4334"/>
                  </a:lnTo>
                  <a:lnTo>
                    <a:pt x="1133013" y="615"/>
                  </a:lnTo>
                  <a:lnTo>
                    <a:pt x="1139693" y="8373"/>
                  </a:lnTo>
                  <a:lnTo>
                    <a:pt x="1165960" y="16185"/>
                  </a:lnTo>
                  <a:lnTo>
                    <a:pt x="1182087" y="13938"/>
                  </a:lnTo>
                  <a:lnTo>
                    <a:pt x="1189166" y="11583"/>
                  </a:lnTo>
                  <a:lnTo>
                    <a:pt x="1186611" y="0"/>
                  </a:lnTo>
                  <a:lnTo>
                    <a:pt x="1203670" y="3076"/>
                  </a:lnTo>
                  <a:lnTo>
                    <a:pt x="1216764" y="8667"/>
                  </a:lnTo>
                  <a:lnTo>
                    <a:pt x="1230469" y="19849"/>
                  </a:lnTo>
                  <a:lnTo>
                    <a:pt x="1239358" y="22069"/>
                  </a:lnTo>
                  <a:lnTo>
                    <a:pt x="1255539" y="17039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hlinkClick r:id="rId2" action="ppaction://hlinksldjump"/>
              <a:extLst>
                <a:ext uri="{FF2B5EF4-FFF2-40B4-BE49-F238E27FC236}">
                  <a16:creationId xmlns:a16="http://schemas.microsoft.com/office/drawing/2014/main" id="{F0788DE7-CC53-ABCA-5AA6-F8D76420D48B}"/>
                </a:ext>
              </a:extLst>
            </p:cNvPr>
            <p:cNvSpPr/>
            <p:nvPr/>
          </p:nvSpPr>
          <p:spPr>
            <a:xfrm>
              <a:off x="6386524" y="2058891"/>
              <a:ext cx="1128396" cy="1084025"/>
            </a:xfrm>
            <a:custGeom>
              <a:avLst/>
              <a:gdLst>
                <a:gd name="connsiteX0" fmla="*/ 709151 w 908827"/>
                <a:gd name="connsiteY0" fmla="*/ 29130 h 809832"/>
                <a:gd name="connsiteX1" fmla="*/ 710243 w 908827"/>
                <a:gd name="connsiteY1" fmla="*/ 31781 h 809832"/>
                <a:gd name="connsiteX2" fmla="*/ 712691 w 908827"/>
                <a:gd name="connsiteY2" fmla="*/ 39110 h 809832"/>
                <a:gd name="connsiteX3" fmla="*/ 718892 w 908827"/>
                <a:gd name="connsiteY3" fmla="*/ 57729 h 809832"/>
                <a:gd name="connsiteX4" fmla="*/ 724321 w 908827"/>
                <a:gd name="connsiteY4" fmla="*/ 72280 h 809832"/>
                <a:gd name="connsiteX5" fmla="*/ 730947 w 908827"/>
                <a:gd name="connsiteY5" fmla="*/ 92397 h 809832"/>
                <a:gd name="connsiteX6" fmla="*/ 733023 w 908827"/>
                <a:gd name="connsiteY6" fmla="*/ 100101 h 809832"/>
                <a:gd name="connsiteX7" fmla="*/ 733901 w 908827"/>
                <a:gd name="connsiteY7" fmla="*/ 105427 h 809832"/>
                <a:gd name="connsiteX8" fmla="*/ 743535 w 908827"/>
                <a:gd name="connsiteY8" fmla="*/ 127467 h 809832"/>
                <a:gd name="connsiteX9" fmla="*/ 749257 w 908827"/>
                <a:gd name="connsiteY9" fmla="*/ 145524 h 809832"/>
                <a:gd name="connsiteX10" fmla="*/ 753435 w 908827"/>
                <a:gd name="connsiteY10" fmla="*/ 160185 h 809832"/>
                <a:gd name="connsiteX11" fmla="*/ 759343 w 908827"/>
                <a:gd name="connsiteY11" fmla="*/ 181531 h 809832"/>
                <a:gd name="connsiteX12" fmla="*/ 761898 w 908827"/>
                <a:gd name="connsiteY12" fmla="*/ 188970 h 809832"/>
                <a:gd name="connsiteX13" fmla="*/ 757720 w 908827"/>
                <a:gd name="connsiteY13" fmla="*/ 192847 h 809832"/>
                <a:gd name="connsiteX14" fmla="*/ 749363 w 908827"/>
                <a:gd name="connsiteY14" fmla="*/ 206678 h 809832"/>
                <a:gd name="connsiteX15" fmla="*/ 740448 w 908827"/>
                <a:gd name="connsiteY15" fmla="*/ 250469 h 809832"/>
                <a:gd name="connsiteX16" fmla="*/ 727701 w 908827"/>
                <a:gd name="connsiteY16" fmla="*/ 284523 h 809832"/>
                <a:gd name="connsiteX17" fmla="*/ 726264 w 908827"/>
                <a:gd name="connsiteY17" fmla="*/ 305789 h 809832"/>
                <a:gd name="connsiteX18" fmla="*/ 724214 w 908827"/>
                <a:gd name="connsiteY18" fmla="*/ 313440 h 809832"/>
                <a:gd name="connsiteX19" fmla="*/ 718146 w 908827"/>
                <a:gd name="connsiteY19" fmla="*/ 324194 h 809832"/>
                <a:gd name="connsiteX20" fmla="*/ 710801 w 908827"/>
                <a:gd name="connsiteY20" fmla="*/ 334709 h 809832"/>
                <a:gd name="connsiteX21" fmla="*/ 697734 w 908827"/>
                <a:gd name="connsiteY21" fmla="*/ 329277 h 809832"/>
                <a:gd name="connsiteX22" fmla="*/ 676444 w 908827"/>
                <a:gd name="connsiteY22" fmla="*/ 310766 h 809832"/>
                <a:gd name="connsiteX23" fmla="*/ 664042 w 908827"/>
                <a:gd name="connsiteY23" fmla="*/ 293164 h 809832"/>
                <a:gd name="connsiteX24" fmla="*/ 650736 w 908827"/>
                <a:gd name="connsiteY24" fmla="*/ 281768 h 809832"/>
                <a:gd name="connsiteX25" fmla="*/ 638175 w 908827"/>
                <a:gd name="connsiteY25" fmla="*/ 266652 h 809832"/>
                <a:gd name="connsiteX26" fmla="*/ 634742 w 908827"/>
                <a:gd name="connsiteY26" fmla="*/ 255765 h 809832"/>
                <a:gd name="connsiteX27" fmla="*/ 634875 w 908827"/>
                <a:gd name="connsiteY27" fmla="*/ 248758 h 809832"/>
                <a:gd name="connsiteX28" fmla="*/ 629393 w 908827"/>
                <a:gd name="connsiteY28" fmla="*/ 231662 h 809832"/>
                <a:gd name="connsiteX29" fmla="*/ 625321 w 908827"/>
                <a:gd name="connsiteY29" fmla="*/ 223558 h 809832"/>
                <a:gd name="connsiteX30" fmla="*/ 609992 w 908827"/>
                <a:gd name="connsiteY30" fmla="*/ 205342 h 809832"/>
                <a:gd name="connsiteX31" fmla="*/ 605601 w 908827"/>
                <a:gd name="connsiteY31" fmla="*/ 195604 h 809832"/>
                <a:gd name="connsiteX32" fmla="*/ 602248 w 908827"/>
                <a:gd name="connsiteY32" fmla="*/ 191295 h 809832"/>
                <a:gd name="connsiteX33" fmla="*/ 598868 w 908827"/>
                <a:gd name="connsiteY33" fmla="*/ 185143 h 809832"/>
                <a:gd name="connsiteX34" fmla="*/ 593306 w 908827"/>
                <a:gd name="connsiteY34" fmla="*/ 161361 h 809832"/>
                <a:gd name="connsiteX35" fmla="*/ 587238 w 908827"/>
                <a:gd name="connsiteY35" fmla="*/ 146221 h 809832"/>
                <a:gd name="connsiteX36" fmla="*/ 580319 w 908827"/>
                <a:gd name="connsiteY36" fmla="*/ 150421 h 809832"/>
                <a:gd name="connsiteX37" fmla="*/ 581543 w 908827"/>
                <a:gd name="connsiteY37" fmla="*/ 156787 h 809832"/>
                <a:gd name="connsiteX38" fmla="*/ 575502 w 908827"/>
                <a:gd name="connsiteY38" fmla="*/ 165588 h 809832"/>
                <a:gd name="connsiteX39" fmla="*/ 571856 w 908827"/>
                <a:gd name="connsiteY39" fmla="*/ 175780 h 809832"/>
                <a:gd name="connsiteX40" fmla="*/ 574650 w 908827"/>
                <a:gd name="connsiteY40" fmla="*/ 184099 h 809832"/>
                <a:gd name="connsiteX41" fmla="*/ 587185 w 908827"/>
                <a:gd name="connsiteY41" fmla="*/ 196754 h 809832"/>
                <a:gd name="connsiteX42" fmla="*/ 589713 w 908827"/>
                <a:gd name="connsiteY42" fmla="*/ 202292 h 809832"/>
                <a:gd name="connsiteX43" fmla="*/ 592640 w 908827"/>
                <a:gd name="connsiteY43" fmla="*/ 214249 h 809832"/>
                <a:gd name="connsiteX44" fmla="*/ 592162 w 908827"/>
                <a:gd name="connsiteY44" fmla="*/ 230485 h 809832"/>
                <a:gd name="connsiteX45" fmla="*/ 594184 w 908827"/>
                <a:gd name="connsiteY45" fmla="*/ 235970 h 809832"/>
                <a:gd name="connsiteX46" fmla="*/ 603579 w 908827"/>
                <a:gd name="connsiteY46" fmla="*/ 248007 h 809832"/>
                <a:gd name="connsiteX47" fmla="*/ 606932 w 908827"/>
                <a:gd name="connsiteY47" fmla="*/ 255150 h 809832"/>
                <a:gd name="connsiteX48" fmla="*/ 608954 w 908827"/>
                <a:gd name="connsiteY48" fmla="*/ 261303 h 809832"/>
                <a:gd name="connsiteX49" fmla="*/ 612068 w 908827"/>
                <a:gd name="connsiteY49" fmla="*/ 266868 h 809832"/>
                <a:gd name="connsiteX50" fmla="*/ 621382 w 908827"/>
                <a:gd name="connsiteY50" fmla="*/ 277300 h 809832"/>
                <a:gd name="connsiteX51" fmla="*/ 634769 w 908827"/>
                <a:gd name="connsiteY51" fmla="*/ 297151 h 809832"/>
                <a:gd name="connsiteX52" fmla="*/ 647463 w 908827"/>
                <a:gd name="connsiteY52" fmla="*/ 310526 h 809832"/>
                <a:gd name="connsiteX53" fmla="*/ 656644 w 908827"/>
                <a:gd name="connsiteY53" fmla="*/ 316972 h 809832"/>
                <a:gd name="connsiteX54" fmla="*/ 660530 w 908827"/>
                <a:gd name="connsiteY54" fmla="*/ 323420 h 809832"/>
                <a:gd name="connsiteX55" fmla="*/ 661408 w 908827"/>
                <a:gd name="connsiteY55" fmla="*/ 340032 h 809832"/>
                <a:gd name="connsiteX56" fmla="*/ 660716 w 908827"/>
                <a:gd name="connsiteY56" fmla="*/ 347949 h 809832"/>
                <a:gd name="connsiteX57" fmla="*/ 668780 w 908827"/>
                <a:gd name="connsiteY57" fmla="*/ 362850 h 809832"/>
                <a:gd name="connsiteX58" fmla="*/ 671760 w 908827"/>
                <a:gd name="connsiteY58" fmla="*/ 370368 h 809832"/>
                <a:gd name="connsiteX59" fmla="*/ 679531 w 908827"/>
                <a:gd name="connsiteY59" fmla="*/ 376494 h 809832"/>
                <a:gd name="connsiteX60" fmla="*/ 683097 w 908827"/>
                <a:gd name="connsiteY60" fmla="*/ 383474 h 809832"/>
                <a:gd name="connsiteX61" fmla="*/ 686371 w 908827"/>
                <a:gd name="connsiteY61" fmla="*/ 394843 h 809832"/>
                <a:gd name="connsiteX62" fmla="*/ 691294 w 908827"/>
                <a:gd name="connsiteY62" fmla="*/ 428362 h 809832"/>
                <a:gd name="connsiteX63" fmla="*/ 698054 w 908827"/>
                <a:gd name="connsiteY63" fmla="*/ 436575 h 809832"/>
                <a:gd name="connsiteX64" fmla="*/ 718945 w 908827"/>
                <a:gd name="connsiteY64" fmla="*/ 480420 h 809832"/>
                <a:gd name="connsiteX65" fmla="*/ 736563 w 908827"/>
                <a:gd name="connsiteY65" fmla="*/ 508054 h 809832"/>
                <a:gd name="connsiteX66" fmla="*/ 745079 w 908827"/>
                <a:gd name="connsiteY66" fmla="*/ 528653 h 809832"/>
                <a:gd name="connsiteX67" fmla="*/ 758092 w 908827"/>
                <a:gd name="connsiteY67" fmla="*/ 553637 h 809832"/>
                <a:gd name="connsiteX68" fmla="*/ 783561 w 908827"/>
                <a:gd name="connsiteY68" fmla="*/ 608318 h 809832"/>
                <a:gd name="connsiteX69" fmla="*/ 798704 w 908827"/>
                <a:gd name="connsiteY69" fmla="*/ 625116 h 809832"/>
                <a:gd name="connsiteX70" fmla="*/ 804744 w 908827"/>
                <a:gd name="connsiteY70" fmla="*/ 634561 h 809832"/>
                <a:gd name="connsiteX71" fmla="*/ 815709 w 908827"/>
                <a:gd name="connsiteY71" fmla="*/ 641810 h 809832"/>
                <a:gd name="connsiteX72" fmla="*/ 827578 w 908827"/>
                <a:gd name="connsiteY72" fmla="*/ 652296 h 809832"/>
                <a:gd name="connsiteX73" fmla="*/ 816268 w 908827"/>
                <a:gd name="connsiteY73" fmla="*/ 651276 h 809832"/>
                <a:gd name="connsiteX74" fmla="*/ 813394 w 908827"/>
                <a:gd name="connsiteY74" fmla="*/ 651894 h 809832"/>
                <a:gd name="connsiteX75" fmla="*/ 809429 w 908827"/>
                <a:gd name="connsiteY75" fmla="*/ 653685 h 809832"/>
                <a:gd name="connsiteX76" fmla="*/ 807539 w 908827"/>
                <a:gd name="connsiteY76" fmla="*/ 660051 h 809832"/>
                <a:gd name="connsiteX77" fmla="*/ 806714 w 908827"/>
                <a:gd name="connsiteY77" fmla="*/ 665240 h 809832"/>
                <a:gd name="connsiteX78" fmla="*/ 808098 w 908827"/>
                <a:gd name="connsiteY78" fmla="*/ 692662 h 809832"/>
                <a:gd name="connsiteX79" fmla="*/ 811212 w 908827"/>
                <a:gd name="connsiteY79" fmla="*/ 706626 h 809832"/>
                <a:gd name="connsiteX80" fmla="*/ 821165 w 908827"/>
                <a:gd name="connsiteY80" fmla="*/ 732975 h 809832"/>
                <a:gd name="connsiteX81" fmla="*/ 828590 w 908827"/>
                <a:gd name="connsiteY81" fmla="*/ 740866 h 809832"/>
                <a:gd name="connsiteX82" fmla="*/ 832209 w 908827"/>
                <a:gd name="connsiteY82" fmla="*/ 745975 h 809832"/>
                <a:gd name="connsiteX83" fmla="*/ 837265 w 908827"/>
                <a:gd name="connsiteY83" fmla="*/ 749693 h 809832"/>
                <a:gd name="connsiteX84" fmla="*/ 860871 w 908827"/>
                <a:gd name="connsiteY84" fmla="*/ 758683 h 809832"/>
                <a:gd name="connsiteX85" fmla="*/ 874683 w 908827"/>
                <a:gd name="connsiteY85" fmla="*/ 777623 h 809832"/>
                <a:gd name="connsiteX86" fmla="*/ 905714 w 908827"/>
                <a:gd name="connsiteY86" fmla="*/ 801538 h 809832"/>
                <a:gd name="connsiteX87" fmla="*/ 908747 w 908827"/>
                <a:gd name="connsiteY87" fmla="*/ 808146 h 809832"/>
                <a:gd name="connsiteX88" fmla="*/ 908827 w 908827"/>
                <a:gd name="connsiteY88" fmla="*/ 809670 h 809832"/>
                <a:gd name="connsiteX89" fmla="*/ 884317 w 908827"/>
                <a:gd name="connsiteY89" fmla="*/ 809697 h 809832"/>
                <a:gd name="connsiteX90" fmla="*/ 859806 w 908827"/>
                <a:gd name="connsiteY90" fmla="*/ 809697 h 809832"/>
                <a:gd name="connsiteX91" fmla="*/ 835296 w 908827"/>
                <a:gd name="connsiteY91" fmla="*/ 809697 h 809832"/>
                <a:gd name="connsiteX92" fmla="*/ 810786 w 908827"/>
                <a:gd name="connsiteY92" fmla="*/ 809697 h 809832"/>
                <a:gd name="connsiteX93" fmla="*/ 786302 w 908827"/>
                <a:gd name="connsiteY93" fmla="*/ 809697 h 809832"/>
                <a:gd name="connsiteX94" fmla="*/ 761765 w 908827"/>
                <a:gd name="connsiteY94" fmla="*/ 809724 h 809832"/>
                <a:gd name="connsiteX95" fmla="*/ 737281 w 908827"/>
                <a:gd name="connsiteY95" fmla="*/ 809724 h 809832"/>
                <a:gd name="connsiteX96" fmla="*/ 712771 w 908827"/>
                <a:gd name="connsiteY96" fmla="*/ 809724 h 809832"/>
                <a:gd name="connsiteX97" fmla="*/ 688260 w 908827"/>
                <a:gd name="connsiteY97" fmla="*/ 809724 h 809832"/>
                <a:gd name="connsiteX98" fmla="*/ 663750 w 908827"/>
                <a:gd name="connsiteY98" fmla="*/ 809724 h 809832"/>
                <a:gd name="connsiteX99" fmla="*/ 639240 w 908827"/>
                <a:gd name="connsiteY99" fmla="*/ 809724 h 809832"/>
                <a:gd name="connsiteX100" fmla="*/ 614756 w 908827"/>
                <a:gd name="connsiteY100" fmla="*/ 809724 h 809832"/>
                <a:gd name="connsiteX101" fmla="*/ 590245 w 908827"/>
                <a:gd name="connsiteY101" fmla="*/ 809750 h 809832"/>
                <a:gd name="connsiteX102" fmla="*/ 565735 w 908827"/>
                <a:gd name="connsiteY102" fmla="*/ 809750 h 809832"/>
                <a:gd name="connsiteX103" fmla="*/ 541225 w 908827"/>
                <a:gd name="connsiteY103" fmla="*/ 809750 h 809832"/>
                <a:gd name="connsiteX104" fmla="*/ 516714 w 908827"/>
                <a:gd name="connsiteY104" fmla="*/ 809750 h 809832"/>
                <a:gd name="connsiteX105" fmla="*/ 502743 w 908827"/>
                <a:gd name="connsiteY105" fmla="*/ 809750 h 809832"/>
                <a:gd name="connsiteX106" fmla="*/ 505138 w 908827"/>
                <a:gd name="connsiteY106" fmla="*/ 802581 h 809832"/>
                <a:gd name="connsiteX107" fmla="*/ 506601 w 908827"/>
                <a:gd name="connsiteY107" fmla="*/ 797524 h 809832"/>
                <a:gd name="connsiteX108" fmla="*/ 504951 w 908827"/>
                <a:gd name="connsiteY108" fmla="*/ 793993 h 809832"/>
                <a:gd name="connsiteX109" fmla="*/ 500188 w 908827"/>
                <a:gd name="connsiteY109" fmla="*/ 793109 h 809832"/>
                <a:gd name="connsiteX110" fmla="*/ 497074 w 908827"/>
                <a:gd name="connsiteY110" fmla="*/ 794235 h 809832"/>
                <a:gd name="connsiteX111" fmla="*/ 489755 w 908827"/>
                <a:gd name="connsiteY111" fmla="*/ 809242 h 809832"/>
                <a:gd name="connsiteX112" fmla="*/ 485923 w 908827"/>
                <a:gd name="connsiteY112" fmla="*/ 809833 h 809832"/>
                <a:gd name="connsiteX113" fmla="*/ 477221 w 908827"/>
                <a:gd name="connsiteY113" fmla="*/ 809833 h 809832"/>
                <a:gd name="connsiteX114" fmla="*/ 448692 w 908827"/>
                <a:gd name="connsiteY114" fmla="*/ 809833 h 809832"/>
                <a:gd name="connsiteX115" fmla="*/ 420136 w 908827"/>
                <a:gd name="connsiteY115" fmla="*/ 809833 h 809832"/>
                <a:gd name="connsiteX116" fmla="*/ 391607 w 908827"/>
                <a:gd name="connsiteY116" fmla="*/ 809833 h 809832"/>
                <a:gd name="connsiteX117" fmla="*/ 363079 w 908827"/>
                <a:gd name="connsiteY117" fmla="*/ 809806 h 809832"/>
                <a:gd name="connsiteX118" fmla="*/ 334549 w 908827"/>
                <a:gd name="connsiteY118" fmla="*/ 809806 h 809832"/>
                <a:gd name="connsiteX119" fmla="*/ 306021 w 908827"/>
                <a:gd name="connsiteY119" fmla="*/ 809806 h 809832"/>
                <a:gd name="connsiteX120" fmla="*/ 277492 w 908827"/>
                <a:gd name="connsiteY120" fmla="*/ 809806 h 809832"/>
                <a:gd name="connsiteX121" fmla="*/ 248963 w 908827"/>
                <a:gd name="connsiteY121" fmla="*/ 809806 h 809832"/>
                <a:gd name="connsiteX122" fmla="*/ 220434 w 908827"/>
                <a:gd name="connsiteY122" fmla="*/ 809780 h 809832"/>
                <a:gd name="connsiteX123" fmla="*/ 191878 w 908827"/>
                <a:gd name="connsiteY123" fmla="*/ 809780 h 809832"/>
                <a:gd name="connsiteX124" fmla="*/ 163349 w 908827"/>
                <a:gd name="connsiteY124" fmla="*/ 809780 h 809832"/>
                <a:gd name="connsiteX125" fmla="*/ 134821 w 908827"/>
                <a:gd name="connsiteY125" fmla="*/ 809780 h 809832"/>
                <a:gd name="connsiteX126" fmla="*/ 106292 w 908827"/>
                <a:gd name="connsiteY126" fmla="*/ 809780 h 809832"/>
                <a:gd name="connsiteX127" fmla="*/ 77763 w 908827"/>
                <a:gd name="connsiteY127" fmla="*/ 809780 h 809832"/>
                <a:gd name="connsiteX128" fmla="*/ 49207 w 908827"/>
                <a:gd name="connsiteY128" fmla="*/ 809753 h 809832"/>
                <a:gd name="connsiteX129" fmla="*/ 20678 w 908827"/>
                <a:gd name="connsiteY129" fmla="*/ 809753 h 809832"/>
                <a:gd name="connsiteX130" fmla="*/ 20678 w 908827"/>
                <a:gd name="connsiteY130" fmla="*/ 791670 h 809832"/>
                <a:gd name="connsiteX131" fmla="*/ 20678 w 908827"/>
                <a:gd name="connsiteY131" fmla="*/ 773533 h 809832"/>
                <a:gd name="connsiteX132" fmla="*/ 20678 w 908827"/>
                <a:gd name="connsiteY132" fmla="*/ 755370 h 809832"/>
                <a:gd name="connsiteX133" fmla="*/ 20678 w 908827"/>
                <a:gd name="connsiteY133" fmla="*/ 737206 h 809832"/>
                <a:gd name="connsiteX134" fmla="*/ 20678 w 908827"/>
                <a:gd name="connsiteY134" fmla="*/ 718987 h 809832"/>
                <a:gd name="connsiteX135" fmla="*/ 20678 w 908827"/>
                <a:gd name="connsiteY135" fmla="*/ 700744 h 809832"/>
                <a:gd name="connsiteX136" fmla="*/ 20678 w 908827"/>
                <a:gd name="connsiteY136" fmla="*/ 682472 h 809832"/>
                <a:gd name="connsiteX137" fmla="*/ 20678 w 908827"/>
                <a:gd name="connsiteY137" fmla="*/ 664176 h 809832"/>
                <a:gd name="connsiteX138" fmla="*/ 20678 w 908827"/>
                <a:gd name="connsiteY138" fmla="*/ 645823 h 809832"/>
                <a:gd name="connsiteX139" fmla="*/ 20678 w 908827"/>
                <a:gd name="connsiteY139" fmla="*/ 627474 h 809832"/>
                <a:gd name="connsiteX140" fmla="*/ 20678 w 908827"/>
                <a:gd name="connsiteY140" fmla="*/ 609069 h 809832"/>
                <a:gd name="connsiteX141" fmla="*/ 20678 w 908827"/>
                <a:gd name="connsiteY141" fmla="*/ 590610 h 809832"/>
                <a:gd name="connsiteX142" fmla="*/ 20678 w 908827"/>
                <a:gd name="connsiteY142" fmla="*/ 572151 h 809832"/>
                <a:gd name="connsiteX143" fmla="*/ 20678 w 908827"/>
                <a:gd name="connsiteY143" fmla="*/ 553639 h 809832"/>
                <a:gd name="connsiteX144" fmla="*/ 20678 w 908827"/>
                <a:gd name="connsiteY144" fmla="*/ 535101 h 809832"/>
                <a:gd name="connsiteX145" fmla="*/ 20678 w 908827"/>
                <a:gd name="connsiteY145" fmla="*/ 516536 h 809832"/>
                <a:gd name="connsiteX146" fmla="*/ 20678 w 908827"/>
                <a:gd name="connsiteY146" fmla="*/ 497917 h 809832"/>
                <a:gd name="connsiteX147" fmla="*/ 20678 w 908827"/>
                <a:gd name="connsiteY147" fmla="*/ 479273 h 809832"/>
                <a:gd name="connsiteX148" fmla="*/ 20678 w 908827"/>
                <a:gd name="connsiteY148" fmla="*/ 460601 h 809832"/>
                <a:gd name="connsiteX149" fmla="*/ 20678 w 908827"/>
                <a:gd name="connsiteY149" fmla="*/ 441900 h 809832"/>
                <a:gd name="connsiteX150" fmla="*/ 20678 w 908827"/>
                <a:gd name="connsiteY150" fmla="*/ 423122 h 809832"/>
                <a:gd name="connsiteX151" fmla="*/ 20678 w 908827"/>
                <a:gd name="connsiteY151" fmla="*/ 404342 h 809832"/>
                <a:gd name="connsiteX152" fmla="*/ 20678 w 908827"/>
                <a:gd name="connsiteY152" fmla="*/ 385510 h 809832"/>
                <a:gd name="connsiteX153" fmla="*/ 20678 w 908827"/>
                <a:gd name="connsiteY153" fmla="*/ 366650 h 809832"/>
                <a:gd name="connsiteX154" fmla="*/ 20678 w 908827"/>
                <a:gd name="connsiteY154" fmla="*/ 347736 h 809832"/>
                <a:gd name="connsiteX155" fmla="*/ 20678 w 908827"/>
                <a:gd name="connsiteY155" fmla="*/ 328798 h 809832"/>
                <a:gd name="connsiteX156" fmla="*/ 20678 w 908827"/>
                <a:gd name="connsiteY156" fmla="*/ 309805 h 809832"/>
                <a:gd name="connsiteX157" fmla="*/ 20678 w 908827"/>
                <a:gd name="connsiteY157" fmla="*/ 290785 h 809832"/>
                <a:gd name="connsiteX158" fmla="*/ 20678 w 908827"/>
                <a:gd name="connsiteY158" fmla="*/ 271711 h 809832"/>
                <a:gd name="connsiteX159" fmla="*/ 20678 w 908827"/>
                <a:gd name="connsiteY159" fmla="*/ 252611 h 809832"/>
                <a:gd name="connsiteX160" fmla="*/ 20678 w 908827"/>
                <a:gd name="connsiteY160" fmla="*/ 233458 h 809832"/>
                <a:gd name="connsiteX161" fmla="*/ 20678 w 908827"/>
                <a:gd name="connsiteY161" fmla="*/ 214276 h 809832"/>
                <a:gd name="connsiteX162" fmla="*/ 20040 w 908827"/>
                <a:gd name="connsiteY162" fmla="*/ 210691 h 809832"/>
                <a:gd name="connsiteX163" fmla="*/ 15888 w 908827"/>
                <a:gd name="connsiteY163" fmla="*/ 197611 h 809832"/>
                <a:gd name="connsiteX164" fmla="*/ 12136 w 908827"/>
                <a:gd name="connsiteY164" fmla="*/ 180972 h 809832"/>
                <a:gd name="connsiteX165" fmla="*/ 8037 w 908827"/>
                <a:gd name="connsiteY165" fmla="*/ 160481 h 809832"/>
                <a:gd name="connsiteX166" fmla="*/ 7505 w 908827"/>
                <a:gd name="connsiteY166" fmla="*/ 153819 h 809832"/>
                <a:gd name="connsiteX167" fmla="*/ 639 w 908827"/>
                <a:gd name="connsiteY167" fmla="*/ 132633 h 809832"/>
                <a:gd name="connsiteX168" fmla="*/ 0 w 908827"/>
                <a:gd name="connsiteY168" fmla="*/ 126613 h 809832"/>
                <a:gd name="connsiteX169" fmla="*/ 1730 w 908827"/>
                <a:gd name="connsiteY169" fmla="*/ 122334 h 809832"/>
                <a:gd name="connsiteX170" fmla="*/ 13014 w 908827"/>
                <a:gd name="connsiteY170" fmla="*/ 104437 h 809832"/>
                <a:gd name="connsiteX171" fmla="*/ 16420 w 908827"/>
                <a:gd name="connsiteY171" fmla="*/ 95716 h 809832"/>
                <a:gd name="connsiteX172" fmla="*/ 19268 w 908827"/>
                <a:gd name="connsiteY172" fmla="*/ 85257 h 809832"/>
                <a:gd name="connsiteX173" fmla="*/ 20226 w 908827"/>
                <a:gd name="connsiteY173" fmla="*/ 76749 h 809832"/>
                <a:gd name="connsiteX174" fmla="*/ 16899 w 908827"/>
                <a:gd name="connsiteY174" fmla="*/ 63695 h 809832"/>
                <a:gd name="connsiteX175" fmla="*/ 13014 w 908827"/>
                <a:gd name="connsiteY175" fmla="*/ 51951 h 809832"/>
                <a:gd name="connsiteX176" fmla="*/ 11710 w 908827"/>
                <a:gd name="connsiteY176" fmla="*/ 39914 h 809832"/>
                <a:gd name="connsiteX177" fmla="*/ 11151 w 908827"/>
                <a:gd name="connsiteY177" fmla="*/ 28063 h 809832"/>
                <a:gd name="connsiteX178" fmla="*/ 16926 w 908827"/>
                <a:gd name="connsiteY178" fmla="*/ 19957 h 809832"/>
                <a:gd name="connsiteX179" fmla="*/ 23845 w 908827"/>
                <a:gd name="connsiteY179" fmla="*/ 12359 h 809832"/>
                <a:gd name="connsiteX180" fmla="*/ 26426 w 908827"/>
                <a:gd name="connsiteY180" fmla="*/ 7704 h 809832"/>
                <a:gd name="connsiteX181" fmla="*/ 30525 w 908827"/>
                <a:gd name="connsiteY181" fmla="*/ 2462 h 809832"/>
                <a:gd name="connsiteX182" fmla="*/ 33399 w 908827"/>
                <a:gd name="connsiteY182" fmla="*/ 0 h 809832"/>
                <a:gd name="connsiteX183" fmla="*/ 39014 w 908827"/>
                <a:gd name="connsiteY183" fmla="*/ 10648 h 809832"/>
                <a:gd name="connsiteX184" fmla="*/ 50724 w 908827"/>
                <a:gd name="connsiteY184" fmla="*/ 12465 h 809832"/>
                <a:gd name="connsiteX185" fmla="*/ 88887 w 908827"/>
                <a:gd name="connsiteY185" fmla="*/ 2997 h 809832"/>
                <a:gd name="connsiteX186" fmla="*/ 131015 w 908827"/>
                <a:gd name="connsiteY186" fmla="*/ 12545 h 809832"/>
                <a:gd name="connsiteX187" fmla="*/ 154248 w 908827"/>
                <a:gd name="connsiteY187" fmla="*/ 16183 h 809832"/>
                <a:gd name="connsiteX188" fmla="*/ 190069 w 908827"/>
                <a:gd name="connsiteY188" fmla="*/ 24290 h 809832"/>
                <a:gd name="connsiteX189" fmla="*/ 211864 w 908827"/>
                <a:gd name="connsiteY189" fmla="*/ 38735 h 809832"/>
                <a:gd name="connsiteX190" fmla="*/ 217853 w 908827"/>
                <a:gd name="connsiteY190" fmla="*/ 40553 h 809832"/>
                <a:gd name="connsiteX191" fmla="*/ 233528 w 908827"/>
                <a:gd name="connsiteY191" fmla="*/ 40257 h 809832"/>
                <a:gd name="connsiteX192" fmla="*/ 243800 w 908827"/>
                <a:gd name="connsiteY192" fmla="*/ 48789 h 809832"/>
                <a:gd name="connsiteX193" fmla="*/ 284677 w 908827"/>
                <a:gd name="connsiteY193" fmla="*/ 52882 h 809832"/>
                <a:gd name="connsiteX194" fmla="*/ 306500 w 908827"/>
                <a:gd name="connsiteY194" fmla="*/ 62274 h 809832"/>
                <a:gd name="connsiteX195" fmla="*/ 318875 w 908827"/>
                <a:gd name="connsiteY195" fmla="*/ 69763 h 809832"/>
                <a:gd name="connsiteX196" fmla="*/ 326300 w 908827"/>
                <a:gd name="connsiteY196" fmla="*/ 72065 h 809832"/>
                <a:gd name="connsiteX197" fmla="*/ 332873 w 908827"/>
                <a:gd name="connsiteY197" fmla="*/ 71690 h 809832"/>
                <a:gd name="connsiteX198" fmla="*/ 341735 w 908827"/>
                <a:gd name="connsiteY198" fmla="*/ 68882 h 809832"/>
                <a:gd name="connsiteX199" fmla="*/ 352939 w 908827"/>
                <a:gd name="connsiteY199" fmla="*/ 63613 h 809832"/>
                <a:gd name="connsiteX200" fmla="*/ 365101 w 908827"/>
                <a:gd name="connsiteY200" fmla="*/ 56281 h 809832"/>
                <a:gd name="connsiteX201" fmla="*/ 390357 w 908827"/>
                <a:gd name="connsiteY201" fmla="*/ 37423 h 809832"/>
                <a:gd name="connsiteX202" fmla="*/ 399298 w 908827"/>
                <a:gd name="connsiteY202" fmla="*/ 34104 h 809832"/>
                <a:gd name="connsiteX203" fmla="*/ 405127 w 908827"/>
                <a:gd name="connsiteY203" fmla="*/ 34988 h 809832"/>
                <a:gd name="connsiteX204" fmla="*/ 412232 w 908827"/>
                <a:gd name="connsiteY204" fmla="*/ 34719 h 809832"/>
                <a:gd name="connsiteX205" fmla="*/ 415186 w 908827"/>
                <a:gd name="connsiteY205" fmla="*/ 29609 h 809832"/>
                <a:gd name="connsiteX206" fmla="*/ 418939 w 908827"/>
                <a:gd name="connsiteY206" fmla="*/ 26107 h 809832"/>
                <a:gd name="connsiteX207" fmla="*/ 421281 w 908827"/>
                <a:gd name="connsiteY207" fmla="*/ 22121 h 809832"/>
                <a:gd name="connsiteX208" fmla="*/ 425113 w 908827"/>
                <a:gd name="connsiteY208" fmla="*/ 17306 h 809832"/>
                <a:gd name="connsiteX209" fmla="*/ 438260 w 908827"/>
                <a:gd name="connsiteY209" fmla="*/ 15968 h 809832"/>
                <a:gd name="connsiteX210" fmla="*/ 464580 w 908827"/>
                <a:gd name="connsiteY210" fmla="*/ 7731 h 809832"/>
                <a:gd name="connsiteX211" fmla="*/ 461626 w 908827"/>
                <a:gd name="connsiteY211" fmla="*/ 11635 h 809832"/>
                <a:gd name="connsiteX212" fmla="*/ 437648 w 908827"/>
                <a:gd name="connsiteY212" fmla="*/ 20864 h 809832"/>
                <a:gd name="connsiteX213" fmla="*/ 447920 w 908827"/>
                <a:gd name="connsiteY213" fmla="*/ 22014 h 809832"/>
                <a:gd name="connsiteX214" fmla="*/ 458432 w 908827"/>
                <a:gd name="connsiteY214" fmla="*/ 18858 h 809832"/>
                <a:gd name="connsiteX215" fmla="*/ 470435 w 908827"/>
                <a:gd name="connsiteY215" fmla="*/ 16851 h 809832"/>
                <a:gd name="connsiteX216" fmla="*/ 472617 w 908827"/>
                <a:gd name="connsiteY216" fmla="*/ 12918 h 809832"/>
                <a:gd name="connsiteX217" fmla="*/ 474187 w 908827"/>
                <a:gd name="connsiteY217" fmla="*/ 5562 h 809832"/>
                <a:gd name="connsiteX218" fmla="*/ 476476 w 908827"/>
                <a:gd name="connsiteY218" fmla="*/ 4522 h 809832"/>
                <a:gd name="connsiteX219" fmla="*/ 484779 w 908827"/>
                <a:gd name="connsiteY219" fmla="*/ 5911 h 809832"/>
                <a:gd name="connsiteX220" fmla="*/ 509449 w 908827"/>
                <a:gd name="connsiteY220" fmla="*/ 17253 h 809832"/>
                <a:gd name="connsiteX221" fmla="*/ 515597 w 908827"/>
                <a:gd name="connsiteY221" fmla="*/ 17466 h 809832"/>
                <a:gd name="connsiteX222" fmla="*/ 532975 w 908827"/>
                <a:gd name="connsiteY222" fmla="*/ 11287 h 809832"/>
                <a:gd name="connsiteX223" fmla="*/ 536674 w 908827"/>
                <a:gd name="connsiteY223" fmla="*/ 9977 h 809832"/>
                <a:gd name="connsiteX224" fmla="*/ 542316 w 908827"/>
                <a:gd name="connsiteY224" fmla="*/ 13402 h 809832"/>
                <a:gd name="connsiteX225" fmla="*/ 555143 w 908827"/>
                <a:gd name="connsiteY225" fmla="*/ 27499 h 809832"/>
                <a:gd name="connsiteX226" fmla="*/ 550672 w 908827"/>
                <a:gd name="connsiteY226" fmla="*/ 27204 h 809832"/>
                <a:gd name="connsiteX227" fmla="*/ 536940 w 908827"/>
                <a:gd name="connsiteY227" fmla="*/ 15113 h 809832"/>
                <a:gd name="connsiteX228" fmla="*/ 535716 w 908827"/>
                <a:gd name="connsiteY228" fmla="*/ 21157 h 809832"/>
                <a:gd name="connsiteX229" fmla="*/ 527891 w 908827"/>
                <a:gd name="connsiteY229" fmla="*/ 31752 h 809832"/>
                <a:gd name="connsiteX230" fmla="*/ 537658 w 908827"/>
                <a:gd name="connsiteY230" fmla="*/ 36326 h 809832"/>
                <a:gd name="connsiteX231" fmla="*/ 545616 w 908827"/>
                <a:gd name="connsiteY231" fmla="*/ 38038 h 809832"/>
                <a:gd name="connsiteX232" fmla="*/ 549874 w 908827"/>
                <a:gd name="connsiteY232" fmla="*/ 43948 h 809832"/>
                <a:gd name="connsiteX233" fmla="*/ 552562 w 908827"/>
                <a:gd name="connsiteY233" fmla="*/ 49191 h 809832"/>
                <a:gd name="connsiteX234" fmla="*/ 560412 w 908827"/>
                <a:gd name="connsiteY234" fmla="*/ 46889 h 809832"/>
                <a:gd name="connsiteX235" fmla="*/ 566028 w 908827"/>
                <a:gd name="connsiteY235" fmla="*/ 39746 h 809832"/>
                <a:gd name="connsiteX236" fmla="*/ 563100 w 908827"/>
                <a:gd name="connsiteY236" fmla="*/ 35762 h 809832"/>
                <a:gd name="connsiteX237" fmla="*/ 561131 w 908827"/>
                <a:gd name="connsiteY237" fmla="*/ 31643 h 809832"/>
                <a:gd name="connsiteX238" fmla="*/ 563686 w 908827"/>
                <a:gd name="connsiteY238" fmla="*/ 31536 h 809832"/>
                <a:gd name="connsiteX239" fmla="*/ 569141 w 908827"/>
                <a:gd name="connsiteY239" fmla="*/ 34932 h 809832"/>
                <a:gd name="connsiteX240" fmla="*/ 584763 w 908827"/>
                <a:gd name="connsiteY240" fmla="*/ 48497 h 809832"/>
                <a:gd name="connsiteX241" fmla="*/ 590033 w 908827"/>
                <a:gd name="connsiteY241" fmla="*/ 51304 h 809832"/>
                <a:gd name="connsiteX242" fmla="*/ 596100 w 908827"/>
                <a:gd name="connsiteY242" fmla="*/ 50822 h 809832"/>
                <a:gd name="connsiteX243" fmla="*/ 608795 w 908827"/>
                <a:gd name="connsiteY243" fmla="*/ 47025 h 809832"/>
                <a:gd name="connsiteX244" fmla="*/ 612334 w 908827"/>
                <a:gd name="connsiteY244" fmla="*/ 47613 h 809832"/>
                <a:gd name="connsiteX245" fmla="*/ 629366 w 908827"/>
                <a:gd name="connsiteY245" fmla="*/ 42610 h 809832"/>
                <a:gd name="connsiteX246" fmla="*/ 631362 w 908827"/>
                <a:gd name="connsiteY246" fmla="*/ 46274 h 809832"/>
                <a:gd name="connsiteX247" fmla="*/ 634183 w 908827"/>
                <a:gd name="connsiteY247" fmla="*/ 49912 h 809832"/>
                <a:gd name="connsiteX248" fmla="*/ 647915 w 908827"/>
                <a:gd name="connsiteY248" fmla="*/ 45846 h 809832"/>
                <a:gd name="connsiteX249" fmla="*/ 669445 w 908827"/>
                <a:gd name="connsiteY249" fmla="*/ 45899 h 809832"/>
                <a:gd name="connsiteX250" fmla="*/ 687090 w 908827"/>
                <a:gd name="connsiteY250" fmla="*/ 41487 h 809832"/>
                <a:gd name="connsiteX251" fmla="*/ 707528 w 908827"/>
                <a:gd name="connsiteY251" fmla="*/ 30732 h 80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908827" h="809832">
                  <a:moveTo>
                    <a:pt x="709151" y="29130"/>
                  </a:moveTo>
                  <a:lnTo>
                    <a:pt x="710243" y="31781"/>
                  </a:lnTo>
                  <a:lnTo>
                    <a:pt x="712691" y="39110"/>
                  </a:lnTo>
                  <a:lnTo>
                    <a:pt x="718892" y="57729"/>
                  </a:lnTo>
                  <a:lnTo>
                    <a:pt x="724321" y="72280"/>
                  </a:lnTo>
                  <a:lnTo>
                    <a:pt x="730947" y="92397"/>
                  </a:lnTo>
                  <a:lnTo>
                    <a:pt x="733023" y="100101"/>
                  </a:lnTo>
                  <a:lnTo>
                    <a:pt x="733901" y="105427"/>
                  </a:lnTo>
                  <a:lnTo>
                    <a:pt x="743535" y="127467"/>
                  </a:lnTo>
                  <a:lnTo>
                    <a:pt x="749257" y="145524"/>
                  </a:lnTo>
                  <a:lnTo>
                    <a:pt x="753435" y="160185"/>
                  </a:lnTo>
                  <a:lnTo>
                    <a:pt x="759343" y="181531"/>
                  </a:lnTo>
                  <a:lnTo>
                    <a:pt x="761898" y="188970"/>
                  </a:lnTo>
                  <a:lnTo>
                    <a:pt x="757720" y="192847"/>
                  </a:lnTo>
                  <a:lnTo>
                    <a:pt x="749363" y="206678"/>
                  </a:lnTo>
                  <a:lnTo>
                    <a:pt x="740448" y="250469"/>
                  </a:lnTo>
                  <a:lnTo>
                    <a:pt x="727701" y="284523"/>
                  </a:lnTo>
                  <a:lnTo>
                    <a:pt x="726264" y="305789"/>
                  </a:lnTo>
                  <a:lnTo>
                    <a:pt x="724214" y="313440"/>
                  </a:lnTo>
                  <a:lnTo>
                    <a:pt x="718146" y="324194"/>
                  </a:lnTo>
                  <a:lnTo>
                    <a:pt x="710801" y="334709"/>
                  </a:lnTo>
                  <a:lnTo>
                    <a:pt x="697734" y="329277"/>
                  </a:lnTo>
                  <a:lnTo>
                    <a:pt x="676444" y="310766"/>
                  </a:lnTo>
                  <a:lnTo>
                    <a:pt x="664042" y="293164"/>
                  </a:lnTo>
                  <a:lnTo>
                    <a:pt x="650736" y="281768"/>
                  </a:lnTo>
                  <a:lnTo>
                    <a:pt x="638175" y="266652"/>
                  </a:lnTo>
                  <a:lnTo>
                    <a:pt x="634742" y="255765"/>
                  </a:lnTo>
                  <a:lnTo>
                    <a:pt x="634875" y="248758"/>
                  </a:lnTo>
                  <a:lnTo>
                    <a:pt x="629393" y="231662"/>
                  </a:lnTo>
                  <a:lnTo>
                    <a:pt x="625321" y="223558"/>
                  </a:lnTo>
                  <a:lnTo>
                    <a:pt x="609992" y="205342"/>
                  </a:lnTo>
                  <a:lnTo>
                    <a:pt x="605601" y="195604"/>
                  </a:lnTo>
                  <a:lnTo>
                    <a:pt x="602248" y="191295"/>
                  </a:lnTo>
                  <a:lnTo>
                    <a:pt x="598868" y="185143"/>
                  </a:lnTo>
                  <a:lnTo>
                    <a:pt x="593306" y="161361"/>
                  </a:lnTo>
                  <a:lnTo>
                    <a:pt x="587238" y="146221"/>
                  </a:lnTo>
                  <a:lnTo>
                    <a:pt x="580319" y="150421"/>
                  </a:lnTo>
                  <a:lnTo>
                    <a:pt x="581543" y="156787"/>
                  </a:lnTo>
                  <a:lnTo>
                    <a:pt x="575502" y="165588"/>
                  </a:lnTo>
                  <a:lnTo>
                    <a:pt x="571856" y="175780"/>
                  </a:lnTo>
                  <a:lnTo>
                    <a:pt x="574650" y="184099"/>
                  </a:lnTo>
                  <a:lnTo>
                    <a:pt x="587185" y="196754"/>
                  </a:lnTo>
                  <a:lnTo>
                    <a:pt x="589713" y="202292"/>
                  </a:lnTo>
                  <a:lnTo>
                    <a:pt x="592640" y="214249"/>
                  </a:lnTo>
                  <a:lnTo>
                    <a:pt x="592162" y="230485"/>
                  </a:lnTo>
                  <a:lnTo>
                    <a:pt x="594184" y="235970"/>
                  </a:lnTo>
                  <a:lnTo>
                    <a:pt x="603579" y="248007"/>
                  </a:lnTo>
                  <a:lnTo>
                    <a:pt x="606932" y="255150"/>
                  </a:lnTo>
                  <a:lnTo>
                    <a:pt x="608954" y="261303"/>
                  </a:lnTo>
                  <a:lnTo>
                    <a:pt x="612068" y="266868"/>
                  </a:lnTo>
                  <a:lnTo>
                    <a:pt x="621382" y="277300"/>
                  </a:lnTo>
                  <a:lnTo>
                    <a:pt x="634769" y="297151"/>
                  </a:lnTo>
                  <a:lnTo>
                    <a:pt x="647463" y="310526"/>
                  </a:lnTo>
                  <a:lnTo>
                    <a:pt x="656644" y="316972"/>
                  </a:lnTo>
                  <a:lnTo>
                    <a:pt x="660530" y="323420"/>
                  </a:lnTo>
                  <a:lnTo>
                    <a:pt x="661408" y="340032"/>
                  </a:lnTo>
                  <a:lnTo>
                    <a:pt x="660716" y="347949"/>
                  </a:lnTo>
                  <a:lnTo>
                    <a:pt x="668780" y="362850"/>
                  </a:lnTo>
                  <a:lnTo>
                    <a:pt x="671760" y="370368"/>
                  </a:lnTo>
                  <a:lnTo>
                    <a:pt x="679531" y="376494"/>
                  </a:lnTo>
                  <a:lnTo>
                    <a:pt x="683097" y="383474"/>
                  </a:lnTo>
                  <a:lnTo>
                    <a:pt x="686371" y="394843"/>
                  </a:lnTo>
                  <a:lnTo>
                    <a:pt x="691294" y="428362"/>
                  </a:lnTo>
                  <a:lnTo>
                    <a:pt x="698054" y="436575"/>
                  </a:lnTo>
                  <a:lnTo>
                    <a:pt x="718945" y="480420"/>
                  </a:lnTo>
                  <a:lnTo>
                    <a:pt x="736563" y="508054"/>
                  </a:lnTo>
                  <a:lnTo>
                    <a:pt x="745079" y="528653"/>
                  </a:lnTo>
                  <a:lnTo>
                    <a:pt x="758092" y="553637"/>
                  </a:lnTo>
                  <a:lnTo>
                    <a:pt x="783561" y="608318"/>
                  </a:lnTo>
                  <a:lnTo>
                    <a:pt x="798704" y="625116"/>
                  </a:lnTo>
                  <a:lnTo>
                    <a:pt x="804744" y="634561"/>
                  </a:lnTo>
                  <a:lnTo>
                    <a:pt x="815709" y="641810"/>
                  </a:lnTo>
                  <a:lnTo>
                    <a:pt x="827578" y="652296"/>
                  </a:lnTo>
                  <a:lnTo>
                    <a:pt x="816268" y="651276"/>
                  </a:lnTo>
                  <a:lnTo>
                    <a:pt x="813394" y="651894"/>
                  </a:lnTo>
                  <a:lnTo>
                    <a:pt x="809429" y="653685"/>
                  </a:lnTo>
                  <a:lnTo>
                    <a:pt x="807539" y="660051"/>
                  </a:lnTo>
                  <a:lnTo>
                    <a:pt x="806714" y="665240"/>
                  </a:lnTo>
                  <a:lnTo>
                    <a:pt x="808098" y="692662"/>
                  </a:lnTo>
                  <a:lnTo>
                    <a:pt x="811212" y="706626"/>
                  </a:lnTo>
                  <a:lnTo>
                    <a:pt x="821165" y="732975"/>
                  </a:lnTo>
                  <a:lnTo>
                    <a:pt x="828590" y="740866"/>
                  </a:lnTo>
                  <a:lnTo>
                    <a:pt x="832209" y="745975"/>
                  </a:lnTo>
                  <a:lnTo>
                    <a:pt x="837265" y="749693"/>
                  </a:lnTo>
                  <a:lnTo>
                    <a:pt x="860871" y="758683"/>
                  </a:lnTo>
                  <a:lnTo>
                    <a:pt x="874683" y="777623"/>
                  </a:lnTo>
                  <a:lnTo>
                    <a:pt x="905714" y="801538"/>
                  </a:lnTo>
                  <a:lnTo>
                    <a:pt x="908747" y="808146"/>
                  </a:lnTo>
                  <a:lnTo>
                    <a:pt x="908827" y="809670"/>
                  </a:lnTo>
                  <a:lnTo>
                    <a:pt x="884317" y="809697"/>
                  </a:lnTo>
                  <a:lnTo>
                    <a:pt x="859806" y="809697"/>
                  </a:lnTo>
                  <a:lnTo>
                    <a:pt x="835296" y="809697"/>
                  </a:lnTo>
                  <a:lnTo>
                    <a:pt x="810786" y="809697"/>
                  </a:lnTo>
                  <a:lnTo>
                    <a:pt x="786302" y="809697"/>
                  </a:lnTo>
                  <a:lnTo>
                    <a:pt x="761765" y="809724"/>
                  </a:lnTo>
                  <a:lnTo>
                    <a:pt x="737281" y="809724"/>
                  </a:lnTo>
                  <a:lnTo>
                    <a:pt x="712771" y="809724"/>
                  </a:lnTo>
                  <a:lnTo>
                    <a:pt x="688260" y="809724"/>
                  </a:lnTo>
                  <a:lnTo>
                    <a:pt x="663750" y="809724"/>
                  </a:lnTo>
                  <a:lnTo>
                    <a:pt x="639240" y="809724"/>
                  </a:lnTo>
                  <a:lnTo>
                    <a:pt x="614756" y="809724"/>
                  </a:lnTo>
                  <a:lnTo>
                    <a:pt x="590245" y="809750"/>
                  </a:lnTo>
                  <a:lnTo>
                    <a:pt x="565735" y="809750"/>
                  </a:lnTo>
                  <a:lnTo>
                    <a:pt x="541225" y="809750"/>
                  </a:lnTo>
                  <a:lnTo>
                    <a:pt x="516714" y="809750"/>
                  </a:lnTo>
                  <a:lnTo>
                    <a:pt x="502743" y="809750"/>
                  </a:lnTo>
                  <a:lnTo>
                    <a:pt x="505138" y="802581"/>
                  </a:lnTo>
                  <a:lnTo>
                    <a:pt x="506601" y="797524"/>
                  </a:lnTo>
                  <a:lnTo>
                    <a:pt x="504951" y="793993"/>
                  </a:lnTo>
                  <a:lnTo>
                    <a:pt x="500188" y="793109"/>
                  </a:lnTo>
                  <a:lnTo>
                    <a:pt x="497074" y="794235"/>
                  </a:lnTo>
                  <a:lnTo>
                    <a:pt x="489755" y="809242"/>
                  </a:lnTo>
                  <a:lnTo>
                    <a:pt x="485923" y="809833"/>
                  </a:lnTo>
                  <a:lnTo>
                    <a:pt x="477221" y="809833"/>
                  </a:lnTo>
                  <a:lnTo>
                    <a:pt x="448692" y="809833"/>
                  </a:lnTo>
                  <a:lnTo>
                    <a:pt x="420136" y="809833"/>
                  </a:lnTo>
                  <a:lnTo>
                    <a:pt x="391607" y="809833"/>
                  </a:lnTo>
                  <a:lnTo>
                    <a:pt x="363079" y="809806"/>
                  </a:lnTo>
                  <a:lnTo>
                    <a:pt x="334549" y="809806"/>
                  </a:lnTo>
                  <a:lnTo>
                    <a:pt x="306021" y="809806"/>
                  </a:lnTo>
                  <a:lnTo>
                    <a:pt x="277492" y="809806"/>
                  </a:lnTo>
                  <a:lnTo>
                    <a:pt x="248963" y="809806"/>
                  </a:lnTo>
                  <a:lnTo>
                    <a:pt x="220434" y="809780"/>
                  </a:lnTo>
                  <a:lnTo>
                    <a:pt x="191878" y="809780"/>
                  </a:lnTo>
                  <a:lnTo>
                    <a:pt x="163349" y="809780"/>
                  </a:lnTo>
                  <a:lnTo>
                    <a:pt x="134821" y="809780"/>
                  </a:lnTo>
                  <a:lnTo>
                    <a:pt x="106292" y="809780"/>
                  </a:lnTo>
                  <a:lnTo>
                    <a:pt x="77763" y="809780"/>
                  </a:lnTo>
                  <a:lnTo>
                    <a:pt x="49207" y="809753"/>
                  </a:lnTo>
                  <a:lnTo>
                    <a:pt x="20678" y="809753"/>
                  </a:lnTo>
                  <a:lnTo>
                    <a:pt x="20678" y="791670"/>
                  </a:lnTo>
                  <a:lnTo>
                    <a:pt x="20678" y="773533"/>
                  </a:lnTo>
                  <a:lnTo>
                    <a:pt x="20678" y="755370"/>
                  </a:lnTo>
                  <a:lnTo>
                    <a:pt x="20678" y="737206"/>
                  </a:lnTo>
                  <a:lnTo>
                    <a:pt x="20678" y="718987"/>
                  </a:lnTo>
                  <a:lnTo>
                    <a:pt x="20678" y="700744"/>
                  </a:lnTo>
                  <a:lnTo>
                    <a:pt x="20678" y="682472"/>
                  </a:lnTo>
                  <a:lnTo>
                    <a:pt x="20678" y="664176"/>
                  </a:lnTo>
                  <a:lnTo>
                    <a:pt x="20678" y="645823"/>
                  </a:lnTo>
                  <a:lnTo>
                    <a:pt x="20678" y="627474"/>
                  </a:lnTo>
                  <a:lnTo>
                    <a:pt x="20678" y="609069"/>
                  </a:lnTo>
                  <a:lnTo>
                    <a:pt x="20678" y="590610"/>
                  </a:lnTo>
                  <a:lnTo>
                    <a:pt x="20678" y="572151"/>
                  </a:lnTo>
                  <a:lnTo>
                    <a:pt x="20678" y="553639"/>
                  </a:lnTo>
                  <a:lnTo>
                    <a:pt x="20678" y="535101"/>
                  </a:lnTo>
                  <a:lnTo>
                    <a:pt x="20678" y="516536"/>
                  </a:lnTo>
                  <a:lnTo>
                    <a:pt x="20678" y="497917"/>
                  </a:lnTo>
                  <a:lnTo>
                    <a:pt x="20678" y="479273"/>
                  </a:lnTo>
                  <a:lnTo>
                    <a:pt x="20678" y="460601"/>
                  </a:lnTo>
                  <a:lnTo>
                    <a:pt x="20678" y="441900"/>
                  </a:lnTo>
                  <a:lnTo>
                    <a:pt x="20678" y="423122"/>
                  </a:lnTo>
                  <a:lnTo>
                    <a:pt x="20678" y="404342"/>
                  </a:lnTo>
                  <a:lnTo>
                    <a:pt x="20678" y="385510"/>
                  </a:lnTo>
                  <a:lnTo>
                    <a:pt x="20678" y="366650"/>
                  </a:lnTo>
                  <a:lnTo>
                    <a:pt x="20678" y="347736"/>
                  </a:lnTo>
                  <a:lnTo>
                    <a:pt x="20678" y="328798"/>
                  </a:lnTo>
                  <a:lnTo>
                    <a:pt x="20678" y="309805"/>
                  </a:lnTo>
                  <a:lnTo>
                    <a:pt x="20678" y="290785"/>
                  </a:lnTo>
                  <a:lnTo>
                    <a:pt x="20678" y="271711"/>
                  </a:lnTo>
                  <a:lnTo>
                    <a:pt x="20678" y="252611"/>
                  </a:lnTo>
                  <a:lnTo>
                    <a:pt x="20678" y="233458"/>
                  </a:lnTo>
                  <a:lnTo>
                    <a:pt x="20678" y="214276"/>
                  </a:lnTo>
                  <a:lnTo>
                    <a:pt x="20040" y="210691"/>
                  </a:lnTo>
                  <a:lnTo>
                    <a:pt x="15888" y="197611"/>
                  </a:lnTo>
                  <a:lnTo>
                    <a:pt x="12136" y="180972"/>
                  </a:lnTo>
                  <a:lnTo>
                    <a:pt x="8037" y="160481"/>
                  </a:lnTo>
                  <a:lnTo>
                    <a:pt x="7505" y="153819"/>
                  </a:lnTo>
                  <a:lnTo>
                    <a:pt x="639" y="132633"/>
                  </a:lnTo>
                  <a:lnTo>
                    <a:pt x="0" y="126613"/>
                  </a:lnTo>
                  <a:lnTo>
                    <a:pt x="1730" y="122334"/>
                  </a:lnTo>
                  <a:lnTo>
                    <a:pt x="13014" y="104437"/>
                  </a:lnTo>
                  <a:lnTo>
                    <a:pt x="16420" y="95716"/>
                  </a:lnTo>
                  <a:lnTo>
                    <a:pt x="19268" y="85257"/>
                  </a:lnTo>
                  <a:lnTo>
                    <a:pt x="20226" y="76749"/>
                  </a:lnTo>
                  <a:lnTo>
                    <a:pt x="16899" y="63695"/>
                  </a:lnTo>
                  <a:lnTo>
                    <a:pt x="13014" y="51951"/>
                  </a:lnTo>
                  <a:lnTo>
                    <a:pt x="11710" y="39914"/>
                  </a:lnTo>
                  <a:lnTo>
                    <a:pt x="11151" y="28063"/>
                  </a:lnTo>
                  <a:lnTo>
                    <a:pt x="16926" y="19957"/>
                  </a:lnTo>
                  <a:lnTo>
                    <a:pt x="23845" y="12359"/>
                  </a:lnTo>
                  <a:lnTo>
                    <a:pt x="26426" y="7704"/>
                  </a:lnTo>
                  <a:lnTo>
                    <a:pt x="30525" y="2462"/>
                  </a:lnTo>
                  <a:lnTo>
                    <a:pt x="33399" y="0"/>
                  </a:lnTo>
                  <a:lnTo>
                    <a:pt x="39014" y="10648"/>
                  </a:lnTo>
                  <a:lnTo>
                    <a:pt x="50724" y="12465"/>
                  </a:lnTo>
                  <a:lnTo>
                    <a:pt x="88887" y="2997"/>
                  </a:lnTo>
                  <a:lnTo>
                    <a:pt x="131015" y="12545"/>
                  </a:lnTo>
                  <a:lnTo>
                    <a:pt x="154248" y="16183"/>
                  </a:lnTo>
                  <a:lnTo>
                    <a:pt x="190069" y="24290"/>
                  </a:lnTo>
                  <a:lnTo>
                    <a:pt x="211864" y="38735"/>
                  </a:lnTo>
                  <a:lnTo>
                    <a:pt x="217853" y="40553"/>
                  </a:lnTo>
                  <a:lnTo>
                    <a:pt x="233528" y="40257"/>
                  </a:lnTo>
                  <a:lnTo>
                    <a:pt x="243800" y="48789"/>
                  </a:lnTo>
                  <a:lnTo>
                    <a:pt x="284677" y="52882"/>
                  </a:lnTo>
                  <a:lnTo>
                    <a:pt x="306500" y="62274"/>
                  </a:lnTo>
                  <a:lnTo>
                    <a:pt x="318875" y="69763"/>
                  </a:lnTo>
                  <a:lnTo>
                    <a:pt x="326300" y="72065"/>
                  </a:lnTo>
                  <a:lnTo>
                    <a:pt x="332873" y="71690"/>
                  </a:lnTo>
                  <a:lnTo>
                    <a:pt x="341735" y="68882"/>
                  </a:lnTo>
                  <a:lnTo>
                    <a:pt x="352939" y="63613"/>
                  </a:lnTo>
                  <a:lnTo>
                    <a:pt x="365101" y="56281"/>
                  </a:lnTo>
                  <a:lnTo>
                    <a:pt x="390357" y="37423"/>
                  </a:lnTo>
                  <a:lnTo>
                    <a:pt x="399298" y="34104"/>
                  </a:lnTo>
                  <a:lnTo>
                    <a:pt x="405127" y="34988"/>
                  </a:lnTo>
                  <a:lnTo>
                    <a:pt x="412232" y="34719"/>
                  </a:lnTo>
                  <a:lnTo>
                    <a:pt x="415186" y="29609"/>
                  </a:lnTo>
                  <a:lnTo>
                    <a:pt x="418939" y="26107"/>
                  </a:lnTo>
                  <a:lnTo>
                    <a:pt x="421281" y="22121"/>
                  </a:lnTo>
                  <a:lnTo>
                    <a:pt x="425113" y="17306"/>
                  </a:lnTo>
                  <a:lnTo>
                    <a:pt x="438260" y="15968"/>
                  </a:lnTo>
                  <a:lnTo>
                    <a:pt x="464580" y="7731"/>
                  </a:lnTo>
                  <a:lnTo>
                    <a:pt x="461626" y="11635"/>
                  </a:lnTo>
                  <a:lnTo>
                    <a:pt x="437648" y="20864"/>
                  </a:lnTo>
                  <a:lnTo>
                    <a:pt x="447920" y="22014"/>
                  </a:lnTo>
                  <a:lnTo>
                    <a:pt x="458432" y="18858"/>
                  </a:lnTo>
                  <a:lnTo>
                    <a:pt x="470435" y="16851"/>
                  </a:lnTo>
                  <a:lnTo>
                    <a:pt x="472617" y="12918"/>
                  </a:lnTo>
                  <a:lnTo>
                    <a:pt x="474187" y="5562"/>
                  </a:lnTo>
                  <a:lnTo>
                    <a:pt x="476476" y="4522"/>
                  </a:lnTo>
                  <a:lnTo>
                    <a:pt x="484779" y="5911"/>
                  </a:lnTo>
                  <a:lnTo>
                    <a:pt x="509449" y="17253"/>
                  </a:lnTo>
                  <a:lnTo>
                    <a:pt x="515597" y="17466"/>
                  </a:lnTo>
                  <a:lnTo>
                    <a:pt x="532975" y="11287"/>
                  </a:lnTo>
                  <a:lnTo>
                    <a:pt x="536674" y="9977"/>
                  </a:lnTo>
                  <a:lnTo>
                    <a:pt x="542316" y="13402"/>
                  </a:lnTo>
                  <a:lnTo>
                    <a:pt x="555143" y="27499"/>
                  </a:lnTo>
                  <a:lnTo>
                    <a:pt x="550672" y="27204"/>
                  </a:lnTo>
                  <a:lnTo>
                    <a:pt x="536940" y="15113"/>
                  </a:lnTo>
                  <a:lnTo>
                    <a:pt x="535716" y="21157"/>
                  </a:lnTo>
                  <a:lnTo>
                    <a:pt x="527891" y="31752"/>
                  </a:lnTo>
                  <a:lnTo>
                    <a:pt x="537658" y="36326"/>
                  </a:lnTo>
                  <a:lnTo>
                    <a:pt x="545616" y="38038"/>
                  </a:lnTo>
                  <a:lnTo>
                    <a:pt x="549874" y="43948"/>
                  </a:lnTo>
                  <a:lnTo>
                    <a:pt x="552562" y="49191"/>
                  </a:lnTo>
                  <a:lnTo>
                    <a:pt x="560412" y="46889"/>
                  </a:lnTo>
                  <a:lnTo>
                    <a:pt x="566028" y="39746"/>
                  </a:lnTo>
                  <a:lnTo>
                    <a:pt x="563100" y="35762"/>
                  </a:lnTo>
                  <a:lnTo>
                    <a:pt x="561131" y="31643"/>
                  </a:lnTo>
                  <a:lnTo>
                    <a:pt x="563686" y="31536"/>
                  </a:lnTo>
                  <a:lnTo>
                    <a:pt x="569141" y="34932"/>
                  </a:lnTo>
                  <a:lnTo>
                    <a:pt x="584763" y="48497"/>
                  </a:lnTo>
                  <a:lnTo>
                    <a:pt x="590033" y="51304"/>
                  </a:lnTo>
                  <a:lnTo>
                    <a:pt x="596100" y="50822"/>
                  </a:lnTo>
                  <a:lnTo>
                    <a:pt x="608795" y="47025"/>
                  </a:lnTo>
                  <a:lnTo>
                    <a:pt x="612334" y="47613"/>
                  </a:lnTo>
                  <a:lnTo>
                    <a:pt x="629366" y="42610"/>
                  </a:lnTo>
                  <a:lnTo>
                    <a:pt x="631362" y="46274"/>
                  </a:lnTo>
                  <a:lnTo>
                    <a:pt x="634183" y="49912"/>
                  </a:lnTo>
                  <a:lnTo>
                    <a:pt x="647915" y="45846"/>
                  </a:lnTo>
                  <a:lnTo>
                    <a:pt x="669445" y="45899"/>
                  </a:lnTo>
                  <a:lnTo>
                    <a:pt x="687090" y="41487"/>
                  </a:lnTo>
                  <a:lnTo>
                    <a:pt x="707528" y="3073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44DEEB3-2DC1-C8D1-6F4C-9DA7265D1820}"/>
                </a:ext>
              </a:extLst>
            </p:cNvPr>
            <p:cNvSpPr/>
            <p:nvPr/>
          </p:nvSpPr>
          <p:spPr>
            <a:xfrm>
              <a:off x="3599006" y="1515319"/>
              <a:ext cx="2049" cy="6266"/>
            </a:xfrm>
            <a:custGeom>
              <a:avLst/>
              <a:gdLst>
                <a:gd name="connsiteX0" fmla="*/ 1650 w 1650"/>
                <a:gd name="connsiteY0" fmla="*/ 0 h 4681"/>
                <a:gd name="connsiteX1" fmla="*/ 1410 w 1650"/>
                <a:gd name="connsiteY1" fmla="*/ 1256 h 4681"/>
                <a:gd name="connsiteX2" fmla="*/ 1544 w 1650"/>
                <a:gd name="connsiteY2" fmla="*/ 2166 h 4681"/>
                <a:gd name="connsiteX3" fmla="*/ 1357 w 1650"/>
                <a:gd name="connsiteY3" fmla="*/ 4681 h 4681"/>
                <a:gd name="connsiteX4" fmla="*/ 852 w 1650"/>
                <a:gd name="connsiteY4" fmla="*/ 4628 h 4681"/>
                <a:gd name="connsiteX5" fmla="*/ 0 w 1650"/>
                <a:gd name="connsiteY5" fmla="*/ 3345 h 4681"/>
                <a:gd name="connsiteX6" fmla="*/ 80 w 1650"/>
                <a:gd name="connsiteY6" fmla="*/ 1607 h 4681"/>
                <a:gd name="connsiteX7" fmla="*/ 905 w 1650"/>
                <a:gd name="connsiteY7" fmla="*/ 1152 h 4681"/>
                <a:gd name="connsiteX8" fmla="*/ 346 w 1650"/>
                <a:gd name="connsiteY8" fmla="*/ 82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" h="4681">
                  <a:moveTo>
                    <a:pt x="1650" y="0"/>
                  </a:moveTo>
                  <a:lnTo>
                    <a:pt x="1410" y="1256"/>
                  </a:lnTo>
                  <a:lnTo>
                    <a:pt x="1544" y="2166"/>
                  </a:lnTo>
                  <a:lnTo>
                    <a:pt x="1357" y="4681"/>
                  </a:lnTo>
                  <a:lnTo>
                    <a:pt x="852" y="4628"/>
                  </a:lnTo>
                  <a:lnTo>
                    <a:pt x="0" y="3345"/>
                  </a:lnTo>
                  <a:lnTo>
                    <a:pt x="80" y="1607"/>
                  </a:lnTo>
                  <a:lnTo>
                    <a:pt x="905" y="1152"/>
                  </a:lnTo>
                  <a:lnTo>
                    <a:pt x="346" y="8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E5BFA30-6D8D-6956-2BFD-38C172CDE493}"/>
                </a:ext>
              </a:extLst>
            </p:cNvPr>
            <p:cNvSpPr/>
            <p:nvPr/>
          </p:nvSpPr>
          <p:spPr>
            <a:xfrm>
              <a:off x="7271398" y="1848054"/>
              <a:ext cx="154671" cy="463787"/>
            </a:xfrm>
            <a:custGeom>
              <a:avLst/>
              <a:gdLst>
                <a:gd name="connsiteX0" fmla="*/ 115154 w 124574"/>
                <a:gd name="connsiteY0" fmla="*/ 62167 h 346477"/>
                <a:gd name="connsiteX1" fmla="*/ 111215 w 124574"/>
                <a:gd name="connsiteY1" fmla="*/ 62702 h 346477"/>
                <a:gd name="connsiteX2" fmla="*/ 102007 w 124574"/>
                <a:gd name="connsiteY2" fmla="*/ 66849 h 346477"/>
                <a:gd name="connsiteX3" fmla="*/ 100756 w 124574"/>
                <a:gd name="connsiteY3" fmla="*/ 68105 h 346477"/>
                <a:gd name="connsiteX4" fmla="*/ 99133 w 124574"/>
                <a:gd name="connsiteY4" fmla="*/ 70513 h 346477"/>
                <a:gd name="connsiteX5" fmla="*/ 98840 w 124574"/>
                <a:gd name="connsiteY5" fmla="*/ 72360 h 346477"/>
                <a:gd name="connsiteX6" fmla="*/ 97536 w 124574"/>
                <a:gd name="connsiteY6" fmla="*/ 92264 h 346477"/>
                <a:gd name="connsiteX7" fmla="*/ 92533 w 124574"/>
                <a:gd name="connsiteY7" fmla="*/ 91702 h 346477"/>
                <a:gd name="connsiteX8" fmla="*/ 86438 w 124574"/>
                <a:gd name="connsiteY8" fmla="*/ 87367 h 346477"/>
                <a:gd name="connsiteX9" fmla="*/ 85241 w 124574"/>
                <a:gd name="connsiteY9" fmla="*/ 83623 h 346477"/>
                <a:gd name="connsiteX10" fmla="*/ 83405 w 124574"/>
                <a:gd name="connsiteY10" fmla="*/ 82340 h 346477"/>
                <a:gd name="connsiteX11" fmla="*/ 79040 w 124574"/>
                <a:gd name="connsiteY11" fmla="*/ 81858 h 346477"/>
                <a:gd name="connsiteX12" fmla="*/ 70790 w 124574"/>
                <a:gd name="connsiteY12" fmla="*/ 79958 h 346477"/>
                <a:gd name="connsiteX13" fmla="*/ 61210 w 124574"/>
                <a:gd name="connsiteY13" fmla="*/ 86513 h 346477"/>
                <a:gd name="connsiteX14" fmla="*/ 57138 w 124574"/>
                <a:gd name="connsiteY14" fmla="*/ 97318 h 346477"/>
                <a:gd name="connsiteX15" fmla="*/ 56313 w 124574"/>
                <a:gd name="connsiteY15" fmla="*/ 102374 h 346477"/>
                <a:gd name="connsiteX16" fmla="*/ 53066 w 124574"/>
                <a:gd name="connsiteY16" fmla="*/ 112969 h 346477"/>
                <a:gd name="connsiteX17" fmla="*/ 54210 w 124574"/>
                <a:gd name="connsiteY17" fmla="*/ 119497 h 346477"/>
                <a:gd name="connsiteX18" fmla="*/ 54769 w 124574"/>
                <a:gd name="connsiteY18" fmla="*/ 127922 h 346477"/>
                <a:gd name="connsiteX19" fmla="*/ 55594 w 124574"/>
                <a:gd name="connsiteY19" fmla="*/ 134796 h 346477"/>
                <a:gd name="connsiteX20" fmla="*/ 54743 w 124574"/>
                <a:gd name="connsiteY20" fmla="*/ 138943 h 346477"/>
                <a:gd name="connsiteX21" fmla="*/ 52906 w 124574"/>
                <a:gd name="connsiteY21" fmla="*/ 141136 h 346477"/>
                <a:gd name="connsiteX22" fmla="*/ 53439 w 124574"/>
                <a:gd name="connsiteY22" fmla="*/ 142714 h 346477"/>
                <a:gd name="connsiteX23" fmla="*/ 55089 w 124574"/>
                <a:gd name="connsiteY23" fmla="*/ 143302 h 346477"/>
                <a:gd name="connsiteX24" fmla="*/ 60331 w 124574"/>
                <a:gd name="connsiteY24" fmla="*/ 141431 h 346477"/>
                <a:gd name="connsiteX25" fmla="*/ 65840 w 124574"/>
                <a:gd name="connsiteY25" fmla="*/ 143302 h 346477"/>
                <a:gd name="connsiteX26" fmla="*/ 71136 w 124574"/>
                <a:gd name="connsiteY26" fmla="*/ 146860 h 346477"/>
                <a:gd name="connsiteX27" fmla="*/ 71562 w 124574"/>
                <a:gd name="connsiteY27" fmla="*/ 149162 h 346477"/>
                <a:gd name="connsiteX28" fmla="*/ 67810 w 124574"/>
                <a:gd name="connsiteY28" fmla="*/ 150525 h 346477"/>
                <a:gd name="connsiteX29" fmla="*/ 58948 w 124574"/>
                <a:gd name="connsiteY29" fmla="*/ 155903 h 346477"/>
                <a:gd name="connsiteX30" fmla="*/ 52694 w 124574"/>
                <a:gd name="connsiteY30" fmla="*/ 162136 h 346477"/>
                <a:gd name="connsiteX31" fmla="*/ 51070 w 124574"/>
                <a:gd name="connsiteY31" fmla="*/ 167887 h 346477"/>
                <a:gd name="connsiteX32" fmla="*/ 46839 w 124574"/>
                <a:gd name="connsiteY32" fmla="*/ 180139 h 346477"/>
                <a:gd name="connsiteX33" fmla="*/ 47424 w 124574"/>
                <a:gd name="connsiteY33" fmla="*/ 182654 h 346477"/>
                <a:gd name="connsiteX34" fmla="*/ 49473 w 124574"/>
                <a:gd name="connsiteY34" fmla="*/ 184126 h 346477"/>
                <a:gd name="connsiteX35" fmla="*/ 63897 w 124574"/>
                <a:gd name="connsiteY35" fmla="*/ 182817 h 346477"/>
                <a:gd name="connsiteX36" fmla="*/ 77017 w 124574"/>
                <a:gd name="connsiteY36" fmla="*/ 177867 h 346477"/>
                <a:gd name="connsiteX37" fmla="*/ 86891 w 124574"/>
                <a:gd name="connsiteY37" fmla="*/ 172597 h 346477"/>
                <a:gd name="connsiteX38" fmla="*/ 90005 w 124574"/>
                <a:gd name="connsiteY38" fmla="*/ 172919 h 346477"/>
                <a:gd name="connsiteX39" fmla="*/ 87929 w 124574"/>
                <a:gd name="connsiteY39" fmla="*/ 186401 h 346477"/>
                <a:gd name="connsiteX40" fmla="*/ 87982 w 124574"/>
                <a:gd name="connsiteY40" fmla="*/ 186455 h 346477"/>
                <a:gd name="connsiteX41" fmla="*/ 86279 w 124574"/>
                <a:gd name="connsiteY41" fmla="*/ 194694 h 346477"/>
                <a:gd name="connsiteX42" fmla="*/ 86944 w 124574"/>
                <a:gd name="connsiteY42" fmla="*/ 196083 h 346477"/>
                <a:gd name="connsiteX43" fmla="*/ 89179 w 124574"/>
                <a:gd name="connsiteY43" fmla="*/ 203253 h 346477"/>
                <a:gd name="connsiteX44" fmla="*/ 84948 w 124574"/>
                <a:gd name="connsiteY44" fmla="*/ 216333 h 346477"/>
                <a:gd name="connsiteX45" fmla="*/ 80264 w 124574"/>
                <a:gd name="connsiteY45" fmla="*/ 226981 h 346477"/>
                <a:gd name="connsiteX46" fmla="*/ 78614 w 124574"/>
                <a:gd name="connsiteY46" fmla="*/ 232010 h 346477"/>
                <a:gd name="connsiteX47" fmla="*/ 74037 w 124574"/>
                <a:gd name="connsiteY47" fmla="*/ 243220 h 346477"/>
                <a:gd name="connsiteX48" fmla="*/ 69353 w 124574"/>
                <a:gd name="connsiteY48" fmla="*/ 256193 h 346477"/>
                <a:gd name="connsiteX49" fmla="*/ 66852 w 124574"/>
                <a:gd name="connsiteY49" fmla="*/ 265127 h 346477"/>
                <a:gd name="connsiteX50" fmla="*/ 67410 w 124574"/>
                <a:gd name="connsiteY50" fmla="*/ 268284 h 346477"/>
                <a:gd name="connsiteX51" fmla="*/ 66266 w 124574"/>
                <a:gd name="connsiteY51" fmla="*/ 284629 h 346477"/>
                <a:gd name="connsiteX52" fmla="*/ 66931 w 124574"/>
                <a:gd name="connsiteY52" fmla="*/ 289257 h 346477"/>
                <a:gd name="connsiteX53" fmla="*/ 61449 w 124574"/>
                <a:gd name="connsiteY53" fmla="*/ 303407 h 346477"/>
                <a:gd name="connsiteX54" fmla="*/ 60358 w 124574"/>
                <a:gd name="connsiteY54" fmla="*/ 310390 h 346477"/>
                <a:gd name="connsiteX55" fmla="*/ 58149 w 124574"/>
                <a:gd name="connsiteY55" fmla="*/ 319833 h 346477"/>
                <a:gd name="connsiteX56" fmla="*/ 54370 w 124574"/>
                <a:gd name="connsiteY56" fmla="*/ 339790 h 346477"/>
                <a:gd name="connsiteX57" fmla="*/ 49207 w 124574"/>
                <a:gd name="connsiteY57" fmla="*/ 346477 h 346477"/>
                <a:gd name="connsiteX58" fmla="*/ 46652 w 124574"/>
                <a:gd name="connsiteY58" fmla="*/ 339042 h 346477"/>
                <a:gd name="connsiteX59" fmla="*/ 40744 w 124574"/>
                <a:gd name="connsiteY59" fmla="*/ 317693 h 346477"/>
                <a:gd name="connsiteX60" fmla="*/ 36566 w 124574"/>
                <a:gd name="connsiteY60" fmla="*/ 303035 h 346477"/>
                <a:gd name="connsiteX61" fmla="*/ 30845 w 124574"/>
                <a:gd name="connsiteY61" fmla="*/ 284978 h 346477"/>
                <a:gd name="connsiteX62" fmla="*/ 21210 w 124574"/>
                <a:gd name="connsiteY62" fmla="*/ 262934 h 346477"/>
                <a:gd name="connsiteX63" fmla="*/ 20332 w 124574"/>
                <a:gd name="connsiteY63" fmla="*/ 257609 h 346477"/>
                <a:gd name="connsiteX64" fmla="*/ 18257 w 124574"/>
                <a:gd name="connsiteY64" fmla="*/ 249907 h 346477"/>
                <a:gd name="connsiteX65" fmla="*/ 11630 w 124574"/>
                <a:gd name="connsiteY65" fmla="*/ 229791 h 346477"/>
                <a:gd name="connsiteX66" fmla="*/ 6201 w 124574"/>
                <a:gd name="connsiteY66" fmla="*/ 215236 h 346477"/>
                <a:gd name="connsiteX67" fmla="*/ 0 w 124574"/>
                <a:gd name="connsiteY67" fmla="*/ 196618 h 346477"/>
                <a:gd name="connsiteX68" fmla="*/ 7691 w 124574"/>
                <a:gd name="connsiteY68" fmla="*/ 189236 h 346477"/>
                <a:gd name="connsiteX69" fmla="*/ 7824 w 124574"/>
                <a:gd name="connsiteY69" fmla="*/ 183136 h 346477"/>
                <a:gd name="connsiteX70" fmla="*/ 20918 w 124574"/>
                <a:gd name="connsiteY70" fmla="*/ 168850 h 346477"/>
                <a:gd name="connsiteX71" fmla="*/ 20811 w 124574"/>
                <a:gd name="connsiteY71" fmla="*/ 167461 h 346477"/>
                <a:gd name="connsiteX72" fmla="*/ 17325 w 124574"/>
                <a:gd name="connsiteY72" fmla="*/ 163663 h 346477"/>
                <a:gd name="connsiteX73" fmla="*/ 17831 w 124574"/>
                <a:gd name="connsiteY73" fmla="*/ 163022 h 346477"/>
                <a:gd name="connsiteX74" fmla="*/ 32335 w 124574"/>
                <a:gd name="connsiteY74" fmla="*/ 136351 h 346477"/>
                <a:gd name="connsiteX75" fmla="*/ 41702 w 124574"/>
                <a:gd name="connsiteY75" fmla="*/ 109868 h 346477"/>
                <a:gd name="connsiteX76" fmla="*/ 50511 w 124574"/>
                <a:gd name="connsiteY76" fmla="*/ 72871 h 346477"/>
                <a:gd name="connsiteX77" fmla="*/ 56792 w 124574"/>
                <a:gd name="connsiteY77" fmla="*/ 54011 h 346477"/>
                <a:gd name="connsiteX78" fmla="*/ 62114 w 124574"/>
                <a:gd name="connsiteY78" fmla="*/ 41492 h 346477"/>
                <a:gd name="connsiteX79" fmla="*/ 64456 w 124574"/>
                <a:gd name="connsiteY79" fmla="*/ 31113 h 346477"/>
                <a:gd name="connsiteX80" fmla="*/ 73026 w 124574"/>
                <a:gd name="connsiteY80" fmla="*/ 30389 h 346477"/>
                <a:gd name="connsiteX81" fmla="*/ 79413 w 124574"/>
                <a:gd name="connsiteY81" fmla="*/ 31486 h 346477"/>
                <a:gd name="connsiteX82" fmla="*/ 87077 w 124574"/>
                <a:gd name="connsiteY82" fmla="*/ 31834 h 346477"/>
                <a:gd name="connsiteX83" fmla="*/ 93198 w 124574"/>
                <a:gd name="connsiteY83" fmla="*/ 27927 h 346477"/>
                <a:gd name="connsiteX84" fmla="*/ 96125 w 124574"/>
                <a:gd name="connsiteY84" fmla="*/ 16239 h 346477"/>
                <a:gd name="connsiteX85" fmla="*/ 99612 w 124574"/>
                <a:gd name="connsiteY85" fmla="*/ 14339 h 346477"/>
                <a:gd name="connsiteX86" fmla="*/ 101395 w 124574"/>
                <a:gd name="connsiteY86" fmla="*/ 17120 h 346477"/>
                <a:gd name="connsiteX87" fmla="*/ 103205 w 124574"/>
                <a:gd name="connsiteY87" fmla="*/ 14044 h 346477"/>
                <a:gd name="connsiteX88" fmla="*/ 111215 w 124574"/>
                <a:gd name="connsiteY88" fmla="*/ 8881 h 346477"/>
                <a:gd name="connsiteX89" fmla="*/ 115180 w 124574"/>
                <a:gd name="connsiteY89" fmla="*/ 5565 h 346477"/>
                <a:gd name="connsiteX90" fmla="*/ 119146 w 124574"/>
                <a:gd name="connsiteY90" fmla="*/ 1472 h 346477"/>
                <a:gd name="connsiteX91" fmla="*/ 121275 w 124574"/>
                <a:gd name="connsiteY91" fmla="*/ 0 h 346477"/>
                <a:gd name="connsiteX92" fmla="*/ 119944 w 124574"/>
                <a:gd name="connsiteY92" fmla="*/ 5482 h 346477"/>
                <a:gd name="connsiteX93" fmla="*/ 118880 w 124574"/>
                <a:gd name="connsiteY93" fmla="*/ 9067 h 346477"/>
                <a:gd name="connsiteX94" fmla="*/ 118880 w 124574"/>
                <a:gd name="connsiteY94" fmla="*/ 13748 h 346477"/>
                <a:gd name="connsiteX95" fmla="*/ 120503 w 124574"/>
                <a:gd name="connsiteY95" fmla="*/ 16316 h 346477"/>
                <a:gd name="connsiteX96" fmla="*/ 122712 w 124574"/>
                <a:gd name="connsiteY96" fmla="*/ 21399 h 346477"/>
                <a:gd name="connsiteX97" fmla="*/ 124069 w 124574"/>
                <a:gd name="connsiteY97" fmla="*/ 26482 h 346477"/>
                <a:gd name="connsiteX98" fmla="*/ 121195 w 124574"/>
                <a:gd name="connsiteY98" fmla="*/ 30682 h 346477"/>
                <a:gd name="connsiteX99" fmla="*/ 121461 w 124574"/>
                <a:gd name="connsiteY99" fmla="*/ 35070 h 346477"/>
                <a:gd name="connsiteX100" fmla="*/ 122233 w 124574"/>
                <a:gd name="connsiteY100" fmla="*/ 38762 h 346477"/>
                <a:gd name="connsiteX101" fmla="*/ 124575 w 124574"/>
                <a:gd name="connsiteY101" fmla="*/ 43067 h 346477"/>
                <a:gd name="connsiteX102" fmla="*/ 120370 w 124574"/>
                <a:gd name="connsiteY102" fmla="*/ 50825 h 346477"/>
                <a:gd name="connsiteX103" fmla="*/ 116218 w 124574"/>
                <a:gd name="connsiteY103" fmla="*/ 57941 h 34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24574" h="346477">
                  <a:moveTo>
                    <a:pt x="115154" y="62167"/>
                  </a:moveTo>
                  <a:lnTo>
                    <a:pt x="111215" y="62702"/>
                  </a:lnTo>
                  <a:lnTo>
                    <a:pt x="102007" y="66849"/>
                  </a:lnTo>
                  <a:lnTo>
                    <a:pt x="100756" y="68105"/>
                  </a:lnTo>
                  <a:lnTo>
                    <a:pt x="99133" y="70513"/>
                  </a:lnTo>
                  <a:lnTo>
                    <a:pt x="98840" y="72360"/>
                  </a:lnTo>
                  <a:lnTo>
                    <a:pt x="97536" y="92264"/>
                  </a:lnTo>
                  <a:lnTo>
                    <a:pt x="92533" y="91702"/>
                  </a:lnTo>
                  <a:lnTo>
                    <a:pt x="86438" y="87367"/>
                  </a:lnTo>
                  <a:lnTo>
                    <a:pt x="85241" y="83623"/>
                  </a:lnTo>
                  <a:lnTo>
                    <a:pt x="83405" y="82340"/>
                  </a:lnTo>
                  <a:lnTo>
                    <a:pt x="79040" y="81858"/>
                  </a:lnTo>
                  <a:lnTo>
                    <a:pt x="70790" y="79958"/>
                  </a:lnTo>
                  <a:lnTo>
                    <a:pt x="61210" y="86513"/>
                  </a:lnTo>
                  <a:lnTo>
                    <a:pt x="57138" y="97318"/>
                  </a:lnTo>
                  <a:lnTo>
                    <a:pt x="56313" y="102374"/>
                  </a:lnTo>
                  <a:lnTo>
                    <a:pt x="53066" y="112969"/>
                  </a:lnTo>
                  <a:lnTo>
                    <a:pt x="54210" y="119497"/>
                  </a:lnTo>
                  <a:lnTo>
                    <a:pt x="54769" y="127922"/>
                  </a:lnTo>
                  <a:lnTo>
                    <a:pt x="55594" y="134796"/>
                  </a:lnTo>
                  <a:lnTo>
                    <a:pt x="54743" y="138943"/>
                  </a:lnTo>
                  <a:lnTo>
                    <a:pt x="52906" y="141136"/>
                  </a:lnTo>
                  <a:lnTo>
                    <a:pt x="53439" y="142714"/>
                  </a:lnTo>
                  <a:lnTo>
                    <a:pt x="55089" y="143302"/>
                  </a:lnTo>
                  <a:lnTo>
                    <a:pt x="60331" y="141431"/>
                  </a:lnTo>
                  <a:lnTo>
                    <a:pt x="65840" y="143302"/>
                  </a:lnTo>
                  <a:lnTo>
                    <a:pt x="71136" y="146860"/>
                  </a:lnTo>
                  <a:lnTo>
                    <a:pt x="71562" y="149162"/>
                  </a:lnTo>
                  <a:lnTo>
                    <a:pt x="67810" y="150525"/>
                  </a:lnTo>
                  <a:lnTo>
                    <a:pt x="58948" y="155903"/>
                  </a:lnTo>
                  <a:lnTo>
                    <a:pt x="52694" y="162136"/>
                  </a:lnTo>
                  <a:lnTo>
                    <a:pt x="51070" y="167887"/>
                  </a:lnTo>
                  <a:lnTo>
                    <a:pt x="46839" y="180139"/>
                  </a:lnTo>
                  <a:lnTo>
                    <a:pt x="47424" y="182654"/>
                  </a:lnTo>
                  <a:lnTo>
                    <a:pt x="49473" y="184126"/>
                  </a:lnTo>
                  <a:lnTo>
                    <a:pt x="63897" y="182817"/>
                  </a:lnTo>
                  <a:lnTo>
                    <a:pt x="77017" y="177867"/>
                  </a:lnTo>
                  <a:lnTo>
                    <a:pt x="86891" y="172597"/>
                  </a:lnTo>
                  <a:lnTo>
                    <a:pt x="90005" y="172919"/>
                  </a:lnTo>
                  <a:lnTo>
                    <a:pt x="87929" y="186401"/>
                  </a:lnTo>
                  <a:lnTo>
                    <a:pt x="87982" y="186455"/>
                  </a:lnTo>
                  <a:lnTo>
                    <a:pt x="86279" y="194694"/>
                  </a:lnTo>
                  <a:lnTo>
                    <a:pt x="86944" y="196083"/>
                  </a:lnTo>
                  <a:lnTo>
                    <a:pt x="89179" y="203253"/>
                  </a:lnTo>
                  <a:lnTo>
                    <a:pt x="84948" y="216333"/>
                  </a:lnTo>
                  <a:lnTo>
                    <a:pt x="80264" y="226981"/>
                  </a:lnTo>
                  <a:lnTo>
                    <a:pt x="78614" y="232010"/>
                  </a:lnTo>
                  <a:lnTo>
                    <a:pt x="74037" y="243220"/>
                  </a:lnTo>
                  <a:lnTo>
                    <a:pt x="69353" y="256193"/>
                  </a:lnTo>
                  <a:lnTo>
                    <a:pt x="66852" y="265127"/>
                  </a:lnTo>
                  <a:lnTo>
                    <a:pt x="67410" y="268284"/>
                  </a:lnTo>
                  <a:lnTo>
                    <a:pt x="66266" y="284629"/>
                  </a:lnTo>
                  <a:lnTo>
                    <a:pt x="66931" y="289257"/>
                  </a:lnTo>
                  <a:lnTo>
                    <a:pt x="61449" y="303407"/>
                  </a:lnTo>
                  <a:lnTo>
                    <a:pt x="60358" y="310390"/>
                  </a:lnTo>
                  <a:lnTo>
                    <a:pt x="58149" y="319833"/>
                  </a:lnTo>
                  <a:lnTo>
                    <a:pt x="54370" y="339790"/>
                  </a:lnTo>
                  <a:lnTo>
                    <a:pt x="49207" y="346477"/>
                  </a:lnTo>
                  <a:lnTo>
                    <a:pt x="46652" y="339042"/>
                  </a:lnTo>
                  <a:lnTo>
                    <a:pt x="40744" y="317693"/>
                  </a:lnTo>
                  <a:lnTo>
                    <a:pt x="36566" y="303035"/>
                  </a:lnTo>
                  <a:lnTo>
                    <a:pt x="30845" y="284978"/>
                  </a:lnTo>
                  <a:lnTo>
                    <a:pt x="21210" y="262934"/>
                  </a:lnTo>
                  <a:lnTo>
                    <a:pt x="20332" y="257609"/>
                  </a:lnTo>
                  <a:lnTo>
                    <a:pt x="18257" y="249907"/>
                  </a:lnTo>
                  <a:lnTo>
                    <a:pt x="11630" y="229791"/>
                  </a:lnTo>
                  <a:lnTo>
                    <a:pt x="6201" y="215236"/>
                  </a:lnTo>
                  <a:lnTo>
                    <a:pt x="0" y="196618"/>
                  </a:lnTo>
                  <a:lnTo>
                    <a:pt x="7691" y="189236"/>
                  </a:lnTo>
                  <a:lnTo>
                    <a:pt x="7824" y="183136"/>
                  </a:lnTo>
                  <a:lnTo>
                    <a:pt x="20918" y="168850"/>
                  </a:lnTo>
                  <a:lnTo>
                    <a:pt x="20811" y="167461"/>
                  </a:lnTo>
                  <a:lnTo>
                    <a:pt x="17325" y="163663"/>
                  </a:lnTo>
                  <a:lnTo>
                    <a:pt x="17831" y="163022"/>
                  </a:lnTo>
                  <a:lnTo>
                    <a:pt x="32335" y="136351"/>
                  </a:lnTo>
                  <a:lnTo>
                    <a:pt x="41702" y="109868"/>
                  </a:lnTo>
                  <a:lnTo>
                    <a:pt x="50511" y="72871"/>
                  </a:lnTo>
                  <a:lnTo>
                    <a:pt x="56792" y="54011"/>
                  </a:lnTo>
                  <a:lnTo>
                    <a:pt x="62114" y="41492"/>
                  </a:lnTo>
                  <a:lnTo>
                    <a:pt x="64456" y="31113"/>
                  </a:lnTo>
                  <a:lnTo>
                    <a:pt x="73026" y="30389"/>
                  </a:lnTo>
                  <a:lnTo>
                    <a:pt x="79413" y="31486"/>
                  </a:lnTo>
                  <a:lnTo>
                    <a:pt x="87077" y="31834"/>
                  </a:lnTo>
                  <a:lnTo>
                    <a:pt x="93198" y="27927"/>
                  </a:lnTo>
                  <a:lnTo>
                    <a:pt x="96125" y="16239"/>
                  </a:lnTo>
                  <a:lnTo>
                    <a:pt x="99612" y="14339"/>
                  </a:lnTo>
                  <a:lnTo>
                    <a:pt x="101395" y="17120"/>
                  </a:lnTo>
                  <a:lnTo>
                    <a:pt x="103205" y="14044"/>
                  </a:lnTo>
                  <a:lnTo>
                    <a:pt x="111215" y="8881"/>
                  </a:lnTo>
                  <a:lnTo>
                    <a:pt x="115180" y="5565"/>
                  </a:lnTo>
                  <a:lnTo>
                    <a:pt x="119146" y="1472"/>
                  </a:lnTo>
                  <a:lnTo>
                    <a:pt x="121275" y="0"/>
                  </a:lnTo>
                  <a:lnTo>
                    <a:pt x="119944" y="5482"/>
                  </a:lnTo>
                  <a:lnTo>
                    <a:pt x="118880" y="9067"/>
                  </a:lnTo>
                  <a:lnTo>
                    <a:pt x="118880" y="13748"/>
                  </a:lnTo>
                  <a:lnTo>
                    <a:pt x="120503" y="16316"/>
                  </a:lnTo>
                  <a:lnTo>
                    <a:pt x="122712" y="21399"/>
                  </a:lnTo>
                  <a:lnTo>
                    <a:pt x="124069" y="26482"/>
                  </a:lnTo>
                  <a:lnTo>
                    <a:pt x="121195" y="30682"/>
                  </a:lnTo>
                  <a:lnTo>
                    <a:pt x="121461" y="35070"/>
                  </a:lnTo>
                  <a:lnTo>
                    <a:pt x="122233" y="38762"/>
                  </a:lnTo>
                  <a:lnTo>
                    <a:pt x="124575" y="43067"/>
                  </a:lnTo>
                  <a:lnTo>
                    <a:pt x="120370" y="50825"/>
                  </a:lnTo>
                  <a:lnTo>
                    <a:pt x="116218" y="57941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C7CDCF5-578C-DAEC-BB46-D906EACEDDCC}"/>
                </a:ext>
              </a:extLst>
            </p:cNvPr>
            <p:cNvSpPr/>
            <p:nvPr/>
          </p:nvSpPr>
          <p:spPr>
            <a:xfrm>
              <a:off x="7691300" y="1364274"/>
              <a:ext cx="906284" cy="994974"/>
            </a:xfrm>
            <a:custGeom>
              <a:avLst/>
              <a:gdLst>
                <a:gd name="connsiteX0" fmla="*/ 447521 w 729935"/>
                <a:gd name="connsiteY0" fmla="*/ 21539 h 743306"/>
                <a:gd name="connsiteX1" fmla="*/ 447521 w 729935"/>
                <a:gd name="connsiteY1" fmla="*/ 22236 h 743306"/>
                <a:gd name="connsiteX2" fmla="*/ 449996 w 729935"/>
                <a:gd name="connsiteY2" fmla="*/ 28897 h 743306"/>
                <a:gd name="connsiteX3" fmla="*/ 456143 w 729935"/>
                <a:gd name="connsiteY3" fmla="*/ 53642 h 743306"/>
                <a:gd name="connsiteX4" fmla="*/ 459656 w 729935"/>
                <a:gd name="connsiteY4" fmla="*/ 56771 h 743306"/>
                <a:gd name="connsiteX5" fmla="*/ 463648 w 729935"/>
                <a:gd name="connsiteY5" fmla="*/ 59393 h 743306"/>
                <a:gd name="connsiteX6" fmla="*/ 466469 w 729935"/>
                <a:gd name="connsiteY6" fmla="*/ 63058 h 743306"/>
                <a:gd name="connsiteX7" fmla="*/ 467587 w 729935"/>
                <a:gd name="connsiteY7" fmla="*/ 66750 h 743306"/>
                <a:gd name="connsiteX8" fmla="*/ 467241 w 729935"/>
                <a:gd name="connsiteY8" fmla="*/ 72474 h 743306"/>
                <a:gd name="connsiteX9" fmla="*/ 467374 w 729935"/>
                <a:gd name="connsiteY9" fmla="*/ 79109 h 743306"/>
                <a:gd name="connsiteX10" fmla="*/ 469024 w 729935"/>
                <a:gd name="connsiteY10" fmla="*/ 84191 h 743306"/>
                <a:gd name="connsiteX11" fmla="*/ 471312 w 729935"/>
                <a:gd name="connsiteY11" fmla="*/ 88043 h 743306"/>
                <a:gd name="connsiteX12" fmla="*/ 473442 w 729935"/>
                <a:gd name="connsiteY12" fmla="*/ 89970 h 743306"/>
                <a:gd name="connsiteX13" fmla="*/ 476635 w 729935"/>
                <a:gd name="connsiteY13" fmla="*/ 90156 h 743306"/>
                <a:gd name="connsiteX14" fmla="*/ 480468 w 729935"/>
                <a:gd name="connsiteY14" fmla="*/ 91093 h 743306"/>
                <a:gd name="connsiteX15" fmla="*/ 483049 w 729935"/>
                <a:gd name="connsiteY15" fmla="*/ 94918 h 743306"/>
                <a:gd name="connsiteX16" fmla="*/ 491272 w 729935"/>
                <a:gd name="connsiteY16" fmla="*/ 122820 h 743306"/>
                <a:gd name="connsiteX17" fmla="*/ 492044 w 729935"/>
                <a:gd name="connsiteY17" fmla="*/ 126458 h 743306"/>
                <a:gd name="connsiteX18" fmla="*/ 495504 w 729935"/>
                <a:gd name="connsiteY18" fmla="*/ 127634 h 743306"/>
                <a:gd name="connsiteX19" fmla="*/ 501172 w 729935"/>
                <a:gd name="connsiteY19" fmla="*/ 127099 h 743306"/>
                <a:gd name="connsiteX20" fmla="*/ 507000 w 729935"/>
                <a:gd name="connsiteY20" fmla="*/ 129988 h 743306"/>
                <a:gd name="connsiteX21" fmla="*/ 513228 w 729935"/>
                <a:gd name="connsiteY21" fmla="*/ 134482 h 743306"/>
                <a:gd name="connsiteX22" fmla="*/ 519082 w 729935"/>
                <a:gd name="connsiteY22" fmla="*/ 142963 h 743306"/>
                <a:gd name="connsiteX23" fmla="*/ 523021 w 729935"/>
                <a:gd name="connsiteY23" fmla="*/ 144325 h 743306"/>
                <a:gd name="connsiteX24" fmla="*/ 535369 w 729935"/>
                <a:gd name="connsiteY24" fmla="*/ 143069 h 743306"/>
                <a:gd name="connsiteX25" fmla="*/ 552242 w 729935"/>
                <a:gd name="connsiteY25" fmla="*/ 144432 h 743306"/>
                <a:gd name="connsiteX26" fmla="*/ 560146 w 729935"/>
                <a:gd name="connsiteY26" fmla="*/ 148792 h 743306"/>
                <a:gd name="connsiteX27" fmla="*/ 559348 w 729935"/>
                <a:gd name="connsiteY27" fmla="*/ 151494 h 743306"/>
                <a:gd name="connsiteX28" fmla="*/ 553254 w 729935"/>
                <a:gd name="connsiteY28" fmla="*/ 154490 h 743306"/>
                <a:gd name="connsiteX29" fmla="*/ 542529 w 729935"/>
                <a:gd name="connsiteY29" fmla="*/ 158021 h 743306"/>
                <a:gd name="connsiteX30" fmla="*/ 539362 w 729935"/>
                <a:gd name="connsiteY30" fmla="*/ 163986 h 743306"/>
                <a:gd name="connsiteX31" fmla="*/ 537578 w 729935"/>
                <a:gd name="connsiteY31" fmla="*/ 171717 h 743306"/>
                <a:gd name="connsiteX32" fmla="*/ 537898 w 729935"/>
                <a:gd name="connsiteY32" fmla="*/ 176051 h 743306"/>
                <a:gd name="connsiteX33" fmla="*/ 540532 w 729935"/>
                <a:gd name="connsiteY33" fmla="*/ 180813 h 743306"/>
                <a:gd name="connsiteX34" fmla="*/ 548091 w 729935"/>
                <a:gd name="connsiteY34" fmla="*/ 190283 h 743306"/>
                <a:gd name="connsiteX35" fmla="*/ 548516 w 729935"/>
                <a:gd name="connsiteY35" fmla="*/ 193707 h 743306"/>
                <a:gd name="connsiteX36" fmla="*/ 549874 w 729935"/>
                <a:gd name="connsiteY36" fmla="*/ 198468 h 743306"/>
                <a:gd name="connsiteX37" fmla="*/ 551284 w 729935"/>
                <a:gd name="connsiteY37" fmla="*/ 201732 h 743306"/>
                <a:gd name="connsiteX38" fmla="*/ 549714 w 729935"/>
                <a:gd name="connsiteY38" fmla="*/ 208019 h 743306"/>
                <a:gd name="connsiteX39" fmla="*/ 542848 w 729935"/>
                <a:gd name="connsiteY39" fmla="*/ 212379 h 743306"/>
                <a:gd name="connsiteX40" fmla="*/ 533826 w 729935"/>
                <a:gd name="connsiteY40" fmla="*/ 217087 h 743306"/>
                <a:gd name="connsiteX41" fmla="*/ 515703 w 729935"/>
                <a:gd name="connsiteY41" fmla="*/ 238060 h 743306"/>
                <a:gd name="connsiteX42" fmla="*/ 514345 w 729935"/>
                <a:gd name="connsiteY42" fmla="*/ 242581 h 743306"/>
                <a:gd name="connsiteX43" fmla="*/ 514452 w 729935"/>
                <a:gd name="connsiteY43" fmla="*/ 254940 h 743306"/>
                <a:gd name="connsiteX44" fmla="*/ 512642 w 729935"/>
                <a:gd name="connsiteY44" fmla="*/ 258471 h 743306"/>
                <a:gd name="connsiteX45" fmla="*/ 506920 w 729935"/>
                <a:gd name="connsiteY45" fmla="*/ 258418 h 743306"/>
                <a:gd name="connsiteX46" fmla="*/ 502449 w 729935"/>
                <a:gd name="connsiteY46" fmla="*/ 257774 h 743306"/>
                <a:gd name="connsiteX47" fmla="*/ 502210 w 729935"/>
                <a:gd name="connsiteY47" fmla="*/ 262081 h 743306"/>
                <a:gd name="connsiteX48" fmla="*/ 499362 w 729935"/>
                <a:gd name="connsiteY48" fmla="*/ 267858 h 743306"/>
                <a:gd name="connsiteX49" fmla="*/ 497739 w 729935"/>
                <a:gd name="connsiteY49" fmla="*/ 272861 h 743306"/>
                <a:gd name="connsiteX50" fmla="*/ 504392 w 729935"/>
                <a:gd name="connsiteY50" fmla="*/ 284658 h 743306"/>
                <a:gd name="connsiteX51" fmla="*/ 505590 w 729935"/>
                <a:gd name="connsiteY51" fmla="*/ 290918 h 743306"/>
                <a:gd name="connsiteX52" fmla="*/ 504525 w 729935"/>
                <a:gd name="connsiteY52" fmla="*/ 296616 h 743306"/>
                <a:gd name="connsiteX53" fmla="*/ 498351 w 729935"/>
                <a:gd name="connsiteY53" fmla="*/ 306406 h 743306"/>
                <a:gd name="connsiteX54" fmla="*/ 494705 w 729935"/>
                <a:gd name="connsiteY54" fmla="*/ 312988 h 743306"/>
                <a:gd name="connsiteX55" fmla="*/ 495583 w 729935"/>
                <a:gd name="connsiteY55" fmla="*/ 314459 h 743306"/>
                <a:gd name="connsiteX56" fmla="*/ 500400 w 729935"/>
                <a:gd name="connsiteY56" fmla="*/ 317081 h 743306"/>
                <a:gd name="connsiteX57" fmla="*/ 515357 w 729935"/>
                <a:gd name="connsiteY57" fmla="*/ 338563 h 743306"/>
                <a:gd name="connsiteX58" fmla="*/ 520174 w 729935"/>
                <a:gd name="connsiteY58" fmla="*/ 346105 h 743306"/>
                <a:gd name="connsiteX59" fmla="*/ 526508 w 729935"/>
                <a:gd name="connsiteY59" fmla="*/ 344125 h 743306"/>
                <a:gd name="connsiteX60" fmla="*/ 528876 w 729935"/>
                <a:gd name="connsiteY60" fmla="*/ 344258 h 743306"/>
                <a:gd name="connsiteX61" fmla="*/ 530713 w 729935"/>
                <a:gd name="connsiteY61" fmla="*/ 345461 h 743306"/>
                <a:gd name="connsiteX62" fmla="*/ 531857 w 729935"/>
                <a:gd name="connsiteY62" fmla="*/ 348002 h 743306"/>
                <a:gd name="connsiteX63" fmla="*/ 531857 w 729935"/>
                <a:gd name="connsiteY63" fmla="*/ 351214 h 743306"/>
                <a:gd name="connsiteX64" fmla="*/ 530260 w 729935"/>
                <a:gd name="connsiteY64" fmla="*/ 356029 h 743306"/>
                <a:gd name="connsiteX65" fmla="*/ 538324 w 729935"/>
                <a:gd name="connsiteY65" fmla="*/ 357982 h 743306"/>
                <a:gd name="connsiteX66" fmla="*/ 541224 w 729935"/>
                <a:gd name="connsiteY66" fmla="*/ 362850 h 743306"/>
                <a:gd name="connsiteX67" fmla="*/ 550619 w 729935"/>
                <a:gd name="connsiteY67" fmla="*/ 379491 h 743306"/>
                <a:gd name="connsiteX68" fmla="*/ 550273 w 729935"/>
                <a:gd name="connsiteY68" fmla="*/ 384438 h 743306"/>
                <a:gd name="connsiteX69" fmla="*/ 545775 w 729935"/>
                <a:gd name="connsiteY69" fmla="*/ 392278 h 743306"/>
                <a:gd name="connsiteX70" fmla="*/ 545722 w 729935"/>
                <a:gd name="connsiteY70" fmla="*/ 397467 h 743306"/>
                <a:gd name="connsiteX71" fmla="*/ 546680 w 729935"/>
                <a:gd name="connsiteY71" fmla="*/ 402122 h 743306"/>
                <a:gd name="connsiteX72" fmla="*/ 548144 w 729935"/>
                <a:gd name="connsiteY72" fmla="*/ 403753 h 743306"/>
                <a:gd name="connsiteX73" fmla="*/ 562009 w 729935"/>
                <a:gd name="connsiteY73" fmla="*/ 404424 h 743306"/>
                <a:gd name="connsiteX74" fmla="*/ 567890 w 729935"/>
                <a:gd name="connsiteY74" fmla="*/ 406295 h 743306"/>
                <a:gd name="connsiteX75" fmla="*/ 582288 w 729935"/>
                <a:gd name="connsiteY75" fmla="*/ 414747 h 743306"/>
                <a:gd name="connsiteX76" fmla="*/ 598682 w 729935"/>
                <a:gd name="connsiteY76" fmla="*/ 427721 h 743306"/>
                <a:gd name="connsiteX77" fmla="*/ 612068 w 729935"/>
                <a:gd name="connsiteY77" fmla="*/ 438342 h 743306"/>
                <a:gd name="connsiteX78" fmla="*/ 623485 w 729935"/>
                <a:gd name="connsiteY78" fmla="*/ 447356 h 743306"/>
                <a:gd name="connsiteX79" fmla="*/ 635727 w 729935"/>
                <a:gd name="connsiteY79" fmla="*/ 446714 h 743306"/>
                <a:gd name="connsiteX80" fmla="*/ 639053 w 729935"/>
                <a:gd name="connsiteY80" fmla="*/ 448346 h 743306"/>
                <a:gd name="connsiteX81" fmla="*/ 642140 w 729935"/>
                <a:gd name="connsiteY81" fmla="*/ 451156 h 743306"/>
                <a:gd name="connsiteX82" fmla="*/ 645653 w 729935"/>
                <a:gd name="connsiteY82" fmla="*/ 458565 h 743306"/>
                <a:gd name="connsiteX83" fmla="*/ 652652 w 729935"/>
                <a:gd name="connsiteY83" fmla="*/ 475286 h 743306"/>
                <a:gd name="connsiteX84" fmla="*/ 658614 w 729935"/>
                <a:gd name="connsiteY84" fmla="*/ 480821 h 743306"/>
                <a:gd name="connsiteX85" fmla="*/ 667795 w 729935"/>
                <a:gd name="connsiteY85" fmla="*/ 494170 h 743306"/>
                <a:gd name="connsiteX86" fmla="*/ 676417 w 729935"/>
                <a:gd name="connsiteY86" fmla="*/ 506665 h 743306"/>
                <a:gd name="connsiteX87" fmla="*/ 670749 w 729935"/>
                <a:gd name="connsiteY87" fmla="*/ 523623 h 743306"/>
                <a:gd name="connsiteX88" fmla="*/ 665187 w 729935"/>
                <a:gd name="connsiteY88" fmla="*/ 541227 h 743306"/>
                <a:gd name="connsiteX89" fmla="*/ 665187 w 729935"/>
                <a:gd name="connsiteY89" fmla="*/ 563859 h 743306"/>
                <a:gd name="connsiteX90" fmla="*/ 665187 w 729935"/>
                <a:gd name="connsiteY90" fmla="*/ 576002 h 743306"/>
                <a:gd name="connsiteX91" fmla="*/ 676897 w 729935"/>
                <a:gd name="connsiteY91" fmla="*/ 576510 h 743306"/>
                <a:gd name="connsiteX92" fmla="*/ 689910 w 729935"/>
                <a:gd name="connsiteY92" fmla="*/ 577099 h 743306"/>
                <a:gd name="connsiteX93" fmla="*/ 690017 w 729935"/>
                <a:gd name="connsiteY93" fmla="*/ 591571 h 743306"/>
                <a:gd name="connsiteX94" fmla="*/ 690123 w 729935"/>
                <a:gd name="connsiteY94" fmla="*/ 606096 h 743306"/>
                <a:gd name="connsiteX95" fmla="*/ 690229 w 729935"/>
                <a:gd name="connsiteY95" fmla="*/ 622628 h 743306"/>
                <a:gd name="connsiteX96" fmla="*/ 694062 w 729935"/>
                <a:gd name="connsiteY96" fmla="*/ 623325 h 743306"/>
                <a:gd name="connsiteX97" fmla="*/ 700130 w 729935"/>
                <a:gd name="connsiteY97" fmla="*/ 626883 h 743306"/>
                <a:gd name="connsiteX98" fmla="*/ 702737 w 729935"/>
                <a:gd name="connsiteY98" fmla="*/ 632235 h 743306"/>
                <a:gd name="connsiteX99" fmla="*/ 705984 w 729935"/>
                <a:gd name="connsiteY99" fmla="*/ 635149 h 743306"/>
                <a:gd name="connsiteX100" fmla="*/ 709950 w 729935"/>
                <a:gd name="connsiteY100" fmla="*/ 635631 h 743306"/>
                <a:gd name="connsiteX101" fmla="*/ 713835 w 729935"/>
                <a:gd name="connsiteY101" fmla="*/ 638252 h 743306"/>
                <a:gd name="connsiteX102" fmla="*/ 717694 w 729935"/>
                <a:gd name="connsiteY102" fmla="*/ 643042 h 743306"/>
                <a:gd name="connsiteX103" fmla="*/ 719104 w 729935"/>
                <a:gd name="connsiteY103" fmla="*/ 646627 h 743306"/>
                <a:gd name="connsiteX104" fmla="*/ 718066 w 729935"/>
                <a:gd name="connsiteY104" fmla="*/ 649115 h 743306"/>
                <a:gd name="connsiteX105" fmla="*/ 718892 w 729935"/>
                <a:gd name="connsiteY105" fmla="*/ 653448 h 743306"/>
                <a:gd name="connsiteX106" fmla="*/ 721579 w 729935"/>
                <a:gd name="connsiteY106" fmla="*/ 659654 h 743306"/>
                <a:gd name="connsiteX107" fmla="*/ 724853 w 729935"/>
                <a:gd name="connsiteY107" fmla="*/ 662571 h 743306"/>
                <a:gd name="connsiteX108" fmla="*/ 729936 w 729935"/>
                <a:gd name="connsiteY108" fmla="*/ 666156 h 743306"/>
                <a:gd name="connsiteX109" fmla="*/ 723043 w 729935"/>
                <a:gd name="connsiteY109" fmla="*/ 668215 h 743306"/>
                <a:gd name="connsiteX110" fmla="*/ 715591 w 729935"/>
                <a:gd name="connsiteY110" fmla="*/ 666637 h 743306"/>
                <a:gd name="connsiteX111" fmla="*/ 699704 w 729935"/>
                <a:gd name="connsiteY111" fmla="*/ 659388 h 743306"/>
                <a:gd name="connsiteX112" fmla="*/ 694541 w 729935"/>
                <a:gd name="connsiteY112" fmla="*/ 659175 h 743306"/>
                <a:gd name="connsiteX113" fmla="*/ 687808 w 729935"/>
                <a:gd name="connsiteY113" fmla="*/ 661930 h 743306"/>
                <a:gd name="connsiteX114" fmla="*/ 687515 w 729935"/>
                <a:gd name="connsiteY114" fmla="*/ 664391 h 743306"/>
                <a:gd name="connsiteX115" fmla="*/ 670722 w 729935"/>
                <a:gd name="connsiteY115" fmla="*/ 656285 h 743306"/>
                <a:gd name="connsiteX116" fmla="*/ 664681 w 729935"/>
                <a:gd name="connsiteY116" fmla="*/ 654654 h 743306"/>
                <a:gd name="connsiteX117" fmla="*/ 662499 w 729935"/>
                <a:gd name="connsiteY117" fmla="*/ 654494 h 743306"/>
                <a:gd name="connsiteX118" fmla="*/ 652865 w 729935"/>
                <a:gd name="connsiteY118" fmla="*/ 654574 h 743306"/>
                <a:gd name="connsiteX119" fmla="*/ 639160 w 729935"/>
                <a:gd name="connsiteY119" fmla="*/ 656045 h 743306"/>
                <a:gd name="connsiteX120" fmla="*/ 631096 w 729935"/>
                <a:gd name="connsiteY120" fmla="*/ 659337 h 743306"/>
                <a:gd name="connsiteX121" fmla="*/ 625507 w 729935"/>
                <a:gd name="connsiteY121" fmla="*/ 662813 h 743306"/>
                <a:gd name="connsiteX122" fmla="*/ 622952 w 729935"/>
                <a:gd name="connsiteY122" fmla="*/ 666238 h 743306"/>
                <a:gd name="connsiteX123" fmla="*/ 622047 w 729935"/>
                <a:gd name="connsiteY123" fmla="*/ 668082 h 743306"/>
                <a:gd name="connsiteX124" fmla="*/ 617683 w 729935"/>
                <a:gd name="connsiteY124" fmla="*/ 678169 h 743306"/>
                <a:gd name="connsiteX125" fmla="*/ 612626 w 729935"/>
                <a:gd name="connsiteY125" fmla="*/ 691089 h 743306"/>
                <a:gd name="connsiteX126" fmla="*/ 607384 w 729935"/>
                <a:gd name="connsiteY126" fmla="*/ 702698 h 743306"/>
                <a:gd name="connsiteX127" fmla="*/ 597191 w 729935"/>
                <a:gd name="connsiteY127" fmla="*/ 719017 h 743306"/>
                <a:gd name="connsiteX128" fmla="*/ 591549 w 729935"/>
                <a:gd name="connsiteY128" fmla="*/ 726535 h 743306"/>
                <a:gd name="connsiteX129" fmla="*/ 579440 w 729935"/>
                <a:gd name="connsiteY129" fmla="*/ 740498 h 743306"/>
                <a:gd name="connsiteX130" fmla="*/ 566347 w 729935"/>
                <a:gd name="connsiteY130" fmla="*/ 743306 h 743306"/>
                <a:gd name="connsiteX131" fmla="*/ 535982 w 729935"/>
                <a:gd name="connsiteY131" fmla="*/ 740552 h 743306"/>
                <a:gd name="connsiteX132" fmla="*/ 502317 w 729935"/>
                <a:gd name="connsiteY132" fmla="*/ 737475 h 743306"/>
                <a:gd name="connsiteX133" fmla="*/ 468811 w 729935"/>
                <a:gd name="connsiteY133" fmla="*/ 734452 h 743306"/>
                <a:gd name="connsiteX134" fmla="*/ 443875 w 729935"/>
                <a:gd name="connsiteY134" fmla="*/ 732177 h 743306"/>
                <a:gd name="connsiteX135" fmla="*/ 441959 w 729935"/>
                <a:gd name="connsiteY135" fmla="*/ 731426 h 743306"/>
                <a:gd name="connsiteX136" fmla="*/ 417289 w 729935"/>
                <a:gd name="connsiteY136" fmla="*/ 711469 h 743306"/>
                <a:gd name="connsiteX137" fmla="*/ 397808 w 729935"/>
                <a:gd name="connsiteY137" fmla="*/ 695661 h 743306"/>
                <a:gd name="connsiteX138" fmla="*/ 373457 w 729935"/>
                <a:gd name="connsiteY138" fmla="*/ 675891 h 743306"/>
                <a:gd name="connsiteX139" fmla="*/ 348601 w 729935"/>
                <a:gd name="connsiteY139" fmla="*/ 655641 h 743306"/>
                <a:gd name="connsiteX140" fmla="*/ 323372 w 729935"/>
                <a:gd name="connsiteY140" fmla="*/ 635069 h 743306"/>
                <a:gd name="connsiteX141" fmla="*/ 305036 w 729935"/>
                <a:gd name="connsiteY141" fmla="*/ 620089 h 743306"/>
                <a:gd name="connsiteX142" fmla="*/ 282787 w 729935"/>
                <a:gd name="connsiteY142" fmla="*/ 600773 h 743306"/>
                <a:gd name="connsiteX143" fmla="*/ 262535 w 729935"/>
                <a:gd name="connsiteY143" fmla="*/ 583145 h 743306"/>
                <a:gd name="connsiteX144" fmla="*/ 246541 w 729935"/>
                <a:gd name="connsiteY144" fmla="*/ 569181 h 743306"/>
                <a:gd name="connsiteX145" fmla="*/ 226022 w 729935"/>
                <a:gd name="connsiteY145" fmla="*/ 556982 h 743306"/>
                <a:gd name="connsiteX146" fmla="*/ 210001 w 729935"/>
                <a:gd name="connsiteY146" fmla="*/ 547407 h 743306"/>
                <a:gd name="connsiteX147" fmla="*/ 186636 w 729935"/>
                <a:gd name="connsiteY147" fmla="*/ 533470 h 743306"/>
                <a:gd name="connsiteX148" fmla="*/ 167980 w 729935"/>
                <a:gd name="connsiteY148" fmla="*/ 522313 h 743306"/>
                <a:gd name="connsiteX149" fmla="*/ 151986 w 729935"/>
                <a:gd name="connsiteY149" fmla="*/ 512738 h 743306"/>
                <a:gd name="connsiteX150" fmla="*/ 127369 w 729935"/>
                <a:gd name="connsiteY150" fmla="*/ 497971 h 743306"/>
                <a:gd name="connsiteX151" fmla="*/ 119199 w 729935"/>
                <a:gd name="connsiteY151" fmla="*/ 493957 h 743306"/>
                <a:gd name="connsiteX152" fmla="*/ 93677 w 729935"/>
                <a:gd name="connsiteY152" fmla="*/ 489008 h 743306"/>
                <a:gd name="connsiteX153" fmla="*/ 69486 w 729935"/>
                <a:gd name="connsiteY153" fmla="*/ 484835 h 743306"/>
                <a:gd name="connsiteX154" fmla="*/ 44443 w 729935"/>
                <a:gd name="connsiteY154" fmla="*/ 480502 h 743306"/>
                <a:gd name="connsiteX155" fmla="*/ 27784 w 729935"/>
                <a:gd name="connsiteY155" fmla="*/ 477612 h 743306"/>
                <a:gd name="connsiteX156" fmla="*/ 38775 w 729935"/>
                <a:gd name="connsiteY156" fmla="*/ 467073 h 743306"/>
                <a:gd name="connsiteX157" fmla="*/ 35395 w 729935"/>
                <a:gd name="connsiteY157" fmla="*/ 457604 h 743306"/>
                <a:gd name="connsiteX158" fmla="*/ 27384 w 729935"/>
                <a:gd name="connsiteY158" fmla="*/ 459342 h 743306"/>
                <a:gd name="connsiteX159" fmla="*/ 20013 w 729935"/>
                <a:gd name="connsiteY159" fmla="*/ 461586 h 743306"/>
                <a:gd name="connsiteX160" fmla="*/ 15542 w 729935"/>
                <a:gd name="connsiteY160" fmla="*/ 446848 h 743306"/>
                <a:gd name="connsiteX161" fmla="*/ 21237 w 729935"/>
                <a:gd name="connsiteY161" fmla="*/ 445001 h 743306"/>
                <a:gd name="connsiteX162" fmla="*/ 15967 w 729935"/>
                <a:gd name="connsiteY162" fmla="*/ 425712 h 743306"/>
                <a:gd name="connsiteX163" fmla="*/ 10565 w 729935"/>
                <a:gd name="connsiteY163" fmla="*/ 405811 h 743306"/>
                <a:gd name="connsiteX164" fmla="*/ 5349 w 729935"/>
                <a:gd name="connsiteY164" fmla="*/ 386522 h 743306"/>
                <a:gd name="connsiteX165" fmla="*/ 0 w 729935"/>
                <a:gd name="connsiteY165" fmla="*/ 366754 h 743306"/>
                <a:gd name="connsiteX166" fmla="*/ 21157 w 729935"/>
                <a:gd name="connsiteY166" fmla="*/ 354046 h 743306"/>
                <a:gd name="connsiteX167" fmla="*/ 36965 w 729935"/>
                <a:gd name="connsiteY167" fmla="*/ 344551 h 743306"/>
                <a:gd name="connsiteX168" fmla="*/ 59080 w 729935"/>
                <a:gd name="connsiteY168" fmla="*/ 331228 h 743306"/>
                <a:gd name="connsiteX169" fmla="*/ 80397 w 729935"/>
                <a:gd name="connsiteY169" fmla="*/ 318361 h 743306"/>
                <a:gd name="connsiteX170" fmla="*/ 100703 w 729935"/>
                <a:gd name="connsiteY170" fmla="*/ 306082 h 743306"/>
                <a:gd name="connsiteX171" fmla="*/ 123084 w 729935"/>
                <a:gd name="connsiteY171" fmla="*/ 292520 h 743306"/>
                <a:gd name="connsiteX172" fmla="*/ 143097 w 729935"/>
                <a:gd name="connsiteY172" fmla="*/ 280374 h 743306"/>
                <a:gd name="connsiteX173" fmla="*/ 161433 w 729935"/>
                <a:gd name="connsiteY173" fmla="*/ 275426 h 743306"/>
                <a:gd name="connsiteX174" fmla="*/ 165318 w 729935"/>
                <a:gd name="connsiteY174" fmla="*/ 271600 h 743306"/>
                <a:gd name="connsiteX175" fmla="*/ 173675 w 729935"/>
                <a:gd name="connsiteY175" fmla="*/ 254961 h 743306"/>
                <a:gd name="connsiteX176" fmla="*/ 180834 w 729935"/>
                <a:gd name="connsiteY176" fmla="*/ 240730 h 743306"/>
                <a:gd name="connsiteX177" fmla="*/ 181180 w 729935"/>
                <a:gd name="connsiteY177" fmla="*/ 237439 h 743306"/>
                <a:gd name="connsiteX178" fmla="*/ 181206 w 729935"/>
                <a:gd name="connsiteY178" fmla="*/ 217189 h 743306"/>
                <a:gd name="connsiteX179" fmla="*/ 182457 w 729935"/>
                <a:gd name="connsiteY179" fmla="*/ 193354 h 743306"/>
                <a:gd name="connsiteX180" fmla="*/ 184826 w 729935"/>
                <a:gd name="connsiteY180" fmla="*/ 180593 h 743306"/>
                <a:gd name="connsiteX181" fmla="*/ 188951 w 729935"/>
                <a:gd name="connsiteY181" fmla="*/ 169278 h 743306"/>
                <a:gd name="connsiteX182" fmla="*/ 192730 w 729935"/>
                <a:gd name="connsiteY182" fmla="*/ 161012 h 743306"/>
                <a:gd name="connsiteX183" fmla="*/ 193129 w 729935"/>
                <a:gd name="connsiteY183" fmla="*/ 153281 h 743306"/>
                <a:gd name="connsiteX184" fmla="*/ 192623 w 729935"/>
                <a:gd name="connsiteY184" fmla="*/ 145416 h 743306"/>
                <a:gd name="connsiteX185" fmla="*/ 188711 w 729935"/>
                <a:gd name="connsiteY185" fmla="*/ 133512 h 743306"/>
                <a:gd name="connsiteX186" fmla="*/ 184640 w 729935"/>
                <a:gd name="connsiteY186" fmla="*/ 121073 h 743306"/>
                <a:gd name="connsiteX187" fmla="*/ 185092 w 729935"/>
                <a:gd name="connsiteY187" fmla="*/ 109088 h 743306"/>
                <a:gd name="connsiteX188" fmla="*/ 185837 w 729935"/>
                <a:gd name="connsiteY188" fmla="*/ 102668 h 743306"/>
                <a:gd name="connsiteX189" fmla="*/ 188392 w 729935"/>
                <a:gd name="connsiteY189" fmla="*/ 92369 h 743306"/>
                <a:gd name="connsiteX190" fmla="*/ 192756 w 729935"/>
                <a:gd name="connsiteY190" fmla="*/ 84825 h 743306"/>
                <a:gd name="connsiteX191" fmla="*/ 197440 w 729935"/>
                <a:gd name="connsiteY191" fmla="*/ 80171 h 743306"/>
                <a:gd name="connsiteX192" fmla="*/ 214845 w 729935"/>
                <a:gd name="connsiteY192" fmla="*/ 75355 h 743306"/>
                <a:gd name="connsiteX193" fmla="*/ 225197 w 729935"/>
                <a:gd name="connsiteY193" fmla="*/ 72493 h 743306"/>
                <a:gd name="connsiteX194" fmla="*/ 239036 w 729935"/>
                <a:gd name="connsiteY194" fmla="*/ 59117 h 743306"/>
                <a:gd name="connsiteX195" fmla="*/ 247260 w 729935"/>
                <a:gd name="connsiteY195" fmla="*/ 51145 h 743306"/>
                <a:gd name="connsiteX196" fmla="*/ 258703 w 729935"/>
                <a:gd name="connsiteY196" fmla="*/ 38519 h 743306"/>
                <a:gd name="connsiteX197" fmla="*/ 267139 w 729935"/>
                <a:gd name="connsiteY197" fmla="*/ 29210 h 743306"/>
                <a:gd name="connsiteX198" fmla="*/ 267805 w 729935"/>
                <a:gd name="connsiteY198" fmla="*/ 25973 h 743306"/>
                <a:gd name="connsiteX199" fmla="*/ 267805 w 729935"/>
                <a:gd name="connsiteY199" fmla="*/ 24717 h 743306"/>
                <a:gd name="connsiteX200" fmla="*/ 275043 w 729935"/>
                <a:gd name="connsiteY200" fmla="*/ 22816 h 743306"/>
                <a:gd name="connsiteX201" fmla="*/ 288429 w 729935"/>
                <a:gd name="connsiteY201" fmla="*/ 11501 h 743306"/>
                <a:gd name="connsiteX202" fmla="*/ 296333 w 729935"/>
                <a:gd name="connsiteY202" fmla="*/ 934 h 743306"/>
                <a:gd name="connsiteX203" fmla="*/ 298835 w 729935"/>
                <a:gd name="connsiteY203" fmla="*/ 0 h 743306"/>
                <a:gd name="connsiteX204" fmla="*/ 305888 w 729935"/>
                <a:gd name="connsiteY204" fmla="*/ 3451 h 743306"/>
                <a:gd name="connsiteX205" fmla="*/ 310944 w 729935"/>
                <a:gd name="connsiteY205" fmla="*/ 4414 h 743306"/>
                <a:gd name="connsiteX206" fmla="*/ 322574 w 729935"/>
                <a:gd name="connsiteY206" fmla="*/ 402 h 743306"/>
                <a:gd name="connsiteX207" fmla="*/ 329493 w 729935"/>
                <a:gd name="connsiteY207" fmla="*/ 2515 h 743306"/>
                <a:gd name="connsiteX208" fmla="*/ 335321 w 729935"/>
                <a:gd name="connsiteY208" fmla="*/ 5190 h 743306"/>
                <a:gd name="connsiteX209" fmla="*/ 338568 w 729935"/>
                <a:gd name="connsiteY209" fmla="*/ 5376 h 743306"/>
                <a:gd name="connsiteX210" fmla="*/ 354190 w 729935"/>
                <a:gd name="connsiteY210" fmla="*/ 11957 h 743306"/>
                <a:gd name="connsiteX211" fmla="*/ 358102 w 729935"/>
                <a:gd name="connsiteY211" fmla="*/ 12761 h 743306"/>
                <a:gd name="connsiteX212" fmla="*/ 366139 w 729935"/>
                <a:gd name="connsiteY212" fmla="*/ 13564 h 743306"/>
                <a:gd name="connsiteX213" fmla="*/ 378141 w 729935"/>
                <a:gd name="connsiteY213" fmla="*/ 13940 h 743306"/>
                <a:gd name="connsiteX214" fmla="*/ 385886 w 729935"/>
                <a:gd name="connsiteY214" fmla="*/ 9633 h 743306"/>
                <a:gd name="connsiteX215" fmla="*/ 391341 w 729935"/>
                <a:gd name="connsiteY215" fmla="*/ 5486 h 743306"/>
                <a:gd name="connsiteX216" fmla="*/ 395173 w 729935"/>
                <a:gd name="connsiteY216" fmla="*/ 5593 h 743306"/>
                <a:gd name="connsiteX217" fmla="*/ 398899 w 729935"/>
                <a:gd name="connsiteY217" fmla="*/ 6583 h 743306"/>
                <a:gd name="connsiteX218" fmla="*/ 402039 w 729935"/>
                <a:gd name="connsiteY218" fmla="*/ 8347 h 743306"/>
                <a:gd name="connsiteX219" fmla="*/ 404674 w 729935"/>
                <a:gd name="connsiteY219" fmla="*/ 11450 h 743306"/>
                <a:gd name="connsiteX220" fmla="*/ 405925 w 729935"/>
                <a:gd name="connsiteY220" fmla="*/ 15891 h 743306"/>
                <a:gd name="connsiteX221" fmla="*/ 405419 w 729935"/>
                <a:gd name="connsiteY221" fmla="*/ 30042 h 743306"/>
                <a:gd name="connsiteX222" fmla="*/ 406590 w 729935"/>
                <a:gd name="connsiteY222" fmla="*/ 33760 h 743306"/>
                <a:gd name="connsiteX223" fmla="*/ 408719 w 729935"/>
                <a:gd name="connsiteY223" fmla="*/ 36436 h 743306"/>
                <a:gd name="connsiteX224" fmla="*/ 411407 w 729935"/>
                <a:gd name="connsiteY224" fmla="*/ 36944 h 743306"/>
                <a:gd name="connsiteX225" fmla="*/ 414681 w 729935"/>
                <a:gd name="connsiteY225" fmla="*/ 33867 h 743306"/>
                <a:gd name="connsiteX226" fmla="*/ 420376 w 729935"/>
                <a:gd name="connsiteY226" fmla="*/ 29400 h 743306"/>
                <a:gd name="connsiteX227" fmla="*/ 427402 w 729935"/>
                <a:gd name="connsiteY227" fmla="*/ 24531 h 743306"/>
                <a:gd name="connsiteX228" fmla="*/ 432618 w 729935"/>
                <a:gd name="connsiteY228" fmla="*/ 20064 h 743306"/>
                <a:gd name="connsiteX229" fmla="*/ 435625 w 729935"/>
                <a:gd name="connsiteY229" fmla="*/ 18379 h 743306"/>
                <a:gd name="connsiteX230" fmla="*/ 440335 w 729935"/>
                <a:gd name="connsiteY230" fmla="*/ 18619 h 743306"/>
                <a:gd name="connsiteX231" fmla="*/ 444939 w 729935"/>
                <a:gd name="connsiteY231" fmla="*/ 19396 h 74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729935" h="743306">
                  <a:moveTo>
                    <a:pt x="447521" y="21539"/>
                  </a:moveTo>
                  <a:lnTo>
                    <a:pt x="447521" y="22236"/>
                  </a:lnTo>
                  <a:lnTo>
                    <a:pt x="449996" y="28897"/>
                  </a:lnTo>
                  <a:lnTo>
                    <a:pt x="456143" y="53642"/>
                  </a:lnTo>
                  <a:lnTo>
                    <a:pt x="459656" y="56771"/>
                  </a:lnTo>
                  <a:lnTo>
                    <a:pt x="463648" y="59393"/>
                  </a:lnTo>
                  <a:lnTo>
                    <a:pt x="466469" y="63058"/>
                  </a:lnTo>
                  <a:lnTo>
                    <a:pt x="467587" y="66750"/>
                  </a:lnTo>
                  <a:lnTo>
                    <a:pt x="467241" y="72474"/>
                  </a:lnTo>
                  <a:lnTo>
                    <a:pt x="467374" y="79109"/>
                  </a:lnTo>
                  <a:lnTo>
                    <a:pt x="469024" y="84191"/>
                  </a:lnTo>
                  <a:lnTo>
                    <a:pt x="471312" y="88043"/>
                  </a:lnTo>
                  <a:lnTo>
                    <a:pt x="473442" y="89970"/>
                  </a:lnTo>
                  <a:lnTo>
                    <a:pt x="476635" y="90156"/>
                  </a:lnTo>
                  <a:lnTo>
                    <a:pt x="480468" y="91093"/>
                  </a:lnTo>
                  <a:lnTo>
                    <a:pt x="483049" y="94918"/>
                  </a:lnTo>
                  <a:lnTo>
                    <a:pt x="491272" y="122820"/>
                  </a:lnTo>
                  <a:lnTo>
                    <a:pt x="492044" y="126458"/>
                  </a:lnTo>
                  <a:lnTo>
                    <a:pt x="495504" y="127634"/>
                  </a:lnTo>
                  <a:lnTo>
                    <a:pt x="501172" y="127099"/>
                  </a:lnTo>
                  <a:lnTo>
                    <a:pt x="507000" y="129988"/>
                  </a:lnTo>
                  <a:lnTo>
                    <a:pt x="513228" y="134482"/>
                  </a:lnTo>
                  <a:lnTo>
                    <a:pt x="519082" y="142963"/>
                  </a:lnTo>
                  <a:lnTo>
                    <a:pt x="523021" y="144325"/>
                  </a:lnTo>
                  <a:lnTo>
                    <a:pt x="535369" y="143069"/>
                  </a:lnTo>
                  <a:lnTo>
                    <a:pt x="552242" y="144432"/>
                  </a:lnTo>
                  <a:lnTo>
                    <a:pt x="560146" y="148792"/>
                  </a:lnTo>
                  <a:lnTo>
                    <a:pt x="559348" y="151494"/>
                  </a:lnTo>
                  <a:lnTo>
                    <a:pt x="553254" y="154490"/>
                  </a:lnTo>
                  <a:lnTo>
                    <a:pt x="542529" y="158021"/>
                  </a:lnTo>
                  <a:lnTo>
                    <a:pt x="539362" y="163986"/>
                  </a:lnTo>
                  <a:lnTo>
                    <a:pt x="537578" y="171717"/>
                  </a:lnTo>
                  <a:lnTo>
                    <a:pt x="537898" y="176051"/>
                  </a:lnTo>
                  <a:lnTo>
                    <a:pt x="540532" y="180813"/>
                  </a:lnTo>
                  <a:lnTo>
                    <a:pt x="548091" y="190283"/>
                  </a:lnTo>
                  <a:lnTo>
                    <a:pt x="548516" y="193707"/>
                  </a:lnTo>
                  <a:lnTo>
                    <a:pt x="549874" y="198468"/>
                  </a:lnTo>
                  <a:lnTo>
                    <a:pt x="551284" y="201732"/>
                  </a:lnTo>
                  <a:lnTo>
                    <a:pt x="549714" y="208019"/>
                  </a:lnTo>
                  <a:lnTo>
                    <a:pt x="542848" y="212379"/>
                  </a:lnTo>
                  <a:lnTo>
                    <a:pt x="533826" y="217087"/>
                  </a:lnTo>
                  <a:lnTo>
                    <a:pt x="515703" y="238060"/>
                  </a:lnTo>
                  <a:lnTo>
                    <a:pt x="514345" y="242581"/>
                  </a:lnTo>
                  <a:lnTo>
                    <a:pt x="514452" y="254940"/>
                  </a:lnTo>
                  <a:lnTo>
                    <a:pt x="512642" y="258471"/>
                  </a:lnTo>
                  <a:lnTo>
                    <a:pt x="506920" y="258418"/>
                  </a:lnTo>
                  <a:lnTo>
                    <a:pt x="502449" y="257774"/>
                  </a:lnTo>
                  <a:lnTo>
                    <a:pt x="502210" y="262081"/>
                  </a:lnTo>
                  <a:lnTo>
                    <a:pt x="499362" y="267858"/>
                  </a:lnTo>
                  <a:lnTo>
                    <a:pt x="497739" y="272861"/>
                  </a:lnTo>
                  <a:lnTo>
                    <a:pt x="504392" y="284658"/>
                  </a:lnTo>
                  <a:lnTo>
                    <a:pt x="505590" y="290918"/>
                  </a:lnTo>
                  <a:lnTo>
                    <a:pt x="504525" y="296616"/>
                  </a:lnTo>
                  <a:lnTo>
                    <a:pt x="498351" y="306406"/>
                  </a:lnTo>
                  <a:lnTo>
                    <a:pt x="494705" y="312988"/>
                  </a:lnTo>
                  <a:lnTo>
                    <a:pt x="495583" y="314459"/>
                  </a:lnTo>
                  <a:lnTo>
                    <a:pt x="500400" y="317081"/>
                  </a:lnTo>
                  <a:lnTo>
                    <a:pt x="515357" y="338563"/>
                  </a:lnTo>
                  <a:lnTo>
                    <a:pt x="520174" y="346105"/>
                  </a:lnTo>
                  <a:lnTo>
                    <a:pt x="526508" y="344125"/>
                  </a:lnTo>
                  <a:lnTo>
                    <a:pt x="528876" y="344258"/>
                  </a:lnTo>
                  <a:lnTo>
                    <a:pt x="530713" y="345461"/>
                  </a:lnTo>
                  <a:lnTo>
                    <a:pt x="531857" y="348002"/>
                  </a:lnTo>
                  <a:lnTo>
                    <a:pt x="531857" y="351214"/>
                  </a:lnTo>
                  <a:lnTo>
                    <a:pt x="530260" y="356029"/>
                  </a:lnTo>
                  <a:lnTo>
                    <a:pt x="538324" y="357982"/>
                  </a:lnTo>
                  <a:lnTo>
                    <a:pt x="541224" y="362850"/>
                  </a:lnTo>
                  <a:lnTo>
                    <a:pt x="550619" y="379491"/>
                  </a:lnTo>
                  <a:lnTo>
                    <a:pt x="550273" y="384438"/>
                  </a:lnTo>
                  <a:lnTo>
                    <a:pt x="545775" y="392278"/>
                  </a:lnTo>
                  <a:lnTo>
                    <a:pt x="545722" y="397467"/>
                  </a:lnTo>
                  <a:lnTo>
                    <a:pt x="546680" y="402122"/>
                  </a:lnTo>
                  <a:lnTo>
                    <a:pt x="548144" y="403753"/>
                  </a:lnTo>
                  <a:lnTo>
                    <a:pt x="562009" y="404424"/>
                  </a:lnTo>
                  <a:lnTo>
                    <a:pt x="567890" y="406295"/>
                  </a:lnTo>
                  <a:lnTo>
                    <a:pt x="582288" y="414747"/>
                  </a:lnTo>
                  <a:lnTo>
                    <a:pt x="598682" y="427721"/>
                  </a:lnTo>
                  <a:lnTo>
                    <a:pt x="612068" y="438342"/>
                  </a:lnTo>
                  <a:lnTo>
                    <a:pt x="623485" y="447356"/>
                  </a:lnTo>
                  <a:lnTo>
                    <a:pt x="635727" y="446714"/>
                  </a:lnTo>
                  <a:lnTo>
                    <a:pt x="639053" y="448346"/>
                  </a:lnTo>
                  <a:lnTo>
                    <a:pt x="642140" y="451156"/>
                  </a:lnTo>
                  <a:lnTo>
                    <a:pt x="645653" y="458565"/>
                  </a:lnTo>
                  <a:lnTo>
                    <a:pt x="652652" y="475286"/>
                  </a:lnTo>
                  <a:lnTo>
                    <a:pt x="658614" y="480821"/>
                  </a:lnTo>
                  <a:lnTo>
                    <a:pt x="667795" y="494170"/>
                  </a:lnTo>
                  <a:lnTo>
                    <a:pt x="676417" y="506665"/>
                  </a:lnTo>
                  <a:lnTo>
                    <a:pt x="670749" y="523623"/>
                  </a:lnTo>
                  <a:lnTo>
                    <a:pt x="665187" y="541227"/>
                  </a:lnTo>
                  <a:lnTo>
                    <a:pt x="665187" y="563859"/>
                  </a:lnTo>
                  <a:lnTo>
                    <a:pt x="665187" y="576002"/>
                  </a:lnTo>
                  <a:lnTo>
                    <a:pt x="676897" y="576510"/>
                  </a:lnTo>
                  <a:lnTo>
                    <a:pt x="689910" y="577099"/>
                  </a:lnTo>
                  <a:lnTo>
                    <a:pt x="690017" y="591571"/>
                  </a:lnTo>
                  <a:lnTo>
                    <a:pt x="690123" y="606096"/>
                  </a:lnTo>
                  <a:lnTo>
                    <a:pt x="690229" y="622628"/>
                  </a:lnTo>
                  <a:lnTo>
                    <a:pt x="694062" y="623325"/>
                  </a:lnTo>
                  <a:lnTo>
                    <a:pt x="700130" y="626883"/>
                  </a:lnTo>
                  <a:lnTo>
                    <a:pt x="702737" y="632235"/>
                  </a:lnTo>
                  <a:lnTo>
                    <a:pt x="705984" y="635149"/>
                  </a:lnTo>
                  <a:lnTo>
                    <a:pt x="709950" y="635631"/>
                  </a:lnTo>
                  <a:lnTo>
                    <a:pt x="713835" y="638252"/>
                  </a:lnTo>
                  <a:lnTo>
                    <a:pt x="717694" y="643042"/>
                  </a:lnTo>
                  <a:lnTo>
                    <a:pt x="719104" y="646627"/>
                  </a:lnTo>
                  <a:lnTo>
                    <a:pt x="718066" y="649115"/>
                  </a:lnTo>
                  <a:lnTo>
                    <a:pt x="718892" y="653448"/>
                  </a:lnTo>
                  <a:lnTo>
                    <a:pt x="721579" y="659654"/>
                  </a:lnTo>
                  <a:lnTo>
                    <a:pt x="724853" y="662571"/>
                  </a:lnTo>
                  <a:lnTo>
                    <a:pt x="729936" y="666156"/>
                  </a:lnTo>
                  <a:lnTo>
                    <a:pt x="723043" y="668215"/>
                  </a:lnTo>
                  <a:lnTo>
                    <a:pt x="715591" y="666637"/>
                  </a:lnTo>
                  <a:lnTo>
                    <a:pt x="699704" y="659388"/>
                  </a:lnTo>
                  <a:lnTo>
                    <a:pt x="694541" y="659175"/>
                  </a:lnTo>
                  <a:lnTo>
                    <a:pt x="687808" y="661930"/>
                  </a:lnTo>
                  <a:lnTo>
                    <a:pt x="687515" y="664391"/>
                  </a:lnTo>
                  <a:lnTo>
                    <a:pt x="670722" y="656285"/>
                  </a:lnTo>
                  <a:lnTo>
                    <a:pt x="664681" y="654654"/>
                  </a:lnTo>
                  <a:lnTo>
                    <a:pt x="662499" y="654494"/>
                  </a:lnTo>
                  <a:lnTo>
                    <a:pt x="652865" y="654574"/>
                  </a:lnTo>
                  <a:lnTo>
                    <a:pt x="639160" y="656045"/>
                  </a:lnTo>
                  <a:lnTo>
                    <a:pt x="631096" y="659337"/>
                  </a:lnTo>
                  <a:lnTo>
                    <a:pt x="625507" y="662813"/>
                  </a:lnTo>
                  <a:lnTo>
                    <a:pt x="622952" y="666238"/>
                  </a:lnTo>
                  <a:lnTo>
                    <a:pt x="622047" y="668082"/>
                  </a:lnTo>
                  <a:lnTo>
                    <a:pt x="617683" y="678169"/>
                  </a:lnTo>
                  <a:lnTo>
                    <a:pt x="612626" y="691089"/>
                  </a:lnTo>
                  <a:lnTo>
                    <a:pt x="607384" y="702698"/>
                  </a:lnTo>
                  <a:lnTo>
                    <a:pt x="597191" y="719017"/>
                  </a:lnTo>
                  <a:lnTo>
                    <a:pt x="591549" y="726535"/>
                  </a:lnTo>
                  <a:lnTo>
                    <a:pt x="579440" y="740498"/>
                  </a:lnTo>
                  <a:lnTo>
                    <a:pt x="566347" y="743306"/>
                  </a:lnTo>
                  <a:lnTo>
                    <a:pt x="535982" y="740552"/>
                  </a:lnTo>
                  <a:lnTo>
                    <a:pt x="502317" y="737475"/>
                  </a:lnTo>
                  <a:lnTo>
                    <a:pt x="468811" y="734452"/>
                  </a:lnTo>
                  <a:lnTo>
                    <a:pt x="443875" y="732177"/>
                  </a:lnTo>
                  <a:lnTo>
                    <a:pt x="441959" y="731426"/>
                  </a:lnTo>
                  <a:lnTo>
                    <a:pt x="417289" y="711469"/>
                  </a:lnTo>
                  <a:lnTo>
                    <a:pt x="397808" y="695661"/>
                  </a:lnTo>
                  <a:lnTo>
                    <a:pt x="373457" y="675891"/>
                  </a:lnTo>
                  <a:lnTo>
                    <a:pt x="348601" y="655641"/>
                  </a:lnTo>
                  <a:lnTo>
                    <a:pt x="323372" y="635069"/>
                  </a:lnTo>
                  <a:lnTo>
                    <a:pt x="305036" y="620089"/>
                  </a:lnTo>
                  <a:lnTo>
                    <a:pt x="282787" y="600773"/>
                  </a:lnTo>
                  <a:lnTo>
                    <a:pt x="262535" y="583145"/>
                  </a:lnTo>
                  <a:lnTo>
                    <a:pt x="246541" y="569181"/>
                  </a:lnTo>
                  <a:lnTo>
                    <a:pt x="226022" y="556982"/>
                  </a:lnTo>
                  <a:lnTo>
                    <a:pt x="210001" y="547407"/>
                  </a:lnTo>
                  <a:lnTo>
                    <a:pt x="186636" y="533470"/>
                  </a:lnTo>
                  <a:lnTo>
                    <a:pt x="167980" y="522313"/>
                  </a:lnTo>
                  <a:lnTo>
                    <a:pt x="151986" y="512738"/>
                  </a:lnTo>
                  <a:lnTo>
                    <a:pt x="127369" y="497971"/>
                  </a:lnTo>
                  <a:lnTo>
                    <a:pt x="119199" y="493957"/>
                  </a:lnTo>
                  <a:lnTo>
                    <a:pt x="93677" y="489008"/>
                  </a:lnTo>
                  <a:lnTo>
                    <a:pt x="69486" y="484835"/>
                  </a:lnTo>
                  <a:lnTo>
                    <a:pt x="44443" y="480502"/>
                  </a:lnTo>
                  <a:lnTo>
                    <a:pt x="27784" y="477612"/>
                  </a:lnTo>
                  <a:lnTo>
                    <a:pt x="38775" y="467073"/>
                  </a:lnTo>
                  <a:lnTo>
                    <a:pt x="35395" y="457604"/>
                  </a:lnTo>
                  <a:lnTo>
                    <a:pt x="27384" y="459342"/>
                  </a:lnTo>
                  <a:lnTo>
                    <a:pt x="20013" y="461586"/>
                  </a:lnTo>
                  <a:lnTo>
                    <a:pt x="15542" y="446848"/>
                  </a:lnTo>
                  <a:lnTo>
                    <a:pt x="21237" y="445001"/>
                  </a:lnTo>
                  <a:lnTo>
                    <a:pt x="15967" y="425712"/>
                  </a:lnTo>
                  <a:lnTo>
                    <a:pt x="10565" y="405811"/>
                  </a:lnTo>
                  <a:lnTo>
                    <a:pt x="5349" y="386522"/>
                  </a:lnTo>
                  <a:lnTo>
                    <a:pt x="0" y="366754"/>
                  </a:lnTo>
                  <a:lnTo>
                    <a:pt x="21157" y="354046"/>
                  </a:lnTo>
                  <a:lnTo>
                    <a:pt x="36965" y="344551"/>
                  </a:lnTo>
                  <a:lnTo>
                    <a:pt x="59080" y="331228"/>
                  </a:lnTo>
                  <a:lnTo>
                    <a:pt x="80397" y="318361"/>
                  </a:lnTo>
                  <a:lnTo>
                    <a:pt x="100703" y="306082"/>
                  </a:lnTo>
                  <a:lnTo>
                    <a:pt x="123084" y="292520"/>
                  </a:lnTo>
                  <a:lnTo>
                    <a:pt x="143097" y="280374"/>
                  </a:lnTo>
                  <a:lnTo>
                    <a:pt x="161433" y="275426"/>
                  </a:lnTo>
                  <a:lnTo>
                    <a:pt x="165318" y="271600"/>
                  </a:lnTo>
                  <a:lnTo>
                    <a:pt x="173675" y="254961"/>
                  </a:lnTo>
                  <a:lnTo>
                    <a:pt x="180834" y="240730"/>
                  </a:lnTo>
                  <a:lnTo>
                    <a:pt x="181180" y="237439"/>
                  </a:lnTo>
                  <a:lnTo>
                    <a:pt x="181206" y="217189"/>
                  </a:lnTo>
                  <a:lnTo>
                    <a:pt x="182457" y="193354"/>
                  </a:lnTo>
                  <a:lnTo>
                    <a:pt x="184826" y="180593"/>
                  </a:lnTo>
                  <a:lnTo>
                    <a:pt x="188951" y="169278"/>
                  </a:lnTo>
                  <a:lnTo>
                    <a:pt x="192730" y="161012"/>
                  </a:lnTo>
                  <a:lnTo>
                    <a:pt x="193129" y="153281"/>
                  </a:lnTo>
                  <a:lnTo>
                    <a:pt x="192623" y="145416"/>
                  </a:lnTo>
                  <a:lnTo>
                    <a:pt x="188711" y="133512"/>
                  </a:lnTo>
                  <a:lnTo>
                    <a:pt x="184640" y="121073"/>
                  </a:lnTo>
                  <a:lnTo>
                    <a:pt x="185092" y="109088"/>
                  </a:lnTo>
                  <a:lnTo>
                    <a:pt x="185837" y="102668"/>
                  </a:lnTo>
                  <a:lnTo>
                    <a:pt x="188392" y="92369"/>
                  </a:lnTo>
                  <a:lnTo>
                    <a:pt x="192756" y="84825"/>
                  </a:lnTo>
                  <a:lnTo>
                    <a:pt x="197440" y="80171"/>
                  </a:lnTo>
                  <a:lnTo>
                    <a:pt x="214845" y="75355"/>
                  </a:lnTo>
                  <a:lnTo>
                    <a:pt x="225197" y="72493"/>
                  </a:lnTo>
                  <a:lnTo>
                    <a:pt x="239036" y="59117"/>
                  </a:lnTo>
                  <a:lnTo>
                    <a:pt x="247260" y="51145"/>
                  </a:lnTo>
                  <a:lnTo>
                    <a:pt x="258703" y="38519"/>
                  </a:lnTo>
                  <a:lnTo>
                    <a:pt x="267139" y="29210"/>
                  </a:lnTo>
                  <a:lnTo>
                    <a:pt x="267805" y="25973"/>
                  </a:lnTo>
                  <a:lnTo>
                    <a:pt x="267805" y="24717"/>
                  </a:lnTo>
                  <a:lnTo>
                    <a:pt x="275043" y="22816"/>
                  </a:lnTo>
                  <a:lnTo>
                    <a:pt x="288429" y="11501"/>
                  </a:lnTo>
                  <a:lnTo>
                    <a:pt x="296333" y="934"/>
                  </a:lnTo>
                  <a:lnTo>
                    <a:pt x="298835" y="0"/>
                  </a:lnTo>
                  <a:lnTo>
                    <a:pt x="305888" y="3451"/>
                  </a:lnTo>
                  <a:lnTo>
                    <a:pt x="310944" y="4414"/>
                  </a:lnTo>
                  <a:lnTo>
                    <a:pt x="322574" y="402"/>
                  </a:lnTo>
                  <a:lnTo>
                    <a:pt x="329493" y="2515"/>
                  </a:lnTo>
                  <a:lnTo>
                    <a:pt x="335321" y="5190"/>
                  </a:lnTo>
                  <a:lnTo>
                    <a:pt x="338568" y="5376"/>
                  </a:lnTo>
                  <a:lnTo>
                    <a:pt x="354190" y="11957"/>
                  </a:lnTo>
                  <a:lnTo>
                    <a:pt x="358102" y="12761"/>
                  </a:lnTo>
                  <a:lnTo>
                    <a:pt x="366139" y="13564"/>
                  </a:lnTo>
                  <a:lnTo>
                    <a:pt x="378141" y="13940"/>
                  </a:lnTo>
                  <a:lnTo>
                    <a:pt x="385886" y="9633"/>
                  </a:lnTo>
                  <a:lnTo>
                    <a:pt x="391341" y="5486"/>
                  </a:lnTo>
                  <a:lnTo>
                    <a:pt x="395173" y="5593"/>
                  </a:lnTo>
                  <a:lnTo>
                    <a:pt x="398899" y="6583"/>
                  </a:lnTo>
                  <a:lnTo>
                    <a:pt x="402039" y="8347"/>
                  </a:lnTo>
                  <a:lnTo>
                    <a:pt x="404674" y="11450"/>
                  </a:lnTo>
                  <a:lnTo>
                    <a:pt x="405925" y="15891"/>
                  </a:lnTo>
                  <a:lnTo>
                    <a:pt x="405419" y="30042"/>
                  </a:lnTo>
                  <a:lnTo>
                    <a:pt x="406590" y="33760"/>
                  </a:lnTo>
                  <a:lnTo>
                    <a:pt x="408719" y="36436"/>
                  </a:lnTo>
                  <a:lnTo>
                    <a:pt x="411407" y="36944"/>
                  </a:lnTo>
                  <a:lnTo>
                    <a:pt x="414681" y="33867"/>
                  </a:lnTo>
                  <a:lnTo>
                    <a:pt x="420376" y="29400"/>
                  </a:lnTo>
                  <a:lnTo>
                    <a:pt x="427402" y="24531"/>
                  </a:lnTo>
                  <a:lnTo>
                    <a:pt x="432618" y="20064"/>
                  </a:lnTo>
                  <a:lnTo>
                    <a:pt x="435625" y="18379"/>
                  </a:lnTo>
                  <a:lnTo>
                    <a:pt x="440335" y="18619"/>
                  </a:lnTo>
                  <a:lnTo>
                    <a:pt x="444939" y="19396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A1C09F-5740-9312-3251-C7508898F70B}"/>
                </a:ext>
              </a:extLst>
            </p:cNvPr>
            <p:cNvSpPr/>
            <p:nvPr/>
          </p:nvSpPr>
          <p:spPr>
            <a:xfrm>
              <a:off x="7336822" y="1855214"/>
              <a:ext cx="402620" cy="489496"/>
            </a:xfrm>
            <a:custGeom>
              <a:avLst/>
              <a:gdLst>
                <a:gd name="connsiteX0" fmla="*/ 313286 w 324276"/>
                <a:gd name="connsiteY0" fmla="*/ 110856 h 365683"/>
                <a:gd name="connsiteX1" fmla="*/ 302215 w 324276"/>
                <a:gd name="connsiteY1" fmla="*/ 121155 h 365683"/>
                <a:gd name="connsiteX2" fmla="*/ 299607 w 324276"/>
                <a:gd name="connsiteY2" fmla="*/ 122278 h 365683"/>
                <a:gd name="connsiteX3" fmla="*/ 285209 w 324276"/>
                <a:gd name="connsiteY3" fmla="*/ 126531 h 365683"/>
                <a:gd name="connsiteX4" fmla="*/ 255775 w 324276"/>
                <a:gd name="connsiteY4" fmla="*/ 135252 h 365683"/>
                <a:gd name="connsiteX5" fmla="*/ 236055 w 324276"/>
                <a:gd name="connsiteY5" fmla="*/ 141082 h 365683"/>
                <a:gd name="connsiteX6" fmla="*/ 210827 w 324276"/>
                <a:gd name="connsiteY6" fmla="*/ 148521 h 365683"/>
                <a:gd name="connsiteX7" fmla="*/ 189882 w 324276"/>
                <a:gd name="connsiteY7" fmla="*/ 154727 h 365683"/>
                <a:gd name="connsiteX8" fmla="*/ 169151 w 324276"/>
                <a:gd name="connsiteY8" fmla="*/ 160826 h 365683"/>
                <a:gd name="connsiteX9" fmla="*/ 149936 w 324276"/>
                <a:gd name="connsiteY9" fmla="*/ 166498 h 365683"/>
                <a:gd name="connsiteX10" fmla="*/ 160901 w 324276"/>
                <a:gd name="connsiteY10" fmla="*/ 178428 h 365683"/>
                <a:gd name="connsiteX11" fmla="*/ 177640 w 324276"/>
                <a:gd name="connsiteY11" fmla="*/ 196645 h 365683"/>
                <a:gd name="connsiteX12" fmla="*/ 188817 w 324276"/>
                <a:gd name="connsiteY12" fmla="*/ 208764 h 365683"/>
                <a:gd name="connsiteX13" fmla="*/ 201991 w 324276"/>
                <a:gd name="connsiteY13" fmla="*/ 224333 h 365683"/>
                <a:gd name="connsiteX14" fmla="*/ 213754 w 324276"/>
                <a:gd name="connsiteY14" fmla="*/ 238216 h 365683"/>
                <a:gd name="connsiteX15" fmla="*/ 226235 w 324276"/>
                <a:gd name="connsiteY15" fmla="*/ 252901 h 365683"/>
                <a:gd name="connsiteX16" fmla="*/ 217480 w 324276"/>
                <a:gd name="connsiteY16" fmla="*/ 257878 h 365683"/>
                <a:gd name="connsiteX17" fmla="*/ 203055 w 324276"/>
                <a:gd name="connsiteY17" fmla="*/ 266064 h 365683"/>
                <a:gd name="connsiteX18" fmla="*/ 201592 w 324276"/>
                <a:gd name="connsiteY18" fmla="*/ 267562 h 365683"/>
                <a:gd name="connsiteX19" fmla="*/ 200341 w 324276"/>
                <a:gd name="connsiteY19" fmla="*/ 269087 h 365683"/>
                <a:gd name="connsiteX20" fmla="*/ 194380 w 324276"/>
                <a:gd name="connsiteY20" fmla="*/ 283666 h 365683"/>
                <a:gd name="connsiteX21" fmla="*/ 189696 w 324276"/>
                <a:gd name="connsiteY21" fmla="*/ 295141 h 365683"/>
                <a:gd name="connsiteX22" fmla="*/ 188072 w 324276"/>
                <a:gd name="connsiteY22" fmla="*/ 296557 h 365683"/>
                <a:gd name="connsiteX23" fmla="*/ 167953 w 324276"/>
                <a:gd name="connsiteY23" fmla="*/ 300786 h 365683"/>
                <a:gd name="connsiteX24" fmla="*/ 147594 w 324276"/>
                <a:gd name="connsiteY24" fmla="*/ 305012 h 365683"/>
                <a:gd name="connsiteX25" fmla="*/ 134767 w 324276"/>
                <a:gd name="connsiteY25" fmla="*/ 307713 h 365683"/>
                <a:gd name="connsiteX26" fmla="*/ 130908 w 324276"/>
                <a:gd name="connsiteY26" fmla="*/ 310657 h 365683"/>
                <a:gd name="connsiteX27" fmla="*/ 122552 w 324276"/>
                <a:gd name="connsiteY27" fmla="*/ 324916 h 365683"/>
                <a:gd name="connsiteX28" fmla="*/ 113903 w 324276"/>
                <a:gd name="connsiteY28" fmla="*/ 339574 h 365683"/>
                <a:gd name="connsiteX29" fmla="*/ 99478 w 324276"/>
                <a:gd name="connsiteY29" fmla="*/ 351558 h 365683"/>
                <a:gd name="connsiteX30" fmla="*/ 83457 w 324276"/>
                <a:gd name="connsiteY30" fmla="*/ 364827 h 365683"/>
                <a:gd name="connsiteX31" fmla="*/ 79492 w 324276"/>
                <a:gd name="connsiteY31" fmla="*/ 365684 h 365683"/>
                <a:gd name="connsiteX32" fmla="*/ 67916 w 324276"/>
                <a:gd name="connsiteY32" fmla="*/ 363651 h 365683"/>
                <a:gd name="connsiteX33" fmla="*/ 48116 w 324276"/>
                <a:gd name="connsiteY33" fmla="*/ 360172 h 365683"/>
                <a:gd name="connsiteX34" fmla="*/ 28981 w 324276"/>
                <a:gd name="connsiteY34" fmla="*/ 356803 h 365683"/>
                <a:gd name="connsiteX35" fmla="*/ 15888 w 324276"/>
                <a:gd name="connsiteY35" fmla="*/ 354528 h 365683"/>
                <a:gd name="connsiteX36" fmla="*/ 0 w 324276"/>
                <a:gd name="connsiteY36" fmla="*/ 351717 h 365683"/>
                <a:gd name="connsiteX37" fmla="*/ 2315 w 324276"/>
                <a:gd name="connsiteY37" fmla="*/ 340508 h 365683"/>
                <a:gd name="connsiteX38" fmla="*/ 1676 w 324276"/>
                <a:gd name="connsiteY38" fmla="*/ 334438 h 365683"/>
                <a:gd name="connsiteX39" fmla="*/ 5455 w 324276"/>
                <a:gd name="connsiteY39" fmla="*/ 314481 h 365683"/>
                <a:gd name="connsiteX40" fmla="*/ 7664 w 324276"/>
                <a:gd name="connsiteY40" fmla="*/ 305039 h 365683"/>
                <a:gd name="connsiteX41" fmla="*/ 8755 w 324276"/>
                <a:gd name="connsiteY41" fmla="*/ 298055 h 365683"/>
                <a:gd name="connsiteX42" fmla="*/ 14238 w 324276"/>
                <a:gd name="connsiteY42" fmla="*/ 283905 h 365683"/>
                <a:gd name="connsiteX43" fmla="*/ 13572 w 324276"/>
                <a:gd name="connsiteY43" fmla="*/ 279275 h 365683"/>
                <a:gd name="connsiteX44" fmla="*/ 14717 w 324276"/>
                <a:gd name="connsiteY44" fmla="*/ 262932 h 365683"/>
                <a:gd name="connsiteX45" fmla="*/ 14158 w 324276"/>
                <a:gd name="connsiteY45" fmla="*/ 259776 h 365683"/>
                <a:gd name="connsiteX46" fmla="*/ 16659 w 324276"/>
                <a:gd name="connsiteY46" fmla="*/ 250839 h 365683"/>
                <a:gd name="connsiteX47" fmla="*/ 21343 w 324276"/>
                <a:gd name="connsiteY47" fmla="*/ 237865 h 365683"/>
                <a:gd name="connsiteX48" fmla="*/ 25921 w 324276"/>
                <a:gd name="connsiteY48" fmla="*/ 226659 h 365683"/>
                <a:gd name="connsiteX49" fmla="*/ 27571 w 324276"/>
                <a:gd name="connsiteY49" fmla="*/ 221629 h 365683"/>
                <a:gd name="connsiteX50" fmla="*/ 32254 w 324276"/>
                <a:gd name="connsiteY50" fmla="*/ 210981 h 365683"/>
                <a:gd name="connsiteX51" fmla="*/ 36486 w 324276"/>
                <a:gd name="connsiteY51" fmla="*/ 197901 h 365683"/>
                <a:gd name="connsiteX52" fmla="*/ 34250 w 324276"/>
                <a:gd name="connsiteY52" fmla="*/ 190731 h 365683"/>
                <a:gd name="connsiteX53" fmla="*/ 33585 w 324276"/>
                <a:gd name="connsiteY53" fmla="*/ 189342 h 365683"/>
                <a:gd name="connsiteX54" fmla="*/ 35288 w 324276"/>
                <a:gd name="connsiteY54" fmla="*/ 181103 h 365683"/>
                <a:gd name="connsiteX55" fmla="*/ 35235 w 324276"/>
                <a:gd name="connsiteY55" fmla="*/ 181050 h 365683"/>
                <a:gd name="connsiteX56" fmla="*/ 37311 w 324276"/>
                <a:gd name="connsiteY56" fmla="*/ 167567 h 365683"/>
                <a:gd name="connsiteX57" fmla="*/ 38429 w 324276"/>
                <a:gd name="connsiteY57" fmla="*/ 160289 h 365683"/>
                <a:gd name="connsiteX58" fmla="*/ 40957 w 324276"/>
                <a:gd name="connsiteY58" fmla="*/ 150634 h 365683"/>
                <a:gd name="connsiteX59" fmla="*/ 45428 w 324276"/>
                <a:gd name="connsiteY59" fmla="*/ 142448 h 365683"/>
                <a:gd name="connsiteX60" fmla="*/ 43352 w 324276"/>
                <a:gd name="connsiteY60" fmla="*/ 123159 h 365683"/>
                <a:gd name="connsiteX61" fmla="*/ 43592 w 324276"/>
                <a:gd name="connsiteY61" fmla="*/ 112727 h 365683"/>
                <a:gd name="connsiteX62" fmla="*/ 46386 w 324276"/>
                <a:gd name="connsiteY62" fmla="*/ 100849 h 365683"/>
                <a:gd name="connsiteX63" fmla="*/ 44843 w 324276"/>
                <a:gd name="connsiteY63" fmla="*/ 86912 h 365683"/>
                <a:gd name="connsiteX64" fmla="*/ 46146 w 324276"/>
                <a:gd name="connsiteY64" fmla="*/ 67008 h 365683"/>
                <a:gd name="connsiteX65" fmla="*/ 46439 w 324276"/>
                <a:gd name="connsiteY65" fmla="*/ 65161 h 365683"/>
                <a:gd name="connsiteX66" fmla="*/ 48063 w 324276"/>
                <a:gd name="connsiteY66" fmla="*/ 62753 h 365683"/>
                <a:gd name="connsiteX67" fmla="*/ 49313 w 324276"/>
                <a:gd name="connsiteY67" fmla="*/ 61497 h 365683"/>
                <a:gd name="connsiteX68" fmla="*/ 58521 w 324276"/>
                <a:gd name="connsiteY68" fmla="*/ 57351 h 365683"/>
                <a:gd name="connsiteX69" fmla="*/ 62460 w 324276"/>
                <a:gd name="connsiteY69" fmla="*/ 56816 h 365683"/>
                <a:gd name="connsiteX70" fmla="*/ 70497 w 324276"/>
                <a:gd name="connsiteY70" fmla="*/ 58689 h 365683"/>
                <a:gd name="connsiteX71" fmla="*/ 75101 w 324276"/>
                <a:gd name="connsiteY71" fmla="*/ 62862 h 365683"/>
                <a:gd name="connsiteX72" fmla="*/ 82792 w 324276"/>
                <a:gd name="connsiteY72" fmla="*/ 74660 h 365683"/>
                <a:gd name="connsiteX73" fmla="*/ 94768 w 324276"/>
                <a:gd name="connsiteY73" fmla="*/ 78085 h 365683"/>
                <a:gd name="connsiteX74" fmla="*/ 99585 w 324276"/>
                <a:gd name="connsiteY74" fmla="*/ 81427 h 365683"/>
                <a:gd name="connsiteX75" fmla="*/ 106132 w 324276"/>
                <a:gd name="connsiteY75" fmla="*/ 87660 h 365683"/>
                <a:gd name="connsiteX76" fmla="*/ 114142 w 324276"/>
                <a:gd name="connsiteY76" fmla="*/ 89935 h 365683"/>
                <a:gd name="connsiteX77" fmla="*/ 139478 w 324276"/>
                <a:gd name="connsiteY77" fmla="*/ 93815 h 365683"/>
                <a:gd name="connsiteX78" fmla="*/ 159677 w 324276"/>
                <a:gd name="connsiteY78" fmla="*/ 80709 h 365683"/>
                <a:gd name="connsiteX79" fmla="*/ 176762 w 324276"/>
                <a:gd name="connsiteY79" fmla="*/ 69606 h 365683"/>
                <a:gd name="connsiteX80" fmla="*/ 196163 w 324276"/>
                <a:gd name="connsiteY80" fmla="*/ 56978 h 365683"/>
                <a:gd name="connsiteX81" fmla="*/ 209363 w 324276"/>
                <a:gd name="connsiteY81" fmla="*/ 48366 h 365683"/>
                <a:gd name="connsiteX82" fmla="*/ 231877 w 324276"/>
                <a:gd name="connsiteY82" fmla="*/ 33678 h 365683"/>
                <a:gd name="connsiteX83" fmla="*/ 246727 w 324276"/>
                <a:gd name="connsiteY83" fmla="*/ 24396 h 365683"/>
                <a:gd name="connsiteX84" fmla="*/ 266234 w 324276"/>
                <a:gd name="connsiteY84" fmla="*/ 12117 h 365683"/>
                <a:gd name="connsiteX85" fmla="*/ 285502 w 324276"/>
                <a:gd name="connsiteY85" fmla="*/ 0 h 365683"/>
                <a:gd name="connsiteX86" fmla="*/ 290851 w 324276"/>
                <a:gd name="connsiteY86" fmla="*/ 19768 h 365683"/>
                <a:gd name="connsiteX87" fmla="*/ 296067 w 324276"/>
                <a:gd name="connsiteY87" fmla="*/ 39057 h 365683"/>
                <a:gd name="connsiteX88" fmla="*/ 301469 w 324276"/>
                <a:gd name="connsiteY88" fmla="*/ 58958 h 365683"/>
                <a:gd name="connsiteX89" fmla="*/ 306739 w 324276"/>
                <a:gd name="connsiteY89" fmla="*/ 78247 h 365683"/>
                <a:gd name="connsiteX90" fmla="*/ 301044 w 324276"/>
                <a:gd name="connsiteY90" fmla="*/ 80094 h 365683"/>
                <a:gd name="connsiteX91" fmla="*/ 305515 w 324276"/>
                <a:gd name="connsiteY91" fmla="*/ 94832 h 365683"/>
                <a:gd name="connsiteX92" fmla="*/ 312886 w 324276"/>
                <a:gd name="connsiteY92" fmla="*/ 92586 h 365683"/>
                <a:gd name="connsiteX93" fmla="*/ 320897 w 324276"/>
                <a:gd name="connsiteY93" fmla="*/ 90848 h 365683"/>
                <a:gd name="connsiteX94" fmla="*/ 324277 w 324276"/>
                <a:gd name="connsiteY94" fmla="*/ 100320 h 36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24276" h="365683">
                  <a:moveTo>
                    <a:pt x="313286" y="110856"/>
                  </a:moveTo>
                  <a:lnTo>
                    <a:pt x="302215" y="121155"/>
                  </a:lnTo>
                  <a:lnTo>
                    <a:pt x="299607" y="122278"/>
                  </a:lnTo>
                  <a:lnTo>
                    <a:pt x="285209" y="126531"/>
                  </a:lnTo>
                  <a:lnTo>
                    <a:pt x="255775" y="135252"/>
                  </a:lnTo>
                  <a:lnTo>
                    <a:pt x="236055" y="141082"/>
                  </a:lnTo>
                  <a:lnTo>
                    <a:pt x="210827" y="148521"/>
                  </a:lnTo>
                  <a:lnTo>
                    <a:pt x="189882" y="154727"/>
                  </a:lnTo>
                  <a:lnTo>
                    <a:pt x="169151" y="160826"/>
                  </a:lnTo>
                  <a:lnTo>
                    <a:pt x="149936" y="166498"/>
                  </a:lnTo>
                  <a:lnTo>
                    <a:pt x="160901" y="178428"/>
                  </a:lnTo>
                  <a:lnTo>
                    <a:pt x="177640" y="196645"/>
                  </a:lnTo>
                  <a:lnTo>
                    <a:pt x="188817" y="208764"/>
                  </a:lnTo>
                  <a:lnTo>
                    <a:pt x="201991" y="224333"/>
                  </a:lnTo>
                  <a:lnTo>
                    <a:pt x="213754" y="238216"/>
                  </a:lnTo>
                  <a:lnTo>
                    <a:pt x="226235" y="252901"/>
                  </a:lnTo>
                  <a:lnTo>
                    <a:pt x="217480" y="257878"/>
                  </a:lnTo>
                  <a:lnTo>
                    <a:pt x="203055" y="266064"/>
                  </a:lnTo>
                  <a:lnTo>
                    <a:pt x="201592" y="267562"/>
                  </a:lnTo>
                  <a:lnTo>
                    <a:pt x="200341" y="269087"/>
                  </a:lnTo>
                  <a:lnTo>
                    <a:pt x="194380" y="283666"/>
                  </a:lnTo>
                  <a:lnTo>
                    <a:pt x="189696" y="295141"/>
                  </a:lnTo>
                  <a:lnTo>
                    <a:pt x="188072" y="296557"/>
                  </a:lnTo>
                  <a:lnTo>
                    <a:pt x="167953" y="300786"/>
                  </a:lnTo>
                  <a:lnTo>
                    <a:pt x="147594" y="305012"/>
                  </a:lnTo>
                  <a:lnTo>
                    <a:pt x="134767" y="307713"/>
                  </a:lnTo>
                  <a:lnTo>
                    <a:pt x="130908" y="310657"/>
                  </a:lnTo>
                  <a:lnTo>
                    <a:pt x="122552" y="324916"/>
                  </a:lnTo>
                  <a:lnTo>
                    <a:pt x="113903" y="339574"/>
                  </a:lnTo>
                  <a:lnTo>
                    <a:pt x="99478" y="351558"/>
                  </a:lnTo>
                  <a:lnTo>
                    <a:pt x="83457" y="364827"/>
                  </a:lnTo>
                  <a:lnTo>
                    <a:pt x="79492" y="365684"/>
                  </a:lnTo>
                  <a:lnTo>
                    <a:pt x="67916" y="363651"/>
                  </a:lnTo>
                  <a:lnTo>
                    <a:pt x="48116" y="360172"/>
                  </a:lnTo>
                  <a:lnTo>
                    <a:pt x="28981" y="356803"/>
                  </a:lnTo>
                  <a:lnTo>
                    <a:pt x="15888" y="354528"/>
                  </a:lnTo>
                  <a:lnTo>
                    <a:pt x="0" y="351717"/>
                  </a:lnTo>
                  <a:lnTo>
                    <a:pt x="2315" y="340508"/>
                  </a:lnTo>
                  <a:lnTo>
                    <a:pt x="1676" y="334438"/>
                  </a:lnTo>
                  <a:lnTo>
                    <a:pt x="5455" y="314481"/>
                  </a:lnTo>
                  <a:lnTo>
                    <a:pt x="7664" y="305039"/>
                  </a:lnTo>
                  <a:lnTo>
                    <a:pt x="8755" y="298055"/>
                  </a:lnTo>
                  <a:lnTo>
                    <a:pt x="14238" y="283905"/>
                  </a:lnTo>
                  <a:lnTo>
                    <a:pt x="13572" y="279275"/>
                  </a:lnTo>
                  <a:lnTo>
                    <a:pt x="14717" y="262932"/>
                  </a:lnTo>
                  <a:lnTo>
                    <a:pt x="14158" y="259776"/>
                  </a:lnTo>
                  <a:lnTo>
                    <a:pt x="16659" y="250839"/>
                  </a:lnTo>
                  <a:lnTo>
                    <a:pt x="21343" y="237865"/>
                  </a:lnTo>
                  <a:lnTo>
                    <a:pt x="25921" y="226659"/>
                  </a:lnTo>
                  <a:lnTo>
                    <a:pt x="27571" y="221629"/>
                  </a:lnTo>
                  <a:lnTo>
                    <a:pt x="32254" y="210981"/>
                  </a:lnTo>
                  <a:lnTo>
                    <a:pt x="36486" y="197901"/>
                  </a:lnTo>
                  <a:lnTo>
                    <a:pt x="34250" y="190731"/>
                  </a:lnTo>
                  <a:lnTo>
                    <a:pt x="33585" y="189342"/>
                  </a:lnTo>
                  <a:lnTo>
                    <a:pt x="35288" y="181103"/>
                  </a:lnTo>
                  <a:lnTo>
                    <a:pt x="35235" y="181050"/>
                  </a:lnTo>
                  <a:lnTo>
                    <a:pt x="37311" y="167567"/>
                  </a:lnTo>
                  <a:lnTo>
                    <a:pt x="38429" y="160289"/>
                  </a:lnTo>
                  <a:lnTo>
                    <a:pt x="40957" y="150634"/>
                  </a:lnTo>
                  <a:lnTo>
                    <a:pt x="45428" y="142448"/>
                  </a:lnTo>
                  <a:lnTo>
                    <a:pt x="43352" y="123159"/>
                  </a:lnTo>
                  <a:lnTo>
                    <a:pt x="43592" y="112727"/>
                  </a:lnTo>
                  <a:lnTo>
                    <a:pt x="46386" y="100849"/>
                  </a:lnTo>
                  <a:lnTo>
                    <a:pt x="44843" y="86912"/>
                  </a:lnTo>
                  <a:lnTo>
                    <a:pt x="46146" y="67008"/>
                  </a:lnTo>
                  <a:lnTo>
                    <a:pt x="46439" y="65161"/>
                  </a:lnTo>
                  <a:lnTo>
                    <a:pt x="48063" y="62753"/>
                  </a:lnTo>
                  <a:lnTo>
                    <a:pt x="49313" y="61497"/>
                  </a:lnTo>
                  <a:lnTo>
                    <a:pt x="58521" y="57351"/>
                  </a:lnTo>
                  <a:lnTo>
                    <a:pt x="62460" y="56816"/>
                  </a:lnTo>
                  <a:lnTo>
                    <a:pt x="70497" y="58689"/>
                  </a:lnTo>
                  <a:lnTo>
                    <a:pt x="75101" y="62862"/>
                  </a:lnTo>
                  <a:lnTo>
                    <a:pt x="82792" y="74660"/>
                  </a:lnTo>
                  <a:lnTo>
                    <a:pt x="94768" y="78085"/>
                  </a:lnTo>
                  <a:lnTo>
                    <a:pt x="99585" y="81427"/>
                  </a:lnTo>
                  <a:lnTo>
                    <a:pt x="106132" y="87660"/>
                  </a:lnTo>
                  <a:lnTo>
                    <a:pt x="114142" y="89935"/>
                  </a:lnTo>
                  <a:lnTo>
                    <a:pt x="139478" y="93815"/>
                  </a:lnTo>
                  <a:lnTo>
                    <a:pt x="159677" y="80709"/>
                  </a:lnTo>
                  <a:lnTo>
                    <a:pt x="176762" y="69606"/>
                  </a:lnTo>
                  <a:lnTo>
                    <a:pt x="196163" y="56978"/>
                  </a:lnTo>
                  <a:lnTo>
                    <a:pt x="209363" y="48366"/>
                  </a:lnTo>
                  <a:lnTo>
                    <a:pt x="231877" y="33678"/>
                  </a:lnTo>
                  <a:lnTo>
                    <a:pt x="246727" y="24396"/>
                  </a:lnTo>
                  <a:lnTo>
                    <a:pt x="266234" y="12117"/>
                  </a:lnTo>
                  <a:lnTo>
                    <a:pt x="285502" y="0"/>
                  </a:lnTo>
                  <a:lnTo>
                    <a:pt x="290851" y="19768"/>
                  </a:lnTo>
                  <a:lnTo>
                    <a:pt x="296067" y="39057"/>
                  </a:lnTo>
                  <a:lnTo>
                    <a:pt x="301469" y="58958"/>
                  </a:lnTo>
                  <a:lnTo>
                    <a:pt x="306739" y="78247"/>
                  </a:lnTo>
                  <a:lnTo>
                    <a:pt x="301044" y="80094"/>
                  </a:lnTo>
                  <a:lnTo>
                    <a:pt x="305515" y="94832"/>
                  </a:lnTo>
                  <a:lnTo>
                    <a:pt x="312886" y="92586"/>
                  </a:lnTo>
                  <a:lnTo>
                    <a:pt x="320897" y="90848"/>
                  </a:lnTo>
                  <a:lnTo>
                    <a:pt x="324277" y="10032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A20ED83-C4C2-1ADB-7728-B820C88F5560}"/>
                </a:ext>
              </a:extLst>
            </p:cNvPr>
            <p:cNvSpPr/>
            <p:nvPr/>
          </p:nvSpPr>
          <p:spPr>
            <a:xfrm>
              <a:off x="8410765" y="2240445"/>
              <a:ext cx="177206" cy="179359"/>
            </a:xfrm>
            <a:custGeom>
              <a:avLst/>
              <a:gdLst>
                <a:gd name="connsiteX0" fmla="*/ 108048 w 142724"/>
                <a:gd name="connsiteY0" fmla="*/ 9839 h 133992"/>
                <a:gd name="connsiteX1" fmla="*/ 107675 w 142724"/>
                <a:gd name="connsiteY1" fmla="*/ 13022 h 133992"/>
                <a:gd name="connsiteX2" fmla="*/ 110071 w 142724"/>
                <a:gd name="connsiteY2" fmla="*/ 22520 h 133992"/>
                <a:gd name="connsiteX3" fmla="*/ 115419 w 142724"/>
                <a:gd name="connsiteY3" fmla="*/ 32872 h 133992"/>
                <a:gd name="connsiteX4" fmla="*/ 119811 w 142724"/>
                <a:gd name="connsiteY4" fmla="*/ 41245 h 133992"/>
                <a:gd name="connsiteX5" fmla="*/ 120370 w 142724"/>
                <a:gd name="connsiteY5" fmla="*/ 45178 h 133992"/>
                <a:gd name="connsiteX6" fmla="*/ 116351 w 142724"/>
                <a:gd name="connsiteY6" fmla="*/ 44616 h 133992"/>
                <a:gd name="connsiteX7" fmla="*/ 113290 w 142724"/>
                <a:gd name="connsiteY7" fmla="*/ 43038 h 133992"/>
                <a:gd name="connsiteX8" fmla="*/ 107409 w 142724"/>
                <a:gd name="connsiteY8" fmla="*/ 41380 h 133992"/>
                <a:gd name="connsiteX9" fmla="*/ 96045 w 142724"/>
                <a:gd name="connsiteY9" fmla="*/ 52480 h 133992"/>
                <a:gd name="connsiteX10" fmla="*/ 89179 w 142724"/>
                <a:gd name="connsiteY10" fmla="*/ 58527 h 133992"/>
                <a:gd name="connsiteX11" fmla="*/ 88993 w 142724"/>
                <a:gd name="connsiteY11" fmla="*/ 60587 h 133992"/>
                <a:gd name="connsiteX12" fmla="*/ 98148 w 142724"/>
                <a:gd name="connsiteY12" fmla="*/ 62915 h 133992"/>
                <a:gd name="connsiteX13" fmla="*/ 104881 w 142724"/>
                <a:gd name="connsiteY13" fmla="*/ 62862 h 133992"/>
                <a:gd name="connsiteX14" fmla="*/ 109565 w 142724"/>
                <a:gd name="connsiteY14" fmla="*/ 61231 h 133992"/>
                <a:gd name="connsiteX15" fmla="*/ 113530 w 142724"/>
                <a:gd name="connsiteY15" fmla="*/ 63825 h 133992"/>
                <a:gd name="connsiteX16" fmla="*/ 116138 w 142724"/>
                <a:gd name="connsiteY16" fmla="*/ 70676 h 133992"/>
                <a:gd name="connsiteX17" fmla="*/ 117176 w 142724"/>
                <a:gd name="connsiteY17" fmla="*/ 76238 h 133992"/>
                <a:gd name="connsiteX18" fmla="*/ 123403 w 142724"/>
                <a:gd name="connsiteY18" fmla="*/ 96008 h 133992"/>
                <a:gd name="connsiteX19" fmla="*/ 128566 w 142724"/>
                <a:gd name="connsiteY19" fmla="*/ 102670 h 133992"/>
                <a:gd name="connsiteX20" fmla="*/ 135007 w 142724"/>
                <a:gd name="connsiteY20" fmla="*/ 114438 h 133992"/>
                <a:gd name="connsiteX21" fmla="*/ 137402 w 142724"/>
                <a:gd name="connsiteY21" fmla="*/ 120537 h 133992"/>
                <a:gd name="connsiteX22" fmla="*/ 138786 w 142724"/>
                <a:gd name="connsiteY22" fmla="*/ 125647 h 133992"/>
                <a:gd name="connsiteX23" fmla="*/ 142724 w 142724"/>
                <a:gd name="connsiteY23" fmla="*/ 133192 h 133992"/>
                <a:gd name="connsiteX24" fmla="*/ 129737 w 142724"/>
                <a:gd name="connsiteY24" fmla="*/ 133378 h 133992"/>
                <a:gd name="connsiteX25" fmla="*/ 113370 w 142724"/>
                <a:gd name="connsiteY25" fmla="*/ 133647 h 133992"/>
                <a:gd name="connsiteX26" fmla="*/ 100091 w 142724"/>
                <a:gd name="connsiteY26" fmla="*/ 133807 h 133992"/>
                <a:gd name="connsiteX27" fmla="*/ 85108 w 142724"/>
                <a:gd name="connsiteY27" fmla="*/ 133993 h 133992"/>
                <a:gd name="connsiteX28" fmla="*/ 78508 w 142724"/>
                <a:gd name="connsiteY28" fmla="*/ 125940 h 133992"/>
                <a:gd name="connsiteX29" fmla="*/ 76299 w 142724"/>
                <a:gd name="connsiteY29" fmla="*/ 117112 h 133992"/>
                <a:gd name="connsiteX30" fmla="*/ 73904 w 142724"/>
                <a:gd name="connsiteY30" fmla="*/ 108045 h 133992"/>
                <a:gd name="connsiteX31" fmla="*/ 67330 w 142724"/>
                <a:gd name="connsiteY31" fmla="*/ 95098 h 133992"/>
                <a:gd name="connsiteX32" fmla="*/ 45348 w 142724"/>
                <a:gd name="connsiteY32" fmla="*/ 91966 h 133992"/>
                <a:gd name="connsiteX33" fmla="*/ 33665 w 142724"/>
                <a:gd name="connsiteY33" fmla="*/ 90281 h 133992"/>
                <a:gd name="connsiteX34" fmla="*/ 14424 w 142724"/>
                <a:gd name="connsiteY34" fmla="*/ 87820 h 133992"/>
                <a:gd name="connsiteX35" fmla="*/ 0 w 142724"/>
                <a:gd name="connsiteY35" fmla="*/ 85973 h 133992"/>
                <a:gd name="connsiteX36" fmla="*/ 12135 w 142724"/>
                <a:gd name="connsiteY36" fmla="*/ 72009 h 133992"/>
                <a:gd name="connsiteX37" fmla="*/ 17777 w 142724"/>
                <a:gd name="connsiteY37" fmla="*/ 64493 h 133992"/>
                <a:gd name="connsiteX38" fmla="*/ 27970 w 142724"/>
                <a:gd name="connsiteY38" fmla="*/ 48201 h 133992"/>
                <a:gd name="connsiteX39" fmla="*/ 33213 w 142724"/>
                <a:gd name="connsiteY39" fmla="*/ 36566 h 133992"/>
                <a:gd name="connsiteX40" fmla="*/ 38269 w 142724"/>
                <a:gd name="connsiteY40" fmla="*/ 23643 h 133992"/>
                <a:gd name="connsiteX41" fmla="*/ 42633 w 142724"/>
                <a:gd name="connsiteY41" fmla="*/ 13586 h 133992"/>
                <a:gd name="connsiteX42" fmla="*/ 43539 w 142724"/>
                <a:gd name="connsiteY42" fmla="*/ 11742 h 133992"/>
                <a:gd name="connsiteX43" fmla="*/ 46066 w 142724"/>
                <a:gd name="connsiteY43" fmla="*/ 8316 h 133992"/>
                <a:gd name="connsiteX44" fmla="*/ 51655 w 142724"/>
                <a:gd name="connsiteY44" fmla="*/ 4814 h 133992"/>
                <a:gd name="connsiteX45" fmla="*/ 59719 w 142724"/>
                <a:gd name="connsiteY45" fmla="*/ 1522 h 133992"/>
                <a:gd name="connsiteX46" fmla="*/ 73424 w 142724"/>
                <a:gd name="connsiteY46" fmla="*/ 80 h 133992"/>
                <a:gd name="connsiteX47" fmla="*/ 83058 w 142724"/>
                <a:gd name="connsiteY47" fmla="*/ 0 h 133992"/>
                <a:gd name="connsiteX48" fmla="*/ 85240 w 142724"/>
                <a:gd name="connsiteY48" fmla="*/ 160 h 133992"/>
                <a:gd name="connsiteX49" fmla="*/ 91309 w 142724"/>
                <a:gd name="connsiteY49" fmla="*/ 1791 h 133992"/>
                <a:gd name="connsiteX50" fmla="*/ 108048 w 142724"/>
                <a:gd name="connsiteY50" fmla="*/ 9844 h 133992"/>
                <a:gd name="connsiteX51" fmla="*/ 130216 w 142724"/>
                <a:gd name="connsiteY51" fmla="*/ 40683 h 133992"/>
                <a:gd name="connsiteX52" fmla="*/ 125932 w 142724"/>
                <a:gd name="connsiteY52" fmla="*/ 42610 h 133992"/>
                <a:gd name="connsiteX53" fmla="*/ 123057 w 142724"/>
                <a:gd name="connsiteY53" fmla="*/ 41779 h 133992"/>
                <a:gd name="connsiteX54" fmla="*/ 120290 w 142724"/>
                <a:gd name="connsiteY54" fmla="*/ 37151 h 133992"/>
                <a:gd name="connsiteX55" fmla="*/ 115739 w 142724"/>
                <a:gd name="connsiteY55" fmla="*/ 25649 h 133992"/>
                <a:gd name="connsiteX56" fmla="*/ 118214 w 142724"/>
                <a:gd name="connsiteY56" fmla="*/ 21343 h 133992"/>
                <a:gd name="connsiteX57" fmla="*/ 118134 w 142724"/>
                <a:gd name="connsiteY57" fmla="*/ 19499 h 133992"/>
                <a:gd name="connsiteX58" fmla="*/ 118640 w 142724"/>
                <a:gd name="connsiteY58" fmla="*/ 18110 h 133992"/>
                <a:gd name="connsiteX59" fmla="*/ 120050 w 142724"/>
                <a:gd name="connsiteY59" fmla="*/ 17224 h 133992"/>
                <a:gd name="connsiteX60" fmla="*/ 121514 w 142724"/>
                <a:gd name="connsiteY60" fmla="*/ 11795 h 133992"/>
                <a:gd name="connsiteX61" fmla="*/ 123483 w 142724"/>
                <a:gd name="connsiteY61" fmla="*/ 10137 h 133992"/>
                <a:gd name="connsiteX62" fmla="*/ 126677 w 142724"/>
                <a:gd name="connsiteY62" fmla="*/ 13801 h 133992"/>
                <a:gd name="connsiteX63" fmla="*/ 135672 w 142724"/>
                <a:gd name="connsiteY63" fmla="*/ 27044 h 133992"/>
                <a:gd name="connsiteX64" fmla="*/ 135619 w 142724"/>
                <a:gd name="connsiteY64" fmla="*/ 32446 h 133992"/>
                <a:gd name="connsiteX65" fmla="*/ 135086 w 142724"/>
                <a:gd name="connsiteY65" fmla="*/ 34613 h 133992"/>
                <a:gd name="connsiteX66" fmla="*/ 130216 w 142724"/>
                <a:gd name="connsiteY66" fmla="*/ 40686 h 1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42724" h="133992">
                  <a:moveTo>
                    <a:pt x="108048" y="9839"/>
                  </a:moveTo>
                  <a:lnTo>
                    <a:pt x="107675" y="13022"/>
                  </a:lnTo>
                  <a:lnTo>
                    <a:pt x="110071" y="22520"/>
                  </a:lnTo>
                  <a:lnTo>
                    <a:pt x="115419" y="32872"/>
                  </a:lnTo>
                  <a:lnTo>
                    <a:pt x="119811" y="41245"/>
                  </a:lnTo>
                  <a:lnTo>
                    <a:pt x="120370" y="45178"/>
                  </a:lnTo>
                  <a:lnTo>
                    <a:pt x="116351" y="44616"/>
                  </a:lnTo>
                  <a:lnTo>
                    <a:pt x="113290" y="43038"/>
                  </a:lnTo>
                  <a:lnTo>
                    <a:pt x="107409" y="41380"/>
                  </a:lnTo>
                  <a:lnTo>
                    <a:pt x="96045" y="52480"/>
                  </a:lnTo>
                  <a:lnTo>
                    <a:pt x="89179" y="58527"/>
                  </a:lnTo>
                  <a:lnTo>
                    <a:pt x="88993" y="60587"/>
                  </a:lnTo>
                  <a:lnTo>
                    <a:pt x="98148" y="62915"/>
                  </a:lnTo>
                  <a:lnTo>
                    <a:pt x="104881" y="62862"/>
                  </a:lnTo>
                  <a:lnTo>
                    <a:pt x="109565" y="61231"/>
                  </a:lnTo>
                  <a:lnTo>
                    <a:pt x="113530" y="63825"/>
                  </a:lnTo>
                  <a:lnTo>
                    <a:pt x="116138" y="70676"/>
                  </a:lnTo>
                  <a:lnTo>
                    <a:pt x="117176" y="76238"/>
                  </a:lnTo>
                  <a:lnTo>
                    <a:pt x="123403" y="96008"/>
                  </a:lnTo>
                  <a:lnTo>
                    <a:pt x="128566" y="102670"/>
                  </a:lnTo>
                  <a:lnTo>
                    <a:pt x="135007" y="114438"/>
                  </a:lnTo>
                  <a:lnTo>
                    <a:pt x="137402" y="120537"/>
                  </a:lnTo>
                  <a:lnTo>
                    <a:pt x="138786" y="125647"/>
                  </a:lnTo>
                  <a:lnTo>
                    <a:pt x="142724" y="133192"/>
                  </a:lnTo>
                  <a:lnTo>
                    <a:pt x="129737" y="133378"/>
                  </a:lnTo>
                  <a:lnTo>
                    <a:pt x="113370" y="133647"/>
                  </a:lnTo>
                  <a:lnTo>
                    <a:pt x="100091" y="133807"/>
                  </a:lnTo>
                  <a:lnTo>
                    <a:pt x="85108" y="133993"/>
                  </a:lnTo>
                  <a:lnTo>
                    <a:pt x="78508" y="125940"/>
                  </a:lnTo>
                  <a:lnTo>
                    <a:pt x="76299" y="117112"/>
                  </a:lnTo>
                  <a:lnTo>
                    <a:pt x="73904" y="108045"/>
                  </a:lnTo>
                  <a:lnTo>
                    <a:pt x="67330" y="95098"/>
                  </a:lnTo>
                  <a:lnTo>
                    <a:pt x="45348" y="91966"/>
                  </a:lnTo>
                  <a:lnTo>
                    <a:pt x="33665" y="90281"/>
                  </a:lnTo>
                  <a:lnTo>
                    <a:pt x="14424" y="87820"/>
                  </a:lnTo>
                  <a:lnTo>
                    <a:pt x="0" y="85973"/>
                  </a:lnTo>
                  <a:lnTo>
                    <a:pt x="12135" y="72009"/>
                  </a:lnTo>
                  <a:lnTo>
                    <a:pt x="17777" y="64493"/>
                  </a:lnTo>
                  <a:lnTo>
                    <a:pt x="27970" y="48201"/>
                  </a:lnTo>
                  <a:lnTo>
                    <a:pt x="33213" y="36566"/>
                  </a:lnTo>
                  <a:lnTo>
                    <a:pt x="38269" y="23643"/>
                  </a:lnTo>
                  <a:lnTo>
                    <a:pt x="42633" y="13586"/>
                  </a:lnTo>
                  <a:lnTo>
                    <a:pt x="43539" y="11742"/>
                  </a:lnTo>
                  <a:lnTo>
                    <a:pt x="46066" y="8316"/>
                  </a:lnTo>
                  <a:lnTo>
                    <a:pt x="51655" y="4814"/>
                  </a:lnTo>
                  <a:lnTo>
                    <a:pt x="59719" y="1522"/>
                  </a:lnTo>
                  <a:lnTo>
                    <a:pt x="73424" y="80"/>
                  </a:lnTo>
                  <a:lnTo>
                    <a:pt x="83058" y="0"/>
                  </a:lnTo>
                  <a:lnTo>
                    <a:pt x="85240" y="160"/>
                  </a:lnTo>
                  <a:lnTo>
                    <a:pt x="91309" y="1791"/>
                  </a:lnTo>
                  <a:lnTo>
                    <a:pt x="108048" y="9844"/>
                  </a:lnTo>
                  <a:close/>
                  <a:moveTo>
                    <a:pt x="130216" y="40683"/>
                  </a:moveTo>
                  <a:lnTo>
                    <a:pt x="125932" y="42610"/>
                  </a:lnTo>
                  <a:lnTo>
                    <a:pt x="123057" y="41779"/>
                  </a:lnTo>
                  <a:lnTo>
                    <a:pt x="120290" y="37151"/>
                  </a:lnTo>
                  <a:lnTo>
                    <a:pt x="115739" y="25649"/>
                  </a:lnTo>
                  <a:lnTo>
                    <a:pt x="118214" y="21343"/>
                  </a:lnTo>
                  <a:lnTo>
                    <a:pt x="118134" y="19499"/>
                  </a:lnTo>
                  <a:lnTo>
                    <a:pt x="118640" y="18110"/>
                  </a:lnTo>
                  <a:lnTo>
                    <a:pt x="120050" y="17224"/>
                  </a:lnTo>
                  <a:lnTo>
                    <a:pt x="121514" y="11795"/>
                  </a:lnTo>
                  <a:lnTo>
                    <a:pt x="123483" y="10137"/>
                  </a:lnTo>
                  <a:lnTo>
                    <a:pt x="126677" y="13801"/>
                  </a:lnTo>
                  <a:lnTo>
                    <a:pt x="135672" y="27044"/>
                  </a:lnTo>
                  <a:lnTo>
                    <a:pt x="135619" y="32446"/>
                  </a:lnTo>
                  <a:lnTo>
                    <a:pt x="135086" y="34613"/>
                  </a:lnTo>
                  <a:lnTo>
                    <a:pt x="130216" y="40686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FC4D74C-E022-40E5-E7BB-A57663CC74F4}"/>
                </a:ext>
              </a:extLst>
            </p:cNvPr>
            <p:cNvSpPr/>
            <p:nvPr/>
          </p:nvSpPr>
          <p:spPr>
            <a:xfrm>
              <a:off x="7351426" y="1697511"/>
              <a:ext cx="136927" cy="193152"/>
            </a:xfrm>
            <a:custGeom>
              <a:avLst/>
              <a:gdLst>
                <a:gd name="connsiteX0" fmla="*/ 56819 w 110283"/>
                <a:gd name="connsiteY0" fmla="*/ 112462 h 144296"/>
                <a:gd name="connsiteX1" fmla="*/ 54690 w 110283"/>
                <a:gd name="connsiteY1" fmla="*/ 113934 h 144296"/>
                <a:gd name="connsiteX2" fmla="*/ 50724 w 110283"/>
                <a:gd name="connsiteY2" fmla="*/ 118027 h 144296"/>
                <a:gd name="connsiteX3" fmla="*/ 46759 w 110283"/>
                <a:gd name="connsiteY3" fmla="*/ 121346 h 144296"/>
                <a:gd name="connsiteX4" fmla="*/ 38748 w 110283"/>
                <a:gd name="connsiteY4" fmla="*/ 126508 h 144296"/>
                <a:gd name="connsiteX5" fmla="*/ 36939 w 110283"/>
                <a:gd name="connsiteY5" fmla="*/ 129585 h 144296"/>
                <a:gd name="connsiteX6" fmla="*/ 35156 w 110283"/>
                <a:gd name="connsiteY6" fmla="*/ 126801 h 144296"/>
                <a:gd name="connsiteX7" fmla="*/ 31669 w 110283"/>
                <a:gd name="connsiteY7" fmla="*/ 128701 h 144296"/>
                <a:gd name="connsiteX8" fmla="*/ 28742 w 110283"/>
                <a:gd name="connsiteY8" fmla="*/ 140392 h 144296"/>
                <a:gd name="connsiteX9" fmla="*/ 22621 w 110283"/>
                <a:gd name="connsiteY9" fmla="*/ 144296 h 144296"/>
                <a:gd name="connsiteX10" fmla="*/ 14957 w 110283"/>
                <a:gd name="connsiteY10" fmla="*/ 143948 h 144296"/>
                <a:gd name="connsiteX11" fmla="*/ 8569 w 110283"/>
                <a:gd name="connsiteY11" fmla="*/ 142849 h 144296"/>
                <a:gd name="connsiteX12" fmla="*/ 0 w 110283"/>
                <a:gd name="connsiteY12" fmla="*/ 143573 h 144296"/>
                <a:gd name="connsiteX13" fmla="*/ 3487 w 110283"/>
                <a:gd name="connsiteY13" fmla="*/ 136778 h 144296"/>
                <a:gd name="connsiteX14" fmla="*/ 7106 w 110283"/>
                <a:gd name="connsiteY14" fmla="*/ 127924 h 144296"/>
                <a:gd name="connsiteX15" fmla="*/ 10672 w 110283"/>
                <a:gd name="connsiteY15" fmla="*/ 115994 h 144296"/>
                <a:gd name="connsiteX16" fmla="*/ 16979 w 110283"/>
                <a:gd name="connsiteY16" fmla="*/ 106070 h 144296"/>
                <a:gd name="connsiteX17" fmla="*/ 30046 w 110283"/>
                <a:gd name="connsiteY17" fmla="*/ 72256 h 144296"/>
                <a:gd name="connsiteX18" fmla="*/ 37604 w 110283"/>
                <a:gd name="connsiteY18" fmla="*/ 58531 h 144296"/>
                <a:gd name="connsiteX19" fmla="*/ 40292 w 110283"/>
                <a:gd name="connsiteY19" fmla="*/ 39003 h 144296"/>
                <a:gd name="connsiteX20" fmla="*/ 51975 w 110283"/>
                <a:gd name="connsiteY20" fmla="*/ 21910 h 144296"/>
                <a:gd name="connsiteX21" fmla="*/ 60704 w 110283"/>
                <a:gd name="connsiteY21" fmla="*/ 16827 h 144296"/>
                <a:gd name="connsiteX22" fmla="*/ 64935 w 110283"/>
                <a:gd name="connsiteY22" fmla="*/ 11932 h 144296"/>
                <a:gd name="connsiteX23" fmla="*/ 64829 w 110283"/>
                <a:gd name="connsiteY23" fmla="*/ 4495 h 144296"/>
                <a:gd name="connsiteX24" fmla="*/ 77869 w 110283"/>
                <a:gd name="connsiteY24" fmla="*/ 4548 h 144296"/>
                <a:gd name="connsiteX25" fmla="*/ 86279 w 110283"/>
                <a:gd name="connsiteY25" fmla="*/ 4173 h 144296"/>
                <a:gd name="connsiteX26" fmla="*/ 88701 w 110283"/>
                <a:gd name="connsiteY26" fmla="*/ 0 h 144296"/>
                <a:gd name="connsiteX27" fmla="*/ 95274 w 110283"/>
                <a:gd name="connsiteY27" fmla="*/ 1900 h 144296"/>
                <a:gd name="connsiteX28" fmla="*/ 98920 w 110283"/>
                <a:gd name="connsiteY28" fmla="*/ 5913 h 144296"/>
                <a:gd name="connsiteX29" fmla="*/ 95620 w 110283"/>
                <a:gd name="connsiteY29" fmla="*/ 10166 h 144296"/>
                <a:gd name="connsiteX30" fmla="*/ 90963 w 110283"/>
                <a:gd name="connsiteY30" fmla="*/ 15008 h 144296"/>
                <a:gd name="connsiteX31" fmla="*/ 91229 w 110283"/>
                <a:gd name="connsiteY31" fmla="*/ 16264 h 144296"/>
                <a:gd name="connsiteX32" fmla="*/ 94715 w 110283"/>
                <a:gd name="connsiteY32" fmla="*/ 16666 h 144296"/>
                <a:gd name="connsiteX33" fmla="*/ 100623 w 110283"/>
                <a:gd name="connsiteY33" fmla="*/ 19288 h 144296"/>
                <a:gd name="connsiteX34" fmla="*/ 104243 w 110283"/>
                <a:gd name="connsiteY34" fmla="*/ 22365 h 144296"/>
                <a:gd name="connsiteX35" fmla="*/ 110284 w 110283"/>
                <a:gd name="connsiteY35" fmla="*/ 41465 h 144296"/>
                <a:gd name="connsiteX36" fmla="*/ 106558 w 110283"/>
                <a:gd name="connsiteY36" fmla="*/ 49302 h 144296"/>
                <a:gd name="connsiteX37" fmla="*/ 100756 w 110283"/>
                <a:gd name="connsiteY37" fmla="*/ 56312 h 144296"/>
                <a:gd name="connsiteX38" fmla="*/ 98175 w 110283"/>
                <a:gd name="connsiteY38" fmla="*/ 56927 h 144296"/>
                <a:gd name="connsiteX39" fmla="*/ 93092 w 110283"/>
                <a:gd name="connsiteY39" fmla="*/ 60402 h 144296"/>
                <a:gd name="connsiteX40" fmla="*/ 88834 w 110283"/>
                <a:gd name="connsiteY40" fmla="*/ 65166 h 144296"/>
                <a:gd name="connsiteX41" fmla="*/ 87344 w 110283"/>
                <a:gd name="connsiteY41" fmla="*/ 68163 h 144296"/>
                <a:gd name="connsiteX42" fmla="*/ 87663 w 110283"/>
                <a:gd name="connsiteY42" fmla="*/ 70970 h 144296"/>
                <a:gd name="connsiteX43" fmla="*/ 93677 w 110283"/>
                <a:gd name="connsiteY43" fmla="*/ 74475 h 144296"/>
                <a:gd name="connsiteX44" fmla="*/ 93864 w 110283"/>
                <a:gd name="connsiteY44" fmla="*/ 75891 h 144296"/>
                <a:gd name="connsiteX45" fmla="*/ 92613 w 110283"/>
                <a:gd name="connsiteY45" fmla="*/ 77014 h 144296"/>
                <a:gd name="connsiteX46" fmla="*/ 87743 w 110283"/>
                <a:gd name="connsiteY46" fmla="*/ 76237 h 144296"/>
                <a:gd name="connsiteX47" fmla="*/ 81462 w 110283"/>
                <a:gd name="connsiteY47" fmla="*/ 75862 h 144296"/>
                <a:gd name="connsiteX48" fmla="*/ 77763 w 110283"/>
                <a:gd name="connsiteY48" fmla="*/ 75888 h 144296"/>
                <a:gd name="connsiteX49" fmla="*/ 73478 w 110283"/>
                <a:gd name="connsiteY49" fmla="*/ 76585 h 144296"/>
                <a:gd name="connsiteX50" fmla="*/ 67996 w 110283"/>
                <a:gd name="connsiteY50" fmla="*/ 80865 h 144296"/>
                <a:gd name="connsiteX51" fmla="*/ 65548 w 110283"/>
                <a:gd name="connsiteY51" fmla="*/ 83699 h 144296"/>
                <a:gd name="connsiteX52" fmla="*/ 64243 w 110283"/>
                <a:gd name="connsiteY52" fmla="*/ 85519 h 144296"/>
                <a:gd name="connsiteX53" fmla="*/ 62274 w 110283"/>
                <a:gd name="connsiteY53" fmla="*/ 91324 h 144296"/>
                <a:gd name="connsiteX54" fmla="*/ 64483 w 110283"/>
                <a:gd name="connsiteY54" fmla="*/ 95310 h 144296"/>
                <a:gd name="connsiteX55" fmla="*/ 68581 w 110283"/>
                <a:gd name="connsiteY55" fmla="*/ 97586 h 144296"/>
                <a:gd name="connsiteX56" fmla="*/ 69167 w 110283"/>
                <a:gd name="connsiteY56" fmla="*/ 98735 h 144296"/>
                <a:gd name="connsiteX57" fmla="*/ 68236 w 110283"/>
                <a:gd name="connsiteY57" fmla="*/ 100742 h 144296"/>
                <a:gd name="connsiteX58" fmla="*/ 64164 w 110283"/>
                <a:gd name="connsiteY58" fmla="*/ 103257 h 144296"/>
                <a:gd name="connsiteX59" fmla="*/ 61103 w 110283"/>
                <a:gd name="connsiteY59" fmla="*/ 106331 h 144296"/>
                <a:gd name="connsiteX60" fmla="*/ 60225 w 110283"/>
                <a:gd name="connsiteY60" fmla="*/ 109463 h 1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10283" h="144296">
                  <a:moveTo>
                    <a:pt x="56819" y="112462"/>
                  </a:moveTo>
                  <a:lnTo>
                    <a:pt x="54690" y="113934"/>
                  </a:lnTo>
                  <a:lnTo>
                    <a:pt x="50724" y="118027"/>
                  </a:lnTo>
                  <a:lnTo>
                    <a:pt x="46759" y="121346"/>
                  </a:lnTo>
                  <a:lnTo>
                    <a:pt x="38748" y="126508"/>
                  </a:lnTo>
                  <a:lnTo>
                    <a:pt x="36939" y="129585"/>
                  </a:lnTo>
                  <a:lnTo>
                    <a:pt x="35156" y="126801"/>
                  </a:lnTo>
                  <a:lnTo>
                    <a:pt x="31669" y="128701"/>
                  </a:lnTo>
                  <a:lnTo>
                    <a:pt x="28742" y="140392"/>
                  </a:lnTo>
                  <a:lnTo>
                    <a:pt x="22621" y="144296"/>
                  </a:lnTo>
                  <a:lnTo>
                    <a:pt x="14957" y="143948"/>
                  </a:lnTo>
                  <a:lnTo>
                    <a:pt x="8569" y="142849"/>
                  </a:lnTo>
                  <a:lnTo>
                    <a:pt x="0" y="143573"/>
                  </a:lnTo>
                  <a:lnTo>
                    <a:pt x="3487" y="136778"/>
                  </a:lnTo>
                  <a:lnTo>
                    <a:pt x="7106" y="127924"/>
                  </a:lnTo>
                  <a:lnTo>
                    <a:pt x="10672" y="115994"/>
                  </a:lnTo>
                  <a:lnTo>
                    <a:pt x="16979" y="106070"/>
                  </a:lnTo>
                  <a:lnTo>
                    <a:pt x="30046" y="72256"/>
                  </a:lnTo>
                  <a:lnTo>
                    <a:pt x="37604" y="58531"/>
                  </a:lnTo>
                  <a:lnTo>
                    <a:pt x="40292" y="39003"/>
                  </a:lnTo>
                  <a:lnTo>
                    <a:pt x="51975" y="21910"/>
                  </a:lnTo>
                  <a:lnTo>
                    <a:pt x="60704" y="16827"/>
                  </a:lnTo>
                  <a:lnTo>
                    <a:pt x="64935" y="11932"/>
                  </a:lnTo>
                  <a:lnTo>
                    <a:pt x="64829" y="4495"/>
                  </a:lnTo>
                  <a:lnTo>
                    <a:pt x="77869" y="4548"/>
                  </a:lnTo>
                  <a:lnTo>
                    <a:pt x="86279" y="4173"/>
                  </a:lnTo>
                  <a:lnTo>
                    <a:pt x="88701" y="0"/>
                  </a:lnTo>
                  <a:lnTo>
                    <a:pt x="95274" y="1900"/>
                  </a:lnTo>
                  <a:lnTo>
                    <a:pt x="98920" y="5913"/>
                  </a:lnTo>
                  <a:lnTo>
                    <a:pt x="95620" y="10166"/>
                  </a:lnTo>
                  <a:lnTo>
                    <a:pt x="90963" y="15008"/>
                  </a:lnTo>
                  <a:lnTo>
                    <a:pt x="91229" y="16264"/>
                  </a:lnTo>
                  <a:lnTo>
                    <a:pt x="94715" y="16666"/>
                  </a:lnTo>
                  <a:lnTo>
                    <a:pt x="100623" y="19288"/>
                  </a:lnTo>
                  <a:lnTo>
                    <a:pt x="104243" y="22365"/>
                  </a:lnTo>
                  <a:lnTo>
                    <a:pt x="110284" y="41465"/>
                  </a:lnTo>
                  <a:lnTo>
                    <a:pt x="106558" y="49302"/>
                  </a:lnTo>
                  <a:lnTo>
                    <a:pt x="100756" y="56312"/>
                  </a:lnTo>
                  <a:lnTo>
                    <a:pt x="98175" y="56927"/>
                  </a:lnTo>
                  <a:lnTo>
                    <a:pt x="93092" y="60402"/>
                  </a:lnTo>
                  <a:lnTo>
                    <a:pt x="88834" y="65166"/>
                  </a:lnTo>
                  <a:lnTo>
                    <a:pt x="87344" y="68163"/>
                  </a:lnTo>
                  <a:lnTo>
                    <a:pt x="87663" y="70970"/>
                  </a:lnTo>
                  <a:lnTo>
                    <a:pt x="93677" y="74475"/>
                  </a:lnTo>
                  <a:lnTo>
                    <a:pt x="93864" y="75891"/>
                  </a:lnTo>
                  <a:lnTo>
                    <a:pt x="92613" y="77014"/>
                  </a:lnTo>
                  <a:lnTo>
                    <a:pt x="87743" y="76237"/>
                  </a:lnTo>
                  <a:lnTo>
                    <a:pt x="81462" y="75862"/>
                  </a:lnTo>
                  <a:lnTo>
                    <a:pt x="77763" y="75888"/>
                  </a:lnTo>
                  <a:lnTo>
                    <a:pt x="73478" y="76585"/>
                  </a:lnTo>
                  <a:lnTo>
                    <a:pt x="67996" y="80865"/>
                  </a:lnTo>
                  <a:lnTo>
                    <a:pt x="65548" y="83699"/>
                  </a:lnTo>
                  <a:lnTo>
                    <a:pt x="64243" y="85519"/>
                  </a:lnTo>
                  <a:lnTo>
                    <a:pt x="62274" y="91324"/>
                  </a:lnTo>
                  <a:lnTo>
                    <a:pt x="64483" y="95310"/>
                  </a:lnTo>
                  <a:lnTo>
                    <a:pt x="68581" y="97586"/>
                  </a:lnTo>
                  <a:lnTo>
                    <a:pt x="69167" y="98735"/>
                  </a:lnTo>
                  <a:lnTo>
                    <a:pt x="68236" y="100742"/>
                  </a:lnTo>
                  <a:lnTo>
                    <a:pt x="64164" y="103257"/>
                  </a:lnTo>
                  <a:lnTo>
                    <a:pt x="61103" y="106331"/>
                  </a:lnTo>
                  <a:lnTo>
                    <a:pt x="60225" y="10946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5FF74F-D12C-0487-9C17-7CCE60426ED8}"/>
                </a:ext>
              </a:extLst>
            </p:cNvPr>
            <p:cNvSpPr/>
            <p:nvPr/>
          </p:nvSpPr>
          <p:spPr>
            <a:xfrm>
              <a:off x="4959095" y="1877946"/>
              <a:ext cx="1468897" cy="1531881"/>
            </a:xfrm>
            <a:custGeom>
              <a:avLst/>
              <a:gdLst>
                <a:gd name="connsiteX0" fmla="*/ 1183072 w 1183072"/>
                <a:gd name="connsiteY0" fmla="*/ 135177 h 1144408"/>
                <a:gd name="connsiteX1" fmla="*/ 1180198 w 1183072"/>
                <a:gd name="connsiteY1" fmla="*/ 137639 h 1144408"/>
                <a:gd name="connsiteX2" fmla="*/ 1176099 w 1183072"/>
                <a:gd name="connsiteY2" fmla="*/ 142881 h 1144408"/>
                <a:gd name="connsiteX3" fmla="*/ 1173518 w 1183072"/>
                <a:gd name="connsiteY3" fmla="*/ 147536 h 1144408"/>
                <a:gd name="connsiteX4" fmla="*/ 1166599 w 1183072"/>
                <a:gd name="connsiteY4" fmla="*/ 155134 h 1144408"/>
                <a:gd name="connsiteX5" fmla="*/ 1160824 w 1183072"/>
                <a:gd name="connsiteY5" fmla="*/ 163240 h 1144408"/>
                <a:gd name="connsiteX6" fmla="*/ 1161383 w 1183072"/>
                <a:gd name="connsiteY6" fmla="*/ 175091 h 1144408"/>
                <a:gd name="connsiteX7" fmla="*/ 1162687 w 1183072"/>
                <a:gd name="connsiteY7" fmla="*/ 187128 h 1144408"/>
                <a:gd name="connsiteX8" fmla="*/ 1166572 w 1183072"/>
                <a:gd name="connsiteY8" fmla="*/ 198872 h 1144408"/>
                <a:gd name="connsiteX9" fmla="*/ 1169899 w 1183072"/>
                <a:gd name="connsiteY9" fmla="*/ 211926 h 1144408"/>
                <a:gd name="connsiteX10" fmla="*/ 1168941 w 1183072"/>
                <a:gd name="connsiteY10" fmla="*/ 220434 h 1144408"/>
                <a:gd name="connsiteX11" fmla="*/ 1166093 w 1183072"/>
                <a:gd name="connsiteY11" fmla="*/ 230893 h 1144408"/>
                <a:gd name="connsiteX12" fmla="*/ 1162687 w 1183072"/>
                <a:gd name="connsiteY12" fmla="*/ 239614 h 1144408"/>
                <a:gd name="connsiteX13" fmla="*/ 1151403 w 1183072"/>
                <a:gd name="connsiteY13" fmla="*/ 257511 h 1144408"/>
                <a:gd name="connsiteX14" fmla="*/ 1149673 w 1183072"/>
                <a:gd name="connsiteY14" fmla="*/ 261790 h 1144408"/>
                <a:gd name="connsiteX15" fmla="*/ 1150312 w 1183072"/>
                <a:gd name="connsiteY15" fmla="*/ 267810 h 1144408"/>
                <a:gd name="connsiteX16" fmla="*/ 1157178 w 1183072"/>
                <a:gd name="connsiteY16" fmla="*/ 288996 h 1144408"/>
                <a:gd name="connsiteX17" fmla="*/ 1157710 w 1183072"/>
                <a:gd name="connsiteY17" fmla="*/ 295658 h 1144408"/>
                <a:gd name="connsiteX18" fmla="*/ 1161809 w 1183072"/>
                <a:gd name="connsiteY18" fmla="*/ 316147 h 1144408"/>
                <a:gd name="connsiteX19" fmla="*/ 1165561 w 1183072"/>
                <a:gd name="connsiteY19" fmla="*/ 332788 h 1144408"/>
                <a:gd name="connsiteX20" fmla="*/ 1169713 w 1183072"/>
                <a:gd name="connsiteY20" fmla="*/ 345868 h 1144408"/>
                <a:gd name="connsiteX21" fmla="*/ 1170351 w 1183072"/>
                <a:gd name="connsiteY21" fmla="*/ 349453 h 1144408"/>
                <a:gd name="connsiteX22" fmla="*/ 1170351 w 1183072"/>
                <a:gd name="connsiteY22" fmla="*/ 368632 h 1144408"/>
                <a:gd name="connsiteX23" fmla="*/ 1170351 w 1183072"/>
                <a:gd name="connsiteY23" fmla="*/ 387786 h 1144408"/>
                <a:gd name="connsiteX24" fmla="*/ 1170351 w 1183072"/>
                <a:gd name="connsiteY24" fmla="*/ 406888 h 1144408"/>
                <a:gd name="connsiteX25" fmla="*/ 1170351 w 1183072"/>
                <a:gd name="connsiteY25" fmla="*/ 425962 h 1144408"/>
                <a:gd name="connsiteX26" fmla="*/ 1170351 w 1183072"/>
                <a:gd name="connsiteY26" fmla="*/ 444982 h 1144408"/>
                <a:gd name="connsiteX27" fmla="*/ 1170351 w 1183072"/>
                <a:gd name="connsiteY27" fmla="*/ 463973 h 1144408"/>
                <a:gd name="connsiteX28" fmla="*/ 1170351 w 1183072"/>
                <a:gd name="connsiteY28" fmla="*/ 482913 h 1144408"/>
                <a:gd name="connsiteX29" fmla="*/ 1170351 w 1183072"/>
                <a:gd name="connsiteY29" fmla="*/ 501827 h 1144408"/>
                <a:gd name="connsiteX30" fmla="*/ 1170351 w 1183072"/>
                <a:gd name="connsiteY30" fmla="*/ 520685 h 1144408"/>
                <a:gd name="connsiteX31" fmla="*/ 1170351 w 1183072"/>
                <a:gd name="connsiteY31" fmla="*/ 539519 h 1144408"/>
                <a:gd name="connsiteX32" fmla="*/ 1170351 w 1183072"/>
                <a:gd name="connsiteY32" fmla="*/ 558297 h 1144408"/>
                <a:gd name="connsiteX33" fmla="*/ 1170351 w 1183072"/>
                <a:gd name="connsiteY33" fmla="*/ 577077 h 1144408"/>
                <a:gd name="connsiteX34" fmla="*/ 1170351 w 1183072"/>
                <a:gd name="connsiteY34" fmla="*/ 595775 h 1144408"/>
                <a:gd name="connsiteX35" fmla="*/ 1170351 w 1183072"/>
                <a:gd name="connsiteY35" fmla="*/ 614447 h 1144408"/>
                <a:gd name="connsiteX36" fmla="*/ 1170351 w 1183072"/>
                <a:gd name="connsiteY36" fmla="*/ 633094 h 1144408"/>
                <a:gd name="connsiteX37" fmla="*/ 1170351 w 1183072"/>
                <a:gd name="connsiteY37" fmla="*/ 651713 h 1144408"/>
                <a:gd name="connsiteX38" fmla="*/ 1170351 w 1183072"/>
                <a:gd name="connsiteY38" fmla="*/ 670278 h 1144408"/>
                <a:gd name="connsiteX39" fmla="*/ 1170351 w 1183072"/>
                <a:gd name="connsiteY39" fmla="*/ 688816 h 1144408"/>
                <a:gd name="connsiteX40" fmla="*/ 1170351 w 1183072"/>
                <a:gd name="connsiteY40" fmla="*/ 707328 h 1144408"/>
                <a:gd name="connsiteX41" fmla="*/ 1170351 w 1183072"/>
                <a:gd name="connsiteY41" fmla="*/ 725787 h 1144408"/>
                <a:gd name="connsiteX42" fmla="*/ 1170351 w 1183072"/>
                <a:gd name="connsiteY42" fmla="*/ 744243 h 1144408"/>
                <a:gd name="connsiteX43" fmla="*/ 1170351 w 1183072"/>
                <a:gd name="connsiteY43" fmla="*/ 762648 h 1144408"/>
                <a:gd name="connsiteX44" fmla="*/ 1170351 w 1183072"/>
                <a:gd name="connsiteY44" fmla="*/ 781000 h 1144408"/>
                <a:gd name="connsiteX45" fmla="*/ 1170351 w 1183072"/>
                <a:gd name="connsiteY45" fmla="*/ 799350 h 1144408"/>
                <a:gd name="connsiteX46" fmla="*/ 1170351 w 1183072"/>
                <a:gd name="connsiteY46" fmla="*/ 817649 h 1144408"/>
                <a:gd name="connsiteX47" fmla="*/ 1170351 w 1183072"/>
                <a:gd name="connsiteY47" fmla="*/ 835919 h 1144408"/>
                <a:gd name="connsiteX48" fmla="*/ 1170351 w 1183072"/>
                <a:gd name="connsiteY48" fmla="*/ 854164 h 1144408"/>
                <a:gd name="connsiteX49" fmla="*/ 1170351 w 1183072"/>
                <a:gd name="connsiteY49" fmla="*/ 872381 h 1144408"/>
                <a:gd name="connsiteX50" fmla="*/ 1170351 w 1183072"/>
                <a:gd name="connsiteY50" fmla="*/ 890544 h 1144408"/>
                <a:gd name="connsiteX51" fmla="*/ 1170351 w 1183072"/>
                <a:gd name="connsiteY51" fmla="*/ 908710 h 1144408"/>
                <a:gd name="connsiteX52" fmla="*/ 1170351 w 1183072"/>
                <a:gd name="connsiteY52" fmla="*/ 926847 h 1144408"/>
                <a:gd name="connsiteX53" fmla="*/ 1170351 w 1183072"/>
                <a:gd name="connsiteY53" fmla="*/ 944930 h 1144408"/>
                <a:gd name="connsiteX54" fmla="*/ 1170351 w 1183072"/>
                <a:gd name="connsiteY54" fmla="*/ 984977 h 1144408"/>
                <a:gd name="connsiteX55" fmla="*/ 1170324 w 1183072"/>
                <a:gd name="connsiteY55" fmla="*/ 1024888 h 1144408"/>
                <a:gd name="connsiteX56" fmla="*/ 1170324 w 1183072"/>
                <a:gd name="connsiteY56" fmla="*/ 1064666 h 1144408"/>
                <a:gd name="connsiteX57" fmla="*/ 1170298 w 1183072"/>
                <a:gd name="connsiteY57" fmla="*/ 1104311 h 1144408"/>
                <a:gd name="connsiteX58" fmla="*/ 1170058 w 1183072"/>
                <a:gd name="connsiteY58" fmla="*/ 1104418 h 1144408"/>
                <a:gd name="connsiteX59" fmla="*/ 1169845 w 1183072"/>
                <a:gd name="connsiteY59" fmla="*/ 1104577 h 1144408"/>
                <a:gd name="connsiteX60" fmla="*/ 1169606 w 1183072"/>
                <a:gd name="connsiteY60" fmla="*/ 1104711 h 1144408"/>
                <a:gd name="connsiteX61" fmla="*/ 1169367 w 1183072"/>
                <a:gd name="connsiteY61" fmla="*/ 1104870 h 1144408"/>
                <a:gd name="connsiteX62" fmla="*/ 1150950 w 1183072"/>
                <a:gd name="connsiteY62" fmla="*/ 1104844 h 1144408"/>
                <a:gd name="connsiteX63" fmla="*/ 1132534 w 1183072"/>
                <a:gd name="connsiteY63" fmla="*/ 1104844 h 1144408"/>
                <a:gd name="connsiteX64" fmla="*/ 1114092 w 1183072"/>
                <a:gd name="connsiteY64" fmla="*/ 1104844 h 1144408"/>
                <a:gd name="connsiteX65" fmla="*/ 1095676 w 1183072"/>
                <a:gd name="connsiteY65" fmla="*/ 1104820 h 1144408"/>
                <a:gd name="connsiteX66" fmla="*/ 1095676 w 1183072"/>
                <a:gd name="connsiteY66" fmla="*/ 1114744 h 1144408"/>
                <a:gd name="connsiteX67" fmla="*/ 1095676 w 1183072"/>
                <a:gd name="connsiteY67" fmla="*/ 1124641 h 1144408"/>
                <a:gd name="connsiteX68" fmla="*/ 1095676 w 1183072"/>
                <a:gd name="connsiteY68" fmla="*/ 1134512 h 1144408"/>
                <a:gd name="connsiteX69" fmla="*/ 1095676 w 1183072"/>
                <a:gd name="connsiteY69" fmla="*/ 1144409 h 1144408"/>
                <a:gd name="connsiteX70" fmla="*/ 1059882 w 1183072"/>
                <a:gd name="connsiteY70" fmla="*/ 1125657 h 1144408"/>
                <a:gd name="connsiteX71" fmla="*/ 1024114 w 1183072"/>
                <a:gd name="connsiteY71" fmla="*/ 1106904 h 1144408"/>
                <a:gd name="connsiteX72" fmla="*/ 988319 w 1183072"/>
                <a:gd name="connsiteY72" fmla="*/ 1088099 h 1144408"/>
                <a:gd name="connsiteX73" fmla="*/ 952552 w 1183072"/>
                <a:gd name="connsiteY73" fmla="*/ 1069265 h 1144408"/>
                <a:gd name="connsiteX74" fmla="*/ 916758 w 1183072"/>
                <a:gd name="connsiteY74" fmla="*/ 1050407 h 1144408"/>
                <a:gd name="connsiteX75" fmla="*/ 880990 w 1183072"/>
                <a:gd name="connsiteY75" fmla="*/ 1031520 h 1144408"/>
                <a:gd name="connsiteX76" fmla="*/ 845196 w 1183072"/>
                <a:gd name="connsiteY76" fmla="*/ 1012606 h 1144408"/>
                <a:gd name="connsiteX77" fmla="*/ 809428 w 1183072"/>
                <a:gd name="connsiteY77" fmla="*/ 993669 h 1144408"/>
                <a:gd name="connsiteX78" fmla="*/ 773634 w 1183072"/>
                <a:gd name="connsiteY78" fmla="*/ 974675 h 1144408"/>
                <a:gd name="connsiteX79" fmla="*/ 737866 w 1183072"/>
                <a:gd name="connsiteY79" fmla="*/ 955655 h 1144408"/>
                <a:gd name="connsiteX80" fmla="*/ 702072 w 1183072"/>
                <a:gd name="connsiteY80" fmla="*/ 936635 h 1144408"/>
                <a:gd name="connsiteX81" fmla="*/ 666305 w 1183072"/>
                <a:gd name="connsiteY81" fmla="*/ 917561 h 1144408"/>
                <a:gd name="connsiteX82" fmla="*/ 630511 w 1183072"/>
                <a:gd name="connsiteY82" fmla="*/ 898435 h 1144408"/>
                <a:gd name="connsiteX83" fmla="*/ 594743 w 1183072"/>
                <a:gd name="connsiteY83" fmla="*/ 879282 h 1144408"/>
                <a:gd name="connsiteX84" fmla="*/ 558949 w 1183072"/>
                <a:gd name="connsiteY84" fmla="*/ 860126 h 1144408"/>
                <a:gd name="connsiteX85" fmla="*/ 523154 w 1183072"/>
                <a:gd name="connsiteY85" fmla="*/ 840919 h 1144408"/>
                <a:gd name="connsiteX86" fmla="*/ 498458 w 1183072"/>
                <a:gd name="connsiteY86" fmla="*/ 827623 h 1144408"/>
                <a:gd name="connsiteX87" fmla="*/ 471792 w 1183072"/>
                <a:gd name="connsiteY87" fmla="*/ 840597 h 1144408"/>
                <a:gd name="connsiteX88" fmla="*/ 450901 w 1183072"/>
                <a:gd name="connsiteY88" fmla="*/ 850763 h 1144408"/>
                <a:gd name="connsiteX89" fmla="*/ 423383 w 1183072"/>
                <a:gd name="connsiteY89" fmla="*/ 864112 h 1144408"/>
                <a:gd name="connsiteX90" fmla="*/ 423383 w 1183072"/>
                <a:gd name="connsiteY90" fmla="*/ 864112 h 1144408"/>
                <a:gd name="connsiteX91" fmla="*/ 391767 w 1183072"/>
                <a:gd name="connsiteY91" fmla="*/ 881421 h 1144408"/>
                <a:gd name="connsiteX92" fmla="*/ 367496 w 1183072"/>
                <a:gd name="connsiteY92" fmla="*/ 894688 h 1144408"/>
                <a:gd name="connsiteX93" fmla="*/ 366352 w 1183072"/>
                <a:gd name="connsiteY93" fmla="*/ 894581 h 1144408"/>
                <a:gd name="connsiteX94" fmla="*/ 365261 w 1183072"/>
                <a:gd name="connsiteY94" fmla="*/ 894259 h 1144408"/>
                <a:gd name="connsiteX95" fmla="*/ 340005 w 1183072"/>
                <a:gd name="connsiteY95" fmla="*/ 871737 h 1144408"/>
                <a:gd name="connsiteX96" fmla="*/ 320285 w 1183072"/>
                <a:gd name="connsiteY96" fmla="*/ 854109 h 1144408"/>
                <a:gd name="connsiteX97" fmla="*/ 311529 w 1183072"/>
                <a:gd name="connsiteY97" fmla="*/ 849159 h 1144408"/>
                <a:gd name="connsiteX98" fmla="*/ 274351 w 1183072"/>
                <a:gd name="connsiteY98" fmla="*/ 840145 h 1144408"/>
                <a:gd name="connsiteX99" fmla="*/ 237386 w 1183072"/>
                <a:gd name="connsiteY99" fmla="*/ 831182 h 1144408"/>
                <a:gd name="connsiteX100" fmla="*/ 198478 w 1183072"/>
                <a:gd name="connsiteY100" fmla="*/ 821713 h 1144408"/>
                <a:gd name="connsiteX101" fmla="*/ 191399 w 1183072"/>
                <a:gd name="connsiteY101" fmla="*/ 807294 h 1144408"/>
                <a:gd name="connsiteX102" fmla="*/ 183495 w 1183072"/>
                <a:gd name="connsiteY102" fmla="*/ 791164 h 1144408"/>
                <a:gd name="connsiteX103" fmla="*/ 172824 w 1183072"/>
                <a:gd name="connsiteY103" fmla="*/ 770965 h 1144408"/>
                <a:gd name="connsiteX104" fmla="*/ 166303 w 1183072"/>
                <a:gd name="connsiteY104" fmla="*/ 758579 h 1144408"/>
                <a:gd name="connsiteX105" fmla="*/ 164121 w 1183072"/>
                <a:gd name="connsiteY105" fmla="*/ 756652 h 1144408"/>
                <a:gd name="connsiteX106" fmla="*/ 134288 w 1183072"/>
                <a:gd name="connsiteY106" fmla="*/ 746862 h 1144408"/>
                <a:gd name="connsiteX107" fmla="*/ 102752 w 1183072"/>
                <a:gd name="connsiteY107" fmla="*/ 737233 h 1144408"/>
                <a:gd name="connsiteX108" fmla="*/ 84309 w 1183072"/>
                <a:gd name="connsiteY108" fmla="*/ 743064 h 1144408"/>
                <a:gd name="connsiteX109" fmla="*/ 81063 w 1183072"/>
                <a:gd name="connsiteY109" fmla="*/ 742635 h 1144408"/>
                <a:gd name="connsiteX110" fmla="*/ 75846 w 1183072"/>
                <a:gd name="connsiteY110" fmla="*/ 738971 h 1144408"/>
                <a:gd name="connsiteX111" fmla="*/ 70604 w 1183072"/>
                <a:gd name="connsiteY111" fmla="*/ 733968 h 1144408"/>
                <a:gd name="connsiteX112" fmla="*/ 67836 w 1183072"/>
                <a:gd name="connsiteY112" fmla="*/ 726984 h 1144408"/>
                <a:gd name="connsiteX113" fmla="*/ 60438 w 1183072"/>
                <a:gd name="connsiteY113" fmla="*/ 717622 h 1144408"/>
                <a:gd name="connsiteX114" fmla="*/ 53598 w 1183072"/>
                <a:gd name="connsiteY114" fmla="*/ 696143 h 1144408"/>
                <a:gd name="connsiteX115" fmla="*/ 52933 w 1183072"/>
                <a:gd name="connsiteY115" fmla="*/ 679020 h 1144408"/>
                <a:gd name="connsiteX116" fmla="*/ 51576 w 1183072"/>
                <a:gd name="connsiteY116" fmla="*/ 672950 h 1144408"/>
                <a:gd name="connsiteX117" fmla="*/ 35155 w 1183072"/>
                <a:gd name="connsiteY117" fmla="*/ 648767 h 1144408"/>
                <a:gd name="connsiteX118" fmla="*/ 20226 w 1183072"/>
                <a:gd name="connsiteY118" fmla="*/ 626750 h 1144408"/>
                <a:gd name="connsiteX119" fmla="*/ 10299 w 1183072"/>
                <a:gd name="connsiteY119" fmla="*/ 612036 h 1144408"/>
                <a:gd name="connsiteX120" fmla="*/ 8383 w 1183072"/>
                <a:gd name="connsiteY120" fmla="*/ 605375 h 1144408"/>
                <a:gd name="connsiteX121" fmla="*/ 9527 w 1183072"/>
                <a:gd name="connsiteY121" fmla="*/ 597191 h 1144408"/>
                <a:gd name="connsiteX122" fmla="*/ 13519 w 1183072"/>
                <a:gd name="connsiteY122" fmla="*/ 589833 h 1144408"/>
                <a:gd name="connsiteX123" fmla="*/ 27970 w 1183072"/>
                <a:gd name="connsiteY123" fmla="*/ 581138 h 1144408"/>
                <a:gd name="connsiteX124" fmla="*/ 41010 w 1183072"/>
                <a:gd name="connsiteY124" fmla="*/ 571643 h 1144408"/>
                <a:gd name="connsiteX125" fmla="*/ 42793 w 1183072"/>
                <a:gd name="connsiteY125" fmla="*/ 565062 h 1144408"/>
                <a:gd name="connsiteX126" fmla="*/ 43618 w 1183072"/>
                <a:gd name="connsiteY126" fmla="*/ 546898 h 1144408"/>
                <a:gd name="connsiteX127" fmla="*/ 39360 w 1183072"/>
                <a:gd name="connsiteY127" fmla="*/ 541227 h 1144408"/>
                <a:gd name="connsiteX128" fmla="*/ 36220 w 1183072"/>
                <a:gd name="connsiteY128" fmla="*/ 530420 h 1144408"/>
                <a:gd name="connsiteX129" fmla="*/ 33026 w 1183072"/>
                <a:gd name="connsiteY129" fmla="*/ 515788 h 1144408"/>
                <a:gd name="connsiteX130" fmla="*/ 32654 w 1183072"/>
                <a:gd name="connsiteY130" fmla="*/ 506396 h 1144408"/>
                <a:gd name="connsiteX131" fmla="*/ 38455 w 1183072"/>
                <a:gd name="connsiteY131" fmla="*/ 487698 h 1144408"/>
                <a:gd name="connsiteX132" fmla="*/ 45242 w 1183072"/>
                <a:gd name="connsiteY132" fmla="*/ 468090 h 1144408"/>
                <a:gd name="connsiteX133" fmla="*/ 40931 w 1183072"/>
                <a:gd name="connsiteY133" fmla="*/ 446315 h 1144408"/>
                <a:gd name="connsiteX134" fmla="*/ 37737 w 1183072"/>
                <a:gd name="connsiteY134" fmla="*/ 402471 h 1144408"/>
                <a:gd name="connsiteX135" fmla="*/ 39733 w 1183072"/>
                <a:gd name="connsiteY135" fmla="*/ 367800 h 1144408"/>
                <a:gd name="connsiteX136" fmla="*/ 38110 w 1183072"/>
                <a:gd name="connsiteY136" fmla="*/ 355174 h 1144408"/>
                <a:gd name="connsiteX137" fmla="*/ 36965 w 1183072"/>
                <a:gd name="connsiteY137" fmla="*/ 349849 h 1144408"/>
                <a:gd name="connsiteX138" fmla="*/ 32521 w 1183072"/>
                <a:gd name="connsiteY138" fmla="*/ 333424 h 1144408"/>
                <a:gd name="connsiteX139" fmla="*/ 27065 w 1183072"/>
                <a:gd name="connsiteY139" fmla="*/ 316437 h 1144408"/>
                <a:gd name="connsiteX140" fmla="*/ 24617 w 1183072"/>
                <a:gd name="connsiteY140" fmla="*/ 310473 h 1144408"/>
                <a:gd name="connsiteX141" fmla="*/ 17618 w 1183072"/>
                <a:gd name="connsiteY141" fmla="*/ 296749 h 1144408"/>
                <a:gd name="connsiteX142" fmla="*/ 6014 w 1183072"/>
                <a:gd name="connsiteY142" fmla="*/ 279708 h 1144408"/>
                <a:gd name="connsiteX143" fmla="*/ 0 w 1183072"/>
                <a:gd name="connsiteY143" fmla="*/ 269223 h 1144408"/>
                <a:gd name="connsiteX144" fmla="*/ 8250 w 1183072"/>
                <a:gd name="connsiteY144" fmla="*/ 263685 h 1144408"/>
                <a:gd name="connsiteX145" fmla="*/ 15568 w 1183072"/>
                <a:gd name="connsiteY145" fmla="*/ 259352 h 1144408"/>
                <a:gd name="connsiteX146" fmla="*/ 24484 w 1183072"/>
                <a:gd name="connsiteY146" fmla="*/ 254778 h 1144408"/>
                <a:gd name="connsiteX147" fmla="*/ 37125 w 1183072"/>
                <a:gd name="connsiteY147" fmla="*/ 249588 h 1144408"/>
                <a:gd name="connsiteX148" fmla="*/ 43672 w 1183072"/>
                <a:gd name="connsiteY148" fmla="*/ 245681 h 1144408"/>
                <a:gd name="connsiteX149" fmla="*/ 46466 w 1183072"/>
                <a:gd name="connsiteY149" fmla="*/ 242392 h 1144408"/>
                <a:gd name="connsiteX150" fmla="*/ 55967 w 1183072"/>
                <a:gd name="connsiteY150" fmla="*/ 228963 h 1144408"/>
                <a:gd name="connsiteX151" fmla="*/ 60917 w 1183072"/>
                <a:gd name="connsiteY151" fmla="*/ 221525 h 1144408"/>
                <a:gd name="connsiteX152" fmla="*/ 67676 w 1183072"/>
                <a:gd name="connsiteY152" fmla="*/ 211332 h 1144408"/>
                <a:gd name="connsiteX153" fmla="*/ 70630 w 1183072"/>
                <a:gd name="connsiteY153" fmla="*/ 204219 h 1144408"/>
                <a:gd name="connsiteX154" fmla="*/ 70710 w 1183072"/>
                <a:gd name="connsiteY154" fmla="*/ 197637 h 1144408"/>
                <a:gd name="connsiteX155" fmla="*/ 69672 w 1183072"/>
                <a:gd name="connsiteY155" fmla="*/ 189664 h 1144408"/>
                <a:gd name="connsiteX156" fmla="*/ 64403 w 1183072"/>
                <a:gd name="connsiteY156" fmla="*/ 170564 h 1144408"/>
                <a:gd name="connsiteX157" fmla="*/ 60092 w 1183072"/>
                <a:gd name="connsiteY157" fmla="*/ 151946 h 1144408"/>
                <a:gd name="connsiteX158" fmla="*/ 63445 w 1183072"/>
                <a:gd name="connsiteY158" fmla="*/ 144750 h 1144408"/>
                <a:gd name="connsiteX159" fmla="*/ 66133 w 1183072"/>
                <a:gd name="connsiteY159" fmla="*/ 141325 h 1144408"/>
                <a:gd name="connsiteX160" fmla="*/ 72014 w 1183072"/>
                <a:gd name="connsiteY160" fmla="*/ 132550 h 1144408"/>
                <a:gd name="connsiteX161" fmla="*/ 74356 w 1183072"/>
                <a:gd name="connsiteY161" fmla="*/ 130789 h 1144408"/>
                <a:gd name="connsiteX162" fmla="*/ 87051 w 1183072"/>
                <a:gd name="connsiteY162" fmla="*/ 128058 h 1144408"/>
                <a:gd name="connsiteX163" fmla="*/ 92107 w 1183072"/>
                <a:gd name="connsiteY163" fmla="*/ 122227 h 1144408"/>
                <a:gd name="connsiteX164" fmla="*/ 95992 w 1183072"/>
                <a:gd name="connsiteY164" fmla="*/ 114898 h 1144408"/>
                <a:gd name="connsiteX165" fmla="*/ 96977 w 1183072"/>
                <a:gd name="connsiteY165" fmla="*/ 111045 h 1144408"/>
                <a:gd name="connsiteX166" fmla="*/ 102512 w 1183072"/>
                <a:gd name="connsiteY166" fmla="*/ 107005 h 1144408"/>
                <a:gd name="connsiteX167" fmla="*/ 109139 w 1183072"/>
                <a:gd name="connsiteY167" fmla="*/ 102965 h 1144408"/>
                <a:gd name="connsiteX168" fmla="*/ 113211 w 1183072"/>
                <a:gd name="connsiteY168" fmla="*/ 97722 h 1144408"/>
                <a:gd name="connsiteX169" fmla="*/ 126570 w 1183072"/>
                <a:gd name="connsiteY169" fmla="*/ 89589 h 1144408"/>
                <a:gd name="connsiteX170" fmla="*/ 138759 w 1183072"/>
                <a:gd name="connsiteY170" fmla="*/ 82180 h 1144408"/>
                <a:gd name="connsiteX171" fmla="*/ 152944 w 1183072"/>
                <a:gd name="connsiteY171" fmla="*/ 74369 h 1144408"/>
                <a:gd name="connsiteX172" fmla="*/ 163908 w 1183072"/>
                <a:gd name="connsiteY172" fmla="*/ 68323 h 1144408"/>
                <a:gd name="connsiteX173" fmla="*/ 166224 w 1183072"/>
                <a:gd name="connsiteY173" fmla="*/ 63027 h 1144408"/>
                <a:gd name="connsiteX174" fmla="*/ 166064 w 1183072"/>
                <a:gd name="connsiteY174" fmla="*/ 58452 h 1144408"/>
                <a:gd name="connsiteX175" fmla="*/ 160103 w 1183072"/>
                <a:gd name="connsiteY175" fmla="*/ 48020 h 1144408"/>
                <a:gd name="connsiteX176" fmla="*/ 160103 w 1183072"/>
                <a:gd name="connsiteY176" fmla="*/ 35661 h 1144408"/>
                <a:gd name="connsiteX177" fmla="*/ 160502 w 1183072"/>
                <a:gd name="connsiteY177" fmla="*/ 25389 h 1144408"/>
                <a:gd name="connsiteX178" fmla="*/ 161087 w 1183072"/>
                <a:gd name="connsiteY178" fmla="*/ 19316 h 1144408"/>
                <a:gd name="connsiteX179" fmla="*/ 163722 w 1183072"/>
                <a:gd name="connsiteY179" fmla="*/ 2382 h 1144408"/>
                <a:gd name="connsiteX180" fmla="*/ 163882 w 1183072"/>
                <a:gd name="connsiteY180" fmla="*/ 0 h 1144408"/>
                <a:gd name="connsiteX181" fmla="*/ 175272 w 1183072"/>
                <a:gd name="connsiteY181" fmla="*/ 5645 h 1144408"/>
                <a:gd name="connsiteX182" fmla="*/ 186955 w 1183072"/>
                <a:gd name="connsiteY182" fmla="*/ 7891 h 1144408"/>
                <a:gd name="connsiteX183" fmla="*/ 221791 w 1183072"/>
                <a:gd name="connsiteY183" fmla="*/ 28838 h 1144408"/>
                <a:gd name="connsiteX184" fmla="*/ 232782 w 1183072"/>
                <a:gd name="connsiteY184" fmla="*/ 31459 h 1144408"/>
                <a:gd name="connsiteX185" fmla="*/ 257160 w 1183072"/>
                <a:gd name="connsiteY185" fmla="*/ 33947 h 1144408"/>
                <a:gd name="connsiteX186" fmla="*/ 285875 w 1183072"/>
                <a:gd name="connsiteY186" fmla="*/ 25386 h 1144408"/>
                <a:gd name="connsiteX187" fmla="*/ 296733 w 1183072"/>
                <a:gd name="connsiteY187" fmla="*/ 23834 h 1144408"/>
                <a:gd name="connsiteX188" fmla="*/ 315628 w 1183072"/>
                <a:gd name="connsiteY188" fmla="*/ 31887 h 1144408"/>
                <a:gd name="connsiteX189" fmla="*/ 323958 w 1183072"/>
                <a:gd name="connsiteY189" fmla="*/ 34163 h 1144408"/>
                <a:gd name="connsiteX190" fmla="*/ 337956 w 1183072"/>
                <a:gd name="connsiteY190" fmla="*/ 34778 h 1144408"/>
                <a:gd name="connsiteX191" fmla="*/ 361881 w 1183072"/>
                <a:gd name="connsiteY191" fmla="*/ 42054 h 1144408"/>
                <a:gd name="connsiteX192" fmla="*/ 367975 w 1183072"/>
                <a:gd name="connsiteY192" fmla="*/ 44595 h 1144408"/>
                <a:gd name="connsiteX193" fmla="*/ 381920 w 1183072"/>
                <a:gd name="connsiteY193" fmla="*/ 56206 h 1144408"/>
                <a:gd name="connsiteX194" fmla="*/ 388600 w 1183072"/>
                <a:gd name="connsiteY194" fmla="*/ 59682 h 1144408"/>
                <a:gd name="connsiteX195" fmla="*/ 438126 w 1183072"/>
                <a:gd name="connsiteY195" fmla="*/ 70303 h 1144408"/>
                <a:gd name="connsiteX196" fmla="*/ 444886 w 1183072"/>
                <a:gd name="connsiteY196" fmla="*/ 77339 h 1144408"/>
                <a:gd name="connsiteX197" fmla="*/ 451779 w 1183072"/>
                <a:gd name="connsiteY197" fmla="*/ 90742 h 1144408"/>
                <a:gd name="connsiteX198" fmla="*/ 452072 w 1183072"/>
                <a:gd name="connsiteY198" fmla="*/ 107380 h 1144408"/>
                <a:gd name="connsiteX199" fmla="*/ 455877 w 1183072"/>
                <a:gd name="connsiteY199" fmla="*/ 119417 h 1144408"/>
                <a:gd name="connsiteX200" fmla="*/ 462025 w 1183072"/>
                <a:gd name="connsiteY200" fmla="*/ 135015 h 1144408"/>
                <a:gd name="connsiteX201" fmla="*/ 469450 w 1183072"/>
                <a:gd name="connsiteY201" fmla="*/ 146035 h 1144408"/>
                <a:gd name="connsiteX202" fmla="*/ 477673 w 1183072"/>
                <a:gd name="connsiteY202" fmla="*/ 155211 h 1144408"/>
                <a:gd name="connsiteX203" fmla="*/ 487121 w 1183072"/>
                <a:gd name="connsiteY203" fmla="*/ 160936 h 1144408"/>
                <a:gd name="connsiteX204" fmla="*/ 508837 w 1183072"/>
                <a:gd name="connsiteY204" fmla="*/ 169388 h 1144408"/>
                <a:gd name="connsiteX205" fmla="*/ 533321 w 1183072"/>
                <a:gd name="connsiteY205" fmla="*/ 172627 h 1144408"/>
                <a:gd name="connsiteX206" fmla="*/ 558017 w 1183072"/>
                <a:gd name="connsiteY206" fmla="*/ 173723 h 1144408"/>
                <a:gd name="connsiteX207" fmla="*/ 600411 w 1183072"/>
                <a:gd name="connsiteY207" fmla="*/ 185358 h 1144408"/>
                <a:gd name="connsiteX208" fmla="*/ 636365 w 1183072"/>
                <a:gd name="connsiteY208" fmla="*/ 198760 h 1144408"/>
                <a:gd name="connsiteX209" fmla="*/ 645227 w 1183072"/>
                <a:gd name="connsiteY209" fmla="*/ 205368 h 1144408"/>
                <a:gd name="connsiteX210" fmla="*/ 663244 w 1183072"/>
                <a:gd name="connsiteY210" fmla="*/ 211843 h 1144408"/>
                <a:gd name="connsiteX211" fmla="*/ 699038 w 1183072"/>
                <a:gd name="connsiteY211" fmla="*/ 243249 h 1144408"/>
                <a:gd name="connsiteX212" fmla="*/ 718971 w 1183072"/>
                <a:gd name="connsiteY212" fmla="*/ 254083 h 1144408"/>
                <a:gd name="connsiteX213" fmla="*/ 732943 w 1183072"/>
                <a:gd name="connsiteY213" fmla="*/ 256169 h 1144408"/>
                <a:gd name="connsiteX214" fmla="*/ 745478 w 1183072"/>
                <a:gd name="connsiteY214" fmla="*/ 254269 h 1144408"/>
                <a:gd name="connsiteX215" fmla="*/ 767753 w 1183072"/>
                <a:gd name="connsiteY215" fmla="*/ 243409 h 1144408"/>
                <a:gd name="connsiteX216" fmla="*/ 776961 w 1183072"/>
                <a:gd name="connsiteY216" fmla="*/ 236934 h 1144408"/>
                <a:gd name="connsiteX217" fmla="*/ 799369 w 1183072"/>
                <a:gd name="connsiteY217" fmla="*/ 209807 h 1144408"/>
                <a:gd name="connsiteX218" fmla="*/ 806741 w 1183072"/>
                <a:gd name="connsiteY218" fmla="*/ 195631 h 1144408"/>
                <a:gd name="connsiteX219" fmla="*/ 809668 w 1183072"/>
                <a:gd name="connsiteY219" fmla="*/ 185598 h 1144408"/>
                <a:gd name="connsiteX220" fmla="*/ 808949 w 1183072"/>
                <a:gd name="connsiteY220" fmla="*/ 175408 h 1144408"/>
                <a:gd name="connsiteX221" fmla="*/ 806155 w 1183072"/>
                <a:gd name="connsiteY221" fmla="*/ 166232 h 1144408"/>
                <a:gd name="connsiteX222" fmla="*/ 799874 w 1183072"/>
                <a:gd name="connsiteY222" fmla="*/ 156600 h 1144408"/>
                <a:gd name="connsiteX223" fmla="*/ 795483 w 1183072"/>
                <a:gd name="connsiteY223" fmla="*/ 143866 h 1144408"/>
                <a:gd name="connsiteX224" fmla="*/ 792902 w 1183072"/>
                <a:gd name="connsiteY224" fmla="*/ 120889 h 1144408"/>
                <a:gd name="connsiteX225" fmla="*/ 796415 w 1183072"/>
                <a:gd name="connsiteY225" fmla="*/ 104918 h 1144408"/>
                <a:gd name="connsiteX226" fmla="*/ 800699 w 1183072"/>
                <a:gd name="connsiteY226" fmla="*/ 95340 h 1144408"/>
                <a:gd name="connsiteX227" fmla="*/ 807459 w 1183072"/>
                <a:gd name="connsiteY227" fmla="*/ 85549 h 1144408"/>
                <a:gd name="connsiteX228" fmla="*/ 826061 w 1183072"/>
                <a:gd name="connsiteY228" fmla="*/ 66798 h 1144408"/>
                <a:gd name="connsiteX229" fmla="*/ 844770 w 1183072"/>
                <a:gd name="connsiteY229" fmla="*/ 53556 h 1144408"/>
                <a:gd name="connsiteX230" fmla="*/ 877743 w 1183072"/>
                <a:gd name="connsiteY230" fmla="*/ 36220 h 1144408"/>
                <a:gd name="connsiteX231" fmla="*/ 896878 w 1183072"/>
                <a:gd name="connsiteY231" fmla="*/ 36034 h 1144408"/>
                <a:gd name="connsiteX232" fmla="*/ 904808 w 1183072"/>
                <a:gd name="connsiteY232" fmla="*/ 34107 h 1144408"/>
                <a:gd name="connsiteX233" fmla="*/ 920563 w 1183072"/>
                <a:gd name="connsiteY233" fmla="*/ 21830 h 1144408"/>
                <a:gd name="connsiteX234" fmla="*/ 926950 w 1183072"/>
                <a:gd name="connsiteY234" fmla="*/ 21375 h 1144408"/>
                <a:gd name="connsiteX235" fmla="*/ 935786 w 1183072"/>
                <a:gd name="connsiteY235" fmla="*/ 24369 h 1144408"/>
                <a:gd name="connsiteX236" fmla="*/ 961760 w 1183072"/>
                <a:gd name="connsiteY236" fmla="*/ 23512 h 1144408"/>
                <a:gd name="connsiteX237" fmla="*/ 973203 w 1183072"/>
                <a:gd name="connsiteY237" fmla="*/ 26937 h 1144408"/>
                <a:gd name="connsiteX238" fmla="*/ 986856 w 1183072"/>
                <a:gd name="connsiteY238" fmla="*/ 34589 h 1144408"/>
                <a:gd name="connsiteX239" fmla="*/ 1004101 w 1183072"/>
                <a:gd name="connsiteY239" fmla="*/ 39323 h 1144408"/>
                <a:gd name="connsiteX240" fmla="*/ 1016263 w 1183072"/>
                <a:gd name="connsiteY240" fmla="*/ 44057 h 1144408"/>
                <a:gd name="connsiteX241" fmla="*/ 1029223 w 1183072"/>
                <a:gd name="connsiteY241" fmla="*/ 50131 h 1144408"/>
                <a:gd name="connsiteX242" fmla="*/ 1032151 w 1183072"/>
                <a:gd name="connsiteY242" fmla="*/ 65244 h 1144408"/>
                <a:gd name="connsiteX243" fmla="*/ 1030714 w 1183072"/>
                <a:gd name="connsiteY243" fmla="*/ 69739 h 1144408"/>
                <a:gd name="connsiteX244" fmla="*/ 1030394 w 1183072"/>
                <a:gd name="connsiteY244" fmla="*/ 75599 h 1144408"/>
                <a:gd name="connsiteX245" fmla="*/ 1043834 w 1183072"/>
                <a:gd name="connsiteY245" fmla="*/ 85978 h 1144408"/>
                <a:gd name="connsiteX246" fmla="*/ 1082023 w 1183072"/>
                <a:gd name="connsiteY246" fmla="*/ 90845 h 1144408"/>
                <a:gd name="connsiteX247" fmla="*/ 1089555 w 1183072"/>
                <a:gd name="connsiteY247" fmla="*/ 93629 h 1144408"/>
                <a:gd name="connsiteX248" fmla="*/ 1100067 w 1183072"/>
                <a:gd name="connsiteY248" fmla="*/ 101573 h 1144408"/>
                <a:gd name="connsiteX249" fmla="*/ 1106826 w 1183072"/>
                <a:gd name="connsiteY249" fmla="*/ 104008 h 1144408"/>
                <a:gd name="connsiteX250" fmla="*/ 1132987 w 1183072"/>
                <a:gd name="connsiteY250" fmla="*/ 105131 h 1144408"/>
                <a:gd name="connsiteX251" fmla="*/ 1148236 w 1183072"/>
                <a:gd name="connsiteY251" fmla="*/ 103447 h 1144408"/>
                <a:gd name="connsiteX252" fmla="*/ 1162767 w 1183072"/>
                <a:gd name="connsiteY252" fmla="*/ 106228 h 1144408"/>
                <a:gd name="connsiteX253" fmla="*/ 1168142 w 1183072"/>
                <a:gd name="connsiteY253" fmla="*/ 108905 h 1144408"/>
                <a:gd name="connsiteX254" fmla="*/ 1173704 w 1183072"/>
                <a:gd name="connsiteY254" fmla="*/ 115111 h 1144408"/>
                <a:gd name="connsiteX255" fmla="*/ 1180437 w 1183072"/>
                <a:gd name="connsiteY255" fmla="*/ 130145 h 11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183072" h="1144408">
                  <a:moveTo>
                    <a:pt x="1183072" y="135177"/>
                  </a:moveTo>
                  <a:lnTo>
                    <a:pt x="1180198" y="137639"/>
                  </a:lnTo>
                  <a:lnTo>
                    <a:pt x="1176099" y="142881"/>
                  </a:lnTo>
                  <a:lnTo>
                    <a:pt x="1173518" y="147536"/>
                  </a:lnTo>
                  <a:lnTo>
                    <a:pt x="1166599" y="155134"/>
                  </a:lnTo>
                  <a:lnTo>
                    <a:pt x="1160824" y="163240"/>
                  </a:lnTo>
                  <a:lnTo>
                    <a:pt x="1161383" y="175091"/>
                  </a:lnTo>
                  <a:lnTo>
                    <a:pt x="1162687" y="187128"/>
                  </a:lnTo>
                  <a:lnTo>
                    <a:pt x="1166572" y="198872"/>
                  </a:lnTo>
                  <a:lnTo>
                    <a:pt x="1169899" y="211926"/>
                  </a:lnTo>
                  <a:lnTo>
                    <a:pt x="1168941" y="220434"/>
                  </a:lnTo>
                  <a:lnTo>
                    <a:pt x="1166093" y="230893"/>
                  </a:lnTo>
                  <a:lnTo>
                    <a:pt x="1162687" y="239614"/>
                  </a:lnTo>
                  <a:lnTo>
                    <a:pt x="1151403" y="257511"/>
                  </a:lnTo>
                  <a:lnTo>
                    <a:pt x="1149673" y="261790"/>
                  </a:lnTo>
                  <a:lnTo>
                    <a:pt x="1150312" y="267810"/>
                  </a:lnTo>
                  <a:lnTo>
                    <a:pt x="1157178" y="288996"/>
                  </a:lnTo>
                  <a:lnTo>
                    <a:pt x="1157710" y="295658"/>
                  </a:lnTo>
                  <a:lnTo>
                    <a:pt x="1161809" y="316147"/>
                  </a:lnTo>
                  <a:lnTo>
                    <a:pt x="1165561" y="332788"/>
                  </a:lnTo>
                  <a:lnTo>
                    <a:pt x="1169713" y="345868"/>
                  </a:lnTo>
                  <a:lnTo>
                    <a:pt x="1170351" y="349453"/>
                  </a:lnTo>
                  <a:lnTo>
                    <a:pt x="1170351" y="368632"/>
                  </a:lnTo>
                  <a:lnTo>
                    <a:pt x="1170351" y="387786"/>
                  </a:lnTo>
                  <a:lnTo>
                    <a:pt x="1170351" y="406888"/>
                  </a:lnTo>
                  <a:lnTo>
                    <a:pt x="1170351" y="425962"/>
                  </a:lnTo>
                  <a:lnTo>
                    <a:pt x="1170351" y="444982"/>
                  </a:lnTo>
                  <a:lnTo>
                    <a:pt x="1170351" y="463973"/>
                  </a:lnTo>
                  <a:lnTo>
                    <a:pt x="1170351" y="482913"/>
                  </a:lnTo>
                  <a:lnTo>
                    <a:pt x="1170351" y="501827"/>
                  </a:lnTo>
                  <a:lnTo>
                    <a:pt x="1170351" y="520685"/>
                  </a:lnTo>
                  <a:lnTo>
                    <a:pt x="1170351" y="539519"/>
                  </a:lnTo>
                  <a:lnTo>
                    <a:pt x="1170351" y="558297"/>
                  </a:lnTo>
                  <a:lnTo>
                    <a:pt x="1170351" y="577077"/>
                  </a:lnTo>
                  <a:lnTo>
                    <a:pt x="1170351" y="595775"/>
                  </a:lnTo>
                  <a:lnTo>
                    <a:pt x="1170351" y="614447"/>
                  </a:lnTo>
                  <a:lnTo>
                    <a:pt x="1170351" y="633094"/>
                  </a:lnTo>
                  <a:lnTo>
                    <a:pt x="1170351" y="651713"/>
                  </a:lnTo>
                  <a:lnTo>
                    <a:pt x="1170351" y="670278"/>
                  </a:lnTo>
                  <a:lnTo>
                    <a:pt x="1170351" y="688816"/>
                  </a:lnTo>
                  <a:lnTo>
                    <a:pt x="1170351" y="707328"/>
                  </a:lnTo>
                  <a:lnTo>
                    <a:pt x="1170351" y="725787"/>
                  </a:lnTo>
                  <a:lnTo>
                    <a:pt x="1170351" y="744243"/>
                  </a:lnTo>
                  <a:lnTo>
                    <a:pt x="1170351" y="762648"/>
                  </a:lnTo>
                  <a:lnTo>
                    <a:pt x="1170351" y="781000"/>
                  </a:lnTo>
                  <a:lnTo>
                    <a:pt x="1170351" y="799350"/>
                  </a:lnTo>
                  <a:lnTo>
                    <a:pt x="1170351" y="817649"/>
                  </a:lnTo>
                  <a:lnTo>
                    <a:pt x="1170351" y="835919"/>
                  </a:lnTo>
                  <a:lnTo>
                    <a:pt x="1170351" y="854164"/>
                  </a:lnTo>
                  <a:lnTo>
                    <a:pt x="1170351" y="872381"/>
                  </a:lnTo>
                  <a:lnTo>
                    <a:pt x="1170351" y="890544"/>
                  </a:lnTo>
                  <a:lnTo>
                    <a:pt x="1170351" y="908710"/>
                  </a:lnTo>
                  <a:lnTo>
                    <a:pt x="1170351" y="926847"/>
                  </a:lnTo>
                  <a:lnTo>
                    <a:pt x="1170351" y="944930"/>
                  </a:lnTo>
                  <a:lnTo>
                    <a:pt x="1170351" y="984977"/>
                  </a:lnTo>
                  <a:lnTo>
                    <a:pt x="1170324" y="1024888"/>
                  </a:lnTo>
                  <a:lnTo>
                    <a:pt x="1170324" y="1064666"/>
                  </a:lnTo>
                  <a:lnTo>
                    <a:pt x="1170298" y="1104311"/>
                  </a:lnTo>
                  <a:lnTo>
                    <a:pt x="1170058" y="1104418"/>
                  </a:lnTo>
                  <a:lnTo>
                    <a:pt x="1169845" y="1104577"/>
                  </a:lnTo>
                  <a:lnTo>
                    <a:pt x="1169606" y="1104711"/>
                  </a:lnTo>
                  <a:lnTo>
                    <a:pt x="1169367" y="1104870"/>
                  </a:lnTo>
                  <a:lnTo>
                    <a:pt x="1150950" y="1104844"/>
                  </a:lnTo>
                  <a:lnTo>
                    <a:pt x="1132534" y="1104844"/>
                  </a:lnTo>
                  <a:lnTo>
                    <a:pt x="1114092" y="1104844"/>
                  </a:lnTo>
                  <a:lnTo>
                    <a:pt x="1095676" y="1104820"/>
                  </a:lnTo>
                  <a:lnTo>
                    <a:pt x="1095676" y="1114744"/>
                  </a:lnTo>
                  <a:lnTo>
                    <a:pt x="1095676" y="1124641"/>
                  </a:lnTo>
                  <a:lnTo>
                    <a:pt x="1095676" y="1134512"/>
                  </a:lnTo>
                  <a:lnTo>
                    <a:pt x="1095676" y="1144409"/>
                  </a:lnTo>
                  <a:lnTo>
                    <a:pt x="1059882" y="1125657"/>
                  </a:lnTo>
                  <a:lnTo>
                    <a:pt x="1024114" y="1106904"/>
                  </a:lnTo>
                  <a:lnTo>
                    <a:pt x="988319" y="1088099"/>
                  </a:lnTo>
                  <a:lnTo>
                    <a:pt x="952552" y="1069265"/>
                  </a:lnTo>
                  <a:lnTo>
                    <a:pt x="916758" y="1050407"/>
                  </a:lnTo>
                  <a:lnTo>
                    <a:pt x="880990" y="1031520"/>
                  </a:lnTo>
                  <a:lnTo>
                    <a:pt x="845196" y="1012606"/>
                  </a:lnTo>
                  <a:lnTo>
                    <a:pt x="809428" y="993669"/>
                  </a:lnTo>
                  <a:lnTo>
                    <a:pt x="773634" y="974675"/>
                  </a:lnTo>
                  <a:lnTo>
                    <a:pt x="737866" y="955655"/>
                  </a:lnTo>
                  <a:lnTo>
                    <a:pt x="702072" y="936635"/>
                  </a:lnTo>
                  <a:lnTo>
                    <a:pt x="666305" y="917561"/>
                  </a:lnTo>
                  <a:lnTo>
                    <a:pt x="630511" y="898435"/>
                  </a:lnTo>
                  <a:lnTo>
                    <a:pt x="594743" y="879282"/>
                  </a:lnTo>
                  <a:lnTo>
                    <a:pt x="558949" y="860126"/>
                  </a:lnTo>
                  <a:lnTo>
                    <a:pt x="523154" y="840919"/>
                  </a:lnTo>
                  <a:lnTo>
                    <a:pt x="498458" y="827623"/>
                  </a:lnTo>
                  <a:lnTo>
                    <a:pt x="471792" y="840597"/>
                  </a:lnTo>
                  <a:lnTo>
                    <a:pt x="450901" y="850763"/>
                  </a:lnTo>
                  <a:lnTo>
                    <a:pt x="423383" y="864112"/>
                  </a:lnTo>
                  <a:lnTo>
                    <a:pt x="423383" y="864112"/>
                  </a:lnTo>
                  <a:lnTo>
                    <a:pt x="391767" y="881421"/>
                  </a:lnTo>
                  <a:lnTo>
                    <a:pt x="367496" y="894688"/>
                  </a:lnTo>
                  <a:lnTo>
                    <a:pt x="366352" y="894581"/>
                  </a:lnTo>
                  <a:lnTo>
                    <a:pt x="365261" y="894259"/>
                  </a:lnTo>
                  <a:lnTo>
                    <a:pt x="340005" y="871737"/>
                  </a:lnTo>
                  <a:lnTo>
                    <a:pt x="320285" y="854109"/>
                  </a:lnTo>
                  <a:lnTo>
                    <a:pt x="311529" y="849159"/>
                  </a:lnTo>
                  <a:lnTo>
                    <a:pt x="274351" y="840145"/>
                  </a:lnTo>
                  <a:lnTo>
                    <a:pt x="237386" y="831182"/>
                  </a:lnTo>
                  <a:lnTo>
                    <a:pt x="198478" y="821713"/>
                  </a:lnTo>
                  <a:lnTo>
                    <a:pt x="191399" y="807294"/>
                  </a:lnTo>
                  <a:lnTo>
                    <a:pt x="183495" y="791164"/>
                  </a:lnTo>
                  <a:lnTo>
                    <a:pt x="172824" y="770965"/>
                  </a:lnTo>
                  <a:lnTo>
                    <a:pt x="166303" y="758579"/>
                  </a:lnTo>
                  <a:lnTo>
                    <a:pt x="164121" y="756652"/>
                  </a:lnTo>
                  <a:lnTo>
                    <a:pt x="134288" y="746862"/>
                  </a:lnTo>
                  <a:lnTo>
                    <a:pt x="102752" y="737233"/>
                  </a:lnTo>
                  <a:lnTo>
                    <a:pt x="84309" y="743064"/>
                  </a:lnTo>
                  <a:lnTo>
                    <a:pt x="81063" y="742635"/>
                  </a:lnTo>
                  <a:lnTo>
                    <a:pt x="75846" y="738971"/>
                  </a:lnTo>
                  <a:lnTo>
                    <a:pt x="70604" y="733968"/>
                  </a:lnTo>
                  <a:lnTo>
                    <a:pt x="67836" y="726984"/>
                  </a:lnTo>
                  <a:lnTo>
                    <a:pt x="60438" y="717622"/>
                  </a:lnTo>
                  <a:lnTo>
                    <a:pt x="53598" y="696143"/>
                  </a:lnTo>
                  <a:lnTo>
                    <a:pt x="52933" y="679020"/>
                  </a:lnTo>
                  <a:lnTo>
                    <a:pt x="51576" y="672950"/>
                  </a:lnTo>
                  <a:lnTo>
                    <a:pt x="35155" y="648767"/>
                  </a:lnTo>
                  <a:lnTo>
                    <a:pt x="20226" y="626750"/>
                  </a:lnTo>
                  <a:lnTo>
                    <a:pt x="10299" y="612036"/>
                  </a:lnTo>
                  <a:lnTo>
                    <a:pt x="8383" y="605375"/>
                  </a:lnTo>
                  <a:lnTo>
                    <a:pt x="9527" y="597191"/>
                  </a:lnTo>
                  <a:lnTo>
                    <a:pt x="13519" y="589833"/>
                  </a:lnTo>
                  <a:lnTo>
                    <a:pt x="27970" y="581138"/>
                  </a:lnTo>
                  <a:lnTo>
                    <a:pt x="41010" y="571643"/>
                  </a:lnTo>
                  <a:lnTo>
                    <a:pt x="42793" y="565062"/>
                  </a:lnTo>
                  <a:lnTo>
                    <a:pt x="43618" y="546898"/>
                  </a:lnTo>
                  <a:lnTo>
                    <a:pt x="39360" y="541227"/>
                  </a:lnTo>
                  <a:lnTo>
                    <a:pt x="36220" y="530420"/>
                  </a:lnTo>
                  <a:lnTo>
                    <a:pt x="33026" y="515788"/>
                  </a:lnTo>
                  <a:lnTo>
                    <a:pt x="32654" y="506396"/>
                  </a:lnTo>
                  <a:lnTo>
                    <a:pt x="38455" y="487698"/>
                  </a:lnTo>
                  <a:lnTo>
                    <a:pt x="45242" y="468090"/>
                  </a:lnTo>
                  <a:lnTo>
                    <a:pt x="40931" y="446315"/>
                  </a:lnTo>
                  <a:lnTo>
                    <a:pt x="37737" y="402471"/>
                  </a:lnTo>
                  <a:lnTo>
                    <a:pt x="39733" y="367800"/>
                  </a:lnTo>
                  <a:lnTo>
                    <a:pt x="38110" y="355174"/>
                  </a:lnTo>
                  <a:lnTo>
                    <a:pt x="36965" y="349849"/>
                  </a:lnTo>
                  <a:lnTo>
                    <a:pt x="32521" y="333424"/>
                  </a:lnTo>
                  <a:lnTo>
                    <a:pt x="27065" y="316437"/>
                  </a:lnTo>
                  <a:lnTo>
                    <a:pt x="24617" y="310473"/>
                  </a:lnTo>
                  <a:lnTo>
                    <a:pt x="17618" y="296749"/>
                  </a:lnTo>
                  <a:lnTo>
                    <a:pt x="6014" y="279708"/>
                  </a:lnTo>
                  <a:lnTo>
                    <a:pt x="0" y="269223"/>
                  </a:lnTo>
                  <a:lnTo>
                    <a:pt x="8250" y="263685"/>
                  </a:lnTo>
                  <a:lnTo>
                    <a:pt x="15568" y="259352"/>
                  </a:lnTo>
                  <a:lnTo>
                    <a:pt x="24484" y="254778"/>
                  </a:lnTo>
                  <a:lnTo>
                    <a:pt x="37125" y="249588"/>
                  </a:lnTo>
                  <a:lnTo>
                    <a:pt x="43672" y="245681"/>
                  </a:lnTo>
                  <a:lnTo>
                    <a:pt x="46466" y="242392"/>
                  </a:lnTo>
                  <a:lnTo>
                    <a:pt x="55967" y="228963"/>
                  </a:lnTo>
                  <a:lnTo>
                    <a:pt x="60917" y="221525"/>
                  </a:lnTo>
                  <a:lnTo>
                    <a:pt x="67676" y="211332"/>
                  </a:lnTo>
                  <a:lnTo>
                    <a:pt x="70630" y="204219"/>
                  </a:lnTo>
                  <a:lnTo>
                    <a:pt x="70710" y="197637"/>
                  </a:lnTo>
                  <a:lnTo>
                    <a:pt x="69672" y="189664"/>
                  </a:lnTo>
                  <a:lnTo>
                    <a:pt x="64403" y="170564"/>
                  </a:lnTo>
                  <a:lnTo>
                    <a:pt x="60092" y="151946"/>
                  </a:lnTo>
                  <a:lnTo>
                    <a:pt x="63445" y="144750"/>
                  </a:lnTo>
                  <a:lnTo>
                    <a:pt x="66133" y="141325"/>
                  </a:lnTo>
                  <a:lnTo>
                    <a:pt x="72014" y="132550"/>
                  </a:lnTo>
                  <a:lnTo>
                    <a:pt x="74356" y="130789"/>
                  </a:lnTo>
                  <a:lnTo>
                    <a:pt x="87051" y="128058"/>
                  </a:lnTo>
                  <a:lnTo>
                    <a:pt x="92107" y="122227"/>
                  </a:lnTo>
                  <a:lnTo>
                    <a:pt x="95992" y="114898"/>
                  </a:lnTo>
                  <a:lnTo>
                    <a:pt x="96977" y="111045"/>
                  </a:lnTo>
                  <a:lnTo>
                    <a:pt x="102512" y="107005"/>
                  </a:lnTo>
                  <a:lnTo>
                    <a:pt x="109139" y="102965"/>
                  </a:lnTo>
                  <a:lnTo>
                    <a:pt x="113211" y="97722"/>
                  </a:lnTo>
                  <a:lnTo>
                    <a:pt x="126570" y="89589"/>
                  </a:lnTo>
                  <a:lnTo>
                    <a:pt x="138759" y="82180"/>
                  </a:lnTo>
                  <a:lnTo>
                    <a:pt x="152944" y="74369"/>
                  </a:lnTo>
                  <a:lnTo>
                    <a:pt x="163908" y="68323"/>
                  </a:lnTo>
                  <a:lnTo>
                    <a:pt x="166224" y="63027"/>
                  </a:lnTo>
                  <a:lnTo>
                    <a:pt x="166064" y="58452"/>
                  </a:lnTo>
                  <a:lnTo>
                    <a:pt x="160103" y="48020"/>
                  </a:lnTo>
                  <a:lnTo>
                    <a:pt x="160103" y="35661"/>
                  </a:lnTo>
                  <a:lnTo>
                    <a:pt x="160502" y="25389"/>
                  </a:lnTo>
                  <a:lnTo>
                    <a:pt x="161087" y="19316"/>
                  </a:lnTo>
                  <a:lnTo>
                    <a:pt x="163722" y="2382"/>
                  </a:lnTo>
                  <a:lnTo>
                    <a:pt x="163882" y="0"/>
                  </a:lnTo>
                  <a:lnTo>
                    <a:pt x="175272" y="5645"/>
                  </a:lnTo>
                  <a:lnTo>
                    <a:pt x="186955" y="7891"/>
                  </a:lnTo>
                  <a:lnTo>
                    <a:pt x="221791" y="28838"/>
                  </a:lnTo>
                  <a:lnTo>
                    <a:pt x="232782" y="31459"/>
                  </a:lnTo>
                  <a:lnTo>
                    <a:pt x="257160" y="33947"/>
                  </a:lnTo>
                  <a:lnTo>
                    <a:pt x="285875" y="25386"/>
                  </a:lnTo>
                  <a:lnTo>
                    <a:pt x="296733" y="23834"/>
                  </a:lnTo>
                  <a:lnTo>
                    <a:pt x="315628" y="31887"/>
                  </a:lnTo>
                  <a:lnTo>
                    <a:pt x="323958" y="34163"/>
                  </a:lnTo>
                  <a:lnTo>
                    <a:pt x="337956" y="34778"/>
                  </a:lnTo>
                  <a:lnTo>
                    <a:pt x="361881" y="42054"/>
                  </a:lnTo>
                  <a:lnTo>
                    <a:pt x="367975" y="44595"/>
                  </a:lnTo>
                  <a:lnTo>
                    <a:pt x="381920" y="56206"/>
                  </a:lnTo>
                  <a:lnTo>
                    <a:pt x="388600" y="59682"/>
                  </a:lnTo>
                  <a:lnTo>
                    <a:pt x="438126" y="70303"/>
                  </a:lnTo>
                  <a:lnTo>
                    <a:pt x="444886" y="77339"/>
                  </a:lnTo>
                  <a:lnTo>
                    <a:pt x="451779" y="90742"/>
                  </a:lnTo>
                  <a:lnTo>
                    <a:pt x="452072" y="107380"/>
                  </a:lnTo>
                  <a:lnTo>
                    <a:pt x="455877" y="119417"/>
                  </a:lnTo>
                  <a:lnTo>
                    <a:pt x="462025" y="135015"/>
                  </a:lnTo>
                  <a:lnTo>
                    <a:pt x="469450" y="146035"/>
                  </a:lnTo>
                  <a:lnTo>
                    <a:pt x="477673" y="155211"/>
                  </a:lnTo>
                  <a:lnTo>
                    <a:pt x="487121" y="160936"/>
                  </a:lnTo>
                  <a:lnTo>
                    <a:pt x="508837" y="169388"/>
                  </a:lnTo>
                  <a:lnTo>
                    <a:pt x="533321" y="172627"/>
                  </a:lnTo>
                  <a:lnTo>
                    <a:pt x="558017" y="173723"/>
                  </a:lnTo>
                  <a:lnTo>
                    <a:pt x="600411" y="185358"/>
                  </a:lnTo>
                  <a:lnTo>
                    <a:pt x="636365" y="198760"/>
                  </a:lnTo>
                  <a:lnTo>
                    <a:pt x="645227" y="205368"/>
                  </a:lnTo>
                  <a:lnTo>
                    <a:pt x="663244" y="211843"/>
                  </a:lnTo>
                  <a:lnTo>
                    <a:pt x="699038" y="243249"/>
                  </a:lnTo>
                  <a:lnTo>
                    <a:pt x="718971" y="254083"/>
                  </a:lnTo>
                  <a:lnTo>
                    <a:pt x="732943" y="256169"/>
                  </a:lnTo>
                  <a:lnTo>
                    <a:pt x="745478" y="254269"/>
                  </a:lnTo>
                  <a:lnTo>
                    <a:pt x="767753" y="243409"/>
                  </a:lnTo>
                  <a:lnTo>
                    <a:pt x="776961" y="236934"/>
                  </a:lnTo>
                  <a:lnTo>
                    <a:pt x="799369" y="209807"/>
                  </a:lnTo>
                  <a:lnTo>
                    <a:pt x="806741" y="195631"/>
                  </a:lnTo>
                  <a:lnTo>
                    <a:pt x="809668" y="185598"/>
                  </a:lnTo>
                  <a:lnTo>
                    <a:pt x="808949" y="175408"/>
                  </a:lnTo>
                  <a:lnTo>
                    <a:pt x="806155" y="166232"/>
                  </a:lnTo>
                  <a:lnTo>
                    <a:pt x="799874" y="156600"/>
                  </a:lnTo>
                  <a:lnTo>
                    <a:pt x="795483" y="143866"/>
                  </a:lnTo>
                  <a:lnTo>
                    <a:pt x="792902" y="120889"/>
                  </a:lnTo>
                  <a:lnTo>
                    <a:pt x="796415" y="104918"/>
                  </a:lnTo>
                  <a:lnTo>
                    <a:pt x="800699" y="95340"/>
                  </a:lnTo>
                  <a:lnTo>
                    <a:pt x="807459" y="85549"/>
                  </a:lnTo>
                  <a:lnTo>
                    <a:pt x="826061" y="66798"/>
                  </a:lnTo>
                  <a:lnTo>
                    <a:pt x="844770" y="53556"/>
                  </a:lnTo>
                  <a:lnTo>
                    <a:pt x="877743" y="36220"/>
                  </a:lnTo>
                  <a:lnTo>
                    <a:pt x="896878" y="36034"/>
                  </a:lnTo>
                  <a:lnTo>
                    <a:pt x="904808" y="34107"/>
                  </a:lnTo>
                  <a:lnTo>
                    <a:pt x="920563" y="21830"/>
                  </a:lnTo>
                  <a:lnTo>
                    <a:pt x="926950" y="21375"/>
                  </a:lnTo>
                  <a:lnTo>
                    <a:pt x="935786" y="24369"/>
                  </a:lnTo>
                  <a:lnTo>
                    <a:pt x="961760" y="23512"/>
                  </a:lnTo>
                  <a:lnTo>
                    <a:pt x="973203" y="26937"/>
                  </a:lnTo>
                  <a:lnTo>
                    <a:pt x="986856" y="34589"/>
                  </a:lnTo>
                  <a:lnTo>
                    <a:pt x="1004101" y="39323"/>
                  </a:lnTo>
                  <a:lnTo>
                    <a:pt x="1016263" y="44057"/>
                  </a:lnTo>
                  <a:lnTo>
                    <a:pt x="1029223" y="50131"/>
                  </a:lnTo>
                  <a:lnTo>
                    <a:pt x="1032151" y="65244"/>
                  </a:lnTo>
                  <a:lnTo>
                    <a:pt x="1030714" y="69739"/>
                  </a:lnTo>
                  <a:lnTo>
                    <a:pt x="1030394" y="75599"/>
                  </a:lnTo>
                  <a:lnTo>
                    <a:pt x="1043834" y="85978"/>
                  </a:lnTo>
                  <a:lnTo>
                    <a:pt x="1082023" y="90845"/>
                  </a:lnTo>
                  <a:lnTo>
                    <a:pt x="1089555" y="93629"/>
                  </a:lnTo>
                  <a:lnTo>
                    <a:pt x="1100067" y="101573"/>
                  </a:lnTo>
                  <a:lnTo>
                    <a:pt x="1106826" y="104008"/>
                  </a:lnTo>
                  <a:lnTo>
                    <a:pt x="1132987" y="105131"/>
                  </a:lnTo>
                  <a:lnTo>
                    <a:pt x="1148236" y="103447"/>
                  </a:lnTo>
                  <a:lnTo>
                    <a:pt x="1162767" y="106228"/>
                  </a:lnTo>
                  <a:lnTo>
                    <a:pt x="1168142" y="108905"/>
                  </a:lnTo>
                  <a:lnTo>
                    <a:pt x="1173704" y="115111"/>
                  </a:lnTo>
                  <a:lnTo>
                    <a:pt x="1180437" y="13014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 descr="Morocco">
              <a:hlinkClick r:id="rId2" action="ppaction://hlinksldjump"/>
              <a:extLst>
                <a:ext uri="{FF2B5EF4-FFF2-40B4-BE49-F238E27FC236}">
                  <a16:creationId xmlns:a16="http://schemas.microsoft.com/office/drawing/2014/main" id="{50930C84-21BF-9E7C-21CF-CD630D06D39B}"/>
                </a:ext>
              </a:extLst>
            </p:cNvPr>
            <p:cNvSpPr/>
            <p:nvPr/>
          </p:nvSpPr>
          <p:spPr>
            <a:xfrm>
              <a:off x="2873727" y="1544104"/>
              <a:ext cx="1123175" cy="975523"/>
            </a:xfrm>
            <a:custGeom>
              <a:avLst/>
              <a:gdLst>
                <a:gd name="connsiteX0" fmla="*/ 818423 w 904622"/>
                <a:gd name="connsiteY0" fmla="*/ 75843 h 728775"/>
                <a:gd name="connsiteX1" fmla="*/ 820579 w 904622"/>
                <a:gd name="connsiteY1" fmla="*/ 82611 h 728775"/>
                <a:gd name="connsiteX2" fmla="*/ 824997 w 904622"/>
                <a:gd name="connsiteY2" fmla="*/ 88015 h 728775"/>
                <a:gd name="connsiteX3" fmla="*/ 840752 w 904622"/>
                <a:gd name="connsiteY3" fmla="*/ 100347 h 728775"/>
                <a:gd name="connsiteX4" fmla="*/ 850093 w 904622"/>
                <a:gd name="connsiteY4" fmla="*/ 107944 h 728775"/>
                <a:gd name="connsiteX5" fmla="*/ 850359 w 904622"/>
                <a:gd name="connsiteY5" fmla="*/ 110566 h 728775"/>
                <a:gd name="connsiteX6" fmla="*/ 847351 w 904622"/>
                <a:gd name="connsiteY6" fmla="*/ 116799 h 728775"/>
                <a:gd name="connsiteX7" fmla="*/ 846074 w 904622"/>
                <a:gd name="connsiteY7" fmla="*/ 121079 h 728775"/>
                <a:gd name="connsiteX8" fmla="*/ 848523 w 904622"/>
                <a:gd name="connsiteY8" fmla="*/ 125653 h 728775"/>
                <a:gd name="connsiteX9" fmla="*/ 854297 w 904622"/>
                <a:gd name="connsiteY9" fmla="*/ 131164 h 728775"/>
                <a:gd name="connsiteX10" fmla="*/ 854750 w 904622"/>
                <a:gd name="connsiteY10" fmla="*/ 133812 h 728775"/>
                <a:gd name="connsiteX11" fmla="*/ 853366 w 904622"/>
                <a:gd name="connsiteY11" fmla="*/ 136889 h 728775"/>
                <a:gd name="connsiteX12" fmla="*/ 850385 w 904622"/>
                <a:gd name="connsiteY12" fmla="*/ 142799 h 728775"/>
                <a:gd name="connsiteX13" fmla="*/ 856719 w 904622"/>
                <a:gd name="connsiteY13" fmla="*/ 160135 h 728775"/>
                <a:gd name="connsiteX14" fmla="*/ 857784 w 904622"/>
                <a:gd name="connsiteY14" fmla="*/ 176909 h 728775"/>
                <a:gd name="connsiteX15" fmla="*/ 856134 w 904622"/>
                <a:gd name="connsiteY15" fmla="*/ 188813 h 728775"/>
                <a:gd name="connsiteX16" fmla="*/ 856187 w 904622"/>
                <a:gd name="connsiteY16" fmla="*/ 195687 h 728775"/>
                <a:gd name="connsiteX17" fmla="*/ 857012 w 904622"/>
                <a:gd name="connsiteY17" fmla="*/ 201518 h 728775"/>
                <a:gd name="connsiteX18" fmla="*/ 862388 w 904622"/>
                <a:gd name="connsiteY18" fmla="*/ 214973 h 728775"/>
                <a:gd name="connsiteX19" fmla="*/ 858795 w 904622"/>
                <a:gd name="connsiteY19" fmla="*/ 237206 h 728775"/>
                <a:gd name="connsiteX20" fmla="*/ 862840 w 904622"/>
                <a:gd name="connsiteY20" fmla="*/ 249296 h 728775"/>
                <a:gd name="connsiteX21" fmla="*/ 868402 w 904622"/>
                <a:gd name="connsiteY21" fmla="*/ 259087 h 728775"/>
                <a:gd name="connsiteX22" fmla="*/ 871436 w 904622"/>
                <a:gd name="connsiteY22" fmla="*/ 276529 h 728775"/>
                <a:gd name="connsiteX23" fmla="*/ 875907 w 904622"/>
                <a:gd name="connsiteY23" fmla="*/ 284795 h 728775"/>
                <a:gd name="connsiteX24" fmla="*/ 883226 w 904622"/>
                <a:gd name="connsiteY24" fmla="*/ 292044 h 728775"/>
                <a:gd name="connsiteX25" fmla="*/ 887404 w 904622"/>
                <a:gd name="connsiteY25" fmla="*/ 294479 h 728775"/>
                <a:gd name="connsiteX26" fmla="*/ 895468 w 904622"/>
                <a:gd name="connsiteY26" fmla="*/ 300472 h 728775"/>
                <a:gd name="connsiteX27" fmla="*/ 901242 w 904622"/>
                <a:gd name="connsiteY27" fmla="*/ 305446 h 728775"/>
                <a:gd name="connsiteX28" fmla="*/ 904622 w 904622"/>
                <a:gd name="connsiteY28" fmla="*/ 312885 h 728775"/>
                <a:gd name="connsiteX29" fmla="*/ 897384 w 904622"/>
                <a:gd name="connsiteY29" fmla="*/ 318984 h 728775"/>
                <a:gd name="connsiteX30" fmla="*/ 891582 w 904622"/>
                <a:gd name="connsiteY30" fmla="*/ 324440 h 728775"/>
                <a:gd name="connsiteX31" fmla="*/ 889932 w 904622"/>
                <a:gd name="connsiteY31" fmla="*/ 330327 h 728775"/>
                <a:gd name="connsiteX32" fmla="*/ 892647 w 904622"/>
                <a:gd name="connsiteY32" fmla="*/ 339742 h 728775"/>
                <a:gd name="connsiteX33" fmla="*/ 892647 w 904622"/>
                <a:gd name="connsiteY33" fmla="*/ 344799 h 728775"/>
                <a:gd name="connsiteX34" fmla="*/ 888947 w 904622"/>
                <a:gd name="connsiteY34" fmla="*/ 346403 h 728775"/>
                <a:gd name="connsiteX35" fmla="*/ 873884 w 904622"/>
                <a:gd name="connsiteY35" fmla="*/ 345868 h 728775"/>
                <a:gd name="connsiteX36" fmla="*/ 862068 w 904622"/>
                <a:gd name="connsiteY36" fmla="*/ 345467 h 728775"/>
                <a:gd name="connsiteX37" fmla="*/ 848496 w 904622"/>
                <a:gd name="connsiteY37" fmla="*/ 345011 h 728775"/>
                <a:gd name="connsiteX38" fmla="*/ 829388 w 904622"/>
                <a:gd name="connsiteY38" fmla="*/ 344101 h 728775"/>
                <a:gd name="connsiteX39" fmla="*/ 817572 w 904622"/>
                <a:gd name="connsiteY39" fmla="*/ 343540 h 728775"/>
                <a:gd name="connsiteX40" fmla="*/ 801338 w 904622"/>
                <a:gd name="connsiteY40" fmla="*/ 342789 h 728775"/>
                <a:gd name="connsiteX41" fmla="*/ 795749 w 904622"/>
                <a:gd name="connsiteY41" fmla="*/ 343165 h 728775"/>
                <a:gd name="connsiteX42" fmla="*/ 780873 w 904622"/>
                <a:gd name="connsiteY42" fmla="*/ 345786 h 728775"/>
                <a:gd name="connsiteX43" fmla="*/ 770361 w 904622"/>
                <a:gd name="connsiteY43" fmla="*/ 347657 h 728775"/>
                <a:gd name="connsiteX44" fmla="*/ 768578 w 904622"/>
                <a:gd name="connsiteY44" fmla="*/ 348165 h 728775"/>
                <a:gd name="connsiteX45" fmla="*/ 765304 w 904622"/>
                <a:gd name="connsiteY45" fmla="*/ 350494 h 728775"/>
                <a:gd name="connsiteX46" fmla="*/ 763042 w 904622"/>
                <a:gd name="connsiteY46" fmla="*/ 357421 h 728775"/>
                <a:gd name="connsiteX47" fmla="*/ 761020 w 904622"/>
                <a:gd name="connsiteY47" fmla="*/ 365312 h 728775"/>
                <a:gd name="connsiteX48" fmla="*/ 758837 w 904622"/>
                <a:gd name="connsiteY48" fmla="*/ 368817 h 728775"/>
                <a:gd name="connsiteX49" fmla="*/ 727301 w 904622"/>
                <a:gd name="connsiteY49" fmla="*/ 380212 h 728775"/>
                <a:gd name="connsiteX50" fmla="*/ 714980 w 904622"/>
                <a:gd name="connsiteY50" fmla="*/ 381790 h 728775"/>
                <a:gd name="connsiteX51" fmla="*/ 707847 w 904622"/>
                <a:gd name="connsiteY51" fmla="*/ 380611 h 728775"/>
                <a:gd name="connsiteX52" fmla="*/ 702764 w 904622"/>
                <a:gd name="connsiteY52" fmla="*/ 381548 h 728775"/>
                <a:gd name="connsiteX53" fmla="*/ 698400 w 904622"/>
                <a:gd name="connsiteY53" fmla="*/ 383983 h 728775"/>
                <a:gd name="connsiteX54" fmla="*/ 696909 w 904622"/>
                <a:gd name="connsiteY54" fmla="*/ 387648 h 728775"/>
                <a:gd name="connsiteX55" fmla="*/ 696697 w 904622"/>
                <a:gd name="connsiteY55" fmla="*/ 392358 h 728775"/>
                <a:gd name="connsiteX56" fmla="*/ 697628 w 904622"/>
                <a:gd name="connsiteY56" fmla="*/ 397093 h 728775"/>
                <a:gd name="connsiteX57" fmla="*/ 700662 w 904622"/>
                <a:gd name="connsiteY57" fmla="*/ 403674 h 728775"/>
                <a:gd name="connsiteX58" fmla="*/ 701194 w 904622"/>
                <a:gd name="connsiteY58" fmla="*/ 410253 h 728775"/>
                <a:gd name="connsiteX59" fmla="*/ 699251 w 904622"/>
                <a:gd name="connsiteY59" fmla="*/ 414907 h 728775"/>
                <a:gd name="connsiteX60" fmla="*/ 698799 w 904622"/>
                <a:gd name="connsiteY60" fmla="*/ 419562 h 728775"/>
                <a:gd name="connsiteX61" fmla="*/ 697894 w 904622"/>
                <a:gd name="connsiteY61" fmla="*/ 424592 h 728775"/>
                <a:gd name="connsiteX62" fmla="*/ 699517 w 904622"/>
                <a:gd name="connsiteY62" fmla="*/ 427320 h 728775"/>
                <a:gd name="connsiteX63" fmla="*/ 702551 w 904622"/>
                <a:gd name="connsiteY63" fmla="*/ 427748 h 728775"/>
                <a:gd name="connsiteX64" fmla="*/ 705612 w 904622"/>
                <a:gd name="connsiteY64" fmla="*/ 430050 h 728775"/>
                <a:gd name="connsiteX65" fmla="*/ 709923 w 904622"/>
                <a:gd name="connsiteY65" fmla="*/ 432139 h 728775"/>
                <a:gd name="connsiteX66" fmla="*/ 713489 w 904622"/>
                <a:gd name="connsiteY66" fmla="*/ 436123 h 728775"/>
                <a:gd name="connsiteX67" fmla="*/ 713330 w 904622"/>
                <a:gd name="connsiteY67" fmla="*/ 441794 h 728775"/>
                <a:gd name="connsiteX68" fmla="*/ 710349 w 904622"/>
                <a:gd name="connsiteY68" fmla="*/ 445006 h 728775"/>
                <a:gd name="connsiteX69" fmla="*/ 707714 w 904622"/>
                <a:gd name="connsiteY69" fmla="*/ 446688 h 728775"/>
                <a:gd name="connsiteX70" fmla="*/ 695898 w 904622"/>
                <a:gd name="connsiteY70" fmla="*/ 448189 h 728775"/>
                <a:gd name="connsiteX71" fmla="*/ 686557 w 904622"/>
                <a:gd name="connsiteY71" fmla="*/ 449390 h 728775"/>
                <a:gd name="connsiteX72" fmla="*/ 674342 w 904622"/>
                <a:gd name="connsiteY72" fmla="*/ 458433 h 728775"/>
                <a:gd name="connsiteX73" fmla="*/ 661328 w 904622"/>
                <a:gd name="connsiteY73" fmla="*/ 468064 h 728775"/>
                <a:gd name="connsiteX74" fmla="*/ 645946 w 904622"/>
                <a:gd name="connsiteY74" fmla="*/ 474430 h 728775"/>
                <a:gd name="connsiteX75" fmla="*/ 639160 w 904622"/>
                <a:gd name="connsiteY75" fmla="*/ 476221 h 728775"/>
                <a:gd name="connsiteX76" fmla="*/ 627317 w 904622"/>
                <a:gd name="connsiteY76" fmla="*/ 480795 h 728775"/>
                <a:gd name="connsiteX77" fmla="*/ 613132 w 904622"/>
                <a:gd name="connsiteY77" fmla="*/ 488313 h 728775"/>
                <a:gd name="connsiteX78" fmla="*/ 606133 w 904622"/>
                <a:gd name="connsiteY78" fmla="*/ 500350 h 728775"/>
                <a:gd name="connsiteX79" fmla="*/ 597324 w 904622"/>
                <a:gd name="connsiteY79" fmla="*/ 514208 h 728775"/>
                <a:gd name="connsiteX80" fmla="*/ 588835 w 904622"/>
                <a:gd name="connsiteY80" fmla="*/ 523490 h 728775"/>
                <a:gd name="connsiteX81" fmla="*/ 577258 w 904622"/>
                <a:gd name="connsiteY81" fmla="*/ 532291 h 728775"/>
                <a:gd name="connsiteX82" fmla="*/ 566453 w 904622"/>
                <a:gd name="connsiteY82" fmla="*/ 535634 h 728775"/>
                <a:gd name="connsiteX83" fmla="*/ 552881 w 904622"/>
                <a:gd name="connsiteY83" fmla="*/ 539862 h 728775"/>
                <a:gd name="connsiteX84" fmla="*/ 535769 w 904622"/>
                <a:gd name="connsiteY84" fmla="*/ 543099 h 728775"/>
                <a:gd name="connsiteX85" fmla="*/ 523660 w 904622"/>
                <a:gd name="connsiteY85" fmla="*/ 544171 h 728775"/>
                <a:gd name="connsiteX86" fmla="*/ 520041 w 904622"/>
                <a:gd name="connsiteY86" fmla="*/ 544868 h 728775"/>
                <a:gd name="connsiteX87" fmla="*/ 509369 w 904622"/>
                <a:gd name="connsiteY87" fmla="*/ 545081 h 728775"/>
                <a:gd name="connsiteX88" fmla="*/ 504153 w 904622"/>
                <a:gd name="connsiteY88" fmla="*/ 544411 h 728775"/>
                <a:gd name="connsiteX89" fmla="*/ 500241 w 904622"/>
                <a:gd name="connsiteY89" fmla="*/ 544035 h 728775"/>
                <a:gd name="connsiteX90" fmla="*/ 498671 w 904622"/>
                <a:gd name="connsiteY90" fmla="*/ 545025 h 728775"/>
                <a:gd name="connsiteX91" fmla="*/ 498138 w 904622"/>
                <a:gd name="connsiteY91" fmla="*/ 547192 h 728775"/>
                <a:gd name="connsiteX92" fmla="*/ 497925 w 904622"/>
                <a:gd name="connsiteY92" fmla="*/ 552168 h 728775"/>
                <a:gd name="connsiteX93" fmla="*/ 497207 w 904622"/>
                <a:gd name="connsiteY93" fmla="*/ 557866 h 728775"/>
                <a:gd name="connsiteX94" fmla="*/ 493827 w 904622"/>
                <a:gd name="connsiteY94" fmla="*/ 562654 h 728775"/>
                <a:gd name="connsiteX95" fmla="*/ 491432 w 904622"/>
                <a:gd name="connsiteY95" fmla="*/ 564793 h 728775"/>
                <a:gd name="connsiteX96" fmla="*/ 488638 w 904622"/>
                <a:gd name="connsiteY96" fmla="*/ 565674 h 728775"/>
                <a:gd name="connsiteX97" fmla="*/ 479669 w 904622"/>
                <a:gd name="connsiteY97" fmla="*/ 564391 h 728775"/>
                <a:gd name="connsiteX98" fmla="*/ 472164 w 904622"/>
                <a:gd name="connsiteY98" fmla="*/ 562867 h 728775"/>
                <a:gd name="connsiteX99" fmla="*/ 454307 w 904622"/>
                <a:gd name="connsiteY99" fmla="*/ 560833 h 728775"/>
                <a:gd name="connsiteX100" fmla="*/ 450741 w 904622"/>
                <a:gd name="connsiteY100" fmla="*/ 561315 h 728775"/>
                <a:gd name="connsiteX101" fmla="*/ 449410 w 904622"/>
                <a:gd name="connsiteY101" fmla="*/ 561903 h 728775"/>
                <a:gd name="connsiteX102" fmla="*/ 443848 w 904622"/>
                <a:gd name="connsiteY102" fmla="*/ 565166 h 728775"/>
                <a:gd name="connsiteX103" fmla="*/ 435279 w 904622"/>
                <a:gd name="connsiteY103" fmla="*/ 572013 h 728775"/>
                <a:gd name="connsiteX104" fmla="*/ 429451 w 904622"/>
                <a:gd name="connsiteY104" fmla="*/ 578007 h 728775"/>
                <a:gd name="connsiteX105" fmla="*/ 425113 w 904622"/>
                <a:gd name="connsiteY105" fmla="*/ 580817 h 728775"/>
                <a:gd name="connsiteX106" fmla="*/ 414734 w 904622"/>
                <a:gd name="connsiteY106" fmla="*/ 582289 h 728775"/>
                <a:gd name="connsiteX107" fmla="*/ 410210 w 904622"/>
                <a:gd name="connsiteY107" fmla="*/ 584481 h 728775"/>
                <a:gd name="connsiteX108" fmla="*/ 390889 w 904622"/>
                <a:gd name="connsiteY108" fmla="*/ 599435 h 728775"/>
                <a:gd name="connsiteX109" fmla="*/ 386764 w 904622"/>
                <a:gd name="connsiteY109" fmla="*/ 603073 h 728775"/>
                <a:gd name="connsiteX110" fmla="*/ 366884 w 904622"/>
                <a:gd name="connsiteY110" fmla="*/ 616047 h 728775"/>
                <a:gd name="connsiteX111" fmla="*/ 361269 w 904622"/>
                <a:gd name="connsiteY111" fmla="*/ 620353 h 728775"/>
                <a:gd name="connsiteX112" fmla="*/ 356878 w 904622"/>
                <a:gd name="connsiteY112" fmla="*/ 624606 h 728775"/>
                <a:gd name="connsiteX113" fmla="*/ 345008 w 904622"/>
                <a:gd name="connsiteY113" fmla="*/ 634184 h 728775"/>
                <a:gd name="connsiteX114" fmla="*/ 337424 w 904622"/>
                <a:gd name="connsiteY114" fmla="*/ 638383 h 728775"/>
                <a:gd name="connsiteX115" fmla="*/ 336040 w 904622"/>
                <a:gd name="connsiteY115" fmla="*/ 640871 h 728775"/>
                <a:gd name="connsiteX116" fmla="*/ 335667 w 904622"/>
                <a:gd name="connsiteY116" fmla="*/ 646705 h 728775"/>
                <a:gd name="connsiteX117" fmla="*/ 335667 w 904622"/>
                <a:gd name="connsiteY117" fmla="*/ 659599 h 728775"/>
                <a:gd name="connsiteX118" fmla="*/ 335667 w 904622"/>
                <a:gd name="connsiteY118" fmla="*/ 671958 h 728775"/>
                <a:gd name="connsiteX119" fmla="*/ 335667 w 904622"/>
                <a:gd name="connsiteY119" fmla="*/ 689879 h 728775"/>
                <a:gd name="connsiteX120" fmla="*/ 335667 w 904622"/>
                <a:gd name="connsiteY120" fmla="*/ 707802 h 728775"/>
                <a:gd name="connsiteX121" fmla="*/ 335667 w 904622"/>
                <a:gd name="connsiteY121" fmla="*/ 728401 h 728775"/>
                <a:gd name="connsiteX122" fmla="*/ 325634 w 904622"/>
                <a:gd name="connsiteY122" fmla="*/ 728401 h 728775"/>
                <a:gd name="connsiteX123" fmla="*/ 325634 w 904622"/>
                <a:gd name="connsiteY123" fmla="*/ 728427 h 728775"/>
                <a:gd name="connsiteX124" fmla="*/ 325581 w 904622"/>
                <a:gd name="connsiteY124" fmla="*/ 728401 h 728775"/>
                <a:gd name="connsiteX125" fmla="*/ 0 w 904622"/>
                <a:gd name="connsiteY125" fmla="*/ 728776 h 728775"/>
                <a:gd name="connsiteX126" fmla="*/ 106 w 904622"/>
                <a:gd name="connsiteY126" fmla="*/ 728454 h 728775"/>
                <a:gd name="connsiteX127" fmla="*/ 10219 w 904622"/>
                <a:gd name="connsiteY127" fmla="*/ 718826 h 728775"/>
                <a:gd name="connsiteX128" fmla="*/ 17059 w 904622"/>
                <a:gd name="connsiteY128" fmla="*/ 706626 h 728775"/>
                <a:gd name="connsiteX129" fmla="*/ 28662 w 904622"/>
                <a:gd name="connsiteY129" fmla="*/ 701195 h 728775"/>
                <a:gd name="connsiteX130" fmla="*/ 52933 w 904622"/>
                <a:gd name="connsiteY130" fmla="*/ 698573 h 728775"/>
                <a:gd name="connsiteX131" fmla="*/ 88993 w 904622"/>
                <a:gd name="connsiteY131" fmla="*/ 688436 h 728775"/>
                <a:gd name="connsiteX132" fmla="*/ 121354 w 904622"/>
                <a:gd name="connsiteY132" fmla="*/ 673107 h 728775"/>
                <a:gd name="connsiteX133" fmla="*/ 130509 w 904622"/>
                <a:gd name="connsiteY133" fmla="*/ 667008 h 728775"/>
                <a:gd name="connsiteX134" fmla="*/ 140303 w 904622"/>
                <a:gd name="connsiteY134" fmla="*/ 654755 h 728775"/>
                <a:gd name="connsiteX135" fmla="*/ 156590 w 904622"/>
                <a:gd name="connsiteY135" fmla="*/ 638785 h 728775"/>
                <a:gd name="connsiteX136" fmla="*/ 187008 w 904622"/>
                <a:gd name="connsiteY136" fmla="*/ 619578 h 728775"/>
                <a:gd name="connsiteX137" fmla="*/ 201007 w 904622"/>
                <a:gd name="connsiteY137" fmla="*/ 608824 h 728775"/>
                <a:gd name="connsiteX138" fmla="*/ 222350 w 904622"/>
                <a:gd name="connsiteY138" fmla="*/ 581833 h 728775"/>
                <a:gd name="connsiteX139" fmla="*/ 236535 w 904622"/>
                <a:gd name="connsiteY139" fmla="*/ 559441 h 728775"/>
                <a:gd name="connsiteX140" fmla="*/ 248324 w 904622"/>
                <a:gd name="connsiteY140" fmla="*/ 544996 h 728775"/>
                <a:gd name="connsiteX141" fmla="*/ 256468 w 904622"/>
                <a:gd name="connsiteY141" fmla="*/ 532155 h 728775"/>
                <a:gd name="connsiteX142" fmla="*/ 262189 w 904622"/>
                <a:gd name="connsiteY142" fmla="*/ 519128 h 728775"/>
                <a:gd name="connsiteX143" fmla="*/ 265409 w 904622"/>
                <a:gd name="connsiteY143" fmla="*/ 498102 h 728775"/>
                <a:gd name="connsiteX144" fmla="*/ 263254 w 904622"/>
                <a:gd name="connsiteY144" fmla="*/ 489862 h 728775"/>
                <a:gd name="connsiteX145" fmla="*/ 254259 w 904622"/>
                <a:gd name="connsiteY145" fmla="*/ 476380 h 728775"/>
                <a:gd name="connsiteX146" fmla="*/ 248244 w 904622"/>
                <a:gd name="connsiteY146" fmla="*/ 472769 h 728775"/>
                <a:gd name="connsiteX147" fmla="*/ 246621 w 904622"/>
                <a:gd name="connsiteY147" fmla="*/ 466403 h 728775"/>
                <a:gd name="connsiteX148" fmla="*/ 249841 w 904622"/>
                <a:gd name="connsiteY148" fmla="*/ 455167 h 728775"/>
                <a:gd name="connsiteX149" fmla="*/ 249788 w 904622"/>
                <a:gd name="connsiteY149" fmla="*/ 435798 h 728775"/>
                <a:gd name="connsiteX150" fmla="*/ 251597 w 904622"/>
                <a:gd name="connsiteY150" fmla="*/ 404768 h 728775"/>
                <a:gd name="connsiteX151" fmla="*/ 261604 w 904622"/>
                <a:gd name="connsiteY151" fmla="*/ 379648 h 728775"/>
                <a:gd name="connsiteX152" fmla="*/ 286061 w 904622"/>
                <a:gd name="connsiteY152" fmla="*/ 346611 h 728775"/>
                <a:gd name="connsiteX153" fmla="*/ 290612 w 904622"/>
                <a:gd name="connsiteY153" fmla="*/ 332996 h 728775"/>
                <a:gd name="connsiteX154" fmla="*/ 293406 w 904622"/>
                <a:gd name="connsiteY154" fmla="*/ 311328 h 728775"/>
                <a:gd name="connsiteX155" fmla="*/ 293646 w 904622"/>
                <a:gd name="connsiteY155" fmla="*/ 303650 h 728775"/>
                <a:gd name="connsiteX156" fmla="*/ 324250 w 904622"/>
                <a:gd name="connsiteY156" fmla="*/ 272726 h 728775"/>
                <a:gd name="connsiteX157" fmla="*/ 342161 w 904622"/>
                <a:gd name="connsiteY157" fmla="*/ 248945 h 728775"/>
                <a:gd name="connsiteX158" fmla="*/ 348388 w 904622"/>
                <a:gd name="connsiteY158" fmla="*/ 243111 h 728775"/>
                <a:gd name="connsiteX159" fmla="*/ 364196 w 904622"/>
                <a:gd name="connsiteY159" fmla="*/ 232224 h 728775"/>
                <a:gd name="connsiteX160" fmla="*/ 419391 w 904622"/>
                <a:gd name="connsiteY160" fmla="*/ 208389 h 728775"/>
                <a:gd name="connsiteX161" fmla="*/ 450581 w 904622"/>
                <a:gd name="connsiteY161" fmla="*/ 191296 h 728775"/>
                <a:gd name="connsiteX162" fmla="*/ 468784 w 904622"/>
                <a:gd name="connsiteY162" fmla="*/ 178828 h 728775"/>
                <a:gd name="connsiteX163" fmla="*/ 479642 w 904622"/>
                <a:gd name="connsiteY163" fmla="*/ 164036 h 728775"/>
                <a:gd name="connsiteX164" fmla="*/ 509715 w 904622"/>
                <a:gd name="connsiteY164" fmla="*/ 105745 h 728775"/>
                <a:gd name="connsiteX165" fmla="*/ 539229 w 904622"/>
                <a:gd name="connsiteY165" fmla="*/ 22924 h 728775"/>
                <a:gd name="connsiteX166" fmla="*/ 541704 w 904622"/>
                <a:gd name="connsiteY166" fmla="*/ 13294 h 728775"/>
                <a:gd name="connsiteX167" fmla="*/ 554903 w 904622"/>
                <a:gd name="connsiteY167" fmla="*/ 10512 h 728775"/>
                <a:gd name="connsiteX168" fmla="*/ 564245 w 904622"/>
                <a:gd name="connsiteY168" fmla="*/ 9309 h 728775"/>
                <a:gd name="connsiteX169" fmla="*/ 571776 w 904622"/>
                <a:gd name="connsiteY169" fmla="*/ 6260 h 728775"/>
                <a:gd name="connsiteX170" fmla="*/ 581090 w 904622"/>
                <a:gd name="connsiteY170" fmla="*/ 0 h 728775"/>
                <a:gd name="connsiteX171" fmla="*/ 590032 w 904622"/>
                <a:gd name="connsiteY171" fmla="*/ 2515 h 728775"/>
                <a:gd name="connsiteX172" fmla="*/ 585561 w 904622"/>
                <a:gd name="connsiteY172" fmla="*/ 6768 h 728775"/>
                <a:gd name="connsiteX173" fmla="*/ 585561 w 904622"/>
                <a:gd name="connsiteY173" fmla="*/ 17041 h 728775"/>
                <a:gd name="connsiteX174" fmla="*/ 591895 w 904622"/>
                <a:gd name="connsiteY174" fmla="*/ 29052 h 728775"/>
                <a:gd name="connsiteX175" fmla="*/ 602913 w 904622"/>
                <a:gd name="connsiteY175" fmla="*/ 42534 h 728775"/>
                <a:gd name="connsiteX176" fmla="*/ 622926 w 904622"/>
                <a:gd name="connsiteY176" fmla="*/ 59628 h 728775"/>
                <a:gd name="connsiteX177" fmla="*/ 638521 w 904622"/>
                <a:gd name="connsiteY177" fmla="*/ 66477 h 728775"/>
                <a:gd name="connsiteX178" fmla="*/ 660796 w 904622"/>
                <a:gd name="connsiteY178" fmla="*/ 70596 h 728775"/>
                <a:gd name="connsiteX179" fmla="*/ 686770 w 904622"/>
                <a:gd name="connsiteY179" fmla="*/ 63106 h 728775"/>
                <a:gd name="connsiteX180" fmla="*/ 701301 w 904622"/>
                <a:gd name="connsiteY180" fmla="*/ 62973 h 728775"/>
                <a:gd name="connsiteX181" fmla="*/ 708353 w 904622"/>
                <a:gd name="connsiteY181" fmla="*/ 59736 h 728775"/>
                <a:gd name="connsiteX182" fmla="*/ 716044 w 904622"/>
                <a:gd name="connsiteY182" fmla="*/ 64471 h 728775"/>
                <a:gd name="connsiteX183" fmla="*/ 730654 w 904622"/>
                <a:gd name="connsiteY183" fmla="*/ 65996 h 728775"/>
                <a:gd name="connsiteX184" fmla="*/ 744759 w 904622"/>
                <a:gd name="connsiteY184" fmla="*/ 63507 h 728775"/>
                <a:gd name="connsiteX185" fmla="*/ 755431 w 904622"/>
                <a:gd name="connsiteY185" fmla="*/ 56338 h 728775"/>
                <a:gd name="connsiteX186" fmla="*/ 762217 w 904622"/>
                <a:gd name="connsiteY186" fmla="*/ 48072 h 728775"/>
                <a:gd name="connsiteX187" fmla="*/ 763282 w 904622"/>
                <a:gd name="connsiteY187" fmla="*/ 52138 h 728775"/>
                <a:gd name="connsiteX188" fmla="*/ 763601 w 904622"/>
                <a:gd name="connsiteY188" fmla="*/ 56526 h 728775"/>
                <a:gd name="connsiteX189" fmla="*/ 765677 w 904622"/>
                <a:gd name="connsiteY189" fmla="*/ 59094 h 728775"/>
                <a:gd name="connsiteX190" fmla="*/ 769882 w 904622"/>
                <a:gd name="connsiteY190" fmla="*/ 69580 h 728775"/>
                <a:gd name="connsiteX191" fmla="*/ 772091 w 904622"/>
                <a:gd name="connsiteY191" fmla="*/ 73673 h 728775"/>
                <a:gd name="connsiteX192" fmla="*/ 780208 w 904622"/>
                <a:gd name="connsiteY192" fmla="*/ 73002 h 728775"/>
                <a:gd name="connsiteX193" fmla="*/ 787260 w 904622"/>
                <a:gd name="connsiteY193" fmla="*/ 75062 h 728775"/>
                <a:gd name="connsiteX194" fmla="*/ 803174 w 904622"/>
                <a:gd name="connsiteY194" fmla="*/ 74075 h 7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904622" h="728775">
                  <a:moveTo>
                    <a:pt x="818423" y="75843"/>
                  </a:moveTo>
                  <a:lnTo>
                    <a:pt x="820579" y="82611"/>
                  </a:lnTo>
                  <a:lnTo>
                    <a:pt x="824997" y="88015"/>
                  </a:lnTo>
                  <a:lnTo>
                    <a:pt x="840752" y="100347"/>
                  </a:lnTo>
                  <a:lnTo>
                    <a:pt x="850093" y="107944"/>
                  </a:lnTo>
                  <a:lnTo>
                    <a:pt x="850359" y="110566"/>
                  </a:lnTo>
                  <a:lnTo>
                    <a:pt x="847351" y="116799"/>
                  </a:lnTo>
                  <a:lnTo>
                    <a:pt x="846074" y="121079"/>
                  </a:lnTo>
                  <a:lnTo>
                    <a:pt x="848523" y="125653"/>
                  </a:lnTo>
                  <a:lnTo>
                    <a:pt x="854297" y="131164"/>
                  </a:lnTo>
                  <a:lnTo>
                    <a:pt x="854750" y="133812"/>
                  </a:lnTo>
                  <a:lnTo>
                    <a:pt x="853366" y="136889"/>
                  </a:lnTo>
                  <a:lnTo>
                    <a:pt x="850385" y="142799"/>
                  </a:lnTo>
                  <a:lnTo>
                    <a:pt x="856719" y="160135"/>
                  </a:lnTo>
                  <a:lnTo>
                    <a:pt x="857784" y="176909"/>
                  </a:lnTo>
                  <a:lnTo>
                    <a:pt x="856134" y="188813"/>
                  </a:lnTo>
                  <a:lnTo>
                    <a:pt x="856187" y="195687"/>
                  </a:lnTo>
                  <a:lnTo>
                    <a:pt x="857012" y="201518"/>
                  </a:lnTo>
                  <a:lnTo>
                    <a:pt x="862388" y="214973"/>
                  </a:lnTo>
                  <a:lnTo>
                    <a:pt x="858795" y="237206"/>
                  </a:lnTo>
                  <a:lnTo>
                    <a:pt x="862840" y="249296"/>
                  </a:lnTo>
                  <a:lnTo>
                    <a:pt x="868402" y="259087"/>
                  </a:lnTo>
                  <a:lnTo>
                    <a:pt x="871436" y="276529"/>
                  </a:lnTo>
                  <a:lnTo>
                    <a:pt x="875907" y="284795"/>
                  </a:lnTo>
                  <a:lnTo>
                    <a:pt x="883226" y="292044"/>
                  </a:lnTo>
                  <a:lnTo>
                    <a:pt x="887404" y="294479"/>
                  </a:lnTo>
                  <a:lnTo>
                    <a:pt x="895468" y="300472"/>
                  </a:lnTo>
                  <a:lnTo>
                    <a:pt x="901242" y="305446"/>
                  </a:lnTo>
                  <a:lnTo>
                    <a:pt x="904622" y="312885"/>
                  </a:lnTo>
                  <a:lnTo>
                    <a:pt x="897384" y="318984"/>
                  </a:lnTo>
                  <a:lnTo>
                    <a:pt x="891582" y="324440"/>
                  </a:lnTo>
                  <a:lnTo>
                    <a:pt x="889932" y="330327"/>
                  </a:lnTo>
                  <a:lnTo>
                    <a:pt x="892647" y="339742"/>
                  </a:lnTo>
                  <a:lnTo>
                    <a:pt x="892647" y="344799"/>
                  </a:lnTo>
                  <a:lnTo>
                    <a:pt x="888947" y="346403"/>
                  </a:lnTo>
                  <a:lnTo>
                    <a:pt x="873884" y="345868"/>
                  </a:lnTo>
                  <a:lnTo>
                    <a:pt x="862068" y="345467"/>
                  </a:lnTo>
                  <a:lnTo>
                    <a:pt x="848496" y="345011"/>
                  </a:lnTo>
                  <a:lnTo>
                    <a:pt x="829388" y="344101"/>
                  </a:lnTo>
                  <a:lnTo>
                    <a:pt x="817572" y="343540"/>
                  </a:lnTo>
                  <a:lnTo>
                    <a:pt x="801338" y="342789"/>
                  </a:lnTo>
                  <a:lnTo>
                    <a:pt x="795749" y="343165"/>
                  </a:lnTo>
                  <a:lnTo>
                    <a:pt x="780873" y="345786"/>
                  </a:lnTo>
                  <a:lnTo>
                    <a:pt x="770361" y="347657"/>
                  </a:lnTo>
                  <a:lnTo>
                    <a:pt x="768578" y="348165"/>
                  </a:lnTo>
                  <a:lnTo>
                    <a:pt x="765304" y="350494"/>
                  </a:lnTo>
                  <a:lnTo>
                    <a:pt x="763042" y="357421"/>
                  </a:lnTo>
                  <a:lnTo>
                    <a:pt x="761020" y="365312"/>
                  </a:lnTo>
                  <a:lnTo>
                    <a:pt x="758837" y="368817"/>
                  </a:lnTo>
                  <a:lnTo>
                    <a:pt x="727301" y="380212"/>
                  </a:lnTo>
                  <a:lnTo>
                    <a:pt x="714980" y="381790"/>
                  </a:lnTo>
                  <a:lnTo>
                    <a:pt x="707847" y="380611"/>
                  </a:lnTo>
                  <a:lnTo>
                    <a:pt x="702764" y="381548"/>
                  </a:lnTo>
                  <a:lnTo>
                    <a:pt x="698400" y="383983"/>
                  </a:lnTo>
                  <a:lnTo>
                    <a:pt x="696909" y="387648"/>
                  </a:lnTo>
                  <a:lnTo>
                    <a:pt x="696697" y="392358"/>
                  </a:lnTo>
                  <a:lnTo>
                    <a:pt x="697628" y="397093"/>
                  </a:lnTo>
                  <a:lnTo>
                    <a:pt x="700662" y="403674"/>
                  </a:lnTo>
                  <a:lnTo>
                    <a:pt x="701194" y="410253"/>
                  </a:lnTo>
                  <a:lnTo>
                    <a:pt x="699251" y="414907"/>
                  </a:lnTo>
                  <a:lnTo>
                    <a:pt x="698799" y="419562"/>
                  </a:lnTo>
                  <a:lnTo>
                    <a:pt x="697894" y="424592"/>
                  </a:lnTo>
                  <a:lnTo>
                    <a:pt x="699517" y="427320"/>
                  </a:lnTo>
                  <a:lnTo>
                    <a:pt x="702551" y="427748"/>
                  </a:lnTo>
                  <a:lnTo>
                    <a:pt x="705612" y="430050"/>
                  </a:lnTo>
                  <a:lnTo>
                    <a:pt x="709923" y="432139"/>
                  </a:lnTo>
                  <a:lnTo>
                    <a:pt x="713489" y="436123"/>
                  </a:lnTo>
                  <a:lnTo>
                    <a:pt x="713330" y="441794"/>
                  </a:lnTo>
                  <a:lnTo>
                    <a:pt x="710349" y="445006"/>
                  </a:lnTo>
                  <a:lnTo>
                    <a:pt x="707714" y="446688"/>
                  </a:lnTo>
                  <a:lnTo>
                    <a:pt x="695898" y="448189"/>
                  </a:lnTo>
                  <a:lnTo>
                    <a:pt x="686557" y="449390"/>
                  </a:lnTo>
                  <a:lnTo>
                    <a:pt x="674342" y="458433"/>
                  </a:lnTo>
                  <a:lnTo>
                    <a:pt x="661328" y="468064"/>
                  </a:lnTo>
                  <a:lnTo>
                    <a:pt x="645946" y="474430"/>
                  </a:lnTo>
                  <a:lnTo>
                    <a:pt x="639160" y="476221"/>
                  </a:lnTo>
                  <a:lnTo>
                    <a:pt x="627317" y="480795"/>
                  </a:lnTo>
                  <a:lnTo>
                    <a:pt x="613132" y="488313"/>
                  </a:lnTo>
                  <a:lnTo>
                    <a:pt x="606133" y="500350"/>
                  </a:lnTo>
                  <a:lnTo>
                    <a:pt x="597324" y="514208"/>
                  </a:lnTo>
                  <a:lnTo>
                    <a:pt x="588835" y="523490"/>
                  </a:lnTo>
                  <a:lnTo>
                    <a:pt x="577258" y="532291"/>
                  </a:lnTo>
                  <a:lnTo>
                    <a:pt x="566453" y="535634"/>
                  </a:lnTo>
                  <a:lnTo>
                    <a:pt x="552881" y="539862"/>
                  </a:lnTo>
                  <a:lnTo>
                    <a:pt x="535769" y="543099"/>
                  </a:lnTo>
                  <a:lnTo>
                    <a:pt x="523660" y="544171"/>
                  </a:lnTo>
                  <a:lnTo>
                    <a:pt x="520041" y="544868"/>
                  </a:lnTo>
                  <a:lnTo>
                    <a:pt x="509369" y="545081"/>
                  </a:lnTo>
                  <a:lnTo>
                    <a:pt x="504153" y="544411"/>
                  </a:lnTo>
                  <a:lnTo>
                    <a:pt x="500241" y="544035"/>
                  </a:lnTo>
                  <a:lnTo>
                    <a:pt x="498671" y="545025"/>
                  </a:lnTo>
                  <a:lnTo>
                    <a:pt x="498138" y="547192"/>
                  </a:lnTo>
                  <a:lnTo>
                    <a:pt x="497925" y="552168"/>
                  </a:lnTo>
                  <a:lnTo>
                    <a:pt x="497207" y="557866"/>
                  </a:lnTo>
                  <a:lnTo>
                    <a:pt x="493827" y="562654"/>
                  </a:lnTo>
                  <a:lnTo>
                    <a:pt x="491432" y="564793"/>
                  </a:lnTo>
                  <a:lnTo>
                    <a:pt x="488638" y="565674"/>
                  </a:lnTo>
                  <a:lnTo>
                    <a:pt x="479669" y="564391"/>
                  </a:lnTo>
                  <a:lnTo>
                    <a:pt x="472164" y="562867"/>
                  </a:lnTo>
                  <a:lnTo>
                    <a:pt x="454307" y="560833"/>
                  </a:lnTo>
                  <a:lnTo>
                    <a:pt x="450741" y="561315"/>
                  </a:lnTo>
                  <a:lnTo>
                    <a:pt x="449410" y="561903"/>
                  </a:lnTo>
                  <a:lnTo>
                    <a:pt x="443848" y="565166"/>
                  </a:lnTo>
                  <a:lnTo>
                    <a:pt x="435279" y="572013"/>
                  </a:lnTo>
                  <a:lnTo>
                    <a:pt x="429451" y="578007"/>
                  </a:lnTo>
                  <a:lnTo>
                    <a:pt x="425113" y="580817"/>
                  </a:lnTo>
                  <a:lnTo>
                    <a:pt x="414734" y="582289"/>
                  </a:lnTo>
                  <a:lnTo>
                    <a:pt x="410210" y="584481"/>
                  </a:lnTo>
                  <a:lnTo>
                    <a:pt x="390889" y="599435"/>
                  </a:lnTo>
                  <a:lnTo>
                    <a:pt x="386764" y="603073"/>
                  </a:lnTo>
                  <a:lnTo>
                    <a:pt x="366884" y="616047"/>
                  </a:lnTo>
                  <a:lnTo>
                    <a:pt x="361269" y="620353"/>
                  </a:lnTo>
                  <a:lnTo>
                    <a:pt x="356878" y="624606"/>
                  </a:lnTo>
                  <a:lnTo>
                    <a:pt x="345008" y="634184"/>
                  </a:lnTo>
                  <a:lnTo>
                    <a:pt x="337424" y="638383"/>
                  </a:lnTo>
                  <a:lnTo>
                    <a:pt x="336040" y="640871"/>
                  </a:lnTo>
                  <a:lnTo>
                    <a:pt x="335667" y="646705"/>
                  </a:lnTo>
                  <a:lnTo>
                    <a:pt x="335667" y="659599"/>
                  </a:lnTo>
                  <a:lnTo>
                    <a:pt x="335667" y="671958"/>
                  </a:lnTo>
                  <a:lnTo>
                    <a:pt x="335667" y="689879"/>
                  </a:lnTo>
                  <a:lnTo>
                    <a:pt x="335667" y="707802"/>
                  </a:lnTo>
                  <a:lnTo>
                    <a:pt x="335667" y="728401"/>
                  </a:lnTo>
                  <a:lnTo>
                    <a:pt x="325634" y="728401"/>
                  </a:lnTo>
                  <a:lnTo>
                    <a:pt x="325634" y="728427"/>
                  </a:lnTo>
                  <a:lnTo>
                    <a:pt x="325581" y="728401"/>
                  </a:lnTo>
                  <a:lnTo>
                    <a:pt x="0" y="728776"/>
                  </a:lnTo>
                  <a:lnTo>
                    <a:pt x="106" y="728454"/>
                  </a:lnTo>
                  <a:lnTo>
                    <a:pt x="10219" y="718826"/>
                  </a:lnTo>
                  <a:lnTo>
                    <a:pt x="17059" y="706626"/>
                  </a:lnTo>
                  <a:lnTo>
                    <a:pt x="28662" y="701195"/>
                  </a:lnTo>
                  <a:lnTo>
                    <a:pt x="52933" y="698573"/>
                  </a:lnTo>
                  <a:lnTo>
                    <a:pt x="88993" y="688436"/>
                  </a:lnTo>
                  <a:lnTo>
                    <a:pt x="121354" y="673107"/>
                  </a:lnTo>
                  <a:lnTo>
                    <a:pt x="130509" y="667008"/>
                  </a:lnTo>
                  <a:lnTo>
                    <a:pt x="140303" y="654755"/>
                  </a:lnTo>
                  <a:lnTo>
                    <a:pt x="156590" y="638785"/>
                  </a:lnTo>
                  <a:lnTo>
                    <a:pt x="187008" y="619578"/>
                  </a:lnTo>
                  <a:lnTo>
                    <a:pt x="201007" y="608824"/>
                  </a:lnTo>
                  <a:lnTo>
                    <a:pt x="222350" y="581833"/>
                  </a:lnTo>
                  <a:lnTo>
                    <a:pt x="236535" y="559441"/>
                  </a:lnTo>
                  <a:lnTo>
                    <a:pt x="248324" y="544996"/>
                  </a:lnTo>
                  <a:lnTo>
                    <a:pt x="256468" y="532155"/>
                  </a:lnTo>
                  <a:lnTo>
                    <a:pt x="262189" y="519128"/>
                  </a:lnTo>
                  <a:lnTo>
                    <a:pt x="265409" y="498102"/>
                  </a:lnTo>
                  <a:lnTo>
                    <a:pt x="263254" y="489862"/>
                  </a:lnTo>
                  <a:lnTo>
                    <a:pt x="254259" y="476380"/>
                  </a:lnTo>
                  <a:lnTo>
                    <a:pt x="248244" y="472769"/>
                  </a:lnTo>
                  <a:lnTo>
                    <a:pt x="246621" y="466403"/>
                  </a:lnTo>
                  <a:lnTo>
                    <a:pt x="249841" y="455167"/>
                  </a:lnTo>
                  <a:lnTo>
                    <a:pt x="249788" y="435798"/>
                  </a:lnTo>
                  <a:lnTo>
                    <a:pt x="251597" y="404768"/>
                  </a:lnTo>
                  <a:lnTo>
                    <a:pt x="261604" y="379648"/>
                  </a:lnTo>
                  <a:lnTo>
                    <a:pt x="286061" y="346611"/>
                  </a:lnTo>
                  <a:lnTo>
                    <a:pt x="290612" y="332996"/>
                  </a:lnTo>
                  <a:lnTo>
                    <a:pt x="293406" y="311328"/>
                  </a:lnTo>
                  <a:lnTo>
                    <a:pt x="293646" y="303650"/>
                  </a:lnTo>
                  <a:lnTo>
                    <a:pt x="324250" y="272726"/>
                  </a:lnTo>
                  <a:lnTo>
                    <a:pt x="342161" y="248945"/>
                  </a:lnTo>
                  <a:lnTo>
                    <a:pt x="348388" y="243111"/>
                  </a:lnTo>
                  <a:lnTo>
                    <a:pt x="364196" y="232224"/>
                  </a:lnTo>
                  <a:lnTo>
                    <a:pt x="419391" y="208389"/>
                  </a:lnTo>
                  <a:lnTo>
                    <a:pt x="450581" y="191296"/>
                  </a:lnTo>
                  <a:lnTo>
                    <a:pt x="468784" y="178828"/>
                  </a:lnTo>
                  <a:lnTo>
                    <a:pt x="479642" y="164036"/>
                  </a:lnTo>
                  <a:lnTo>
                    <a:pt x="509715" y="105745"/>
                  </a:lnTo>
                  <a:lnTo>
                    <a:pt x="539229" y="22924"/>
                  </a:lnTo>
                  <a:lnTo>
                    <a:pt x="541704" y="13294"/>
                  </a:lnTo>
                  <a:lnTo>
                    <a:pt x="554903" y="10512"/>
                  </a:lnTo>
                  <a:lnTo>
                    <a:pt x="564245" y="9309"/>
                  </a:lnTo>
                  <a:lnTo>
                    <a:pt x="571776" y="6260"/>
                  </a:lnTo>
                  <a:lnTo>
                    <a:pt x="581090" y="0"/>
                  </a:lnTo>
                  <a:lnTo>
                    <a:pt x="590032" y="2515"/>
                  </a:lnTo>
                  <a:lnTo>
                    <a:pt x="585561" y="6768"/>
                  </a:lnTo>
                  <a:lnTo>
                    <a:pt x="585561" y="17041"/>
                  </a:lnTo>
                  <a:lnTo>
                    <a:pt x="591895" y="29052"/>
                  </a:lnTo>
                  <a:lnTo>
                    <a:pt x="602913" y="42534"/>
                  </a:lnTo>
                  <a:lnTo>
                    <a:pt x="622926" y="59628"/>
                  </a:lnTo>
                  <a:lnTo>
                    <a:pt x="638521" y="66477"/>
                  </a:lnTo>
                  <a:lnTo>
                    <a:pt x="660796" y="70596"/>
                  </a:lnTo>
                  <a:lnTo>
                    <a:pt x="686770" y="63106"/>
                  </a:lnTo>
                  <a:lnTo>
                    <a:pt x="701301" y="62973"/>
                  </a:lnTo>
                  <a:lnTo>
                    <a:pt x="708353" y="59736"/>
                  </a:lnTo>
                  <a:lnTo>
                    <a:pt x="716044" y="64471"/>
                  </a:lnTo>
                  <a:lnTo>
                    <a:pt x="730654" y="65996"/>
                  </a:lnTo>
                  <a:lnTo>
                    <a:pt x="744759" y="63507"/>
                  </a:lnTo>
                  <a:lnTo>
                    <a:pt x="755431" y="56338"/>
                  </a:lnTo>
                  <a:lnTo>
                    <a:pt x="762217" y="48072"/>
                  </a:lnTo>
                  <a:lnTo>
                    <a:pt x="763282" y="52138"/>
                  </a:lnTo>
                  <a:lnTo>
                    <a:pt x="763601" y="56526"/>
                  </a:lnTo>
                  <a:lnTo>
                    <a:pt x="765677" y="59094"/>
                  </a:lnTo>
                  <a:lnTo>
                    <a:pt x="769882" y="69580"/>
                  </a:lnTo>
                  <a:lnTo>
                    <a:pt x="772091" y="73673"/>
                  </a:lnTo>
                  <a:lnTo>
                    <a:pt x="780208" y="73002"/>
                  </a:lnTo>
                  <a:lnTo>
                    <a:pt x="787260" y="75062"/>
                  </a:lnTo>
                  <a:lnTo>
                    <a:pt x="803174" y="7407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7B3C20B-D63C-F4A7-7BBC-FEFBD5D0F63C}"/>
                </a:ext>
              </a:extLst>
            </p:cNvPr>
            <p:cNvSpPr/>
            <p:nvPr/>
          </p:nvSpPr>
          <p:spPr>
            <a:xfrm>
              <a:off x="7267003" y="1955187"/>
              <a:ext cx="127378" cy="156054"/>
            </a:xfrm>
            <a:custGeom>
              <a:avLst/>
              <a:gdLst>
                <a:gd name="connsiteX0" fmla="*/ 11231 w 102592"/>
                <a:gd name="connsiteY0" fmla="*/ 109198 h 116582"/>
                <a:gd name="connsiteX1" fmla="*/ 3539 w 102592"/>
                <a:gd name="connsiteY1" fmla="*/ 116583 h 116582"/>
                <a:gd name="connsiteX2" fmla="*/ 1091 w 102592"/>
                <a:gd name="connsiteY2" fmla="*/ 109254 h 116582"/>
                <a:gd name="connsiteX3" fmla="*/ 0 w 102592"/>
                <a:gd name="connsiteY3" fmla="*/ 106606 h 116582"/>
                <a:gd name="connsiteX4" fmla="*/ 14132 w 102592"/>
                <a:gd name="connsiteY4" fmla="*/ 92506 h 116582"/>
                <a:gd name="connsiteX5" fmla="*/ 20864 w 102592"/>
                <a:gd name="connsiteY5" fmla="*/ 83625 h 116582"/>
                <a:gd name="connsiteX6" fmla="*/ 24351 w 102592"/>
                <a:gd name="connsiteY6" fmla="*/ 87423 h 116582"/>
                <a:gd name="connsiteX7" fmla="*/ 24457 w 102592"/>
                <a:gd name="connsiteY7" fmla="*/ 88842 h 116582"/>
                <a:gd name="connsiteX8" fmla="*/ 11364 w 102592"/>
                <a:gd name="connsiteY8" fmla="*/ 103101 h 116582"/>
                <a:gd name="connsiteX9" fmla="*/ 11231 w 102592"/>
                <a:gd name="connsiteY9" fmla="*/ 109200 h 116582"/>
                <a:gd name="connsiteX10" fmla="*/ 99585 w 102592"/>
                <a:gd name="connsiteY10" fmla="*/ 48475 h 116582"/>
                <a:gd name="connsiteX11" fmla="*/ 101634 w 102592"/>
                <a:gd name="connsiteY11" fmla="*/ 67788 h 116582"/>
                <a:gd name="connsiteX12" fmla="*/ 97190 w 102592"/>
                <a:gd name="connsiteY12" fmla="*/ 75974 h 116582"/>
                <a:gd name="connsiteX13" fmla="*/ 94662 w 102592"/>
                <a:gd name="connsiteY13" fmla="*/ 85632 h 116582"/>
                <a:gd name="connsiteX14" fmla="*/ 93544 w 102592"/>
                <a:gd name="connsiteY14" fmla="*/ 92908 h 116582"/>
                <a:gd name="connsiteX15" fmla="*/ 90430 w 102592"/>
                <a:gd name="connsiteY15" fmla="*/ 92586 h 116582"/>
                <a:gd name="connsiteX16" fmla="*/ 80557 w 102592"/>
                <a:gd name="connsiteY16" fmla="*/ 97855 h 116582"/>
                <a:gd name="connsiteX17" fmla="*/ 67437 w 102592"/>
                <a:gd name="connsiteY17" fmla="*/ 102832 h 116582"/>
                <a:gd name="connsiteX18" fmla="*/ 53013 w 102592"/>
                <a:gd name="connsiteY18" fmla="*/ 104115 h 116582"/>
                <a:gd name="connsiteX19" fmla="*/ 50963 w 102592"/>
                <a:gd name="connsiteY19" fmla="*/ 102643 h 116582"/>
                <a:gd name="connsiteX20" fmla="*/ 50378 w 102592"/>
                <a:gd name="connsiteY20" fmla="*/ 100128 h 116582"/>
                <a:gd name="connsiteX21" fmla="*/ 54610 w 102592"/>
                <a:gd name="connsiteY21" fmla="*/ 87875 h 116582"/>
                <a:gd name="connsiteX22" fmla="*/ 56233 w 102592"/>
                <a:gd name="connsiteY22" fmla="*/ 82124 h 116582"/>
                <a:gd name="connsiteX23" fmla="*/ 62487 w 102592"/>
                <a:gd name="connsiteY23" fmla="*/ 75918 h 116582"/>
                <a:gd name="connsiteX24" fmla="*/ 71349 w 102592"/>
                <a:gd name="connsiteY24" fmla="*/ 70540 h 116582"/>
                <a:gd name="connsiteX25" fmla="*/ 75101 w 102592"/>
                <a:gd name="connsiteY25" fmla="*/ 69177 h 116582"/>
                <a:gd name="connsiteX26" fmla="*/ 74676 w 102592"/>
                <a:gd name="connsiteY26" fmla="*/ 66875 h 116582"/>
                <a:gd name="connsiteX27" fmla="*/ 69379 w 102592"/>
                <a:gd name="connsiteY27" fmla="*/ 63317 h 116582"/>
                <a:gd name="connsiteX28" fmla="*/ 63844 w 102592"/>
                <a:gd name="connsiteY28" fmla="*/ 61473 h 116582"/>
                <a:gd name="connsiteX29" fmla="*/ 58601 w 102592"/>
                <a:gd name="connsiteY29" fmla="*/ 63317 h 116582"/>
                <a:gd name="connsiteX30" fmla="*/ 56951 w 102592"/>
                <a:gd name="connsiteY30" fmla="*/ 62756 h 116582"/>
                <a:gd name="connsiteX31" fmla="*/ 56393 w 102592"/>
                <a:gd name="connsiteY31" fmla="*/ 61178 h 116582"/>
                <a:gd name="connsiteX32" fmla="*/ 58229 w 102592"/>
                <a:gd name="connsiteY32" fmla="*/ 58958 h 116582"/>
                <a:gd name="connsiteX33" fmla="*/ 59080 w 102592"/>
                <a:gd name="connsiteY33" fmla="*/ 54838 h 116582"/>
                <a:gd name="connsiteX34" fmla="*/ 58255 w 102592"/>
                <a:gd name="connsiteY34" fmla="*/ 47938 h 116582"/>
                <a:gd name="connsiteX35" fmla="*/ 57697 w 102592"/>
                <a:gd name="connsiteY35" fmla="*/ 39536 h 116582"/>
                <a:gd name="connsiteX36" fmla="*/ 56552 w 102592"/>
                <a:gd name="connsiteY36" fmla="*/ 33011 h 116582"/>
                <a:gd name="connsiteX37" fmla="*/ 59826 w 102592"/>
                <a:gd name="connsiteY37" fmla="*/ 22416 h 116582"/>
                <a:gd name="connsiteX38" fmla="*/ 60651 w 102592"/>
                <a:gd name="connsiteY38" fmla="*/ 17360 h 116582"/>
                <a:gd name="connsiteX39" fmla="*/ 64723 w 102592"/>
                <a:gd name="connsiteY39" fmla="*/ 6552 h 116582"/>
                <a:gd name="connsiteX40" fmla="*/ 74276 w 102592"/>
                <a:gd name="connsiteY40" fmla="*/ 0 h 116582"/>
                <a:gd name="connsiteX41" fmla="*/ 82553 w 102592"/>
                <a:gd name="connsiteY41" fmla="*/ 1900 h 116582"/>
                <a:gd name="connsiteX42" fmla="*/ 86918 w 102592"/>
                <a:gd name="connsiteY42" fmla="*/ 2382 h 116582"/>
                <a:gd name="connsiteX43" fmla="*/ 88754 w 102592"/>
                <a:gd name="connsiteY43" fmla="*/ 3665 h 116582"/>
                <a:gd name="connsiteX44" fmla="*/ 89951 w 102592"/>
                <a:gd name="connsiteY44" fmla="*/ 7409 h 116582"/>
                <a:gd name="connsiteX45" fmla="*/ 96045 w 102592"/>
                <a:gd name="connsiteY45" fmla="*/ 11742 h 116582"/>
                <a:gd name="connsiteX46" fmla="*/ 101049 w 102592"/>
                <a:gd name="connsiteY46" fmla="*/ 12303 h 116582"/>
                <a:gd name="connsiteX47" fmla="*/ 102592 w 102592"/>
                <a:gd name="connsiteY47" fmla="*/ 26243 h 116582"/>
                <a:gd name="connsiteX48" fmla="*/ 99798 w 102592"/>
                <a:gd name="connsiteY48" fmla="*/ 38147 h 116582"/>
                <a:gd name="connsiteX49" fmla="*/ 99585 w 102592"/>
                <a:gd name="connsiteY49" fmla="*/ 48473 h 11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2592" h="116582">
                  <a:moveTo>
                    <a:pt x="11231" y="109198"/>
                  </a:moveTo>
                  <a:lnTo>
                    <a:pt x="3539" y="116583"/>
                  </a:lnTo>
                  <a:lnTo>
                    <a:pt x="1091" y="109254"/>
                  </a:lnTo>
                  <a:lnTo>
                    <a:pt x="0" y="106606"/>
                  </a:lnTo>
                  <a:lnTo>
                    <a:pt x="14132" y="92506"/>
                  </a:lnTo>
                  <a:lnTo>
                    <a:pt x="20864" y="83625"/>
                  </a:lnTo>
                  <a:lnTo>
                    <a:pt x="24351" y="87423"/>
                  </a:lnTo>
                  <a:lnTo>
                    <a:pt x="24457" y="88842"/>
                  </a:lnTo>
                  <a:lnTo>
                    <a:pt x="11364" y="103101"/>
                  </a:lnTo>
                  <a:lnTo>
                    <a:pt x="11231" y="109200"/>
                  </a:lnTo>
                  <a:close/>
                  <a:moveTo>
                    <a:pt x="99585" y="48475"/>
                  </a:moveTo>
                  <a:lnTo>
                    <a:pt x="101634" y="67788"/>
                  </a:lnTo>
                  <a:lnTo>
                    <a:pt x="97190" y="75974"/>
                  </a:lnTo>
                  <a:lnTo>
                    <a:pt x="94662" y="85632"/>
                  </a:lnTo>
                  <a:lnTo>
                    <a:pt x="93544" y="92908"/>
                  </a:lnTo>
                  <a:lnTo>
                    <a:pt x="90430" y="92586"/>
                  </a:lnTo>
                  <a:lnTo>
                    <a:pt x="80557" y="97855"/>
                  </a:lnTo>
                  <a:lnTo>
                    <a:pt x="67437" y="102832"/>
                  </a:lnTo>
                  <a:lnTo>
                    <a:pt x="53013" y="104115"/>
                  </a:lnTo>
                  <a:lnTo>
                    <a:pt x="50963" y="102643"/>
                  </a:lnTo>
                  <a:lnTo>
                    <a:pt x="50378" y="100128"/>
                  </a:lnTo>
                  <a:lnTo>
                    <a:pt x="54610" y="87875"/>
                  </a:lnTo>
                  <a:lnTo>
                    <a:pt x="56233" y="82124"/>
                  </a:lnTo>
                  <a:lnTo>
                    <a:pt x="62487" y="75918"/>
                  </a:lnTo>
                  <a:lnTo>
                    <a:pt x="71349" y="70540"/>
                  </a:lnTo>
                  <a:lnTo>
                    <a:pt x="75101" y="69177"/>
                  </a:lnTo>
                  <a:lnTo>
                    <a:pt x="74676" y="66875"/>
                  </a:lnTo>
                  <a:lnTo>
                    <a:pt x="69379" y="63317"/>
                  </a:lnTo>
                  <a:lnTo>
                    <a:pt x="63844" y="61473"/>
                  </a:lnTo>
                  <a:lnTo>
                    <a:pt x="58601" y="63317"/>
                  </a:lnTo>
                  <a:lnTo>
                    <a:pt x="56951" y="62756"/>
                  </a:lnTo>
                  <a:lnTo>
                    <a:pt x="56393" y="61178"/>
                  </a:lnTo>
                  <a:lnTo>
                    <a:pt x="58229" y="58958"/>
                  </a:lnTo>
                  <a:lnTo>
                    <a:pt x="59080" y="54838"/>
                  </a:lnTo>
                  <a:lnTo>
                    <a:pt x="58255" y="47938"/>
                  </a:lnTo>
                  <a:lnTo>
                    <a:pt x="57697" y="39536"/>
                  </a:lnTo>
                  <a:lnTo>
                    <a:pt x="56552" y="33011"/>
                  </a:lnTo>
                  <a:lnTo>
                    <a:pt x="59826" y="22416"/>
                  </a:lnTo>
                  <a:lnTo>
                    <a:pt x="60651" y="17360"/>
                  </a:lnTo>
                  <a:lnTo>
                    <a:pt x="64723" y="6552"/>
                  </a:lnTo>
                  <a:lnTo>
                    <a:pt x="74276" y="0"/>
                  </a:lnTo>
                  <a:lnTo>
                    <a:pt x="82553" y="1900"/>
                  </a:lnTo>
                  <a:lnTo>
                    <a:pt x="86918" y="2382"/>
                  </a:lnTo>
                  <a:lnTo>
                    <a:pt x="88754" y="3665"/>
                  </a:lnTo>
                  <a:lnTo>
                    <a:pt x="89951" y="7409"/>
                  </a:lnTo>
                  <a:lnTo>
                    <a:pt x="96045" y="11742"/>
                  </a:lnTo>
                  <a:lnTo>
                    <a:pt x="101049" y="12303"/>
                  </a:lnTo>
                  <a:lnTo>
                    <a:pt x="102592" y="26243"/>
                  </a:lnTo>
                  <a:lnTo>
                    <a:pt x="99798" y="38147"/>
                  </a:lnTo>
                  <a:lnTo>
                    <a:pt x="99585" y="4847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F0C5D34-3A1D-8248-C6D2-26CF4F0BD23B}"/>
                </a:ext>
              </a:extLst>
            </p:cNvPr>
            <p:cNvSpPr/>
            <p:nvPr/>
          </p:nvSpPr>
          <p:spPr>
            <a:xfrm>
              <a:off x="8802349" y="2687611"/>
              <a:ext cx="79201" cy="175711"/>
            </a:xfrm>
            <a:custGeom>
              <a:avLst/>
              <a:gdLst>
                <a:gd name="connsiteX0" fmla="*/ 38349 w 63790"/>
                <a:gd name="connsiteY0" fmla="*/ 127792 h 131267"/>
                <a:gd name="connsiteX1" fmla="*/ 31616 w 63790"/>
                <a:gd name="connsiteY1" fmla="*/ 129477 h 131267"/>
                <a:gd name="connsiteX2" fmla="*/ 25309 w 63790"/>
                <a:gd name="connsiteY2" fmla="*/ 131268 h 131267"/>
                <a:gd name="connsiteX3" fmla="*/ 20039 w 63790"/>
                <a:gd name="connsiteY3" fmla="*/ 131214 h 131267"/>
                <a:gd name="connsiteX4" fmla="*/ 15781 w 63790"/>
                <a:gd name="connsiteY4" fmla="*/ 130517 h 131267"/>
                <a:gd name="connsiteX5" fmla="*/ 12960 w 63790"/>
                <a:gd name="connsiteY5" fmla="*/ 128779 h 131267"/>
                <a:gd name="connsiteX6" fmla="*/ 7531 w 63790"/>
                <a:gd name="connsiteY6" fmla="*/ 121823 h 131267"/>
                <a:gd name="connsiteX7" fmla="*/ 3699 w 63790"/>
                <a:gd name="connsiteY7" fmla="*/ 112809 h 131267"/>
                <a:gd name="connsiteX8" fmla="*/ 6068 w 63790"/>
                <a:gd name="connsiteY8" fmla="*/ 107779 h 131267"/>
                <a:gd name="connsiteX9" fmla="*/ 6866 w 63790"/>
                <a:gd name="connsiteY9" fmla="*/ 104650 h 131267"/>
                <a:gd name="connsiteX10" fmla="*/ 1677 w 63790"/>
                <a:gd name="connsiteY10" fmla="*/ 80842 h 131267"/>
                <a:gd name="connsiteX11" fmla="*/ 0 w 63790"/>
                <a:gd name="connsiteY11" fmla="*/ 62516 h 131267"/>
                <a:gd name="connsiteX12" fmla="*/ 612 w 63790"/>
                <a:gd name="connsiteY12" fmla="*/ 58772 h 131267"/>
                <a:gd name="connsiteX13" fmla="*/ 3566 w 63790"/>
                <a:gd name="connsiteY13" fmla="*/ 54439 h 131267"/>
                <a:gd name="connsiteX14" fmla="*/ 8516 w 63790"/>
                <a:gd name="connsiteY14" fmla="*/ 44861 h 131267"/>
                <a:gd name="connsiteX15" fmla="*/ 11151 w 63790"/>
                <a:gd name="connsiteY15" fmla="*/ 35632 h 131267"/>
                <a:gd name="connsiteX16" fmla="*/ 18549 w 63790"/>
                <a:gd name="connsiteY16" fmla="*/ 14283 h 131267"/>
                <a:gd name="connsiteX17" fmla="*/ 26400 w 63790"/>
                <a:gd name="connsiteY17" fmla="*/ 6044 h 131267"/>
                <a:gd name="connsiteX18" fmla="*/ 37897 w 63790"/>
                <a:gd name="connsiteY18" fmla="*/ 0 h 131267"/>
                <a:gd name="connsiteX19" fmla="*/ 47371 w 63790"/>
                <a:gd name="connsiteY19" fmla="*/ 11824 h 131267"/>
                <a:gd name="connsiteX20" fmla="*/ 58867 w 63790"/>
                <a:gd name="connsiteY20" fmla="*/ 20838 h 131267"/>
                <a:gd name="connsiteX21" fmla="*/ 61076 w 63790"/>
                <a:gd name="connsiteY21" fmla="*/ 30924 h 131267"/>
                <a:gd name="connsiteX22" fmla="*/ 57697 w 63790"/>
                <a:gd name="connsiteY22" fmla="*/ 39137 h 131267"/>
                <a:gd name="connsiteX23" fmla="*/ 54556 w 63790"/>
                <a:gd name="connsiteY23" fmla="*/ 52137 h 131267"/>
                <a:gd name="connsiteX24" fmla="*/ 56446 w 63790"/>
                <a:gd name="connsiteY24" fmla="*/ 58130 h 131267"/>
                <a:gd name="connsiteX25" fmla="*/ 57138 w 63790"/>
                <a:gd name="connsiteY25" fmla="*/ 63320 h 131267"/>
                <a:gd name="connsiteX26" fmla="*/ 60251 w 63790"/>
                <a:gd name="connsiteY26" fmla="*/ 72014 h 131267"/>
                <a:gd name="connsiteX27" fmla="*/ 63285 w 63790"/>
                <a:gd name="connsiteY27" fmla="*/ 83274 h 131267"/>
                <a:gd name="connsiteX28" fmla="*/ 63791 w 63790"/>
                <a:gd name="connsiteY28" fmla="*/ 91114 h 131267"/>
                <a:gd name="connsiteX29" fmla="*/ 62167 w 63790"/>
                <a:gd name="connsiteY29" fmla="*/ 98364 h 131267"/>
                <a:gd name="connsiteX30" fmla="*/ 58149 w 63790"/>
                <a:gd name="connsiteY30" fmla="*/ 104463 h 131267"/>
                <a:gd name="connsiteX31" fmla="*/ 50271 w 63790"/>
                <a:gd name="connsiteY31" fmla="*/ 122760 h 131267"/>
                <a:gd name="connsiteX32" fmla="*/ 47930 w 63790"/>
                <a:gd name="connsiteY32" fmla="*/ 124660 h 13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790" h="131267">
                  <a:moveTo>
                    <a:pt x="38349" y="127792"/>
                  </a:moveTo>
                  <a:lnTo>
                    <a:pt x="31616" y="129477"/>
                  </a:lnTo>
                  <a:lnTo>
                    <a:pt x="25309" y="131268"/>
                  </a:lnTo>
                  <a:lnTo>
                    <a:pt x="20039" y="131214"/>
                  </a:lnTo>
                  <a:lnTo>
                    <a:pt x="15781" y="130517"/>
                  </a:lnTo>
                  <a:lnTo>
                    <a:pt x="12960" y="128779"/>
                  </a:lnTo>
                  <a:lnTo>
                    <a:pt x="7531" y="121823"/>
                  </a:lnTo>
                  <a:lnTo>
                    <a:pt x="3699" y="112809"/>
                  </a:lnTo>
                  <a:lnTo>
                    <a:pt x="6068" y="107779"/>
                  </a:lnTo>
                  <a:lnTo>
                    <a:pt x="6866" y="104650"/>
                  </a:lnTo>
                  <a:lnTo>
                    <a:pt x="1677" y="80842"/>
                  </a:lnTo>
                  <a:lnTo>
                    <a:pt x="0" y="62516"/>
                  </a:lnTo>
                  <a:lnTo>
                    <a:pt x="612" y="58772"/>
                  </a:lnTo>
                  <a:lnTo>
                    <a:pt x="3566" y="54439"/>
                  </a:lnTo>
                  <a:lnTo>
                    <a:pt x="8516" y="44861"/>
                  </a:lnTo>
                  <a:lnTo>
                    <a:pt x="11151" y="35632"/>
                  </a:lnTo>
                  <a:lnTo>
                    <a:pt x="18549" y="14283"/>
                  </a:lnTo>
                  <a:lnTo>
                    <a:pt x="26400" y="6044"/>
                  </a:lnTo>
                  <a:lnTo>
                    <a:pt x="37897" y="0"/>
                  </a:lnTo>
                  <a:lnTo>
                    <a:pt x="47371" y="11824"/>
                  </a:lnTo>
                  <a:lnTo>
                    <a:pt x="58867" y="20838"/>
                  </a:lnTo>
                  <a:lnTo>
                    <a:pt x="61076" y="30924"/>
                  </a:lnTo>
                  <a:lnTo>
                    <a:pt x="57697" y="39137"/>
                  </a:lnTo>
                  <a:lnTo>
                    <a:pt x="54556" y="52137"/>
                  </a:lnTo>
                  <a:lnTo>
                    <a:pt x="56446" y="58130"/>
                  </a:lnTo>
                  <a:lnTo>
                    <a:pt x="57138" y="63320"/>
                  </a:lnTo>
                  <a:lnTo>
                    <a:pt x="60251" y="72014"/>
                  </a:lnTo>
                  <a:lnTo>
                    <a:pt x="63285" y="83274"/>
                  </a:lnTo>
                  <a:lnTo>
                    <a:pt x="63791" y="91114"/>
                  </a:lnTo>
                  <a:lnTo>
                    <a:pt x="62167" y="98364"/>
                  </a:lnTo>
                  <a:lnTo>
                    <a:pt x="58149" y="104463"/>
                  </a:lnTo>
                  <a:lnTo>
                    <a:pt x="50271" y="122760"/>
                  </a:lnTo>
                  <a:lnTo>
                    <a:pt x="47930" y="12466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hlinkClick r:id="rId3" action="ppaction://hlinksldjump"/>
              <a:extLst>
                <a:ext uri="{FF2B5EF4-FFF2-40B4-BE49-F238E27FC236}">
                  <a16:creationId xmlns:a16="http://schemas.microsoft.com/office/drawing/2014/main" id="{45848ADB-A0B5-4DCF-70D1-6F600504CD5F}"/>
                </a:ext>
              </a:extLst>
            </p:cNvPr>
            <p:cNvSpPr/>
            <p:nvPr/>
          </p:nvSpPr>
          <p:spPr>
            <a:xfrm>
              <a:off x="7305696" y="2003636"/>
              <a:ext cx="1949629" cy="1734621"/>
            </a:xfrm>
            <a:custGeom>
              <a:avLst/>
              <a:gdLst>
                <a:gd name="connsiteX0" fmla="*/ 890012 w 1570261"/>
                <a:gd name="connsiteY0" fmla="*/ 262857 h 1295867"/>
                <a:gd name="connsiteX1" fmla="*/ 904436 w 1570261"/>
                <a:gd name="connsiteY1" fmla="*/ 264702 h 1295867"/>
                <a:gd name="connsiteX2" fmla="*/ 923677 w 1570261"/>
                <a:gd name="connsiteY2" fmla="*/ 267163 h 1295867"/>
                <a:gd name="connsiteX3" fmla="*/ 935360 w 1570261"/>
                <a:gd name="connsiteY3" fmla="*/ 268848 h 1295867"/>
                <a:gd name="connsiteX4" fmla="*/ 957342 w 1570261"/>
                <a:gd name="connsiteY4" fmla="*/ 271978 h 1295867"/>
                <a:gd name="connsiteX5" fmla="*/ 963916 w 1570261"/>
                <a:gd name="connsiteY5" fmla="*/ 284925 h 1295867"/>
                <a:gd name="connsiteX6" fmla="*/ 966311 w 1570261"/>
                <a:gd name="connsiteY6" fmla="*/ 293994 h 1295867"/>
                <a:gd name="connsiteX7" fmla="*/ 968519 w 1570261"/>
                <a:gd name="connsiteY7" fmla="*/ 302822 h 1295867"/>
                <a:gd name="connsiteX8" fmla="*/ 975119 w 1570261"/>
                <a:gd name="connsiteY8" fmla="*/ 310875 h 1295867"/>
                <a:gd name="connsiteX9" fmla="*/ 990102 w 1570261"/>
                <a:gd name="connsiteY9" fmla="*/ 310688 h 1295867"/>
                <a:gd name="connsiteX10" fmla="*/ 1003382 w 1570261"/>
                <a:gd name="connsiteY10" fmla="*/ 310529 h 1295867"/>
                <a:gd name="connsiteX11" fmla="*/ 1019749 w 1570261"/>
                <a:gd name="connsiteY11" fmla="*/ 310260 h 1295867"/>
                <a:gd name="connsiteX12" fmla="*/ 1032736 w 1570261"/>
                <a:gd name="connsiteY12" fmla="*/ 310074 h 1295867"/>
                <a:gd name="connsiteX13" fmla="*/ 1036914 w 1570261"/>
                <a:gd name="connsiteY13" fmla="*/ 318071 h 1295867"/>
                <a:gd name="connsiteX14" fmla="*/ 1038751 w 1570261"/>
                <a:gd name="connsiteY14" fmla="*/ 326044 h 1295867"/>
                <a:gd name="connsiteX15" fmla="*/ 1046468 w 1570261"/>
                <a:gd name="connsiteY15" fmla="*/ 344902 h 1295867"/>
                <a:gd name="connsiteX16" fmla="*/ 1057486 w 1570261"/>
                <a:gd name="connsiteY16" fmla="*/ 359589 h 1295867"/>
                <a:gd name="connsiteX17" fmla="*/ 1060121 w 1570261"/>
                <a:gd name="connsiteY17" fmla="*/ 364939 h 1295867"/>
                <a:gd name="connsiteX18" fmla="*/ 1061877 w 1570261"/>
                <a:gd name="connsiteY18" fmla="*/ 372992 h 1295867"/>
                <a:gd name="connsiteX19" fmla="*/ 1059961 w 1570261"/>
                <a:gd name="connsiteY19" fmla="*/ 375988 h 1295867"/>
                <a:gd name="connsiteX20" fmla="*/ 1059216 w 1570261"/>
                <a:gd name="connsiteY20" fmla="*/ 379437 h 1295867"/>
                <a:gd name="connsiteX21" fmla="*/ 1067386 w 1570261"/>
                <a:gd name="connsiteY21" fmla="*/ 387464 h 1295867"/>
                <a:gd name="connsiteX22" fmla="*/ 1080852 w 1570261"/>
                <a:gd name="connsiteY22" fmla="*/ 394258 h 1295867"/>
                <a:gd name="connsiteX23" fmla="*/ 1086122 w 1570261"/>
                <a:gd name="connsiteY23" fmla="*/ 395969 h 1295867"/>
                <a:gd name="connsiteX24" fmla="*/ 1092109 w 1570261"/>
                <a:gd name="connsiteY24" fmla="*/ 398966 h 1295867"/>
                <a:gd name="connsiteX25" fmla="*/ 1087452 w 1570261"/>
                <a:gd name="connsiteY25" fmla="*/ 403594 h 1295867"/>
                <a:gd name="connsiteX26" fmla="*/ 1095409 w 1570261"/>
                <a:gd name="connsiteY26" fmla="*/ 414295 h 1295867"/>
                <a:gd name="connsiteX27" fmla="*/ 1104644 w 1570261"/>
                <a:gd name="connsiteY27" fmla="*/ 425182 h 1295867"/>
                <a:gd name="connsiteX28" fmla="*/ 1114544 w 1570261"/>
                <a:gd name="connsiteY28" fmla="*/ 427644 h 1295867"/>
                <a:gd name="connsiteX29" fmla="*/ 1127903 w 1570261"/>
                <a:gd name="connsiteY29" fmla="*/ 444069 h 1295867"/>
                <a:gd name="connsiteX30" fmla="*/ 1148049 w 1570261"/>
                <a:gd name="connsiteY30" fmla="*/ 454688 h 1295867"/>
                <a:gd name="connsiteX31" fmla="*/ 1160265 w 1570261"/>
                <a:gd name="connsiteY31" fmla="*/ 468598 h 1295867"/>
                <a:gd name="connsiteX32" fmla="*/ 1159120 w 1570261"/>
                <a:gd name="connsiteY32" fmla="*/ 468867 h 1295867"/>
                <a:gd name="connsiteX33" fmla="*/ 1155528 w 1570261"/>
                <a:gd name="connsiteY33" fmla="*/ 467451 h 1295867"/>
                <a:gd name="connsiteX34" fmla="*/ 1151030 w 1570261"/>
                <a:gd name="connsiteY34" fmla="*/ 465551 h 1295867"/>
                <a:gd name="connsiteX35" fmla="*/ 1149673 w 1570261"/>
                <a:gd name="connsiteY35" fmla="*/ 467262 h 1295867"/>
                <a:gd name="connsiteX36" fmla="*/ 1149912 w 1570261"/>
                <a:gd name="connsiteY36" fmla="*/ 473096 h 1295867"/>
                <a:gd name="connsiteX37" fmla="*/ 1151110 w 1570261"/>
                <a:gd name="connsiteY37" fmla="*/ 479943 h 1295867"/>
                <a:gd name="connsiteX38" fmla="*/ 1157337 w 1570261"/>
                <a:gd name="connsiteY38" fmla="*/ 485854 h 1295867"/>
                <a:gd name="connsiteX39" fmla="*/ 1162873 w 1570261"/>
                <a:gd name="connsiteY39" fmla="*/ 490109 h 1295867"/>
                <a:gd name="connsiteX40" fmla="*/ 1165028 w 1570261"/>
                <a:gd name="connsiteY40" fmla="*/ 498160 h 1295867"/>
                <a:gd name="connsiteX41" fmla="*/ 1160664 w 1570261"/>
                <a:gd name="connsiteY41" fmla="*/ 515469 h 1295867"/>
                <a:gd name="connsiteX42" fmla="*/ 1159147 w 1570261"/>
                <a:gd name="connsiteY42" fmla="*/ 515469 h 1295867"/>
                <a:gd name="connsiteX43" fmla="*/ 1156220 w 1570261"/>
                <a:gd name="connsiteY43" fmla="*/ 513970 h 1295867"/>
                <a:gd name="connsiteX44" fmla="*/ 1153106 w 1570261"/>
                <a:gd name="connsiteY44" fmla="*/ 513622 h 1295867"/>
                <a:gd name="connsiteX45" fmla="*/ 1151429 w 1570261"/>
                <a:gd name="connsiteY45" fmla="*/ 514609 h 1295867"/>
                <a:gd name="connsiteX46" fmla="*/ 1155129 w 1570261"/>
                <a:gd name="connsiteY46" fmla="*/ 527048 h 1295867"/>
                <a:gd name="connsiteX47" fmla="*/ 1158828 w 1570261"/>
                <a:gd name="connsiteY47" fmla="*/ 536573 h 1295867"/>
                <a:gd name="connsiteX48" fmla="*/ 1163245 w 1570261"/>
                <a:gd name="connsiteY48" fmla="*/ 544115 h 1295867"/>
                <a:gd name="connsiteX49" fmla="*/ 1166945 w 1570261"/>
                <a:gd name="connsiteY49" fmla="*/ 555135 h 1295867"/>
                <a:gd name="connsiteX50" fmla="*/ 1170111 w 1570261"/>
                <a:gd name="connsiteY50" fmla="*/ 559845 h 1295867"/>
                <a:gd name="connsiteX51" fmla="*/ 1183072 w 1570261"/>
                <a:gd name="connsiteY51" fmla="*/ 571534 h 1295867"/>
                <a:gd name="connsiteX52" fmla="*/ 1187064 w 1570261"/>
                <a:gd name="connsiteY52" fmla="*/ 581298 h 1295867"/>
                <a:gd name="connsiteX53" fmla="*/ 1190763 w 1570261"/>
                <a:gd name="connsiteY53" fmla="*/ 599461 h 1295867"/>
                <a:gd name="connsiteX54" fmla="*/ 1198906 w 1570261"/>
                <a:gd name="connsiteY54" fmla="*/ 609574 h 1295867"/>
                <a:gd name="connsiteX55" fmla="*/ 1203298 w 1570261"/>
                <a:gd name="connsiteY55" fmla="*/ 617358 h 1295867"/>
                <a:gd name="connsiteX56" fmla="*/ 1209179 w 1570261"/>
                <a:gd name="connsiteY56" fmla="*/ 623966 h 1295867"/>
                <a:gd name="connsiteX57" fmla="*/ 1213011 w 1570261"/>
                <a:gd name="connsiteY57" fmla="*/ 632983 h 1295867"/>
                <a:gd name="connsiteX58" fmla="*/ 1218440 w 1570261"/>
                <a:gd name="connsiteY58" fmla="*/ 639910 h 1295867"/>
                <a:gd name="connsiteX59" fmla="*/ 1221261 w 1570261"/>
                <a:gd name="connsiteY59" fmla="*/ 641648 h 1295867"/>
                <a:gd name="connsiteX60" fmla="*/ 1225493 w 1570261"/>
                <a:gd name="connsiteY60" fmla="*/ 642372 h 1295867"/>
                <a:gd name="connsiteX61" fmla="*/ 1230762 w 1570261"/>
                <a:gd name="connsiteY61" fmla="*/ 642398 h 1295867"/>
                <a:gd name="connsiteX62" fmla="*/ 1237069 w 1570261"/>
                <a:gd name="connsiteY62" fmla="*/ 640607 h 1295867"/>
                <a:gd name="connsiteX63" fmla="*/ 1243802 w 1570261"/>
                <a:gd name="connsiteY63" fmla="*/ 638923 h 1295867"/>
                <a:gd name="connsiteX64" fmla="*/ 1249045 w 1570261"/>
                <a:gd name="connsiteY64" fmla="*/ 642428 h 1295867"/>
                <a:gd name="connsiteX65" fmla="*/ 1254474 w 1570261"/>
                <a:gd name="connsiteY65" fmla="*/ 641893 h 1295867"/>
                <a:gd name="connsiteX66" fmla="*/ 1255033 w 1570261"/>
                <a:gd name="connsiteY66" fmla="*/ 645155 h 1295867"/>
                <a:gd name="connsiteX67" fmla="*/ 1251387 w 1570261"/>
                <a:gd name="connsiteY67" fmla="*/ 649597 h 1295867"/>
                <a:gd name="connsiteX68" fmla="*/ 1246916 w 1570261"/>
                <a:gd name="connsiteY68" fmla="*/ 660780 h 1295867"/>
                <a:gd name="connsiteX69" fmla="*/ 1253276 w 1570261"/>
                <a:gd name="connsiteY69" fmla="*/ 662544 h 1295867"/>
                <a:gd name="connsiteX70" fmla="*/ 1259371 w 1570261"/>
                <a:gd name="connsiteY70" fmla="*/ 663428 h 1295867"/>
                <a:gd name="connsiteX71" fmla="*/ 1263682 w 1570261"/>
                <a:gd name="connsiteY71" fmla="*/ 665219 h 1295867"/>
                <a:gd name="connsiteX72" fmla="*/ 1266210 w 1570261"/>
                <a:gd name="connsiteY72" fmla="*/ 665219 h 1295867"/>
                <a:gd name="connsiteX73" fmla="*/ 1266210 w 1570261"/>
                <a:gd name="connsiteY73" fmla="*/ 667548 h 1295867"/>
                <a:gd name="connsiteX74" fmla="*/ 1266503 w 1570261"/>
                <a:gd name="connsiteY74" fmla="*/ 678139 h 1295867"/>
                <a:gd name="connsiteX75" fmla="*/ 1268020 w 1570261"/>
                <a:gd name="connsiteY75" fmla="*/ 682179 h 1295867"/>
                <a:gd name="connsiteX76" fmla="*/ 1270788 w 1570261"/>
                <a:gd name="connsiteY76" fmla="*/ 685764 h 1295867"/>
                <a:gd name="connsiteX77" fmla="*/ 1274886 w 1570261"/>
                <a:gd name="connsiteY77" fmla="*/ 691113 h 1295867"/>
                <a:gd name="connsiteX78" fmla="*/ 1278984 w 1570261"/>
                <a:gd name="connsiteY78" fmla="*/ 696465 h 1295867"/>
                <a:gd name="connsiteX79" fmla="*/ 1283083 w 1570261"/>
                <a:gd name="connsiteY79" fmla="*/ 701814 h 1295867"/>
                <a:gd name="connsiteX80" fmla="*/ 1287181 w 1570261"/>
                <a:gd name="connsiteY80" fmla="*/ 707166 h 1295867"/>
                <a:gd name="connsiteX81" fmla="*/ 1291280 w 1570261"/>
                <a:gd name="connsiteY81" fmla="*/ 712515 h 1295867"/>
                <a:gd name="connsiteX82" fmla="*/ 1295405 w 1570261"/>
                <a:gd name="connsiteY82" fmla="*/ 717864 h 1295867"/>
                <a:gd name="connsiteX83" fmla="*/ 1299503 w 1570261"/>
                <a:gd name="connsiteY83" fmla="*/ 723189 h 1295867"/>
                <a:gd name="connsiteX84" fmla="*/ 1303601 w 1570261"/>
                <a:gd name="connsiteY84" fmla="*/ 728539 h 1295867"/>
                <a:gd name="connsiteX85" fmla="*/ 1307700 w 1570261"/>
                <a:gd name="connsiteY85" fmla="*/ 733861 h 1295867"/>
                <a:gd name="connsiteX86" fmla="*/ 1311798 w 1570261"/>
                <a:gd name="connsiteY86" fmla="*/ 739186 h 1295867"/>
                <a:gd name="connsiteX87" fmla="*/ 1315897 w 1570261"/>
                <a:gd name="connsiteY87" fmla="*/ 744509 h 1295867"/>
                <a:gd name="connsiteX88" fmla="*/ 1319995 w 1570261"/>
                <a:gd name="connsiteY88" fmla="*/ 749832 h 1295867"/>
                <a:gd name="connsiteX89" fmla="*/ 1324093 w 1570261"/>
                <a:gd name="connsiteY89" fmla="*/ 755157 h 1295867"/>
                <a:gd name="connsiteX90" fmla="*/ 1328191 w 1570261"/>
                <a:gd name="connsiteY90" fmla="*/ 760479 h 1295867"/>
                <a:gd name="connsiteX91" fmla="*/ 1332316 w 1570261"/>
                <a:gd name="connsiteY91" fmla="*/ 765802 h 1295867"/>
                <a:gd name="connsiteX92" fmla="*/ 1336415 w 1570261"/>
                <a:gd name="connsiteY92" fmla="*/ 771101 h 1295867"/>
                <a:gd name="connsiteX93" fmla="*/ 1339795 w 1570261"/>
                <a:gd name="connsiteY93" fmla="*/ 775486 h 1295867"/>
                <a:gd name="connsiteX94" fmla="*/ 1346075 w 1570261"/>
                <a:gd name="connsiteY94" fmla="*/ 776317 h 1295867"/>
                <a:gd name="connsiteX95" fmla="*/ 1348071 w 1570261"/>
                <a:gd name="connsiteY95" fmla="*/ 776585 h 1295867"/>
                <a:gd name="connsiteX96" fmla="*/ 1353740 w 1570261"/>
                <a:gd name="connsiteY96" fmla="*/ 777336 h 1295867"/>
                <a:gd name="connsiteX97" fmla="*/ 1362522 w 1570261"/>
                <a:gd name="connsiteY97" fmla="*/ 778488 h 1295867"/>
                <a:gd name="connsiteX98" fmla="*/ 1373912 w 1570261"/>
                <a:gd name="connsiteY98" fmla="*/ 780013 h 1295867"/>
                <a:gd name="connsiteX99" fmla="*/ 1387405 w 1570261"/>
                <a:gd name="connsiteY99" fmla="*/ 781804 h 1295867"/>
                <a:gd name="connsiteX100" fmla="*/ 1402441 w 1570261"/>
                <a:gd name="connsiteY100" fmla="*/ 783784 h 1295867"/>
                <a:gd name="connsiteX101" fmla="*/ 1418542 w 1570261"/>
                <a:gd name="connsiteY101" fmla="*/ 785924 h 1295867"/>
                <a:gd name="connsiteX102" fmla="*/ 1435149 w 1570261"/>
                <a:gd name="connsiteY102" fmla="*/ 788117 h 1295867"/>
                <a:gd name="connsiteX103" fmla="*/ 1451782 w 1570261"/>
                <a:gd name="connsiteY103" fmla="*/ 790310 h 1295867"/>
                <a:gd name="connsiteX104" fmla="*/ 1467855 w 1570261"/>
                <a:gd name="connsiteY104" fmla="*/ 792449 h 1295867"/>
                <a:gd name="connsiteX105" fmla="*/ 1482892 w 1570261"/>
                <a:gd name="connsiteY105" fmla="*/ 794456 h 1295867"/>
                <a:gd name="connsiteX106" fmla="*/ 1496384 w 1570261"/>
                <a:gd name="connsiteY106" fmla="*/ 796220 h 1295867"/>
                <a:gd name="connsiteX107" fmla="*/ 1507801 w 1570261"/>
                <a:gd name="connsiteY107" fmla="*/ 797745 h 1295867"/>
                <a:gd name="connsiteX108" fmla="*/ 1516584 w 1570261"/>
                <a:gd name="connsiteY108" fmla="*/ 798895 h 1295867"/>
                <a:gd name="connsiteX109" fmla="*/ 1522252 w 1570261"/>
                <a:gd name="connsiteY109" fmla="*/ 799645 h 1295867"/>
                <a:gd name="connsiteX110" fmla="*/ 1524248 w 1570261"/>
                <a:gd name="connsiteY110" fmla="*/ 799914 h 1295867"/>
                <a:gd name="connsiteX111" fmla="*/ 1530183 w 1570261"/>
                <a:gd name="connsiteY111" fmla="*/ 800691 h 1295867"/>
                <a:gd name="connsiteX112" fmla="*/ 1531300 w 1570261"/>
                <a:gd name="connsiteY112" fmla="*/ 800505 h 1295867"/>
                <a:gd name="connsiteX113" fmla="*/ 1536277 w 1570261"/>
                <a:gd name="connsiteY113" fmla="*/ 794003 h 1295867"/>
                <a:gd name="connsiteX114" fmla="*/ 1541759 w 1570261"/>
                <a:gd name="connsiteY114" fmla="*/ 803180 h 1295867"/>
                <a:gd name="connsiteX115" fmla="*/ 1546310 w 1570261"/>
                <a:gd name="connsiteY115" fmla="*/ 810778 h 1295867"/>
                <a:gd name="connsiteX116" fmla="*/ 1552537 w 1570261"/>
                <a:gd name="connsiteY116" fmla="*/ 821210 h 1295867"/>
                <a:gd name="connsiteX117" fmla="*/ 1559191 w 1570261"/>
                <a:gd name="connsiteY117" fmla="*/ 832286 h 1295867"/>
                <a:gd name="connsiteX118" fmla="*/ 1565524 w 1570261"/>
                <a:gd name="connsiteY118" fmla="*/ 842878 h 1295867"/>
                <a:gd name="connsiteX119" fmla="*/ 1570262 w 1570261"/>
                <a:gd name="connsiteY119" fmla="*/ 850745 h 1295867"/>
                <a:gd name="connsiteX120" fmla="*/ 1567733 w 1570261"/>
                <a:gd name="connsiteY120" fmla="*/ 858904 h 1295867"/>
                <a:gd name="connsiteX121" fmla="*/ 1564992 w 1570261"/>
                <a:gd name="connsiteY121" fmla="*/ 867811 h 1295867"/>
                <a:gd name="connsiteX122" fmla="*/ 1562251 w 1570261"/>
                <a:gd name="connsiteY122" fmla="*/ 876719 h 1295867"/>
                <a:gd name="connsiteX123" fmla="*/ 1559510 w 1570261"/>
                <a:gd name="connsiteY123" fmla="*/ 885599 h 1295867"/>
                <a:gd name="connsiteX124" fmla="*/ 1556742 w 1570261"/>
                <a:gd name="connsiteY124" fmla="*/ 894483 h 1295867"/>
                <a:gd name="connsiteX125" fmla="*/ 1554001 w 1570261"/>
                <a:gd name="connsiteY125" fmla="*/ 903364 h 1295867"/>
                <a:gd name="connsiteX126" fmla="*/ 1551260 w 1570261"/>
                <a:gd name="connsiteY126" fmla="*/ 912244 h 1295867"/>
                <a:gd name="connsiteX127" fmla="*/ 1548519 w 1570261"/>
                <a:gd name="connsiteY127" fmla="*/ 921098 h 1295867"/>
                <a:gd name="connsiteX128" fmla="*/ 1545778 w 1570261"/>
                <a:gd name="connsiteY128" fmla="*/ 929952 h 1295867"/>
                <a:gd name="connsiteX129" fmla="*/ 1543010 w 1570261"/>
                <a:gd name="connsiteY129" fmla="*/ 938809 h 1295867"/>
                <a:gd name="connsiteX130" fmla="*/ 1540269 w 1570261"/>
                <a:gd name="connsiteY130" fmla="*/ 947663 h 1295867"/>
                <a:gd name="connsiteX131" fmla="*/ 1537528 w 1570261"/>
                <a:gd name="connsiteY131" fmla="*/ 956491 h 1295867"/>
                <a:gd name="connsiteX132" fmla="*/ 1534787 w 1570261"/>
                <a:gd name="connsiteY132" fmla="*/ 965318 h 1295867"/>
                <a:gd name="connsiteX133" fmla="*/ 1532019 w 1570261"/>
                <a:gd name="connsiteY133" fmla="*/ 974146 h 1295867"/>
                <a:gd name="connsiteX134" fmla="*/ 1529278 w 1570261"/>
                <a:gd name="connsiteY134" fmla="*/ 982973 h 1295867"/>
                <a:gd name="connsiteX135" fmla="*/ 1526537 w 1570261"/>
                <a:gd name="connsiteY135" fmla="*/ 991774 h 1295867"/>
                <a:gd name="connsiteX136" fmla="*/ 1523796 w 1570261"/>
                <a:gd name="connsiteY136" fmla="*/ 1000575 h 1295867"/>
                <a:gd name="connsiteX137" fmla="*/ 1520495 w 1570261"/>
                <a:gd name="connsiteY137" fmla="*/ 1011169 h 1295867"/>
                <a:gd name="connsiteX138" fmla="*/ 1512538 w 1570261"/>
                <a:gd name="connsiteY138" fmla="*/ 1013980 h 1295867"/>
                <a:gd name="connsiteX139" fmla="*/ 1499711 w 1570261"/>
                <a:gd name="connsiteY139" fmla="*/ 1018525 h 1295867"/>
                <a:gd name="connsiteX140" fmla="*/ 1486857 w 1570261"/>
                <a:gd name="connsiteY140" fmla="*/ 1023073 h 1295867"/>
                <a:gd name="connsiteX141" fmla="*/ 1474030 w 1570261"/>
                <a:gd name="connsiteY141" fmla="*/ 1027621 h 1295867"/>
                <a:gd name="connsiteX142" fmla="*/ 1461202 w 1570261"/>
                <a:gd name="connsiteY142" fmla="*/ 1032169 h 1295867"/>
                <a:gd name="connsiteX143" fmla="*/ 1448348 w 1570261"/>
                <a:gd name="connsiteY143" fmla="*/ 1036718 h 1295867"/>
                <a:gd name="connsiteX144" fmla="*/ 1435521 w 1570261"/>
                <a:gd name="connsiteY144" fmla="*/ 1041236 h 1295867"/>
                <a:gd name="connsiteX145" fmla="*/ 1422694 w 1570261"/>
                <a:gd name="connsiteY145" fmla="*/ 1045784 h 1295867"/>
                <a:gd name="connsiteX146" fmla="*/ 1409840 w 1570261"/>
                <a:gd name="connsiteY146" fmla="*/ 1050333 h 1295867"/>
                <a:gd name="connsiteX147" fmla="*/ 1397012 w 1570261"/>
                <a:gd name="connsiteY147" fmla="*/ 1054854 h 1295867"/>
                <a:gd name="connsiteX148" fmla="*/ 1384158 w 1570261"/>
                <a:gd name="connsiteY148" fmla="*/ 1059376 h 1295867"/>
                <a:gd name="connsiteX149" fmla="*/ 1371331 w 1570261"/>
                <a:gd name="connsiteY149" fmla="*/ 1063921 h 1295867"/>
                <a:gd name="connsiteX150" fmla="*/ 1358504 w 1570261"/>
                <a:gd name="connsiteY150" fmla="*/ 1068443 h 1295867"/>
                <a:gd name="connsiteX151" fmla="*/ 1345650 w 1570261"/>
                <a:gd name="connsiteY151" fmla="*/ 1072964 h 1295867"/>
                <a:gd name="connsiteX152" fmla="*/ 1332822 w 1570261"/>
                <a:gd name="connsiteY152" fmla="*/ 1077486 h 1295867"/>
                <a:gd name="connsiteX153" fmla="*/ 1319968 w 1570261"/>
                <a:gd name="connsiteY153" fmla="*/ 1082007 h 1295867"/>
                <a:gd name="connsiteX154" fmla="*/ 1307141 w 1570261"/>
                <a:gd name="connsiteY154" fmla="*/ 1086526 h 1295867"/>
                <a:gd name="connsiteX155" fmla="*/ 1296602 w 1570261"/>
                <a:gd name="connsiteY155" fmla="*/ 1090247 h 1295867"/>
                <a:gd name="connsiteX156" fmla="*/ 1279064 w 1570261"/>
                <a:gd name="connsiteY156" fmla="*/ 1092735 h 1295867"/>
                <a:gd name="connsiteX157" fmla="*/ 1262032 w 1570261"/>
                <a:gd name="connsiteY157" fmla="*/ 1095143 h 1295867"/>
                <a:gd name="connsiteX158" fmla="*/ 1242871 w 1570261"/>
                <a:gd name="connsiteY158" fmla="*/ 1097871 h 1295867"/>
                <a:gd name="connsiteX159" fmla="*/ 1219851 w 1570261"/>
                <a:gd name="connsiteY159" fmla="*/ 1101160 h 1295867"/>
                <a:gd name="connsiteX160" fmla="*/ 1201781 w 1570261"/>
                <a:gd name="connsiteY160" fmla="*/ 1103729 h 1295867"/>
                <a:gd name="connsiteX161" fmla="*/ 1175434 w 1570261"/>
                <a:gd name="connsiteY161" fmla="*/ 1107476 h 1295867"/>
                <a:gd name="connsiteX162" fmla="*/ 1151775 w 1570261"/>
                <a:gd name="connsiteY162" fmla="*/ 1110818 h 1295867"/>
                <a:gd name="connsiteX163" fmla="*/ 1129607 w 1570261"/>
                <a:gd name="connsiteY163" fmla="*/ 1113975 h 1295867"/>
                <a:gd name="connsiteX164" fmla="*/ 1107438 w 1570261"/>
                <a:gd name="connsiteY164" fmla="*/ 1117131 h 1295867"/>
                <a:gd name="connsiteX165" fmla="*/ 1088570 w 1570261"/>
                <a:gd name="connsiteY165" fmla="*/ 1119808 h 1295867"/>
                <a:gd name="connsiteX166" fmla="*/ 1077312 w 1570261"/>
                <a:gd name="connsiteY166" fmla="*/ 1122911 h 1295867"/>
                <a:gd name="connsiteX167" fmla="*/ 1064086 w 1570261"/>
                <a:gd name="connsiteY167" fmla="*/ 1129732 h 1295867"/>
                <a:gd name="connsiteX168" fmla="*/ 1043780 w 1570261"/>
                <a:gd name="connsiteY168" fmla="*/ 1140191 h 1295867"/>
                <a:gd name="connsiteX169" fmla="*/ 1023076 w 1570261"/>
                <a:gd name="connsiteY169" fmla="*/ 1150812 h 1295867"/>
                <a:gd name="connsiteX170" fmla="*/ 1012351 w 1570261"/>
                <a:gd name="connsiteY170" fmla="*/ 1156323 h 1295867"/>
                <a:gd name="connsiteX171" fmla="*/ 1001120 w 1570261"/>
                <a:gd name="connsiteY171" fmla="*/ 1170447 h 1295867"/>
                <a:gd name="connsiteX172" fmla="*/ 995425 w 1570261"/>
                <a:gd name="connsiteY172" fmla="*/ 1177590 h 1295867"/>
                <a:gd name="connsiteX173" fmla="*/ 985152 w 1570261"/>
                <a:gd name="connsiteY173" fmla="*/ 1190510 h 1295867"/>
                <a:gd name="connsiteX174" fmla="*/ 977382 w 1570261"/>
                <a:gd name="connsiteY174" fmla="*/ 1200248 h 1295867"/>
                <a:gd name="connsiteX175" fmla="*/ 968094 w 1570261"/>
                <a:gd name="connsiteY175" fmla="*/ 1211883 h 1295867"/>
                <a:gd name="connsiteX176" fmla="*/ 964048 w 1570261"/>
                <a:gd name="connsiteY176" fmla="*/ 1222209 h 1295867"/>
                <a:gd name="connsiteX177" fmla="*/ 957794 w 1570261"/>
                <a:gd name="connsiteY177" fmla="*/ 1238153 h 1295867"/>
                <a:gd name="connsiteX178" fmla="*/ 952392 w 1570261"/>
                <a:gd name="connsiteY178" fmla="*/ 1242166 h 1295867"/>
                <a:gd name="connsiteX179" fmla="*/ 943557 w 1570261"/>
                <a:gd name="connsiteY179" fmla="*/ 1247355 h 1295867"/>
                <a:gd name="connsiteX180" fmla="*/ 935520 w 1570261"/>
                <a:gd name="connsiteY180" fmla="*/ 1251046 h 1295867"/>
                <a:gd name="connsiteX181" fmla="*/ 922985 w 1570261"/>
                <a:gd name="connsiteY181" fmla="*/ 1250511 h 1295867"/>
                <a:gd name="connsiteX182" fmla="*/ 915826 w 1570261"/>
                <a:gd name="connsiteY182" fmla="*/ 1240721 h 1295867"/>
                <a:gd name="connsiteX183" fmla="*/ 908241 w 1570261"/>
                <a:gd name="connsiteY183" fmla="*/ 1230315 h 1295867"/>
                <a:gd name="connsiteX184" fmla="*/ 904436 w 1570261"/>
                <a:gd name="connsiteY184" fmla="*/ 1226142 h 1295867"/>
                <a:gd name="connsiteX185" fmla="*/ 901029 w 1570261"/>
                <a:gd name="connsiteY185" fmla="*/ 1225929 h 1295867"/>
                <a:gd name="connsiteX186" fmla="*/ 888441 w 1570261"/>
                <a:gd name="connsiteY186" fmla="*/ 1227239 h 1295867"/>
                <a:gd name="connsiteX187" fmla="*/ 873272 w 1570261"/>
                <a:gd name="connsiteY187" fmla="*/ 1228843 h 1295867"/>
                <a:gd name="connsiteX188" fmla="*/ 855389 w 1570261"/>
                <a:gd name="connsiteY188" fmla="*/ 1227159 h 1295867"/>
                <a:gd name="connsiteX189" fmla="*/ 834763 w 1570261"/>
                <a:gd name="connsiteY189" fmla="*/ 1225179 h 1295867"/>
                <a:gd name="connsiteX190" fmla="*/ 815416 w 1570261"/>
                <a:gd name="connsiteY190" fmla="*/ 1223334 h 1295867"/>
                <a:gd name="connsiteX191" fmla="*/ 805782 w 1570261"/>
                <a:gd name="connsiteY191" fmla="*/ 1221945 h 1295867"/>
                <a:gd name="connsiteX192" fmla="*/ 793088 w 1570261"/>
                <a:gd name="connsiteY192" fmla="*/ 1215204 h 1295867"/>
                <a:gd name="connsiteX193" fmla="*/ 789815 w 1570261"/>
                <a:gd name="connsiteY193" fmla="*/ 1213868 h 1295867"/>
                <a:gd name="connsiteX194" fmla="*/ 786488 w 1570261"/>
                <a:gd name="connsiteY194" fmla="*/ 1213546 h 1295867"/>
                <a:gd name="connsiteX195" fmla="*/ 771425 w 1570261"/>
                <a:gd name="connsiteY195" fmla="*/ 1213387 h 1295867"/>
                <a:gd name="connsiteX196" fmla="*/ 756495 w 1570261"/>
                <a:gd name="connsiteY196" fmla="*/ 1213227 h 1295867"/>
                <a:gd name="connsiteX197" fmla="*/ 741539 w 1570261"/>
                <a:gd name="connsiteY197" fmla="*/ 1215367 h 1295867"/>
                <a:gd name="connsiteX198" fmla="*/ 727221 w 1570261"/>
                <a:gd name="connsiteY198" fmla="*/ 1214590 h 1295867"/>
                <a:gd name="connsiteX199" fmla="*/ 712371 w 1570261"/>
                <a:gd name="connsiteY199" fmla="*/ 1215819 h 1295867"/>
                <a:gd name="connsiteX200" fmla="*/ 707155 w 1570261"/>
                <a:gd name="connsiteY200" fmla="*/ 1218387 h 1295867"/>
                <a:gd name="connsiteX201" fmla="*/ 701353 w 1570261"/>
                <a:gd name="connsiteY201" fmla="*/ 1218254 h 1295867"/>
                <a:gd name="connsiteX202" fmla="*/ 697734 w 1570261"/>
                <a:gd name="connsiteY202" fmla="*/ 1220529 h 1295867"/>
                <a:gd name="connsiteX203" fmla="*/ 694541 w 1570261"/>
                <a:gd name="connsiteY203" fmla="*/ 1221602 h 1295867"/>
                <a:gd name="connsiteX204" fmla="*/ 690762 w 1570261"/>
                <a:gd name="connsiteY204" fmla="*/ 1219649 h 1295867"/>
                <a:gd name="connsiteX205" fmla="*/ 686131 w 1570261"/>
                <a:gd name="connsiteY205" fmla="*/ 1220077 h 1295867"/>
                <a:gd name="connsiteX206" fmla="*/ 679318 w 1570261"/>
                <a:gd name="connsiteY206" fmla="*/ 1218392 h 1295867"/>
                <a:gd name="connsiteX207" fmla="*/ 674874 w 1570261"/>
                <a:gd name="connsiteY207" fmla="*/ 1213977 h 1295867"/>
                <a:gd name="connsiteX208" fmla="*/ 670669 w 1570261"/>
                <a:gd name="connsiteY208" fmla="*/ 1210100 h 1295867"/>
                <a:gd name="connsiteX209" fmla="*/ 666331 w 1570261"/>
                <a:gd name="connsiteY209" fmla="*/ 1207960 h 1295867"/>
                <a:gd name="connsiteX210" fmla="*/ 661487 w 1570261"/>
                <a:gd name="connsiteY210" fmla="*/ 1206624 h 1295867"/>
                <a:gd name="connsiteX211" fmla="*/ 657283 w 1570261"/>
                <a:gd name="connsiteY211" fmla="*/ 1206598 h 1295867"/>
                <a:gd name="connsiteX212" fmla="*/ 651907 w 1570261"/>
                <a:gd name="connsiteY212" fmla="*/ 1208953 h 1295867"/>
                <a:gd name="connsiteX213" fmla="*/ 648634 w 1570261"/>
                <a:gd name="connsiteY213" fmla="*/ 1211228 h 1295867"/>
                <a:gd name="connsiteX214" fmla="*/ 640330 w 1570261"/>
                <a:gd name="connsiteY214" fmla="*/ 1218853 h 1295867"/>
                <a:gd name="connsiteX215" fmla="*/ 639984 w 1570261"/>
                <a:gd name="connsiteY215" fmla="*/ 1221581 h 1295867"/>
                <a:gd name="connsiteX216" fmla="*/ 643763 w 1570261"/>
                <a:gd name="connsiteY216" fmla="*/ 1226129 h 1295867"/>
                <a:gd name="connsiteX217" fmla="*/ 642619 w 1570261"/>
                <a:gd name="connsiteY217" fmla="*/ 1228268 h 1295867"/>
                <a:gd name="connsiteX218" fmla="*/ 637722 w 1570261"/>
                <a:gd name="connsiteY218" fmla="*/ 1230943 h 1295867"/>
                <a:gd name="connsiteX219" fmla="*/ 636205 w 1570261"/>
                <a:gd name="connsiteY219" fmla="*/ 1238139 h 1295867"/>
                <a:gd name="connsiteX220" fmla="*/ 635487 w 1570261"/>
                <a:gd name="connsiteY220" fmla="*/ 1242072 h 1295867"/>
                <a:gd name="connsiteX221" fmla="*/ 634768 w 1570261"/>
                <a:gd name="connsiteY221" fmla="*/ 1251488 h 1295867"/>
                <a:gd name="connsiteX222" fmla="*/ 636951 w 1570261"/>
                <a:gd name="connsiteY222" fmla="*/ 1258897 h 1295867"/>
                <a:gd name="connsiteX223" fmla="*/ 639852 w 1570261"/>
                <a:gd name="connsiteY223" fmla="*/ 1261628 h 1295867"/>
                <a:gd name="connsiteX224" fmla="*/ 639984 w 1570261"/>
                <a:gd name="connsiteY224" fmla="*/ 1264810 h 1295867"/>
                <a:gd name="connsiteX225" fmla="*/ 638388 w 1570261"/>
                <a:gd name="connsiteY225" fmla="*/ 1271176 h 1295867"/>
                <a:gd name="connsiteX226" fmla="*/ 633890 w 1570261"/>
                <a:gd name="connsiteY226" fmla="*/ 1273130 h 1295867"/>
                <a:gd name="connsiteX227" fmla="*/ 630590 w 1570261"/>
                <a:gd name="connsiteY227" fmla="*/ 1279176 h 1295867"/>
                <a:gd name="connsiteX228" fmla="*/ 628567 w 1570261"/>
                <a:gd name="connsiteY228" fmla="*/ 1281984 h 1295867"/>
                <a:gd name="connsiteX229" fmla="*/ 625055 w 1570261"/>
                <a:gd name="connsiteY229" fmla="*/ 1285193 h 1295867"/>
                <a:gd name="connsiteX230" fmla="*/ 611083 w 1570261"/>
                <a:gd name="connsiteY230" fmla="*/ 1295868 h 1295867"/>
                <a:gd name="connsiteX231" fmla="*/ 610391 w 1570261"/>
                <a:gd name="connsiteY231" fmla="*/ 1289661 h 1295867"/>
                <a:gd name="connsiteX232" fmla="*/ 605947 w 1570261"/>
                <a:gd name="connsiteY232" fmla="*/ 1280459 h 1295867"/>
                <a:gd name="connsiteX233" fmla="*/ 605627 w 1570261"/>
                <a:gd name="connsiteY233" fmla="*/ 1273960 h 1295867"/>
                <a:gd name="connsiteX234" fmla="*/ 603552 w 1570261"/>
                <a:gd name="connsiteY234" fmla="*/ 1267432 h 1295867"/>
                <a:gd name="connsiteX235" fmla="*/ 599719 w 1570261"/>
                <a:gd name="connsiteY235" fmla="*/ 1262402 h 1295867"/>
                <a:gd name="connsiteX236" fmla="*/ 592640 w 1570261"/>
                <a:gd name="connsiteY236" fmla="*/ 1257159 h 1295867"/>
                <a:gd name="connsiteX237" fmla="*/ 592002 w 1570261"/>
                <a:gd name="connsiteY237" fmla="*/ 1250043 h 1295867"/>
                <a:gd name="connsiteX238" fmla="*/ 586839 w 1570261"/>
                <a:gd name="connsiteY238" fmla="*/ 1243009 h 1295867"/>
                <a:gd name="connsiteX239" fmla="*/ 579999 w 1570261"/>
                <a:gd name="connsiteY239" fmla="*/ 1237336 h 1295867"/>
                <a:gd name="connsiteX240" fmla="*/ 576194 w 1570261"/>
                <a:gd name="connsiteY240" fmla="*/ 1226850 h 1295867"/>
                <a:gd name="connsiteX241" fmla="*/ 573320 w 1570261"/>
                <a:gd name="connsiteY241" fmla="*/ 1212913 h 1295867"/>
                <a:gd name="connsiteX242" fmla="*/ 555276 w 1570261"/>
                <a:gd name="connsiteY242" fmla="*/ 1194561 h 1295867"/>
                <a:gd name="connsiteX243" fmla="*/ 532708 w 1570261"/>
                <a:gd name="connsiteY243" fmla="*/ 1177603 h 1295867"/>
                <a:gd name="connsiteX244" fmla="*/ 525842 w 1570261"/>
                <a:gd name="connsiteY244" fmla="*/ 1168052 h 1295867"/>
                <a:gd name="connsiteX245" fmla="*/ 514611 w 1570261"/>
                <a:gd name="connsiteY245" fmla="*/ 1148550 h 1295867"/>
                <a:gd name="connsiteX246" fmla="*/ 508943 w 1570261"/>
                <a:gd name="connsiteY246" fmla="*/ 1133114 h 1295867"/>
                <a:gd name="connsiteX247" fmla="*/ 493854 w 1570261"/>
                <a:gd name="connsiteY247" fmla="*/ 1115326 h 1295867"/>
                <a:gd name="connsiteX248" fmla="*/ 493215 w 1570261"/>
                <a:gd name="connsiteY248" fmla="*/ 1108476 h 1295867"/>
                <a:gd name="connsiteX249" fmla="*/ 490979 w 1570261"/>
                <a:gd name="connsiteY249" fmla="*/ 1100131 h 1295867"/>
                <a:gd name="connsiteX250" fmla="*/ 487493 w 1570261"/>
                <a:gd name="connsiteY250" fmla="*/ 1090821 h 1295867"/>
                <a:gd name="connsiteX251" fmla="*/ 485391 w 1570261"/>
                <a:gd name="connsiteY251" fmla="*/ 1083492 h 1295867"/>
                <a:gd name="connsiteX252" fmla="*/ 470248 w 1570261"/>
                <a:gd name="connsiteY252" fmla="*/ 1051230 h 1295867"/>
                <a:gd name="connsiteX253" fmla="*/ 465351 w 1570261"/>
                <a:gd name="connsiteY253" fmla="*/ 1046093 h 1295867"/>
                <a:gd name="connsiteX254" fmla="*/ 461146 w 1570261"/>
                <a:gd name="connsiteY254" fmla="*/ 1038870 h 1295867"/>
                <a:gd name="connsiteX255" fmla="*/ 460055 w 1570261"/>
                <a:gd name="connsiteY255" fmla="*/ 1033279 h 1295867"/>
                <a:gd name="connsiteX256" fmla="*/ 458725 w 1570261"/>
                <a:gd name="connsiteY256" fmla="*/ 1030229 h 1295867"/>
                <a:gd name="connsiteX257" fmla="*/ 448026 w 1570261"/>
                <a:gd name="connsiteY257" fmla="*/ 1024933 h 1295867"/>
                <a:gd name="connsiteX258" fmla="*/ 438046 w 1570261"/>
                <a:gd name="connsiteY258" fmla="*/ 1011345 h 1295867"/>
                <a:gd name="connsiteX259" fmla="*/ 408054 w 1570261"/>
                <a:gd name="connsiteY259" fmla="*/ 989677 h 1295867"/>
                <a:gd name="connsiteX260" fmla="*/ 393364 w 1570261"/>
                <a:gd name="connsiteY260" fmla="*/ 987510 h 1295867"/>
                <a:gd name="connsiteX261" fmla="*/ 381734 w 1570261"/>
                <a:gd name="connsiteY261" fmla="*/ 979753 h 1295867"/>
                <a:gd name="connsiteX262" fmla="*/ 373164 w 1570261"/>
                <a:gd name="connsiteY262" fmla="*/ 969613 h 1295867"/>
                <a:gd name="connsiteX263" fmla="*/ 364037 w 1570261"/>
                <a:gd name="connsiteY263" fmla="*/ 952118 h 1295867"/>
                <a:gd name="connsiteX264" fmla="*/ 347962 w 1570261"/>
                <a:gd name="connsiteY264" fmla="*/ 933178 h 1295867"/>
                <a:gd name="connsiteX265" fmla="*/ 334336 w 1570261"/>
                <a:gd name="connsiteY265" fmla="*/ 906267 h 1295867"/>
                <a:gd name="connsiteX266" fmla="*/ 338621 w 1570261"/>
                <a:gd name="connsiteY266" fmla="*/ 896450 h 1295867"/>
                <a:gd name="connsiteX267" fmla="*/ 338355 w 1570261"/>
                <a:gd name="connsiteY267" fmla="*/ 889549 h 1295867"/>
                <a:gd name="connsiteX268" fmla="*/ 334150 w 1570261"/>
                <a:gd name="connsiteY268" fmla="*/ 877911 h 1295867"/>
                <a:gd name="connsiteX269" fmla="*/ 329599 w 1570261"/>
                <a:gd name="connsiteY269" fmla="*/ 868924 h 1295867"/>
                <a:gd name="connsiteX270" fmla="*/ 326459 w 1570261"/>
                <a:gd name="connsiteY270" fmla="*/ 860416 h 1295867"/>
                <a:gd name="connsiteX271" fmla="*/ 328934 w 1570261"/>
                <a:gd name="connsiteY271" fmla="*/ 848190 h 1295867"/>
                <a:gd name="connsiteX272" fmla="*/ 329892 w 1570261"/>
                <a:gd name="connsiteY272" fmla="*/ 834495 h 1295867"/>
                <a:gd name="connsiteX273" fmla="*/ 332580 w 1570261"/>
                <a:gd name="connsiteY273" fmla="*/ 827216 h 1295867"/>
                <a:gd name="connsiteX274" fmla="*/ 334523 w 1570261"/>
                <a:gd name="connsiteY274" fmla="*/ 819219 h 1295867"/>
                <a:gd name="connsiteX275" fmla="*/ 331994 w 1570261"/>
                <a:gd name="connsiteY275" fmla="*/ 803116 h 1295867"/>
                <a:gd name="connsiteX276" fmla="*/ 327470 w 1570261"/>
                <a:gd name="connsiteY276" fmla="*/ 794475 h 1295867"/>
                <a:gd name="connsiteX277" fmla="*/ 327923 w 1570261"/>
                <a:gd name="connsiteY277" fmla="*/ 788724 h 1295867"/>
                <a:gd name="connsiteX278" fmla="*/ 322787 w 1570261"/>
                <a:gd name="connsiteY278" fmla="*/ 785913 h 1295867"/>
                <a:gd name="connsiteX279" fmla="*/ 318635 w 1570261"/>
                <a:gd name="connsiteY279" fmla="*/ 779654 h 1295867"/>
                <a:gd name="connsiteX280" fmla="*/ 322973 w 1570261"/>
                <a:gd name="connsiteY280" fmla="*/ 779654 h 1295867"/>
                <a:gd name="connsiteX281" fmla="*/ 315095 w 1570261"/>
                <a:gd name="connsiteY281" fmla="*/ 770960 h 1295867"/>
                <a:gd name="connsiteX282" fmla="*/ 312194 w 1570261"/>
                <a:gd name="connsiteY282" fmla="*/ 766119 h 1295867"/>
                <a:gd name="connsiteX283" fmla="*/ 309214 w 1570261"/>
                <a:gd name="connsiteY283" fmla="*/ 754295 h 1295867"/>
                <a:gd name="connsiteX284" fmla="*/ 305408 w 1570261"/>
                <a:gd name="connsiteY284" fmla="*/ 745252 h 1295867"/>
                <a:gd name="connsiteX285" fmla="*/ 293193 w 1570261"/>
                <a:gd name="connsiteY285" fmla="*/ 724709 h 1295867"/>
                <a:gd name="connsiteX286" fmla="*/ 287338 w 1570261"/>
                <a:gd name="connsiteY286" fmla="*/ 712161 h 1295867"/>
                <a:gd name="connsiteX287" fmla="*/ 274245 w 1570261"/>
                <a:gd name="connsiteY287" fmla="*/ 695925 h 1295867"/>
                <a:gd name="connsiteX288" fmla="*/ 260034 w 1570261"/>
                <a:gd name="connsiteY288" fmla="*/ 683912 h 1295867"/>
                <a:gd name="connsiteX289" fmla="*/ 251012 w 1570261"/>
                <a:gd name="connsiteY289" fmla="*/ 678456 h 1295867"/>
                <a:gd name="connsiteX290" fmla="*/ 246647 w 1570261"/>
                <a:gd name="connsiteY290" fmla="*/ 673479 h 1295867"/>
                <a:gd name="connsiteX291" fmla="*/ 239276 w 1570261"/>
                <a:gd name="connsiteY291" fmla="*/ 673320 h 1295867"/>
                <a:gd name="connsiteX292" fmla="*/ 231238 w 1570261"/>
                <a:gd name="connsiteY292" fmla="*/ 666203 h 1295867"/>
                <a:gd name="connsiteX293" fmla="*/ 225623 w 1570261"/>
                <a:gd name="connsiteY293" fmla="*/ 665935 h 1295867"/>
                <a:gd name="connsiteX294" fmla="*/ 218518 w 1570261"/>
                <a:gd name="connsiteY294" fmla="*/ 664782 h 1295867"/>
                <a:gd name="connsiteX295" fmla="*/ 210161 w 1570261"/>
                <a:gd name="connsiteY295" fmla="*/ 651061 h 1295867"/>
                <a:gd name="connsiteX296" fmla="*/ 203269 w 1570261"/>
                <a:gd name="connsiteY296" fmla="*/ 638194 h 1295867"/>
                <a:gd name="connsiteX297" fmla="*/ 191506 w 1570261"/>
                <a:gd name="connsiteY297" fmla="*/ 621419 h 1295867"/>
                <a:gd name="connsiteX298" fmla="*/ 194460 w 1570261"/>
                <a:gd name="connsiteY298" fmla="*/ 617034 h 1295867"/>
                <a:gd name="connsiteX299" fmla="*/ 197892 w 1570261"/>
                <a:gd name="connsiteY299" fmla="*/ 609891 h 1295867"/>
                <a:gd name="connsiteX300" fmla="*/ 196189 w 1570261"/>
                <a:gd name="connsiteY300" fmla="*/ 600526 h 1295867"/>
                <a:gd name="connsiteX301" fmla="*/ 194327 w 1570261"/>
                <a:gd name="connsiteY301" fmla="*/ 594160 h 1295867"/>
                <a:gd name="connsiteX302" fmla="*/ 189137 w 1570261"/>
                <a:gd name="connsiteY302" fmla="*/ 582552 h 1295867"/>
                <a:gd name="connsiteX303" fmla="*/ 172078 w 1570261"/>
                <a:gd name="connsiteY303" fmla="*/ 553605 h 1295867"/>
                <a:gd name="connsiteX304" fmla="*/ 167554 w 1570261"/>
                <a:gd name="connsiteY304" fmla="*/ 549352 h 1295867"/>
                <a:gd name="connsiteX305" fmla="*/ 160289 w 1570261"/>
                <a:gd name="connsiteY305" fmla="*/ 544458 h 1295867"/>
                <a:gd name="connsiteX306" fmla="*/ 155818 w 1570261"/>
                <a:gd name="connsiteY306" fmla="*/ 531883 h 1295867"/>
                <a:gd name="connsiteX307" fmla="*/ 153769 w 1570261"/>
                <a:gd name="connsiteY307" fmla="*/ 520594 h 1295867"/>
                <a:gd name="connsiteX308" fmla="*/ 142085 w 1570261"/>
                <a:gd name="connsiteY308" fmla="*/ 515112 h 1295867"/>
                <a:gd name="connsiteX309" fmla="*/ 121993 w 1570261"/>
                <a:gd name="connsiteY309" fmla="*/ 474288 h 1295867"/>
                <a:gd name="connsiteX310" fmla="*/ 110337 w 1570261"/>
                <a:gd name="connsiteY310" fmla="*/ 459978 h 1295867"/>
                <a:gd name="connsiteX311" fmla="*/ 105732 w 1570261"/>
                <a:gd name="connsiteY311" fmla="*/ 450347 h 1295867"/>
                <a:gd name="connsiteX312" fmla="*/ 92266 w 1570261"/>
                <a:gd name="connsiteY312" fmla="*/ 434483 h 1295867"/>
                <a:gd name="connsiteX313" fmla="*/ 85640 w 1570261"/>
                <a:gd name="connsiteY313" fmla="*/ 418675 h 1295867"/>
                <a:gd name="connsiteX314" fmla="*/ 72067 w 1570261"/>
                <a:gd name="connsiteY314" fmla="*/ 404067 h 1295867"/>
                <a:gd name="connsiteX315" fmla="*/ 60304 w 1570261"/>
                <a:gd name="connsiteY315" fmla="*/ 378682 h 1295867"/>
                <a:gd name="connsiteX316" fmla="*/ 42128 w 1570261"/>
                <a:gd name="connsiteY316" fmla="*/ 353240 h 1295867"/>
                <a:gd name="connsiteX317" fmla="*/ 34490 w 1570261"/>
                <a:gd name="connsiteY317" fmla="*/ 348827 h 1295867"/>
                <a:gd name="connsiteX318" fmla="*/ 15755 w 1570261"/>
                <a:gd name="connsiteY318" fmla="*/ 347010 h 1295867"/>
                <a:gd name="connsiteX319" fmla="*/ 7877 w 1570261"/>
                <a:gd name="connsiteY319" fmla="*/ 345139 h 1295867"/>
                <a:gd name="connsiteX320" fmla="*/ 639 w 1570261"/>
                <a:gd name="connsiteY320" fmla="*/ 350730 h 1295867"/>
                <a:gd name="connsiteX321" fmla="*/ 0 w 1570261"/>
                <a:gd name="connsiteY321" fmla="*/ 343640 h 1295867"/>
                <a:gd name="connsiteX322" fmla="*/ 5003 w 1570261"/>
                <a:gd name="connsiteY322" fmla="*/ 333823 h 1295867"/>
                <a:gd name="connsiteX323" fmla="*/ 12215 w 1570261"/>
                <a:gd name="connsiteY323" fmla="*/ 313171 h 1295867"/>
                <a:gd name="connsiteX324" fmla="*/ 13652 w 1570261"/>
                <a:gd name="connsiteY324" fmla="*/ 295035 h 1295867"/>
                <a:gd name="connsiteX325" fmla="*/ 24989 w 1570261"/>
                <a:gd name="connsiteY325" fmla="*/ 240942 h 1295867"/>
                <a:gd name="connsiteX326" fmla="*/ 40904 w 1570261"/>
                <a:gd name="connsiteY326" fmla="*/ 243725 h 1295867"/>
                <a:gd name="connsiteX327" fmla="*/ 53997 w 1570261"/>
                <a:gd name="connsiteY327" fmla="*/ 246027 h 1295867"/>
                <a:gd name="connsiteX328" fmla="*/ 73132 w 1570261"/>
                <a:gd name="connsiteY328" fmla="*/ 249397 h 1295867"/>
                <a:gd name="connsiteX329" fmla="*/ 92932 w 1570261"/>
                <a:gd name="connsiteY329" fmla="*/ 252875 h 1295867"/>
                <a:gd name="connsiteX330" fmla="*/ 104509 w 1570261"/>
                <a:gd name="connsiteY330" fmla="*/ 254908 h 1295867"/>
                <a:gd name="connsiteX331" fmla="*/ 108473 w 1570261"/>
                <a:gd name="connsiteY331" fmla="*/ 254027 h 1295867"/>
                <a:gd name="connsiteX332" fmla="*/ 124495 w 1570261"/>
                <a:gd name="connsiteY332" fmla="*/ 240758 h 1295867"/>
                <a:gd name="connsiteX333" fmla="*/ 138919 w 1570261"/>
                <a:gd name="connsiteY333" fmla="*/ 228774 h 1295867"/>
                <a:gd name="connsiteX334" fmla="*/ 147568 w 1570261"/>
                <a:gd name="connsiteY334" fmla="*/ 214089 h 1295867"/>
                <a:gd name="connsiteX335" fmla="*/ 155924 w 1570261"/>
                <a:gd name="connsiteY335" fmla="*/ 199830 h 1295867"/>
                <a:gd name="connsiteX336" fmla="*/ 159756 w 1570261"/>
                <a:gd name="connsiteY336" fmla="*/ 196887 h 1295867"/>
                <a:gd name="connsiteX337" fmla="*/ 172584 w 1570261"/>
                <a:gd name="connsiteY337" fmla="*/ 194212 h 1295867"/>
                <a:gd name="connsiteX338" fmla="*/ 192943 w 1570261"/>
                <a:gd name="connsiteY338" fmla="*/ 189959 h 1295867"/>
                <a:gd name="connsiteX339" fmla="*/ 213088 w 1570261"/>
                <a:gd name="connsiteY339" fmla="*/ 185760 h 1295867"/>
                <a:gd name="connsiteX340" fmla="*/ 214712 w 1570261"/>
                <a:gd name="connsiteY340" fmla="*/ 184318 h 1295867"/>
                <a:gd name="connsiteX341" fmla="*/ 219396 w 1570261"/>
                <a:gd name="connsiteY341" fmla="*/ 172839 h 1295867"/>
                <a:gd name="connsiteX342" fmla="*/ 225357 w 1570261"/>
                <a:gd name="connsiteY342" fmla="*/ 158261 h 1295867"/>
                <a:gd name="connsiteX343" fmla="*/ 226581 w 1570261"/>
                <a:gd name="connsiteY343" fmla="*/ 156736 h 1295867"/>
                <a:gd name="connsiteX344" fmla="*/ 228045 w 1570261"/>
                <a:gd name="connsiteY344" fmla="*/ 155238 h 1295867"/>
                <a:gd name="connsiteX345" fmla="*/ 242469 w 1570261"/>
                <a:gd name="connsiteY345" fmla="*/ 147052 h 1295867"/>
                <a:gd name="connsiteX346" fmla="*/ 251224 w 1570261"/>
                <a:gd name="connsiteY346" fmla="*/ 142078 h 1295867"/>
                <a:gd name="connsiteX347" fmla="*/ 238743 w 1570261"/>
                <a:gd name="connsiteY347" fmla="*/ 127390 h 1295867"/>
                <a:gd name="connsiteX348" fmla="*/ 226980 w 1570261"/>
                <a:gd name="connsiteY348" fmla="*/ 113506 h 1295867"/>
                <a:gd name="connsiteX349" fmla="*/ 213780 w 1570261"/>
                <a:gd name="connsiteY349" fmla="*/ 97938 h 1295867"/>
                <a:gd name="connsiteX350" fmla="*/ 202603 w 1570261"/>
                <a:gd name="connsiteY350" fmla="*/ 85792 h 1295867"/>
                <a:gd name="connsiteX351" fmla="*/ 185864 w 1570261"/>
                <a:gd name="connsiteY351" fmla="*/ 67602 h 1295867"/>
                <a:gd name="connsiteX352" fmla="*/ 174899 w 1570261"/>
                <a:gd name="connsiteY352" fmla="*/ 55671 h 1295867"/>
                <a:gd name="connsiteX353" fmla="*/ 194087 w 1570261"/>
                <a:gd name="connsiteY353" fmla="*/ 50000 h 1295867"/>
                <a:gd name="connsiteX354" fmla="*/ 214845 w 1570261"/>
                <a:gd name="connsiteY354" fmla="*/ 43874 h 1295867"/>
                <a:gd name="connsiteX355" fmla="*/ 235789 w 1570261"/>
                <a:gd name="connsiteY355" fmla="*/ 37694 h 1295867"/>
                <a:gd name="connsiteX356" fmla="*/ 260992 w 1570261"/>
                <a:gd name="connsiteY356" fmla="*/ 30259 h 1295867"/>
                <a:gd name="connsiteX357" fmla="*/ 280712 w 1570261"/>
                <a:gd name="connsiteY357" fmla="*/ 24425 h 1295867"/>
                <a:gd name="connsiteX358" fmla="*/ 310145 w 1570261"/>
                <a:gd name="connsiteY358" fmla="*/ 15704 h 1295867"/>
                <a:gd name="connsiteX359" fmla="*/ 324543 w 1570261"/>
                <a:gd name="connsiteY359" fmla="*/ 11451 h 1295867"/>
                <a:gd name="connsiteX360" fmla="*/ 327151 w 1570261"/>
                <a:gd name="connsiteY360" fmla="*/ 10326 h 1295867"/>
                <a:gd name="connsiteX361" fmla="*/ 338222 w 1570261"/>
                <a:gd name="connsiteY361" fmla="*/ 0 h 1295867"/>
                <a:gd name="connsiteX362" fmla="*/ 354881 w 1570261"/>
                <a:gd name="connsiteY362" fmla="*/ 2890 h 1295867"/>
                <a:gd name="connsiteX363" fmla="*/ 379924 w 1570261"/>
                <a:gd name="connsiteY363" fmla="*/ 7249 h 1295867"/>
                <a:gd name="connsiteX364" fmla="*/ 404115 w 1570261"/>
                <a:gd name="connsiteY364" fmla="*/ 11422 h 1295867"/>
                <a:gd name="connsiteX365" fmla="*/ 429610 w 1570261"/>
                <a:gd name="connsiteY365" fmla="*/ 16372 h 1295867"/>
                <a:gd name="connsiteX366" fmla="*/ 437780 w 1570261"/>
                <a:gd name="connsiteY366" fmla="*/ 20385 h 1295867"/>
                <a:gd name="connsiteX367" fmla="*/ 462397 w 1570261"/>
                <a:gd name="connsiteY367" fmla="*/ 35150 h 1295867"/>
                <a:gd name="connsiteX368" fmla="*/ 478392 w 1570261"/>
                <a:gd name="connsiteY368" fmla="*/ 44728 h 1295867"/>
                <a:gd name="connsiteX369" fmla="*/ 497074 w 1570261"/>
                <a:gd name="connsiteY369" fmla="*/ 55882 h 1295867"/>
                <a:gd name="connsiteX370" fmla="*/ 520413 w 1570261"/>
                <a:gd name="connsiteY370" fmla="*/ 69821 h 1295867"/>
                <a:gd name="connsiteX371" fmla="*/ 536434 w 1570261"/>
                <a:gd name="connsiteY371" fmla="*/ 79370 h 1295867"/>
                <a:gd name="connsiteX372" fmla="*/ 556953 w 1570261"/>
                <a:gd name="connsiteY372" fmla="*/ 91596 h 1295867"/>
                <a:gd name="connsiteX373" fmla="*/ 572947 w 1570261"/>
                <a:gd name="connsiteY373" fmla="*/ 105533 h 1295867"/>
                <a:gd name="connsiteX374" fmla="*/ 593199 w 1570261"/>
                <a:gd name="connsiteY374" fmla="*/ 123161 h 1295867"/>
                <a:gd name="connsiteX375" fmla="*/ 615447 w 1570261"/>
                <a:gd name="connsiteY375" fmla="*/ 142477 h 1295867"/>
                <a:gd name="connsiteX376" fmla="*/ 633757 w 1570261"/>
                <a:gd name="connsiteY376" fmla="*/ 157457 h 1295867"/>
                <a:gd name="connsiteX377" fmla="*/ 658986 w 1570261"/>
                <a:gd name="connsiteY377" fmla="*/ 178056 h 1295867"/>
                <a:gd name="connsiteX378" fmla="*/ 683842 w 1570261"/>
                <a:gd name="connsiteY378" fmla="*/ 198305 h 1295867"/>
                <a:gd name="connsiteX379" fmla="*/ 708193 w 1570261"/>
                <a:gd name="connsiteY379" fmla="*/ 218073 h 1295867"/>
                <a:gd name="connsiteX380" fmla="*/ 727673 w 1570261"/>
                <a:gd name="connsiteY380" fmla="*/ 233884 h 1295867"/>
                <a:gd name="connsiteX381" fmla="*/ 752344 w 1570261"/>
                <a:gd name="connsiteY381" fmla="*/ 253841 h 1295867"/>
                <a:gd name="connsiteX382" fmla="*/ 754260 w 1570261"/>
                <a:gd name="connsiteY382" fmla="*/ 254591 h 1295867"/>
                <a:gd name="connsiteX383" fmla="*/ 779196 w 1570261"/>
                <a:gd name="connsiteY383" fmla="*/ 256837 h 1295867"/>
                <a:gd name="connsiteX384" fmla="*/ 812702 w 1570261"/>
                <a:gd name="connsiteY384" fmla="*/ 259887 h 1295867"/>
                <a:gd name="connsiteX385" fmla="*/ 846367 w 1570261"/>
                <a:gd name="connsiteY385" fmla="*/ 262937 h 1295867"/>
                <a:gd name="connsiteX386" fmla="*/ 876758 w 1570261"/>
                <a:gd name="connsiteY386" fmla="*/ 265692 h 1295867"/>
                <a:gd name="connsiteX387" fmla="*/ 890012 w 1570261"/>
                <a:gd name="connsiteY387" fmla="*/ 262884 h 1295867"/>
                <a:gd name="connsiteX388" fmla="*/ 147887 w 1570261"/>
                <a:gd name="connsiteY388" fmla="*/ 547542 h 1295867"/>
                <a:gd name="connsiteX389" fmla="*/ 147195 w 1570261"/>
                <a:gd name="connsiteY389" fmla="*/ 548665 h 1295867"/>
                <a:gd name="connsiteX390" fmla="*/ 144055 w 1570261"/>
                <a:gd name="connsiteY390" fmla="*/ 545749 h 1295867"/>
                <a:gd name="connsiteX391" fmla="*/ 144241 w 1570261"/>
                <a:gd name="connsiteY391" fmla="*/ 539356 h 1295867"/>
                <a:gd name="connsiteX392" fmla="*/ 146956 w 1570261"/>
                <a:gd name="connsiteY392" fmla="*/ 535718 h 1295867"/>
                <a:gd name="connsiteX393" fmla="*/ 146743 w 1570261"/>
                <a:gd name="connsiteY393" fmla="*/ 540692 h 1295867"/>
                <a:gd name="connsiteX394" fmla="*/ 147914 w 1570261"/>
                <a:gd name="connsiteY394" fmla="*/ 545722 h 1295867"/>
                <a:gd name="connsiteX395" fmla="*/ 147887 w 1570261"/>
                <a:gd name="connsiteY395" fmla="*/ 547540 h 1295867"/>
                <a:gd name="connsiteX396" fmla="*/ 170774 w 1570261"/>
                <a:gd name="connsiteY396" fmla="*/ 574828 h 1295867"/>
                <a:gd name="connsiteX397" fmla="*/ 168805 w 1570261"/>
                <a:gd name="connsiteY397" fmla="*/ 574828 h 1295867"/>
                <a:gd name="connsiteX398" fmla="*/ 163562 w 1570261"/>
                <a:gd name="connsiteY398" fmla="*/ 569237 h 1295867"/>
                <a:gd name="connsiteX399" fmla="*/ 160502 w 1570261"/>
                <a:gd name="connsiteY399" fmla="*/ 565117 h 1295867"/>
                <a:gd name="connsiteX400" fmla="*/ 157361 w 1570261"/>
                <a:gd name="connsiteY400" fmla="*/ 562334 h 1295867"/>
                <a:gd name="connsiteX401" fmla="*/ 143044 w 1570261"/>
                <a:gd name="connsiteY401" fmla="*/ 556745 h 1295867"/>
                <a:gd name="connsiteX402" fmla="*/ 141101 w 1570261"/>
                <a:gd name="connsiteY402" fmla="*/ 553134 h 1295867"/>
                <a:gd name="connsiteX403" fmla="*/ 143283 w 1570261"/>
                <a:gd name="connsiteY403" fmla="*/ 549520 h 1295867"/>
                <a:gd name="connsiteX404" fmla="*/ 144827 w 1570261"/>
                <a:gd name="connsiteY404" fmla="*/ 553104 h 1295867"/>
                <a:gd name="connsiteX405" fmla="*/ 147435 w 1570261"/>
                <a:gd name="connsiteY405" fmla="*/ 555218 h 1295867"/>
                <a:gd name="connsiteX406" fmla="*/ 159278 w 1570261"/>
                <a:gd name="connsiteY406" fmla="*/ 560274 h 1295867"/>
                <a:gd name="connsiteX407" fmla="*/ 172477 w 1570261"/>
                <a:gd name="connsiteY407" fmla="*/ 571297 h 1295867"/>
                <a:gd name="connsiteX408" fmla="*/ 174739 w 1570261"/>
                <a:gd name="connsiteY408" fmla="*/ 572207 h 1295867"/>
                <a:gd name="connsiteX409" fmla="*/ 170774 w 1570261"/>
                <a:gd name="connsiteY409" fmla="*/ 574828 h 1295867"/>
                <a:gd name="connsiteX410" fmla="*/ 550645 w 1570261"/>
                <a:gd name="connsiteY410" fmla="*/ 1268882 h 1295867"/>
                <a:gd name="connsiteX411" fmla="*/ 556420 w 1570261"/>
                <a:gd name="connsiteY411" fmla="*/ 1269337 h 1295867"/>
                <a:gd name="connsiteX412" fmla="*/ 554025 w 1570261"/>
                <a:gd name="connsiteY412" fmla="*/ 1266849 h 1295867"/>
                <a:gd name="connsiteX413" fmla="*/ 553520 w 1570261"/>
                <a:gd name="connsiteY413" fmla="*/ 1265646 h 1295867"/>
                <a:gd name="connsiteX414" fmla="*/ 556021 w 1570261"/>
                <a:gd name="connsiteY414" fmla="*/ 1262061 h 1295867"/>
                <a:gd name="connsiteX415" fmla="*/ 564271 w 1570261"/>
                <a:gd name="connsiteY415" fmla="*/ 1269446 h 1295867"/>
                <a:gd name="connsiteX416" fmla="*/ 564032 w 1570261"/>
                <a:gd name="connsiteY416" fmla="*/ 1278191 h 1295867"/>
                <a:gd name="connsiteX417" fmla="*/ 563340 w 1570261"/>
                <a:gd name="connsiteY417" fmla="*/ 1280198 h 1295867"/>
                <a:gd name="connsiteX418" fmla="*/ 561104 w 1570261"/>
                <a:gd name="connsiteY418" fmla="*/ 1278325 h 1295867"/>
                <a:gd name="connsiteX419" fmla="*/ 559640 w 1570261"/>
                <a:gd name="connsiteY419" fmla="*/ 1276478 h 1295867"/>
                <a:gd name="connsiteX420" fmla="*/ 559188 w 1570261"/>
                <a:gd name="connsiteY420" fmla="*/ 1274498 h 1295867"/>
                <a:gd name="connsiteX421" fmla="*/ 556899 w 1570261"/>
                <a:gd name="connsiteY421" fmla="*/ 1272358 h 1295867"/>
                <a:gd name="connsiteX422" fmla="*/ 548862 w 1570261"/>
                <a:gd name="connsiteY422" fmla="*/ 1273747 h 1295867"/>
                <a:gd name="connsiteX423" fmla="*/ 543859 w 1570261"/>
                <a:gd name="connsiteY423" fmla="*/ 1271365 h 1295867"/>
                <a:gd name="connsiteX424" fmla="*/ 536700 w 1570261"/>
                <a:gd name="connsiteY424" fmla="*/ 1264009 h 1295867"/>
                <a:gd name="connsiteX425" fmla="*/ 534784 w 1570261"/>
                <a:gd name="connsiteY425" fmla="*/ 1258687 h 1295867"/>
                <a:gd name="connsiteX426" fmla="*/ 537765 w 1570261"/>
                <a:gd name="connsiteY426" fmla="*/ 1257644 h 1295867"/>
                <a:gd name="connsiteX427" fmla="*/ 540931 w 1570261"/>
                <a:gd name="connsiteY427" fmla="*/ 1255076 h 1295867"/>
                <a:gd name="connsiteX428" fmla="*/ 542928 w 1570261"/>
                <a:gd name="connsiteY428" fmla="*/ 1250876 h 1295867"/>
                <a:gd name="connsiteX429" fmla="*/ 541091 w 1570261"/>
                <a:gd name="connsiteY429" fmla="*/ 1246514 h 1295867"/>
                <a:gd name="connsiteX430" fmla="*/ 545349 w 1570261"/>
                <a:gd name="connsiteY430" fmla="*/ 1247211 h 1295867"/>
                <a:gd name="connsiteX431" fmla="*/ 547638 w 1570261"/>
                <a:gd name="connsiteY431" fmla="*/ 1251680 h 1295867"/>
                <a:gd name="connsiteX432" fmla="*/ 548091 w 1570261"/>
                <a:gd name="connsiteY432" fmla="*/ 1261817 h 1295867"/>
                <a:gd name="connsiteX433" fmla="*/ 548729 w 1570261"/>
                <a:gd name="connsiteY433" fmla="*/ 1263956 h 1295867"/>
                <a:gd name="connsiteX434" fmla="*/ 547558 w 1570261"/>
                <a:gd name="connsiteY434" fmla="*/ 1266285 h 1295867"/>
                <a:gd name="connsiteX435" fmla="*/ 550645 w 1570261"/>
                <a:gd name="connsiteY435" fmla="*/ 1268882 h 12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1570261" h="1295867">
                  <a:moveTo>
                    <a:pt x="890012" y="262857"/>
                  </a:moveTo>
                  <a:lnTo>
                    <a:pt x="904436" y="264702"/>
                  </a:lnTo>
                  <a:lnTo>
                    <a:pt x="923677" y="267163"/>
                  </a:lnTo>
                  <a:lnTo>
                    <a:pt x="935360" y="268848"/>
                  </a:lnTo>
                  <a:lnTo>
                    <a:pt x="957342" y="271978"/>
                  </a:lnTo>
                  <a:lnTo>
                    <a:pt x="963916" y="284925"/>
                  </a:lnTo>
                  <a:lnTo>
                    <a:pt x="966311" y="293994"/>
                  </a:lnTo>
                  <a:lnTo>
                    <a:pt x="968519" y="302822"/>
                  </a:lnTo>
                  <a:lnTo>
                    <a:pt x="975119" y="310875"/>
                  </a:lnTo>
                  <a:lnTo>
                    <a:pt x="990102" y="310688"/>
                  </a:lnTo>
                  <a:lnTo>
                    <a:pt x="1003382" y="310529"/>
                  </a:lnTo>
                  <a:lnTo>
                    <a:pt x="1019749" y="310260"/>
                  </a:lnTo>
                  <a:lnTo>
                    <a:pt x="1032736" y="310074"/>
                  </a:lnTo>
                  <a:lnTo>
                    <a:pt x="1036914" y="318071"/>
                  </a:lnTo>
                  <a:lnTo>
                    <a:pt x="1038751" y="326044"/>
                  </a:lnTo>
                  <a:lnTo>
                    <a:pt x="1046468" y="344902"/>
                  </a:lnTo>
                  <a:lnTo>
                    <a:pt x="1057486" y="359589"/>
                  </a:lnTo>
                  <a:lnTo>
                    <a:pt x="1060121" y="364939"/>
                  </a:lnTo>
                  <a:lnTo>
                    <a:pt x="1061877" y="372992"/>
                  </a:lnTo>
                  <a:lnTo>
                    <a:pt x="1059961" y="375988"/>
                  </a:lnTo>
                  <a:lnTo>
                    <a:pt x="1059216" y="379437"/>
                  </a:lnTo>
                  <a:lnTo>
                    <a:pt x="1067386" y="387464"/>
                  </a:lnTo>
                  <a:lnTo>
                    <a:pt x="1080852" y="394258"/>
                  </a:lnTo>
                  <a:lnTo>
                    <a:pt x="1086122" y="395969"/>
                  </a:lnTo>
                  <a:lnTo>
                    <a:pt x="1092109" y="398966"/>
                  </a:lnTo>
                  <a:lnTo>
                    <a:pt x="1087452" y="403594"/>
                  </a:lnTo>
                  <a:lnTo>
                    <a:pt x="1095409" y="414295"/>
                  </a:lnTo>
                  <a:lnTo>
                    <a:pt x="1104644" y="425182"/>
                  </a:lnTo>
                  <a:lnTo>
                    <a:pt x="1114544" y="427644"/>
                  </a:lnTo>
                  <a:lnTo>
                    <a:pt x="1127903" y="444069"/>
                  </a:lnTo>
                  <a:lnTo>
                    <a:pt x="1148049" y="454688"/>
                  </a:lnTo>
                  <a:lnTo>
                    <a:pt x="1160265" y="468598"/>
                  </a:lnTo>
                  <a:lnTo>
                    <a:pt x="1159120" y="468867"/>
                  </a:lnTo>
                  <a:lnTo>
                    <a:pt x="1155528" y="467451"/>
                  </a:lnTo>
                  <a:lnTo>
                    <a:pt x="1151030" y="465551"/>
                  </a:lnTo>
                  <a:lnTo>
                    <a:pt x="1149673" y="467262"/>
                  </a:lnTo>
                  <a:lnTo>
                    <a:pt x="1149912" y="473096"/>
                  </a:lnTo>
                  <a:lnTo>
                    <a:pt x="1151110" y="479943"/>
                  </a:lnTo>
                  <a:lnTo>
                    <a:pt x="1157337" y="485854"/>
                  </a:lnTo>
                  <a:lnTo>
                    <a:pt x="1162873" y="490109"/>
                  </a:lnTo>
                  <a:lnTo>
                    <a:pt x="1165028" y="498160"/>
                  </a:lnTo>
                  <a:lnTo>
                    <a:pt x="1160664" y="515469"/>
                  </a:lnTo>
                  <a:lnTo>
                    <a:pt x="1159147" y="515469"/>
                  </a:lnTo>
                  <a:lnTo>
                    <a:pt x="1156220" y="513970"/>
                  </a:lnTo>
                  <a:lnTo>
                    <a:pt x="1153106" y="513622"/>
                  </a:lnTo>
                  <a:lnTo>
                    <a:pt x="1151429" y="514609"/>
                  </a:lnTo>
                  <a:lnTo>
                    <a:pt x="1155129" y="527048"/>
                  </a:lnTo>
                  <a:lnTo>
                    <a:pt x="1158828" y="536573"/>
                  </a:lnTo>
                  <a:lnTo>
                    <a:pt x="1163245" y="544115"/>
                  </a:lnTo>
                  <a:lnTo>
                    <a:pt x="1166945" y="555135"/>
                  </a:lnTo>
                  <a:lnTo>
                    <a:pt x="1170111" y="559845"/>
                  </a:lnTo>
                  <a:lnTo>
                    <a:pt x="1183072" y="571534"/>
                  </a:lnTo>
                  <a:lnTo>
                    <a:pt x="1187064" y="581298"/>
                  </a:lnTo>
                  <a:lnTo>
                    <a:pt x="1190763" y="599461"/>
                  </a:lnTo>
                  <a:lnTo>
                    <a:pt x="1198906" y="609574"/>
                  </a:lnTo>
                  <a:lnTo>
                    <a:pt x="1203298" y="617358"/>
                  </a:lnTo>
                  <a:lnTo>
                    <a:pt x="1209179" y="623966"/>
                  </a:lnTo>
                  <a:lnTo>
                    <a:pt x="1213011" y="632983"/>
                  </a:lnTo>
                  <a:lnTo>
                    <a:pt x="1218440" y="639910"/>
                  </a:lnTo>
                  <a:lnTo>
                    <a:pt x="1221261" y="641648"/>
                  </a:lnTo>
                  <a:lnTo>
                    <a:pt x="1225493" y="642372"/>
                  </a:lnTo>
                  <a:lnTo>
                    <a:pt x="1230762" y="642398"/>
                  </a:lnTo>
                  <a:lnTo>
                    <a:pt x="1237069" y="640607"/>
                  </a:lnTo>
                  <a:lnTo>
                    <a:pt x="1243802" y="638923"/>
                  </a:lnTo>
                  <a:lnTo>
                    <a:pt x="1249045" y="642428"/>
                  </a:lnTo>
                  <a:lnTo>
                    <a:pt x="1254474" y="641893"/>
                  </a:lnTo>
                  <a:lnTo>
                    <a:pt x="1255033" y="645155"/>
                  </a:lnTo>
                  <a:lnTo>
                    <a:pt x="1251387" y="649597"/>
                  </a:lnTo>
                  <a:lnTo>
                    <a:pt x="1246916" y="660780"/>
                  </a:lnTo>
                  <a:lnTo>
                    <a:pt x="1253276" y="662544"/>
                  </a:lnTo>
                  <a:lnTo>
                    <a:pt x="1259371" y="663428"/>
                  </a:lnTo>
                  <a:lnTo>
                    <a:pt x="1263682" y="665219"/>
                  </a:lnTo>
                  <a:lnTo>
                    <a:pt x="1266210" y="665219"/>
                  </a:lnTo>
                  <a:lnTo>
                    <a:pt x="1266210" y="667548"/>
                  </a:lnTo>
                  <a:lnTo>
                    <a:pt x="1266503" y="678139"/>
                  </a:lnTo>
                  <a:lnTo>
                    <a:pt x="1268020" y="682179"/>
                  </a:lnTo>
                  <a:lnTo>
                    <a:pt x="1270788" y="685764"/>
                  </a:lnTo>
                  <a:lnTo>
                    <a:pt x="1274886" y="691113"/>
                  </a:lnTo>
                  <a:lnTo>
                    <a:pt x="1278984" y="696465"/>
                  </a:lnTo>
                  <a:lnTo>
                    <a:pt x="1283083" y="701814"/>
                  </a:lnTo>
                  <a:lnTo>
                    <a:pt x="1287181" y="707166"/>
                  </a:lnTo>
                  <a:lnTo>
                    <a:pt x="1291280" y="712515"/>
                  </a:lnTo>
                  <a:lnTo>
                    <a:pt x="1295405" y="717864"/>
                  </a:lnTo>
                  <a:lnTo>
                    <a:pt x="1299503" y="723189"/>
                  </a:lnTo>
                  <a:lnTo>
                    <a:pt x="1303601" y="728539"/>
                  </a:lnTo>
                  <a:lnTo>
                    <a:pt x="1307700" y="733861"/>
                  </a:lnTo>
                  <a:lnTo>
                    <a:pt x="1311798" y="739186"/>
                  </a:lnTo>
                  <a:lnTo>
                    <a:pt x="1315897" y="744509"/>
                  </a:lnTo>
                  <a:lnTo>
                    <a:pt x="1319995" y="749832"/>
                  </a:lnTo>
                  <a:lnTo>
                    <a:pt x="1324093" y="755157"/>
                  </a:lnTo>
                  <a:lnTo>
                    <a:pt x="1328191" y="760479"/>
                  </a:lnTo>
                  <a:lnTo>
                    <a:pt x="1332316" y="765802"/>
                  </a:lnTo>
                  <a:lnTo>
                    <a:pt x="1336415" y="771101"/>
                  </a:lnTo>
                  <a:lnTo>
                    <a:pt x="1339795" y="775486"/>
                  </a:lnTo>
                  <a:lnTo>
                    <a:pt x="1346075" y="776317"/>
                  </a:lnTo>
                  <a:lnTo>
                    <a:pt x="1348071" y="776585"/>
                  </a:lnTo>
                  <a:lnTo>
                    <a:pt x="1353740" y="777336"/>
                  </a:lnTo>
                  <a:lnTo>
                    <a:pt x="1362522" y="778488"/>
                  </a:lnTo>
                  <a:lnTo>
                    <a:pt x="1373912" y="780013"/>
                  </a:lnTo>
                  <a:lnTo>
                    <a:pt x="1387405" y="781804"/>
                  </a:lnTo>
                  <a:lnTo>
                    <a:pt x="1402441" y="783784"/>
                  </a:lnTo>
                  <a:lnTo>
                    <a:pt x="1418542" y="785924"/>
                  </a:lnTo>
                  <a:lnTo>
                    <a:pt x="1435149" y="788117"/>
                  </a:lnTo>
                  <a:lnTo>
                    <a:pt x="1451782" y="790310"/>
                  </a:lnTo>
                  <a:lnTo>
                    <a:pt x="1467855" y="792449"/>
                  </a:lnTo>
                  <a:lnTo>
                    <a:pt x="1482892" y="794456"/>
                  </a:lnTo>
                  <a:lnTo>
                    <a:pt x="1496384" y="796220"/>
                  </a:lnTo>
                  <a:lnTo>
                    <a:pt x="1507801" y="797745"/>
                  </a:lnTo>
                  <a:lnTo>
                    <a:pt x="1516584" y="798895"/>
                  </a:lnTo>
                  <a:lnTo>
                    <a:pt x="1522252" y="799645"/>
                  </a:lnTo>
                  <a:lnTo>
                    <a:pt x="1524248" y="799914"/>
                  </a:lnTo>
                  <a:lnTo>
                    <a:pt x="1530183" y="800691"/>
                  </a:lnTo>
                  <a:lnTo>
                    <a:pt x="1531300" y="800505"/>
                  </a:lnTo>
                  <a:lnTo>
                    <a:pt x="1536277" y="794003"/>
                  </a:lnTo>
                  <a:lnTo>
                    <a:pt x="1541759" y="803180"/>
                  </a:lnTo>
                  <a:lnTo>
                    <a:pt x="1546310" y="810778"/>
                  </a:lnTo>
                  <a:lnTo>
                    <a:pt x="1552537" y="821210"/>
                  </a:lnTo>
                  <a:lnTo>
                    <a:pt x="1559191" y="832286"/>
                  </a:lnTo>
                  <a:lnTo>
                    <a:pt x="1565524" y="842878"/>
                  </a:lnTo>
                  <a:lnTo>
                    <a:pt x="1570262" y="850745"/>
                  </a:lnTo>
                  <a:lnTo>
                    <a:pt x="1567733" y="858904"/>
                  </a:lnTo>
                  <a:lnTo>
                    <a:pt x="1564992" y="867811"/>
                  </a:lnTo>
                  <a:lnTo>
                    <a:pt x="1562251" y="876719"/>
                  </a:lnTo>
                  <a:lnTo>
                    <a:pt x="1559510" y="885599"/>
                  </a:lnTo>
                  <a:lnTo>
                    <a:pt x="1556742" y="894483"/>
                  </a:lnTo>
                  <a:lnTo>
                    <a:pt x="1554001" y="903364"/>
                  </a:lnTo>
                  <a:lnTo>
                    <a:pt x="1551260" y="912244"/>
                  </a:lnTo>
                  <a:lnTo>
                    <a:pt x="1548519" y="921098"/>
                  </a:lnTo>
                  <a:lnTo>
                    <a:pt x="1545778" y="929952"/>
                  </a:lnTo>
                  <a:lnTo>
                    <a:pt x="1543010" y="938809"/>
                  </a:lnTo>
                  <a:lnTo>
                    <a:pt x="1540269" y="947663"/>
                  </a:lnTo>
                  <a:lnTo>
                    <a:pt x="1537528" y="956491"/>
                  </a:lnTo>
                  <a:lnTo>
                    <a:pt x="1534787" y="965318"/>
                  </a:lnTo>
                  <a:lnTo>
                    <a:pt x="1532019" y="974146"/>
                  </a:lnTo>
                  <a:lnTo>
                    <a:pt x="1529278" y="982973"/>
                  </a:lnTo>
                  <a:lnTo>
                    <a:pt x="1526537" y="991774"/>
                  </a:lnTo>
                  <a:lnTo>
                    <a:pt x="1523796" y="1000575"/>
                  </a:lnTo>
                  <a:lnTo>
                    <a:pt x="1520495" y="1011169"/>
                  </a:lnTo>
                  <a:lnTo>
                    <a:pt x="1512538" y="1013980"/>
                  </a:lnTo>
                  <a:lnTo>
                    <a:pt x="1499711" y="1018525"/>
                  </a:lnTo>
                  <a:lnTo>
                    <a:pt x="1486857" y="1023073"/>
                  </a:lnTo>
                  <a:lnTo>
                    <a:pt x="1474030" y="1027621"/>
                  </a:lnTo>
                  <a:lnTo>
                    <a:pt x="1461202" y="1032169"/>
                  </a:lnTo>
                  <a:lnTo>
                    <a:pt x="1448348" y="1036718"/>
                  </a:lnTo>
                  <a:lnTo>
                    <a:pt x="1435521" y="1041236"/>
                  </a:lnTo>
                  <a:lnTo>
                    <a:pt x="1422694" y="1045784"/>
                  </a:lnTo>
                  <a:lnTo>
                    <a:pt x="1409840" y="1050333"/>
                  </a:lnTo>
                  <a:lnTo>
                    <a:pt x="1397012" y="1054854"/>
                  </a:lnTo>
                  <a:lnTo>
                    <a:pt x="1384158" y="1059376"/>
                  </a:lnTo>
                  <a:lnTo>
                    <a:pt x="1371331" y="1063921"/>
                  </a:lnTo>
                  <a:lnTo>
                    <a:pt x="1358504" y="1068443"/>
                  </a:lnTo>
                  <a:lnTo>
                    <a:pt x="1345650" y="1072964"/>
                  </a:lnTo>
                  <a:lnTo>
                    <a:pt x="1332822" y="1077486"/>
                  </a:lnTo>
                  <a:lnTo>
                    <a:pt x="1319968" y="1082007"/>
                  </a:lnTo>
                  <a:lnTo>
                    <a:pt x="1307141" y="1086526"/>
                  </a:lnTo>
                  <a:lnTo>
                    <a:pt x="1296602" y="1090247"/>
                  </a:lnTo>
                  <a:lnTo>
                    <a:pt x="1279064" y="1092735"/>
                  </a:lnTo>
                  <a:lnTo>
                    <a:pt x="1262032" y="1095143"/>
                  </a:lnTo>
                  <a:lnTo>
                    <a:pt x="1242871" y="1097871"/>
                  </a:lnTo>
                  <a:lnTo>
                    <a:pt x="1219851" y="1101160"/>
                  </a:lnTo>
                  <a:lnTo>
                    <a:pt x="1201781" y="1103729"/>
                  </a:lnTo>
                  <a:lnTo>
                    <a:pt x="1175434" y="1107476"/>
                  </a:lnTo>
                  <a:lnTo>
                    <a:pt x="1151775" y="1110818"/>
                  </a:lnTo>
                  <a:lnTo>
                    <a:pt x="1129607" y="1113975"/>
                  </a:lnTo>
                  <a:lnTo>
                    <a:pt x="1107438" y="1117131"/>
                  </a:lnTo>
                  <a:lnTo>
                    <a:pt x="1088570" y="1119808"/>
                  </a:lnTo>
                  <a:lnTo>
                    <a:pt x="1077312" y="1122911"/>
                  </a:lnTo>
                  <a:lnTo>
                    <a:pt x="1064086" y="1129732"/>
                  </a:lnTo>
                  <a:lnTo>
                    <a:pt x="1043780" y="1140191"/>
                  </a:lnTo>
                  <a:lnTo>
                    <a:pt x="1023076" y="1150812"/>
                  </a:lnTo>
                  <a:lnTo>
                    <a:pt x="1012351" y="1156323"/>
                  </a:lnTo>
                  <a:lnTo>
                    <a:pt x="1001120" y="1170447"/>
                  </a:lnTo>
                  <a:lnTo>
                    <a:pt x="995425" y="1177590"/>
                  </a:lnTo>
                  <a:lnTo>
                    <a:pt x="985152" y="1190510"/>
                  </a:lnTo>
                  <a:lnTo>
                    <a:pt x="977382" y="1200248"/>
                  </a:lnTo>
                  <a:lnTo>
                    <a:pt x="968094" y="1211883"/>
                  </a:lnTo>
                  <a:lnTo>
                    <a:pt x="964048" y="1222209"/>
                  </a:lnTo>
                  <a:lnTo>
                    <a:pt x="957794" y="1238153"/>
                  </a:lnTo>
                  <a:lnTo>
                    <a:pt x="952392" y="1242166"/>
                  </a:lnTo>
                  <a:lnTo>
                    <a:pt x="943557" y="1247355"/>
                  </a:lnTo>
                  <a:lnTo>
                    <a:pt x="935520" y="1251046"/>
                  </a:lnTo>
                  <a:lnTo>
                    <a:pt x="922985" y="1250511"/>
                  </a:lnTo>
                  <a:lnTo>
                    <a:pt x="915826" y="1240721"/>
                  </a:lnTo>
                  <a:lnTo>
                    <a:pt x="908241" y="1230315"/>
                  </a:lnTo>
                  <a:lnTo>
                    <a:pt x="904436" y="1226142"/>
                  </a:lnTo>
                  <a:lnTo>
                    <a:pt x="901029" y="1225929"/>
                  </a:lnTo>
                  <a:lnTo>
                    <a:pt x="888441" y="1227239"/>
                  </a:lnTo>
                  <a:lnTo>
                    <a:pt x="873272" y="1228843"/>
                  </a:lnTo>
                  <a:lnTo>
                    <a:pt x="855389" y="1227159"/>
                  </a:lnTo>
                  <a:lnTo>
                    <a:pt x="834763" y="1225179"/>
                  </a:lnTo>
                  <a:lnTo>
                    <a:pt x="815416" y="1223334"/>
                  </a:lnTo>
                  <a:lnTo>
                    <a:pt x="805782" y="1221945"/>
                  </a:lnTo>
                  <a:lnTo>
                    <a:pt x="793088" y="1215204"/>
                  </a:lnTo>
                  <a:lnTo>
                    <a:pt x="789815" y="1213868"/>
                  </a:lnTo>
                  <a:lnTo>
                    <a:pt x="786488" y="1213546"/>
                  </a:lnTo>
                  <a:lnTo>
                    <a:pt x="771425" y="1213387"/>
                  </a:lnTo>
                  <a:lnTo>
                    <a:pt x="756495" y="1213227"/>
                  </a:lnTo>
                  <a:lnTo>
                    <a:pt x="741539" y="1215367"/>
                  </a:lnTo>
                  <a:lnTo>
                    <a:pt x="727221" y="1214590"/>
                  </a:lnTo>
                  <a:lnTo>
                    <a:pt x="712371" y="1215819"/>
                  </a:lnTo>
                  <a:lnTo>
                    <a:pt x="707155" y="1218387"/>
                  </a:lnTo>
                  <a:lnTo>
                    <a:pt x="701353" y="1218254"/>
                  </a:lnTo>
                  <a:lnTo>
                    <a:pt x="697734" y="1220529"/>
                  </a:lnTo>
                  <a:lnTo>
                    <a:pt x="694541" y="1221602"/>
                  </a:lnTo>
                  <a:lnTo>
                    <a:pt x="690762" y="1219649"/>
                  </a:lnTo>
                  <a:lnTo>
                    <a:pt x="686131" y="1220077"/>
                  </a:lnTo>
                  <a:lnTo>
                    <a:pt x="679318" y="1218392"/>
                  </a:lnTo>
                  <a:lnTo>
                    <a:pt x="674874" y="1213977"/>
                  </a:lnTo>
                  <a:lnTo>
                    <a:pt x="670669" y="1210100"/>
                  </a:lnTo>
                  <a:lnTo>
                    <a:pt x="666331" y="1207960"/>
                  </a:lnTo>
                  <a:lnTo>
                    <a:pt x="661487" y="1206624"/>
                  </a:lnTo>
                  <a:lnTo>
                    <a:pt x="657283" y="1206598"/>
                  </a:lnTo>
                  <a:lnTo>
                    <a:pt x="651907" y="1208953"/>
                  </a:lnTo>
                  <a:lnTo>
                    <a:pt x="648634" y="1211228"/>
                  </a:lnTo>
                  <a:lnTo>
                    <a:pt x="640330" y="1218853"/>
                  </a:lnTo>
                  <a:lnTo>
                    <a:pt x="639984" y="1221581"/>
                  </a:lnTo>
                  <a:lnTo>
                    <a:pt x="643763" y="1226129"/>
                  </a:lnTo>
                  <a:lnTo>
                    <a:pt x="642619" y="1228268"/>
                  </a:lnTo>
                  <a:lnTo>
                    <a:pt x="637722" y="1230943"/>
                  </a:lnTo>
                  <a:lnTo>
                    <a:pt x="636205" y="1238139"/>
                  </a:lnTo>
                  <a:lnTo>
                    <a:pt x="635487" y="1242072"/>
                  </a:lnTo>
                  <a:lnTo>
                    <a:pt x="634768" y="1251488"/>
                  </a:lnTo>
                  <a:lnTo>
                    <a:pt x="636951" y="1258897"/>
                  </a:lnTo>
                  <a:lnTo>
                    <a:pt x="639852" y="1261628"/>
                  </a:lnTo>
                  <a:lnTo>
                    <a:pt x="639984" y="1264810"/>
                  </a:lnTo>
                  <a:lnTo>
                    <a:pt x="638388" y="1271176"/>
                  </a:lnTo>
                  <a:lnTo>
                    <a:pt x="633890" y="1273130"/>
                  </a:lnTo>
                  <a:lnTo>
                    <a:pt x="630590" y="1279176"/>
                  </a:lnTo>
                  <a:lnTo>
                    <a:pt x="628567" y="1281984"/>
                  </a:lnTo>
                  <a:lnTo>
                    <a:pt x="625055" y="1285193"/>
                  </a:lnTo>
                  <a:lnTo>
                    <a:pt x="611083" y="1295868"/>
                  </a:lnTo>
                  <a:lnTo>
                    <a:pt x="610391" y="1289661"/>
                  </a:lnTo>
                  <a:lnTo>
                    <a:pt x="605947" y="1280459"/>
                  </a:lnTo>
                  <a:lnTo>
                    <a:pt x="605627" y="1273960"/>
                  </a:lnTo>
                  <a:lnTo>
                    <a:pt x="603552" y="1267432"/>
                  </a:lnTo>
                  <a:lnTo>
                    <a:pt x="599719" y="1262402"/>
                  </a:lnTo>
                  <a:lnTo>
                    <a:pt x="592640" y="1257159"/>
                  </a:lnTo>
                  <a:lnTo>
                    <a:pt x="592002" y="1250043"/>
                  </a:lnTo>
                  <a:lnTo>
                    <a:pt x="586839" y="1243009"/>
                  </a:lnTo>
                  <a:lnTo>
                    <a:pt x="579999" y="1237336"/>
                  </a:lnTo>
                  <a:lnTo>
                    <a:pt x="576194" y="1226850"/>
                  </a:lnTo>
                  <a:lnTo>
                    <a:pt x="573320" y="1212913"/>
                  </a:lnTo>
                  <a:lnTo>
                    <a:pt x="555276" y="1194561"/>
                  </a:lnTo>
                  <a:lnTo>
                    <a:pt x="532708" y="1177603"/>
                  </a:lnTo>
                  <a:lnTo>
                    <a:pt x="525842" y="1168052"/>
                  </a:lnTo>
                  <a:lnTo>
                    <a:pt x="514611" y="1148550"/>
                  </a:lnTo>
                  <a:lnTo>
                    <a:pt x="508943" y="1133114"/>
                  </a:lnTo>
                  <a:lnTo>
                    <a:pt x="493854" y="1115326"/>
                  </a:lnTo>
                  <a:lnTo>
                    <a:pt x="493215" y="1108476"/>
                  </a:lnTo>
                  <a:lnTo>
                    <a:pt x="490979" y="1100131"/>
                  </a:lnTo>
                  <a:lnTo>
                    <a:pt x="487493" y="1090821"/>
                  </a:lnTo>
                  <a:lnTo>
                    <a:pt x="485391" y="1083492"/>
                  </a:lnTo>
                  <a:lnTo>
                    <a:pt x="470248" y="1051230"/>
                  </a:lnTo>
                  <a:lnTo>
                    <a:pt x="465351" y="1046093"/>
                  </a:lnTo>
                  <a:lnTo>
                    <a:pt x="461146" y="1038870"/>
                  </a:lnTo>
                  <a:lnTo>
                    <a:pt x="460055" y="1033279"/>
                  </a:lnTo>
                  <a:lnTo>
                    <a:pt x="458725" y="1030229"/>
                  </a:lnTo>
                  <a:lnTo>
                    <a:pt x="448026" y="1024933"/>
                  </a:lnTo>
                  <a:lnTo>
                    <a:pt x="438046" y="1011345"/>
                  </a:lnTo>
                  <a:lnTo>
                    <a:pt x="408054" y="989677"/>
                  </a:lnTo>
                  <a:lnTo>
                    <a:pt x="393364" y="987510"/>
                  </a:lnTo>
                  <a:lnTo>
                    <a:pt x="381734" y="979753"/>
                  </a:lnTo>
                  <a:lnTo>
                    <a:pt x="373164" y="969613"/>
                  </a:lnTo>
                  <a:lnTo>
                    <a:pt x="364037" y="952118"/>
                  </a:lnTo>
                  <a:lnTo>
                    <a:pt x="347962" y="933178"/>
                  </a:lnTo>
                  <a:lnTo>
                    <a:pt x="334336" y="906267"/>
                  </a:lnTo>
                  <a:lnTo>
                    <a:pt x="338621" y="896450"/>
                  </a:lnTo>
                  <a:lnTo>
                    <a:pt x="338355" y="889549"/>
                  </a:lnTo>
                  <a:lnTo>
                    <a:pt x="334150" y="877911"/>
                  </a:lnTo>
                  <a:lnTo>
                    <a:pt x="329599" y="868924"/>
                  </a:lnTo>
                  <a:lnTo>
                    <a:pt x="326459" y="860416"/>
                  </a:lnTo>
                  <a:lnTo>
                    <a:pt x="328934" y="848190"/>
                  </a:lnTo>
                  <a:lnTo>
                    <a:pt x="329892" y="834495"/>
                  </a:lnTo>
                  <a:lnTo>
                    <a:pt x="332580" y="827216"/>
                  </a:lnTo>
                  <a:lnTo>
                    <a:pt x="334523" y="819219"/>
                  </a:lnTo>
                  <a:lnTo>
                    <a:pt x="331994" y="803116"/>
                  </a:lnTo>
                  <a:lnTo>
                    <a:pt x="327470" y="794475"/>
                  </a:lnTo>
                  <a:lnTo>
                    <a:pt x="327923" y="788724"/>
                  </a:lnTo>
                  <a:lnTo>
                    <a:pt x="322787" y="785913"/>
                  </a:lnTo>
                  <a:lnTo>
                    <a:pt x="318635" y="779654"/>
                  </a:lnTo>
                  <a:lnTo>
                    <a:pt x="322973" y="779654"/>
                  </a:lnTo>
                  <a:lnTo>
                    <a:pt x="315095" y="770960"/>
                  </a:lnTo>
                  <a:lnTo>
                    <a:pt x="312194" y="766119"/>
                  </a:lnTo>
                  <a:lnTo>
                    <a:pt x="309214" y="754295"/>
                  </a:lnTo>
                  <a:lnTo>
                    <a:pt x="305408" y="745252"/>
                  </a:lnTo>
                  <a:lnTo>
                    <a:pt x="293193" y="724709"/>
                  </a:lnTo>
                  <a:lnTo>
                    <a:pt x="287338" y="712161"/>
                  </a:lnTo>
                  <a:lnTo>
                    <a:pt x="274245" y="695925"/>
                  </a:lnTo>
                  <a:lnTo>
                    <a:pt x="260034" y="683912"/>
                  </a:lnTo>
                  <a:lnTo>
                    <a:pt x="251012" y="678456"/>
                  </a:lnTo>
                  <a:lnTo>
                    <a:pt x="246647" y="673479"/>
                  </a:lnTo>
                  <a:lnTo>
                    <a:pt x="239276" y="673320"/>
                  </a:lnTo>
                  <a:lnTo>
                    <a:pt x="231238" y="666203"/>
                  </a:lnTo>
                  <a:lnTo>
                    <a:pt x="225623" y="665935"/>
                  </a:lnTo>
                  <a:lnTo>
                    <a:pt x="218518" y="664782"/>
                  </a:lnTo>
                  <a:lnTo>
                    <a:pt x="210161" y="651061"/>
                  </a:lnTo>
                  <a:lnTo>
                    <a:pt x="203269" y="638194"/>
                  </a:lnTo>
                  <a:lnTo>
                    <a:pt x="191506" y="621419"/>
                  </a:lnTo>
                  <a:lnTo>
                    <a:pt x="194460" y="617034"/>
                  </a:lnTo>
                  <a:lnTo>
                    <a:pt x="197892" y="609891"/>
                  </a:lnTo>
                  <a:lnTo>
                    <a:pt x="196189" y="600526"/>
                  </a:lnTo>
                  <a:lnTo>
                    <a:pt x="194327" y="594160"/>
                  </a:lnTo>
                  <a:lnTo>
                    <a:pt x="189137" y="582552"/>
                  </a:lnTo>
                  <a:lnTo>
                    <a:pt x="172078" y="553605"/>
                  </a:lnTo>
                  <a:lnTo>
                    <a:pt x="167554" y="549352"/>
                  </a:lnTo>
                  <a:lnTo>
                    <a:pt x="160289" y="544458"/>
                  </a:lnTo>
                  <a:lnTo>
                    <a:pt x="155818" y="531883"/>
                  </a:lnTo>
                  <a:lnTo>
                    <a:pt x="153769" y="520594"/>
                  </a:lnTo>
                  <a:lnTo>
                    <a:pt x="142085" y="515112"/>
                  </a:lnTo>
                  <a:lnTo>
                    <a:pt x="121993" y="474288"/>
                  </a:lnTo>
                  <a:lnTo>
                    <a:pt x="110337" y="459978"/>
                  </a:lnTo>
                  <a:lnTo>
                    <a:pt x="105732" y="450347"/>
                  </a:lnTo>
                  <a:lnTo>
                    <a:pt x="92266" y="434483"/>
                  </a:lnTo>
                  <a:lnTo>
                    <a:pt x="85640" y="418675"/>
                  </a:lnTo>
                  <a:lnTo>
                    <a:pt x="72067" y="404067"/>
                  </a:lnTo>
                  <a:lnTo>
                    <a:pt x="60304" y="378682"/>
                  </a:lnTo>
                  <a:lnTo>
                    <a:pt x="42128" y="353240"/>
                  </a:lnTo>
                  <a:lnTo>
                    <a:pt x="34490" y="348827"/>
                  </a:lnTo>
                  <a:lnTo>
                    <a:pt x="15755" y="347010"/>
                  </a:lnTo>
                  <a:lnTo>
                    <a:pt x="7877" y="345139"/>
                  </a:lnTo>
                  <a:lnTo>
                    <a:pt x="639" y="350730"/>
                  </a:lnTo>
                  <a:lnTo>
                    <a:pt x="0" y="343640"/>
                  </a:lnTo>
                  <a:lnTo>
                    <a:pt x="5003" y="333823"/>
                  </a:lnTo>
                  <a:lnTo>
                    <a:pt x="12215" y="313171"/>
                  </a:lnTo>
                  <a:lnTo>
                    <a:pt x="13652" y="295035"/>
                  </a:lnTo>
                  <a:lnTo>
                    <a:pt x="24989" y="240942"/>
                  </a:lnTo>
                  <a:lnTo>
                    <a:pt x="40904" y="243725"/>
                  </a:lnTo>
                  <a:lnTo>
                    <a:pt x="53997" y="246027"/>
                  </a:lnTo>
                  <a:lnTo>
                    <a:pt x="73132" y="249397"/>
                  </a:lnTo>
                  <a:lnTo>
                    <a:pt x="92932" y="252875"/>
                  </a:lnTo>
                  <a:lnTo>
                    <a:pt x="104509" y="254908"/>
                  </a:lnTo>
                  <a:lnTo>
                    <a:pt x="108473" y="254027"/>
                  </a:lnTo>
                  <a:lnTo>
                    <a:pt x="124495" y="240758"/>
                  </a:lnTo>
                  <a:lnTo>
                    <a:pt x="138919" y="228774"/>
                  </a:lnTo>
                  <a:lnTo>
                    <a:pt x="147568" y="214089"/>
                  </a:lnTo>
                  <a:lnTo>
                    <a:pt x="155924" y="199830"/>
                  </a:lnTo>
                  <a:lnTo>
                    <a:pt x="159756" y="196887"/>
                  </a:lnTo>
                  <a:lnTo>
                    <a:pt x="172584" y="194212"/>
                  </a:lnTo>
                  <a:lnTo>
                    <a:pt x="192943" y="189959"/>
                  </a:lnTo>
                  <a:lnTo>
                    <a:pt x="213088" y="185760"/>
                  </a:lnTo>
                  <a:lnTo>
                    <a:pt x="214712" y="184318"/>
                  </a:lnTo>
                  <a:lnTo>
                    <a:pt x="219396" y="172839"/>
                  </a:lnTo>
                  <a:lnTo>
                    <a:pt x="225357" y="158261"/>
                  </a:lnTo>
                  <a:lnTo>
                    <a:pt x="226581" y="156736"/>
                  </a:lnTo>
                  <a:lnTo>
                    <a:pt x="228045" y="155238"/>
                  </a:lnTo>
                  <a:lnTo>
                    <a:pt x="242469" y="147052"/>
                  </a:lnTo>
                  <a:lnTo>
                    <a:pt x="251224" y="142078"/>
                  </a:lnTo>
                  <a:lnTo>
                    <a:pt x="238743" y="127390"/>
                  </a:lnTo>
                  <a:lnTo>
                    <a:pt x="226980" y="113506"/>
                  </a:lnTo>
                  <a:lnTo>
                    <a:pt x="213780" y="97938"/>
                  </a:lnTo>
                  <a:lnTo>
                    <a:pt x="202603" y="85792"/>
                  </a:lnTo>
                  <a:lnTo>
                    <a:pt x="185864" y="67602"/>
                  </a:lnTo>
                  <a:lnTo>
                    <a:pt x="174899" y="55671"/>
                  </a:lnTo>
                  <a:lnTo>
                    <a:pt x="194087" y="50000"/>
                  </a:lnTo>
                  <a:lnTo>
                    <a:pt x="214845" y="43874"/>
                  </a:lnTo>
                  <a:lnTo>
                    <a:pt x="235789" y="37694"/>
                  </a:lnTo>
                  <a:lnTo>
                    <a:pt x="260992" y="30259"/>
                  </a:lnTo>
                  <a:lnTo>
                    <a:pt x="280712" y="24425"/>
                  </a:lnTo>
                  <a:lnTo>
                    <a:pt x="310145" y="15704"/>
                  </a:lnTo>
                  <a:lnTo>
                    <a:pt x="324543" y="11451"/>
                  </a:lnTo>
                  <a:lnTo>
                    <a:pt x="327151" y="10326"/>
                  </a:lnTo>
                  <a:lnTo>
                    <a:pt x="338222" y="0"/>
                  </a:lnTo>
                  <a:lnTo>
                    <a:pt x="354881" y="2890"/>
                  </a:lnTo>
                  <a:lnTo>
                    <a:pt x="379924" y="7249"/>
                  </a:lnTo>
                  <a:lnTo>
                    <a:pt x="404115" y="11422"/>
                  </a:lnTo>
                  <a:lnTo>
                    <a:pt x="429610" y="16372"/>
                  </a:lnTo>
                  <a:lnTo>
                    <a:pt x="437780" y="20385"/>
                  </a:lnTo>
                  <a:lnTo>
                    <a:pt x="462397" y="35150"/>
                  </a:lnTo>
                  <a:lnTo>
                    <a:pt x="478392" y="44728"/>
                  </a:lnTo>
                  <a:lnTo>
                    <a:pt x="497074" y="55882"/>
                  </a:lnTo>
                  <a:lnTo>
                    <a:pt x="520413" y="69821"/>
                  </a:lnTo>
                  <a:lnTo>
                    <a:pt x="536434" y="79370"/>
                  </a:lnTo>
                  <a:lnTo>
                    <a:pt x="556953" y="91596"/>
                  </a:lnTo>
                  <a:lnTo>
                    <a:pt x="572947" y="105533"/>
                  </a:lnTo>
                  <a:lnTo>
                    <a:pt x="593199" y="123161"/>
                  </a:lnTo>
                  <a:lnTo>
                    <a:pt x="615447" y="142477"/>
                  </a:lnTo>
                  <a:lnTo>
                    <a:pt x="633757" y="157457"/>
                  </a:lnTo>
                  <a:lnTo>
                    <a:pt x="658986" y="178056"/>
                  </a:lnTo>
                  <a:lnTo>
                    <a:pt x="683842" y="198305"/>
                  </a:lnTo>
                  <a:lnTo>
                    <a:pt x="708193" y="218073"/>
                  </a:lnTo>
                  <a:lnTo>
                    <a:pt x="727673" y="233884"/>
                  </a:lnTo>
                  <a:lnTo>
                    <a:pt x="752344" y="253841"/>
                  </a:lnTo>
                  <a:lnTo>
                    <a:pt x="754260" y="254591"/>
                  </a:lnTo>
                  <a:lnTo>
                    <a:pt x="779196" y="256837"/>
                  </a:lnTo>
                  <a:lnTo>
                    <a:pt x="812702" y="259887"/>
                  </a:lnTo>
                  <a:lnTo>
                    <a:pt x="846367" y="262937"/>
                  </a:lnTo>
                  <a:lnTo>
                    <a:pt x="876758" y="265692"/>
                  </a:lnTo>
                  <a:lnTo>
                    <a:pt x="890012" y="262884"/>
                  </a:lnTo>
                  <a:close/>
                  <a:moveTo>
                    <a:pt x="147887" y="547542"/>
                  </a:moveTo>
                  <a:lnTo>
                    <a:pt x="147195" y="548665"/>
                  </a:lnTo>
                  <a:lnTo>
                    <a:pt x="144055" y="545749"/>
                  </a:lnTo>
                  <a:lnTo>
                    <a:pt x="144241" y="539356"/>
                  </a:lnTo>
                  <a:lnTo>
                    <a:pt x="146956" y="535718"/>
                  </a:lnTo>
                  <a:lnTo>
                    <a:pt x="146743" y="540692"/>
                  </a:lnTo>
                  <a:lnTo>
                    <a:pt x="147914" y="545722"/>
                  </a:lnTo>
                  <a:lnTo>
                    <a:pt x="147887" y="547540"/>
                  </a:lnTo>
                  <a:close/>
                  <a:moveTo>
                    <a:pt x="170774" y="574828"/>
                  </a:moveTo>
                  <a:lnTo>
                    <a:pt x="168805" y="574828"/>
                  </a:lnTo>
                  <a:lnTo>
                    <a:pt x="163562" y="569237"/>
                  </a:lnTo>
                  <a:lnTo>
                    <a:pt x="160502" y="565117"/>
                  </a:lnTo>
                  <a:lnTo>
                    <a:pt x="157361" y="562334"/>
                  </a:lnTo>
                  <a:lnTo>
                    <a:pt x="143044" y="556745"/>
                  </a:lnTo>
                  <a:lnTo>
                    <a:pt x="141101" y="553134"/>
                  </a:lnTo>
                  <a:lnTo>
                    <a:pt x="143283" y="549520"/>
                  </a:lnTo>
                  <a:lnTo>
                    <a:pt x="144827" y="553104"/>
                  </a:lnTo>
                  <a:lnTo>
                    <a:pt x="147435" y="555218"/>
                  </a:lnTo>
                  <a:lnTo>
                    <a:pt x="159278" y="560274"/>
                  </a:lnTo>
                  <a:lnTo>
                    <a:pt x="172477" y="571297"/>
                  </a:lnTo>
                  <a:lnTo>
                    <a:pt x="174739" y="572207"/>
                  </a:lnTo>
                  <a:lnTo>
                    <a:pt x="170774" y="574828"/>
                  </a:lnTo>
                  <a:close/>
                  <a:moveTo>
                    <a:pt x="550645" y="1268882"/>
                  </a:moveTo>
                  <a:lnTo>
                    <a:pt x="556420" y="1269337"/>
                  </a:lnTo>
                  <a:lnTo>
                    <a:pt x="554025" y="1266849"/>
                  </a:lnTo>
                  <a:lnTo>
                    <a:pt x="553520" y="1265646"/>
                  </a:lnTo>
                  <a:lnTo>
                    <a:pt x="556021" y="1262061"/>
                  </a:lnTo>
                  <a:lnTo>
                    <a:pt x="564271" y="1269446"/>
                  </a:lnTo>
                  <a:lnTo>
                    <a:pt x="564032" y="1278191"/>
                  </a:lnTo>
                  <a:lnTo>
                    <a:pt x="563340" y="1280198"/>
                  </a:lnTo>
                  <a:lnTo>
                    <a:pt x="561104" y="1278325"/>
                  </a:lnTo>
                  <a:lnTo>
                    <a:pt x="559640" y="1276478"/>
                  </a:lnTo>
                  <a:lnTo>
                    <a:pt x="559188" y="1274498"/>
                  </a:lnTo>
                  <a:lnTo>
                    <a:pt x="556899" y="1272358"/>
                  </a:lnTo>
                  <a:lnTo>
                    <a:pt x="548862" y="1273747"/>
                  </a:lnTo>
                  <a:lnTo>
                    <a:pt x="543859" y="1271365"/>
                  </a:lnTo>
                  <a:lnTo>
                    <a:pt x="536700" y="1264009"/>
                  </a:lnTo>
                  <a:lnTo>
                    <a:pt x="534784" y="1258687"/>
                  </a:lnTo>
                  <a:lnTo>
                    <a:pt x="537765" y="1257644"/>
                  </a:lnTo>
                  <a:lnTo>
                    <a:pt x="540931" y="1255076"/>
                  </a:lnTo>
                  <a:lnTo>
                    <a:pt x="542928" y="1250876"/>
                  </a:lnTo>
                  <a:lnTo>
                    <a:pt x="541091" y="1246514"/>
                  </a:lnTo>
                  <a:lnTo>
                    <a:pt x="545349" y="1247211"/>
                  </a:lnTo>
                  <a:lnTo>
                    <a:pt x="547638" y="1251680"/>
                  </a:lnTo>
                  <a:lnTo>
                    <a:pt x="548091" y="1261817"/>
                  </a:lnTo>
                  <a:lnTo>
                    <a:pt x="548729" y="1263956"/>
                  </a:lnTo>
                  <a:lnTo>
                    <a:pt x="547558" y="1266285"/>
                  </a:lnTo>
                  <a:lnTo>
                    <a:pt x="550645" y="1268882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6F5F0C8-58CD-6E20-DE0C-89DB59F0DD80}"/>
                </a:ext>
              </a:extLst>
            </p:cNvPr>
            <p:cNvSpPr/>
            <p:nvPr/>
          </p:nvSpPr>
          <p:spPr>
            <a:xfrm>
              <a:off x="7412257" y="1373657"/>
              <a:ext cx="611547" cy="607133"/>
            </a:xfrm>
            <a:custGeom>
              <a:avLst/>
              <a:gdLst>
                <a:gd name="connsiteX0" fmla="*/ 492550 w 492549"/>
                <a:gd name="connsiteY0" fmla="*/ 17713 h 453565"/>
                <a:gd name="connsiteX1" fmla="*/ 492550 w 492549"/>
                <a:gd name="connsiteY1" fmla="*/ 18969 h 453565"/>
                <a:gd name="connsiteX2" fmla="*/ 491884 w 492549"/>
                <a:gd name="connsiteY2" fmla="*/ 22206 h 453565"/>
                <a:gd name="connsiteX3" fmla="*/ 483448 w 492549"/>
                <a:gd name="connsiteY3" fmla="*/ 31515 h 453565"/>
                <a:gd name="connsiteX4" fmla="*/ 472005 w 492549"/>
                <a:gd name="connsiteY4" fmla="*/ 44142 h 453565"/>
                <a:gd name="connsiteX5" fmla="*/ 463781 w 492549"/>
                <a:gd name="connsiteY5" fmla="*/ 52114 h 453565"/>
                <a:gd name="connsiteX6" fmla="*/ 449943 w 492549"/>
                <a:gd name="connsiteY6" fmla="*/ 65489 h 453565"/>
                <a:gd name="connsiteX7" fmla="*/ 439590 w 492549"/>
                <a:gd name="connsiteY7" fmla="*/ 68352 h 453565"/>
                <a:gd name="connsiteX8" fmla="*/ 422185 w 492549"/>
                <a:gd name="connsiteY8" fmla="*/ 73167 h 453565"/>
                <a:gd name="connsiteX9" fmla="*/ 417502 w 492549"/>
                <a:gd name="connsiteY9" fmla="*/ 77821 h 453565"/>
                <a:gd name="connsiteX10" fmla="*/ 413137 w 492549"/>
                <a:gd name="connsiteY10" fmla="*/ 85365 h 453565"/>
                <a:gd name="connsiteX11" fmla="*/ 410583 w 492549"/>
                <a:gd name="connsiteY11" fmla="*/ 95664 h 453565"/>
                <a:gd name="connsiteX12" fmla="*/ 409837 w 492549"/>
                <a:gd name="connsiteY12" fmla="*/ 102084 h 453565"/>
                <a:gd name="connsiteX13" fmla="*/ 409385 w 492549"/>
                <a:gd name="connsiteY13" fmla="*/ 114069 h 453565"/>
                <a:gd name="connsiteX14" fmla="*/ 413457 w 492549"/>
                <a:gd name="connsiteY14" fmla="*/ 126508 h 453565"/>
                <a:gd name="connsiteX15" fmla="*/ 417369 w 492549"/>
                <a:gd name="connsiteY15" fmla="*/ 138412 h 453565"/>
                <a:gd name="connsiteX16" fmla="*/ 417874 w 492549"/>
                <a:gd name="connsiteY16" fmla="*/ 146277 h 453565"/>
                <a:gd name="connsiteX17" fmla="*/ 417475 w 492549"/>
                <a:gd name="connsiteY17" fmla="*/ 154008 h 453565"/>
                <a:gd name="connsiteX18" fmla="*/ 413696 w 492549"/>
                <a:gd name="connsiteY18" fmla="*/ 162274 h 453565"/>
                <a:gd name="connsiteX19" fmla="*/ 409571 w 492549"/>
                <a:gd name="connsiteY19" fmla="*/ 173590 h 453565"/>
                <a:gd name="connsiteX20" fmla="*/ 407203 w 492549"/>
                <a:gd name="connsiteY20" fmla="*/ 186350 h 453565"/>
                <a:gd name="connsiteX21" fmla="*/ 405952 w 492549"/>
                <a:gd name="connsiteY21" fmla="*/ 210185 h 453565"/>
                <a:gd name="connsiteX22" fmla="*/ 405925 w 492549"/>
                <a:gd name="connsiteY22" fmla="*/ 230436 h 453565"/>
                <a:gd name="connsiteX23" fmla="*/ 405579 w 492549"/>
                <a:gd name="connsiteY23" fmla="*/ 233726 h 453565"/>
                <a:gd name="connsiteX24" fmla="*/ 398420 w 492549"/>
                <a:gd name="connsiteY24" fmla="*/ 247958 h 453565"/>
                <a:gd name="connsiteX25" fmla="*/ 390064 w 492549"/>
                <a:gd name="connsiteY25" fmla="*/ 264596 h 453565"/>
                <a:gd name="connsiteX26" fmla="*/ 386178 w 492549"/>
                <a:gd name="connsiteY26" fmla="*/ 268423 h 453565"/>
                <a:gd name="connsiteX27" fmla="*/ 367842 w 492549"/>
                <a:gd name="connsiteY27" fmla="*/ 273373 h 453565"/>
                <a:gd name="connsiteX28" fmla="*/ 347829 w 492549"/>
                <a:gd name="connsiteY28" fmla="*/ 285516 h 453565"/>
                <a:gd name="connsiteX29" fmla="*/ 325448 w 492549"/>
                <a:gd name="connsiteY29" fmla="*/ 299078 h 453565"/>
                <a:gd name="connsiteX30" fmla="*/ 305142 w 492549"/>
                <a:gd name="connsiteY30" fmla="*/ 311357 h 453565"/>
                <a:gd name="connsiteX31" fmla="*/ 283826 w 492549"/>
                <a:gd name="connsiteY31" fmla="*/ 324224 h 453565"/>
                <a:gd name="connsiteX32" fmla="*/ 261710 w 492549"/>
                <a:gd name="connsiteY32" fmla="*/ 337547 h 453565"/>
                <a:gd name="connsiteX33" fmla="*/ 245902 w 492549"/>
                <a:gd name="connsiteY33" fmla="*/ 347042 h 453565"/>
                <a:gd name="connsiteX34" fmla="*/ 224745 w 492549"/>
                <a:gd name="connsiteY34" fmla="*/ 359750 h 453565"/>
                <a:gd name="connsiteX35" fmla="*/ 205478 w 492549"/>
                <a:gd name="connsiteY35" fmla="*/ 371869 h 453565"/>
                <a:gd name="connsiteX36" fmla="*/ 185970 w 492549"/>
                <a:gd name="connsiteY36" fmla="*/ 384146 h 453565"/>
                <a:gd name="connsiteX37" fmla="*/ 171121 w 492549"/>
                <a:gd name="connsiteY37" fmla="*/ 393431 h 453565"/>
                <a:gd name="connsiteX38" fmla="*/ 148606 w 492549"/>
                <a:gd name="connsiteY38" fmla="*/ 408116 h 453565"/>
                <a:gd name="connsiteX39" fmla="*/ 135406 w 492549"/>
                <a:gd name="connsiteY39" fmla="*/ 416730 h 453565"/>
                <a:gd name="connsiteX40" fmla="*/ 116005 w 492549"/>
                <a:gd name="connsiteY40" fmla="*/ 429355 h 453565"/>
                <a:gd name="connsiteX41" fmla="*/ 98920 w 492549"/>
                <a:gd name="connsiteY41" fmla="*/ 440458 h 453565"/>
                <a:gd name="connsiteX42" fmla="*/ 78721 w 492549"/>
                <a:gd name="connsiteY42" fmla="*/ 453565 h 453565"/>
                <a:gd name="connsiteX43" fmla="*/ 53385 w 492549"/>
                <a:gd name="connsiteY43" fmla="*/ 449688 h 453565"/>
                <a:gd name="connsiteX44" fmla="*/ 45375 w 492549"/>
                <a:gd name="connsiteY44" fmla="*/ 447412 h 453565"/>
                <a:gd name="connsiteX45" fmla="*/ 38828 w 492549"/>
                <a:gd name="connsiteY45" fmla="*/ 441180 h 453565"/>
                <a:gd name="connsiteX46" fmla="*/ 34011 w 492549"/>
                <a:gd name="connsiteY46" fmla="*/ 437834 h 453565"/>
                <a:gd name="connsiteX47" fmla="*/ 22035 w 492549"/>
                <a:gd name="connsiteY47" fmla="*/ 434409 h 453565"/>
                <a:gd name="connsiteX48" fmla="*/ 14344 w 492549"/>
                <a:gd name="connsiteY48" fmla="*/ 422614 h 453565"/>
                <a:gd name="connsiteX49" fmla="*/ 9740 w 492549"/>
                <a:gd name="connsiteY49" fmla="*/ 418442 h 453565"/>
                <a:gd name="connsiteX50" fmla="*/ 1704 w 492549"/>
                <a:gd name="connsiteY50" fmla="*/ 416568 h 453565"/>
                <a:gd name="connsiteX51" fmla="*/ 2768 w 492549"/>
                <a:gd name="connsiteY51" fmla="*/ 412339 h 453565"/>
                <a:gd name="connsiteX52" fmla="*/ 6920 w 492549"/>
                <a:gd name="connsiteY52" fmla="*/ 405226 h 453565"/>
                <a:gd name="connsiteX53" fmla="*/ 11124 w 492549"/>
                <a:gd name="connsiteY53" fmla="*/ 397468 h 453565"/>
                <a:gd name="connsiteX54" fmla="*/ 8782 w 492549"/>
                <a:gd name="connsiteY54" fmla="*/ 393159 h 453565"/>
                <a:gd name="connsiteX55" fmla="*/ 8011 w 492549"/>
                <a:gd name="connsiteY55" fmla="*/ 389468 h 453565"/>
                <a:gd name="connsiteX56" fmla="*/ 7744 w 492549"/>
                <a:gd name="connsiteY56" fmla="*/ 385080 h 453565"/>
                <a:gd name="connsiteX57" fmla="*/ 10619 w 492549"/>
                <a:gd name="connsiteY57" fmla="*/ 380880 h 453565"/>
                <a:gd name="connsiteX58" fmla="*/ 9261 w 492549"/>
                <a:gd name="connsiteY58" fmla="*/ 375797 h 453565"/>
                <a:gd name="connsiteX59" fmla="*/ 7052 w 492549"/>
                <a:gd name="connsiteY59" fmla="*/ 370714 h 453565"/>
                <a:gd name="connsiteX60" fmla="*/ 5429 w 492549"/>
                <a:gd name="connsiteY60" fmla="*/ 368149 h 453565"/>
                <a:gd name="connsiteX61" fmla="*/ 5429 w 492549"/>
                <a:gd name="connsiteY61" fmla="*/ 363465 h 453565"/>
                <a:gd name="connsiteX62" fmla="*/ 6494 w 492549"/>
                <a:gd name="connsiteY62" fmla="*/ 359883 h 453565"/>
                <a:gd name="connsiteX63" fmla="*/ 7824 w 492549"/>
                <a:gd name="connsiteY63" fmla="*/ 354398 h 453565"/>
                <a:gd name="connsiteX64" fmla="*/ 11231 w 492549"/>
                <a:gd name="connsiteY64" fmla="*/ 351401 h 453565"/>
                <a:gd name="connsiteX65" fmla="*/ 12109 w 492549"/>
                <a:gd name="connsiteY65" fmla="*/ 348272 h 453565"/>
                <a:gd name="connsiteX66" fmla="*/ 15169 w 492549"/>
                <a:gd name="connsiteY66" fmla="*/ 345195 h 453565"/>
                <a:gd name="connsiteX67" fmla="*/ 19241 w 492549"/>
                <a:gd name="connsiteY67" fmla="*/ 342680 h 453565"/>
                <a:gd name="connsiteX68" fmla="*/ 20173 w 492549"/>
                <a:gd name="connsiteY68" fmla="*/ 340674 h 453565"/>
                <a:gd name="connsiteX69" fmla="*/ 19587 w 492549"/>
                <a:gd name="connsiteY69" fmla="*/ 339524 h 453565"/>
                <a:gd name="connsiteX70" fmla="*/ 15489 w 492549"/>
                <a:gd name="connsiteY70" fmla="*/ 337249 h 453565"/>
                <a:gd name="connsiteX71" fmla="*/ 13280 w 492549"/>
                <a:gd name="connsiteY71" fmla="*/ 333262 h 453565"/>
                <a:gd name="connsiteX72" fmla="*/ 15249 w 492549"/>
                <a:gd name="connsiteY72" fmla="*/ 327458 h 453565"/>
                <a:gd name="connsiteX73" fmla="*/ 16553 w 492549"/>
                <a:gd name="connsiteY73" fmla="*/ 325640 h 453565"/>
                <a:gd name="connsiteX74" fmla="*/ 19002 w 492549"/>
                <a:gd name="connsiteY74" fmla="*/ 322803 h 453565"/>
                <a:gd name="connsiteX75" fmla="*/ 24484 w 492549"/>
                <a:gd name="connsiteY75" fmla="*/ 318524 h 453565"/>
                <a:gd name="connsiteX76" fmla="*/ 28769 w 492549"/>
                <a:gd name="connsiteY76" fmla="*/ 317827 h 453565"/>
                <a:gd name="connsiteX77" fmla="*/ 32468 w 492549"/>
                <a:gd name="connsiteY77" fmla="*/ 317800 h 453565"/>
                <a:gd name="connsiteX78" fmla="*/ 38748 w 492549"/>
                <a:gd name="connsiteY78" fmla="*/ 318175 h 453565"/>
                <a:gd name="connsiteX79" fmla="*/ 43619 w 492549"/>
                <a:gd name="connsiteY79" fmla="*/ 318952 h 453565"/>
                <a:gd name="connsiteX80" fmla="*/ 44869 w 492549"/>
                <a:gd name="connsiteY80" fmla="*/ 317827 h 453565"/>
                <a:gd name="connsiteX81" fmla="*/ 44683 w 492549"/>
                <a:gd name="connsiteY81" fmla="*/ 316411 h 453565"/>
                <a:gd name="connsiteX82" fmla="*/ 38668 w 492549"/>
                <a:gd name="connsiteY82" fmla="*/ 312906 h 453565"/>
                <a:gd name="connsiteX83" fmla="*/ 38349 w 492549"/>
                <a:gd name="connsiteY83" fmla="*/ 310098 h 453565"/>
                <a:gd name="connsiteX84" fmla="*/ 39840 w 492549"/>
                <a:gd name="connsiteY84" fmla="*/ 307102 h 453565"/>
                <a:gd name="connsiteX85" fmla="*/ 44097 w 492549"/>
                <a:gd name="connsiteY85" fmla="*/ 302341 h 453565"/>
                <a:gd name="connsiteX86" fmla="*/ 49181 w 492549"/>
                <a:gd name="connsiteY86" fmla="*/ 298862 h 453565"/>
                <a:gd name="connsiteX87" fmla="*/ 51762 w 492549"/>
                <a:gd name="connsiteY87" fmla="*/ 298247 h 453565"/>
                <a:gd name="connsiteX88" fmla="*/ 57564 w 492549"/>
                <a:gd name="connsiteY88" fmla="*/ 291238 h 453565"/>
                <a:gd name="connsiteX89" fmla="*/ 61290 w 492549"/>
                <a:gd name="connsiteY89" fmla="*/ 283400 h 453565"/>
                <a:gd name="connsiteX90" fmla="*/ 55248 w 492549"/>
                <a:gd name="connsiteY90" fmla="*/ 264300 h 453565"/>
                <a:gd name="connsiteX91" fmla="*/ 51629 w 492549"/>
                <a:gd name="connsiteY91" fmla="*/ 261224 h 453565"/>
                <a:gd name="connsiteX92" fmla="*/ 45721 w 492549"/>
                <a:gd name="connsiteY92" fmla="*/ 258603 h 453565"/>
                <a:gd name="connsiteX93" fmla="*/ 42235 w 492549"/>
                <a:gd name="connsiteY93" fmla="*/ 258201 h 453565"/>
                <a:gd name="connsiteX94" fmla="*/ 41969 w 492549"/>
                <a:gd name="connsiteY94" fmla="*/ 256945 h 453565"/>
                <a:gd name="connsiteX95" fmla="*/ 46626 w 492549"/>
                <a:gd name="connsiteY95" fmla="*/ 252103 h 453565"/>
                <a:gd name="connsiteX96" fmla="*/ 49926 w 492549"/>
                <a:gd name="connsiteY96" fmla="*/ 247850 h 453565"/>
                <a:gd name="connsiteX97" fmla="*/ 46280 w 492549"/>
                <a:gd name="connsiteY97" fmla="*/ 243837 h 453565"/>
                <a:gd name="connsiteX98" fmla="*/ 39706 w 492549"/>
                <a:gd name="connsiteY98" fmla="*/ 241937 h 453565"/>
                <a:gd name="connsiteX99" fmla="*/ 37285 w 492549"/>
                <a:gd name="connsiteY99" fmla="*/ 246110 h 453565"/>
                <a:gd name="connsiteX100" fmla="*/ 28875 w 492549"/>
                <a:gd name="connsiteY100" fmla="*/ 246485 h 453565"/>
                <a:gd name="connsiteX101" fmla="*/ 15835 w 492549"/>
                <a:gd name="connsiteY101" fmla="*/ 246432 h 453565"/>
                <a:gd name="connsiteX102" fmla="*/ 10086 w 492549"/>
                <a:gd name="connsiteY102" fmla="*/ 226154 h 453565"/>
                <a:gd name="connsiteX103" fmla="*/ 9208 w 492549"/>
                <a:gd name="connsiteY103" fmla="*/ 217353 h 453565"/>
                <a:gd name="connsiteX104" fmla="*/ 9368 w 492549"/>
                <a:gd name="connsiteY104" fmla="*/ 207161 h 453565"/>
                <a:gd name="connsiteX105" fmla="*/ 13333 w 492549"/>
                <a:gd name="connsiteY105" fmla="*/ 192234 h 453565"/>
                <a:gd name="connsiteX106" fmla="*/ 11470 w 492549"/>
                <a:gd name="connsiteY106" fmla="*/ 185306 h 453565"/>
                <a:gd name="connsiteX107" fmla="*/ 11311 w 492549"/>
                <a:gd name="connsiteY107" fmla="*/ 180624 h 453565"/>
                <a:gd name="connsiteX108" fmla="*/ 10299 w 492549"/>
                <a:gd name="connsiteY108" fmla="*/ 174204 h 453565"/>
                <a:gd name="connsiteX109" fmla="*/ 0 w 492549"/>
                <a:gd name="connsiteY109" fmla="*/ 160347 h 453565"/>
                <a:gd name="connsiteX110" fmla="*/ 5615 w 492549"/>
                <a:gd name="connsiteY110" fmla="*/ 134773 h 453565"/>
                <a:gd name="connsiteX111" fmla="*/ 9581 w 492549"/>
                <a:gd name="connsiteY111" fmla="*/ 128567 h 453565"/>
                <a:gd name="connsiteX112" fmla="*/ 15169 w 492549"/>
                <a:gd name="connsiteY112" fmla="*/ 129155 h 453565"/>
                <a:gd name="connsiteX113" fmla="*/ 27092 w 492549"/>
                <a:gd name="connsiteY113" fmla="*/ 136431 h 453565"/>
                <a:gd name="connsiteX114" fmla="*/ 29061 w 492549"/>
                <a:gd name="connsiteY114" fmla="*/ 136218 h 453565"/>
                <a:gd name="connsiteX115" fmla="*/ 32680 w 492549"/>
                <a:gd name="connsiteY115" fmla="*/ 126642 h 453565"/>
                <a:gd name="connsiteX116" fmla="*/ 36193 w 492549"/>
                <a:gd name="connsiteY116" fmla="*/ 123405 h 453565"/>
                <a:gd name="connsiteX117" fmla="*/ 43539 w 492549"/>
                <a:gd name="connsiteY117" fmla="*/ 120542 h 453565"/>
                <a:gd name="connsiteX118" fmla="*/ 45641 w 492549"/>
                <a:gd name="connsiteY118" fmla="*/ 105027 h 453565"/>
                <a:gd name="connsiteX119" fmla="*/ 49074 w 492549"/>
                <a:gd name="connsiteY119" fmla="*/ 102057 h 453565"/>
                <a:gd name="connsiteX120" fmla="*/ 53226 w 492549"/>
                <a:gd name="connsiteY120" fmla="*/ 100453 h 453565"/>
                <a:gd name="connsiteX121" fmla="*/ 59613 w 492549"/>
                <a:gd name="connsiteY121" fmla="*/ 100131 h 453565"/>
                <a:gd name="connsiteX122" fmla="*/ 65148 w 492549"/>
                <a:gd name="connsiteY122" fmla="*/ 99220 h 453565"/>
                <a:gd name="connsiteX123" fmla="*/ 65494 w 492549"/>
                <a:gd name="connsiteY123" fmla="*/ 96492 h 453565"/>
                <a:gd name="connsiteX124" fmla="*/ 57723 w 492549"/>
                <a:gd name="connsiteY124" fmla="*/ 78489 h 453565"/>
                <a:gd name="connsiteX125" fmla="*/ 58415 w 492549"/>
                <a:gd name="connsiteY125" fmla="*/ 73914 h 453565"/>
                <a:gd name="connsiteX126" fmla="*/ 62167 w 492549"/>
                <a:gd name="connsiteY126" fmla="*/ 55777 h 453565"/>
                <a:gd name="connsiteX127" fmla="*/ 64536 w 492549"/>
                <a:gd name="connsiteY127" fmla="*/ 48661 h 453565"/>
                <a:gd name="connsiteX128" fmla="*/ 66798 w 492549"/>
                <a:gd name="connsiteY128" fmla="*/ 46332 h 453565"/>
                <a:gd name="connsiteX129" fmla="*/ 75607 w 492549"/>
                <a:gd name="connsiteY129" fmla="*/ 47243 h 453565"/>
                <a:gd name="connsiteX130" fmla="*/ 87929 w 492549"/>
                <a:gd name="connsiteY130" fmla="*/ 50453 h 453565"/>
                <a:gd name="connsiteX131" fmla="*/ 91202 w 492549"/>
                <a:gd name="connsiteY131" fmla="*/ 55669 h 453565"/>
                <a:gd name="connsiteX132" fmla="*/ 97243 w 492549"/>
                <a:gd name="connsiteY132" fmla="*/ 60324 h 453565"/>
                <a:gd name="connsiteX133" fmla="*/ 106265 w 492549"/>
                <a:gd name="connsiteY133" fmla="*/ 60002 h 453565"/>
                <a:gd name="connsiteX134" fmla="*/ 116724 w 492549"/>
                <a:gd name="connsiteY134" fmla="*/ 60885 h 453565"/>
                <a:gd name="connsiteX135" fmla="*/ 124867 w 492549"/>
                <a:gd name="connsiteY135" fmla="*/ 61181 h 453565"/>
                <a:gd name="connsiteX136" fmla="*/ 131387 w 492549"/>
                <a:gd name="connsiteY136" fmla="*/ 57917 h 453565"/>
                <a:gd name="connsiteX137" fmla="*/ 146104 w 492549"/>
                <a:gd name="connsiteY137" fmla="*/ 51818 h 453565"/>
                <a:gd name="connsiteX138" fmla="*/ 153370 w 492549"/>
                <a:gd name="connsiteY138" fmla="*/ 49785 h 453565"/>
                <a:gd name="connsiteX139" fmla="*/ 159996 w 492549"/>
                <a:gd name="connsiteY139" fmla="*/ 47083 h 453565"/>
                <a:gd name="connsiteX140" fmla="*/ 181286 w 492549"/>
                <a:gd name="connsiteY140" fmla="*/ 37078 h 453565"/>
                <a:gd name="connsiteX141" fmla="*/ 189829 w 492549"/>
                <a:gd name="connsiteY141" fmla="*/ 37855 h 453565"/>
                <a:gd name="connsiteX142" fmla="*/ 195657 w 492549"/>
                <a:gd name="connsiteY142" fmla="*/ 39164 h 453565"/>
                <a:gd name="connsiteX143" fmla="*/ 200128 w 492549"/>
                <a:gd name="connsiteY143" fmla="*/ 40769 h 453565"/>
                <a:gd name="connsiteX144" fmla="*/ 210135 w 492549"/>
                <a:gd name="connsiteY144" fmla="*/ 47591 h 453565"/>
                <a:gd name="connsiteX145" fmla="*/ 218411 w 492549"/>
                <a:gd name="connsiteY145" fmla="*/ 54492 h 453565"/>
                <a:gd name="connsiteX146" fmla="*/ 224240 w 492549"/>
                <a:gd name="connsiteY146" fmla="*/ 56552 h 453565"/>
                <a:gd name="connsiteX147" fmla="*/ 234672 w 492549"/>
                <a:gd name="connsiteY147" fmla="*/ 56393 h 453565"/>
                <a:gd name="connsiteX148" fmla="*/ 249761 w 492549"/>
                <a:gd name="connsiteY148" fmla="*/ 57728 h 453565"/>
                <a:gd name="connsiteX149" fmla="*/ 268284 w 492549"/>
                <a:gd name="connsiteY149" fmla="*/ 57622 h 453565"/>
                <a:gd name="connsiteX150" fmla="*/ 279115 w 492549"/>
                <a:gd name="connsiteY150" fmla="*/ 55695 h 453565"/>
                <a:gd name="connsiteX151" fmla="*/ 292927 w 492549"/>
                <a:gd name="connsiteY151" fmla="*/ 52298 h 453565"/>
                <a:gd name="connsiteX152" fmla="*/ 317571 w 492549"/>
                <a:gd name="connsiteY152" fmla="*/ 44139 h 453565"/>
                <a:gd name="connsiteX153" fmla="*/ 349985 w 492549"/>
                <a:gd name="connsiteY153" fmla="*/ 27045 h 453565"/>
                <a:gd name="connsiteX154" fmla="*/ 369040 w 492549"/>
                <a:gd name="connsiteY154" fmla="*/ 18726 h 453565"/>
                <a:gd name="connsiteX155" fmla="*/ 377263 w 492549"/>
                <a:gd name="connsiteY155" fmla="*/ 17736 h 453565"/>
                <a:gd name="connsiteX156" fmla="*/ 387961 w 492549"/>
                <a:gd name="connsiteY156" fmla="*/ 17656 h 453565"/>
                <a:gd name="connsiteX157" fmla="*/ 398660 w 492549"/>
                <a:gd name="connsiteY157" fmla="*/ 19822 h 453565"/>
                <a:gd name="connsiteX158" fmla="*/ 410795 w 492549"/>
                <a:gd name="connsiteY158" fmla="*/ 21374 h 453565"/>
                <a:gd name="connsiteX159" fmla="*/ 416411 w 492549"/>
                <a:gd name="connsiteY159" fmla="*/ 21240 h 453565"/>
                <a:gd name="connsiteX160" fmla="*/ 429531 w 492549"/>
                <a:gd name="connsiteY160" fmla="*/ 19529 h 453565"/>
                <a:gd name="connsiteX161" fmla="*/ 446563 w 492549"/>
                <a:gd name="connsiteY161" fmla="*/ 16052 h 453565"/>
                <a:gd name="connsiteX162" fmla="*/ 457261 w 492549"/>
                <a:gd name="connsiteY162" fmla="*/ 13216 h 453565"/>
                <a:gd name="connsiteX163" fmla="*/ 470195 w 492549"/>
                <a:gd name="connsiteY163" fmla="*/ 8561 h 453565"/>
                <a:gd name="connsiteX164" fmla="*/ 478259 w 492549"/>
                <a:gd name="connsiteY164" fmla="*/ 804 h 453565"/>
                <a:gd name="connsiteX165" fmla="*/ 480867 w 492549"/>
                <a:gd name="connsiteY165" fmla="*/ 0 h 453565"/>
                <a:gd name="connsiteX166" fmla="*/ 484220 w 492549"/>
                <a:gd name="connsiteY166" fmla="*/ 1416 h 453565"/>
                <a:gd name="connsiteX167" fmla="*/ 485790 w 492549"/>
                <a:gd name="connsiteY167" fmla="*/ 1951 h 453565"/>
                <a:gd name="connsiteX168" fmla="*/ 489090 w 492549"/>
                <a:gd name="connsiteY168" fmla="*/ 6338 h 4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492549" h="453565">
                  <a:moveTo>
                    <a:pt x="492550" y="17713"/>
                  </a:moveTo>
                  <a:lnTo>
                    <a:pt x="492550" y="18969"/>
                  </a:lnTo>
                  <a:lnTo>
                    <a:pt x="491884" y="22206"/>
                  </a:lnTo>
                  <a:lnTo>
                    <a:pt x="483448" y="31515"/>
                  </a:lnTo>
                  <a:lnTo>
                    <a:pt x="472005" y="44142"/>
                  </a:lnTo>
                  <a:lnTo>
                    <a:pt x="463781" y="52114"/>
                  </a:lnTo>
                  <a:lnTo>
                    <a:pt x="449943" y="65489"/>
                  </a:lnTo>
                  <a:lnTo>
                    <a:pt x="439590" y="68352"/>
                  </a:lnTo>
                  <a:lnTo>
                    <a:pt x="422185" y="73167"/>
                  </a:lnTo>
                  <a:lnTo>
                    <a:pt x="417502" y="77821"/>
                  </a:lnTo>
                  <a:lnTo>
                    <a:pt x="413137" y="85365"/>
                  </a:lnTo>
                  <a:lnTo>
                    <a:pt x="410583" y="95664"/>
                  </a:lnTo>
                  <a:lnTo>
                    <a:pt x="409837" y="102084"/>
                  </a:lnTo>
                  <a:lnTo>
                    <a:pt x="409385" y="114069"/>
                  </a:lnTo>
                  <a:lnTo>
                    <a:pt x="413457" y="126508"/>
                  </a:lnTo>
                  <a:lnTo>
                    <a:pt x="417369" y="138412"/>
                  </a:lnTo>
                  <a:lnTo>
                    <a:pt x="417874" y="146277"/>
                  </a:lnTo>
                  <a:lnTo>
                    <a:pt x="417475" y="154008"/>
                  </a:lnTo>
                  <a:lnTo>
                    <a:pt x="413696" y="162274"/>
                  </a:lnTo>
                  <a:lnTo>
                    <a:pt x="409571" y="173590"/>
                  </a:lnTo>
                  <a:lnTo>
                    <a:pt x="407203" y="186350"/>
                  </a:lnTo>
                  <a:lnTo>
                    <a:pt x="405952" y="210185"/>
                  </a:lnTo>
                  <a:lnTo>
                    <a:pt x="405925" y="230436"/>
                  </a:lnTo>
                  <a:lnTo>
                    <a:pt x="405579" y="233726"/>
                  </a:lnTo>
                  <a:lnTo>
                    <a:pt x="398420" y="247958"/>
                  </a:lnTo>
                  <a:lnTo>
                    <a:pt x="390064" y="264596"/>
                  </a:lnTo>
                  <a:lnTo>
                    <a:pt x="386178" y="268423"/>
                  </a:lnTo>
                  <a:lnTo>
                    <a:pt x="367842" y="273373"/>
                  </a:lnTo>
                  <a:lnTo>
                    <a:pt x="347829" y="285516"/>
                  </a:lnTo>
                  <a:lnTo>
                    <a:pt x="325448" y="299078"/>
                  </a:lnTo>
                  <a:lnTo>
                    <a:pt x="305142" y="311357"/>
                  </a:lnTo>
                  <a:lnTo>
                    <a:pt x="283826" y="324224"/>
                  </a:lnTo>
                  <a:lnTo>
                    <a:pt x="261710" y="337547"/>
                  </a:lnTo>
                  <a:lnTo>
                    <a:pt x="245902" y="347042"/>
                  </a:lnTo>
                  <a:lnTo>
                    <a:pt x="224745" y="359750"/>
                  </a:lnTo>
                  <a:lnTo>
                    <a:pt x="205478" y="371869"/>
                  </a:lnTo>
                  <a:lnTo>
                    <a:pt x="185970" y="384146"/>
                  </a:lnTo>
                  <a:lnTo>
                    <a:pt x="171121" y="393431"/>
                  </a:lnTo>
                  <a:lnTo>
                    <a:pt x="148606" y="408116"/>
                  </a:lnTo>
                  <a:lnTo>
                    <a:pt x="135406" y="416730"/>
                  </a:lnTo>
                  <a:lnTo>
                    <a:pt x="116005" y="429355"/>
                  </a:lnTo>
                  <a:lnTo>
                    <a:pt x="98920" y="440458"/>
                  </a:lnTo>
                  <a:lnTo>
                    <a:pt x="78721" y="453565"/>
                  </a:lnTo>
                  <a:lnTo>
                    <a:pt x="53385" y="449688"/>
                  </a:lnTo>
                  <a:lnTo>
                    <a:pt x="45375" y="447412"/>
                  </a:lnTo>
                  <a:lnTo>
                    <a:pt x="38828" y="441180"/>
                  </a:lnTo>
                  <a:lnTo>
                    <a:pt x="34011" y="437834"/>
                  </a:lnTo>
                  <a:lnTo>
                    <a:pt x="22035" y="434409"/>
                  </a:lnTo>
                  <a:lnTo>
                    <a:pt x="14344" y="422614"/>
                  </a:lnTo>
                  <a:lnTo>
                    <a:pt x="9740" y="418442"/>
                  </a:lnTo>
                  <a:lnTo>
                    <a:pt x="1704" y="416568"/>
                  </a:lnTo>
                  <a:lnTo>
                    <a:pt x="2768" y="412339"/>
                  </a:lnTo>
                  <a:lnTo>
                    <a:pt x="6920" y="405226"/>
                  </a:lnTo>
                  <a:lnTo>
                    <a:pt x="11124" y="397468"/>
                  </a:lnTo>
                  <a:lnTo>
                    <a:pt x="8782" y="393159"/>
                  </a:lnTo>
                  <a:lnTo>
                    <a:pt x="8011" y="389468"/>
                  </a:lnTo>
                  <a:lnTo>
                    <a:pt x="7744" y="385080"/>
                  </a:lnTo>
                  <a:lnTo>
                    <a:pt x="10619" y="380880"/>
                  </a:lnTo>
                  <a:lnTo>
                    <a:pt x="9261" y="375797"/>
                  </a:lnTo>
                  <a:lnTo>
                    <a:pt x="7052" y="370714"/>
                  </a:lnTo>
                  <a:lnTo>
                    <a:pt x="5429" y="368149"/>
                  </a:lnTo>
                  <a:lnTo>
                    <a:pt x="5429" y="363465"/>
                  </a:lnTo>
                  <a:lnTo>
                    <a:pt x="6494" y="359883"/>
                  </a:lnTo>
                  <a:lnTo>
                    <a:pt x="7824" y="354398"/>
                  </a:lnTo>
                  <a:lnTo>
                    <a:pt x="11231" y="351401"/>
                  </a:lnTo>
                  <a:lnTo>
                    <a:pt x="12109" y="348272"/>
                  </a:lnTo>
                  <a:lnTo>
                    <a:pt x="15169" y="345195"/>
                  </a:lnTo>
                  <a:lnTo>
                    <a:pt x="19241" y="342680"/>
                  </a:lnTo>
                  <a:lnTo>
                    <a:pt x="20173" y="340674"/>
                  </a:lnTo>
                  <a:lnTo>
                    <a:pt x="19587" y="339524"/>
                  </a:lnTo>
                  <a:lnTo>
                    <a:pt x="15489" y="337249"/>
                  </a:lnTo>
                  <a:lnTo>
                    <a:pt x="13280" y="333262"/>
                  </a:lnTo>
                  <a:lnTo>
                    <a:pt x="15249" y="327458"/>
                  </a:lnTo>
                  <a:lnTo>
                    <a:pt x="16553" y="325640"/>
                  </a:lnTo>
                  <a:lnTo>
                    <a:pt x="19002" y="322803"/>
                  </a:lnTo>
                  <a:lnTo>
                    <a:pt x="24484" y="318524"/>
                  </a:lnTo>
                  <a:lnTo>
                    <a:pt x="28769" y="317827"/>
                  </a:lnTo>
                  <a:lnTo>
                    <a:pt x="32468" y="317800"/>
                  </a:lnTo>
                  <a:lnTo>
                    <a:pt x="38748" y="318175"/>
                  </a:lnTo>
                  <a:lnTo>
                    <a:pt x="43619" y="318952"/>
                  </a:lnTo>
                  <a:lnTo>
                    <a:pt x="44869" y="317827"/>
                  </a:lnTo>
                  <a:lnTo>
                    <a:pt x="44683" y="316411"/>
                  </a:lnTo>
                  <a:lnTo>
                    <a:pt x="38668" y="312906"/>
                  </a:lnTo>
                  <a:lnTo>
                    <a:pt x="38349" y="310098"/>
                  </a:lnTo>
                  <a:lnTo>
                    <a:pt x="39840" y="307102"/>
                  </a:lnTo>
                  <a:lnTo>
                    <a:pt x="44097" y="302341"/>
                  </a:lnTo>
                  <a:lnTo>
                    <a:pt x="49181" y="298862"/>
                  </a:lnTo>
                  <a:lnTo>
                    <a:pt x="51762" y="298247"/>
                  </a:lnTo>
                  <a:lnTo>
                    <a:pt x="57564" y="291238"/>
                  </a:lnTo>
                  <a:lnTo>
                    <a:pt x="61290" y="283400"/>
                  </a:lnTo>
                  <a:lnTo>
                    <a:pt x="55248" y="264300"/>
                  </a:lnTo>
                  <a:lnTo>
                    <a:pt x="51629" y="261224"/>
                  </a:lnTo>
                  <a:lnTo>
                    <a:pt x="45721" y="258603"/>
                  </a:lnTo>
                  <a:lnTo>
                    <a:pt x="42235" y="258201"/>
                  </a:lnTo>
                  <a:lnTo>
                    <a:pt x="41969" y="256945"/>
                  </a:lnTo>
                  <a:lnTo>
                    <a:pt x="46626" y="252103"/>
                  </a:lnTo>
                  <a:lnTo>
                    <a:pt x="49926" y="247850"/>
                  </a:lnTo>
                  <a:lnTo>
                    <a:pt x="46280" y="243837"/>
                  </a:lnTo>
                  <a:lnTo>
                    <a:pt x="39706" y="241937"/>
                  </a:lnTo>
                  <a:lnTo>
                    <a:pt x="37285" y="246110"/>
                  </a:lnTo>
                  <a:lnTo>
                    <a:pt x="28875" y="246485"/>
                  </a:lnTo>
                  <a:lnTo>
                    <a:pt x="15835" y="246432"/>
                  </a:lnTo>
                  <a:lnTo>
                    <a:pt x="10086" y="226154"/>
                  </a:lnTo>
                  <a:lnTo>
                    <a:pt x="9208" y="217353"/>
                  </a:lnTo>
                  <a:lnTo>
                    <a:pt x="9368" y="207161"/>
                  </a:lnTo>
                  <a:lnTo>
                    <a:pt x="13333" y="192234"/>
                  </a:lnTo>
                  <a:lnTo>
                    <a:pt x="11470" y="185306"/>
                  </a:lnTo>
                  <a:lnTo>
                    <a:pt x="11311" y="180624"/>
                  </a:lnTo>
                  <a:lnTo>
                    <a:pt x="10299" y="174204"/>
                  </a:lnTo>
                  <a:lnTo>
                    <a:pt x="0" y="160347"/>
                  </a:lnTo>
                  <a:lnTo>
                    <a:pt x="5615" y="134773"/>
                  </a:lnTo>
                  <a:lnTo>
                    <a:pt x="9581" y="128567"/>
                  </a:lnTo>
                  <a:lnTo>
                    <a:pt x="15169" y="129155"/>
                  </a:lnTo>
                  <a:lnTo>
                    <a:pt x="27092" y="136431"/>
                  </a:lnTo>
                  <a:lnTo>
                    <a:pt x="29061" y="136218"/>
                  </a:lnTo>
                  <a:lnTo>
                    <a:pt x="32680" y="126642"/>
                  </a:lnTo>
                  <a:lnTo>
                    <a:pt x="36193" y="123405"/>
                  </a:lnTo>
                  <a:lnTo>
                    <a:pt x="43539" y="120542"/>
                  </a:lnTo>
                  <a:lnTo>
                    <a:pt x="45641" y="105027"/>
                  </a:lnTo>
                  <a:lnTo>
                    <a:pt x="49074" y="102057"/>
                  </a:lnTo>
                  <a:lnTo>
                    <a:pt x="53226" y="100453"/>
                  </a:lnTo>
                  <a:lnTo>
                    <a:pt x="59613" y="100131"/>
                  </a:lnTo>
                  <a:lnTo>
                    <a:pt x="65148" y="99220"/>
                  </a:lnTo>
                  <a:lnTo>
                    <a:pt x="65494" y="96492"/>
                  </a:lnTo>
                  <a:lnTo>
                    <a:pt x="57723" y="78489"/>
                  </a:lnTo>
                  <a:lnTo>
                    <a:pt x="58415" y="73914"/>
                  </a:lnTo>
                  <a:lnTo>
                    <a:pt x="62167" y="55777"/>
                  </a:lnTo>
                  <a:lnTo>
                    <a:pt x="64536" y="48661"/>
                  </a:lnTo>
                  <a:lnTo>
                    <a:pt x="66798" y="46332"/>
                  </a:lnTo>
                  <a:lnTo>
                    <a:pt x="75607" y="47243"/>
                  </a:lnTo>
                  <a:lnTo>
                    <a:pt x="87929" y="50453"/>
                  </a:lnTo>
                  <a:lnTo>
                    <a:pt x="91202" y="55669"/>
                  </a:lnTo>
                  <a:lnTo>
                    <a:pt x="97243" y="60324"/>
                  </a:lnTo>
                  <a:lnTo>
                    <a:pt x="106265" y="60002"/>
                  </a:lnTo>
                  <a:lnTo>
                    <a:pt x="116724" y="60885"/>
                  </a:lnTo>
                  <a:lnTo>
                    <a:pt x="124867" y="61181"/>
                  </a:lnTo>
                  <a:lnTo>
                    <a:pt x="131387" y="57917"/>
                  </a:lnTo>
                  <a:lnTo>
                    <a:pt x="146104" y="51818"/>
                  </a:lnTo>
                  <a:lnTo>
                    <a:pt x="153370" y="49785"/>
                  </a:lnTo>
                  <a:lnTo>
                    <a:pt x="159996" y="47083"/>
                  </a:lnTo>
                  <a:lnTo>
                    <a:pt x="181286" y="37078"/>
                  </a:lnTo>
                  <a:lnTo>
                    <a:pt x="189829" y="37855"/>
                  </a:lnTo>
                  <a:lnTo>
                    <a:pt x="195657" y="39164"/>
                  </a:lnTo>
                  <a:lnTo>
                    <a:pt x="200128" y="40769"/>
                  </a:lnTo>
                  <a:lnTo>
                    <a:pt x="210135" y="47591"/>
                  </a:lnTo>
                  <a:lnTo>
                    <a:pt x="218411" y="54492"/>
                  </a:lnTo>
                  <a:lnTo>
                    <a:pt x="224240" y="56552"/>
                  </a:lnTo>
                  <a:lnTo>
                    <a:pt x="234672" y="56393"/>
                  </a:lnTo>
                  <a:lnTo>
                    <a:pt x="249761" y="57728"/>
                  </a:lnTo>
                  <a:lnTo>
                    <a:pt x="268284" y="57622"/>
                  </a:lnTo>
                  <a:lnTo>
                    <a:pt x="279115" y="55695"/>
                  </a:lnTo>
                  <a:lnTo>
                    <a:pt x="292927" y="52298"/>
                  </a:lnTo>
                  <a:lnTo>
                    <a:pt x="317571" y="44139"/>
                  </a:lnTo>
                  <a:lnTo>
                    <a:pt x="349985" y="27045"/>
                  </a:lnTo>
                  <a:lnTo>
                    <a:pt x="369040" y="18726"/>
                  </a:lnTo>
                  <a:lnTo>
                    <a:pt x="377263" y="17736"/>
                  </a:lnTo>
                  <a:lnTo>
                    <a:pt x="387961" y="17656"/>
                  </a:lnTo>
                  <a:lnTo>
                    <a:pt x="398660" y="19822"/>
                  </a:lnTo>
                  <a:lnTo>
                    <a:pt x="410795" y="21374"/>
                  </a:lnTo>
                  <a:lnTo>
                    <a:pt x="416411" y="21240"/>
                  </a:lnTo>
                  <a:lnTo>
                    <a:pt x="429531" y="19529"/>
                  </a:lnTo>
                  <a:lnTo>
                    <a:pt x="446563" y="16052"/>
                  </a:lnTo>
                  <a:lnTo>
                    <a:pt x="457261" y="13216"/>
                  </a:lnTo>
                  <a:lnTo>
                    <a:pt x="470195" y="8561"/>
                  </a:lnTo>
                  <a:lnTo>
                    <a:pt x="478259" y="804"/>
                  </a:lnTo>
                  <a:lnTo>
                    <a:pt x="480867" y="0"/>
                  </a:lnTo>
                  <a:lnTo>
                    <a:pt x="484220" y="1416"/>
                  </a:lnTo>
                  <a:lnTo>
                    <a:pt x="485790" y="1951"/>
                  </a:lnTo>
                  <a:lnTo>
                    <a:pt x="489090" y="6338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hlinkClick r:id="rId3" action="ppaction://hlinksldjump"/>
              <a:extLst>
                <a:ext uri="{FF2B5EF4-FFF2-40B4-BE49-F238E27FC236}">
                  <a16:creationId xmlns:a16="http://schemas.microsoft.com/office/drawing/2014/main" id="{A2AB4422-4162-364F-42E9-2E64657319A6}"/>
                </a:ext>
              </a:extLst>
            </p:cNvPr>
            <p:cNvSpPr/>
            <p:nvPr/>
          </p:nvSpPr>
          <p:spPr>
            <a:xfrm>
              <a:off x="4790679" y="1368112"/>
              <a:ext cx="374799" cy="856964"/>
            </a:xfrm>
            <a:custGeom>
              <a:avLst/>
              <a:gdLst>
                <a:gd name="connsiteX0" fmla="*/ 299527 w 301869"/>
                <a:gd name="connsiteY0" fmla="*/ 380882 h 640204"/>
                <a:gd name="connsiteX1" fmla="*/ 299367 w 301869"/>
                <a:gd name="connsiteY1" fmla="*/ 383237 h 640204"/>
                <a:gd name="connsiteX2" fmla="*/ 296733 w 301869"/>
                <a:gd name="connsiteY2" fmla="*/ 400168 h 640204"/>
                <a:gd name="connsiteX3" fmla="*/ 296147 w 301869"/>
                <a:gd name="connsiteY3" fmla="*/ 406241 h 640204"/>
                <a:gd name="connsiteX4" fmla="*/ 295748 w 301869"/>
                <a:gd name="connsiteY4" fmla="*/ 416540 h 640204"/>
                <a:gd name="connsiteX5" fmla="*/ 295748 w 301869"/>
                <a:gd name="connsiteY5" fmla="*/ 428899 h 640204"/>
                <a:gd name="connsiteX6" fmla="*/ 301709 w 301869"/>
                <a:gd name="connsiteY6" fmla="*/ 439332 h 640204"/>
                <a:gd name="connsiteX7" fmla="*/ 301869 w 301869"/>
                <a:gd name="connsiteY7" fmla="*/ 443906 h 640204"/>
                <a:gd name="connsiteX8" fmla="*/ 299554 w 301869"/>
                <a:gd name="connsiteY8" fmla="*/ 449205 h 640204"/>
                <a:gd name="connsiteX9" fmla="*/ 288563 w 301869"/>
                <a:gd name="connsiteY9" fmla="*/ 455249 h 640204"/>
                <a:gd name="connsiteX10" fmla="*/ 274378 w 301869"/>
                <a:gd name="connsiteY10" fmla="*/ 463060 h 640204"/>
                <a:gd name="connsiteX11" fmla="*/ 262189 w 301869"/>
                <a:gd name="connsiteY11" fmla="*/ 470471 h 640204"/>
                <a:gd name="connsiteX12" fmla="*/ 248830 w 301869"/>
                <a:gd name="connsiteY12" fmla="*/ 478604 h 640204"/>
                <a:gd name="connsiteX13" fmla="*/ 244731 w 301869"/>
                <a:gd name="connsiteY13" fmla="*/ 483847 h 640204"/>
                <a:gd name="connsiteX14" fmla="*/ 238105 w 301869"/>
                <a:gd name="connsiteY14" fmla="*/ 487887 h 640204"/>
                <a:gd name="connsiteX15" fmla="*/ 232569 w 301869"/>
                <a:gd name="connsiteY15" fmla="*/ 491924 h 640204"/>
                <a:gd name="connsiteX16" fmla="*/ 231558 w 301869"/>
                <a:gd name="connsiteY16" fmla="*/ 495804 h 640204"/>
                <a:gd name="connsiteX17" fmla="*/ 227673 w 301869"/>
                <a:gd name="connsiteY17" fmla="*/ 503106 h 640204"/>
                <a:gd name="connsiteX18" fmla="*/ 222616 w 301869"/>
                <a:gd name="connsiteY18" fmla="*/ 508940 h 640204"/>
                <a:gd name="connsiteX19" fmla="*/ 209922 w 301869"/>
                <a:gd name="connsiteY19" fmla="*/ 511694 h 640204"/>
                <a:gd name="connsiteX20" fmla="*/ 207580 w 301869"/>
                <a:gd name="connsiteY20" fmla="*/ 513432 h 640204"/>
                <a:gd name="connsiteX21" fmla="*/ 201698 w 301869"/>
                <a:gd name="connsiteY21" fmla="*/ 522206 h 640204"/>
                <a:gd name="connsiteX22" fmla="*/ 198984 w 301869"/>
                <a:gd name="connsiteY22" fmla="*/ 525629 h 640204"/>
                <a:gd name="connsiteX23" fmla="*/ 195631 w 301869"/>
                <a:gd name="connsiteY23" fmla="*/ 532828 h 640204"/>
                <a:gd name="connsiteX24" fmla="*/ 199942 w 301869"/>
                <a:gd name="connsiteY24" fmla="*/ 551446 h 640204"/>
                <a:gd name="connsiteX25" fmla="*/ 205211 w 301869"/>
                <a:gd name="connsiteY25" fmla="*/ 570546 h 640204"/>
                <a:gd name="connsiteX26" fmla="*/ 206249 w 301869"/>
                <a:gd name="connsiteY26" fmla="*/ 578490 h 640204"/>
                <a:gd name="connsiteX27" fmla="*/ 206169 w 301869"/>
                <a:gd name="connsiteY27" fmla="*/ 585098 h 640204"/>
                <a:gd name="connsiteX28" fmla="*/ 203215 w 301869"/>
                <a:gd name="connsiteY28" fmla="*/ 592214 h 640204"/>
                <a:gd name="connsiteX29" fmla="*/ 196456 w 301869"/>
                <a:gd name="connsiteY29" fmla="*/ 602377 h 640204"/>
                <a:gd name="connsiteX30" fmla="*/ 191506 w 301869"/>
                <a:gd name="connsiteY30" fmla="*/ 609842 h 640204"/>
                <a:gd name="connsiteX31" fmla="*/ 182005 w 301869"/>
                <a:gd name="connsiteY31" fmla="*/ 623245 h 640204"/>
                <a:gd name="connsiteX32" fmla="*/ 179211 w 301869"/>
                <a:gd name="connsiteY32" fmla="*/ 626561 h 640204"/>
                <a:gd name="connsiteX33" fmla="*/ 172664 w 301869"/>
                <a:gd name="connsiteY33" fmla="*/ 630467 h 640204"/>
                <a:gd name="connsiteX34" fmla="*/ 160023 w 301869"/>
                <a:gd name="connsiteY34" fmla="*/ 635630 h 640204"/>
                <a:gd name="connsiteX35" fmla="*/ 151108 w 301869"/>
                <a:gd name="connsiteY35" fmla="*/ 640205 h 640204"/>
                <a:gd name="connsiteX36" fmla="*/ 146583 w 301869"/>
                <a:gd name="connsiteY36" fmla="*/ 619766 h 640204"/>
                <a:gd name="connsiteX37" fmla="*/ 142698 w 301869"/>
                <a:gd name="connsiteY37" fmla="*/ 602298 h 640204"/>
                <a:gd name="connsiteX38" fmla="*/ 139504 w 301869"/>
                <a:gd name="connsiteY38" fmla="*/ 587852 h 640204"/>
                <a:gd name="connsiteX39" fmla="*/ 133889 w 301869"/>
                <a:gd name="connsiteY39" fmla="*/ 562360 h 640204"/>
                <a:gd name="connsiteX40" fmla="*/ 129099 w 301869"/>
                <a:gd name="connsiteY40" fmla="*/ 540638 h 640204"/>
                <a:gd name="connsiteX41" fmla="*/ 124335 w 301869"/>
                <a:gd name="connsiteY41" fmla="*/ 518944 h 640204"/>
                <a:gd name="connsiteX42" fmla="*/ 119997 w 301869"/>
                <a:gd name="connsiteY42" fmla="*/ 499200 h 640204"/>
                <a:gd name="connsiteX43" fmla="*/ 115633 w 301869"/>
                <a:gd name="connsiteY43" fmla="*/ 479272 h 640204"/>
                <a:gd name="connsiteX44" fmla="*/ 113770 w 301869"/>
                <a:gd name="connsiteY44" fmla="*/ 476355 h 640204"/>
                <a:gd name="connsiteX45" fmla="*/ 100703 w 301869"/>
                <a:gd name="connsiteY45" fmla="*/ 466940 h 640204"/>
                <a:gd name="connsiteX46" fmla="*/ 88674 w 301869"/>
                <a:gd name="connsiteY46" fmla="*/ 458245 h 640204"/>
                <a:gd name="connsiteX47" fmla="*/ 76139 w 301869"/>
                <a:gd name="connsiteY47" fmla="*/ 448348 h 640204"/>
                <a:gd name="connsiteX48" fmla="*/ 62567 w 301869"/>
                <a:gd name="connsiteY48" fmla="*/ 437620 h 640204"/>
                <a:gd name="connsiteX49" fmla="*/ 60384 w 301869"/>
                <a:gd name="connsiteY49" fmla="*/ 424082 h 640204"/>
                <a:gd name="connsiteX50" fmla="*/ 53412 w 301869"/>
                <a:gd name="connsiteY50" fmla="*/ 403593 h 640204"/>
                <a:gd name="connsiteX51" fmla="*/ 46067 w 301869"/>
                <a:gd name="connsiteY51" fmla="*/ 392142 h 640204"/>
                <a:gd name="connsiteX52" fmla="*/ 43299 w 301869"/>
                <a:gd name="connsiteY52" fmla="*/ 389148 h 640204"/>
                <a:gd name="connsiteX53" fmla="*/ 28476 w 301869"/>
                <a:gd name="connsiteY53" fmla="*/ 381736 h 640204"/>
                <a:gd name="connsiteX54" fmla="*/ 19933 w 301869"/>
                <a:gd name="connsiteY54" fmla="*/ 376280 h 640204"/>
                <a:gd name="connsiteX55" fmla="*/ 17591 w 301869"/>
                <a:gd name="connsiteY55" fmla="*/ 373095 h 640204"/>
                <a:gd name="connsiteX56" fmla="*/ 15941 w 301869"/>
                <a:gd name="connsiteY56" fmla="*/ 364723 h 640204"/>
                <a:gd name="connsiteX57" fmla="*/ 9847 w 301869"/>
                <a:gd name="connsiteY57" fmla="*/ 348031 h 640204"/>
                <a:gd name="connsiteX58" fmla="*/ 2901 w 301869"/>
                <a:gd name="connsiteY58" fmla="*/ 332835 h 640204"/>
                <a:gd name="connsiteX59" fmla="*/ 346 w 301869"/>
                <a:gd name="connsiteY59" fmla="*/ 322536 h 640204"/>
                <a:gd name="connsiteX60" fmla="*/ 0 w 301869"/>
                <a:gd name="connsiteY60" fmla="*/ 309562 h 640204"/>
                <a:gd name="connsiteX61" fmla="*/ 1357 w 301869"/>
                <a:gd name="connsiteY61" fmla="*/ 300173 h 640204"/>
                <a:gd name="connsiteX62" fmla="*/ 4391 w 301869"/>
                <a:gd name="connsiteY62" fmla="*/ 296160 h 640204"/>
                <a:gd name="connsiteX63" fmla="*/ 18868 w 301869"/>
                <a:gd name="connsiteY63" fmla="*/ 284442 h 640204"/>
                <a:gd name="connsiteX64" fmla="*/ 25575 w 301869"/>
                <a:gd name="connsiteY64" fmla="*/ 270346 h 640204"/>
                <a:gd name="connsiteX65" fmla="*/ 33878 w 301869"/>
                <a:gd name="connsiteY65" fmla="*/ 265050 h 640204"/>
                <a:gd name="connsiteX66" fmla="*/ 41064 w 301869"/>
                <a:gd name="connsiteY66" fmla="*/ 261063 h 640204"/>
                <a:gd name="connsiteX67" fmla="*/ 46892 w 301869"/>
                <a:gd name="connsiteY67" fmla="*/ 256408 h 640204"/>
                <a:gd name="connsiteX68" fmla="*/ 52055 w 301869"/>
                <a:gd name="connsiteY68" fmla="*/ 248945 h 640204"/>
                <a:gd name="connsiteX69" fmla="*/ 55993 w 301869"/>
                <a:gd name="connsiteY69" fmla="*/ 240973 h 640204"/>
                <a:gd name="connsiteX70" fmla="*/ 56659 w 301869"/>
                <a:gd name="connsiteY70" fmla="*/ 232332 h 640204"/>
                <a:gd name="connsiteX71" fmla="*/ 58309 w 301869"/>
                <a:gd name="connsiteY71" fmla="*/ 218609 h 640204"/>
                <a:gd name="connsiteX72" fmla="*/ 60943 w 301869"/>
                <a:gd name="connsiteY72" fmla="*/ 209005 h 640204"/>
                <a:gd name="connsiteX73" fmla="*/ 67064 w 301869"/>
                <a:gd name="connsiteY73" fmla="*/ 198118 h 640204"/>
                <a:gd name="connsiteX74" fmla="*/ 64483 w 301869"/>
                <a:gd name="connsiteY74" fmla="*/ 189343 h 640204"/>
                <a:gd name="connsiteX75" fmla="*/ 61236 w 301869"/>
                <a:gd name="connsiteY75" fmla="*/ 179874 h 640204"/>
                <a:gd name="connsiteX76" fmla="*/ 62167 w 301869"/>
                <a:gd name="connsiteY76" fmla="*/ 163422 h 640204"/>
                <a:gd name="connsiteX77" fmla="*/ 61343 w 301869"/>
                <a:gd name="connsiteY77" fmla="*/ 156734 h 640204"/>
                <a:gd name="connsiteX78" fmla="*/ 58708 w 301869"/>
                <a:gd name="connsiteY78" fmla="*/ 150822 h 640204"/>
                <a:gd name="connsiteX79" fmla="*/ 56020 w 301869"/>
                <a:gd name="connsiteY79" fmla="*/ 143225 h 640204"/>
                <a:gd name="connsiteX80" fmla="*/ 55940 w 301869"/>
                <a:gd name="connsiteY80" fmla="*/ 136885 h 640204"/>
                <a:gd name="connsiteX81" fmla="*/ 58521 w 301869"/>
                <a:gd name="connsiteY81" fmla="*/ 120219 h 640204"/>
                <a:gd name="connsiteX82" fmla="*/ 60491 w 301869"/>
                <a:gd name="connsiteY82" fmla="*/ 107458 h 640204"/>
                <a:gd name="connsiteX83" fmla="*/ 63631 w 301869"/>
                <a:gd name="connsiteY83" fmla="*/ 90846 h 640204"/>
                <a:gd name="connsiteX84" fmla="*/ 62513 w 301869"/>
                <a:gd name="connsiteY84" fmla="*/ 86191 h 640204"/>
                <a:gd name="connsiteX85" fmla="*/ 60172 w 301869"/>
                <a:gd name="connsiteY85" fmla="*/ 82714 h 640204"/>
                <a:gd name="connsiteX86" fmla="*/ 53146 w 301869"/>
                <a:gd name="connsiteY86" fmla="*/ 79049 h 640204"/>
                <a:gd name="connsiteX87" fmla="*/ 53066 w 301869"/>
                <a:gd name="connsiteY87" fmla="*/ 76830 h 640204"/>
                <a:gd name="connsiteX88" fmla="*/ 54769 w 301869"/>
                <a:gd name="connsiteY88" fmla="*/ 74368 h 640204"/>
                <a:gd name="connsiteX89" fmla="*/ 65148 w 301869"/>
                <a:gd name="connsiteY89" fmla="*/ 66236 h 640204"/>
                <a:gd name="connsiteX90" fmla="*/ 70710 w 301869"/>
                <a:gd name="connsiteY90" fmla="*/ 54278 h 640204"/>
                <a:gd name="connsiteX91" fmla="*/ 75367 w 301869"/>
                <a:gd name="connsiteY91" fmla="*/ 51790 h 640204"/>
                <a:gd name="connsiteX92" fmla="*/ 82446 w 301869"/>
                <a:gd name="connsiteY92" fmla="*/ 47456 h 640204"/>
                <a:gd name="connsiteX93" fmla="*/ 82180 w 301869"/>
                <a:gd name="connsiteY93" fmla="*/ 42801 h 640204"/>
                <a:gd name="connsiteX94" fmla="*/ 80584 w 301869"/>
                <a:gd name="connsiteY94" fmla="*/ 37799 h 640204"/>
                <a:gd name="connsiteX95" fmla="*/ 99026 w 301869"/>
                <a:gd name="connsiteY95" fmla="*/ 32155 h 640204"/>
                <a:gd name="connsiteX96" fmla="*/ 116591 w 301869"/>
                <a:gd name="connsiteY96" fmla="*/ 17335 h 640204"/>
                <a:gd name="connsiteX97" fmla="*/ 122791 w 301869"/>
                <a:gd name="connsiteY97" fmla="*/ 13696 h 640204"/>
                <a:gd name="connsiteX98" fmla="*/ 163562 w 301869"/>
                <a:gd name="connsiteY98" fmla="*/ 0 h 640204"/>
                <a:gd name="connsiteX99" fmla="*/ 168858 w 301869"/>
                <a:gd name="connsiteY99" fmla="*/ 934 h 640204"/>
                <a:gd name="connsiteX100" fmla="*/ 174793 w 301869"/>
                <a:gd name="connsiteY100" fmla="*/ 2941 h 640204"/>
                <a:gd name="connsiteX101" fmla="*/ 173090 w 301869"/>
                <a:gd name="connsiteY101" fmla="*/ 8050 h 640204"/>
                <a:gd name="connsiteX102" fmla="*/ 170748 w 301869"/>
                <a:gd name="connsiteY102" fmla="*/ 12090 h 640204"/>
                <a:gd name="connsiteX103" fmla="*/ 174207 w 301869"/>
                <a:gd name="connsiteY103" fmla="*/ 19232 h 640204"/>
                <a:gd name="connsiteX104" fmla="*/ 179157 w 301869"/>
                <a:gd name="connsiteY104" fmla="*/ 14872 h 640204"/>
                <a:gd name="connsiteX105" fmla="*/ 177907 w 301869"/>
                <a:gd name="connsiteY105" fmla="*/ 11956 h 640204"/>
                <a:gd name="connsiteX106" fmla="*/ 177614 w 301869"/>
                <a:gd name="connsiteY106" fmla="*/ 8077 h 640204"/>
                <a:gd name="connsiteX107" fmla="*/ 185997 w 301869"/>
                <a:gd name="connsiteY107" fmla="*/ 7728 h 640204"/>
                <a:gd name="connsiteX108" fmla="*/ 193422 w 301869"/>
                <a:gd name="connsiteY108" fmla="*/ 8343 h 640204"/>
                <a:gd name="connsiteX109" fmla="*/ 201565 w 301869"/>
                <a:gd name="connsiteY109" fmla="*/ 12597 h 640204"/>
                <a:gd name="connsiteX110" fmla="*/ 201007 w 301869"/>
                <a:gd name="connsiteY110" fmla="*/ 28727 h 640204"/>
                <a:gd name="connsiteX111" fmla="*/ 211864 w 301869"/>
                <a:gd name="connsiteY111" fmla="*/ 44484 h 640204"/>
                <a:gd name="connsiteX112" fmla="*/ 208804 w 301869"/>
                <a:gd name="connsiteY112" fmla="*/ 52322 h 640204"/>
                <a:gd name="connsiteX113" fmla="*/ 217693 w 301869"/>
                <a:gd name="connsiteY113" fmla="*/ 56950 h 640204"/>
                <a:gd name="connsiteX114" fmla="*/ 225597 w 301869"/>
                <a:gd name="connsiteY114" fmla="*/ 51386 h 640204"/>
                <a:gd name="connsiteX115" fmla="*/ 229562 w 301869"/>
                <a:gd name="connsiteY115" fmla="*/ 43173 h 640204"/>
                <a:gd name="connsiteX116" fmla="*/ 244119 w 301869"/>
                <a:gd name="connsiteY116" fmla="*/ 38411 h 640204"/>
                <a:gd name="connsiteX117" fmla="*/ 257958 w 301869"/>
                <a:gd name="connsiteY117" fmla="*/ 26320 h 640204"/>
                <a:gd name="connsiteX118" fmla="*/ 265622 w 301869"/>
                <a:gd name="connsiteY118" fmla="*/ 25090 h 640204"/>
                <a:gd name="connsiteX119" fmla="*/ 267352 w 301869"/>
                <a:gd name="connsiteY119" fmla="*/ 35015 h 640204"/>
                <a:gd name="connsiteX120" fmla="*/ 271051 w 301869"/>
                <a:gd name="connsiteY120" fmla="*/ 43682 h 640204"/>
                <a:gd name="connsiteX121" fmla="*/ 265809 w 301869"/>
                <a:gd name="connsiteY121" fmla="*/ 46732 h 640204"/>
                <a:gd name="connsiteX122" fmla="*/ 259155 w 301869"/>
                <a:gd name="connsiteY122" fmla="*/ 55934 h 640204"/>
                <a:gd name="connsiteX123" fmla="*/ 246514 w 301869"/>
                <a:gd name="connsiteY123" fmla="*/ 79207 h 640204"/>
                <a:gd name="connsiteX124" fmla="*/ 234884 w 301869"/>
                <a:gd name="connsiteY124" fmla="*/ 86029 h 640204"/>
                <a:gd name="connsiteX125" fmla="*/ 226156 w 301869"/>
                <a:gd name="connsiteY125" fmla="*/ 94964 h 640204"/>
                <a:gd name="connsiteX126" fmla="*/ 223335 w 301869"/>
                <a:gd name="connsiteY126" fmla="*/ 101304 h 640204"/>
                <a:gd name="connsiteX127" fmla="*/ 222483 w 301869"/>
                <a:gd name="connsiteY127" fmla="*/ 108687 h 640204"/>
                <a:gd name="connsiteX128" fmla="*/ 224665 w 301869"/>
                <a:gd name="connsiteY128" fmla="*/ 121902 h 640204"/>
                <a:gd name="connsiteX129" fmla="*/ 231026 w 301869"/>
                <a:gd name="connsiteY129" fmla="*/ 135304 h 640204"/>
                <a:gd name="connsiteX130" fmla="*/ 238371 w 301869"/>
                <a:gd name="connsiteY130" fmla="*/ 143383 h 640204"/>
                <a:gd name="connsiteX131" fmla="*/ 245450 w 301869"/>
                <a:gd name="connsiteY131" fmla="*/ 145898 h 640204"/>
                <a:gd name="connsiteX132" fmla="*/ 261923 w 301869"/>
                <a:gd name="connsiteY132" fmla="*/ 158631 h 640204"/>
                <a:gd name="connsiteX133" fmla="*/ 261657 w 301869"/>
                <a:gd name="connsiteY133" fmla="*/ 166175 h 640204"/>
                <a:gd name="connsiteX134" fmla="*/ 263946 w 301869"/>
                <a:gd name="connsiteY134" fmla="*/ 175137 h 640204"/>
                <a:gd name="connsiteX135" fmla="*/ 264824 w 301869"/>
                <a:gd name="connsiteY135" fmla="*/ 186025 h 640204"/>
                <a:gd name="connsiteX136" fmla="*/ 270546 w 301869"/>
                <a:gd name="connsiteY136" fmla="*/ 194719 h 640204"/>
                <a:gd name="connsiteX137" fmla="*/ 258304 w 301869"/>
                <a:gd name="connsiteY137" fmla="*/ 213605 h 640204"/>
                <a:gd name="connsiteX138" fmla="*/ 251597 w 301869"/>
                <a:gd name="connsiteY138" fmla="*/ 227221 h 640204"/>
                <a:gd name="connsiteX139" fmla="*/ 238504 w 301869"/>
                <a:gd name="connsiteY139" fmla="*/ 245947 h 640204"/>
                <a:gd name="connsiteX140" fmla="*/ 226848 w 301869"/>
                <a:gd name="connsiteY140" fmla="*/ 258091 h 640204"/>
                <a:gd name="connsiteX141" fmla="*/ 201885 w 301869"/>
                <a:gd name="connsiteY141" fmla="*/ 276094 h 640204"/>
                <a:gd name="connsiteX142" fmla="*/ 195764 w 301869"/>
                <a:gd name="connsiteY142" fmla="*/ 282061 h 640204"/>
                <a:gd name="connsiteX143" fmla="*/ 191772 w 301869"/>
                <a:gd name="connsiteY143" fmla="*/ 288240 h 640204"/>
                <a:gd name="connsiteX144" fmla="*/ 189936 w 301869"/>
                <a:gd name="connsiteY144" fmla="*/ 294688 h 640204"/>
                <a:gd name="connsiteX145" fmla="*/ 190601 w 301869"/>
                <a:gd name="connsiteY145" fmla="*/ 302257 h 640204"/>
                <a:gd name="connsiteX146" fmla="*/ 198824 w 301869"/>
                <a:gd name="connsiteY146" fmla="*/ 320849 h 640204"/>
                <a:gd name="connsiteX147" fmla="*/ 209762 w 301869"/>
                <a:gd name="connsiteY147" fmla="*/ 331792 h 640204"/>
                <a:gd name="connsiteX148" fmla="*/ 220886 w 301869"/>
                <a:gd name="connsiteY148" fmla="*/ 337703 h 640204"/>
                <a:gd name="connsiteX149" fmla="*/ 240234 w 301869"/>
                <a:gd name="connsiteY149" fmla="*/ 335321 h 640204"/>
                <a:gd name="connsiteX150" fmla="*/ 239568 w 301869"/>
                <a:gd name="connsiteY150" fmla="*/ 342464 h 640204"/>
                <a:gd name="connsiteX151" fmla="*/ 240952 w 301869"/>
                <a:gd name="connsiteY151" fmla="*/ 350998 h 640204"/>
                <a:gd name="connsiteX152" fmla="*/ 248803 w 301869"/>
                <a:gd name="connsiteY152" fmla="*/ 350594 h 640204"/>
                <a:gd name="connsiteX153" fmla="*/ 254072 w 301869"/>
                <a:gd name="connsiteY153" fmla="*/ 349261 h 640204"/>
                <a:gd name="connsiteX154" fmla="*/ 258517 w 301869"/>
                <a:gd name="connsiteY154" fmla="*/ 340939 h 640204"/>
                <a:gd name="connsiteX155" fmla="*/ 267964 w 301869"/>
                <a:gd name="connsiteY155" fmla="*/ 346636 h 640204"/>
                <a:gd name="connsiteX156" fmla="*/ 272888 w 301869"/>
                <a:gd name="connsiteY156" fmla="*/ 363972 h 640204"/>
                <a:gd name="connsiteX157" fmla="*/ 280898 w 301869"/>
                <a:gd name="connsiteY157" fmla="*/ 369377 h 640204"/>
                <a:gd name="connsiteX158" fmla="*/ 281829 w 301869"/>
                <a:gd name="connsiteY158" fmla="*/ 371381 h 640204"/>
                <a:gd name="connsiteX159" fmla="*/ 279009 w 301869"/>
                <a:gd name="connsiteY159" fmla="*/ 372720 h 640204"/>
                <a:gd name="connsiteX160" fmla="*/ 276800 w 301869"/>
                <a:gd name="connsiteY160" fmla="*/ 374700 h 640204"/>
                <a:gd name="connsiteX161" fmla="*/ 279168 w 301869"/>
                <a:gd name="connsiteY161" fmla="*/ 376115 h 640204"/>
                <a:gd name="connsiteX162" fmla="*/ 286913 w 301869"/>
                <a:gd name="connsiteY162" fmla="*/ 378252 h 640204"/>
                <a:gd name="connsiteX163" fmla="*/ 291596 w 301869"/>
                <a:gd name="connsiteY163" fmla="*/ 376890 h 640204"/>
                <a:gd name="connsiteX164" fmla="*/ 299527 w 301869"/>
                <a:gd name="connsiteY164" fmla="*/ 380877 h 640204"/>
                <a:gd name="connsiteX165" fmla="*/ 282601 w 301869"/>
                <a:gd name="connsiteY165" fmla="*/ 239261 h 640204"/>
                <a:gd name="connsiteX166" fmla="*/ 271078 w 301869"/>
                <a:gd name="connsiteY166" fmla="*/ 245815 h 640204"/>
                <a:gd name="connsiteX167" fmla="*/ 273287 w 301869"/>
                <a:gd name="connsiteY167" fmla="*/ 240117 h 640204"/>
                <a:gd name="connsiteX168" fmla="*/ 280898 w 301869"/>
                <a:gd name="connsiteY168" fmla="*/ 233215 h 640204"/>
                <a:gd name="connsiteX169" fmla="*/ 282867 w 301869"/>
                <a:gd name="connsiteY169" fmla="*/ 234873 h 640204"/>
                <a:gd name="connsiteX170" fmla="*/ 282601 w 301869"/>
                <a:gd name="connsiteY170" fmla="*/ 239260 h 640204"/>
                <a:gd name="connsiteX171" fmla="*/ 258676 w 301869"/>
                <a:gd name="connsiteY171" fmla="*/ 332516 h 640204"/>
                <a:gd name="connsiteX172" fmla="*/ 256707 w 301869"/>
                <a:gd name="connsiteY172" fmla="*/ 332944 h 640204"/>
                <a:gd name="connsiteX173" fmla="*/ 253088 w 301869"/>
                <a:gd name="connsiteY173" fmla="*/ 335379 h 640204"/>
                <a:gd name="connsiteX174" fmla="*/ 251172 w 301869"/>
                <a:gd name="connsiteY174" fmla="*/ 335648 h 640204"/>
                <a:gd name="connsiteX175" fmla="*/ 245743 w 301869"/>
                <a:gd name="connsiteY175" fmla="*/ 332891 h 640204"/>
                <a:gd name="connsiteX176" fmla="*/ 243667 w 301869"/>
                <a:gd name="connsiteY176" fmla="*/ 332918 h 640204"/>
                <a:gd name="connsiteX177" fmla="*/ 241059 w 301869"/>
                <a:gd name="connsiteY177" fmla="*/ 330991 h 640204"/>
                <a:gd name="connsiteX178" fmla="*/ 241937 w 301869"/>
                <a:gd name="connsiteY178" fmla="*/ 320505 h 640204"/>
                <a:gd name="connsiteX179" fmla="*/ 242789 w 301869"/>
                <a:gd name="connsiteY179" fmla="*/ 317535 h 640204"/>
                <a:gd name="connsiteX180" fmla="*/ 255989 w 301869"/>
                <a:gd name="connsiteY180" fmla="*/ 317134 h 640204"/>
                <a:gd name="connsiteX181" fmla="*/ 263147 w 301869"/>
                <a:gd name="connsiteY181" fmla="*/ 323419 h 640204"/>
                <a:gd name="connsiteX182" fmla="*/ 264318 w 301869"/>
                <a:gd name="connsiteY182" fmla="*/ 325077 h 640204"/>
                <a:gd name="connsiteX183" fmla="*/ 264611 w 301869"/>
                <a:gd name="connsiteY183" fmla="*/ 326868 h 640204"/>
                <a:gd name="connsiteX184" fmla="*/ 261284 w 301869"/>
                <a:gd name="connsiteY184" fmla="*/ 330373 h 640204"/>
                <a:gd name="connsiteX185" fmla="*/ 258676 w 301869"/>
                <a:gd name="connsiteY185" fmla="*/ 332513 h 64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301869" h="640204">
                  <a:moveTo>
                    <a:pt x="299527" y="380882"/>
                  </a:moveTo>
                  <a:lnTo>
                    <a:pt x="299367" y="383237"/>
                  </a:lnTo>
                  <a:lnTo>
                    <a:pt x="296733" y="400168"/>
                  </a:lnTo>
                  <a:lnTo>
                    <a:pt x="296147" y="406241"/>
                  </a:lnTo>
                  <a:lnTo>
                    <a:pt x="295748" y="416540"/>
                  </a:lnTo>
                  <a:lnTo>
                    <a:pt x="295748" y="428899"/>
                  </a:lnTo>
                  <a:lnTo>
                    <a:pt x="301709" y="439332"/>
                  </a:lnTo>
                  <a:lnTo>
                    <a:pt x="301869" y="443906"/>
                  </a:lnTo>
                  <a:lnTo>
                    <a:pt x="299554" y="449205"/>
                  </a:lnTo>
                  <a:lnTo>
                    <a:pt x="288563" y="455249"/>
                  </a:lnTo>
                  <a:lnTo>
                    <a:pt x="274378" y="463060"/>
                  </a:lnTo>
                  <a:lnTo>
                    <a:pt x="262189" y="470471"/>
                  </a:lnTo>
                  <a:lnTo>
                    <a:pt x="248830" y="478604"/>
                  </a:lnTo>
                  <a:lnTo>
                    <a:pt x="244731" y="483847"/>
                  </a:lnTo>
                  <a:lnTo>
                    <a:pt x="238105" y="487887"/>
                  </a:lnTo>
                  <a:lnTo>
                    <a:pt x="232569" y="491924"/>
                  </a:lnTo>
                  <a:lnTo>
                    <a:pt x="231558" y="495804"/>
                  </a:lnTo>
                  <a:lnTo>
                    <a:pt x="227673" y="503106"/>
                  </a:lnTo>
                  <a:lnTo>
                    <a:pt x="222616" y="508940"/>
                  </a:lnTo>
                  <a:lnTo>
                    <a:pt x="209922" y="511694"/>
                  </a:lnTo>
                  <a:lnTo>
                    <a:pt x="207580" y="513432"/>
                  </a:lnTo>
                  <a:lnTo>
                    <a:pt x="201698" y="522206"/>
                  </a:lnTo>
                  <a:lnTo>
                    <a:pt x="198984" y="525629"/>
                  </a:lnTo>
                  <a:lnTo>
                    <a:pt x="195631" y="532828"/>
                  </a:lnTo>
                  <a:lnTo>
                    <a:pt x="199942" y="551446"/>
                  </a:lnTo>
                  <a:lnTo>
                    <a:pt x="205211" y="570546"/>
                  </a:lnTo>
                  <a:lnTo>
                    <a:pt x="206249" y="578490"/>
                  </a:lnTo>
                  <a:lnTo>
                    <a:pt x="206169" y="585098"/>
                  </a:lnTo>
                  <a:lnTo>
                    <a:pt x="203215" y="592214"/>
                  </a:lnTo>
                  <a:lnTo>
                    <a:pt x="196456" y="602377"/>
                  </a:lnTo>
                  <a:lnTo>
                    <a:pt x="191506" y="609842"/>
                  </a:lnTo>
                  <a:lnTo>
                    <a:pt x="182005" y="623245"/>
                  </a:lnTo>
                  <a:lnTo>
                    <a:pt x="179211" y="626561"/>
                  </a:lnTo>
                  <a:lnTo>
                    <a:pt x="172664" y="630467"/>
                  </a:lnTo>
                  <a:lnTo>
                    <a:pt x="160023" y="635630"/>
                  </a:lnTo>
                  <a:lnTo>
                    <a:pt x="151108" y="640205"/>
                  </a:lnTo>
                  <a:lnTo>
                    <a:pt x="146583" y="619766"/>
                  </a:lnTo>
                  <a:lnTo>
                    <a:pt x="142698" y="602298"/>
                  </a:lnTo>
                  <a:lnTo>
                    <a:pt x="139504" y="587852"/>
                  </a:lnTo>
                  <a:lnTo>
                    <a:pt x="133889" y="562360"/>
                  </a:lnTo>
                  <a:lnTo>
                    <a:pt x="129099" y="540638"/>
                  </a:lnTo>
                  <a:lnTo>
                    <a:pt x="124335" y="518944"/>
                  </a:lnTo>
                  <a:lnTo>
                    <a:pt x="119997" y="499200"/>
                  </a:lnTo>
                  <a:lnTo>
                    <a:pt x="115633" y="479272"/>
                  </a:lnTo>
                  <a:lnTo>
                    <a:pt x="113770" y="476355"/>
                  </a:lnTo>
                  <a:lnTo>
                    <a:pt x="100703" y="466940"/>
                  </a:lnTo>
                  <a:lnTo>
                    <a:pt x="88674" y="458245"/>
                  </a:lnTo>
                  <a:lnTo>
                    <a:pt x="76139" y="448348"/>
                  </a:lnTo>
                  <a:lnTo>
                    <a:pt x="62567" y="437620"/>
                  </a:lnTo>
                  <a:lnTo>
                    <a:pt x="60384" y="424082"/>
                  </a:lnTo>
                  <a:lnTo>
                    <a:pt x="53412" y="403593"/>
                  </a:lnTo>
                  <a:lnTo>
                    <a:pt x="46067" y="392142"/>
                  </a:lnTo>
                  <a:lnTo>
                    <a:pt x="43299" y="389148"/>
                  </a:lnTo>
                  <a:lnTo>
                    <a:pt x="28476" y="381736"/>
                  </a:lnTo>
                  <a:lnTo>
                    <a:pt x="19933" y="376280"/>
                  </a:lnTo>
                  <a:lnTo>
                    <a:pt x="17591" y="373095"/>
                  </a:lnTo>
                  <a:lnTo>
                    <a:pt x="15941" y="364723"/>
                  </a:lnTo>
                  <a:lnTo>
                    <a:pt x="9847" y="348031"/>
                  </a:lnTo>
                  <a:lnTo>
                    <a:pt x="2901" y="332835"/>
                  </a:lnTo>
                  <a:lnTo>
                    <a:pt x="346" y="322536"/>
                  </a:lnTo>
                  <a:lnTo>
                    <a:pt x="0" y="309562"/>
                  </a:lnTo>
                  <a:lnTo>
                    <a:pt x="1357" y="300173"/>
                  </a:lnTo>
                  <a:lnTo>
                    <a:pt x="4391" y="296160"/>
                  </a:lnTo>
                  <a:lnTo>
                    <a:pt x="18868" y="284442"/>
                  </a:lnTo>
                  <a:lnTo>
                    <a:pt x="25575" y="270346"/>
                  </a:lnTo>
                  <a:lnTo>
                    <a:pt x="33878" y="265050"/>
                  </a:lnTo>
                  <a:lnTo>
                    <a:pt x="41064" y="261063"/>
                  </a:lnTo>
                  <a:lnTo>
                    <a:pt x="46892" y="256408"/>
                  </a:lnTo>
                  <a:lnTo>
                    <a:pt x="52055" y="248945"/>
                  </a:lnTo>
                  <a:lnTo>
                    <a:pt x="55993" y="240973"/>
                  </a:lnTo>
                  <a:lnTo>
                    <a:pt x="56659" y="232332"/>
                  </a:lnTo>
                  <a:lnTo>
                    <a:pt x="58309" y="218609"/>
                  </a:lnTo>
                  <a:lnTo>
                    <a:pt x="60943" y="209005"/>
                  </a:lnTo>
                  <a:lnTo>
                    <a:pt x="67064" y="198118"/>
                  </a:lnTo>
                  <a:lnTo>
                    <a:pt x="64483" y="189343"/>
                  </a:lnTo>
                  <a:lnTo>
                    <a:pt x="61236" y="179874"/>
                  </a:lnTo>
                  <a:lnTo>
                    <a:pt x="62167" y="163422"/>
                  </a:lnTo>
                  <a:lnTo>
                    <a:pt x="61343" y="156734"/>
                  </a:lnTo>
                  <a:lnTo>
                    <a:pt x="58708" y="150822"/>
                  </a:lnTo>
                  <a:lnTo>
                    <a:pt x="56020" y="143225"/>
                  </a:lnTo>
                  <a:lnTo>
                    <a:pt x="55940" y="136885"/>
                  </a:lnTo>
                  <a:lnTo>
                    <a:pt x="58521" y="120219"/>
                  </a:lnTo>
                  <a:lnTo>
                    <a:pt x="60491" y="107458"/>
                  </a:lnTo>
                  <a:lnTo>
                    <a:pt x="63631" y="90846"/>
                  </a:lnTo>
                  <a:lnTo>
                    <a:pt x="62513" y="86191"/>
                  </a:lnTo>
                  <a:lnTo>
                    <a:pt x="60172" y="82714"/>
                  </a:lnTo>
                  <a:lnTo>
                    <a:pt x="53146" y="79049"/>
                  </a:lnTo>
                  <a:lnTo>
                    <a:pt x="53066" y="76830"/>
                  </a:lnTo>
                  <a:lnTo>
                    <a:pt x="54769" y="74368"/>
                  </a:lnTo>
                  <a:lnTo>
                    <a:pt x="65148" y="66236"/>
                  </a:lnTo>
                  <a:lnTo>
                    <a:pt x="70710" y="54278"/>
                  </a:lnTo>
                  <a:lnTo>
                    <a:pt x="75367" y="51790"/>
                  </a:lnTo>
                  <a:lnTo>
                    <a:pt x="82446" y="47456"/>
                  </a:lnTo>
                  <a:lnTo>
                    <a:pt x="82180" y="42801"/>
                  </a:lnTo>
                  <a:lnTo>
                    <a:pt x="80584" y="37799"/>
                  </a:lnTo>
                  <a:lnTo>
                    <a:pt x="99026" y="32155"/>
                  </a:lnTo>
                  <a:lnTo>
                    <a:pt x="116591" y="17335"/>
                  </a:lnTo>
                  <a:lnTo>
                    <a:pt x="122791" y="13696"/>
                  </a:lnTo>
                  <a:lnTo>
                    <a:pt x="163562" y="0"/>
                  </a:lnTo>
                  <a:lnTo>
                    <a:pt x="168858" y="934"/>
                  </a:lnTo>
                  <a:lnTo>
                    <a:pt x="174793" y="2941"/>
                  </a:lnTo>
                  <a:lnTo>
                    <a:pt x="173090" y="8050"/>
                  </a:lnTo>
                  <a:lnTo>
                    <a:pt x="170748" y="12090"/>
                  </a:lnTo>
                  <a:lnTo>
                    <a:pt x="174207" y="19232"/>
                  </a:lnTo>
                  <a:lnTo>
                    <a:pt x="179157" y="14872"/>
                  </a:lnTo>
                  <a:lnTo>
                    <a:pt x="177907" y="11956"/>
                  </a:lnTo>
                  <a:lnTo>
                    <a:pt x="177614" y="8077"/>
                  </a:lnTo>
                  <a:lnTo>
                    <a:pt x="185997" y="7728"/>
                  </a:lnTo>
                  <a:lnTo>
                    <a:pt x="193422" y="8343"/>
                  </a:lnTo>
                  <a:lnTo>
                    <a:pt x="201565" y="12597"/>
                  </a:lnTo>
                  <a:lnTo>
                    <a:pt x="201007" y="28727"/>
                  </a:lnTo>
                  <a:lnTo>
                    <a:pt x="211864" y="44484"/>
                  </a:lnTo>
                  <a:lnTo>
                    <a:pt x="208804" y="52322"/>
                  </a:lnTo>
                  <a:lnTo>
                    <a:pt x="217693" y="56950"/>
                  </a:lnTo>
                  <a:lnTo>
                    <a:pt x="225597" y="51386"/>
                  </a:lnTo>
                  <a:lnTo>
                    <a:pt x="229562" y="43173"/>
                  </a:lnTo>
                  <a:lnTo>
                    <a:pt x="244119" y="38411"/>
                  </a:lnTo>
                  <a:lnTo>
                    <a:pt x="257958" y="26320"/>
                  </a:lnTo>
                  <a:lnTo>
                    <a:pt x="265622" y="25090"/>
                  </a:lnTo>
                  <a:lnTo>
                    <a:pt x="267352" y="35015"/>
                  </a:lnTo>
                  <a:lnTo>
                    <a:pt x="271051" y="43682"/>
                  </a:lnTo>
                  <a:lnTo>
                    <a:pt x="265809" y="46732"/>
                  </a:lnTo>
                  <a:lnTo>
                    <a:pt x="259155" y="55934"/>
                  </a:lnTo>
                  <a:lnTo>
                    <a:pt x="246514" y="79207"/>
                  </a:lnTo>
                  <a:lnTo>
                    <a:pt x="234884" y="86029"/>
                  </a:lnTo>
                  <a:lnTo>
                    <a:pt x="226156" y="94964"/>
                  </a:lnTo>
                  <a:lnTo>
                    <a:pt x="223335" y="101304"/>
                  </a:lnTo>
                  <a:lnTo>
                    <a:pt x="222483" y="108687"/>
                  </a:lnTo>
                  <a:lnTo>
                    <a:pt x="224665" y="121902"/>
                  </a:lnTo>
                  <a:lnTo>
                    <a:pt x="231026" y="135304"/>
                  </a:lnTo>
                  <a:lnTo>
                    <a:pt x="238371" y="143383"/>
                  </a:lnTo>
                  <a:lnTo>
                    <a:pt x="245450" y="145898"/>
                  </a:lnTo>
                  <a:lnTo>
                    <a:pt x="261923" y="158631"/>
                  </a:lnTo>
                  <a:lnTo>
                    <a:pt x="261657" y="166175"/>
                  </a:lnTo>
                  <a:lnTo>
                    <a:pt x="263946" y="175137"/>
                  </a:lnTo>
                  <a:lnTo>
                    <a:pt x="264824" y="186025"/>
                  </a:lnTo>
                  <a:lnTo>
                    <a:pt x="270546" y="194719"/>
                  </a:lnTo>
                  <a:lnTo>
                    <a:pt x="258304" y="213605"/>
                  </a:lnTo>
                  <a:lnTo>
                    <a:pt x="251597" y="227221"/>
                  </a:lnTo>
                  <a:lnTo>
                    <a:pt x="238504" y="245947"/>
                  </a:lnTo>
                  <a:lnTo>
                    <a:pt x="226848" y="258091"/>
                  </a:lnTo>
                  <a:lnTo>
                    <a:pt x="201885" y="276094"/>
                  </a:lnTo>
                  <a:lnTo>
                    <a:pt x="195764" y="282061"/>
                  </a:lnTo>
                  <a:lnTo>
                    <a:pt x="191772" y="288240"/>
                  </a:lnTo>
                  <a:lnTo>
                    <a:pt x="189936" y="294688"/>
                  </a:lnTo>
                  <a:lnTo>
                    <a:pt x="190601" y="302257"/>
                  </a:lnTo>
                  <a:lnTo>
                    <a:pt x="198824" y="320849"/>
                  </a:lnTo>
                  <a:lnTo>
                    <a:pt x="209762" y="331792"/>
                  </a:lnTo>
                  <a:lnTo>
                    <a:pt x="220886" y="337703"/>
                  </a:lnTo>
                  <a:lnTo>
                    <a:pt x="240234" y="335321"/>
                  </a:lnTo>
                  <a:lnTo>
                    <a:pt x="239568" y="342464"/>
                  </a:lnTo>
                  <a:lnTo>
                    <a:pt x="240952" y="350998"/>
                  </a:lnTo>
                  <a:lnTo>
                    <a:pt x="248803" y="350594"/>
                  </a:lnTo>
                  <a:lnTo>
                    <a:pt x="254072" y="349261"/>
                  </a:lnTo>
                  <a:lnTo>
                    <a:pt x="258517" y="340939"/>
                  </a:lnTo>
                  <a:lnTo>
                    <a:pt x="267964" y="346636"/>
                  </a:lnTo>
                  <a:lnTo>
                    <a:pt x="272888" y="363972"/>
                  </a:lnTo>
                  <a:lnTo>
                    <a:pt x="280898" y="369377"/>
                  </a:lnTo>
                  <a:lnTo>
                    <a:pt x="281829" y="371381"/>
                  </a:lnTo>
                  <a:lnTo>
                    <a:pt x="279009" y="372720"/>
                  </a:lnTo>
                  <a:lnTo>
                    <a:pt x="276800" y="374700"/>
                  </a:lnTo>
                  <a:lnTo>
                    <a:pt x="279168" y="376115"/>
                  </a:lnTo>
                  <a:lnTo>
                    <a:pt x="286913" y="378252"/>
                  </a:lnTo>
                  <a:lnTo>
                    <a:pt x="291596" y="376890"/>
                  </a:lnTo>
                  <a:lnTo>
                    <a:pt x="299527" y="380877"/>
                  </a:lnTo>
                  <a:close/>
                  <a:moveTo>
                    <a:pt x="282601" y="239261"/>
                  </a:moveTo>
                  <a:lnTo>
                    <a:pt x="271078" y="245815"/>
                  </a:lnTo>
                  <a:lnTo>
                    <a:pt x="273287" y="240117"/>
                  </a:lnTo>
                  <a:lnTo>
                    <a:pt x="280898" y="233215"/>
                  </a:lnTo>
                  <a:lnTo>
                    <a:pt x="282867" y="234873"/>
                  </a:lnTo>
                  <a:lnTo>
                    <a:pt x="282601" y="239260"/>
                  </a:lnTo>
                  <a:close/>
                  <a:moveTo>
                    <a:pt x="258676" y="332516"/>
                  </a:moveTo>
                  <a:lnTo>
                    <a:pt x="256707" y="332944"/>
                  </a:lnTo>
                  <a:lnTo>
                    <a:pt x="253088" y="335379"/>
                  </a:lnTo>
                  <a:lnTo>
                    <a:pt x="251172" y="335648"/>
                  </a:lnTo>
                  <a:lnTo>
                    <a:pt x="245743" y="332891"/>
                  </a:lnTo>
                  <a:lnTo>
                    <a:pt x="243667" y="332918"/>
                  </a:lnTo>
                  <a:lnTo>
                    <a:pt x="241059" y="330991"/>
                  </a:lnTo>
                  <a:lnTo>
                    <a:pt x="241937" y="320505"/>
                  </a:lnTo>
                  <a:lnTo>
                    <a:pt x="242789" y="317535"/>
                  </a:lnTo>
                  <a:lnTo>
                    <a:pt x="255989" y="317134"/>
                  </a:lnTo>
                  <a:lnTo>
                    <a:pt x="263147" y="323419"/>
                  </a:lnTo>
                  <a:lnTo>
                    <a:pt x="264318" y="325077"/>
                  </a:lnTo>
                  <a:lnTo>
                    <a:pt x="264611" y="326868"/>
                  </a:lnTo>
                  <a:lnTo>
                    <a:pt x="261284" y="330373"/>
                  </a:lnTo>
                  <a:lnTo>
                    <a:pt x="258676" y="332513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pic>
          <p:nvPicPr>
            <p:cNvPr id="118" name="Graphic 117">
              <a:hlinkClick r:id="rId2" action="ppaction://hlinksldjump"/>
              <a:extLst>
                <a:ext uri="{FF2B5EF4-FFF2-40B4-BE49-F238E27FC236}">
                  <a16:creationId xmlns:a16="http://schemas.microsoft.com/office/drawing/2014/main" id="{AD17FFE5-7010-B34D-D4BA-1AA7211E8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318980">
              <a:off x="8856388" y="2696892"/>
              <a:ext cx="461885" cy="4016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E4F27C-FF5F-80C8-F4E8-8C6DAAE26367}"/>
              </a:ext>
            </a:extLst>
          </p:cNvPr>
          <p:cNvSpPr txBox="1"/>
          <p:nvPr/>
        </p:nvSpPr>
        <p:spPr>
          <a:xfrm>
            <a:off x="843708" y="4053560"/>
            <a:ext cx="588108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Jost" panose="020B0604020202020204" charset="0"/>
                <a:ea typeface="Jost" panose="020B0604020202020204" charset="0"/>
              </a:rPr>
              <a:t>Primary Locations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Dubai (UAE).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Casablanca(Morocco).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Cairo (Egypt)</a:t>
            </a:r>
          </a:p>
          <a:p>
            <a:endParaRPr lang="en-US" sz="12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US" sz="1200" b="1" dirty="0">
                <a:latin typeface="Jost" panose="020B0604020202020204" charset="0"/>
                <a:ea typeface="Jost" panose="020B0604020202020204" charset="0"/>
              </a:rPr>
              <a:t>Secondary Locations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Abu Dhabi (UAE)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Sharjah (UAE)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Riyadh (Saudi Arabia)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Jost" panose="020B0604020202020204" charset="0"/>
                <a:ea typeface="Jost" panose="020B0604020202020204" charset="0"/>
              </a:rPr>
              <a:t>Tunis (Tunisia)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E87DD-9387-1464-12B5-FF8B5E84FC8B}"/>
              </a:ext>
            </a:extLst>
          </p:cNvPr>
          <p:cNvSpPr txBox="1"/>
          <p:nvPr/>
        </p:nvSpPr>
        <p:spPr>
          <a:xfrm rot="18727066">
            <a:off x="3042812" y="1850532"/>
            <a:ext cx="94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Morocco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A249B5-EFC0-8F20-2927-3CC45A29C7B2}"/>
              </a:ext>
            </a:extLst>
          </p:cNvPr>
          <p:cNvCxnSpPr>
            <a:stCxn id="109" idx="142"/>
          </p:cNvCxnSpPr>
          <p:nvPr/>
        </p:nvCxnSpPr>
        <p:spPr>
          <a:xfrm flipV="1">
            <a:off x="5033739" y="1544103"/>
            <a:ext cx="346335" cy="20157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FA5F3-9B68-D2EA-CA9C-BA78F810089C}"/>
              </a:ext>
            </a:extLst>
          </p:cNvPr>
          <p:cNvSpPr txBox="1"/>
          <p:nvPr/>
        </p:nvSpPr>
        <p:spPr>
          <a:xfrm rot="20243153">
            <a:off x="5270408" y="1332145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Tunisia</a:t>
            </a:r>
            <a:endParaRPr lang="en-IN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F6ED7-4A73-F7B1-AFC8-C31B45B767E9}"/>
              </a:ext>
            </a:extLst>
          </p:cNvPr>
          <p:cNvSpPr txBox="1"/>
          <p:nvPr/>
        </p:nvSpPr>
        <p:spPr>
          <a:xfrm>
            <a:off x="6521555" y="250538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Egypt</a:t>
            </a:r>
            <a:endParaRPr lang="en-IN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0E38F-7586-6AF9-6971-A080EF697661}"/>
              </a:ext>
            </a:extLst>
          </p:cNvPr>
          <p:cNvSpPr txBox="1"/>
          <p:nvPr/>
        </p:nvSpPr>
        <p:spPr>
          <a:xfrm>
            <a:off x="7604606" y="266528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Saudi Arabia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E89E5-201E-F91D-0236-50D4E3033AC1}"/>
              </a:ext>
            </a:extLst>
          </p:cNvPr>
          <p:cNvCxnSpPr>
            <a:cxnSpLocks/>
          </p:cNvCxnSpPr>
          <p:nvPr/>
        </p:nvCxnSpPr>
        <p:spPr>
          <a:xfrm flipV="1">
            <a:off x="9173595" y="2897716"/>
            <a:ext cx="459503" cy="4457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6E0F36-0775-C682-DDE9-9914176C856B}"/>
              </a:ext>
            </a:extLst>
          </p:cNvPr>
          <p:cNvSpPr txBox="1"/>
          <p:nvPr/>
        </p:nvSpPr>
        <p:spPr>
          <a:xfrm rot="21310076">
            <a:off x="9569896" y="2759216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UAE</a:t>
            </a:r>
            <a:endParaRPr lang="en-IN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15" name="Google Shape;718;p4">
            <a:extLst>
              <a:ext uri="{FF2B5EF4-FFF2-40B4-BE49-F238E27FC236}">
                <a16:creationId xmlns:a16="http://schemas.microsoft.com/office/drawing/2014/main" id="{EEF2E5CB-F257-1140-9B75-340B6052A1FC}"/>
              </a:ext>
            </a:extLst>
          </p:cNvPr>
          <p:cNvSpPr txBox="1">
            <a:spLocks/>
          </p:cNvSpPr>
          <p:nvPr/>
        </p:nvSpPr>
        <p:spPr>
          <a:xfrm>
            <a:off x="-753321" y="128856"/>
            <a:ext cx="5544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 b="0" i="0" u="none" strike="noStrike" cap="none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499147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9" grpId="0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EB09E-E68E-A3A1-49F7-49B8743DF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ACC1-ABAD-611A-5CAA-50982192B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endParaRPr lang="hu-HU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69BD1F3-0B74-EEE9-29C0-9DCDFAA6BFC2}"/>
              </a:ext>
            </a:extLst>
          </p:cNvPr>
          <p:cNvSpPr/>
          <p:nvPr/>
        </p:nvSpPr>
        <p:spPr>
          <a:xfrm>
            <a:off x="-6570831" y="3738257"/>
            <a:ext cx="26016087" cy="1153025"/>
          </a:xfrm>
          <a:custGeom>
            <a:avLst/>
            <a:gdLst>
              <a:gd name="connsiteX0" fmla="*/ 25970020 w 26016087"/>
              <a:gd name="connsiteY0" fmla="*/ 499203 h 1153025"/>
              <a:gd name="connsiteX1" fmla="*/ 25972470 w 26016087"/>
              <a:gd name="connsiteY1" fmla="*/ 500613 h 1153025"/>
              <a:gd name="connsiteX2" fmla="*/ 25974330 w 26016087"/>
              <a:gd name="connsiteY2" fmla="*/ 502530 h 1153025"/>
              <a:gd name="connsiteX3" fmla="*/ 25975236 w 26016087"/>
              <a:gd name="connsiteY3" fmla="*/ 505217 h 1153025"/>
              <a:gd name="connsiteX4" fmla="*/ 25975236 w 26016087"/>
              <a:gd name="connsiteY4" fmla="*/ 505883 h 1153025"/>
              <a:gd name="connsiteX5" fmla="*/ 25973800 w 26016087"/>
              <a:gd name="connsiteY5" fmla="*/ 505856 h 1153025"/>
              <a:gd name="connsiteX6" fmla="*/ 25972070 w 26016087"/>
              <a:gd name="connsiteY6" fmla="*/ 505031 h 1153025"/>
              <a:gd name="connsiteX7" fmla="*/ 25970818 w 26016087"/>
              <a:gd name="connsiteY7" fmla="*/ 503913 h 1153025"/>
              <a:gd name="connsiteX8" fmla="*/ 25970180 w 26016087"/>
              <a:gd name="connsiteY8" fmla="*/ 503620 h 1153025"/>
              <a:gd name="connsiteX9" fmla="*/ 25969914 w 26016087"/>
              <a:gd name="connsiteY9" fmla="*/ 503381 h 1153025"/>
              <a:gd name="connsiteX10" fmla="*/ 25971404 w 26016087"/>
              <a:gd name="connsiteY10" fmla="*/ 503541 h 1153025"/>
              <a:gd name="connsiteX11" fmla="*/ 25973108 w 26016087"/>
              <a:gd name="connsiteY11" fmla="*/ 504658 h 1153025"/>
              <a:gd name="connsiteX12" fmla="*/ 25974384 w 26016087"/>
              <a:gd name="connsiteY12" fmla="*/ 505164 h 1153025"/>
              <a:gd name="connsiteX13" fmla="*/ 25974384 w 26016087"/>
              <a:gd name="connsiteY13" fmla="*/ 503860 h 1153025"/>
              <a:gd name="connsiteX14" fmla="*/ 25972842 w 26016087"/>
              <a:gd name="connsiteY14" fmla="*/ 501571 h 1153025"/>
              <a:gd name="connsiteX15" fmla="*/ 25971936 w 26016087"/>
              <a:gd name="connsiteY15" fmla="*/ 500800 h 1153025"/>
              <a:gd name="connsiteX16" fmla="*/ 25970766 w 26016087"/>
              <a:gd name="connsiteY16" fmla="*/ 500134 h 1153025"/>
              <a:gd name="connsiteX17" fmla="*/ 25969436 w 26016087"/>
              <a:gd name="connsiteY17" fmla="*/ 499682 h 1153025"/>
              <a:gd name="connsiteX18" fmla="*/ 25968530 w 26016087"/>
              <a:gd name="connsiteY18" fmla="*/ 500081 h 1153025"/>
              <a:gd name="connsiteX19" fmla="*/ 25968024 w 26016087"/>
              <a:gd name="connsiteY19" fmla="*/ 500267 h 1153025"/>
              <a:gd name="connsiteX20" fmla="*/ 25967758 w 26016087"/>
              <a:gd name="connsiteY20" fmla="*/ 499735 h 1153025"/>
              <a:gd name="connsiteX21" fmla="*/ 25968024 w 26016087"/>
              <a:gd name="connsiteY21" fmla="*/ 499256 h 1153025"/>
              <a:gd name="connsiteX22" fmla="*/ 25968502 w 26016087"/>
              <a:gd name="connsiteY22" fmla="*/ 498777 h 1153025"/>
              <a:gd name="connsiteX23" fmla="*/ 25970100 w 26016087"/>
              <a:gd name="connsiteY23" fmla="*/ 499203 h 1153025"/>
              <a:gd name="connsiteX24" fmla="*/ 26015768 w 26016087"/>
              <a:gd name="connsiteY24" fmla="*/ 526774 h 1153025"/>
              <a:gd name="connsiteX25" fmla="*/ 26015422 w 26016087"/>
              <a:gd name="connsiteY25" fmla="*/ 527333 h 1153025"/>
              <a:gd name="connsiteX26" fmla="*/ 26014890 w 26016087"/>
              <a:gd name="connsiteY26" fmla="*/ 526854 h 1153025"/>
              <a:gd name="connsiteX27" fmla="*/ 26015262 w 26016087"/>
              <a:gd name="connsiteY27" fmla="*/ 525975 h 1153025"/>
              <a:gd name="connsiteX28" fmla="*/ 26015582 w 26016087"/>
              <a:gd name="connsiteY28" fmla="*/ 525230 h 1153025"/>
              <a:gd name="connsiteX29" fmla="*/ 26016088 w 26016087"/>
              <a:gd name="connsiteY29" fmla="*/ 525629 h 1153025"/>
              <a:gd name="connsiteX30" fmla="*/ 26015768 w 26016087"/>
              <a:gd name="connsiteY30" fmla="*/ 526774 h 1153025"/>
              <a:gd name="connsiteX31" fmla="*/ 26004698 w 26016087"/>
              <a:gd name="connsiteY31" fmla="*/ 626013 h 1153025"/>
              <a:gd name="connsiteX32" fmla="*/ 26003978 w 26016087"/>
              <a:gd name="connsiteY32" fmla="*/ 626386 h 1153025"/>
              <a:gd name="connsiteX33" fmla="*/ 26003126 w 26016087"/>
              <a:gd name="connsiteY33" fmla="*/ 626279 h 1153025"/>
              <a:gd name="connsiteX34" fmla="*/ 26002568 w 26016087"/>
              <a:gd name="connsiteY34" fmla="*/ 625747 h 1153025"/>
              <a:gd name="connsiteX35" fmla="*/ 26002568 w 26016087"/>
              <a:gd name="connsiteY35" fmla="*/ 624948 h 1153025"/>
              <a:gd name="connsiteX36" fmla="*/ 26003260 w 26016087"/>
              <a:gd name="connsiteY36" fmla="*/ 624389 h 1153025"/>
              <a:gd name="connsiteX37" fmla="*/ 26004244 w 26016087"/>
              <a:gd name="connsiteY37" fmla="*/ 624576 h 1153025"/>
              <a:gd name="connsiteX38" fmla="*/ 26004802 w 26016087"/>
              <a:gd name="connsiteY38" fmla="*/ 625294 h 1153025"/>
              <a:gd name="connsiteX39" fmla="*/ 26004802 w 26016087"/>
              <a:gd name="connsiteY39" fmla="*/ 626040 h 1153025"/>
              <a:gd name="connsiteX40" fmla="*/ 25931404 w 26016087"/>
              <a:gd name="connsiteY40" fmla="*/ 629579 h 1153025"/>
              <a:gd name="connsiteX41" fmla="*/ 25931884 w 26016087"/>
              <a:gd name="connsiteY41" fmla="*/ 630085 h 1153025"/>
              <a:gd name="connsiteX42" fmla="*/ 25932976 w 26016087"/>
              <a:gd name="connsiteY42" fmla="*/ 629951 h 1153025"/>
              <a:gd name="connsiteX43" fmla="*/ 25933932 w 26016087"/>
              <a:gd name="connsiteY43" fmla="*/ 629872 h 1153025"/>
              <a:gd name="connsiteX44" fmla="*/ 25933348 w 26016087"/>
              <a:gd name="connsiteY44" fmla="*/ 630377 h 1153025"/>
              <a:gd name="connsiteX45" fmla="*/ 25931378 w 26016087"/>
              <a:gd name="connsiteY45" fmla="*/ 630590 h 1153025"/>
              <a:gd name="connsiteX46" fmla="*/ 25930420 w 26016087"/>
              <a:gd name="connsiteY46" fmla="*/ 629313 h 1153025"/>
              <a:gd name="connsiteX47" fmla="*/ 25931618 w 26016087"/>
              <a:gd name="connsiteY47" fmla="*/ 628328 h 1153025"/>
              <a:gd name="connsiteX48" fmla="*/ 25932682 w 26016087"/>
              <a:gd name="connsiteY48" fmla="*/ 628168 h 1153025"/>
              <a:gd name="connsiteX49" fmla="*/ 25932682 w 26016087"/>
              <a:gd name="connsiteY49" fmla="*/ 628435 h 1153025"/>
              <a:gd name="connsiteX50" fmla="*/ 25932682 w 26016087"/>
              <a:gd name="connsiteY50" fmla="*/ 628727 h 1153025"/>
              <a:gd name="connsiteX51" fmla="*/ 25932176 w 26016087"/>
              <a:gd name="connsiteY51" fmla="*/ 628727 h 1153025"/>
              <a:gd name="connsiteX52" fmla="*/ 25931378 w 26016087"/>
              <a:gd name="connsiteY52" fmla="*/ 628967 h 1153025"/>
              <a:gd name="connsiteX53" fmla="*/ 25931378 w 26016087"/>
              <a:gd name="connsiteY53" fmla="*/ 629579 h 1153025"/>
              <a:gd name="connsiteX54" fmla="*/ 25759752 w 26016087"/>
              <a:gd name="connsiteY54" fmla="*/ 641847 h 1153025"/>
              <a:gd name="connsiteX55" fmla="*/ 25760630 w 26016087"/>
              <a:gd name="connsiteY55" fmla="*/ 642859 h 1153025"/>
              <a:gd name="connsiteX56" fmla="*/ 25760630 w 26016087"/>
              <a:gd name="connsiteY56" fmla="*/ 643338 h 1153025"/>
              <a:gd name="connsiteX57" fmla="*/ 25760206 w 26016087"/>
              <a:gd name="connsiteY57" fmla="*/ 643258 h 1153025"/>
              <a:gd name="connsiteX58" fmla="*/ 25758926 w 26016087"/>
              <a:gd name="connsiteY58" fmla="*/ 642965 h 1153025"/>
              <a:gd name="connsiteX59" fmla="*/ 25758502 w 26016087"/>
              <a:gd name="connsiteY59" fmla="*/ 642380 h 1153025"/>
              <a:gd name="connsiteX60" fmla="*/ 25759434 w 26016087"/>
              <a:gd name="connsiteY60" fmla="*/ 642779 h 1153025"/>
              <a:gd name="connsiteX61" fmla="*/ 25759832 w 26016087"/>
              <a:gd name="connsiteY61" fmla="*/ 642699 h 1153025"/>
              <a:gd name="connsiteX62" fmla="*/ 25758980 w 26016087"/>
              <a:gd name="connsiteY62" fmla="*/ 641821 h 1153025"/>
              <a:gd name="connsiteX63" fmla="*/ 25758234 w 26016087"/>
              <a:gd name="connsiteY63" fmla="*/ 641156 h 1153025"/>
              <a:gd name="connsiteX64" fmla="*/ 25757676 w 26016087"/>
              <a:gd name="connsiteY64" fmla="*/ 640889 h 1153025"/>
              <a:gd name="connsiteX65" fmla="*/ 25757676 w 26016087"/>
              <a:gd name="connsiteY65" fmla="*/ 640570 h 1153025"/>
              <a:gd name="connsiteX66" fmla="*/ 25758368 w 26016087"/>
              <a:gd name="connsiteY66" fmla="*/ 640730 h 1153025"/>
              <a:gd name="connsiteX67" fmla="*/ 25759752 w 26016087"/>
              <a:gd name="connsiteY67" fmla="*/ 641847 h 1153025"/>
              <a:gd name="connsiteX68" fmla="*/ 5216 w 26016087"/>
              <a:gd name="connsiteY68" fmla="*/ 0 h 1153025"/>
              <a:gd name="connsiteX69" fmla="*/ 11177 w 26016087"/>
              <a:gd name="connsiteY69" fmla="*/ 6307 h 1153025"/>
              <a:gd name="connsiteX70" fmla="*/ 10033 w 26016087"/>
              <a:gd name="connsiteY70" fmla="*/ 9501 h 1153025"/>
              <a:gd name="connsiteX71" fmla="*/ 5722 w 26016087"/>
              <a:gd name="connsiteY71" fmla="*/ 9208 h 1153025"/>
              <a:gd name="connsiteX72" fmla="*/ 3752 w 26016087"/>
              <a:gd name="connsiteY72" fmla="*/ 8064 h 1153025"/>
              <a:gd name="connsiteX73" fmla="*/ 7106 w 26016087"/>
              <a:gd name="connsiteY73" fmla="*/ 7505 h 1153025"/>
              <a:gd name="connsiteX74" fmla="*/ 7664 w 26016087"/>
              <a:gd name="connsiteY74" fmla="*/ 6334 h 1153025"/>
              <a:gd name="connsiteX75" fmla="*/ 6120 w 26016087"/>
              <a:gd name="connsiteY75" fmla="*/ 4498 h 1153025"/>
              <a:gd name="connsiteX76" fmla="*/ 4071 w 26016087"/>
              <a:gd name="connsiteY76" fmla="*/ 3220 h 1153025"/>
              <a:gd name="connsiteX77" fmla="*/ 2661 w 26016087"/>
              <a:gd name="connsiteY77" fmla="*/ 3220 h 1153025"/>
              <a:gd name="connsiteX78" fmla="*/ 2315 w 26016087"/>
              <a:gd name="connsiteY78" fmla="*/ 5748 h 1153025"/>
              <a:gd name="connsiteX79" fmla="*/ 0 w 26016087"/>
              <a:gd name="connsiteY79" fmla="*/ 3779 h 1153025"/>
              <a:gd name="connsiteX80" fmla="*/ 1357 w 26016087"/>
              <a:gd name="connsiteY80" fmla="*/ 1783 h 1153025"/>
              <a:gd name="connsiteX81" fmla="*/ 3007 w 26016087"/>
              <a:gd name="connsiteY81" fmla="*/ 479 h 1153025"/>
              <a:gd name="connsiteX82" fmla="*/ 5216 w 26016087"/>
              <a:gd name="connsiteY82" fmla="*/ 0 h 1153025"/>
              <a:gd name="connsiteX83" fmla="*/ 24824844 w 26016087"/>
              <a:gd name="connsiteY83" fmla="*/ 59347 h 1153025"/>
              <a:gd name="connsiteX84" fmla="*/ 24820108 w 26016087"/>
              <a:gd name="connsiteY84" fmla="*/ 61848 h 1153025"/>
              <a:gd name="connsiteX85" fmla="*/ 24818670 w 26016087"/>
              <a:gd name="connsiteY85" fmla="*/ 61449 h 1153025"/>
              <a:gd name="connsiteX86" fmla="*/ 24824286 w 26016087"/>
              <a:gd name="connsiteY86" fmla="*/ 57910 h 1153025"/>
              <a:gd name="connsiteX87" fmla="*/ 24824260 w 26016087"/>
              <a:gd name="connsiteY87" fmla="*/ 58335 h 1153025"/>
              <a:gd name="connsiteX88" fmla="*/ 24824844 w 26016087"/>
              <a:gd name="connsiteY88" fmla="*/ 59373 h 1153025"/>
              <a:gd name="connsiteX89" fmla="*/ 24815476 w 26016087"/>
              <a:gd name="connsiteY89" fmla="*/ 65175 h 1153025"/>
              <a:gd name="connsiteX90" fmla="*/ 24809942 w 26016087"/>
              <a:gd name="connsiteY90" fmla="*/ 68049 h 1153025"/>
              <a:gd name="connsiteX91" fmla="*/ 24808452 w 26016087"/>
              <a:gd name="connsiteY91" fmla="*/ 66505 h 1153025"/>
              <a:gd name="connsiteX92" fmla="*/ 24810448 w 26016087"/>
              <a:gd name="connsiteY92" fmla="*/ 66452 h 1153025"/>
              <a:gd name="connsiteX93" fmla="*/ 24814172 w 26016087"/>
              <a:gd name="connsiteY93" fmla="*/ 63658 h 1153025"/>
              <a:gd name="connsiteX94" fmla="*/ 24818670 w 26016087"/>
              <a:gd name="connsiteY94" fmla="*/ 63445 h 1153025"/>
              <a:gd name="connsiteX95" fmla="*/ 24818140 w 26016087"/>
              <a:gd name="connsiteY95" fmla="*/ 65015 h 1153025"/>
              <a:gd name="connsiteX96" fmla="*/ 24815476 w 26016087"/>
              <a:gd name="connsiteY96" fmla="*/ 65175 h 1153025"/>
              <a:gd name="connsiteX97" fmla="*/ 154354 w 26016087"/>
              <a:gd name="connsiteY97" fmla="*/ 154434 h 1153025"/>
              <a:gd name="connsiteX98" fmla="*/ 166782 w 26016087"/>
              <a:gd name="connsiteY98" fmla="*/ 163083 h 1153025"/>
              <a:gd name="connsiteX99" fmla="*/ 161513 w 26016087"/>
              <a:gd name="connsiteY99" fmla="*/ 163695 h 1153025"/>
              <a:gd name="connsiteX100" fmla="*/ 148526 w 26016087"/>
              <a:gd name="connsiteY100" fmla="*/ 159517 h 1153025"/>
              <a:gd name="connsiteX101" fmla="*/ 136657 w 26016087"/>
              <a:gd name="connsiteY101" fmla="*/ 150974 h 1153025"/>
              <a:gd name="connsiteX102" fmla="*/ 140196 w 26016087"/>
              <a:gd name="connsiteY102" fmla="*/ 149138 h 1153025"/>
              <a:gd name="connsiteX103" fmla="*/ 141926 w 26016087"/>
              <a:gd name="connsiteY103" fmla="*/ 152199 h 1153025"/>
              <a:gd name="connsiteX104" fmla="*/ 147329 w 26016087"/>
              <a:gd name="connsiteY104" fmla="*/ 155073 h 1153025"/>
              <a:gd name="connsiteX105" fmla="*/ 150522 w 26016087"/>
              <a:gd name="connsiteY105" fmla="*/ 149058 h 1153025"/>
              <a:gd name="connsiteX106" fmla="*/ 152624 w 26016087"/>
              <a:gd name="connsiteY106" fmla="*/ 147701 h 1153025"/>
              <a:gd name="connsiteX107" fmla="*/ 143150 w 26016087"/>
              <a:gd name="connsiteY107" fmla="*/ 141474 h 1153025"/>
              <a:gd name="connsiteX108" fmla="*/ 146902 w 26016087"/>
              <a:gd name="connsiteY108" fmla="*/ 141820 h 1153025"/>
              <a:gd name="connsiteX109" fmla="*/ 155871 w 26016087"/>
              <a:gd name="connsiteY109" fmla="*/ 146024 h 1153025"/>
              <a:gd name="connsiteX110" fmla="*/ 154354 w 26016087"/>
              <a:gd name="connsiteY110" fmla="*/ 154434 h 1153025"/>
              <a:gd name="connsiteX111" fmla="*/ 24828490 w 26016087"/>
              <a:gd name="connsiteY111" fmla="*/ 155153 h 1153025"/>
              <a:gd name="connsiteX112" fmla="*/ 24828862 w 26016087"/>
              <a:gd name="connsiteY112" fmla="*/ 156856 h 1153025"/>
              <a:gd name="connsiteX113" fmla="*/ 24824606 w 26016087"/>
              <a:gd name="connsiteY113" fmla="*/ 152172 h 1153025"/>
              <a:gd name="connsiteX114" fmla="*/ 24822076 w 26016087"/>
              <a:gd name="connsiteY114" fmla="*/ 149165 h 1153025"/>
              <a:gd name="connsiteX115" fmla="*/ 24822238 w 26016087"/>
              <a:gd name="connsiteY115" fmla="*/ 147861 h 1153025"/>
              <a:gd name="connsiteX116" fmla="*/ 24823380 w 26016087"/>
              <a:gd name="connsiteY116" fmla="*/ 148686 h 1153025"/>
              <a:gd name="connsiteX117" fmla="*/ 24824792 w 26016087"/>
              <a:gd name="connsiteY117" fmla="*/ 150149 h 1153025"/>
              <a:gd name="connsiteX118" fmla="*/ 24825724 w 26016087"/>
              <a:gd name="connsiteY118" fmla="*/ 151320 h 1153025"/>
              <a:gd name="connsiteX119" fmla="*/ 24828490 w 26016087"/>
              <a:gd name="connsiteY119" fmla="*/ 155153 h 1153025"/>
              <a:gd name="connsiteX120" fmla="*/ 24829316 w 26016087"/>
              <a:gd name="connsiteY120" fmla="*/ 164733 h 1153025"/>
              <a:gd name="connsiteX121" fmla="*/ 24826602 w 26016087"/>
              <a:gd name="connsiteY121" fmla="*/ 165052 h 1153025"/>
              <a:gd name="connsiteX122" fmla="*/ 24828624 w 26016087"/>
              <a:gd name="connsiteY122" fmla="*/ 163988 h 1153025"/>
              <a:gd name="connsiteX123" fmla="*/ 24829182 w 26016087"/>
              <a:gd name="connsiteY123" fmla="*/ 162498 h 1153025"/>
              <a:gd name="connsiteX124" fmla="*/ 24828862 w 26016087"/>
              <a:gd name="connsiteY124" fmla="*/ 157894 h 1153025"/>
              <a:gd name="connsiteX125" fmla="*/ 24829928 w 26016087"/>
              <a:gd name="connsiteY125" fmla="*/ 158266 h 1153025"/>
              <a:gd name="connsiteX126" fmla="*/ 24830300 w 26016087"/>
              <a:gd name="connsiteY126" fmla="*/ 160156 h 1153025"/>
              <a:gd name="connsiteX127" fmla="*/ 24830488 w 26016087"/>
              <a:gd name="connsiteY127" fmla="*/ 162950 h 1153025"/>
              <a:gd name="connsiteX128" fmla="*/ 24829316 w 26016087"/>
              <a:gd name="connsiteY128" fmla="*/ 164733 h 1153025"/>
              <a:gd name="connsiteX129" fmla="*/ 24829954 w 26016087"/>
              <a:gd name="connsiteY129" fmla="*/ 192730 h 1153025"/>
              <a:gd name="connsiteX130" fmla="*/ 24827958 w 26016087"/>
              <a:gd name="connsiteY130" fmla="*/ 192996 h 1153025"/>
              <a:gd name="connsiteX131" fmla="*/ 24829262 w 26016087"/>
              <a:gd name="connsiteY131" fmla="*/ 191479 h 1153025"/>
              <a:gd name="connsiteX132" fmla="*/ 24837804 w 26016087"/>
              <a:gd name="connsiteY132" fmla="*/ 189802 h 1153025"/>
              <a:gd name="connsiteX133" fmla="*/ 24838550 w 26016087"/>
              <a:gd name="connsiteY133" fmla="*/ 189323 h 1153025"/>
              <a:gd name="connsiteX134" fmla="*/ 24839934 w 26016087"/>
              <a:gd name="connsiteY134" fmla="*/ 190255 h 1153025"/>
              <a:gd name="connsiteX135" fmla="*/ 24839908 w 26016087"/>
              <a:gd name="connsiteY135" fmla="*/ 191133 h 1153025"/>
              <a:gd name="connsiteX136" fmla="*/ 24839296 w 26016087"/>
              <a:gd name="connsiteY136" fmla="*/ 191585 h 1153025"/>
              <a:gd name="connsiteX137" fmla="*/ 24835064 w 26016087"/>
              <a:gd name="connsiteY137" fmla="*/ 191612 h 1153025"/>
              <a:gd name="connsiteX138" fmla="*/ 24831738 w 26016087"/>
              <a:gd name="connsiteY138" fmla="*/ 192411 h 1153025"/>
              <a:gd name="connsiteX139" fmla="*/ 24829954 w 26016087"/>
              <a:gd name="connsiteY139" fmla="*/ 192730 h 1153025"/>
              <a:gd name="connsiteX140" fmla="*/ 24829528 w 26016087"/>
              <a:gd name="connsiteY140" fmla="*/ 217267 h 1153025"/>
              <a:gd name="connsiteX141" fmla="*/ 24833548 w 26016087"/>
              <a:gd name="connsiteY141" fmla="*/ 220221 h 1153025"/>
              <a:gd name="connsiteX142" fmla="*/ 24833014 w 26016087"/>
              <a:gd name="connsiteY142" fmla="*/ 222243 h 1153025"/>
              <a:gd name="connsiteX143" fmla="*/ 24831658 w 26016087"/>
              <a:gd name="connsiteY143" fmla="*/ 224585 h 1153025"/>
              <a:gd name="connsiteX144" fmla="*/ 24826416 w 26016087"/>
              <a:gd name="connsiteY144" fmla="*/ 230520 h 1153025"/>
              <a:gd name="connsiteX145" fmla="*/ 24824818 w 26016087"/>
              <a:gd name="connsiteY145" fmla="*/ 229961 h 1153025"/>
              <a:gd name="connsiteX146" fmla="*/ 24829928 w 26016087"/>
              <a:gd name="connsiteY146" fmla="*/ 224585 h 1153025"/>
              <a:gd name="connsiteX147" fmla="*/ 24831898 w 26016087"/>
              <a:gd name="connsiteY147" fmla="*/ 221019 h 1153025"/>
              <a:gd name="connsiteX148" fmla="*/ 24828970 w 26016087"/>
              <a:gd name="connsiteY148" fmla="*/ 218278 h 1153025"/>
              <a:gd name="connsiteX149" fmla="*/ 24827798 w 26016087"/>
              <a:gd name="connsiteY149" fmla="*/ 218890 h 1153025"/>
              <a:gd name="connsiteX150" fmla="*/ 24827320 w 26016087"/>
              <a:gd name="connsiteY150" fmla="*/ 218890 h 1153025"/>
              <a:gd name="connsiteX151" fmla="*/ 24826308 w 26016087"/>
              <a:gd name="connsiteY151" fmla="*/ 216335 h 1153025"/>
              <a:gd name="connsiteX152" fmla="*/ 24827320 w 26016087"/>
              <a:gd name="connsiteY152" fmla="*/ 216335 h 1153025"/>
              <a:gd name="connsiteX153" fmla="*/ 24829528 w 26016087"/>
              <a:gd name="connsiteY153" fmla="*/ 217267 h 1153025"/>
              <a:gd name="connsiteX154" fmla="*/ 24939786 w 26016087"/>
              <a:gd name="connsiteY154" fmla="*/ 352620 h 1153025"/>
              <a:gd name="connsiteX155" fmla="*/ 24937364 w 26016087"/>
              <a:gd name="connsiteY155" fmla="*/ 354669 h 1153025"/>
              <a:gd name="connsiteX156" fmla="*/ 24936432 w 26016087"/>
              <a:gd name="connsiteY156" fmla="*/ 352833 h 1153025"/>
              <a:gd name="connsiteX157" fmla="*/ 24937630 w 26016087"/>
              <a:gd name="connsiteY157" fmla="*/ 350544 h 1153025"/>
              <a:gd name="connsiteX158" fmla="*/ 24935606 w 26016087"/>
              <a:gd name="connsiteY158" fmla="*/ 341096 h 1153025"/>
              <a:gd name="connsiteX159" fmla="*/ 24932254 w 26016087"/>
              <a:gd name="connsiteY159" fmla="*/ 339819 h 1153025"/>
              <a:gd name="connsiteX160" fmla="*/ 24930258 w 26016087"/>
              <a:gd name="connsiteY160" fmla="*/ 336971 h 1153025"/>
              <a:gd name="connsiteX161" fmla="*/ 24931216 w 26016087"/>
              <a:gd name="connsiteY161" fmla="*/ 336971 h 1153025"/>
              <a:gd name="connsiteX162" fmla="*/ 24934570 w 26016087"/>
              <a:gd name="connsiteY162" fmla="*/ 339579 h 1153025"/>
              <a:gd name="connsiteX163" fmla="*/ 24937256 w 26016087"/>
              <a:gd name="connsiteY163" fmla="*/ 340750 h 1153025"/>
              <a:gd name="connsiteX164" fmla="*/ 24938828 w 26016087"/>
              <a:gd name="connsiteY164" fmla="*/ 346951 h 1153025"/>
              <a:gd name="connsiteX165" fmla="*/ 24939786 w 26016087"/>
              <a:gd name="connsiteY165" fmla="*/ 352646 h 1153025"/>
              <a:gd name="connsiteX166" fmla="*/ 24569522 w 26016087"/>
              <a:gd name="connsiteY166" fmla="*/ 357969 h 1153025"/>
              <a:gd name="connsiteX167" fmla="*/ 24568830 w 26016087"/>
              <a:gd name="connsiteY167" fmla="*/ 358128 h 1153025"/>
              <a:gd name="connsiteX168" fmla="*/ 24567420 w 26016087"/>
              <a:gd name="connsiteY168" fmla="*/ 357357 h 1153025"/>
              <a:gd name="connsiteX169" fmla="*/ 24567606 w 26016087"/>
              <a:gd name="connsiteY169" fmla="*/ 356399 h 1153025"/>
              <a:gd name="connsiteX170" fmla="*/ 24568590 w 26016087"/>
              <a:gd name="connsiteY170" fmla="*/ 355973 h 1153025"/>
              <a:gd name="connsiteX171" fmla="*/ 24569842 w 26016087"/>
              <a:gd name="connsiteY171" fmla="*/ 356691 h 1153025"/>
              <a:gd name="connsiteX172" fmla="*/ 24569522 w 26016087"/>
              <a:gd name="connsiteY172" fmla="*/ 357969 h 1153025"/>
              <a:gd name="connsiteX173" fmla="*/ 24959532 w 26016087"/>
              <a:gd name="connsiteY173" fmla="*/ 383198 h 1153025"/>
              <a:gd name="connsiteX174" fmla="*/ 24959984 w 26016087"/>
              <a:gd name="connsiteY174" fmla="*/ 387057 h 1153025"/>
              <a:gd name="connsiteX175" fmla="*/ 24958282 w 26016087"/>
              <a:gd name="connsiteY175" fmla="*/ 386551 h 1153025"/>
              <a:gd name="connsiteX176" fmla="*/ 24957724 w 26016087"/>
              <a:gd name="connsiteY176" fmla="*/ 385061 h 1153025"/>
              <a:gd name="connsiteX177" fmla="*/ 24957164 w 26016087"/>
              <a:gd name="connsiteY177" fmla="*/ 381175 h 1153025"/>
              <a:gd name="connsiteX178" fmla="*/ 24955380 w 26016087"/>
              <a:gd name="connsiteY178" fmla="*/ 377369 h 1153025"/>
              <a:gd name="connsiteX179" fmla="*/ 24957404 w 26016087"/>
              <a:gd name="connsiteY179" fmla="*/ 378381 h 1153025"/>
              <a:gd name="connsiteX180" fmla="*/ 24959080 w 26016087"/>
              <a:gd name="connsiteY180" fmla="*/ 381361 h 1153025"/>
              <a:gd name="connsiteX181" fmla="*/ 24959532 w 26016087"/>
              <a:gd name="connsiteY181" fmla="*/ 383198 h 1153025"/>
              <a:gd name="connsiteX182" fmla="*/ 332554 w 26016087"/>
              <a:gd name="connsiteY182" fmla="*/ 597936 h 1153025"/>
              <a:gd name="connsiteX183" fmla="*/ 332341 w 26016087"/>
              <a:gd name="connsiteY183" fmla="*/ 598389 h 1153025"/>
              <a:gd name="connsiteX184" fmla="*/ 331436 w 26016087"/>
              <a:gd name="connsiteY184" fmla="*/ 597803 h 1153025"/>
              <a:gd name="connsiteX185" fmla="*/ 329679 w 26016087"/>
              <a:gd name="connsiteY185" fmla="*/ 596712 h 1153025"/>
              <a:gd name="connsiteX186" fmla="*/ 328189 w 26016087"/>
              <a:gd name="connsiteY186" fmla="*/ 595515 h 1153025"/>
              <a:gd name="connsiteX187" fmla="*/ 328162 w 26016087"/>
              <a:gd name="connsiteY187" fmla="*/ 594982 h 1153025"/>
              <a:gd name="connsiteX188" fmla="*/ 330265 w 26016087"/>
              <a:gd name="connsiteY188" fmla="*/ 594264 h 1153025"/>
              <a:gd name="connsiteX189" fmla="*/ 332952 w 26016087"/>
              <a:gd name="connsiteY189" fmla="*/ 593705 h 1153025"/>
              <a:gd name="connsiteX190" fmla="*/ 333538 w 26016087"/>
              <a:gd name="connsiteY190" fmla="*/ 594477 h 1153025"/>
              <a:gd name="connsiteX191" fmla="*/ 333033 w 26016087"/>
              <a:gd name="connsiteY191" fmla="*/ 595594 h 1153025"/>
              <a:gd name="connsiteX192" fmla="*/ 332554 w 26016087"/>
              <a:gd name="connsiteY192" fmla="*/ 597936 h 1153025"/>
              <a:gd name="connsiteX193" fmla="*/ 264771 w 26016087"/>
              <a:gd name="connsiteY193" fmla="*/ 713090 h 1153025"/>
              <a:gd name="connsiteX194" fmla="*/ 263041 w 26016087"/>
              <a:gd name="connsiteY194" fmla="*/ 713489 h 1153025"/>
              <a:gd name="connsiteX195" fmla="*/ 261018 w 26016087"/>
              <a:gd name="connsiteY195" fmla="*/ 713489 h 1153025"/>
              <a:gd name="connsiteX196" fmla="*/ 260007 w 26016087"/>
              <a:gd name="connsiteY196" fmla="*/ 712505 h 1153025"/>
              <a:gd name="connsiteX197" fmla="*/ 259954 w 26016087"/>
              <a:gd name="connsiteY197" fmla="*/ 711706 h 1153025"/>
              <a:gd name="connsiteX198" fmla="*/ 260646 w 26016087"/>
              <a:gd name="connsiteY198" fmla="*/ 711706 h 1153025"/>
              <a:gd name="connsiteX199" fmla="*/ 261284 w 26016087"/>
              <a:gd name="connsiteY199" fmla="*/ 711839 h 1153025"/>
              <a:gd name="connsiteX200" fmla="*/ 264159 w 26016087"/>
              <a:gd name="connsiteY200" fmla="*/ 711972 h 1153025"/>
              <a:gd name="connsiteX201" fmla="*/ 264904 w 26016087"/>
              <a:gd name="connsiteY201" fmla="*/ 712558 h 1153025"/>
              <a:gd name="connsiteX202" fmla="*/ 264771 w 26016087"/>
              <a:gd name="connsiteY202" fmla="*/ 713090 h 1153025"/>
              <a:gd name="connsiteX203" fmla="*/ 569593 w 26016087"/>
              <a:gd name="connsiteY203" fmla="*/ 1151828 h 1153025"/>
              <a:gd name="connsiteX204" fmla="*/ 568982 w 26016087"/>
              <a:gd name="connsiteY204" fmla="*/ 1153026 h 1153025"/>
              <a:gd name="connsiteX205" fmla="*/ 567811 w 26016087"/>
              <a:gd name="connsiteY205" fmla="*/ 1152600 h 1153025"/>
              <a:gd name="connsiteX206" fmla="*/ 567119 w 26016087"/>
              <a:gd name="connsiteY206" fmla="*/ 1151057 h 1153025"/>
              <a:gd name="connsiteX207" fmla="*/ 566879 w 26016087"/>
              <a:gd name="connsiteY207" fmla="*/ 1149407 h 1153025"/>
              <a:gd name="connsiteX208" fmla="*/ 567332 w 26016087"/>
              <a:gd name="connsiteY208" fmla="*/ 1148076 h 1153025"/>
              <a:gd name="connsiteX209" fmla="*/ 568103 w 26016087"/>
              <a:gd name="connsiteY209" fmla="*/ 1148130 h 1153025"/>
              <a:gd name="connsiteX210" fmla="*/ 568982 w 26016087"/>
              <a:gd name="connsiteY210" fmla="*/ 1149779 h 1153025"/>
              <a:gd name="connsiteX211" fmla="*/ 569593 w 26016087"/>
              <a:gd name="connsiteY211" fmla="*/ 1151828 h 1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26016087" h="1153025">
                <a:moveTo>
                  <a:pt x="25970020" y="499203"/>
                </a:moveTo>
                <a:lnTo>
                  <a:pt x="25972470" y="500613"/>
                </a:lnTo>
                <a:lnTo>
                  <a:pt x="25974330" y="502530"/>
                </a:lnTo>
                <a:lnTo>
                  <a:pt x="25975236" y="505217"/>
                </a:lnTo>
                <a:lnTo>
                  <a:pt x="25975236" y="505883"/>
                </a:lnTo>
                <a:lnTo>
                  <a:pt x="25973800" y="505856"/>
                </a:lnTo>
                <a:lnTo>
                  <a:pt x="25972070" y="505031"/>
                </a:lnTo>
                <a:lnTo>
                  <a:pt x="25970818" y="503913"/>
                </a:lnTo>
                <a:lnTo>
                  <a:pt x="25970180" y="503620"/>
                </a:lnTo>
                <a:lnTo>
                  <a:pt x="25969914" y="503381"/>
                </a:lnTo>
                <a:lnTo>
                  <a:pt x="25971404" y="503541"/>
                </a:lnTo>
                <a:lnTo>
                  <a:pt x="25973108" y="504658"/>
                </a:lnTo>
                <a:lnTo>
                  <a:pt x="25974384" y="505164"/>
                </a:lnTo>
                <a:lnTo>
                  <a:pt x="25974384" y="503860"/>
                </a:lnTo>
                <a:lnTo>
                  <a:pt x="25972842" y="501571"/>
                </a:lnTo>
                <a:lnTo>
                  <a:pt x="25971936" y="500800"/>
                </a:lnTo>
                <a:lnTo>
                  <a:pt x="25970766" y="500134"/>
                </a:lnTo>
                <a:lnTo>
                  <a:pt x="25969436" y="499682"/>
                </a:lnTo>
                <a:lnTo>
                  <a:pt x="25968530" y="500081"/>
                </a:lnTo>
                <a:lnTo>
                  <a:pt x="25968024" y="500267"/>
                </a:lnTo>
                <a:lnTo>
                  <a:pt x="25967758" y="499735"/>
                </a:lnTo>
                <a:lnTo>
                  <a:pt x="25968024" y="499256"/>
                </a:lnTo>
                <a:lnTo>
                  <a:pt x="25968502" y="498777"/>
                </a:lnTo>
                <a:lnTo>
                  <a:pt x="25970100" y="499203"/>
                </a:lnTo>
                <a:close/>
                <a:moveTo>
                  <a:pt x="26015768" y="526774"/>
                </a:moveTo>
                <a:lnTo>
                  <a:pt x="26015422" y="527333"/>
                </a:lnTo>
                <a:lnTo>
                  <a:pt x="26014890" y="526854"/>
                </a:lnTo>
                <a:lnTo>
                  <a:pt x="26015262" y="525975"/>
                </a:lnTo>
                <a:lnTo>
                  <a:pt x="26015582" y="525230"/>
                </a:lnTo>
                <a:lnTo>
                  <a:pt x="26016088" y="525629"/>
                </a:lnTo>
                <a:lnTo>
                  <a:pt x="26015768" y="526774"/>
                </a:lnTo>
                <a:close/>
                <a:moveTo>
                  <a:pt x="26004698" y="626013"/>
                </a:moveTo>
                <a:lnTo>
                  <a:pt x="26003978" y="626386"/>
                </a:lnTo>
                <a:lnTo>
                  <a:pt x="26003126" y="626279"/>
                </a:lnTo>
                <a:lnTo>
                  <a:pt x="26002568" y="625747"/>
                </a:lnTo>
                <a:lnTo>
                  <a:pt x="26002568" y="624948"/>
                </a:lnTo>
                <a:lnTo>
                  <a:pt x="26003260" y="624389"/>
                </a:lnTo>
                <a:lnTo>
                  <a:pt x="26004244" y="624576"/>
                </a:lnTo>
                <a:lnTo>
                  <a:pt x="26004802" y="625294"/>
                </a:lnTo>
                <a:lnTo>
                  <a:pt x="26004802" y="626040"/>
                </a:lnTo>
                <a:close/>
                <a:moveTo>
                  <a:pt x="25931404" y="629579"/>
                </a:moveTo>
                <a:lnTo>
                  <a:pt x="25931884" y="630085"/>
                </a:lnTo>
                <a:lnTo>
                  <a:pt x="25932976" y="629951"/>
                </a:lnTo>
                <a:lnTo>
                  <a:pt x="25933932" y="629872"/>
                </a:lnTo>
                <a:lnTo>
                  <a:pt x="25933348" y="630377"/>
                </a:lnTo>
                <a:lnTo>
                  <a:pt x="25931378" y="630590"/>
                </a:lnTo>
                <a:lnTo>
                  <a:pt x="25930420" y="629313"/>
                </a:lnTo>
                <a:lnTo>
                  <a:pt x="25931618" y="628328"/>
                </a:lnTo>
                <a:lnTo>
                  <a:pt x="25932682" y="628168"/>
                </a:lnTo>
                <a:lnTo>
                  <a:pt x="25932682" y="628435"/>
                </a:lnTo>
                <a:lnTo>
                  <a:pt x="25932682" y="628727"/>
                </a:lnTo>
                <a:lnTo>
                  <a:pt x="25932176" y="628727"/>
                </a:lnTo>
                <a:lnTo>
                  <a:pt x="25931378" y="628967"/>
                </a:lnTo>
                <a:lnTo>
                  <a:pt x="25931378" y="629579"/>
                </a:lnTo>
                <a:close/>
                <a:moveTo>
                  <a:pt x="25759752" y="641847"/>
                </a:moveTo>
                <a:lnTo>
                  <a:pt x="25760630" y="642859"/>
                </a:lnTo>
                <a:lnTo>
                  <a:pt x="25760630" y="643338"/>
                </a:lnTo>
                <a:lnTo>
                  <a:pt x="25760206" y="643258"/>
                </a:lnTo>
                <a:lnTo>
                  <a:pt x="25758926" y="642965"/>
                </a:lnTo>
                <a:lnTo>
                  <a:pt x="25758502" y="642380"/>
                </a:lnTo>
                <a:lnTo>
                  <a:pt x="25759434" y="642779"/>
                </a:lnTo>
                <a:lnTo>
                  <a:pt x="25759832" y="642699"/>
                </a:lnTo>
                <a:lnTo>
                  <a:pt x="25758980" y="641821"/>
                </a:lnTo>
                <a:lnTo>
                  <a:pt x="25758234" y="641156"/>
                </a:lnTo>
                <a:lnTo>
                  <a:pt x="25757676" y="640889"/>
                </a:lnTo>
                <a:lnTo>
                  <a:pt x="25757676" y="640570"/>
                </a:lnTo>
                <a:lnTo>
                  <a:pt x="25758368" y="640730"/>
                </a:lnTo>
                <a:lnTo>
                  <a:pt x="25759752" y="641847"/>
                </a:lnTo>
                <a:close/>
                <a:moveTo>
                  <a:pt x="5216" y="0"/>
                </a:moveTo>
                <a:lnTo>
                  <a:pt x="11177" y="6307"/>
                </a:lnTo>
                <a:lnTo>
                  <a:pt x="10033" y="9501"/>
                </a:lnTo>
                <a:lnTo>
                  <a:pt x="5722" y="9208"/>
                </a:lnTo>
                <a:lnTo>
                  <a:pt x="3752" y="8064"/>
                </a:lnTo>
                <a:lnTo>
                  <a:pt x="7106" y="7505"/>
                </a:lnTo>
                <a:lnTo>
                  <a:pt x="7664" y="6334"/>
                </a:lnTo>
                <a:lnTo>
                  <a:pt x="6120" y="4498"/>
                </a:lnTo>
                <a:lnTo>
                  <a:pt x="4071" y="3220"/>
                </a:lnTo>
                <a:lnTo>
                  <a:pt x="2661" y="3220"/>
                </a:lnTo>
                <a:lnTo>
                  <a:pt x="2315" y="5748"/>
                </a:lnTo>
                <a:lnTo>
                  <a:pt x="0" y="3779"/>
                </a:lnTo>
                <a:lnTo>
                  <a:pt x="1357" y="1783"/>
                </a:lnTo>
                <a:lnTo>
                  <a:pt x="3007" y="479"/>
                </a:lnTo>
                <a:lnTo>
                  <a:pt x="5216" y="0"/>
                </a:lnTo>
                <a:close/>
                <a:moveTo>
                  <a:pt x="24824844" y="59347"/>
                </a:moveTo>
                <a:lnTo>
                  <a:pt x="24820108" y="61848"/>
                </a:lnTo>
                <a:lnTo>
                  <a:pt x="24818670" y="61449"/>
                </a:lnTo>
                <a:lnTo>
                  <a:pt x="24824286" y="57910"/>
                </a:lnTo>
                <a:lnTo>
                  <a:pt x="24824260" y="58335"/>
                </a:lnTo>
                <a:lnTo>
                  <a:pt x="24824844" y="59373"/>
                </a:lnTo>
                <a:close/>
                <a:moveTo>
                  <a:pt x="24815476" y="65175"/>
                </a:moveTo>
                <a:lnTo>
                  <a:pt x="24809942" y="68049"/>
                </a:lnTo>
                <a:lnTo>
                  <a:pt x="24808452" y="66505"/>
                </a:lnTo>
                <a:lnTo>
                  <a:pt x="24810448" y="66452"/>
                </a:lnTo>
                <a:lnTo>
                  <a:pt x="24814172" y="63658"/>
                </a:lnTo>
                <a:lnTo>
                  <a:pt x="24818670" y="63445"/>
                </a:lnTo>
                <a:lnTo>
                  <a:pt x="24818140" y="65015"/>
                </a:lnTo>
                <a:lnTo>
                  <a:pt x="24815476" y="65175"/>
                </a:lnTo>
                <a:close/>
                <a:moveTo>
                  <a:pt x="154354" y="154434"/>
                </a:moveTo>
                <a:lnTo>
                  <a:pt x="166782" y="163083"/>
                </a:lnTo>
                <a:lnTo>
                  <a:pt x="161513" y="163695"/>
                </a:lnTo>
                <a:lnTo>
                  <a:pt x="148526" y="159517"/>
                </a:lnTo>
                <a:lnTo>
                  <a:pt x="136657" y="150974"/>
                </a:lnTo>
                <a:lnTo>
                  <a:pt x="140196" y="149138"/>
                </a:lnTo>
                <a:lnTo>
                  <a:pt x="141926" y="152199"/>
                </a:lnTo>
                <a:lnTo>
                  <a:pt x="147329" y="155073"/>
                </a:lnTo>
                <a:lnTo>
                  <a:pt x="150522" y="149058"/>
                </a:lnTo>
                <a:lnTo>
                  <a:pt x="152624" y="147701"/>
                </a:lnTo>
                <a:lnTo>
                  <a:pt x="143150" y="141474"/>
                </a:lnTo>
                <a:lnTo>
                  <a:pt x="146902" y="141820"/>
                </a:lnTo>
                <a:lnTo>
                  <a:pt x="155871" y="146024"/>
                </a:lnTo>
                <a:lnTo>
                  <a:pt x="154354" y="154434"/>
                </a:lnTo>
                <a:close/>
                <a:moveTo>
                  <a:pt x="24828490" y="155153"/>
                </a:moveTo>
                <a:lnTo>
                  <a:pt x="24828862" y="156856"/>
                </a:lnTo>
                <a:lnTo>
                  <a:pt x="24824606" y="152172"/>
                </a:lnTo>
                <a:lnTo>
                  <a:pt x="24822076" y="149165"/>
                </a:lnTo>
                <a:lnTo>
                  <a:pt x="24822238" y="147861"/>
                </a:lnTo>
                <a:lnTo>
                  <a:pt x="24823380" y="148686"/>
                </a:lnTo>
                <a:lnTo>
                  <a:pt x="24824792" y="150149"/>
                </a:lnTo>
                <a:lnTo>
                  <a:pt x="24825724" y="151320"/>
                </a:lnTo>
                <a:lnTo>
                  <a:pt x="24828490" y="155153"/>
                </a:lnTo>
                <a:close/>
                <a:moveTo>
                  <a:pt x="24829316" y="164733"/>
                </a:moveTo>
                <a:lnTo>
                  <a:pt x="24826602" y="165052"/>
                </a:lnTo>
                <a:lnTo>
                  <a:pt x="24828624" y="163988"/>
                </a:lnTo>
                <a:lnTo>
                  <a:pt x="24829182" y="162498"/>
                </a:lnTo>
                <a:lnTo>
                  <a:pt x="24828862" y="157894"/>
                </a:lnTo>
                <a:lnTo>
                  <a:pt x="24829928" y="158266"/>
                </a:lnTo>
                <a:lnTo>
                  <a:pt x="24830300" y="160156"/>
                </a:lnTo>
                <a:lnTo>
                  <a:pt x="24830488" y="162950"/>
                </a:lnTo>
                <a:lnTo>
                  <a:pt x="24829316" y="164733"/>
                </a:lnTo>
                <a:close/>
                <a:moveTo>
                  <a:pt x="24829954" y="192730"/>
                </a:moveTo>
                <a:lnTo>
                  <a:pt x="24827958" y="192996"/>
                </a:lnTo>
                <a:lnTo>
                  <a:pt x="24829262" y="191479"/>
                </a:lnTo>
                <a:lnTo>
                  <a:pt x="24837804" y="189802"/>
                </a:lnTo>
                <a:lnTo>
                  <a:pt x="24838550" y="189323"/>
                </a:lnTo>
                <a:lnTo>
                  <a:pt x="24839934" y="190255"/>
                </a:lnTo>
                <a:lnTo>
                  <a:pt x="24839908" y="191133"/>
                </a:lnTo>
                <a:lnTo>
                  <a:pt x="24839296" y="191585"/>
                </a:lnTo>
                <a:lnTo>
                  <a:pt x="24835064" y="191612"/>
                </a:lnTo>
                <a:lnTo>
                  <a:pt x="24831738" y="192411"/>
                </a:lnTo>
                <a:lnTo>
                  <a:pt x="24829954" y="192730"/>
                </a:lnTo>
                <a:close/>
                <a:moveTo>
                  <a:pt x="24829528" y="217267"/>
                </a:moveTo>
                <a:lnTo>
                  <a:pt x="24833548" y="220221"/>
                </a:lnTo>
                <a:lnTo>
                  <a:pt x="24833014" y="222243"/>
                </a:lnTo>
                <a:lnTo>
                  <a:pt x="24831658" y="224585"/>
                </a:lnTo>
                <a:lnTo>
                  <a:pt x="24826416" y="230520"/>
                </a:lnTo>
                <a:lnTo>
                  <a:pt x="24824818" y="229961"/>
                </a:lnTo>
                <a:lnTo>
                  <a:pt x="24829928" y="224585"/>
                </a:lnTo>
                <a:lnTo>
                  <a:pt x="24831898" y="221019"/>
                </a:lnTo>
                <a:lnTo>
                  <a:pt x="24828970" y="218278"/>
                </a:lnTo>
                <a:lnTo>
                  <a:pt x="24827798" y="218890"/>
                </a:lnTo>
                <a:lnTo>
                  <a:pt x="24827320" y="218890"/>
                </a:lnTo>
                <a:lnTo>
                  <a:pt x="24826308" y="216335"/>
                </a:lnTo>
                <a:lnTo>
                  <a:pt x="24827320" y="216335"/>
                </a:lnTo>
                <a:lnTo>
                  <a:pt x="24829528" y="217267"/>
                </a:lnTo>
                <a:close/>
                <a:moveTo>
                  <a:pt x="24939786" y="352620"/>
                </a:moveTo>
                <a:lnTo>
                  <a:pt x="24937364" y="354669"/>
                </a:lnTo>
                <a:lnTo>
                  <a:pt x="24936432" y="352833"/>
                </a:lnTo>
                <a:lnTo>
                  <a:pt x="24937630" y="350544"/>
                </a:lnTo>
                <a:lnTo>
                  <a:pt x="24935606" y="341096"/>
                </a:lnTo>
                <a:lnTo>
                  <a:pt x="24932254" y="339819"/>
                </a:lnTo>
                <a:lnTo>
                  <a:pt x="24930258" y="336971"/>
                </a:lnTo>
                <a:lnTo>
                  <a:pt x="24931216" y="336971"/>
                </a:lnTo>
                <a:lnTo>
                  <a:pt x="24934570" y="339579"/>
                </a:lnTo>
                <a:lnTo>
                  <a:pt x="24937256" y="340750"/>
                </a:lnTo>
                <a:lnTo>
                  <a:pt x="24938828" y="346951"/>
                </a:lnTo>
                <a:lnTo>
                  <a:pt x="24939786" y="352646"/>
                </a:lnTo>
                <a:close/>
                <a:moveTo>
                  <a:pt x="24569522" y="357969"/>
                </a:moveTo>
                <a:lnTo>
                  <a:pt x="24568830" y="358128"/>
                </a:lnTo>
                <a:lnTo>
                  <a:pt x="24567420" y="357357"/>
                </a:lnTo>
                <a:lnTo>
                  <a:pt x="24567606" y="356399"/>
                </a:lnTo>
                <a:lnTo>
                  <a:pt x="24568590" y="355973"/>
                </a:lnTo>
                <a:lnTo>
                  <a:pt x="24569842" y="356691"/>
                </a:lnTo>
                <a:lnTo>
                  <a:pt x="24569522" y="357969"/>
                </a:lnTo>
                <a:close/>
                <a:moveTo>
                  <a:pt x="24959532" y="383198"/>
                </a:moveTo>
                <a:lnTo>
                  <a:pt x="24959984" y="387057"/>
                </a:lnTo>
                <a:lnTo>
                  <a:pt x="24958282" y="386551"/>
                </a:lnTo>
                <a:lnTo>
                  <a:pt x="24957724" y="385061"/>
                </a:lnTo>
                <a:lnTo>
                  <a:pt x="24957164" y="381175"/>
                </a:lnTo>
                <a:lnTo>
                  <a:pt x="24955380" y="377369"/>
                </a:lnTo>
                <a:lnTo>
                  <a:pt x="24957404" y="378381"/>
                </a:lnTo>
                <a:lnTo>
                  <a:pt x="24959080" y="381361"/>
                </a:lnTo>
                <a:lnTo>
                  <a:pt x="24959532" y="383198"/>
                </a:lnTo>
                <a:close/>
                <a:moveTo>
                  <a:pt x="332554" y="597936"/>
                </a:moveTo>
                <a:lnTo>
                  <a:pt x="332341" y="598389"/>
                </a:lnTo>
                <a:lnTo>
                  <a:pt x="331436" y="597803"/>
                </a:lnTo>
                <a:lnTo>
                  <a:pt x="329679" y="596712"/>
                </a:lnTo>
                <a:lnTo>
                  <a:pt x="328189" y="595515"/>
                </a:lnTo>
                <a:lnTo>
                  <a:pt x="328162" y="594982"/>
                </a:lnTo>
                <a:lnTo>
                  <a:pt x="330265" y="594264"/>
                </a:lnTo>
                <a:lnTo>
                  <a:pt x="332952" y="593705"/>
                </a:lnTo>
                <a:lnTo>
                  <a:pt x="333538" y="594477"/>
                </a:lnTo>
                <a:lnTo>
                  <a:pt x="333033" y="595594"/>
                </a:lnTo>
                <a:lnTo>
                  <a:pt x="332554" y="597936"/>
                </a:lnTo>
                <a:close/>
                <a:moveTo>
                  <a:pt x="264771" y="713090"/>
                </a:moveTo>
                <a:lnTo>
                  <a:pt x="263041" y="713489"/>
                </a:lnTo>
                <a:lnTo>
                  <a:pt x="261018" y="713489"/>
                </a:lnTo>
                <a:lnTo>
                  <a:pt x="260007" y="712505"/>
                </a:lnTo>
                <a:lnTo>
                  <a:pt x="259954" y="711706"/>
                </a:lnTo>
                <a:lnTo>
                  <a:pt x="260646" y="711706"/>
                </a:lnTo>
                <a:lnTo>
                  <a:pt x="261284" y="711839"/>
                </a:lnTo>
                <a:lnTo>
                  <a:pt x="264159" y="711972"/>
                </a:lnTo>
                <a:lnTo>
                  <a:pt x="264904" y="712558"/>
                </a:lnTo>
                <a:lnTo>
                  <a:pt x="264771" y="713090"/>
                </a:lnTo>
                <a:close/>
                <a:moveTo>
                  <a:pt x="569593" y="1151828"/>
                </a:moveTo>
                <a:lnTo>
                  <a:pt x="568982" y="1153026"/>
                </a:lnTo>
                <a:lnTo>
                  <a:pt x="567811" y="1152600"/>
                </a:lnTo>
                <a:lnTo>
                  <a:pt x="567119" y="1151057"/>
                </a:lnTo>
                <a:lnTo>
                  <a:pt x="566879" y="1149407"/>
                </a:lnTo>
                <a:lnTo>
                  <a:pt x="567332" y="1148076"/>
                </a:lnTo>
                <a:lnTo>
                  <a:pt x="568103" y="1148130"/>
                </a:lnTo>
                <a:lnTo>
                  <a:pt x="568982" y="1149779"/>
                </a:lnTo>
                <a:lnTo>
                  <a:pt x="569593" y="1151828"/>
                </a:lnTo>
                <a:close/>
              </a:path>
            </a:pathLst>
          </a:custGeom>
          <a:solidFill>
            <a:srgbClr val="000000"/>
          </a:solidFill>
          <a:ln w="265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C86FF2D-4F4A-1E22-24D8-374A606B96DE}"/>
              </a:ext>
            </a:extLst>
          </p:cNvPr>
          <p:cNvSpPr/>
          <p:nvPr/>
        </p:nvSpPr>
        <p:spPr>
          <a:xfrm>
            <a:off x="4258528" y="4620844"/>
            <a:ext cx="653929" cy="619759"/>
          </a:xfrm>
          <a:custGeom>
            <a:avLst/>
            <a:gdLst>
              <a:gd name="connsiteX0" fmla="*/ 3779 w 653929"/>
              <a:gd name="connsiteY0" fmla="*/ 6893 h 619759"/>
              <a:gd name="connsiteX1" fmla="*/ 1224 w 653929"/>
              <a:gd name="connsiteY1" fmla="*/ 6999 h 619759"/>
              <a:gd name="connsiteX2" fmla="*/ 479 w 653929"/>
              <a:gd name="connsiteY2" fmla="*/ 6360 h 619759"/>
              <a:gd name="connsiteX3" fmla="*/ 0 w 653929"/>
              <a:gd name="connsiteY3" fmla="*/ 4604 h 619759"/>
              <a:gd name="connsiteX4" fmla="*/ 1224 w 653929"/>
              <a:gd name="connsiteY4" fmla="*/ 1757 h 619759"/>
              <a:gd name="connsiteX5" fmla="*/ 2342 w 653929"/>
              <a:gd name="connsiteY5" fmla="*/ 0 h 619759"/>
              <a:gd name="connsiteX6" fmla="*/ 4072 w 653929"/>
              <a:gd name="connsiteY6" fmla="*/ 240 h 619759"/>
              <a:gd name="connsiteX7" fmla="*/ 6414 w 653929"/>
              <a:gd name="connsiteY7" fmla="*/ 2262 h 619759"/>
              <a:gd name="connsiteX8" fmla="*/ 8383 w 653929"/>
              <a:gd name="connsiteY8" fmla="*/ 3965 h 619759"/>
              <a:gd name="connsiteX9" fmla="*/ 7319 w 653929"/>
              <a:gd name="connsiteY9" fmla="*/ 5509 h 619759"/>
              <a:gd name="connsiteX10" fmla="*/ 3779 w 653929"/>
              <a:gd name="connsiteY10" fmla="*/ 6866 h 619759"/>
              <a:gd name="connsiteX11" fmla="*/ 651508 w 653929"/>
              <a:gd name="connsiteY11" fmla="*/ 619254 h 619759"/>
              <a:gd name="connsiteX12" fmla="*/ 644775 w 653929"/>
              <a:gd name="connsiteY12" fmla="*/ 619759 h 619759"/>
              <a:gd name="connsiteX13" fmla="*/ 645334 w 653929"/>
              <a:gd name="connsiteY13" fmla="*/ 616087 h 619759"/>
              <a:gd name="connsiteX14" fmla="*/ 650337 w 653929"/>
              <a:gd name="connsiteY14" fmla="*/ 612174 h 619759"/>
              <a:gd name="connsiteX15" fmla="*/ 653717 w 653929"/>
              <a:gd name="connsiteY15" fmla="*/ 612680 h 619759"/>
              <a:gd name="connsiteX16" fmla="*/ 653930 w 653929"/>
              <a:gd name="connsiteY16" fmla="*/ 617178 h 619759"/>
              <a:gd name="connsiteX17" fmla="*/ 651508 w 653929"/>
              <a:gd name="connsiteY17" fmla="*/ 619254 h 6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3929" h="619759">
                <a:moveTo>
                  <a:pt x="3779" y="6893"/>
                </a:moveTo>
                <a:lnTo>
                  <a:pt x="1224" y="6999"/>
                </a:lnTo>
                <a:lnTo>
                  <a:pt x="479" y="6360"/>
                </a:lnTo>
                <a:lnTo>
                  <a:pt x="0" y="4604"/>
                </a:lnTo>
                <a:lnTo>
                  <a:pt x="1224" y="1757"/>
                </a:lnTo>
                <a:lnTo>
                  <a:pt x="2342" y="0"/>
                </a:lnTo>
                <a:lnTo>
                  <a:pt x="4072" y="240"/>
                </a:lnTo>
                <a:lnTo>
                  <a:pt x="6414" y="2262"/>
                </a:lnTo>
                <a:lnTo>
                  <a:pt x="8383" y="3965"/>
                </a:lnTo>
                <a:lnTo>
                  <a:pt x="7319" y="5509"/>
                </a:lnTo>
                <a:lnTo>
                  <a:pt x="3779" y="6866"/>
                </a:lnTo>
                <a:close/>
                <a:moveTo>
                  <a:pt x="651508" y="619254"/>
                </a:moveTo>
                <a:lnTo>
                  <a:pt x="644775" y="619759"/>
                </a:lnTo>
                <a:lnTo>
                  <a:pt x="645334" y="616087"/>
                </a:lnTo>
                <a:lnTo>
                  <a:pt x="650337" y="612174"/>
                </a:lnTo>
                <a:lnTo>
                  <a:pt x="653717" y="612680"/>
                </a:lnTo>
                <a:lnTo>
                  <a:pt x="653930" y="617178"/>
                </a:lnTo>
                <a:lnTo>
                  <a:pt x="651508" y="619254"/>
                </a:lnTo>
                <a:close/>
              </a:path>
            </a:pathLst>
          </a:custGeom>
          <a:solidFill>
            <a:srgbClr val="000000"/>
          </a:solidFill>
          <a:ln w="265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0A0C73-8223-0177-086D-571A5131F4CA}"/>
              </a:ext>
            </a:extLst>
          </p:cNvPr>
          <p:cNvGrpSpPr/>
          <p:nvPr/>
        </p:nvGrpSpPr>
        <p:grpSpPr>
          <a:xfrm>
            <a:off x="398604" y="1364274"/>
            <a:ext cx="6415896" cy="2373983"/>
            <a:chOff x="2873727" y="1364274"/>
            <a:chExt cx="6415896" cy="23739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EE1AF5-9B3E-2469-9334-01D67B1A9839}"/>
                </a:ext>
              </a:extLst>
            </p:cNvPr>
            <p:cNvSpPr/>
            <p:nvPr/>
          </p:nvSpPr>
          <p:spPr>
            <a:xfrm>
              <a:off x="8774329" y="2677231"/>
              <a:ext cx="15298" cy="48913"/>
            </a:xfrm>
            <a:custGeom>
              <a:avLst/>
              <a:gdLst>
                <a:gd name="connsiteX0" fmla="*/ 11577 w 12321"/>
                <a:gd name="connsiteY0" fmla="*/ 30200 h 36541"/>
                <a:gd name="connsiteX1" fmla="*/ 9155 w 12321"/>
                <a:gd name="connsiteY1" fmla="*/ 36542 h 36541"/>
                <a:gd name="connsiteX2" fmla="*/ 6840 w 12321"/>
                <a:gd name="connsiteY2" fmla="*/ 34323 h 36541"/>
                <a:gd name="connsiteX3" fmla="*/ 985 w 12321"/>
                <a:gd name="connsiteY3" fmla="*/ 23353 h 36541"/>
                <a:gd name="connsiteX4" fmla="*/ 2741 w 12321"/>
                <a:gd name="connsiteY4" fmla="*/ 15648 h 36541"/>
                <a:gd name="connsiteX5" fmla="*/ 0 w 12321"/>
                <a:gd name="connsiteY5" fmla="*/ 4628 h 36541"/>
                <a:gd name="connsiteX6" fmla="*/ 1304 w 12321"/>
                <a:gd name="connsiteY6" fmla="*/ 1472 h 36541"/>
                <a:gd name="connsiteX7" fmla="*/ 8330 w 12321"/>
                <a:gd name="connsiteY7" fmla="*/ 0 h 36541"/>
                <a:gd name="connsiteX8" fmla="*/ 9953 w 12321"/>
                <a:gd name="connsiteY8" fmla="*/ 482 h 36541"/>
                <a:gd name="connsiteX9" fmla="*/ 7851 w 12321"/>
                <a:gd name="connsiteY9" fmla="*/ 4013 h 36541"/>
                <a:gd name="connsiteX10" fmla="*/ 11736 w 12321"/>
                <a:gd name="connsiteY10" fmla="*/ 10166 h 36541"/>
                <a:gd name="connsiteX11" fmla="*/ 12322 w 12321"/>
                <a:gd name="connsiteY11" fmla="*/ 20303 h 3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21" h="36541">
                  <a:moveTo>
                    <a:pt x="11577" y="30200"/>
                  </a:moveTo>
                  <a:lnTo>
                    <a:pt x="9155" y="36542"/>
                  </a:lnTo>
                  <a:lnTo>
                    <a:pt x="6840" y="34323"/>
                  </a:lnTo>
                  <a:lnTo>
                    <a:pt x="985" y="23353"/>
                  </a:lnTo>
                  <a:lnTo>
                    <a:pt x="2741" y="15648"/>
                  </a:lnTo>
                  <a:lnTo>
                    <a:pt x="0" y="4628"/>
                  </a:lnTo>
                  <a:lnTo>
                    <a:pt x="1304" y="1472"/>
                  </a:lnTo>
                  <a:lnTo>
                    <a:pt x="8330" y="0"/>
                  </a:lnTo>
                  <a:lnTo>
                    <a:pt x="9953" y="482"/>
                  </a:lnTo>
                  <a:lnTo>
                    <a:pt x="7851" y="4013"/>
                  </a:lnTo>
                  <a:lnTo>
                    <a:pt x="11736" y="10166"/>
                  </a:lnTo>
                  <a:lnTo>
                    <a:pt x="12322" y="2030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B254D03-B566-0A1F-3834-3BFAEF00CCB8}"/>
                </a:ext>
              </a:extLst>
            </p:cNvPr>
            <p:cNvSpPr/>
            <p:nvPr/>
          </p:nvSpPr>
          <p:spPr>
            <a:xfrm>
              <a:off x="3290490" y="1399408"/>
              <a:ext cx="1915035" cy="2064386"/>
            </a:xfrm>
            <a:custGeom>
              <a:avLst/>
              <a:gdLst>
                <a:gd name="connsiteX0" fmla="*/ 1289124 w 1542398"/>
                <a:gd name="connsiteY0" fmla="*/ 14526 h 1542221"/>
                <a:gd name="connsiteX1" fmla="*/ 1290694 w 1542398"/>
                <a:gd name="connsiteY1" fmla="*/ 19502 h 1542221"/>
                <a:gd name="connsiteX2" fmla="*/ 1290960 w 1542398"/>
                <a:gd name="connsiteY2" fmla="*/ 24156 h 1542221"/>
                <a:gd name="connsiteX3" fmla="*/ 1283881 w 1542398"/>
                <a:gd name="connsiteY3" fmla="*/ 28490 h 1542221"/>
                <a:gd name="connsiteX4" fmla="*/ 1279224 w 1542398"/>
                <a:gd name="connsiteY4" fmla="*/ 31005 h 1542221"/>
                <a:gd name="connsiteX5" fmla="*/ 1273635 w 1542398"/>
                <a:gd name="connsiteY5" fmla="*/ 42963 h 1542221"/>
                <a:gd name="connsiteX6" fmla="*/ 1263283 w 1542398"/>
                <a:gd name="connsiteY6" fmla="*/ 51068 h 1542221"/>
                <a:gd name="connsiteX7" fmla="*/ 1261553 w 1542398"/>
                <a:gd name="connsiteY7" fmla="*/ 53530 h 1542221"/>
                <a:gd name="connsiteX8" fmla="*/ 1261633 w 1542398"/>
                <a:gd name="connsiteY8" fmla="*/ 55749 h 1542221"/>
                <a:gd name="connsiteX9" fmla="*/ 1268659 w 1542398"/>
                <a:gd name="connsiteY9" fmla="*/ 59414 h 1542221"/>
                <a:gd name="connsiteX10" fmla="*/ 1271001 w 1542398"/>
                <a:gd name="connsiteY10" fmla="*/ 62892 h 1542221"/>
                <a:gd name="connsiteX11" fmla="*/ 1272092 w 1542398"/>
                <a:gd name="connsiteY11" fmla="*/ 67546 h 1542221"/>
                <a:gd name="connsiteX12" fmla="*/ 1268952 w 1542398"/>
                <a:gd name="connsiteY12" fmla="*/ 84186 h 1542221"/>
                <a:gd name="connsiteX13" fmla="*/ 1266982 w 1542398"/>
                <a:gd name="connsiteY13" fmla="*/ 96919 h 1542221"/>
                <a:gd name="connsiteX14" fmla="*/ 1264401 w 1542398"/>
                <a:gd name="connsiteY14" fmla="*/ 113585 h 1542221"/>
                <a:gd name="connsiteX15" fmla="*/ 1264507 w 1542398"/>
                <a:gd name="connsiteY15" fmla="*/ 119925 h 1542221"/>
                <a:gd name="connsiteX16" fmla="*/ 1267168 w 1542398"/>
                <a:gd name="connsiteY16" fmla="*/ 127522 h 1542221"/>
                <a:gd name="connsiteX17" fmla="*/ 1269803 w 1542398"/>
                <a:gd name="connsiteY17" fmla="*/ 133434 h 1542221"/>
                <a:gd name="connsiteX18" fmla="*/ 1270628 w 1542398"/>
                <a:gd name="connsiteY18" fmla="*/ 140122 h 1542221"/>
                <a:gd name="connsiteX19" fmla="*/ 1269697 w 1542398"/>
                <a:gd name="connsiteY19" fmla="*/ 156573 h 1542221"/>
                <a:gd name="connsiteX20" fmla="*/ 1272917 w 1542398"/>
                <a:gd name="connsiteY20" fmla="*/ 166070 h 1542221"/>
                <a:gd name="connsiteX21" fmla="*/ 1275498 w 1542398"/>
                <a:gd name="connsiteY21" fmla="*/ 174818 h 1542221"/>
                <a:gd name="connsiteX22" fmla="*/ 1269351 w 1542398"/>
                <a:gd name="connsiteY22" fmla="*/ 185705 h 1542221"/>
                <a:gd name="connsiteX23" fmla="*/ 1266716 w 1542398"/>
                <a:gd name="connsiteY23" fmla="*/ 195309 h 1542221"/>
                <a:gd name="connsiteX24" fmla="*/ 1265066 w 1542398"/>
                <a:gd name="connsiteY24" fmla="*/ 209032 h 1542221"/>
                <a:gd name="connsiteX25" fmla="*/ 1264401 w 1542398"/>
                <a:gd name="connsiteY25" fmla="*/ 217673 h 1542221"/>
                <a:gd name="connsiteX26" fmla="*/ 1260435 w 1542398"/>
                <a:gd name="connsiteY26" fmla="*/ 225645 h 1542221"/>
                <a:gd name="connsiteX27" fmla="*/ 1255273 w 1542398"/>
                <a:gd name="connsiteY27" fmla="*/ 233108 h 1542221"/>
                <a:gd name="connsiteX28" fmla="*/ 1249444 w 1542398"/>
                <a:gd name="connsiteY28" fmla="*/ 237763 h 1542221"/>
                <a:gd name="connsiteX29" fmla="*/ 1242259 w 1542398"/>
                <a:gd name="connsiteY29" fmla="*/ 241776 h 1542221"/>
                <a:gd name="connsiteX30" fmla="*/ 1233982 w 1542398"/>
                <a:gd name="connsiteY30" fmla="*/ 247046 h 1542221"/>
                <a:gd name="connsiteX31" fmla="*/ 1227276 w 1542398"/>
                <a:gd name="connsiteY31" fmla="*/ 261142 h 1542221"/>
                <a:gd name="connsiteX32" fmla="*/ 1212772 w 1542398"/>
                <a:gd name="connsiteY32" fmla="*/ 272860 h 1542221"/>
                <a:gd name="connsiteX33" fmla="*/ 1209738 w 1542398"/>
                <a:gd name="connsiteY33" fmla="*/ 276873 h 1542221"/>
                <a:gd name="connsiteX34" fmla="*/ 1208381 w 1542398"/>
                <a:gd name="connsiteY34" fmla="*/ 286236 h 1542221"/>
                <a:gd name="connsiteX35" fmla="*/ 1208727 w 1542398"/>
                <a:gd name="connsiteY35" fmla="*/ 299209 h 1542221"/>
                <a:gd name="connsiteX36" fmla="*/ 1211282 w 1542398"/>
                <a:gd name="connsiteY36" fmla="*/ 309508 h 1542221"/>
                <a:gd name="connsiteX37" fmla="*/ 1218228 w 1542398"/>
                <a:gd name="connsiteY37" fmla="*/ 324704 h 1542221"/>
                <a:gd name="connsiteX38" fmla="*/ 1224322 w 1542398"/>
                <a:gd name="connsiteY38" fmla="*/ 341396 h 1542221"/>
                <a:gd name="connsiteX39" fmla="*/ 1225972 w 1542398"/>
                <a:gd name="connsiteY39" fmla="*/ 349768 h 1542221"/>
                <a:gd name="connsiteX40" fmla="*/ 1228314 w 1542398"/>
                <a:gd name="connsiteY40" fmla="*/ 352951 h 1542221"/>
                <a:gd name="connsiteX41" fmla="*/ 1236883 w 1542398"/>
                <a:gd name="connsiteY41" fmla="*/ 358409 h 1542221"/>
                <a:gd name="connsiteX42" fmla="*/ 1251707 w 1542398"/>
                <a:gd name="connsiteY42" fmla="*/ 365792 h 1542221"/>
                <a:gd name="connsiteX43" fmla="*/ 1254448 w 1542398"/>
                <a:gd name="connsiteY43" fmla="*/ 368815 h 1542221"/>
                <a:gd name="connsiteX44" fmla="*/ 1261793 w 1542398"/>
                <a:gd name="connsiteY44" fmla="*/ 380267 h 1542221"/>
                <a:gd name="connsiteX45" fmla="*/ 1268765 w 1542398"/>
                <a:gd name="connsiteY45" fmla="*/ 400756 h 1542221"/>
                <a:gd name="connsiteX46" fmla="*/ 1270948 w 1542398"/>
                <a:gd name="connsiteY46" fmla="*/ 414294 h 1542221"/>
                <a:gd name="connsiteX47" fmla="*/ 1284520 w 1542398"/>
                <a:gd name="connsiteY47" fmla="*/ 425048 h 1542221"/>
                <a:gd name="connsiteX48" fmla="*/ 1297055 w 1542398"/>
                <a:gd name="connsiteY48" fmla="*/ 434945 h 1542221"/>
                <a:gd name="connsiteX49" fmla="*/ 1309084 w 1542398"/>
                <a:gd name="connsiteY49" fmla="*/ 443640 h 1542221"/>
                <a:gd name="connsiteX50" fmla="*/ 1322151 w 1542398"/>
                <a:gd name="connsiteY50" fmla="*/ 453055 h 1542221"/>
                <a:gd name="connsiteX51" fmla="*/ 1324040 w 1542398"/>
                <a:gd name="connsiteY51" fmla="*/ 455943 h 1542221"/>
                <a:gd name="connsiteX52" fmla="*/ 1328378 w 1542398"/>
                <a:gd name="connsiteY52" fmla="*/ 475873 h 1542221"/>
                <a:gd name="connsiteX53" fmla="*/ 1332716 w 1542398"/>
                <a:gd name="connsiteY53" fmla="*/ 495614 h 1542221"/>
                <a:gd name="connsiteX54" fmla="*/ 1337453 w 1542398"/>
                <a:gd name="connsiteY54" fmla="*/ 517312 h 1542221"/>
                <a:gd name="connsiteX55" fmla="*/ 1342243 w 1542398"/>
                <a:gd name="connsiteY55" fmla="*/ 539033 h 1542221"/>
                <a:gd name="connsiteX56" fmla="*/ 1347885 w 1542398"/>
                <a:gd name="connsiteY56" fmla="*/ 564526 h 1542221"/>
                <a:gd name="connsiteX57" fmla="*/ 1351079 w 1542398"/>
                <a:gd name="connsiteY57" fmla="*/ 578944 h 1542221"/>
                <a:gd name="connsiteX58" fmla="*/ 1354938 w 1542398"/>
                <a:gd name="connsiteY58" fmla="*/ 596413 h 1542221"/>
                <a:gd name="connsiteX59" fmla="*/ 1359488 w 1542398"/>
                <a:gd name="connsiteY59" fmla="*/ 616852 h 1542221"/>
                <a:gd name="connsiteX60" fmla="*/ 1352170 w 1542398"/>
                <a:gd name="connsiteY60" fmla="*/ 621184 h 1542221"/>
                <a:gd name="connsiteX61" fmla="*/ 1343920 w 1542398"/>
                <a:gd name="connsiteY61" fmla="*/ 626722 h 1542221"/>
                <a:gd name="connsiteX62" fmla="*/ 1349934 w 1542398"/>
                <a:gd name="connsiteY62" fmla="*/ 637208 h 1542221"/>
                <a:gd name="connsiteX63" fmla="*/ 1361538 w 1542398"/>
                <a:gd name="connsiteY63" fmla="*/ 654248 h 1542221"/>
                <a:gd name="connsiteX64" fmla="*/ 1368537 w 1542398"/>
                <a:gd name="connsiteY64" fmla="*/ 667972 h 1542221"/>
                <a:gd name="connsiteX65" fmla="*/ 1370985 w 1542398"/>
                <a:gd name="connsiteY65" fmla="*/ 673939 h 1542221"/>
                <a:gd name="connsiteX66" fmla="*/ 1376441 w 1542398"/>
                <a:gd name="connsiteY66" fmla="*/ 690926 h 1542221"/>
                <a:gd name="connsiteX67" fmla="*/ 1380885 w 1542398"/>
                <a:gd name="connsiteY67" fmla="*/ 707348 h 1542221"/>
                <a:gd name="connsiteX68" fmla="*/ 1382029 w 1542398"/>
                <a:gd name="connsiteY68" fmla="*/ 712674 h 1542221"/>
                <a:gd name="connsiteX69" fmla="*/ 1383653 w 1542398"/>
                <a:gd name="connsiteY69" fmla="*/ 725299 h 1542221"/>
                <a:gd name="connsiteX70" fmla="*/ 1381657 w 1542398"/>
                <a:gd name="connsiteY70" fmla="*/ 759970 h 1542221"/>
                <a:gd name="connsiteX71" fmla="*/ 1384850 w 1542398"/>
                <a:gd name="connsiteY71" fmla="*/ 803815 h 1542221"/>
                <a:gd name="connsiteX72" fmla="*/ 1389161 w 1542398"/>
                <a:gd name="connsiteY72" fmla="*/ 825589 h 1542221"/>
                <a:gd name="connsiteX73" fmla="*/ 1382375 w 1542398"/>
                <a:gd name="connsiteY73" fmla="*/ 845197 h 1542221"/>
                <a:gd name="connsiteX74" fmla="*/ 1376574 w 1542398"/>
                <a:gd name="connsiteY74" fmla="*/ 863896 h 1542221"/>
                <a:gd name="connsiteX75" fmla="*/ 1376946 w 1542398"/>
                <a:gd name="connsiteY75" fmla="*/ 873287 h 1542221"/>
                <a:gd name="connsiteX76" fmla="*/ 1380140 w 1542398"/>
                <a:gd name="connsiteY76" fmla="*/ 887919 h 1542221"/>
                <a:gd name="connsiteX77" fmla="*/ 1383280 w 1542398"/>
                <a:gd name="connsiteY77" fmla="*/ 898726 h 1542221"/>
                <a:gd name="connsiteX78" fmla="*/ 1387538 w 1542398"/>
                <a:gd name="connsiteY78" fmla="*/ 904398 h 1542221"/>
                <a:gd name="connsiteX79" fmla="*/ 1386713 w 1542398"/>
                <a:gd name="connsiteY79" fmla="*/ 922561 h 1542221"/>
                <a:gd name="connsiteX80" fmla="*/ 1384930 w 1542398"/>
                <a:gd name="connsiteY80" fmla="*/ 929142 h 1542221"/>
                <a:gd name="connsiteX81" fmla="*/ 1371890 w 1542398"/>
                <a:gd name="connsiteY81" fmla="*/ 938640 h 1542221"/>
                <a:gd name="connsiteX82" fmla="*/ 1357439 w 1542398"/>
                <a:gd name="connsiteY82" fmla="*/ 947332 h 1542221"/>
                <a:gd name="connsiteX83" fmla="*/ 1353447 w 1542398"/>
                <a:gd name="connsiteY83" fmla="*/ 954690 h 1542221"/>
                <a:gd name="connsiteX84" fmla="*/ 1352303 w 1542398"/>
                <a:gd name="connsiteY84" fmla="*/ 962874 h 1542221"/>
                <a:gd name="connsiteX85" fmla="*/ 1354219 w 1542398"/>
                <a:gd name="connsiteY85" fmla="*/ 969535 h 1542221"/>
                <a:gd name="connsiteX86" fmla="*/ 1364146 w 1542398"/>
                <a:gd name="connsiteY86" fmla="*/ 984249 h 1542221"/>
                <a:gd name="connsiteX87" fmla="*/ 1379075 w 1542398"/>
                <a:gd name="connsiteY87" fmla="*/ 1006266 h 1542221"/>
                <a:gd name="connsiteX88" fmla="*/ 1395496 w 1542398"/>
                <a:gd name="connsiteY88" fmla="*/ 1030449 h 1542221"/>
                <a:gd name="connsiteX89" fmla="*/ 1396853 w 1542398"/>
                <a:gd name="connsiteY89" fmla="*/ 1036519 h 1542221"/>
                <a:gd name="connsiteX90" fmla="*/ 1397518 w 1542398"/>
                <a:gd name="connsiteY90" fmla="*/ 1053642 h 1542221"/>
                <a:gd name="connsiteX91" fmla="*/ 1404358 w 1542398"/>
                <a:gd name="connsiteY91" fmla="*/ 1075121 h 1542221"/>
                <a:gd name="connsiteX92" fmla="*/ 1411756 w 1542398"/>
                <a:gd name="connsiteY92" fmla="*/ 1084486 h 1542221"/>
                <a:gd name="connsiteX93" fmla="*/ 1414524 w 1542398"/>
                <a:gd name="connsiteY93" fmla="*/ 1091467 h 1542221"/>
                <a:gd name="connsiteX94" fmla="*/ 1419766 w 1542398"/>
                <a:gd name="connsiteY94" fmla="*/ 1096470 h 1542221"/>
                <a:gd name="connsiteX95" fmla="*/ 1424982 w 1542398"/>
                <a:gd name="connsiteY95" fmla="*/ 1100135 h 1542221"/>
                <a:gd name="connsiteX96" fmla="*/ 1428229 w 1542398"/>
                <a:gd name="connsiteY96" fmla="*/ 1100563 h 1542221"/>
                <a:gd name="connsiteX97" fmla="*/ 1446672 w 1542398"/>
                <a:gd name="connsiteY97" fmla="*/ 1094732 h 1542221"/>
                <a:gd name="connsiteX98" fmla="*/ 1478208 w 1542398"/>
                <a:gd name="connsiteY98" fmla="*/ 1104364 h 1542221"/>
                <a:gd name="connsiteX99" fmla="*/ 1508041 w 1542398"/>
                <a:gd name="connsiteY99" fmla="*/ 1114152 h 1542221"/>
                <a:gd name="connsiteX100" fmla="*/ 1510223 w 1542398"/>
                <a:gd name="connsiteY100" fmla="*/ 1116079 h 1542221"/>
                <a:gd name="connsiteX101" fmla="*/ 1516743 w 1542398"/>
                <a:gd name="connsiteY101" fmla="*/ 1128467 h 1542221"/>
                <a:gd name="connsiteX102" fmla="*/ 1527415 w 1542398"/>
                <a:gd name="connsiteY102" fmla="*/ 1148663 h 1542221"/>
                <a:gd name="connsiteX103" fmla="*/ 1535319 w 1542398"/>
                <a:gd name="connsiteY103" fmla="*/ 1164793 h 1542221"/>
                <a:gd name="connsiteX104" fmla="*/ 1542398 w 1542398"/>
                <a:gd name="connsiteY104" fmla="*/ 1179212 h 1542221"/>
                <a:gd name="connsiteX105" fmla="*/ 1503730 w 1542398"/>
                <a:gd name="connsiteY105" fmla="*/ 1204036 h 1542221"/>
                <a:gd name="connsiteX106" fmla="*/ 1465035 w 1542398"/>
                <a:gd name="connsiteY106" fmla="*/ 1228808 h 1542221"/>
                <a:gd name="connsiteX107" fmla="*/ 1426366 w 1542398"/>
                <a:gd name="connsiteY107" fmla="*/ 1253526 h 1542221"/>
                <a:gd name="connsiteX108" fmla="*/ 1387698 w 1542398"/>
                <a:gd name="connsiteY108" fmla="*/ 1278164 h 1542221"/>
                <a:gd name="connsiteX109" fmla="*/ 1349030 w 1542398"/>
                <a:gd name="connsiteY109" fmla="*/ 1302775 h 1542221"/>
                <a:gd name="connsiteX110" fmla="*/ 1310334 w 1542398"/>
                <a:gd name="connsiteY110" fmla="*/ 1327331 h 1542221"/>
                <a:gd name="connsiteX111" fmla="*/ 1271666 w 1542398"/>
                <a:gd name="connsiteY111" fmla="*/ 1351836 h 1542221"/>
                <a:gd name="connsiteX112" fmla="*/ 1232998 w 1542398"/>
                <a:gd name="connsiteY112" fmla="*/ 1376259 h 1542221"/>
                <a:gd name="connsiteX113" fmla="*/ 1207343 w 1542398"/>
                <a:gd name="connsiteY113" fmla="*/ 1392444 h 1542221"/>
                <a:gd name="connsiteX114" fmla="*/ 1191029 w 1542398"/>
                <a:gd name="connsiteY114" fmla="*/ 1406730 h 1542221"/>
                <a:gd name="connsiteX115" fmla="*/ 1170564 w 1542398"/>
                <a:gd name="connsiteY115" fmla="*/ 1424571 h 1542221"/>
                <a:gd name="connsiteX116" fmla="*/ 1151243 w 1542398"/>
                <a:gd name="connsiteY116" fmla="*/ 1442282 h 1542221"/>
                <a:gd name="connsiteX117" fmla="*/ 1136047 w 1542398"/>
                <a:gd name="connsiteY117" fmla="*/ 1456219 h 1542221"/>
                <a:gd name="connsiteX118" fmla="*/ 1116354 w 1542398"/>
                <a:gd name="connsiteY118" fmla="*/ 1474196 h 1542221"/>
                <a:gd name="connsiteX119" fmla="*/ 1106427 w 1542398"/>
                <a:gd name="connsiteY119" fmla="*/ 1483263 h 1542221"/>
                <a:gd name="connsiteX120" fmla="*/ 1084472 w 1542398"/>
                <a:gd name="connsiteY120" fmla="*/ 1503300 h 1542221"/>
                <a:gd name="connsiteX121" fmla="*/ 1077872 w 1542398"/>
                <a:gd name="connsiteY121" fmla="*/ 1506858 h 1542221"/>
                <a:gd name="connsiteX122" fmla="*/ 1048784 w 1542398"/>
                <a:gd name="connsiteY122" fmla="*/ 1512769 h 1542221"/>
                <a:gd name="connsiteX123" fmla="*/ 1022091 w 1542398"/>
                <a:gd name="connsiteY123" fmla="*/ 1518174 h 1542221"/>
                <a:gd name="connsiteX124" fmla="*/ 997448 w 1542398"/>
                <a:gd name="connsiteY124" fmla="*/ 1523177 h 1542221"/>
                <a:gd name="connsiteX125" fmla="*/ 980602 w 1542398"/>
                <a:gd name="connsiteY125" fmla="*/ 1526600 h 1542221"/>
                <a:gd name="connsiteX126" fmla="*/ 964288 w 1542398"/>
                <a:gd name="connsiteY126" fmla="*/ 1529892 h 1542221"/>
                <a:gd name="connsiteX127" fmla="*/ 940576 w 1542398"/>
                <a:gd name="connsiteY127" fmla="*/ 1534546 h 1542221"/>
                <a:gd name="connsiteX128" fmla="*/ 923650 w 1542398"/>
                <a:gd name="connsiteY128" fmla="*/ 1537889 h 1542221"/>
                <a:gd name="connsiteX129" fmla="*/ 905394 w 1542398"/>
                <a:gd name="connsiteY129" fmla="*/ 1541473 h 1542221"/>
                <a:gd name="connsiteX130" fmla="*/ 902547 w 1542398"/>
                <a:gd name="connsiteY130" fmla="*/ 1542088 h 1542221"/>
                <a:gd name="connsiteX131" fmla="*/ 899247 w 1542398"/>
                <a:gd name="connsiteY131" fmla="*/ 1542221 h 1542221"/>
                <a:gd name="connsiteX132" fmla="*/ 896771 w 1542398"/>
                <a:gd name="connsiteY132" fmla="*/ 1542088 h 1542221"/>
                <a:gd name="connsiteX133" fmla="*/ 891715 w 1542398"/>
                <a:gd name="connsiteY133" fmla="*/ 1540108 h 1542221"/>
                <a:gd name="connsiteX134" fmla="*/ 885621 w 1542398"/>
                <a:gd name="connsiteY134" fmla="*/ 1535427 h 1542221"/>
                <a:gd name="connsiteX135" fmla="*/ 881549 w 1542398"/>
                <a:gd name="connsiteY135" fmla="*/ 1533019 h 1542221"/>
                <a:gd name="connsiteX136" fmla="*/ 880538 w 1542398"/>
                <a:gd name="connsiteY136" fmla="*/ 1529327 h 1542221"/>
                <a:gd name="connsiteX137" fmla="*/ 882906 w 1542398"/>
                <a:gd name="connsiteY137" fmla="*/ 1524404 h 1542221"/>
                <a:gd name="connsiteX138" fmla="*/ 885860 w 1542398"/>
                <a:gd name="connsiteY138" fmla="*/ 1519992 h 1542221"/>
                <a:gd name="connsiteX139" fmla="*/ 886978 w 1542398"/>
                <a:gd name="connsiteY139" fmla="*/ 1516513 h 1542221"/>
                <a:gd name="connsiteX140" fmla="*/ 889001 w 1542398"/>
                <a:gd name="connsiteY140" fmla="*/ 1513865 h 1542221"/>
                <a:gd name="connsiteX141" fmla="*/ 891609 w 1542398"/>
                <a:gd name="connsiteY141" fmla="*/ 1511726 h 1542221"/>
                <a:gd name="connsiteX142" fmla="*/ 891715 w 1542398"/>
                <a:gd name="connsiteY142" fmla="*/ 1508702 h 1542221"/>
                <a:gd name="connsiteX143" fmla="*/ 889560 w 1542398"/>
                <a:gd name="connsiteY143" fmla="*/ 1503728 h 1542221"/>
                <a:gd name="connsiteX144" fmla="*/ 887670 w 1542398"/>
                <a:gd name="connsiteY144" fmla="*/ 1496852 h 1542221"/>
                <a:gd name="connsiteX145" fmla="*/ 887750 w 1542398"/>
                <a:gd name="connsiteY145" fmla="*/ 1484360 h 1542221"/>
                <a:gd name="connsiteX146" fmla="*/ 887803 w 1542398"/>
                <a:gd name="connsiteY146" fmla="*/ 1480187 h 1542221"/>
                <a:gd name="connsiteX147" fmla="*/ 887803 w 1542398"/>
                <a:gd name="connsiteY147" fmla="*/ 1478689 h 1542221"/>
                <a:gd name="connsiteX148" fmla="*/ 882347 w 1542398"/>
                <a:gd name="connsiteY148" fmla="*/ 1473901 h 1542221"/>
                <a:gd name="connsiteX149" fmla="*/ 872048 w 1542398"/>
                <a:gd name="connsiteY149" fmla="*/ 1468602 h 1542221"/>
                <a:gd name="connsiteX150" fmla="*/ 862574 w 1542398"/>
                <a:gd name="connsiteY150" fmla="*/ 1465499 h 1542221"/>
                <a:gd name="connsiteX151" fmla="*/ 858263 w 1542398"/>
                <a:gd name="connsiteY151" fmla="*/ 1464429 h 1542221"/>
                <a:gd name="connsiteX152" fmla="*/ 847804 w 1542398"/>
                <a:gd name="connsiteY152" fmla="*/ 1462556 h 1542221"/>
                <a:gd name="connsiteX153" fmla="*/ 833353 w 1542398"/>
                <a:gd name="connsiteY153" fmla="*/ 1459213 h 1542221"/>
                <a:gd name="connsiteX154" fmla="*/ 828270 w 1542398"/>
                <a:gd name="connsiteY154" fmla="*/ 1456911 h 1542221"/>
                <a:gd name="connsiteX155" fmla="*/ 818903 w 1542398"/>
                <a:gd name="connsiteY155" fmla="*/ 1445274 h 1542221"/>
                <a:gd name="connsiteX156" fmla="*/ 814298 w 1542398"/>
                <a:gd name="connsiteY156" fmla="*/ 1442306 h 1542221"/>
                <a:gd name="connsiteX157" fmla="*/ 792609 w 1542398"/>
                <a:gd name="connsiteY157" fmla="*/ 1440326 h 1542221"/>
                <a:gd name="connsiteX158" fmla="*/ 785397 w 1542398"/>
                <a:gd name="connsiteY158" fmla="*/ 1438399 h 1542221"/>
                <a:gd name="connsiteX159" fmla="*/ 779489 w 1542398"/>
                <a:gd name="connsiteY159" fmla="*/ 1435642 h 1542221"/>
                <a:gd name="connsiteX160" fmla="*/ 774432 w 1542398"/>
                <a:gd name="connsiteY160" fmla="*/ 1431898 h 1542221"/>
                <a:gd name="connsiteX161" fmla="*/ 771585 w 1542398"/>
                <a:gd name="connsiteY161" fmla="*/ 1425503 h 1542221"/>
                <a:gd name="connsiteX162" fmla="*/ 770733 w 1542398"/>
                <a:gd name="connsiteY162" fmla="*/ 1420287 h 1542221"/>
                <a:gd name="connsiteX163" fmla="*/ 768844 w 1542398"/>
                <a:gd name="connsiteY163" fmla="*/ 1417798 h 1542221"/>
                <a:gd name="connsiteX164" fmla="*/ 744919 w 1542398"/>
                <a:gd name="connsiteY164" fmla="*/ 1405173 h 1542221"/>
                <a:gd name="connsiteX165" fmla="*/ 738825 w 1542398"/>
                <a:gd name="connsiteY165" fmla="*/ 1400894 h 1542221"/>
                <a:gd name="connsiteX166" fmla="*/ 735604 w 1542398"/>
                <a:gd name="connsiteY166" fmla="*/ 1396907 h 1542221"/>
                <a:gd name="connsiteX167" fmla="*/ 735498 w 1542398"/>
                <a:gd name="connsiteY167" fmla="*/ 1390994 h 1542221"/>
                <a:gd name="connsiteX168" fmla="*/ 736137 w 1542398"/>
                <a:gd name="connsiteY168" fmla="*/ 1383745 h 1542221"/>
                <a:gd name="connsiteX169" fmla="*/ 735125 w 1542398"/>
                <a:gd name="connsiteY169" fmla="*/ 1377299 h 1542221"/>
                <a:gd name="connsiteX170" fmla="*/ 734114 w 1542398"/>
                <a:gd name="connsiteY170" fmla="*/ 1374143 h 1542221"/>
                <a:gd name="connsiteX171" fmla="*/ 723176 w 1542398"/>
                <a:gd name="connsiteY171" fmla="*/ 1366492 h 1542221"/>
                <a:gd name="connsiteX172" fmla="*/ 698719 w 1542398"/>
                <a:gd name="connsiteY172" fmla="*/ 1349316 h 1542221"/>
                <a:gd name="connsiteX173" fmla="*/ 674262 w 1542398"/>
                <a:gd name="connsiteY173" fmla="*/ 1332143 h 1542221"/>
                <a:gd name="connsiteX174" fmla="*/ 649805 w 1542398"/>
                <a:gd name="connsiteY174" fmla="*/ 1314943 h 1542221"/>
                <a:gd name="connsiteX175" fmla="*/ 625348 w 1542398"/>
                <a:gd name="connsiteY175" fmla="*/ 1297714 h 1542221"/>
                <a:gd name="connsiteX176" fmla="*/ 600890 w 1542398"/>
                <a:gd name="connsiteY176" fmla="*/ 1280460 h 1542221"/>
                <a:gd name="connsiteX177" fmla="*/ 576433 w 1542398"/>
                <a:gd name="connsiteY177" fmla="*/ 1263178 h 1542221"/>
                <a:gd name="connsiteX178" fmla="*/ 551976 w 1542398"/>
                <a:gd name="connsiteY178" fmla="*/ 1245872 h 1542221"/>
                <a:gd name="connsiteX179" fmla="*/ 527519 w 1542398"/>
                <a:gd name="connsiteY179" fmla="*/ 1228536 h 1542221"/>
                <a:gd name="connsiteX180" fmla="*/ 503062 w 1542398"/>
                <a:gd name="connsiteY180" fmla="*/ 1211147 h 1542221"/>
                <a:gd name="connsiteX181" fmla="*/ 478578 w 1542398"/>
                <a:gd name="connsiteY181" fmla="*/ 1193788 h 1542221"/>
                <a:gd name="connsiteX182" fmla="*/ 454147 w 1542398"/>
                <a:gd name="connsiteY182" fmla="*/ 1176346 h 1542221"/>
                <a:gd name="connsiteX183" fmla="*/ 429690 w 1542398"/>
                <a:gd name="connsiteY183" fmla="*/ 1158904 h 1542221"/>
                <a:gd name="connsiteX184" fmla="*/ 405233 w 1542398"/>
                <a:gd name="connsiteY184" fmla="*/ 1141435 h 1542221"/>
                <a:gd name="connsiteX185" fmla="*/ 380749 w 1542398"/>
                <a:gd name="connsiteY185" fmla="*/ 1123913 h 1542221"/>
                <a:gd name="connsiteX186" fmla="*/ 356292 w 1542398"/>
                <a:gd name="connsiteY186" fmla="*/ 1106365 h 1542221"/>
                <a:gd name="connsiteX187" fmla="*/ 331835 w 1542398"/>
                <a:gd name="connsiteY187" fmla="*/ 1088790 h 1542221"/>
                <a:gd name="connsiteX188" fmla="*/ 311157 w 1542398"/>
                <a:gd name="connsiteY188" fmla="*/ 1073942 h 1542221"/>
                <a:gd name="connsiteX189" fmla="*/ 288350 w 1542398"/>
                <a:gd name="connsiteY189" fmla="*/ 1058212 h 1542221"/>
                <a:gd name="connsiteX190" fmla="*/ 271397 w 1542398"/>
                <a:gd name="connsiteY190" fmla="*/ 1046683 h 1542221"/>
                <a:gd name="connsiteX191" fmla="*/ 254578 w 1542398"/>
                <a:gd name="connsiteY191" fmla="*/ 1035181 h 1542221"/>
                <a:gd name="connsiteX192" fmla="*/ 236481 w 1542398"/>
                <a:gd name="connsiteY192" fmla="*/ 1022849 h 1542221"/>
                <a:gd name="connsiteX193" fmla="*/ 224718 w 1542398"/>
                <a:gd name="connsiteY193" fmla="*/ 1015197 h 1542221"/>
                <a:gd name="connsiteX194" fmla="*/ 210694 w 1542398"/>
                <a:gd name="connsiteY194" fmla="*/ 1006048 h 1542221"/>
                <a:gd name="connsiteX195" fmla="*/ 196642 w 1542398"/>
                <a:gd name="connsiteY195" fmla="*/ 996872 h 1542221"/>
                <a:gd name="connsiteX196" fmla="*/ 182590 w 1542398"/>
                <a:gd name="connsiteY196" fmla="*/ 987696 h 1542221"/>
                <a:gd name="connsiteX197" fmla="*/ 168539 w 1542398"/>
                <a:gd name="connsiteY197" fmla="*/ 978522 h 1542221"/>
                <a:gd name="connsiteX198" fmla="*/ 154487 w 1542398"/>
                <a:gd name="connsiteY198" fmla="*/ 969346 h 1542221"/>
                <a:gd name="connsiteX199" fmla="*/ 140436 w 1542398"/>
                <a:gd name="connsiteY199" fmla="*/ 960143 h 1542221"/>
                <a:gd name="connsiteX200" fmla="*/ 126411 w 1542398"/>
                <a:gd name="connsiteY200" fmla="*/ 950941 h 1542221"/>
                <a:gd name="connsiteX201" fmla="*/ 112359 w 1542398"/>
                <a:gd name="connsiteY201" fmla="*/ 941711 h 1542221"/>
                <a:gd name="connsiteX202" fmla="*/ 98308 w 1542398"/>
                <a:gd name="connsiteY202" fmla="*/ 932482 h 1542221"/>
                <a:gd name="connsiteX203" fmla="*/ 84283 w 1542398"/>
                <a:gd name="connsiteY203" fmla="*/ 923253 h 1542221"/>
                <a:gd name="connsiteX204" fmla="*/ 70231 w 1542398"/>
                <a:gd name="connsiteY204" fmla="*/ 914023 h 1542221"/>
                <a:gd name="connsiteX205" fmla="*/ 56180 w 1542398"/>
                <a:gd name="connsiteY205" fmla="*/ 904768 h 1542221"/>
                <a:gd name="connsiteX206" fmla="*/ 42128 w 1542398"/>
                <a:gd name="connsiteY206" fmla="*/ 895512 h 1542221"/>
                <a:gd name="connsiteX207" fmla="*/ 28077 w 1542398"/>
                <a:gd name="connsiteY207" fmla="*/ 886232 h 1542221"/>
                <a:gd name="connsiteX208" fmla="*/ 14025 w 1542398"/>
                <a:gd name="connsiteY208" fmla="*/ 876947 h 1542221"/>
                <a:gd name="connsiteX209" fmla="*/ 0 w 1542398"/>
                <a:gd name="connsiteY209" fmla="*/ 867664 h 1542221"/>
                <a:gd name="connsiteX210" fmla="*/ 0 w 1542398"/>
                <a:gd name="connsiteY210" fmla="*/ 850491 h 1542221"/>
                <a:gd name="connsiteX211" fmla="*/ 0 w 1542398"/>
                <a:gd name="connsiteY211" fmla="*/ 836500 h 1542221"/>
                <a:gd name="connsiteX212" fmla="*/ 0 w 1542398"/>
                <a:gd name="connsiteY212" fmla="*/ 815902 h 1542221"/>
                <a:gd name="connsiteX213" fmla="*/ 0 w 1542398"/>
                <a:gd name="connsiteY213" fmla="*/ 797978 h 1542221"/>
                <a:gd name="connsiteX214" fmla="*/ 0 w 1542398"/>
                <a:gd name="connsiteY214" fmla="*/ 780055 h 1542221"/>
                <a:gd name="connsiteX215" fmla="*/ 0 w 1542398"/>
                <a:gd name="connsiteY215" fmla="*/ 767696 h 1542221"/>
                <a:gd name="connsiteX216" fmla="*/ 0 w 1542398"/>
                <a:gd name="connsiteY216" fmla="*/ 754802 h 1542221"/>
                <a:gd name="connsiteX217" fmla="*/ 373 w 1542398"/>
                <a:gd name="connsiteY217" fmla="*/ 748971 h 1542221"/>
                <a:gd name="connsiteX218" fmla="*/ 1756 w 1542398"/>
                <a:gd name="connsiteY218" fmla="*/ 746483 h 1542221"/>
                <a:gd name="connsiteX219" fmla="*/ 9341 w 1542398"/>
                <a:gd name="connsiteY219" fmla="*/ 742283 h 1542221"/>
                <a:gd name="connsiteX220" fmla="*/ 21210 w 1542398"/>
                <a:gd name="connsiteY220" fmla="*/ 732705 h 1542221"/>
                <a:gd name="connsiteX221" fmla="*/ 25602 w 1542398"/>
                <a:gd name="connsiteY221" fmla="*/ 728452 h 1542221"/>
                <a:gd name="connsiteX222" fmla="*/ 31217 w 1542398"/>
                <a:gd name="connsiteY222" fmla="*/ 724146 h 1542221"/>
                <a:gd name="connsiteX223" fmla="*/ 51097 w 1542398"/>
                <a:gd name="connsiteY223" fmla="*/ 711173 h 1542221"/>
                <a:gd name="connsiteX224" fmla="*/ 55222 w 1542398"/>
                <a:gd name="connsiteY224" fmla="*/ 707535 h 1542221"/>
                <a:gd name="connsiteX225" fmla="*/ 74542 w 1542398"/>
                <a:gd name="connsiteY225" fmla="*/ 692578 h 1542221"/>
                <a:gd name="connsiteX226" fmla="*/ 79067 w 1542398"/>
                <a:gd name="connsiteY226" fmla="*/ 690386 h 1542221"/>
                <a:gd name="connsiteX227" fmla="*/ 89446 w 1542398"/>
                <a:gd name="connsiteY227" fmla="*/ 688914 h 1542221"/>
                <a:gd name="connsiteX228" fmla="*/ 93784 w 1542398"/>
                <a:gd name="connsiteY228" fmla="*/ 686106 h 1542221"/>
                <a:gd name="connsiteX229" fmla="*/ 99612 w 1542398"/>
                <a:gd name="connsiteY229" fmla="*/ 680113 h 1542221"/>
                <a:gd name="connsiteX230" fmla="*/ 108181 w 1542398"/>
                <a:gd name="connsiteY230" fmla="*/ 673265 h 1542221"/>
                <a:gd name="connsiteX231" fmla="*/ 113743 w 1542398"/>
                <a:gd name="connsiteY231" fmla="*/ 670003 h 1542221"/>
                <a:gd name="connsiteX232" fmla="*/ 115074 w 1542398"/>
                <a:gd name="connsiteY232" fmla="*/ 669415 h 1542221"/>
                <a:gd name="connsiteX233" fmla="*/ 118640 w 1542398"/>
                <a:gd name="connsiteY233" fmla="*/ 668933 h 1542221"/>
                <a:gd name="connsiteX234" fmla="*/ 136497 w 1542398"/>
                <a:gd name="connsiteY234" fmla="*/ 670966 h 1542221"/>
                <a:gd name="connsiteX235" fmla="*/ 144002 w 1542398"/>
                <a:gd name="connsiteY235" fmla="*/ 672491 h 1542221"/>
                <a:gd name="connsiteX236" fmla="*/ 152970 w 1542398"/>
                <a:gd name="connsiteY236" fmla="*/ 673774 h 1542221"/>
                <a:gd name="connsiteX237" fmla="*/ 155765 w 1542398"/>
                <a:gd name="connsiteY237" fmla="*/ 672893 h 1542221"/>
                <a:gd name="connsiteX238" fmla="*/ 158160 w 1542398"/>
                <a:gd name="connsiteY238" fmla="*/ 670753 h 1542221"/>
                <a:gd name="connsiteX239" fmla="*/ 161540 w 1542398"/>
                <a:gd name="connsiteY239" fmla="*/ 665963 h 1542221"/>
                <a:gd name="connsiteX240" fmla="*/ 162258 w 1542398"/>
                <a:gd name="connsiteY240" fmla="*/ 660265 h 1542221"/>
                <a:gd name="connsiteX241" fmla="*/ 162471 w 1542398"/>
                <a:gd name="connsiteY241" fmla="*/ 655291 h 1542221"/>
                <a:gd name="connsiteX242" fmla="*/ 163003 w 1542398"/>
                <a:gd name="connsiteY242" fmla="*/ 653125 h 1542221"/>
                <a:gd name="connsiteX243" fmla="*/ 164574 w 1542398"/>
                <a:gd name="connsiteY243" fmla="*/ 652135 h 1542221"/>
                <a:gd name="connsiteX244" fmla="*/ 168486 w 1542398"/>
                <a:gd name="connsiteY244" fmla="*/ 652510 h 1542221"/>
                <a:gd name="connsiteX245" fmla="*/ 173702 w 1542398"/>
                <a:gd name="connsiteY245" fmla="*/ 653181 h 1542221"/>
                <a:gd name="connsiteX246" fmla="*/ 184374 w 1542398"/>
                <a:gd name="connsiteY246" fmla="*/ 652968 h 1542221"/>
                <a:gd name="connsiteX247" fmla="*/ 187993 w 1542398"/>
                <a:gd name="connsiteY247" fmla="*/ 652271 h 1542221"/>
                <a:gd name="connsiteX248" fmla="*/ 200102 w 1542398"/>
                <a:gd name="connsiteY248" fmla="*/ 651198 h 1542221"/>
                <a:gd name="connsiteX249" fmla="*/ 217214 w 1542398"/>
                <a:gd name="connsiteY249" fmla="*/ 647959 h 1542221"/>
                <a:gd name="connsiteX250" fmla="*/ 230786 w 1542398"/>
                <a:gd name="connsiteY250" fmla="*/ 643733 h 1542221"/>
                <a:gd name="connsiteX251" fmla="*/ 241591 w 1542398"/>
                <a:gd name="connsiteY251" fmla="*/ 640391 h 1542221"/>
                <a:gd name="connsiteX252" fmla="*/ 253168 w 1542398"/>
                <a:gd name="connsiteY252" fmla="*/ 631590 h 1542221"/>
                <a:gd name="connsiteX253" fmla="*/ 261657 w 1542398"/>
                <a:gd name="connsiteY253" fmla="*/ 622305 h 1542221"/>
                <a:gd name="connsiteX254" fmla="*/ 270466 w 1542398"/>
                <a:gd name="connsiteY254" fmla="*/ 608450 h 1542221"/>
                <a:gd name="connsiteX255" fmla="*/ 277465 w 1542398"/>
                <a:gd name="connsiteY255" fmla="*/ 596410 h 1542221"/>
                <a:gd name="connsiteX256" fmla="*/ 291650 w 1542398"/>
                <a:gd name="connsiteY256" fmla="*/ 588895 h 1542221"/>
                <a:gd name="connsiteX257" fmla="*/ 303492 w 1542398"/>
                <a:gd name="connsiteY257" fmla="*/ 584320 h 1542221"/>
                <a:gd name="connsiteX258" fmla="*/ 310279 w 1542398"/>
                <a:gd name="connsiteY258" fmla="*/ 582529 h 1542221"/>
                <a:gd name="connsiteX259" fmla="*/ 325661 w 1542398"/>
                <a:gd name="connsiteY259" fmla="*/ 576161 h 1542221"/>
                <a:gd name="connsiteX260" fmla="*/ 338675 w 1542398"/>
                <a:gd name="connsiteY260" fmla="*/ 566532 h 1542221"/>
                <a:gd name="connsiteX261" fmla="*/ 350890 w 1542398"/>
                <a:gd name="connsiteY261" fmla="*/ 557489 h 1542221"/>
                <a:gd name="connsiteX262" fmla="*/ 360231 w 1542398"/>
                <a:gd name="connsiteY262" fmla="*/ 556286 h 1542221"/>
                <a:gd name="connsiteX263" fmla="*/ 372047 w 1542398"/>
                <a:gd name="connsiteY263" fmla="*/ 554788 h 1542221"/>
                <a:gd name="connsiteX264" fmla="*/ 374682 w 1542398"/>
                <a:gd name="connsiteY264" fmla="*/ 553103 h 1542221"/>
                <a:gd name="connsiteX265" fmla="*/ 377662 w 1542398"/>
                <a:gd name="connsiteY265" fmla="*/ 549894 h 1542221"/>
                <a:gd name="connsiteX266" fmla="*/ 377822 w 1542398"/>
                <a:gd name="connsiteY266" fmla="*/ 544223 h 1542221"/>
                <a:gd name="connsiteX267" fmla="*/ 374256 w 1542398"/>
                <a:gd name="connsiteY267" fmla="*/ 540236 h 1542221"/>
                <a:gd name="connsiteX268" fmla="*/ 369945 w 1542398"/>
                <a:gd name="connsiteY268" fmla="*/ 538150 h 1542221"/>
                <a:gd name="connsiteX269" fmla="*/ 366884 w 1542398"/>
                <a:gd name="connsiteY269" fmla="*/ 535848 h 1542221"/>
                <a:gd name="connsiteX270" fmla="*/ 363850 w 1542398"/>
                <a:gd name="connsiteY270" fmla="*/ 535419 h 1542221"/>
                <a:gd name="connsiteX271" fmla="*/ 362227 w 1542398"/>
                <a:gd name="connsiteY271" fmla="*/ 532691 h 1542221"/>
                <a:gd name="connsiteX272" fmla="*/ 363132 w 1542398"/>
                <a:gd name="connsiteY272" fmla="*/ 527662 h 1542221"/>
                <a:gd name="connsiteX273" fmla="*/ 363584 w 1542398"/>
                <a:gd name="connsiteY273" fmla="*/ 523007 h 1542221"/>
                <a:gd name="connsiteX274" fmla="*/ 365527 w 1542398"/>
                <a:gd name="connsiteY274" fmla="*/ 518352 h 1542221"/>
                <a:gd name="connsiteX275" fmla="*/ 364995 w 1542398"/>
                <a:gd name="connsiteY275" fmla="*/ 511771 h 1542221"/>
                <a:gd name="connsiteX276" fmla="*/ 361961 w 1542398"/>
                <a:gd name="connsiteY276" fmla="*/ 505192 h 1542221"/>
                <a:gd name="connsiteX277" fmla="*/ 361029 w 1542398"/>
                <a:gd name="connsiteY277" fmla="*/ 500455 h 1542221"/>
                <a:gd name="connsiteX278" fmla="*/ 361242 w 1542398"/>
                <a:gd name="connsiteY278" fmla="*/ 495747 h 1542221"/>
                <a:gd name="connsiteX279" fmla="*/ 362732 w 1542398"/>
                <a:gd name="connsiteY279" fmla="*/ 492083 h 1542221"/>
                <a:gd name="connsiteX280" fmla="*/ 367097 w 1542398"/>
                <a:gd name="connsiteY280" fmla="*/ 489648 h 1542221"/>
                <a:gd name="connsiteX281" fmla="*/ 372180 w 1542398"/>
                <a:gd name="connsiteY281" fmla="*/ 488711 h 1542221"/>
                <a:gd name="connsiteX282" fmla="*/ 379312 w 1542398"/>
                <a:gd name="connsiteY282" fmla="*/ 489887 h 1542221"/>
                <a:gd name="connsiteX283" fmla="*/ 391634 w 1542398"/>
                <a:gd name="connsiteY283" fmla="*/ 488309 h 1542221"/>
                <a:gd name="connsiteX284" fmla="*/ 423170 w 1542398"/>
                <a:gd name="connsiteY284" fmla="*/ 476914 h 1542221"/>
                <a:gd name="connsiteX285" fmla="*/ 425352 w 1542398"/>
                <a:gd name="connsiteY285" fmla="*/ 473409 h 1542221"/>
                <a:gd name="connsiteX286" fmla="*/ 427375 w 1542398"/>
                <a:gd name="connsiteY286" fmla="*/ 465518 h 1542221"/>
                <a:gd name="connsiteX287" fmla="*/ 429637 w 1542398"/>
                <a:gd name="connsiteY287" fmla="*/ 458591 h 1542221"/>
                <a:gd name="connsiteX288" fmla="*/ 432910 w 1542398"/>
                <a:gd name="connsiteY288" fmla="*/ 456262 h 1542221"/>
                <a:gd name="connsiteX289" fmla="*/ 434693 w 1542398"/>
                <a:gd name="connsiteY289" fmla="*/ 455754 h 1542221"/>
                <a:gd name="connsiteX290" fmla="*/ 445206 w 1542398"/>
                <a:gd name="connsiteY290" fmla="*/ 453883 h 1542221"/>
                <a:gd name="connsiteX291" fmla="*/ 460082 w 1542398"/>
                <a:gd name="connsiteY291" fmla="*/ 451262 h 1542221"/>
                <a:gd name="connsiteX292" fmla="*/ 465671 w 1542398"/>
                <a:gd name="connsiteY292" fmla="*/ 450886 h 1542221"/>
                <a:gd name="connsiteX293" fmla="*/ 481905 w 1542398"/>
                <a:gd name="connsiteY293" fmla="*/ 451637 h 1542221"/>
                <a:gd name="connsiteX294" fmla="*/ 493721 w 1542398"/>
                <a:gd name="connsiteY294" fmla="*/ 452198 h 1542221"/>
                <a:gd name="connsiteX295" fmla="*/ 512829 w 1542398"/>
                <a:gd name="connsiteY295" fmla="*/ 453108 h 1542221"/>
                <a:gd name="connsiteX296" fmla="*/ 526401 w 1542398"/>
                <a:gd name="connsiteY296" fmla="*/ 453564 h 1542221"/>
                <a:gd name="connsiteX297" fmla="*/ 538217 w 1542398"/>
                <a:gd name="connsiteY297" fmla="*/ 453965 h 1542221"/>
                <a:gd name="connsiteX298" fmla="*/ 553280 w 1542398"/>
                <a:gd name="connsiteY298" fmla="*/ 454500 h 1542221"/>
                <a:gd name="connsiteX299" fmla="*/ 556979 w 1542398"/>
                <a:gd name="connsiteY299" fmla="*/ 452896 h 1542221"/>
                <a:gd name="connsiteX300" fmla="*/ 556979 w 1542398"/>
                <a:gd name="connsiteY300" fmla="*/ 447839 h 1542221"/>
                <a:gd name="connsiteX301" fmla="*/ 554265 w 1542398"/>
                <a:gd name="connsiteY301" fmla="*/ 438423 h 1542221"/>
                <a:gd name="connsiteX302" fmla="*/ 555915 w 1542398"/>
                <a:gd name="connsiteY302" fmla="*/ 432537 h 1542221"/>
                <a:gd name="connsiteX303" fmla="*/ 561716 w 1542398"/>
                <a:gd name="connsiteY303" fmla="*/ 427078 h 1542221"/>
                <a:gd name="connsiteX304" fmla="*/ 568955 w 1542398"/>
                <a:gd name="connsiteY304" fmla="*/ 420981 h 1542221"/>
                <a:gd name="connsiteX305" fmla="*/ 565575 w 1542398"/>
                <a:gd name="connsiteY305" fmla="*/ 413543 h 1542221"/>
                <a:gd name="connsiteX306" fmla="*/ 559800 w 1542398"/>
                <a:gd name="connsiteY306" fmla="*/ 408569 h 1542221"/>
                <a:gd name="connsiteX307" fmla="*/ 551737 w 1542398"/>
                <a:gd name="connsiteY307" fmla="*/ 402576 h 1542221"/>
                <a:gd name="connsiteX308" fmla="*/ 547558 w 1542398"/>
                <a:gd name="connsiteY308" fmla="*/ 400141 h 1542221"/>
                <a:gd name="connsiteX309" fmla="*/ 540240 w 1542398"/>
                <a:gd name="connsiteY309" fmla="*/ 392892 h 1542221"/>
                <a:gd name="connsiteX310" fmla="*/ 535769 w 1542398"/>
                <a:gd name="connsiteY310" fmla="*/ 384626 h 1542221"/>
                <a:gd name="connsiteX311" fmla="*/ 532735 w 1542398"/>
                <a:gd name="connsiteY311" fmla="*/ 367184 h 1542221"/>
                <a:gd name="connsiteX312" fmla="*/ 527173 w 1542398"/>
                <a:gd name="connsiteY312" fmla="*/ 357393 h 1542221"/>
                <a:gd name="connsiteX313" fmla="*/ 523128 w 1542398"/>
                <a:gd name="connsiteY313" fmla="*/ 345300 h 1542221"/>
                <a:gd name="connsiteX314" fmla="*/ 526721 w 1542398"/>
                <a:gd name="connsiteY314" fmla="*/ 323070 h 1542221"/>
                <a:gd name="connsiteX315" fmla="*/ 521345 w 1542398"/>
                <a:gd name="connsiteY315" fmla="*/ 309615 h 1542221"/>
                <a:gd name="connsiteX316" fmla="*/ 520520 w 1542398"/>
                <a:gd name="connsiteY316" fmla="*/ 303784 h 1542221"/>
                <a:gd name="connsiteX317" fmla="*/ 520467 w 1542398"/>
                <a:gd name="connsiteY317" fmla="*/ 296907 h 1542221"/>
                <a:gd name="connsiteX318" fmla="*/ 522117 w 1542398"/>
                <a:gd name="connsiteY318" fmla="*/ 285003 h 1542221"/>
                <a:gd name="connsiteX319" fmla="*/ 521052 w 1542398"/>
                <a:gd name="connsiteY319" fmla="*/ 268232 h 1542221"/>
                <a:gd name="connsiteX320" fmla="*/ 514718 w 1542398"/>
                <a:gd name="connsiteY320" fmla="*/ 250896 h 1542221"/>
                <a:gd name="connsiteX321" fmla="*/ 517699 w 1542398"/>
                <a:gd name="connsiteY321" fmla="*/ 244986 h 1542221"/>
                <a:gd name="connsiteX322" fmla="*/ 519083 w 1542398"/>
                <a:gd name="connsiteY322" fmla="*/ 241909 h 1542221"/>
                <a:gd name="connsiteX323" fmla="*/ 518630 w 1542398"/>
                <a:gd name="connsiteY323" fmla="*/ 239261 h 1542221"/>
                <a:gd name="connsiteX324" fmla="*/ 512855 w 1542398"/>
                <a:gd name="connsiteY324" fmla="*/ 233750 h 1542221"/>
                <a:gd name="connsiteX325" fmla="*/ 510407 w 1542398"/>
                <a:gd name="connsiteY325" fmla="*/ 229175 h 1542221"/>
                <a:gd name="connsiteX326" fmla="*/ 511684 w 1542398"/>
                <a:gd name="connsiteY326" fmla="*/ 224895 h 1542221"/>
                <a:gd name="connsiteX327" fmla="*/ 514692 w 1542398"/>
                <a:gd name="connsiteY327" fmla="*/ 218662 h 1542221"/>
                <a:gd name="connsiteX328" fmla="*/ 514425 w 1542398"/>
                <a:gd name="connsiteY328" fmla="*/ 216041 h 1542221"/>
                <a:gd name="connsiteX329" fmla="*/ 505084 w 1542398"/>
                <a:gd name="connsiteY329" fmla="*/ 208444 h 1542221"/>
                <a:gd name="connsiteX330" fmla="*/ 489330 w 1542398"/>
                <a:gd name="connsiteY330" fmla="*/ 196111 h 1542221"/>
                <a:gd name="connsiteX331" fmla="*/ 484912 w 1542398"/>
                <a:gd name="connsiteY331" fmla="*/ 190708 h 1542221"/>
                <a:gd name="connsiteX332" fmla="*/ 482756 w 1542398"/>
                <a:gd name="connsiteY332" fmla="*/ 183940 h 1542221"/>
                <a:gd name="connsiteX333" fmla="*/ 497846 w 1542398"/>
                <a:gd name="connsiteY333" fmla="*/ 185677 h 1542221"/>
                <a:gd name="connsiteX334" fmla="*/ 505643 w 1542398"/>
                <a:gd name="connsiteY334" fmla="*/ 184847 h 1542221"/>
                <a:gd name="connsiteX335" fmla="*/ 523527 w 1542398"/>
                <a:gd name="connsiteY335" fmla="*/ 176715 h 1542221"/>
                <a:gd name="connsiteX336" fmla="*/ 537738 w 1542398"/>
                <a:gd name="connsiteY336" fmla="*/ 165720 h 1542221"/>
                <a:gd name="connsiteX337" fmla="*/ 548783 w 1542398"/>
                <a:gd name="connsiteY337" fmla="*/ 160129 h 1542221"/>
                <a:gd name="connsiteX338" fmla="*/ 558496 w 1542398"/>
                <a:gd name="connsiteY338" fmla="*/ 148065 h 1542221"/>
                <a:gd name="connsiteX339" fmla="*/ 567305 w 1542398"/>
                <a:gd name="connsiteY339" fmla="*/ 140441 h 1542221"/>
                <a:gd name="connsiteX340" fmla="*/ 580026 w 1542398"/>
                <a:gd name="connsiteY340" fmla="*/ 132201 h 1542221"/>
                <a:gd name="connsiteX341" fmla="*/ 616725 w 1542398"/>
                <a:gd name="connsiteY341" fmla="*/ 114412 h 1542221"/>
                <a:gd name="connsiteX342" fmla="*/ 622340 w 1542398"/>
                <a:gd name="connsiteY342" fmla="*/ 114279 h 1542221"/>
                <a:gd name="connsiteX343" fmla="*/ 634422 w 1542398"/>
                <a:gd name="connsiteY343" fmla="*/ 118318 h 1542221"/>
                <a:gd name="connsiteX344" fmla="*/ 644935 w 1542398"/>
                <a:gd name="connsiteY344" fmla="*/ 117062 h 1542221"/>
                <a:gd name="connsiteX345" fmla="*/ 652120 w 1542398"/>
                <a:gd name="connsiteY345" fmla="*/ 110829 h 1542221"/>
                <a:gd name="connsiteX346" fmla="*/ 659864 w 1542398"/>
                <a:gd name="connsiteY346" fmla="*/ 95795 h 1542221"/>
                <a:gd name="connsiteX347" fmla="*/ 671867 w 1542398"/>
                <a:gd name="connsiteY347" fmla="*/ 86619 h 1542221"/>
                <a:gd name="connsiteX348" fmla="*/ 687010 w 1542398"/>
                <a:gd name="connsiteY348" fmla="*/ 77417 h 1542221"/>
                <a:gd name="connsiteX349" fmla="*/ 707608 w 1542398"/>
                <a:gd name="connsiteY349" fmla="*/ 68616 h 1542221"/>
                <a:gd name="connsiteX350" fmla="*/ 721100 w 1542398"/>
                <a:gd name="connsiteY350" fmla="*/ 60510 h 1542221"/>
                <a:gd name="connsiteX351" fmla="*/ 742444 w 1542398"/>
                <a:gd name="connsiteY351" fmla="*/ 53475 h 1542221"/>
                <a:gd name="connsiteX352" fmla="*/ 796016 w 1542398"/>
                <a:gd name="connsiteY352" fmla="*/ 49007 h 1542221"/>
                <a:gd name="connsiteX353" fmla="*/ 823533 w 1542398"/>
                <a:gd name="connsiteY353" fmla="*/ 45021 h 1542221"/>
                <a:gd name="connsiteX354" fmla="*/ 842242 w 1542398"/>
                <a:gd name="connsiteY354" fmla="*/ 45932 h 1542221"/>
                <a:gd name="connsiteX355" fmla="*/ 861137 w 1542398"/>
                <a:gd name="connsiteY355" fmla="*/ 33038 h 1542221"/>
                <a:gd name="connsiteX356" fmla="*/ 870584 w 1542398"/>
                <a:gd name="connsiteY356" fmla="*/ 28784 h 1542221"/>
                <a:gd name="connsiteX357" fmla="*/ 911488 w 1542398"/>
                <a:gd name="connsiteY357" fmla="*/ 27794 h 1542221"/>
                <a:gd name="connsiteX358" fmla="*/ 930783 w 1542398"/>
                <a:gd name="connsiteY358" fmla="*/ 18351 h 1542221"/>
                <a:gd name="connsiteX359" fmla="*/ 1003915 w 1542398"/>
                <a:gd name="connsiteY359" fmla="*/ 18351 h 1542221"/>
                <a:gd name="connsiteX360" fmla="*/ 1012857 w 1542398"/>
                <a:gd name="connsiteY360" fmla="*/ 21508 h 1542221"/>
                <a:gd name="connsiteX361" fmla="*/ 1021639 w 1542398"/>
                <a:gd name="connsiteY361" fmla="*/ 26590 h 1542221"/>
                <a:gd name="connsiteX362" fmla="*/ 1036595 w 1542398"/>
                <a:gd name="connsiteY362" fmla="*/ 38816 h 1542221"/>
                <a:gd name="connsiteX363" fmla="*/ 1044047 w 1542398"/>
                <a:gd name="connsiteY363" fmla="*/ 41491 h 1542221"/>
                <a:gd name="connsiteX364" fmla="*/ 1053707 w 1542398"/>
                <a:gd name="connsiteY364" fmla="*/ 38949 h 1542221"/>
                <a:gd name="connsiteX365" fmla="*/ 1076169 w 1542398"/>
                <a:gd name="connsiteY365" fmla="*/ 27366 h 1542221"/>
                <a:gd name="connsiteX366" fmla="*/ 1101504 w 1542398"/>
                <a:gd name="connsiteY366" fmla="*/ 21321 h 1542221"/>
                <a:gd name="connsiteX367" fmla="*/ 1115289 w 1542398"/>
                <a:gd name="connsiteY367" fmla="*/ 14419 h 1542221"/>
                <a:gd name="connsiteX368" fmla="*/ 1121144 w 1542398"/>
                <a:gd name="connsiteY368" fmla="*/ 4334 h 1542221"/>
                <a:gd name="connsiteX369" fmla="*/ 1133013 w 1542398"/>
                <a:gd name="connsiteY369" fmla="*/ 615 h 1542221"/>
                <a:gd name="connsiteX370" fmla="*/ 1139693 w 1542398"/>
                <a:gd name="connsiteY370" fmla="*/ 8373 h 1542221"/>
                <a:gd name="connsiteX371" fmla="*/ 1165960 w 1542398"/>
                <a:gd name="connsiteY371" fmla="*/ 16185 h 1542221"/>
                <a:gd name="connsiteX372" fmla="*/ 1182087 w 1542398"/>
                <a:gd name="connsiteY372" fmla="*/ 13938 h 1542221"/>
                <a:gd name="connsiteX373" fmla="*/ 1189166 w 1542398"/>
                <a:gd name="connsiteY373" fmla="*/ 11583 h 1542221"/>
                <a:gd name="connsiteX374" fmla="*/ 1186611 w 1542398"/>
                <a:gd name="connsiteY374" fmla="*/ 0 h 1542221"/>
                <a:gd name="connsiteX375" fmla="*/ 1203670 w 1542398"/>
                <a:gd name="connsiteY375" fmla="*/ 3076 h 1542221"/>
                <a:gd name="connsiteX376" fmla="*/ 1216764 w 1542398"/>
                <a:gd name="connsiteY376" fmla="*/ 8667 h 1542221"/>
                <a:gd name="connsiteX377" fmla="*/ 1230469 w 1542398"/>
                <a:gd name="connsiteY377" fmla="*/ 19849 h 1542221"/>
                <a:gd name="connsiteX378" fmla="*/ 1239358 w 1542398"/>
                <a:gd name="connsiteY378" fmla="*/ 22069 h 1542221"/>
                <a:gd name="connsiteX379" fmla="*/ 1255539 w 1542398"/>
                <a:gd name="connsiteY379" fmla="*/ 17039 h 154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1542398" h="1542221">
                  <a:moveTo>
                    <a:pt x="1289124" y="14526"/>
                  </a:moveTo>
                  <a:lnTo>
                    <a:pt x="1290694" y="19502"/>
                  </a:lnTo>
                  <a:lnTo>
                    <a:pt x="1290960" y="24156"/>
                  </a:lnTo>
                  <a:lnTo>
                    <a:pt x="1283881" y="28490"/>
                  </a:lnTo>
                  <a:lnTo>
                    <a:pt x="1279224" y="31005"/>
                  </a:lnTo>
                  <a:lnTo>
                    <a:pt x="1273635" y="42963"/>
                  </a:lnTo>
                  <a:lnTo>
                    <a:pt x="1263283" y="51068"/>
                  </a:lnTo>
                  <a:lnTo>
                    <a:pt x="1261553" y="53530"/>
                  </a:lnTo>
                  <a:lnTo>
                    <a:pt x="1261633" y="55749"/>
                  </a:lnTo>
                  <a:lnTo>
                    <a:pt x="1268659" y="59414"/>
                  </a:lnTo>
                  <a:lnTo>
                    <a:pt x="1271001" y="62892"/>
                  </a:lnTo>
                  <a:lnTo>
                    <a:pt x="1272092" y="67546"/>
                  </a:lnTo>
                  <a:lnTo>
                    <a:pt x="1268952" y="84186"/>
                  </a:lnTo>
                  <a:lnTo>
                    <a:pt x="1266982" y="96919"/>
                  </a:lnTo>
                  <a:lnTo>
                    <a:pt x="1264401" y="113585"/>
                  </a:lnTo>
                  <a:lnTo>
                    <a:pt x="1264507" y="119925"/>
                  </a:lnTo>
                  <a:lnTo>
                    <a:pt x="1267168" y="127522"/>
                  </a:lnTo>
                  <a:lnTo>
                    <a:pt x="1269803" y="133434"/>
                  </a:lnTo>
                  <a:lnTo>
                    <a:pt x="1270628" y="140122"/>
                  </a:lnTo>
                  <a:lnTo>
                    <a:pt x="1269697" y="156573"/>
                  </a:lnTo>
                  <a:lnTo>
                    <a:pt x="1272917" y="166070"/>
                  </a:lnTo>
                  <a:lnTo>
                    <a:pt x="1275498" y="174818"/>
                  </a:lnTo>
                  <a:lnTo>
                    <a:pt x="1269351" y="185705"/>
                  </a:lnTo>
                  <a:lnTo>
                    <a:pt x="1266716" y="195309"/>
                  </a:lnTo>
                  <a:lnTo>
                    <a:pt x="1265066" y="209032"/>
                  </a:lnTo>
                  <a:lnTo>
                    <a:pt x="1264401" y="217673"/>
                  </a:lnTo>
                  <a:lnTo>
                    <a:pt x="1260435" y="225645"/>
                  </a:lnTo>
                  <a:lnTo>
                    <a:pt x="1255273" y="233108"/>
                  </a:lnTo>
                  <a:lnTo>
                    <a:pt x="1249444" y="237763"/>
                  </a:lnTo>
                  <a:lnTo>
                    <a:pt x="1242259" y="241776"/>
                  </a:lnTo>
                  <a:lnTo>
                    <a:pt x="1233982" y="247046"/>
                  </a:lnTo>
                  <a:lnTo>
                    <a:pt x="1227276" y="261142"/>
                  </a:lnTo>
                  <a:lnTo>
                    <a:pt x="1212772" y="272860"/>
                  </a:lnTo>
                  <a:lnTo>
                    <a:pt x="1209738" y="276873"/>
                  </a:lnTo>
                  <a:lnTo>
                    <a:pt x="1208381" y="286236"/>
                  </a:lnTo>
                  <a:lnTo>
                    <a:pt x="1208727" y="299209"/>
                  </a:lnTo>
                  <a:lnTo>
                    <a:pt x="1211282" y="309508"/>
                  </a:lnTo>
                  <a:lnTo>
                    <a:pt x="1218228" y="324704"/>
                  </a:lnTo>
                  <a:lnTo>
                    <a:pt x="1224322" y="341396"/>
                  </a:lnTo>
                  <a:lnTo>
                    <a:pt x="1225972" y="349768"/>
                  </a:lnTo>
                  <a:lnTo>
                    <a:pt x="1228314" y="352951"/>
                  </a:lnTo>
                  <a:lnTo>
                    <a:pt x="1236883" y="358409"/>
                  </a:lnTo>
                  <a:lnTo>
                    <a:pt x="1251707" y="365792"/>
                  </a:lnTo>
                  <a:lnTo>
                    <a:pt x="1254448" y="368815"/>
                  </a:lnTo>
                  <a:lnTo>
                    <a:pt x="1261793" y="380267"/>
                  </a:lnTo>
                  <a:lnTo>
                    <a:pt x="1268765" y="400756"/>
                  </a:lnTo>
                  <a:lnTo>
                    <a:pt x="1270948" y="414294"/>
                  </a:lnTo>
                  <a:lnTo>
                    <a:pt x="1284520" y="425048"/>
                  </a:lnTo>
                  <a:lnTo>
                    <a:pt x="1297055" y="434945"/>
                  </a:lnTo>
                  <a:lnTo>
                    <a:pt x="1309084" y="443640"/>
                  </a:lnTo>
                  <a:lnTo>
                    <a:pt x="1322151" y="453055"/>
                  </a:lnTo>
                  <a:lnTo>
                    <a:pt x="1324040" y="455943"/>
                  </a:lnTo>
                  <a:lnTo>
                    <a:pt x="1328378" y="475873"/>
                  </a:lnTo>
                  <a:lnTo>
                    <a:pt x="1332716" y="495614"/>
                  </a:lnTo>
                  <a:lnTo>
                    <a:pt x="1337453" y="517312"/>
                  </a:lnTo>
                  <a:lnTo>
                    <a:pt x="1342243" y="539033"/>
                  </a:lnTo>
                  <a:lnTo>
                    <a:pt x="1347885" y="564526"/>
                  </a:lnTo>
                  <a:lnTo>
                    <a:pt x="1351079" y="578944"/>
                  </a:lnTo>
                  <a:lnTo>
                    <a:pt x="1354938" y="596413"/>
                  </a:lnTo>
                  <a:lnTo>
                    <a:pt x="1359488" y="616852"/>
                  </a:lnTo>
                  <a:lnTo>
                    <a:pt x="1352170" y="621184"/>
                  </a:lnTo>
                  <a:lnTo>
                    <a:pt x="1343920" y="626722"/>
                  </a:lnTo>
                  <a:lnTo>
                    <a:pt x="1349934" y="637208"/>
                  </a:lnTo>
                  <a:lnTo>
                    <a:pt x="1361538" y="654248"/>
                  </a:lnTo>
                  <a:lnTo>
                    <a:pt x="1368537" y="667972"/>
                  </a:lnTo>
                  <a:lnTo>
                    <a:pt x="1370985" y="673939"/>
                  </a:lnTo>
                  <a:lnTo>
                    <a:pt x="1376441" y="690926"/>
                  </a:lnTo>
                  <a:lnTo>
                    <a:pt x="1380885" y="707348"/>
                  </a:lnTo>
                  <a:lnTo>
                    <a:pt x="1382029" y="712674"/>
                  </a:lnTo>
                  <a:lnTo>
                    <a:pt x="1383653" y="725299"/>
                  </a:lnTo>
                  <a:lnTo>
                    <a:pt x="1381657" y="759970"/>
                  </a:lnTo>
                  <a:lnTo>
                    <a:pt x="1384850" y="803815"/>
                  </a:lnTo>
                  <a:lnTo>
                    <a:pt x="1389161" y="825589"/>
                  </a:lnTo>
                  <a:lnTo>
                    <a:pt x="1382375" y="845197"/>
                  </a:lnTo>
                  <a:lnTo>
                    <a:pt x="1376574" y="863896"/>
                  </a:lnTo>
                  <a:lnTo>
                    <a:pt x="1376946" y="873287"/>
                  </a:lnTo>
                  <a:lnTo>
                    <a:pt x="1380140" y="887919"/>
                  </a:lnTo>
                  <a:lnTo>
                    <a:pt x="1383280" y="898726"/>
                  </a:lnTo>
                  <a:lnTo>
                    <a:pt x="1387538" y="904398"/>
                  </a:lnTo>
                  <a:lnTo>
                    <a:pt x="1386713" y="922561"/>
                  </a:lnTo>
                  <a:lnTo>
                    <a:pt x="1384930" y="929142"/>
                  </a:lnTo>
                  <a:lnTo>
                    <a:pt x="1371890" y="938640"/>
                  </a:lnTo>
                  <a:lnTo>
                    <a:pt x="1357439" y="947332"/>
                  </a:lnTo>
                  <a:lnTo>
                    <a:pt x="1353447" y="954690"/>
                  </a:lnTo>
                  <a:lnTo>
                    <a:pt x="1352303" y="962874"/>
                  </a:lnTo>
                  <a:lnTo>
                    <a:pt x="1354219" y="969535"/>
                  </a:lnTo>
                  <a:lnTo>
                    <a:pt x="1364146" y="984249"/>
                  </a:lnTo>
                  <a:lnTo>
                    <a:pt x="1379075" y="1006266"/>
                  </a:lnTo>
                  <a:lnTo>
                    <a:pt x="1395496" y="1030449"/>
                  </a:lnTo>
                  <a:lnTo>
                    <a:pt x="1396853" y="1036519"/>
                  </a:lnTo>
                  <a:lnTo>
                    <a:pt x="1397518" y="1053642"/>
                  </a:lnTo>
                  <a:lnTo>
                    <a:pt x="1404358" y="1075121"/>
                  </a:lnTo>
                  <a:lnTo>
                    <a:pt x="1411756" y="1084486"/>
                  </a:lnTo>
                  <a:lnTo>
                    <a:pt x="1414524" y="1091467"/>
                  </a:lnTo>
                  <a:lnTo>
                    <a:pt x="1419766" y="1096470"/>
                  </a:lnTo>
                  <a:lnTo>
                    <a:pt x="1424982" y="1100135"/>
                  </a:lnTo>
                  <a:lnTo>
                    <a:pt x="1428229" y="1100563"/>
                  </a:lnTo>
                  <a:lnTo>
                    <a:pt x="1446672" y="1094732"/>
                  </a:lnTo>
                  <a:lnTo>
                    <a:pt x="1478208" y="1104364"/>
                  </a:lnTo>
                  <a:lnTo>
                    <a:pt x="1508041" y="1114152"/>
                  </a:lnTo>
                  <a:lnTo>
                    <a:pt x="1510223" y="1116079"/>
                  </a:lnTo>
                  <a:lnTo>
                    <a:pt x="1516743" y="1128467"/>
                  </a:lnTo>
                  <a:lnTo>
                    <a:pt x="1527415" y="1148663"/>
                  </a:lnTo>
                  <a:lnTo>
                    <a:pt x="1535319" y="1164793"/>
                  </a:lnTo>
                  <a:lnTo>
                    <a:pt x="1542398" y="1179212"/>
                  </a:lnTo>
                  <a:lnTo>
                    <a:pt x="1503730" y="1204036"/>
                  </a:lnTo>
                  <a:lnTo>
                    <a:pt x="1465035" y="1228808"/>
                  </a:lnTo>
                  <a:lnTo>
                    <a:pt x="1426366" y="1253526"/>
                  </a:lnTo>
                  <a:lnTo>
                    <a:pt x="1387698" y="1278164"/>
                  </a:lnTo>
                  <a:lnTo>
                    <a:pt x="1349030" y="1302775"/>
                  </a:lnTo>
                  <a:lnTo>
                    <a:pt x="1310334" y="1327331"/>
                  </a:lnTo>
                  <a:lnTo>
                    <a:pt x="1271666" y="1351836"/>
                  </a:lnTo>
                  <a:lnTo>
                    <a:pt x="1232998" y="1376259"/>
                  </a:lnTo>
                  <a:lnTo>
                    <a:pt x="1207343" y="1392444"/>
                  </a:lnTo>
                  <a:lnTo>
                    <a:pt x="1191029" y="1406730"/>
                  </a:lnTo>
                  <a:lnTo>
                    <a:pt x="1170564" y="1424571"/>
                  </a:lnTo>
                  <a:lnTo>
                    <a:pt x="1151243" y="1442282"/>
                  </a:lnTo>
                  <a:lnTo>
                    <a:pt x="1136047" y="1456219"/>
                  </a:lnTo>
                  <a:lnTo>
                    <a:pt x="1116354" y="1474196"/>
                  </a:lnTo>
                  <a:lnTo>
                    <a:pt x="1106427" y="1483263"/>
                  </a:lnTo>
                  <a:lnTo>
                    <a:pt x="1084472" y="1503300"/>
                  </a:lnTo>
                  <a:lnTo>
                    <a:pt x="1077872" y="1506858"/>
                  </a:lnTo>
                  <a:lnTo>
                    <a:pt x="1048784" y="1512769"/>
                  </a:lnTo>
                  <a:lnTo>
                    <a:pt x="1022091" y="1518174"/>
                  </a:lnTo>
                  <a:lnTo>
                    <a:pt x="997448" y="1523177"/>
                  </a:lnTo>
                  <a:lnTo>
                    <a:pt x="980602" y="1526600"/>
                  </a:lnTo>
                  <a:lnTo>
                    <a:pt x="964288" y="1529892"/>
                  </a:lnTo>
                  <a:lnTo>
                    <a:pt x="940576" y="1534546"/>
                  </a:lnTo>
                  <a:lnTo>
                    <a:pt x="923650" y="1537889"/>
                  </a:lnTo>
                  <a:lnTo>
                    <a:pt x="905394" y="1541473"/>
                  </a:lnTo>
                  <a:lnTo>
                    <a:pt x="902547" y="1542088"/>
                  </a:lnTo>
                  <a:lnTo>
                    <a:pt x="899247" y="1542221"/>
                  </a:lnTo>
                  <a:lnTo>
                    <a:pt x="896771" y="1542088"/>
                  </a:lnTo>
                  <a:lnTo>
                    <a:pt x="891715" y="1540108"/>
                  </a:lnTo>
                  <a:lnTo>
                    <a:pt x="885621" y="1535427"/>
                  </a:lnTo>
                  <a:lnTo>
                    <a:pt x="881549" y="1533019"/>
                  </a:lnTo>
                  <a:lnTo>
                    <a:pt x="880538" y="1529327"/>
                  </a:lnTo>
                  <a:lnTo>
                    <a:pt x="882906" y="1524404"/>
                  </a:lnTo>
                  <a:lnTo>
                    <a:pt x="885860" y="1519992"/>
                  </a:lnTo>
                  <a:lnTo>
                    <a:pt x="886978" y="1516513"/>
                  </a:lnTo>
                  <a:lnTo>
                    <a:pt x="889001" y="1513865"/>
                  </a:lnTo>
                  <a:lnTo>
                    <a:pt x="891609" y="1511726"/>
                  </a:lnTo>
                  <a:lnTo>
                    <a:pt x="891715" y="1508702"/>
                  </a:lnTo>
                  <a:lnTo>
                    <a:pt x="889560" y="1503728"/>
                  </a:lnTo>
                  <a:lnTo>
                    <a:pt x="887670" y="1496852"/>
                  </a:lnTo>
                  <a:lnTo>
                    <a:pt x="887750" y="1484360"/>
                  </a:lnTo>
                  <a:lnTo>
                    <a:pt x="887803" y="1480187"/>
                  </a:lnTo>
                  <a:lnTo>
                    <a:pt x="887803" y="1478689"/>
                  </a:lnTo>
                  <a:lnTo>
                    <a:pt x="882347" y="1473901"/>
                  </a:lnTo>
                  <a:lnTo>
                    <a:pt x="872048" y="1468602"/>
                  </a:lnTo>
                  <a:lnTo>
                    <a:pt x="862574" y="1465499"/>
                  </a:lnTo>
                  <a:lnTo>
                    <a:pt x="858263" y="1464429"/>
                  </a:lnTo>
                  <a:lnTo>
                    <a:pt x="847804" y="1462556"/>
                  </a:lnTo>
                  <a:lnTo>
                    <a:pt x="833353" y="1459213"/>
                  </a:lnTo>
                  <a:lnTo>
                    <a:pt x="828270" y="1456911"/>
                  </a:lnTo>
                  <a:lnTo>
                    <a:pt x="818903" y="1445274"/>
                  </a:lnTo>
                  <a:lnTo>
                    <a:pt x="814298" y="1442306"/>
                  </a:lnTo>
                  <a:lnTo>
                    <a:pt x="792609" y="1440326"/>
                  </a:lnTo>
                  <a:lnTo>
                    <a:pt x="785397" y="1438399"/>
                  </a:lnTo>
                  <a:lnTo>
                    <a:pt x="779489" y="1435642"/>
                  </a:lnTo>
                  <a:lnTo>
                    <a:pt x="774432" y="1431898"/>
                  </a:lnTo>
                  <a:lnTo>
                    <a:pt x="771585" y="1425503"/>
                  </a:lnTo>
                  <a:lnTo>
                    <a:pt x="770733" y="1420287"/>
                  </a:lnTo>
                  <a:lnTo>
                    <a:pt x="768844" y="1417798"/>
                  </a:lnTo>
                  <a:lnTo>
                    <a:pt x="744919" y="1405173"/>
                  </a:lnTo>
                  <a:lnTo>
                    <a:pt x="738825" y="1400894"/>
                  </a:lnTo>
                  <a:lnTo>
                    <a:pt x="735604" y="1396907"/>
                  </a:lnTo>
                  <a:lnTo>
                    <a:pt x="735498" y="1390994"/>
                  </a:lnTo>
                  <a:lnTo>
                    <a:pt x="736137" y="1383745"/>
                  </a:lnTo>
                  <a:lnTo>
                    <a:pt x="735125" y="1377299"/>
                  </a:lnTo>
                  <a:lnTo>
                    <a:pt x="734114" y="1374143"/>
                  </a:lnTo>
                  <a:lnTo>
                    <a:pt x="723176" y="1366492"/>
                  </a:lnTo>
                  <a:lnTo>
                    <a:pt x="698719" y="1349316"/>
                  </a:lnTo>
                  <a:lnTo>
                    <a:pt x="674262" y="1332143"/>
                  </a:lnTo>
                  <a:lnTo>
                    <a:pt x="649805" y="1314943"/>
                  </a:lnTo>
                  <a:lnTo>
                    <a:pt x="625348" y="1297714"/>
                  </a:lnTo>
                  <a:lnTo>
                    <a:pt x="600890" y="1280460"/>
                  </a:lnTo>
                  <a:lnTo>
                    <a:pt x="576433" y="1263178"/>
                  </a:lnTo>
                  <a:lnTo>
                    <a:pt x="551976" y="1245872"/>
                  </a:lnTo>
                  <a:lnTo>
                    <a:pt x="527519" y="1228536"/>
                  </a:lnTo>
                  <a:lnTo>
                    <a:pt x="503062" y="1211147"/>
                  </a:lnTo>
                  <a:lnTo>
                    <a:pt x="478578" y="1193788"/>
                  </a:lnTo>
                  <a:lnTo>
                    <a:pt x="454147" y="1176346"/>
                  </a:lnTo>
                  <a:lnTo>
                    <a:pt x="429690" y="1158904"/>
                  </a:lnTo>
                  <a:lnTo>
                    <a:pt x="405233" y="1141435"/>
                  </a:lnTo>
                  <a:lnTo>
                    <a:pt x="380749" y="1123913"/>
                  </a:lnTo>
                  <a:lnTo>
                    <a:pt x="356292" y="1106365"/>
                  </a:lnTo>
                  <a:lnTo>
                    <a:pt x="331835" y="1088790"/>
                  </a:lnTo>
                  <a:lnTo>
                    <a:pt x="311157" y="1073942"/>
                  </a:lnTo>
                  <a:lnTo>
                    <a:pt x="288350" y="1058212"/>
                  </a:lnTo>
                  <a:lnTo>
                    <a:pt x="271397" y="1046683"/>
                  </a:lnTo>
                  <a:lnTo>
                    <a:pt x="254578" y="1035181"/>
                  </a:lnTo>
                  <a:lnTo>
                    <a:pt x="236481" y="1022849"/>
                  </a:lnTo>
                  <a:lnTo>
                    <a:pt x="224718" y="1015197"/>
                  </a:lnTo>
                  <a:lnTo>
                    <a:pt x="210694" y="1006048"/>
                  </a:lnTo>
                  <a:lnTo>
                    <a:pt x="196642" y="996872"/>
                  </a:lnTo>
                  <a:lnTo>
                    <a:pt x="182590" y="987696"/>
                  </a:lnTo>
                  <a:lnTo>
                    <a:pt x="168539" y="978522"/>
                  </a:lnTo>
                  <a:lnTo>
                    <a:pt x="154487" y="969346"/>
                  </a:lnTo>
                  <a:lnTo>
                    <a:pt x="140436" y="960143"/>
                  </a:lnTo>
                  <a:lnTo>
                    <a:pt x="126411" y="950941"/>
                  </a:lnTo>
                  <a:lnTo>
                    <a:pt x="112359" y="941711"/>
                  </a:lnTo>
                  <a:lnTo>
                    <a:pt x="98308" y="932482"/>
                  </a:lnTo>
                  <a:lnTo>
                    <a:pt x="84283" y="923253"/>
                  </a:lnTo>
                  <a:lnTo>
                    <a:pt x="70231" y="914023"/>
                  </a:lnTo>
                  <a:lnTo>
                    <a:pt x="56180" y="904768"/>
                  </a:lnTo>
                  <a:lnTo>
                    <a:pt x="42128" y="895512"/>
                  </a:lnTo>
                  <a:lnTo>
                    <a:pt x="28077" y="886232"/>
                  </a:lnTo>
                  <a:lnTo>
                    <a:pt x="14025" y="876947"/>
                  </a:lnTo>
                  <a:lnTo>
                    <a:pt x="0" y="867664"/>
                  </a:lnTo>
                  <a:lnTo>
                    <a:pt x="0" y="850491"/>
                  </a:lnTo>
                  <a:lnTo>
                    <a:pt x="0" y="836500"/>
                  </a:lnTo>
                  <a:lnTo>
                    <a:pt x="0" y="815902"/>
                  </a:lnTo>
                  <a:lnTo>
                    <a:pt x="0" y="797978"/>
                  </a:lnTo>
                  <a:lnTo>
                    <a:pt x="0" y="780055"/>
                  </a:lnTo>
                  <a:lnTo>
                    <a:pt x="0" y="767696"/>
                  </a:lnTo>
                  <a:lnTo>
                    <a:pt x="0" y="754802"/>
                  </a:lnTo>
                  <a:lnTo>
                    <a:pt x="373" y="748971"/>
                  </a:lnTo>
                  <a:lnTo>
                    <a:pt x="1756" y="746483"/>
                  </a:lnTo>
                  <a:lnTo>
                    <a:pt x="9341" y="742283"/>
                  </a:lnTo>
                  <a:lnTo>
                    <a:pt x="21210" y="732705"/>
                  </a:lnTo>
                  <a:lnTo>
                    <a:pt x="25602" y="728452"/>
                  </a:lnTo>
                  <a:lnTo>
                    <a:pt x="31217" y="724146"/>
                  </a:lnTo>
                  <a:lnTo>
                    <a:pt x="51097" y="711173"/>
                  </a:lnTo>
                  <a:lnTo>
                    <a:pt x="55222" y="707535"/>
                  </a:lnTo>
                  <a:lnTo>
                    <a:pt x="74542" y="692578"/>
                  </a:lnTo>
                  <a:lnTo>
                    <a:pt x="79067" y="690386"/>
                  </a:lnTo>
                  <a:lnTo>
                    <a:pt x="89446" y="688914"/>
                  </a:lnTo>
                  <a:lnTo>
                    <a:pt x="93784" y="686106"/>
                  </a:lnTo>
                  <a:lnTo>
                    <a:pt x="99612" y="680113"/>
                  </a:lnTo>
                  <a:lnTo>
                    <a:pt x="108181" y="673265"/>
                  </a:lnTo>
                  <a:lnTo>
                    <a:pt x="113743" y="670003"/>
                  </a:lnTo>
                  <a:lnTo>
                    <a:pt x="115074" y="669415"/>
                  </a:lnTo>
                  <a:lnTo>
                    <a:pt x="118640" y="668933"/>
                  </a:lnTo>
                  <a:lnTo>
                    <a:pt x="136497" y="670966"/>
                  </a:lnTo>
                  <a:lnTo>
                    <a:pt x="144002" y="672491"/>
                  </a:lnTo>
                  <a:lnTo>
                    <a:pt x="152970" y="673774"/>
                  </a:lnTo>
                  <a:lnTo>
                    <a:pt x="155765" y="672893"/>
                  </a:lnTo>
                  <a:lnTo>
                    <a:pt x="158160" y="670753"/>
                  </a:lnTo>
                  <a:lnTo>
                    <a:pt x="161540" y="665963"/>
                  </a:lnTo>
                  <a:lnTo>
                    <a:pt x="162258" y="660265"/>
                  </a:lnTo>
                  <a:lnTo>
                    <a:pt x="162471" y="655291"/>
                  </a:lnTo>
                  <a:lnTo>
                    <a:pt x="163003" y="653125"/>
                  </a:lnTo>
                  <a:lnTo>
                    <a:pt x="164574" y="652135"/>
                  </a:lnTo>
                  <a:lnTo>
                    <a:pt x="168486" y="652510"/>
                  </a:lnTo>
                  <a:lnTo>
                    <a:pt x="173702" y="653181"/>
                  </a:lnTo>
                  <a:lnTo>
                    <a:pt x="184374" y="652968"/>
                  </a:lnTo>
                  <a:lnTo>
                    <a:pt x="187993" y="652271"/>
                  </a:lnTo>
                  <a:lnTo>
                    <a:pt x="200102" y="651198"/>
                  </a:lnTo>
                  <a:lnTo>
                    <a:pt x="217214" y="647959"/>
                  </a:lnTo>
                  <a:lnTo>
                    <a:pt x="230786" y="643733"/>
                  </a:lnTo>
                  <a:lnTo>
                    <a:pt x="241591" y="640391"/>
                  </a:lnTo>
                  <a:lnTo>
                    <a:pt x="253168" y="631590"/>
                  </a:lnTo>
                  <a:lnTo>
                    <a:pt x="261657" y="622305"/>
                  </a:lnTo>
                  <a:lnTo>
                    <a:pt x="270466" y="608450"/>
                  </a:lnTo>
                  <a:lnTo>
                    <a:pt x="277465" y="596410"/>
                  </a:lnTo>
                  <a:lnTo>
                    <a:pt x="291650" y="588895"/>
                  </a:lnTo>
                  <a:lnTo>
                    <a:pt x="303492" y="584320"/>
                  </a:lnTo>
                  <a:lnTo>
                    <a:pt x="310279" y="582529"/>
                  </a:lnTo>
                  <a:lnTo>
                    <a:pt x="325661" y="576161"/>
                  </a:lnTo>
                  <a:lnTo>
                    <a:pt x="338675" y="566532"/>
                  </a:lnTo>
                  <a:lnTo>
                    <a:pt x="350890" y="557489"/>
                  </a:lnTo>
                  <a:lnTo>
                    <a:pt x="360231" y="556286"/>
                  </a:lnTo>
                  <a:lnTo>
                    <a:pt x="372047" y="554788"/>
                  </a:lnTo>
                  <a:lnTo>
                    <a:pt x="374682" y="553103"/>
                  </a:lnTo>
                  <a:lnTo>
                    <a:pt x="377662" y="549894"/>
                  </a:lnTo>
                  <a:lnTo>
                    <a:pt x="377822" y="544223"/>
                  </a:lnTo>
                  <a:lnTo>
                    <a:pt x="374256" y="540236"/>
                  </a:lnTo>
                  <a:lnTo>
                    <a:pt x="369945" y="538150"/>
                  </a:lnTo>
                  <a:lnTo>
                    <a:pt x="366884" y="535848"/>
                  </a:lnTo>
                  <a:lnTo>
                    <a:pt x="363850" y="535419"/>
                  </a:lnTo>
                  <a:lnTo>
                    <a:pt x="362227" y="532691"/>
                  </a:lnTo>
                  <a:lnTo>
                    <a:pt x="363132" y="527662"/>
                  </a:lnTo>
                  <a:lnTo>
                    <a:pt x="363584" y="523007"/>
                  </a:lnTo>
                  <a:lnTo>
                    <a:pt x="365527" y="518352"/>
                  </a:lnTo>
                  <a:lnTo>
                    <a:pt x="364995" y="511771"/>
                  </a:lnTo>
                  <a:lnTo>
                    <a:pt x="361961" y="505192"/>
                  </a:lnTo>
                  <a:lnTo>
                    <a:pt x="361029" y="500455"/>
                  </a:lnTo>
                  <a:lnTo>
                    <a:pt x="361242" y="495747"/>
                  </a:lnTo>
                  <a:lnTo>
                    <a:pt x="362732" y="492083"/>
                  </a:lnTo>
                  <a:lnTo>
                    <a:pt x="367097" y="489648"/>
                  </a:lnTo>
                  <a:lnTo>
                    <a:pt x="372180" y="488711"/>
                  </a:lnTo>
                  <a:lnTo>
                    <a:pt x="379312" y="489887"/>
                  </a:lnTo>
                  <a:lnTo>
                    <a:pt x="391634" y="488309"/>
                  </a:lnTo>
                  <a:lnTo>
                    <a:pt x="423170" y="476914"/>
                  </a:lnTo>
                  <a:lnTo>
                    <a:pt x="425352" y="473409"/>
                  </a:lnTo>
                  <a:lnTo>
                    <a:pt x="427375" y="465518"/>
                  </a:lnTo>
                  <a:lnTo>
                    <a:pt x="429637" y="458591"/>
                  </a:lnTo>
                  <a:lnTo>
                    <a:pt x="432910" y="456262"/>
                  </a:lnTo>
                  <a:lnTo>
                    <a:pt x="434693" y="455754"/>
                  </a:lnTo>
                  <a:lnTo>
                    <a:pt x="445206" y="453883"/>
                  </a:lnTo>
                  <a:lnTo>
                    <a:pt x="460082" y="451262"/>
                  </a:lnTo>
                  <a:lnTo>
                    <a:pt x="465671" y="450886"/>
                  </a:lnTo>
                  <a:lnTo>
                    <a:pt x="481905" y="451637"/>
                  </a:lnTo>
                  <a:lnTo>
                    <a:pt x="493721" y="452198"/>
                  </a:lnTo>
                  <a:lnTo>
                    <a:pt x="512829" y="453108"/>
                  </a:lnTo>
                  <a:lnTo>
                    <a:pt x="526401" y="453564"/>
                  </a:lnTo>
                  <a:lnTo>
                    <a:pt x="538217" y="453965"/>
                  </a:lnTo>
                  <a:lnTo>
                    <a:pt x="553280" y="454500"/>
                  </a:lnTo>
                  <a:lnTo>
                    <a:pt x="556979" y="452896"/>
                  </a:lnTo>
                  <a:lnTo>
                    <a:pt x="556979" y="447839"/>
                  </a:lnTo>
                  <a:lnTo>
                    <a:pt x="554265" y="438423"/>
                  </a:lnTo>
                  <a:lnTo>
                    <a:pt x="555915" y="432537"/>
                  </a:lnTo>
                  <a:lnTo>
                    <a:pt x="561716" y="427078"/>
                  </a:lnTo>
                  <a:lnTo>
                    <a:pt x="568955" y="420981"/>
                  </a:lnTo>
                  <a:lnTo>
                    <a:pt x="565575" y="413543"/>
                  </a:lnTo>
                  <a:lnTo>
                    <a:pt x="559800" y="408569"/>
                  </a:lnTo>
                  <a:lnTo>
                    <a:pt x="551737" y="402576"/>
                  </a:lnTo>
                  <a:lnTo>
                    <a:pt x="547558" y="400141"/>
                  </a:lnTo>
                  <a:lnTo>
                    <a:pt x="540240" y="392892"/>
                  </a:lnTo>
                  <a:lnTo>
                    <a:pt x="535769" y="384626"/>
                  </a:lnTo>
                  <a:lnTo>
                    <a:pt x="532735" y="367184"/>
                  </a:lnTo>
                  <a:lnTo>
                    <a:pt x="527173" y="357393"/>
                  </a:lnTo>
                  <a:lnTo>
                    <a:pt x="523128" y="345300"/>
                  </a:lnTo>
                  <a:lnTo>
                    <a:pt x="526721" y="323070"/>
                  </a:lnTo>
                  <a:lnTo>
                    <a:pt x="521345" y="309615"/>
                  </a:lnTo>
                  <a:lnTo>
                    <a:pt x="520520" y="303784"/>
                  </a:lnTo>
                  <a:lnTo>
                    <a:pt x="520467" y="296907"/>
                  </a:lnTo>
                  <a:lnTo>
                    <a:pt x="522117" y="285003"/>
                  </a:lnTo>
                  <a:lnTo>
                    <a:pt x="521052" y="268232"/>
                  </a:lnTo>
                  <a:lnTo>
                    <a:pt x="514718" y="250896"/>
                  </a:lnTo>
                  <a:lnTo>
                    <a:pt x="517699" y="244986"/>
                  </a:lnTo>
                  <a:lnTo>
                    <a:pt x="519083" y="241909"/>
                  </a:lnTo>
                  <a:lnTo>
                    <a:pt x="518630" y="239261"/>
                  </a:lnTo>
                  <a:lnTo>
                    <a:pt x="512855" y="233750"/>
                  </a:lnTo>
                  <a:lnTo>
                    <a:pt x="510407" y="229175"/>
                  </a:lnTo>
                  <a:lnTo>
                    <a:pt x="511684" y="224895"/>
                  </a:lnTo>
                  <a:lnTo>
                    <a:pt x="514692" y="218662"/>
                  </a:lnTo>
                  <a:lnTo>
                    <a:pt x="514425" y="216041"/>
                  </a:lnTo>
                  <a:lnTo>
                    <a:pt x="505084" y="208444"/>
                  </a:lnTo>
                  <a:lnTo>
                    <a:pt x="489330" y="196111"/>
                  </a:lnTo>
                  <a:lnTo>
                    <a:pt x="484912" y="190708"/>
                  </a:lnTo>
                  <a:lnTo>
                    <a:pt x="482756" y="183940"/>
                  </a:lnTo>
                  <a:lnTo>
                    <a:pt x="497846" y="185677"/>
                  </a:lnTo>
                  <a:lnTo>
                    <a:pt x="505643" y="184847"/>
                  </a:lnTo>
                  <a:lnTo>
                    <a:pt x="523527" y="176715"/>
                  </a:lnTo>
                  <a:lnTo>
                    <a:pt x="537738" y="165720"/>
                  </a:lnTo>
                  <a:lnTo>
                    <a:pt x="548783" y="160129"/>
                  </a:lnTo>
                  <a:lnTo>
                    <a:pt x="558496" y="148065"/>
                  </a:lnTo>
                  <a:lnTo>
                    <a:pt x="567305" y="140441"/>
                  </a:lnTo>
                  <a:lnTo>
                    <a:pt x="580026" y="132201"/>
                  </a:lnTo>
                  <a:lnTo>
                    <a:pt x="616725" y="114412"/>
                  </a:lnTo>
                  <a:lnTo>
                    <a:pt x="622340" y="114279"/>
                  </a:lnTo>
                  <a:lnTo>
                    <a:pt x="634422" y="118318"/>
                  </a:lnTo>
                  <a:lnTo>
                    <a:pt x="644935" y="117062"/>
                  </a:lnTo>
                  <a:lnTo>
                    <a:pt x="652120" y="110829"/>
                  </a:lnTo>
                  <a:lnTo>
                    <a:pt x="659864" y="95795"/>
                  </a:lnTo>
                  <a:lnTo>
                    <a:pt x="671867" y="86619"/>
                  </a:lnTo>
                  <a:lnTo>
                    <a:pt x="687010" y="77417"/>
                  </a:lnTo>
                  <a:lnTo>
                    <a:pt x="707608" y="68616"/>
                  </a:lnTo>
                  <a:lnTo>
                    <a:pt x="721100" y="60510"/>
                  </a:lnTo>
                  <a:lnTo>
                    <a:pt x="742444" y="53475"/>
                  </a:lnTo>
                  <a:lnTo>
                    <a:pt x="796016" y="49007"/>
                  </a:lnTo>
                  <a:lnTo>
                    <a:pt x="823533" y="45021"/>
                  </a:lnTo>
                  <a:lnTo>
                    <a:pt x="842242" y="45932"/>
                  </a:lnTo>
                  <a:lnTo>
                    <a:pt x="861137" y="33038"/>
                  </a:lnTo>
                  <a:lnTo>
                    <a:pt x="870584" y="28784"/>
                  </a:lnTo>
                  <a:lnTo>
                    <a:pt x="911488" y="27794"/>
                  </a:lnTo>
                  <a:lnTo>
                    <a:pt x="930783" y="18351"/>
                  </a:lnTo>
                  <a:lnTo>
                    <a:pt x="1003915" y="18351"/>
                  </a:lnTo>
                  <a:lnTo>
                    <a:pt x="1012857" y="21508"/>
                  </a:lnTo>
                  <a:lnTo>
                    <a:pt x="1021639" y="26590"/>
                  </a:lnTo>
                  <a:lnTo>
                    <a:pt x="1036595" y="38816"/>
                  </a:lnTo>
                  <a:lnTo>
                    <a:pt x="1044047" y="41491"/>
                  </a:lnTo>
                  <a:lnTo>
                    <a:pt x="1053707" y="38949"/>
                  </a:lnTo>
                  <a:lnTo>
                    <a:pt x="1076169" y="27366"/>
                  </a:lnTo>
                  <a:lnTo>
                    <a:pt x="1101504" y="21321"/>
                  </a:lnTo>
                  <a:lnTo>
                    <a:pt x="1115289" y="14419"/>
                  </a:lnTo>
                  <a:lnTo>
                    <a:pt x="1121144" y="4334"/>
                  </a:lnTo>
                  <a:lnTo>
                    <a:pt x="1133013" y="615"/>
                  </a:lnTo>
                  <a:lnTo>
                    <a:pt x="1139693" y="8373"/>
                  </a:lnTo>
                  <a:lnTo>
                    <a:pt x="1165960" y="16185"/>
                  </a:lnTo>
                  <a:lnTo>
                    <a:pt x="1182087" y="13938"/>
                  </a:lnTo>
                  <a:lnTo>
                    <a:pt x="1189166" y="11583"/>
                  </a:lnTo>
                  <a:lnTo>
                    <a:pt x="1186611" y="0"/>
                  </a:lnTo>
                  <a:lnTo>
                    <a:pt x="1203670" y="3076"/>
                  </a:lnTo>
                  <a:lnTo>
                    <a:pt x="1216764" y="8667"/>
                  </a:lnTo>
                  <a:lnTo>
                    <a:pt x="1230469" y="19849"/>
                  </a:lnTo>
                  <a:lnTo>
                    <a:pt x="1239358" y="22069"/>
                  </a:lnTo>
                  <a:lnTo>
                    <a:pt x="1255539" y="170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CAD5411-44E1-81FC-FD59-9EA52E572D99}"/>
                </a:ext>
              </a:extLst>
            </p:cNvPr>
            <p:cNvSpPr/>
            <p:nvPr/>
          </p:nvSpPr>
          <p:spPr>
            <a:xfrm>
              <a:off x="6386524" y="2058891"/>
              <a:ext cx="1128396" cy="1084025"/>
            </a:xfrm>
            <a:custGeom>
              <a:avLst/>
              <a:gdLst>
                <a:gd name="connsiteX0" fmla="*/ 709151 w 908827"/>
                <a:gd name="connsiteY0" fmla="*/ 29130 h 809832"/>
                <a:gd name="connsiteX1" fmla="*/ 710243 w 908827"/>
                <a:gd name="connsiteY1" fmla="*/ 31781 h 809832"/>
                <a:gd name="connsiteX2" fmla="*/ 712691 w 908827"/>
                <a:gd name="connsiteY2" fmla="*/ 39110 h 809832"/>
                <a:gd name="connsiteX3" fmla="*/ 718892 w 908827"/>
                <a:gd name="connsiteY3" fmla="*/ 57729 h 809832"/>
                <a:gd name="connsiteX4" fmla="*/ 724321 w 908827"/>
                <a:gd name="connsiteY4" fmla="*/ 72280 h 809832"/>
                <a:gd name="connsiteX5" fmla="*/ 730947 w 908827"/>
                <a:gd name="connsiteY5" fmla="*/ 92397 h 809832"/>
                <a:gd name="connsiteX6" fmla="*/ 733023 w 908827"/>
                <a:gd name="connsiteY6" fmla="*/ 100101 h 809832"/>
                <a:gd name="connsiteX7" fmla="*/ 733901 w 908827"/>
                <a:gd name="connsiteY7" fmla="*/ 105427 h 809832"/>
                <a:gd name="connsiteX8" fmla="*/ 743535 w 908827"/>
                <a:gd name="connsiteY8" fmla="*/ 127467 h 809832"/>
                <a:gd name="connsiteX9" fmla="*/ 749257 w 908827"/>
                <a:gd name="connsiteY9" fmla="*/ 145524 h 809832"/>
                <a:gd name="connsiteX10" fmla="*/ 753435 w 908827"/>
                <a:gd name="connsiteY10" fmla="*/ 160185 h 809832"/>
                <a:gd name="connsiteX11" fmla="*/ 759343 w 908827"/>
                <a:gd name="connsiteY11" fmla="*/ 181531 h 809832"/>
                <a:gd name="connsiteX12" fmla="*/ 761898 w 908827"/>
                <a:gd name="connsiteY12" fmla="*/ 188970 h 809832"/>
                <a:gd name="connsiteX13" fmla="*/ 757720 w 908827"/>
                <a:gd name="connsiteY13" fmla="*/ 192847 h 809832"/>
                <a:gd name="connsiteX14" fmla="*/ 749363 w 908827"/>
                <a:gd name="connsiteY14" fmla="*/ 206678 h 809832"/>
                <a:gd name="connsiteX15" fmla="*/ 740448 w 908827"/>
                <a:gd name="connsiteY15" fmla="*/ 250469 h 809832"/>
                <a:gd name="connsiteX16" fmla="*/ 727701 w 908827"/>
                <a:gd name="connsiteY16" fmla="*/ 284523 h 809832"/>
                <a:gd name="connsiteX17" fmla="*/ 726264 w 908827"/>
                <a:gd name="connsiteY17" fmla="*/ 305789 h 809832"/>
                <a:gd name="connsiteX18" fmla="*/ 724214 w 908827"/>
                <a:gd name="connsiteY18" fmla="*/ 313440 h 809832"/>
                <a:gd name="connsiteX19" fmla="*/ 718146 w 908827"/>
                <a:gd name="connsiteY19" fmla="*/ 324194 h 809832"/>
                <a:gd name="connsiteX20" fmla="*/ 710801 w 908827"/>
                <a:gd name="connsiteY20" fmla="*/ 334709 h 809832"/>
                <a:gd name="connsiteX21" fmla="*/ 697734 w 908827"/>
                <a:gd name="connsiteY21" fmla="*/ 329277 h 809832"/>
                <a:gd name="connsiteX22" fmla="*/ 676444 w 908827"/>
                <a:gd name="connsiteY22" fmla="*/ 310766 h 809832"/>
                <a:gd name="connsiteX23" fmla="*/ 664042 w 908827"/>
                <a:gd name="connsiteY23" fmla="*/ 293164 h 809832"/>
                <a:gd name="connsiteX24" fmla="*/ 650736 w 908827"/>
                <a:gd name="connsiteY24" fmla="*/ 281768 h 809832"/>
                <a:gd name="connsiteX25" fmla="*/ 638175 w 908827"/>
                <a:gd name="connsiteY25" fmla="*/ 266652 h 809832"/>
                <a:gd name="connsiteX26" fmla="*/ 634742 w 908827"/>
                <a:gd name="connsiteY26" fmla="*/ 255765 h 809832"/>
                <a:gd name="connsiteX27" fmla="*/ 634875 w 908827"/>
                <a:gd name="connsiteY27" fmla="*/ 248758 h 809832"/>
                <a:gd name="connsiteX28" fmla="*/ 629393 w 908827"/>
                <a:gd name="connsiteY28" fmla="*/ 231662 h 809832"/>
                <a:gd name="connsiteX29" fmla="*/ 625321 w 908827"/>
                <a:gd name="connsiteY29" fmla="*/ 223558 h 809832"/>
                <a:gd name="connsiteX30" fmla="*/ 609992 w 908827"/>
                <a:gd name="connsiteY30" fmla="*/ 205342 h 809832"/>
                <a:gd name="connsiteX31" fmla="*/ 605601 w 908827"/>
                <a:gd name="connsiteY31" fmla="*/ 195604 h 809832"/>
                <a:gd name="connsiteX32" fmla="*/ 602248 w 908827"/>
                <a:gd name="connsiteY32" fmla="*/ 191295 h 809832"/>
                <a:gd name="connsiteX33" fmla="*/ 598868 w 908827"/>
                <a:gd name="connsiteY33" fmla="*/ 185143 h 809832"/>
                <a:gd name="connsiteX34" fmla="*/ 593306 w 908827"/>
                <a:gd name="connsiteY34" fmla="*/ 161361 h 809832"/>
                <a:gd name="connsiteX35" fmla="*/ 587238 w 908827"/>
                <a:gd name="connsiteY35" fmla="*/ 146221 h 809832"/>
                <a:gd name="connsiteX36" fmla="*/ 580319 w 908827"/>
                <a:gd name="connsiteY36" fmla="*/ 150421 h 809832"/>
                <a:gd name="connsiteX37" fmla="*/ 581543 w 908827"/>
                <a:gd name="connsiteY37" fmla="*/ 156787 h 809832"/>
                <a:gd name="connsiteX38" fmla="*/ 575502 w 908827"/>
                <a:gd name="connsiteY38" fmla="*/ 165588 h 809832"/>
                <a:gd name="connsiteX39" fmla="*/ 571856 w 908827"/>
                <a:gd name="connsiteY39" fmla="*/ 175780 h 809832"/>
                <a:gd name="connsiteX40" fmla="*/ 574650 w 908827"/>
                <a:gd name="connsiteY40" fmla="*/ 184099 h 809832"/>
                <a:gd name="connsiteX41" fmla="*/ 587185 w 908827"/>
                <a:gd name="connsiteY41" fmla="*/ 196754 h 809832"/>
                <a:gd name="connsiteX42" fmla="*/ 589713 w 908827"/>
                <a:gd name="connsiteY42" fmla="*/ 202292 h 809832"/>
                <a:gd name="connsiteX43" fmla="*/ 592640 w 908827"/>
                <a:gd name="connsiteY43" fmla="*/ 214249 h 809832"/>
                <a:gd name="connsiteX44" fmla="*/ 592162 w 908827"/>
                <a:gd name="connsiteY44" fmla="*/ 230485 h 809832"/>
                <a:gd name="connsiteX45" fmla="*/ 594184 w 908827"/>
                <a:gd name="connsiteY45" fmla="*/ 235970 h 809832"/>
                <a:gd name="connsiteX46" fmla="*/ 603579 w 908827"/>
                <a:gd name="connsiteY46" fmla="*/ 248007 h 809832"/>
                <a:gd name="connsiteX47" fmla="*/ 606932 w 908827"/>
                <a:gd name="connsiteY47" fmla="*/ 255150 h 809832"/>
                <a:gd name="connsiteX48" fmla="*/ 608954 w 908827"/>
                <a:gd name="connsiteY48" fmla="*/ 261303 h 809832"/>
                <a:gd name="connsiteX49" fmla="*/ 612068 w 908827"/>
                <a:gd name="connsiteY49" fmla="*/ 266868 h 809832"/>
                <a:gd name="connsiteX50" fmla="*/ 621382 w 908827"/>
                <a:gd name="connsiteY50" fmla="*/ 277300 h 809832"/>
                <a:gd name="connsiteX51" fmla="*/ 634769 w 908827"/>
                <a:gd name="connsiteY51" fmla="*/ 297151 h 809832"/>
                <a:gd name="connsiteX52" fmla="*/ 647463 w 908827"/>
                <a:gd name="connsiteY52" fmla="*/ 310526 h 809832"/>
                <a:gd name="connsiteX53" fmla="*/ 656644 w 908827"/>
                <a:gd name="connsiteY53" fmla="*/ 316972 h 809832"/>
                <a:gd name="connsiteX54" fmla="*/ 660530 w 908827"/>
                <a:gd name="connsiteY54" fmla="*/ 323420 h 809832"/>
                <a:gd name="connsiteX55" fmla="*/ 661408 w 908827"/>
                <a:gd name="connsiteY55" fmla="*/ 340032 h 809832"/>
                <a:gd name="connsiteX56" fmla="*/ 660716 w 908827"/>
                <a:gd name="connsiteY56" fmla="*/ 347949 h 809832"/>
                <a:gd name="connsiteX57" fmla="*/ 668780 w 908827"/>
                <a:gd name="connsiteY57" fmla="*/ 362850 h 809832"/>
                <a:gd name="connsiteX58" fmla="*/ 671760 w 908827"/>
                <a:gd name="connsiteY58" fmla="*/ 370368 h 809832"/>
                <a:gd name="connsiteX59" fmla="*/ 679531 w 908827"/>
                <a:gd name="connsiteY59" fmla="*/ 376494 h 809832"/>
                <a:gd name="connsiteX60" fmla="*/ 683097 w 908827"/>
                <a:gd name="connsiteY60" fmla="*/ 383474 h 809832"/>
                <a:gd name="connsiteX61" fmla="*/ 686371 w 908827"/>
                <a:gd name="connsiteY61" fmla="*/ 394843 h 809832"/>
                <a:gd name="connsiteX62" fmla="*/ 691294 w 908827"/>
                <a:gd name="connsiteY62" fmla="*/ 428362 h 809832"/>
                <a:gd name="connsiteX63" fmla="*/ 698054 w 908827"/>
                <a:gd name="connsiteY63" fmla="*/ 436575 h 809832"/>
                <a:gd name="connsiteX64" fmla="*/ 718945 w 908827"/>
                <a:gd name="connsiteY64" fmla="*/ 480420 h 809832"/>
                <a:gd name="connsiteX65" fmla="*/ 736563 w 908827"/>
                <a:gd name="connsiteY65" fmla="*/ 508054 h 809832"/>
                <a:gd name="connsiteX66" fmla="*/ 745079 w 908827"/>
                <a:gd name="connsiteY66" fmla="*/ 528653 h 809832"/>
                <a:gd name="connsiteX67" fmla="*/ 758092 w 908827"/>
                <a:gd name="connsiteY67" fmla="*/ 553637 h 809832"/>
                <a:gd name="connsiteX68" fmla="*/ 783561 w 908827"/>
                <a:gd name="connsiteY68" fmla="*/ 608318 h 809832"/>
                <a:gd name="connsiteX69" fmla="*/ 798704 w 908827"/>
                <a:gd name="connsiteY69" fmla="*/ 625116 h 809832"/>
                <a:gd name="connsiteX70" fmla="*/ 804744 w 908827"/>
                <a:gd name="connsiteY70" fmla="*/ 634561 h 809832"/>
                <a:gd name="connsiteX71" fmla="*/ 815709 w 908827"/>
                <a:gd name="connsiteY71" fmla="*/ 641810 h 809832"/>
                <a:gd name="connsiteX72" fmla="*/ 827578 w 908827"/>
                <a:gd name="connsiteY72" fmla="*/ 652296 h 809832"/>
                <a:gd name="connsiteX73" fmla="*/ 816268 w 908827"/>
                <a:gd name="connsiteY73" fmla="*/ 651276 h 809832"/>
                <a:gd name="connsiteX74" fmla="*/ 813394 w 908827"/>
                <a:gd name="connsiteY74" fmla="*/ 651894 h 809832"/>
                <a:gd name="connsiteX75" fmla="*/ 809429 w 908827"/>
                <a:gd name="connsiteY75" fmla="*/ 653685 h 809832"/>
                <a:gd name="connsiteX76" fmla="*/ 807539 w 908827"/>
                <a:gd name="connsiteY76" fmla="*/ 660051 h 809832"/>
                <a:gd name="connsiteX77" fmla="*/ 806714 w 908827"/>
                <a:gd name="connsiteY77" fmla="*/ 665240 h 809832"/>
                <a:gd name="connsiteX78" fmla="*/ 808098 w 908827"/>
                <a:gd name="connsiteY78" fmla="*/ 692662 h 809832"/>
                <a:gd name="connsiteX79" fmla="*/ 811212 w 908827"/>
                <a:gd name="connsiteY79" fmla="*/ 706626 h 809832"/>
                <a:gd name="connsiteX80" fmla="*/ 821165 w 908827"/>
                <a:gd name="connsiteY80" fmla="*/ 732975 h 809832"/>
                <a:gd name="connsiteX81" fmla="*/ 828590 w 908827"/>
                <a:gd name="connsiteY81" fmla="*/ 740866 h 809832"/>
                <a:gd name="connsiteX82" fmla="*/ 832209 w 908827"/>
                <a:gd name="connsiteY82" fmla="*/ 745975 h 809832"/>
                <a:gd name="connsiteX83" fmla="*/ 837265 w 908827"/>
                <a:gd name="connsiteY83" fmla="*/ 749693 h 809832"/>
                <a:gd name="connsiteX84" fmla="*/ 860871 w 908827"/>
                <a:gd name="connsiteY84" fmla="*/ 758683 h 809832"/>
                <a:gd name="connsiteX85" fmla="*/ 874683 w 908827"/>
                <a:gd name="connsiteY85" fmla="*/ 777623 h 809832"/>
                <a:gd name="connsiteX86" fmla="*/ 905714 w 908827"/>
                <a:gd name="connsiteY86" fmla="*/ 801538 h 809832"/>
                <a:gd name="connsiteX87" fmla="*/ 908747 w 908827"/>
                <a:gd name="connsiteY87" fmla="*/ 808146 h 809832"/>
                <a:gd name="connsiteX88" fmla="*/ 908827 w 908827"/>
                <a:gd name="connsiteY88" fmla="*/ 809670 h 809832"/>
                <a:gd name="connsiteX89" fmla="*/ 884317 w 908827"/>
                <a:gd name="connsiteY89" fmla="*/ 809697 h 809832"/>
                <a:gd name="connsiteX90" fmla="*/ 859806 w 908827"/>
                <a:gd name="connsiteY90" fmla="*/ 809697 h 809832"/>
                <a:gd name="connsiteX91" fmla="*/ 835296 w 908827"/>
                <a:gd name="connsiteY91" fmla="*/ 809697 h 809832"/>
                <a:gd name="connsiteX92" fmla="*/ 810786 w 908827"/>
                <a:gd name="connsiteY92" fmla="*/ 809697 h 809832"/>
                <a:gd name="connsiteX93" fmla="*/ 786302 w 908827"/>
                <a:gd name="connsiteY93" fmla="*/ 809697 h 809832"/>
                <a:gd name="connsiteX94" fmla="*/ 761765 w 908827"/>
                <a:gd name="connsiteY94" fmla="*/ 809724 h 809832"/>
                <a:gd name="connsiteX95" fmla="*/ 737281 w 908827"/>
                <a:gd name="connsiteY95" fmla="*/ 809724 h 809832"/>
                <a:gd name="connsiteX96" fmla="*/ 712771 w 908827"/>
                <a:gd name="connsiteY96" fmla="*/ 809724 h 809832"/>
                <a:gd name="connsiteX97" fmla="*/ 688260 w 908827"/>
                <a:gd name="connsiteY97" fmla="*/ 809724 h 809832"/>
                <a:gd name="connsiteX98" fmla="*/ 663750 w 908827"/>
                <a:gd name="connsiteY98" fmla="*/ 809724 h 809832"/>
                <a:gd name="connsiteX99" fmla="*/ 639240 w 908827"/>
                <a:gd name="connsiteY99" fmla="*/ 809724 h 809832"/>
                <a:gd name="connsiteX100" fmla="*/ 614756 w 908827"/>
                <a:gd name="connsiteY100" fmla="*/ 809724 h 809832"/>
                <a:gd name="connsiteX101" fmla="*/ 590245 w 908827"/>
                <a:gd name="connsiteY101" fmla="*/ 809750 h 809832"/>
                <a:gd name="connsiteX102" fmla="*/ 565735 w 908827"/>
                <a:gd name="connsiteY102" fmla="*/ 809750 h 809832"/>
                <a:gd name="connsiteX103" fmla="*/ 541225 w 908827"/>
                <a:gd name="connsiteY103" fmla="*/ 809750 h 809832"/>
                <a:gd name="connsiteX104" fmla="*/ 516714 w 908827"/>
                <a:gd name="connsiteY104" fmla="*/ 809750 h 809832"/>
                <a:gd name="connsiteX105" fmla="*/ 502743 w 908827"/>
                <a:gd name="connsiteY105" fmla="*/ 809750 h 809832"/>
                <a:gd name="connsiteX106" fmla="*/ 505138 w 908827"/>
                <a:gd name="connsiteY106" fmla="*/ 802581 h 809832"/>
                <a:gd name="connsiteX107" fmla="*/ 506601 w 908827"/>
                <a:gd name="connsiteY107" fmla="*/ 797524 h 809832"/>
                <a:gd name="connsiteX108" fmla="*/ 504951 w 908827"/>
                <a:gd name="connsiteY108" fmla="*/ 793993 h 809832"/>
                <a:gd name="connsiteX109" fmla="*/ 500188 w 908827"/>
                <a:gd name="connsiteY109" fmla="*/ 793109 h 809832"/>
                <a:gd name="connsiteX110" fmla="*/ 497074 w 908827"/>
                <a:gd name="connsiteY110" fmla="*/ 794235 h 809832"/>
                <a:gd name="connsiteX111" fmla="*/ 489755 w 908827"/>
                <a:gd name="connsiteY111" fmla="*/ 809242 h 809832"/>
                <a:gd name="connsiteX112" fmla="*/ 485923 w 908827"/>
                <a:gd name="connsiteY112" fmla="*/ 809833 h 809832"/>
                <a:gd name="connsiteX113" fmla="*/ 477221 w 908827"/>
                <a:gd name="connsiteY113" fmla="*/ 809833 h 809832"/>
                <a:gd name="connsiteX114" fmla="*/ 448692 w 908827"/>
                <a:gd name="connsiteY114" fmla="*/ 809833 h 809832"/>
                <a:gd name="connsiteX115" fmla="*/ 420136 w 908827"/>
                <a:gd name="connsiteY115" fmla="*/ 809833 h 809832"/>
                <a:gd name="connsiteX116" fmla="*/ 391607 w 908827"/>
                <a:gd name="connsiteY116" fmla="*/ 809833 h 809832"/>
                <a:gd name="connsiteX117" fmla="*/ 363079 w 908827"/>
                <a:gd name="connsiteY117" fmla="*/ 809806 h 809832"/>
                <a:gd name="connsiteX118" fmla="*/ 334549 w 908827"/>
                <a:gd name="connsiteY118" fmla="*/ 809806 h 809832"/>
                <a:gd name="connsiteX119" fmla="*/ 306021 w 908827"/>
                <a:gd name="connsiteY119" fmla="*/ 809806 h 809832"/>
                <a:gd name="connsiteX120" fmla="*/ 277492 w 908827"/>
                <a:gd name="connsiteY120" fmla="*/ 809806 h 809832"/>
                <a:gd name="connsiteX121" fmla="*/ 248963 w 908827"/>
                <a:gd name="connsiteY121" fmla="*/ 809806 h 809832"/>
                <a:gd name="connsiteX122" fmla="*/ 220434 w 908827"/>
                <a:gd name="connsiteY122" fmla="*/ 809780 h 809832"/>
                <a:gd name="connsiteX123" fmla="*/ 191878 w 908827"/>
                <a:gd name="connsiteY123" fmla="*/ 809780 h 809832"/>
                <a:gd name="connsiteX124" fmla="*/ 163349 w 908827"/>
                <a:gd name="connsiteY124" fmla="*/ 809780 h 809832"/>
                <a:gd name="connsiteX125" fmla="*/ 134821 w 908827"/>
                <a:gd name="connsiteY125" fmla="*/ 809780 h 809832"/>
                <a:gd name="connsiteX126" fmla="*/ 106292 w 908827"/>
                <a:gd name="connsiteY126" fmla="*/ 809780 h 809832"/>
                <a:gd name="connsiteX127" fmla="*/ 77763 w 908827"/>
                <a:gd name="connsiteY127" fmla="*/ 809780 h 809832"/>
                <a:gd name="connsiteX128" fmla="*/ 49207 w 908827"/>
                <a:gd name="connsiteY128" fmla="*/ 809753 h 809832"/>
                <a:gd name="connsiteX129" fmla="*/ 20678 w 908827"/>
                <a:gd name="connsiteY129" fmla="*/ 809753 h 809832"/>
                <a:gd name="connsiteX130" fmla="*/ 20678 w 908827"/>
                <a:gd name="connsiteY130" fmla="*/ 791670 h 809832"/>
                <a:gd name="connsiteX131" fmla="*/ 20678 w 908827"/>
                <a:gd name="connsiteY131" fmla="*/ 773533 h 809832"/>
                <a:gd name="connsiteX132" fmla="*/ 20678 w 908827"/>
                <a:gd name="connsiteY132" fmla="*/ 755370 h 809832"/>
                <a:gd name="connsiteX133" fmla="*/ 20678 w 908827"/>
                <a:gd name="connsiteY133" fmla="*/ 737206 h 809832"/>
                <a:gd name="connsiteX134" fmla="*/ 20678 w 908827"/>
                <a:gd name="connsiteY134" fmla="*/ 718987 h 809832"/>
                <a:gd name="connsiteX135" fmla="*/ 20678 w 908827"/>
                <a:gd name="connsiteY135" fmla="*/ 700744 h 809832"/>
                <a:gd name="connsiteX136" fmla="*/ 20678 w 908827"/>
                <a:gd name="connsiteY136" fmla="*/ 682472 h 809832"/>
                <a:gd name="connsiteX137" fmla="*/ 20678 w 908827"/>
                <a:gd name="connsiteY137" fmla="*/ 664176 h 809832"/>
                <a:gd name="connsiteX138" fmla="*/ 20678 w 908827"/>
                <a:gd name="connsiteY138" fmla="*/ 645823 h 809832"/>
                <a:gd name="connsiteX139" fmla="*/ 20678 w 908827"/>
                <a:gd name="connsiteY139" fmla="*/ 627474 h 809832"/>
                <a:gd name="connsiteX140" fmla="*/ 20678 w 908827"/>
                <a:gd name="connsiteY140" fmla="*/ 609069 h 809832"/>
                <a:gd name="connsiteX141" fmla="*/ 20678 w 908827"/>
                <a:gd name="connsiteY141" fmla="*/ 590610 h 809832"/>
                <a:gd name="connsiteX142" fmla="*/ 20678 w 908827"/>
                <a:gd name="connsiteY142" fmla="*/ 572151 h 809832"/>
                <a:gd name="connsiteX143" fmla="*/ 20678 w 908827"/>
                <a:gd name="connsiteY143" fmla="*/ 553639 h 809832"/>
                <a:gd name="connsiteX144" fmla="*/ 20678 w 908827"/>
                <a:gd name="connsiteY144" fmla="*/ 535101 h 809832"/>
                <a:gd name="connsiteX145" fmla="*/ 20678 w 908827"/>
                <a:gd name="connsiteY145" fmla="*/ 516536 h 809832"/>
                <a:gd name="connsiteX146" fmla="*/ 20678 w 908827"/>
                <a:gd name="connsiteY146" fmla="*/ 497917 h 809832"/>
                <a:gd name="connsiteX147" fmla="*/ 20678 w 908827"/>
                <a:gd name="connsiteY147" fmla="*/ 479273 h 809832"/>
                <a:gd name="connsiteX148" fmla="*/ 20678 w 908827"/>
                <a:gd name="connsiteY148" fmla="*/ 460601 h 809832"/>
                <a:gd name="connsiteX149" fmla="*/ 20678 w 908827"/>
                <a:gd name="connsiteY149" fmla="*/ 441900 h 809832"/>
                <a:gd name="connsiteX150" fmla="*/ 20678 w 908827"/>
                <a:gd name="connsiteY150" fmla="*/ 423122 h 809832"/>
                <a:gd name="connsiteX151" fmla="*/ 20678 w 908827"/>
                <a:gd name="connsiteY151" fmla="*/ 404342 h 809832"/>
                <a:gd name="connsiteX152" fmla="*/ 20678 w 908827"/>
                <a:gd name="connsiteY152" fmla="*/ 385510 h 809832"/>
                <a:gd name="connsiteX153" fmla="*/ 20678 w 908827"/>
                <a:gd name="connsiteY153" fmla="*/ 366650 h 809832"/>
                <a:gd name="connsiteX154" fmla="*/ 20678 w 908827"/>
                <a:gd name="connsiteY154" fmla="*/ 347736 h 809832"/>
                <a:gd name="connsiteX155" fmla="*/ 20678 w 908827"/>
                <a:gd name="connsiteY155" fmla="*/ 328798 h 809832"/>
                <a:gd name="connsiteX156" fmla="*/ 20678 w 908827"/>
                <a:gd name="connsiteY156" fmla="*/ 309805 h 809832"/>
                <a:gd name="connsiteX157" fmla="*/ 20678 w 908827"/>
                <a:gd name="connsiteY157" fmla="*/ 290785 h 809832"/>
                <a:gd name="connsiteX158" fmla="*/ 20678 w 908827"/>
                <a:gd name="connsiteY158" fmla="*/ 271711 h 809832"/>
                <a:gd name="connsiteX159" fmla="*/ 20678 w 908827"/>
                <a:gd name="connsiteY159" fmla="*/ 252611 h 809832"/>
                <a:gd name="connsiteX160" fmla="*/ 20678 w 908827"/>
                <a:gd name="connsiteY160" fmla="*/ 233458 h 809832"/>
                <a:gd name="connsiteX161" fmla="*/ 20678 w 908827"/>
                <a:gd name="connsiteY161" fmla="*/ 214276 h 809832"/>
                <a:gd name="connsiteX162" fmla="*/ 20040 w 908827"/>
                <a:gd name="connsiteY162" fmla="*/ 210691 h 809832"/>
                <a:gd name="connsiteX163" fmla="*/ 15888 w 908827"/>
                <a:gd name="connsiteY163" fmla="*/ 197611 h 809832"/>
                <a:gd name="connsiteX164" fmla="*/ 12136 w 908827"/>
                <a:gd name="connsiteY164" fmla="*/ 180972 h 809832"/>
                <a:gd name="connsiteX165" fmla="*/ 8037 w 908827"/>
                <a:gd name="connsiteY165" fmla="*/ 160481 h 809832"/>
                <a:gd name="connsiteX166" fmla="*/ 7505 w 908827"/>
                <a:gd name="connsiteY166" fmla="*/ 153819 h 809832"/>
                <a:gd name="connsiteX167" fmla="*/ 639 w 908827"/>
                <a:gd name="connsiteY167" fmla="*/ 132633 h 809832"/>
                <a:gd name="connsiteX168" fmla="*/ 0 w 908827"/>
                <a:gd name="connsiteY168" fmla="*/ 126613 h 809832"/>
                <a:gd name="connsiteX169" fmla="*/ 1730 w 908827"/>
                <a:gd name="connsiteY169" fmla="*/ 122334 h 809832"/>
                <a:gd name="connsiteX170" fmla="*/ 13014 w 908827"/>
                <a:gd name="connsiteY170" fmla="*/ 104437 h 809832"/>
                <a:gd name="connsiteX171" fmla="*/ 16420 w 908827"/>
                <a:gd name="connsiteY171" fmla="*/ 95716 h 809832"/>
                <a:gd name="connsiteX172" fmla="*/ 19268 w 908827"/>
                <a:gd name="connsiteY172" fmla="*/ 85257 h 809832"/>
                <a:gd name="connsiteX173" fmla="*/ 20226 w 908827"/>
                <a:gd name="connsiteY173" fmla="*/ 76749 h 809832"/>
                <a:gd name="connsiteX174" fmla="*/ 16899 w 908827"/>
                <a:gd name="connsiteY174" fmla="*/ 63695 h 809832"/>
                <a:gd name="connsiteX175" fmla="*/ 13014 w 908827"/>
                <a:gd name="connsiteY175" fmla="*/ 51951 h 809832"/>
                <a:gd name="connsiteX176" fmla="*/ 11710 w 908827"/>
                <a:gd name="connsiteY176" fmla="*/ 39914 h 809832"/>
                <a:gd name="connsiteX177" fmla="*/ 11151 w 908827"/>
                <a:gd name="connsiteY177" fmla="*/ 28063 h 809832"/>
                <a:gd name="connsiteX178" fmla="*/ 16926 w 908827"/>
                <a:gd name="connsiteY178" fmla="*/ 19957 h 809832"/>
                <a:gd name="connsiteX179" fmla="*/ 23845 w 908827"/>
                <a:gd name="connsiteY179" fmla="*/ 12359 h 809832"/>
                <a:gd name="connsiteX180" fmla="*/ 26426 w 908827"/>
                <a:gd name="connsiteY180" fmla="*/ 7704 h 809832"/>
                <a:gd name="connsiteX181" fmla="*/ 30525 w 908827"/>
                <a:gd name="connsiteY181" fmla="*/ 2462 h 809832"/>
                <a:gd name="connsiteX182" fmla="*/ 33399 w 908827"/>
                <a:gd name="connsiteY182" fmla="*/ 0 h 809832"/>
                <a:gd name="connsiteX183" fmla="*/ 39014 w 908827"/>
                <a:gd name="connsiteY183" fmla="*/ 10648 h 809832"/>
                <a:gd name="connsiteX184" fmla="*/ 50724 w 908827"/>
                <a:gd name="connsiteY184" fmla="*/ 12465 h 809832"/>
                <a:gd name="connsiteX185" fmla="*/ 88887 w 908827"/>
                <a:gd name="connsiteY185" fmla="*/ 2997 h 809832"/>
                <a:gd name="connsiteX186" fmla="*/ 131015 w 908827"/>
                <a:gd name="connsiteY186" fmla="*/ 12545 h 809832"/>
                <a:gd name="connsiteX187" fmla="*/ 154248 w 908827"/>
                <a:gd name="connsiteY187" fmla="*/ 16183 h 809832"/>
                <a:gd name="connsiteX188" fmla="*/ 190069 w 908827"/>
                <a:gd name="connsiteY188" fmla="*/ 24290 h 809832"/>
                <a:gd name="connsiteX189" fmla="*/ 211864 w 908827"/>
                <a:gd name="connsiteY189" fmla="*/ 38735 h 809832"/>
                <a:gd name="connsiteX190" fmla="*/ 217853 w 908827"/>
                <a:gd name="connsiteY190" fmla="*/ 40553 h 809832"/>
                <a:gd name="connsiteX191" fmla="*/ 233528 w 908827"/>
                <a:gd name="connsiteY191" fmla="*/ 40257 h 809832"/>
                <a:gd name="connsiteX192" fmla="*/ 243800 w 908827"/>
                <a:gd name="connsiteY192" fmla="*/ 48789 h 809832"/>
                <a:gd name="connsiteX193" fmla="*/ 284677 w 908827"/>
                <a:gd name="connsiteY193" fmla="*/ 52882 h 809832"/>
                <a:gd name="connsiteX194" fmla="*/ 306500 w 908827"/>
                <a:gd name="connsiteY194" fmla="*/ 62274 h 809832"/>
                <a:gd name="connsiteX195" fmla="*/ 318875 w 908827"/>
                <a:gd name="connsiteY195" fmla="*/ 69763 h 809832"/>
                <a:gd name="connsiteX196" fmla="*/ 326300 w 908827"/>
                <a:gd name="connsiteY196" fmla="*/ 72065 h 809832"/>
                <a:gd name="connsiteX197" fmla="*/ 332873 w 908827"/>
                <a:gd name="connsiteY197" fmla="*/ 71690 h 809832"/>
                <a:gd name="connsiteX198" fmla="*/ 341735 w 908827"/>
                <a:gd name="connsiteY198" fmla="*/ 68882 h 809832"/>
                <a:gd name="connsiteX199" fmla="*/ 352939 w 908827"/>
                <a:gd name="connsiteY199" fmla="*/ 63613 h 809832"/>
                <a:gd name="connsiteX200" fmla="*/ 365101 w 908827"/>
                <a:gd name="connsiteY200" fmla="*/ 56281 h 809832"/>
                <a:gd name="connsiteX201" fmla="*/ 390357 w 908827"/>
                <a:gd name="connsiteY201" fmla="*/ 37423 h 809832"/>
                <a:gd name="connsiteX202" fmla="*/ 399298 w 908827"/>
                <a:gd name="connsiteY202" fmla="*/ 34104 h 809832"/>
                <a:gd name="connsiteX203" fmla="*/ 405127 w 908827"/>
                <a:gd name="connsiteY203" fmla="*/ 34988 h 809832"/>
                <a:gd name="connsiteX204" fmla="*/ 412232 w 908827"/>
                <a:gd name="connsiteY204" fmla="*/ 34719 h 809832"/>
                <a:gd name="connsiteX205" fmla="*/ 415186 w 908827"/>
                <a:gd name="connsiteY205" fmla="*/ 29609 h 809832"/>
                <a:gd name="connsiteX206" fmla="*/ 418939 w 908827"/>
                <a:gd name="connsiteY206" fmla="*/ 26107 h 809832"/>
                <a:gd name="connsiteX207" fmla="*/ 421281 w 908827"/>
                <a:gd name="connsiteY207" fmla="*/ 22121 h 809832"/>
                <a:gd name="connsiteX208" fmla="*/ 425113 w 908827"/>
                <a:gd name="connsiteY208" fmla="*/ 17306 h 809832"/>
                <a:gd name="connsiteX209" fmla="*/ 438260 w 908827"/>
                <a:gd name="connsiteY209" fmla="*/ 15968 h 809832"/>
                <a:gd name="connsiteX210" fmla="*/ 464580 w 908827"/>
                <a:gd name="connsiteY210" fmla="*/ 7731 h 809832"/>
                <a:gd name="connsiteX211" fmla="*/ 461626 w 908827"/>
                <a:gd name="connsiteY211" fmla="*/ 11635 h 809832"/>
                <a:gd name="connsiteX212" fmla="*/ 437648 w 908827"/>
                <a:gd name="connsiteY212" fmla="*/ 20864 h 809832"/>
                <a:gd name="connsiteX213" fmla="*/ 447920 w 908827"/>
                <a:gd name="connsiteY213" fmla="*/ 22014 h 809832"/>
                <a:gd name="connsiteX214" fmla="*/ 458432 w 908827"/>
                <a:gd name="connsiteY214" fmla="*/ 18858 h 809832"/>
                <a:gd name="connsiteX215" fmla="*/ 470435 w 908827"/>
                <a:gd name="connsiteY215" fmla="*/ 16851 h 809832"/>
                <a:gd name="connsiteX216" fmla="*/ 472617 w 908827"/>
                <a:gd name="connsiteY216" fmla="*/ 12918 h 809832"/>
                <a:gd name="connsiteX217" fmla="*/ 474187 w 908827"/>
                <a:gd name="connsiteY217" fmla="*/ 5562 h 809832"/>
                <a:gd name="connsiteX218" fmla="*/ 476476 w 908827"/>
                <a:gd name="connsiteY218" fmla="*/ 4522 h 809832"/>
                <a:gd name="connsiteX219" fmla="*/ 484779 w 908827"/>
                <a:gd name="connsiteY219" fmla="*/ 5911 h 809832"/>
                <a:gd name="connsiteX220" fmla="*/ 509449 w 908827"/>
                <a:gd name="connsiteY220" fmla="*/ 17253 h 809832"/>
                <a:gd name="connsiteX221" fmla="*/ 515597 w 908827"/>
                <a:gd name="connsiteY221" fmla="*/ 17466 h 809832"/>
                <a:gd name="connsiteX222" fmla="*/ 532975 w 908827"/>
                <a:gd name="connsiteY222" fmla="*/ 11287 h 809832"/>
                <a:gd name="connsiteX223" fmla="*/ 536674 w 908827"/>
                <a:gd name="connsiteY223" fmla="*/ 9977 h 809832"/>
                <a:gd name="connsiteX224" fmla="*/ 542316 w 908827"/>
                <a:gd name="connsiteY224" fmla="*/ 13402 h 809832"/>
                <a:gd name="connsiteX225" fmla="*/ 555143 w 908827"/>
                <a:gd name="connsiteY225" fmla="*/ 27499 h 809832"/>
                <a:gd name="connsiteX226" fmla="*/ 550672 w 908827"/>
                <a:gd name="connsiteY226" fmla="*/ 27204 h 809832"/>
                <a:gd name="connsiteX227" fmla="*/ 536940 w 908827"/>
                <a:gd name="connsiteY227" fmla="*/ 15113 h 809832"/>
                <a:gd name="connsiteX228" fmla="*/ 535716 w 908827"/>
                <a:gd name="connsiteY228" fmla="*/ 21157 h 809832"/>
                <a:gd name="connsiteX229" fmla="*/ 527891 w 908827"/>
                <a:gd name="connsiteY229" fmla="*/ 31752 h 809832"/>
                <a:gd name="connsiteX230" fmla="*/ 537658 w 908827"/>
                <a:gd name="connsiteY230" fmla="*/ 36326 h 809832"/>
                <a:gd name="connsiteX231" fmla="*/ 545616 w 908827"/>
                <a:gd name="connsiteY231" fmla="*/ 38038 h 809832"/>
                <a:gd name="connsiteX232" fmla="*/ 549874 w 908827"/>
                <a:gd name="connsiteY232" fmla="*/ 43948 h 809832"/>
                <a:gd name="connsiteX233" fmla="*/ 552562 w 908827"/>
                <a:gd name="connsiteY233" fmla="*/ 49191 h 809832"/>
                <a:gd name="connsiteX234" fmla="*/ 560412 w 908827"/>
                <a:gd name="connsiteY234" fmla="*/ 46889 h 809832"/>
                <a:gd name="connsiteX235" fmla="*/ 566028 w 908827"/>
                <a:gd name="connsiteY235" fmla="*/ 39746 h 809832"/>
                <a:gd name="connsiteX236" fmla="*/ 563100 w 908827"/>
                <a:gd name="connsiteY236" fmla="*/ 35762 h 809832"/>
                <a:gd name="connsiteX237" fmla="*/ 561131 w 908827"/>
                <a:gd name="connsiteY237" fmla="*/ 31643 h 809832"/>
                <a:gd name="connsiteX238" fmla="*/ 563686 w 908827"/>
                <a:gd name="connsiteY238" fmla="*/ 31536 h 809832"/>
                <a:gd name="connsiteX239" fmla="*/ 569141 w 908827"/>
                <a:gd name="connsiteY239" fmla="*/ 34932 h 809832"/>
                <a:gd name="connsiteX240" fmla="*/ 584763 w 908827"/>
                <a:gd name="connsiteY240" fmla="*/ 48497 h 809832"/>
                <a:gd name="connsiteX241" fmla="*/ 590033 w 908827"/>
                <a:gd name="connsiteY241" fmla="*/ 51304 h 809832"/>
                <a:gd name="connsiteX242" fmla="*/ 596100 w 908827"/>
                <a:gd name="connsiteY242" fmla="*/ 50822 h 809832"/>
                <a:gd name="connsiteX243" fmla="*/ 608795 w 908827"/>
                <a:gd name="connsiteY243" fmla="*/ 47025 h 809832"/>
                <a:gd name="connsiteX244" fmla="*/ 612334 w 908827"/>
                <a:gd name="connsiteY244" fmla="*/ 47613 h 809832"/>
                <a:gd name="connsiteX245" fmla="*/ 629366 w 908827"/>
                <a:gd name="connsiteY245" fmla="*/ 42610 h 809832"/>
                <a:gd name="connsiteX246" fmla="*/ 631362 w 908827"/>
                <a:gd name="connsiteY246" fmla="*/ 46274 h 809832"/>
                <a:gd name="connsiteX247" fmla="*/ 634183 w 908827"/>
                <a:gd name="connsiteY247" fmla="*/ 49912 h 809832"/>
                <a:gd name="connsiteX248" fmla="*/ 647915 w 908827"/>
                <a:gd name="connsiteY248" fmla="*/ 45846 h 809832"/>
                <a:gd name="connsiteX249" fmla="*/ 669445 w 908827"/>
                <a:gd name="connsiteY249" fmla="*/ 45899 h 809832"/>
                <a:gd name="connsiteX250" fmla="*/ 687090 w 908827"/>
                <a:gd name="connsiteY250" fmla="*/ 41487 h 809832"/>
                <a:gd name="connsiteX251" fmla="*/ 707528 w 908827"/>
                <a:gd name="connsiteY251" fmla="*/ 30732 h 80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908827" h="809832">
                  <a:moveTo>
                    <a:pt x="709151" y="29130"/>
                  </a:moveTo>
                  <a:lnTo>
                    <a:pt x="710243" y="31781"/>
                  </a:lnTo>
                  <a:lnTo>
                    <a:pt x="712691" y="39110"/>
                  </a:lnTo>
                  <a:lnTo>
                    <a:pt x="718892" y="57729"/>
                  </a:lnTo>
                  <a:lnTo>
                    <a:pt x="724321" y="72280"/>
                  </a:lnTo>
                  <a:lnTo>
                    <a:pt x="730947" y="92397"/>
                  </a:lnTo>
                  <a:lnTo>
                    <a:pt x="733023" y="100101"/>
                  </a:lnTo>
                  <a:lnTo>
                    <a:pt x="733901" y="105427"/>
                  </a:lnTo>
                  <a:lnTo>
                    <a:pt x="743535" y="127467"/>
                  </a:lnTo>
                  <a:lnTo>
                    <a:pt x="749257" y="145524"/>
                  </a:lnTo>
                  <a:lnTo>
                    <a:pt x="753435" y="160185"/>
                  </a:lnTo>
                  <a:lnTo>
                    <a:pt x="759343" y="181531"/>
                  </a:lnTo>
                  <a:lnTo>
                    <a:pt x="761898" y="188970"/>
                  </a:lnTo>
                  <a:lnTo>
                    <a:pt x="757720" y="192847"/>
                  </a:lnTo>
                  <a:lnTo>
                    <a:pt x="749363" y="206678"/>
                  </a:lnTo>
                  <a:lnTo>
                    <a:pt x="740448" y="250469"/>
                  </a:lnTo>
                  <a:lnTo>
                    <a:pt x="727701" y="284523"/>
                  </a:lnTo>
                  <a:lnTo>
                    <a:pt x="726264" y="305789"/>
                  </a:lnTo>
                  <a:lnTo>
                    <a:pt x="724214" y="313440"/>
                  </a:lnTo>
                  <a:lnTo>
                    <a:pt x="718146" y="324194"/>
                  </a:lnTo>
                  <a:lnTo>
                    <a:pt x="710801" y="334709"/>
                  </a:lnTo>
                  <a:lnTo>
                    <a:pt x="697734" y="329277"/>
                  </a:lnTo>
                  <a:lnTo>
                    <a:pt x="676444" y="310766"/>
                  </a:lnTo>
                  <a:lnTo>
                    <a:pt x="664042" y="293164"/>
                  </a:lnTo>
                  <a:lnTo>
                    <a:pt x="650736" y="281768"/>
                  </a:lnTo>
                  <a:lnTo>
                    <a:pt x="638175" y="266652"/>
                  </a:lnTo>
                  <a:lnTo>
                    <a:pt x="634742" y="255765"/>
                  </a:lnTo>
                  <a:lnTo>
                    <a:pt x="634875" y="248758"/>
                  </a:lnTo>
                  <a:lnTo>
                    <a:pt x="629393" y="231662"/>
                  </a:lnTo>
                  <a:lnTo>
                    <a:pt x="625321" y="223558"/>
                  </a:lnTo>
                  <a:lnTo>
                    <a:pt x="609992" y="205342"/>
                  </a:lnTo>
                  <a:lnTo>
                    <a:pt x="605601" y="195604"/>
                  </a:lnTo>
                  <a:lnTo>
                    <a:pt x="602248" y="191295"/>
                  </a:lnTo>
                  <a:lnTo>
                    <a:pt x="598868" y="185143"/>
                  </a:lnTo>
                  <a:lnTo>
                    <a:pt x="593306" y="161361"/>
                  </a:lnTo>
                  <a:lnTo>
                    <a:pt x="587238" y="146221"/>
                  </a:lnTo>
                  <a:lnTo>
                    <a:pt x="580319" y="150421"/>
                  </a:lnTo>
                  <a:lnTo>
                    <a:pt x="581543" y="156787"/>
                  </a:lnTo>
                  <a:lnTo>
                    <a:pt x="575502" y="165588"/>
                  </a:lnTo>
                  <a:lnTo>
                    <a:pt x="571856" y="175780"/>
                  </a:lnTo>
                  <a:lnTo>
                    <a:pt x="574650" y="184099"/>
                  </a:lnTo>
                  <a:lnTo>
                    <a:pt x="587185" y="196754"/>
                  </a:lnTo>
                  <a:lnTo>
                    <a:pt x="589713" y="202292"/>
                  </a:lnTo>
                  <a:lnTo>
                    <a:pt x="592640" y="214249"/>
                  </a:lnTo>
                  <a:lnTo>
                    <a:pt x="592162" y="230485"/>
                  </a:lnTo>
                  <a:lnTo>
                    <a:pt x="594184" y="235970"/>
                  </a:lnTo>
                  <a:lnTo>
                    <a:pt x="603579" y="248007"/>
                  </a:lnTo>
                  <a:lnTo>
                    <a:pt x="606932" y="255150"/>
                  </a:lnTo>
                  <a:lnTo>
                    <a:pt x="608954" y="261303"/>
                  </a:lnTo>
                  <a:lnTo>
                    <a:pt x="612068" y="266868"/>
                  </a:lnTo>
                  <a:lnTo>
                    <a:pt x="621382" y="277300"/>
                  </a:lnTo>
                  <a:lnTo>
                    <a:pt x="634769" y="297151"/>
                  </a:lnTo>
                  <a:lnTo>
                    <a:pt x="647463" y="310526"/>
                  </a:lnTo>
                  <a:lnTo>
                    <a:pt x="656644" y="316972"/>
                  </a:lnTo>
                  <a:lnTo>
                    <a:pt x="660530" y="323420"/>
                  </a:lnTo>
                  <a:lnTo>
                    <a:pt x="661408" y="340032"/>
                  </a:lnTo>
                  <a:lnTo>
                    <a:pt x="660716" y="347949"/>
                  </a:lnTo>
                  <a:lnTo>
                    <a:pt x="668780" y="362850"/>
                  </a:lnTo>
                  <a:lnTo>
                    <a:pt x="671760" y="370368"/>
                  </a:lnTo>
                  <a:lnTo>
                    <a:pt x="679531" y="376494"/>
                  </a:lnTo>
                  <a:lnTo>
                    <a:pt x="683097" y="383474"/>
                  </a:lnTo>
                  <a:lnTo>
                    <a:pt x="686371" y="394843"/>
                  </a:lnTo>
                  <a:lnTo>
                    <a:pt x="691294" y="428362"/>
                  </a:lnTo>
                  <a:lnTo>
                    <a:pt x="698054" y="436575"/>
                  </a:lnTo>
                  <a:lnTo>
                    <a:pt x="718945" y="480420"/>
                  </a:lnTo>
                  <a:lnTo>
                    <a:pt x="736563" y="508054"/>
                  </a:lnTo>
                  <a:lnTo>
                    <a:pt x="745079" y="528653"/>
                  </a:lnTo>
                  <a:lnTo>
                    <a:pt x="758092" y="553637"/>
                  </a:lnTo>
                  <a:lnTo>
                    <a:pt x="783561" y="608318"/>
                  </a:lnTo>
                  <a:lnTo>
                    <a:pt x="798704" y="625116"/>
                  </a:lnTo>
                  <a:lnTo>
                    <a:pt x="804744" y="634561"/>
                  </a:lnTo>
                  <a:lnTo>
                    <a:pt x="815709" y="641810"/>
                  </a:lnTo>
                  <a:lnTo>
                    <a:pt x="827578" y="652296"/>
                  </a:lnTo>
                  <a:lnTo>
                    <a:pt x="816268" y="651276"/>
                  </a:lnTo>
                  <a:lnTo>
                    <a:pt x="813394" y="651894"/>
                  </a:lnTo>
                  <a:lnTo>
                    <a:pt x="809429" y="653685"/>
                  </a:lnTo>
                  <a:lnTo>
                    <a:pt x="807539" y="660051"/>
                  </a:lnTo>
                  <a:lnTo>
                    <a:pt x="806714" y="665240"/>
                  </a:lnTo>
                  <a:lnTo>
                    <a:pt x="808098" y="692662"/>
                  </a:lnTo>
                  <a:lnTo>
                    <a:pt x="811212" y="706626"/>
                  </a:lnTo>
                  <a:lnTo>
                    <a:pt x="821165" y="732975"/>
                  </a:lnTo>
                  <a:lnTo>
                    <a:pt x="828590" y="740866"/>
                  </a:lnTo>
                  <a:lnTo>
                    <a:pt x="832209" y="745975"/>
                  </a:lnTo>
                  <a:lnTo>
                    <a:pt x="837265" y="749693"/>
                  </a:lnTo>
                  <a:lnTo>
                    <a:pt x="860871" y="758683"/>
                  </a:lnTo>
                  <a:lnTo>
                    <a:pt x="874683" y="777623"/>
                  </a:lnTo>
                  <a:lnTo>
                    <a:pt x="905714" y="801538"/>
                  </a:lnTo>
                  <a:lnTo>
                    <a:pt x="908747" y="808146"/>
                  </a:lnTo>
                  <a:lnTo>
                    <a:pt x="908827" y="809670"/>
                  </a:lnTo>
                  <a:lnTo>
                    <a:pt x="884317" y="809697"/>
                  </a:lnTo>
                  <a:lnTo>
                    <a:pt x="859806" y="809697"/>
                  </a:lnTo>
                  <a:lnTo>
                    <a:pt x="835296" y="809697"/>
                  </a:lnTo>
                  <a:lnTo>
                    <a:pt x="810786" y="809697"/>
                  </a:lnTo>
                  <a:lnTo>
                    <a:pt x="786302" y="809697"/>
                  </a:lnTo>
                  <a:lnTo>
                    <a:pt x="761765" y="809724"/>
                  </a:lnTo>
                  <a:lnTo>
                    <a:pt x="737281" y="809724"/>
                  </a:lnTo>
                  <a:lnTo>
                    <a:pt x="712771" y="809724"/>
                  </a:lnTo>
                  <a:lnTo>
                    <a:pt x="688260" y="809724"/>
                  </a:lnTo>
                  <a:lnTo>
                    <a:pt x="663750" y="809724"/>
                  </a:lnTo>
                  <a:lnTo>
                    <a:pt x="639240" y="809724"/>
                  </a:lnTo>
                  <a:lnTo>
                    <a:pt x="614756" y="809724"/>
                  </a:lnTo>
                  <a:lnTo>
                    <a:pt x="590245" y="809750"/>
                  </a:lnTo>
                  <a:lnTo>
                    <a:pt x="565735" y="809750"/>
                  </a:lnTo>
                  <a:lnTo>
                    <a:pt x="541225" y="809750"/>
                  </a:lnTo>
                  <a:lnTo>
                    <a:pt x="516714" y="809750"/>
                  </a:lnTo>
                  <a:lnTo>
                    <a:pt x="502743" y="809750"/>
                  </a:lnTo>
                  <a:lnTo>
                    <a:pt x="505138" y="802581"/>
                  </a:lnTo>
                  <a:lnTo>
                    <a:pt x="506601" y="797524"/>
                  </a:lnTo>
                  <a:lnTo>
                    <a:pt x="504951" y="793993"/>
                  </a:lnTo>
                  <a:lnTo>
                    <a:pt x="500188" y="793109"/>
                  </a:lnTo>
                  <a:lnTo>
                    <a:pt x="497074" y="794235"/>
                  </a:lnTo>
                  <a:lnTo>
                    <a:pt x="489755" y="809242"/>
                  </a:lnTo>
                  <a:lnTo>
                    <a:pt x="485923" y="809833"/>
                  </a:lnTo>
                  <a:lnTo>
                    <a:pt x="477221" y="809833"/>
                  </a:lnTo>
                  <a:lnTo>
                    <a:pt x="448692" y="809833"/>
                  </a:lnTo>
                  <a:lnTo>
                    <a:pt x="420136" y="809833"/>
                  </a:lnTo>
                  <a:lnTo>
                    <a:pt x="391607" y="809833"/>
                  </a:lnTo>
                  <a:lnTo>
                    <a:pt x="363079" y="809806"/>
                  </a:lnTo>
                  <a:lnTo>
                    <a:pt x="334549" y="809806"/>
                  </a:lnTo>
                  <a:lnTo>
                    <a:pt x="306021" y="809806"/>
                  </a:lnTo>
                  <a:lnTo>
                    <a:pt x="277492" y="809806"/>
                  </a:lnTo>
                  <a:lnTo>
                    <a:pt x="248963" y="809806"/>
                  </a:lnTo>
                  <a:lnTo>
                    <a:pt x="220434" y="809780"/>
                  </a:lnTo>
                  <a:lnTo>
                    <a:pt x="191878" y="809780"/>
                  </a:lnTo>
                  <a:lnTo>
                    <a:pt x="163349" y="809780"/>
                  </a:lnTo>
                  <a:lnTo>
                    <a:pt x="134821" y="809780"/>
                  </a:lnTo>
                  <a:lnTo>
                    <a:pt x="106292" y="809780"/>
                  </a:lnTo>
                  <a:lnTo>
                    <a:pt x="77763" y="809780"/>
                  </a:lnTo>
                  <a:lnTo>
                    <a:pt x="49207" y="809753"/>
                  </a:lnTo>
                  <a:lnTo>
                    <a:pt x="20678" y="809753"/>
                  </a:lnTo>
                  <a:lnTo>
                    <a:pt x="20678" y="791670"/>
                  </a:lnTo>
                  <a:lnTo>
                    <a:pt x="20678" y="773533"/>
                  </a:lnTo>
                  <a:lnTo>
                    <a:pt x="20678" y="755370"/>
                  </a:lnTo>
                  <a:lnTo>
                    <a:pt x="20678" y="737206"/>
                  </a:lnTo>
                  <a:lnTo>
                    <a:pt x="20678" y="718987"/>
                  </a:lnTo>
                  <a:lnTo>
                    <a:pt x="20678" y="700744"/>
                  </a:lnTo>
                  <a:lnTo>
                    <a:pt x="20678" y="682472"/>
                  </a:lnTo>
                  <a:lnTo>
                    <a:pt x="20678" y="664176"/>
                  </a:lnTo>
                  <a:lnTo>
                    <a:pt x="20678" y="645823"/>
                  </a:lnTo>
                  <a:lnTo>
                    <a:pt x="20678" y="627474"/>
                  </a:lnTo>
                  <a:lnTo>
                    <a:pt x="20678" y="609069"/>
                  </a:lnTo>
                  <a:lnTo>
                    <a:pt x="20678" y="590610"/>
                  </a:lnTo>
                  <a:lnTo>
                    <a:pt x="20678" y="572151"/>
                  </a:lnTo>
                  <a:lnTo>
                    <a:pt x="20678" y="553639"/>
                  </a:lnTo>
                  <a:lnTo>
                    <a:pt x="20678" y="535101"/>
                  </a:lnTo>
                  <a:lnTo>
                    <a:pt x="20678" y="516536"/>
                  </a:lnTo>
                  <a:lnTo>
                    <a:pt x="20678" y="497917"/>
                  </a:lnTo>
                  <a:lnTo>
                    <a:pt x="20678" y="479273"/>
                  </a:lnTo>
                  <a:lnTo>
                    <a:pt x="20678" y="460601"/>
                  </a:lnTo>
                  <a:lnTo>
                    <a:pt x="20678" y="441900"/>
                  </a:lnTo>
                  <a:lnTo>
                    <a:pt x="20678" y="423122"/>
                  </a:lnTo>
                  <a:lnTo>
                    <a:pt x="20678" y="404342"/>
                  </a:lnTo>
                  <a:lnTo>
                    <a:pt x="20678" y="385510"/>
                  </a:lnTo>
                  <a:lnTo>
                    <a:pt x="20678" y="366650"/>
                  </a:lnTo>
                  <a:lnTo>
                    <a:pt x="20678" y="347736"/>
                  </a:lnTo>
                  <a:lnTo>
                    <a:pt x="20678" y="328798"/>
                  </a:lnTo>
                  <a:lnTo>
                    <a:pt x="20678" y="309805"/>
                  </a:lnTo>
                  <a:lnTo>
                    <a:pt x="20678" y="290785"/>
                  </a:lnTo>
                  <a:lnTo>
                    <a:pt x="20678" y="271711"/>
                  </a:lnTo>
                  <a:lnTo>
                    <a:pt x="20678" y="252611"/>
                  </a:lnTo>
                  <a:lnTo>
                    <a:pt x="20678" y="233458"/>
                  </a:lnTo>
                  <a:lnTo>
                    <a:pt x="20678" y="214276"/>
                  </a:lnTo>
                  <a:lnTo>
                    <a:pt x="20040" y="210691"/>
                  </a:lnTo>
                  <a:lnTo>
                    <a:pt x="15888" y="197611"/>
                  </a:lnTo>
                  <a:lnTo>
                    <a:pt x="12136" y="180972"/>
                  </a:lnTo>
                  <a:lnTo>
                    <a:pt x="8037" y="160481"/>
                  </a:lnTo>
                  <a:lnTo>
                    <a:pt x="7505" y="153819"/>
                  </a:lnTo>
                  <a:lnTo>
                    <a:pt x="639" y="132633"/>
                  </a:lnTo>
                  <a:lnTo>
                    <a:pt x="0" y="126613"/>
                  </a:lnTo>
                  <a:lnTo>
                    <a:pt x="1730" y="122334"/>
                  </a:lnTo>
                  <a:lnTo>
                    <a:pt x="13014" y="104437"/>
                  </a:lnTo>
                  <a:lnTo>
                    <a:pt x="16420" y="95716"/>
                  </a:lnTo>
                  <a:lnTo>
                    <a:pt x="19268" y="85257"/>
                  </a:lnTo>
                  <a:lnTo>
                    <a:pt x="20226" y="76749"/>
                  </a:lnTo>
                  <a:lnTo>
                    <a:pt x="16899" y="63695"/>
                  </a:lnTo>
                  <a:lnTo>
                    <a:pt x="13014" y="51951"/>
                  </a:lnTo>
                  <a:lnTo>
                    <a:pt x="11710" y="39914"/>
                  </a:lnTo>
                  <a:lnTo>
                    <a:pt x="11151" y="28063"/>
                  </a:lnTo>
                  <a:lnTo>
                    <a:pt x="16926" y="19957"/>
                  </a:lnTo>
                  <a:lnTo>
                    <a:pt x="23845" y="12359"/>
                  </a:lnTo>
                  <a:lnTo>
                    <a:pt x="26426" y="7704"/>
                  </a:lnTo>
                  <a:lnTo>
                    <a:pt x="30525" y="2462"/>
                  </a:lnTo>
                  <a:lnTo>
                    <a:pt x="33399" y="0"/>
                  </a:lnTo>
                  <a:lnTo>
                    <a:pt x="39014" y="10648"/>
                  </a:lnTo>
                  <a:lnTo>
                    <a:pt x="50724" y="12465"/>
                  </a:lnTo>
                  <a:lnTo>
                    <a:pt x="88887" y="2997"/>
                  </a:lnTo>
                  <a:lnTo>
                    <a:pt x="131015" y="12545"/>
                  </a:lnTo>
                  <a:lnTo>
                    <a:pt x="154248" y="16183"/>
                  </a:lnTo>
                  <a:lnTo>
                    <a:pt x="190069" y="24290"/>
                  </a:lnTo>
                  <a:lnTo>
                    <a:pt x="211864" y="38735"/>
                  </a:lnTo>
                  <a:lnTo>
                    <a:pt x="217853" y="40553"/>
                  </a:lnTo>
                  <a:lnTo>
                    <a:pt x="233528" y="40257"/>
                  </a:lnTo>
                  <a:lnTo>
                    <a:pt x="243800" y="48789"/>
                  </a:lnTo>
                  <a:lnTo>
                    <a:pt x="284677" y="52882"/>
                  </a:lnTo>
                  <a:lnTo>
                    <a:pt x="306500" y="62274"/>
                  </a:lnTo>
                  <a:lnTo>
                    <a:pt x="318875" y="69763"/>
                  </a:lnTo>
                  <a:lnTo>
                    <a:pt x="326300" y="72065"/>
                  </a:lnTo>
                  <a:lnTo>
                    <a:pt x="332873" y="71690"/>
                  </a:lnTo>
                  <a:lnTo>
                    <a:pt x="341735" y="68882"/>
                  </a:lnTo>
                  <a:lnTo>
                    <a:pt x="352939" y="63613"/>
                  </a:lnTo>
                  <a:lnTo>
                    <a:pt x="365101" y="56281"/>
                  </a:lnTo>
                  <a:lnTo>
                    <a:pt x="390357" y="37423"/>
                  </a:lnTo>
                  <a:lnTo>
                    <a:pt x="399298" y="34104"/>
                  </a:lnTo>
                  <a:lnTo>
                    <a:pt x="405127" y="34988"/>
                  </a:lnTo>
                  <a:lnTo>
                    <a:pt x="412232" y="34719"/>
                  </a:lnTo>
                  <a:lnTo>
                    <a:pt x="415186" y="29609"/>
                  </a:lnTo>
                  <a:lnTo>
                    <a:pt x="418939" y="26107"/>
                  </a:lnTo>
                  <a:lnTo>
                    <a:pt x="421281" y="22121"/>
                  </a:lnTo>
                  <a:lnTo>
                    <a:pt x="425113" y="17306"/>
                  </a:lnTo>
                  <a:lnTo>
                    <a:pt x="438260" y="15968"/>
                  </a:lnTo>
                  <a:lnTo>
                    <a:pt x="464580" y="7731"/>
                  </a:lnTo>
                  <a:lnTo>
                    <a:pt x="461626" y="11635"/>
                  </a:lnTo>
                  <a:lnTo>
                    <a:pt x="437648" y="20864"/>
                  </a:lnTo>
                  <a:lnTo>
                    <a:pt x="447920" y="22014"/>
                  </a:lnTo>
                  <a:lnTo>
                    <a:pt x="458432" y="18858"/>
                  </a:lnTo>
                  <a:lnTo>
                    <a:pt x="470435" y="16851"/>
                  </a:lnTo>
                  <a:lnTo>
                    <a:pt x="472617" y="12918"/>
                  </a:lnTo>
                  <a:lnTo>
                    <a:pt x="474187" y="5562"/>
                  </a:lnTo>
                  <a:lnTo>
                    <a:pt x="476476" y="4522"/>
                  </a:lnTo>
                  <a:lnTo>
                    <a:pt x="484779" y="5911"/>
                  </a:lnTo>
                  <a:lnTo>
                    <a:pt x="509449" y="17253"/>
                  </a:lnTo>
                  <a:lnTo>
                    <a:pt x="515597" y="17466"/>
                  </a:lnTo>
                  <a:lnTo>
                    <a:pt x="532975" y="11287"/>
                  </a:lnTo>
                  <a:lnTo>
                    <a:pt x="536674" y="9977"/>
                  </a:lnTo>
                  <a:lnTo>
                    <a:pt x="542316" y="13402"/>
                  </a:lnTo>
                  <a:lnTo>
                    <a:pt x="555143" y="27499"/>
                  </a:lnTo>
                  <a:lnTo>
                    <a:pt x="550672" y="27204"/>
                  </a:lnTo>
                  <a:lnTo>
                    <a:pt x="536940" y="15113"/>
                  </a:lnTo>
                  <a:lnTo>
                    <a:pt x="535716" y="21157"/>
                  </a:lnTo>
                  <a:lnTo>
                    <a:pt x="527891" y="31752"/>
                  </a:lnTo>
                  <a:lnTo>
                    <a:pt x="537658" y="36326"/>
                  </a:lnTo>
                  <a:lnTo>
                    <a:pt x="545616" y="38038"/>
                  </a:lnTo>
                  <a:lnTo>
                    <a:pt x="549874" y="43948"/>
                  </a:lnTo>
                  <a:lnTo>
                    <a:pt x="552562" y="49191"/>
                  </a:lnTo>
                  <a:lnTo>
                    <a:pt x="560412" y="46889"/>
                  </a:lnTo>
                  <a:lnTo>
                    <a:pt x="566028" y="39746"/>
                  </a:lnTo>
                  <a:lnTo>
                    <a:pt x="563100" y="35762"/>
                  </a:lnTo>
                  <a:lnTo>
                    <a:pt x="561131" y="31643"/>
                  </a:lnTo>
                  <a:lnTo>
                    <a:pt x="563686" y="31536"/>
                  </a:lnTo>
                  <a:lnTo>
                    <a:pt x="569141" y="34932"/>
                  </a:lnTo>
                  <a:lnTo>
                    <a:pt x="584763" y="48497"/>
                  </a:lnTo>
                  <a:lnTo>
                    <a:pt x="590033" y="51304"/>
                  </a:lnTo>
                  <a:lnTo>
                    <a:pt x="596100" y="50822"/>
                  </a:lnTo>
                  <a:lnTo>
                    <a:pt x="608795" y="47025"/>
                  </a:lnTo>
                  <a:lnTo>
                    <a:pt x="612334" y="47613"/>
                  </a:lnTo>
                  <a:lnTo>
                    <a:pt x="629366" y="42610"/>
                  </a:lnTo>
                  <a:lnTo>
                    <a:pt x="631362" y="46274"/>
                  </a:lnTo>
                  <a:lnTo>
                    <a:pt x="634183" y="49912"/>
                  </a:lnTo>
                  <a:lnTo>
                    <a:pt x="647915" y="45846"/>
                  </a:lnTo>
                  <a:lnTo>
                    <a:pt x="669445" y="45899"/>
                  </a:lnTo>
                  <a:lnTo>
                    <a:pt x="687090" y="41487"/>
                  </a:lnTo>
                  <a:lnTo>
                    <a:pt x="707528" y="307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4F18D10-CB21-5366-5DB1-D2B8092C8B77}"/>
                </a:ext>
              </a:extLst>
            </p:cNvPr>
            <p:cNvSpPr/>
            <p:nvPr/>
          </p:nvSpPr>
          <p:spPr>
            <a:xfrm>
              <a:off x="7271398" y="1848054"/>
              <a:ext cx="154671" cy="463787"/>
            </a:xfrm>
            <a:custGeom>
              <a:avLst/>
              <a:gdLst>
                <a:gd name="connsiteX0" fmla="*/ 115154 w 124574"/>
                <a:gd name="connsiteY0" fmla="*/ 62167 h 346477"/>
                <a:gd name="connsiteX1" fmla="*/ 111215 w 124574"/>
                <a:gd name="connsiteY1" fmla="*/ 62702 h 346477"/>
                <a:gd name="connsiteX2" fmla="*/ 102007 w 124574"/>
                <a:gd name="connsiteY2" fmla="*/ 66849 h 346477"/>
                <a:gd name="connsiteX3" fmla="*/ 100756 w 124574"/>
                <a:gd name="connsiteY3" fmla="*/ 68105 h 346477"/>
                <a:gd name="connsiteX4" fmla="*/ 99133 w 124574"/>
                <a:gd name="connsiteY4" fmla="*/ 70513 h 346477"/>
                <a:gd name="connsiteX5" fmla="*/ 98840 w 124574"/>
                <a:gd name="connsiteY5" fmla="*/ 72360 h 346477"/>
                <a:gd name="connsiteX6" fmla="*/ 97536 w 124574"/>
                <a:gd name="connsiteY6" fmla="*/ 92264 h 346477"/>
                <a:gd name="connsiteX7" fmla="*/ 92533 w 124574"/>
                <a:gd name="connsiteY7" fmla="*/ 91702 h 346477"/>
                <a:gd name="connsiteX8" fmla="*/ 86438 w 124574"/>
                <a:gd name="connsiteY8" fmla="*/ 87367 h 346477"/>
                <a:gd name="connsiteX9" fmla="*/ 85241 w 124574"/>
                <a:gd name="connsiteY9" fmla="*/ 83623 h 346477"/>
                <a:gd name="connsiteX10" fmla="*/ 83405 w 124574"/>
                <a:gd name="connsiteY10" fmla="*/ 82340 h 346477"/>
                <a:gd name="connsiteX11" fmla="*/ 79040 w 124574"/>
                <a:gd name="connsiteY11" fmla="*/ 81858 h 346477"/>
                <a:gd name="connsiteX12" fmla="*/ 70790 w 124574"/>
                <a:gd name="connsiteY12" fmla="*/ 79958 h 346477"/>
                <a:gd name="connsiteX13" fmla="*/ 61210 w 124574"/>
                <a:gd name="connsiteY13" fmla="*/ 86513 h 346477"/>
                <a:gd name="connsiteX14" fmla="*/ 57138 w 124574"/>
                <a:gd name="connsiteY14" fmla="*/ 97318 h 346477"/>
                <a:gd name="connsiteX15" fmla="*/ 56313 w 124574"/>
                <a:gd name="connsiteY15" fmla="*/ 102374 h 346477"/>
                <a:gd name="connsiteX16" fmla="*/ 53066 w 124574"/>
                <a:gd name="connsiteY16" fmla="*/ 112969 h 346477"/>
                <a:gd name="connsiteX17" fmla="*/ 54210 w 124574"/>
                <a:gd name="connsiteY17" fmla="*/ 119497 h 346477"/>
                <a:gd name="connsiteX18" fmla="*/ 54769 w 124574"/>
                <a:gd name="connsiteY18" fmla="*/ 127922 h 346477"/>
                <a:gd name="connsiteX19" fmla="*/ 55594 w 124574"/>
                <a:gd name="connsiteY19" fmla="*/ 134796 h 346477"/>
                <a:gd name="connsiteX20" fmla="*/ 54743 w 124574"/>
                <a:gd name="connsiteY20" fmla="*/ 138943 h 346477"/>
                <a:gd name="connsiteX21" fmla="*/ 52906 w 124574"/>
                <a:gd name="connsiteY21" fmla="*/ 141136 h 346477"/>
                <a:gd name="connsiteX22" fmla="*/ 53439 w 124574"/>
                <a:gd name="connsiteY22" fmla="*/ 142714 h 346477"/>
                <a:gd name="connsiteX23" fmla="*/ 55089 w 124574"/>
                <a:gd name="connsiteY23" fmla="*/ 143302 h 346477"/>
                <a:gd name="connsiteX24" fmla="*/ 60331 w 124574"/>
                <a:gd name="connsiteY24" fmla="*/ 141431 h 346477"/>
                <a:gd name="connsiteX25" fmla="*/ 65840 w 124574"/>
                <a:gd name="connsiteY25" fmla="*/ 143302 h 346477"/>
                <a:gd name="connsiteX26" fmla="*/ 71136 w 124574"/>
                <a:gd name="connsiteY26" fmla="*/ 146860 h 346477"/>
                <a:gd name="connsiteX27" fmla="*/ 71562 w 124574"/>
                <a:gd name="connsiteY27" fmla="*/ 149162 h 346477"/>
                <a:gd name="connsiteX28" fmla="*/ 67810 w 124574"/>
                <a:gd name="connsiteY28" fmla="*/ 150525 h 346477"/>
                <a:gd name="connsiteX29" fmla="*/ 58948 w 124574"/>
                <a:gd name="connsiteY29" fmla="*/ 155903 h 346477"/>
                <a:gd name="connsiteX30" fmla="*/ 52694 w 124574"/>
                <a:gd name="connsiteY30" fmla="*/ 162136 h 346477"/>
                <a:gd name="connsiteX31" fmla="*/ 51070 w 124574"/>
                <a:gd name="connsiteY31" fmla="*/ 167887 h 346477"/>
                <a:gd name="connsiteX32" fmla="*/ 46839 w 124574"/>
                <a:gd name="connsiteY32" fmla="*/ 180139 h 346477"/>
                <a:gd name="connsiteX33" fmla="*/ 47424 w 124574"/>
                <a:gd name="connsiteY33" fmla="*/ 182654 h 346477"/>
                <a:gd name="connsiteX34" fmla="*/ 49473 w 124574"/>
                <a:gd name="connsiteY34" fmla="*/ 184126 h 346477"/>
                <a:gd name="connsiteX35" fmla="*/ 63897 w 124574"/>
                <a:gd name="connsiteY35" fmla="*/ 182817 h 346477"/>
                <a:gd name="connsiteX36" fmla="*/ 77017 w 124574"/>
                <a:gd name="connsiteY36" fmla="*/ 177867 h 346477"/>
                <a:gd name="connsiteX37" fmla="*/ 86891 w 124574"/>
                <a:gd name="connsiteY37" fmla="*/ 172597 h 346477"/>
                <a:gd name="connsiteX38" fmla="*/ 90005 w 124574"/>
                <a:gd name="connsiteY38" fmla="*/ 172919 h 346477"/>
                <a:gd name="connsiteX39" fmla="*/ 87929 w 124574"/>
                <a:gd name="connsiteY39" fmla="*/ 186401 h 346477"/>
                <a:gd name="connsiteX40" fmla="*/ 87982 w 124574"/>
                <a:gd name="connsiteY40" fmla="*/ 186455 h 346477"/>
                <a:gd name="connsiteX41" fmla="*/ 86279 w 124574"/>
                <a:gd name="connsiteY41" fmla="*/ 194694 h 346477"/>
                <a:gd name="connsiteX42" fmla="*/ 86944 w 124574"/>
                <a:gd name="connsiteY42" fmla="*/ 196083 h 346477"/>
                <a:gd name="connsiteX43" fmla="*/ 89179 w 124574"/>
                <a:gd name="connsiteY43" fmla="*/ 203253 h 346477"/>
                <a:gd name="connsiteX44" fmla="*/ 84948 w 124574"/>
                <a:gd name="connsiteY44" fmla="*/ 216333 h 346477"/>
                <a:gd name="connsiteX45" fmla="*/ 80264 w 124574"/>
                <a:gd name="connsiteY45" fmla="*/ 226981 h 346477"/>
                <a:gd name="connsiteX46" fmla="*/ 78614 w 124574"/>
                <a:gd name="connsiteY46" fmla="*/ 232010 h 346477"/>
                <a:gd name="connsiteX47" fmla="*/ 74037 w 124574"/>
                <a:gd name="connsiteY47" fmla="*/ 243220 h 346477"/>
                <a:gd name="connsiteX48" fmla="*/ 69353 w 124574"/>
                <a:gd name="connsiteY48" fmla="*/ 256193 h 346477"/>
                <a:gd name="connsiteX49" fmla="*/ 66852 w 124574"/>
                <a:gd name="connsiteY49" fmla="*/ 265127 h 346477"/>
                <a:gd name="connsiteX50" fmla="*/ 67410 w 124574"/>
                <a:gd name="connsiteY50" fmla="*/ 268284 h 346477"/>
                <a:gd name="connsiteX51" fmla="*/ 66266 w 124574"/>
                <a:gd name="connsiteY51" fmla="*/ 284629 h 346477"/>
                <a:gd name="connsiteX52" fmla="*/ 66931 w 124574"/>
                <a:gd name="connsiteY52" fmla="*/ 289257 h 346477"/>
                <a:gd name="connsiteX53" fmla="*/ 61449 w 124574"/>
                <a:gd name="connsiteY53" fmla="*/ 303407 h 346477"/>
                <a:gd name="connsiteX54" fmla="*/ 60358 w 124574"/>
                <a:gd name="connsiteY54" fmla="*/ 310390 h 346477"/>
                <a:gd name="connsiteX55" fmla="*/ 58149 w 124574"/>
                <a:gd name="connsiteY55" fmla="*/ 319833 h 346477"/>
                <a:gd name="connsiteX56" fmla="*/ 54370 w 124574"/>
                <a:gd name="connsiteY56" fmla="*/ 339790 h 346477"/>
                <a:gd name="connsiteX57" fmla="*/ 49207 w 124574"/>
                <a:gd name="connsiteY57" fmla="*/ 346477 h 346477"/>
                <a:gd name="connsiteX58" fmla="*/ 46652 w 124574"/>
                <a:gd name="connsiteY58" fmla="*/ 339042 h 346477"/>
                <a:gd name="connsiteX59" fmla="*/ 40744 w 124574"/>
                <a:gd name="connsiteY59" fmla="*/ 317693 h 346477"/>
                <a:gd name="connsiteX60" fmla="*/ 36566 w 124574"/>
                <a:gd name="connsiteY60" fmla="*/ 303035 h 346477"/>
                <a:gd name="connsiteX61" fmla="*/ 30845 w 124574"/>
                <a:gd name="connsiteY61" fmla="*/ 284978 h 346477"/>
                <a:gd name="connsiteX62" fmla="*/ 21210 w 124574"/>
                <a:gd name="connsiteY62" fmla="*/ 262934 h 346477"/>
                <a:gd name="connsiteX63" fmla="*/ 20332 w 124574"/>
                <a:gd name="connsiteY63" fmla="*/ 257609 h 346477"/>
                <a:gd name="connsiteX64" fmla="*/ 18257 w 124574"/>
                <a:gd name="connsiteY64" fmla="*/ 249907 h 346477"/>
                <a:gd name="connsiteX65" fmla="*/ 11630 w 124574"/>
                <a:gd name="connsiteY65" fmla="*/ 229791 h 346477"/>
                <a:gd name="connsiteX66" fmla="*/ 6201 w 124574"/>
                <a:gd name="connsiteY66" fmla="*/ 215236 h 346477"/>
                <a:gd name="connsiteX67" fmla="*/ 0 w 124574"/>
                <a:gd name="connsiteY67" fmla="*/ 196618 h 346477"/>
                <a:gd name="connsiteX68" fmla="*/ 7691 w 124574"/>
                <a:gd name="connsiteY68" fmla="*/ 189236 h 346477"/>
                <a:gd name="connsiteX69" fmla="*/ 7824 w 124574"/>
                <a:gd name="connsiteY69" fmla="*/ 183136 h 346477"/>
                <a:gd name="connsiteX70" fmla="*/ 20918 w 124574"/>
                <a:gd name="connsiteY70" fmla="*/ 168850 h 346477"/>
                <a:gd name="connsiteX71" fmla="*/ 20811 w 124574"/>
                <a:gd name="connsiteY71" fmla="*/ 167461 h 346477"/>
                <a:gd name="connsiteX72" fmla="*/ 17325 w 124574"/>
                <a:gd name="connsiteY72" fmla="*/ 163663 h 346477"/>
                <a:gd name="connsiteX73" fmla="*/ 17831 w 124574"/>
                <a:gd name="connsiteY73" fmla="*/ 163022 h 346477"/>
                <a:gd name="connsiteX74" fmla="*/ 32335 w 124574"/>
                <a:gd name="connsiteY74" fmla="*/ 136351 h 346477"/>
                <a:gd name="connsiteX75" fmla="*/ 41702 w 124574"/>
                <a:gd name="connsiteY75" fmla="*/ 109868 h 346477"/>
                <a:gd name="connsiteX76" fmla="*/ 50511 w 124574"/>
                <a:gd name="connsiteY76" fmla="*/ 72871 h 346477"/>
                <a:gd name="connsiteX77" fmla="*/ 56792 w 124574"/>
                <a:gd name="connsiteY77" fmla="*/ 54011 h 346477"/>
                <a:gd name="connsiteX78" fmla="*/ 62114 w 124574"/>
                <a:gd name="connsiteY78" fmla="*/ 41492 h 346477"/>
                <a:gd name="connsiteX79" fmla="*/ 64456 w 124574"/>
                <a:gd name="connsiteY79" fmla="*/ 31113 h 346477"/>
                <a:gd name="connsiteX80" fmla="*/ 73026 w 124574"/>
                <a:gd name="connsiteY80" fmla="*/ 30389 h 346477"/>
                <a:gd name="connsiteX81" fmla="*/ 79413 w 124574"/>
                <a:gd name="connsiteY81" fmla="*/ 31486 h 346477"/>
                <a:gd name="connsiteX82" fmla="*/ 87077 w 124574"/>
                <a:gd name="connsiteY82" fmla="*/ 31834 h 346477"/>
                <a:gd name="connsiteX83" fmla="*/ 93198 w 124574"/>
                <a:gd name="connsiteY83" fmla="*/ 27927 h 346477"/>
                <a:gd name="connsiteX84" fmla="*/ 96125 w 124574"/>
                <a:gd name="connsiteY84" fmla="*/ 16239 h 346477"/>
                <a:gd name="connsiteX85" fmla="*/ 99612 w 124574"/>
                <a:gd name="connsiteY85" fmla="*/ 14339 h 346477"/>
                <a:gd name="connsiteX86" fmla="*/ 101395 w 124574"/>
                <a:gd name="connsiteY86" fmla="*/ 17120 h 346477"/>
                <a:gd name="connsiteX87" fmla="*/ 103205 w 124574"/>
                <a:gd name="connsiteY87" fmla="*/ 14044 h 346477"/>
                <a:gd name="connsiteX88" fmla="*/ 111215 w 124574"/>
                <a:gd name="connsiteY88" fmla="*/ 8881 h 346477"/>
                <a:gd name="connsiteX89" fmla="*/ 115180 w 124574"/>
                <a:gd name="connsiteY89" fmla="*/ 5565 h 346477"/>
                <a:gd name="connsiteX90" fmla="*/ 119146 w 124574"/>
                <a:gd name="connsiteY90" fmla="*/ 1472 h 346477"/>
                <a:gd name="connsiteX91" fmla="*/ 121275 w 124574"/>
                <a:gd name="connsiteY91" fmla="*/ 0 h 346477"/>
                <a:gd name="connsiteX92" fmla="*/ 119944 w 124574"/>
                <a:gd name="connsiteY92" fmla="*/ 5482 h 346477"/>
                <a:gd name="connsiteX93" fmla="*/ 118880 w 124574"/>
                <a:gd name="connsiteY93" fmla="*/ 9067 h 346477"/>
                <a:gd name="connsiteX94" fmla="*/ 118880 w 124574"/>
                <a:gd name="connsiteY94" fmla="*/ 13748 h 346477"/>
                <a:gd name="connsiteX95" fmla="*/ 120503 w 124574"/>
                <a:gd name="connsiteY95" fmla="*/ 16316 h 346477"/>
                <a:gd name="connsiteX96" fmla="*/ 122712 w 124574"/>
                <a:gd name="connsiteY96" fmla="*/ 21399 h 346477"/>
                <a:gd name="connsiteX97" fmla="*/ 124069 w 124574"/>
                <a:gd name="connsiteY97" fmla="*/ 26482 h 346477"/>
                <a:gd name="connsiteX98" fmla="*/ 121195 w 124574"/>
                <a:gd name="connsiteY98" fmla="*/ 30682 h 346477"/>
                <a:gd name="connsiteX99" fmla="*/ 121461 w 124574"/>
                <a:gd name="connsiteY99" fmla="*/ 35070 h 346477"/>
                <a:gd name="connsiteX100" fmla="*/ 122233 w 124574"/>
                <a:gd name="connsiteY100" fmla="*/ 38762 h 346477"/>
                <a:gd name="connsiteX101" fmla="*/ 124575 w 124574"/>
                <a:gd name="connsiteY101" fmla="*/ 43067 h 346477"/>
                <a:gd name="connsiteX102" fmla="*/ 120370 w 124574"/>
                <a:gd name="connsiteY102" fmla="*/ 50825 h 346477"/>
                <a:gd name="connsiteX103" fmla="*/ 116218 w 124574"/>
                <a:gd name="connsiteY103" fmla="*/ 57941 h 34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24574" h="346477">
                  <a:moveTo>
                    <a:pt x="115154" y="62167"/>
                  </a:moveTo>
                  <a:lnTo>
                    <a:pt x="111215" y="62702"/>
                  </a:lnTo>
                  <a:lnTo>
                    <a:pt x="102007" y="66849"/>
                  </a:lnTo>
                  <a:lnTo>
                    <a:pt x="100756" y="68105"/>
                  </a:lnTo>
                  <a:lnTo>
                    <a:pt x="99133" y="70513"/>
                  </a:lnTo>
                  <a:lnTo>
                    <a:pt x="98840" y="72360"/>
                  </a:lnTo>
                  <a:lnTo>
                    <a:pt x="97536" y="92264"/>
                  </a:lnTo>
                  <a:lnTo>
                    <a:pt x="92533" y="91702"/>
                  </a:lnTo>
                  <a:lnTo>
                    <a:pt x="86438" y="87367"/>
                  </a:lnTo>
                  <a:lnTo>
                    <a:pt x="85241" y="83623"/>
                  </a:lnTo>
                  <a:lnTo>
                    <a:pt x="83405" y="82340"/>
                  </a:lnTo>
                  <a:lnTo>
                    <a:pt x="79040" y="81858"/>
                  </a:lnTo>
                  <a:lnTo>
                    <a:pt x="70790" y="79958"/>
                  </a:lnTo>
                  <a:lnTo>
                    <a:pt x="61210" y="86513"/>
                  </a:lnTo>
                  <a:lnTo>
                    <a:pt x="57138" y="97318"/>
                  </a:lnTo>
                  <a:lnTo>
                    <a:pt x="56313" y="102374"/>
                  </a:lnTo>
                  <a:lnTo>
                    <a:pt x="53066" y="112969"/>
                  </a:lnTo>
                  <a:lnTo>
                    <a:pt x="54210" y="119497"/>
                  </a:lnTo>
                  <a:lnTo>
                    <a:pt x="54769" y="127922"/>
                  </a:lnTo>
                  <a:lnTo>
                    <a:pt x="55594" y="134796"/>
                  </a:lnTo>
                  <a:lnTo>
                    <a:pt x="54743" y="138943"/>
                  </a:lnTo>
                  <a:lnTo>
                    <a:pt x="52906" y="141136"/>
                  </a:lnTo>
                  <a:lnTo>
                    <a:pt x="53439" y="142714"/>
                  </a:lnTo>
                  <a:lnTo>
                    <a:pt x="55089" y="143302"/>
                  </a:lnTo>
                  <a:lnTo>
                    <a:pt x="60331" y="141431"/>
                  </a:lnTo>
                  <a:lnTo>
                    <a:pt x="65840" y="143302"/>
                  </a:lnTo>
                  <a:lnTo>
                    <a:pt x="71136" y="146860"/>
                  </a:lnTo>
                  <a:lnTo>
                    <a:pt x="71562" y="149162"/>
                  </a:lnTo>
                  <a:lnTo>
                    <a:pt x="67810" y="150525"/>
                  </a:lnTo>
                  <a:lnTo>
                    <a:pt x="58948" y="155903"/>
                  </a:lnTo>
                  <a:lnTo>
                    <a:pt x="52694" y="162136"/>
                  </a:lnTo>
                  <a:lnTo>
                    <a:pt x="51070" y="167887"/>
                  </a:lnTo>
                  <a:lnTo>
                    <a:pt x="46839" y="180139"/>
                  </a:lnTo>
                  <a:lnTo>
                    <a:pt x="47424" y="182654"/>
                  </a:lnTo>
                  <a:lnTo>
                    <a:pt x="49473" y="184126"/>
                  </a:lnTo>
                  <a:lnTo>
                    <a:pt x="63897" y="182817"/>
                  </a:lnTo>
                  <a:lnTo>
                    <a:pt x="77017" y="177867"/>
                  </a:lnTo>
                  <a:lnTo>
                    <a:pt x="86891" y="172597"/>
                  </a:lnTo>
                  <a:lnTo>
                    <a:pt x="90005" y="172919"/>
                  </a:lnTo>
                  <a:lnTo>
                    <a:pt x="87929" y="186401"/>
                  </a:lnTo>
                  <a:lnTo>
                    <a:pt x="87982" y="186455"/>
                  </a:lnTo>
                  <a:lnTo>
                    <a:pt x="86279" y="194694"/>
                  </a:lnTo>
                  <a:lnTo>
                    <a:pt x="86944" y="196083"/>
                  </a:lnTo>
                  <a:lnTo>
                    <a:pt x="89179" y="203253"/>
                  </a:lnTo>
                  <a:lnTo>
                    <a:pt x="84948" y="216333"/>
                  </a:lnTo>
                  <a:lnTo>
                    <a:pt x="80264" y="226981"/>
                  </a:lnTo>
                  <a:lnTo>
                    <a:pt x="78614" y="232010"/>
                  </a:lnTo>
                  <a:lnTo>
                    <a:pt x="74037" y="243220"/>
                  </a:lnTo>
                  <a:lnTo>
                    <a:pt x="69353" y="256193"/>
                  </a:lnTo>
                  <a:lnTo>
                    <a:pt x="66852" y="265127"/>
                  </a:lnTo>
                  <a:lnTo>
                    <a:pt x="67410" y="268284"/>
                  </a:lnTo>
                  <a:lnTo>
                    <a:pt x="66266" y="284629"/>
                  </a:lnTo>
                  <a:lnTo>
                    <a:pt x="66931" y="289257"/>
                  </a:lnTo>
                  <a:lnTo>
                    <a:pt x="61449" y="303407"/>
                  </a:lnTo>
                  <a:lnTo>
                    <a:pt x="60358" y="310390"/>
                  </a:lnTo>
                  <a:lnTo>
                    <a:pt x="58149" y="319833"/>
                  </a:lnTo>
                  <a:lnTo>
                    <a:pt x="54370" y="339790"/>
                  </a:lnTo>
                  <a:lnTo>
                    <a:pt x="49207" y="346477"/>
                  </a:lnTo>
                  <a:lnTo>
                    <a:pt x="46652" y="339042"/>
                  </a:lnTo>
                  <a:lnTo>
                    <a:pt x="40744" y="317693"/>
                  </a:lnTo>
                  <a:lnTo>
                    <a:pt x="36566" y="303035"/>
                  </a:lnTo>
                  <a:lnTo>
                    <a:pt x="30845" y="284978"/>
                  </a:lnTo>
                  <a:lnTo>
                    <a:pt x="21210" y="262934"/>
                  </a:lnTo>
                  <a:lnTo>
                    <a:pt x="20332" y="257609"/>
                  </a:lnTo>
                  <a:lnTo>
                    <a:pt x="18257" y="249907"/>
                  </a:lnTo>
                  <a:lnTo>
                    <a:pt x="11630" y="229791"/>
                  </a:lnTo>
                  <a:lnTo>
                    <a:pt x="6201" y="215236"/>
                  </a:lnTo>
                  <a:lnTo>
                    <a:pt x="0" y="196618"/>
                  </a:lnTo>
                  <a:lnTo>
                    <a:pt x="7691" y="189236"/>
                  </a:lnTo>
                  <a:lnTo>
                    <a:pt x="7824" y="183136"/>
                  </a:lnTo>
                  <a:lnTo>
                    <a:pt x="20918" y="168850"/>
                  </a:lnTo>
                  <a:lnTo>
                    <a:pt x="20811" y="167461"/>
                  </a:lnTo>
                  <a:lnTo>
                    <a:pt x="17325" y="163663"/>
                  </a:lnTo>
                  <a:lnTo>
                    <a:pt x="17831" y="163022"/>
                  </a:lnTo>
                  <a:lnTo>
                    <a:pt x="32335" y="136351"/>
                  </a:lnTo>
                  <a:lnTo>
                    <a:pt x="41702" y="109868"/>
                  </a:lnTo>
                  <a:lnTo>
                    <a:pt x="50511" y="72871"/>
                  </a:lnTo>
                  <a:lnTo>
                    <a:pt x="56792" y="54011"/>
                  </a:lnTo>
                  <a:lnTo>
                    <a:pt x="62114" y="41492"/>
                  </a:lnTo>
                  <a:lnTo>
                    <a:pt x="64456" y="31113"/>
                  </a:lnTo>
                  <a:lnTo>
                    <a:pt x="73026" y="30389"/>
                  </a:lnTo>
                  <a:lnTo>
                    <a:pt x="79413" y="31486"/>
                  </a:lnTo>
                  <a:lnTo>
                    <a:pt x="87077" y="31834"/>
                  </a:lnTo>
                  <a:lnTo>
                    <a:pt x="93198" y="27927"/>
                  </a:lnTo>
                  <a:lnTo>
                    <a:pt x="96125" y="16239"/>
                  </a:lnTo>
                  <a:lnTo>
                    <a:pt x="99612" y="14339"/>
                  </a:lnTo>
                  <a:lnTo>
                    <a:pt x="101395" y="17120"/>
                  </a:lnTo>
                  <a:lnTo>
                    <a:pt x="103205" y="14044"/>
                  </a:lnTo>
                  <a:lnTo>
                    <a:pt x="111215" y="8881"/>
                  </a:lnTo>
                  <a:lnTo>
                    <a:pt x="115180" y="5565"/>
                  </a:lnTo>
                  <a:lnTo>
                    <a:pt x="119146" y="1472"/>
                  </a:lnTo>
                  <a:lnTo>
                    <a:pt x="121275" y="0"/>
                  </a:lnTo>
                  <a:lnTo>
                    <a:pt x="119944" y="5482"/>
                  </a:lnTo>
                  <a:lnTo>
                    <a:pt x="118880" y="9067"/>
                  </a:lnTo>
                  <a:lnTo>
                    <a:pt x="118880" y="13748"/>
                  </a:lnTo>
                  <a:lnTo>
                    <a:pt x="120503" y="16316"/>
                  </a:lnTo>
                  <a:lnTo>
                    <a:pt x="122712" y="21399"/>
                  </a:lnTo>
                  <a:lnTo>
                    <a:pt x="124069" y="26482"/>
                  </a:lnTo>
                  <a:lnTo>
                    <a:pt x="121195" y="30682"/>
                  </a:lnTo>
                  <a:lnTo>
                    <a:pt x="121461" y="35070"/>
                  </a:lnTo>
                  <a:lnTo>
                    <a:pt x="122233" y="38762"/>
                  </a:lnTo>
                  <a:lnTo>
                    <a:pt x="124575" y="43067"/>
                  </a:lnTo>
                  <a:lnTo>
                    <a:pt x="120370" y="50825"/>
                  </a:lnTo>
                  <a:lnTo>
                    <a:pt x="116218" y="5794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DBB71D-2A43-1619-70B6-AF87D5D86402}"/>
                </a:ext>
              </a:extLst>
            </p:cNvPr>
            <p:cNvSpPr/>
            <p:nvPr/>
          </p:nvSpPr>
          <p:spPr>
            <a:xfrm>
              <a:off x="7691300" y="1364274"/>
              <a:ext cx="906284" cy="994974"/>
            </a:xfrm>
            <a:custGeom>
              <a:avLst/>
              <a:gdLst>
                <a:gd name="connsiteX0" fmla="*/ 447521 w 729935"/>
                <a:gd name="connsiteY0" fmla="*/ 21539 h 743306"/>
                <a:gd name="connsiteX1" fmla="*/ 447521 w 729935"/>
                <a:gd name="connsiteY1" fmla="*/ 22236 h 743306"/>
                <a:gd name="connsiteX2" fmla="*/ 449996 w 729935"/>
                <a:gd name="connsiteY2" fmla="*/ 28897 h 743306"/>
                <a:gd name="connsiteX3" fmla="*/ 456143 w 729935"/>
                <a:gd name="connsiteY3" fmla="*/ 53642 h 743306"/>
                <a:gd name="connsiteX4" fmla="*/ 459656 w 729935"/>
                <a:gd name="connsiteY4" fmla="*/ 56771 h 743306"/>
                <a:gd name="connsiteX5" fmla="*/ 463648 w 729935"/>
                <a:gd name="connsiteY5" fmla="*/ 59393 h 743306"/>
                <a:gd name="connsiteX6" fmla="*/ 466469 w 729935"/>
                <a:gd name="connsiteY6" fmla="*/ 63058 h 743306"/>
                <a:gd name="connsiteX7" fmla="*/ 467587 w 729935"/>
                <a:gd name="connsiteY7" fmla="*/ 66750 h 743306"/>
                <a:gd name="connsiteX8" fmla="*/ 467241 w 729935"/>
                <a:gd name="connsiteY8" fmla="*/ 72474 h 743306"/>
                <a:gd name="connsiteX9" fmla="*/ 467374 w 729935"/>
                <a:gd name="connsiteY9" fmla="*/ 79109 h 743306"/>
                <a:gd name="connsiteX10" fmla="*/ 469024 w 729935"/>
                <a:gd name="connsiteY10" fmla="*/ 84191 h 743306"/>
                <a:gd name="connsiteX11" fmla="*/ 471312 w 729935"/>
                <a:gd name="connsiteY11" fmla="*/ 88043 h 743306"/>
                <a:gd name="connsiteX12" fmla="*/ 473442 w 729935"/>
                <a:gd name="connsiteY12" fmla="*/ 89970 h 743306"/>
                <a:gd name="connsiteX13" fmla="*/ 476635 w 729935"/>
                <a:gd name="connsiteY13" fmla="*/ 90156 h 743306"/>
                <a:gd name="connsiteX14" fmla="*/ 480468 w 729935"/>
                <a:gd name="connsiteY14" fmla="*/ 91093 h 743306"/>
                <a:gd name="connsiteX15" fmla="*/ 483049 w 729935"/>
                <a:gd name="connsiteY15" fmla="*/ 94918 h 743306"/>
                <a:gd name="connsiteX16" fmla="*/ 491272 w 729935"/>
                <a:gd name="connsiteY16" fmla="*/ 122820 h 743306"/>
                <a:gd name="connsiteX17" fmla="*/ 492044 w 729935"/>
                <a:gd name="connsiteY17" fmla="*/ 126458 h 743306"/>
                <a:gd name="connsiteX18" fmla="*/ 495504 w 729935"/>
                <a:gd name="connsiteY18" fmla="*/ 127634 h 743306"/>
                <a:gd name="connsiteX19" fmla="*/ 501172 w 729935"/>
                <a:gd name="connsiteY19" fmla="*/ 127099 h 743306"/>
                <a:gd name="connsiteX20" fmla="*/ 507000 w 729935"/>
                <a:gd name="connsiteY20" fmla="*/ 129988 h 743306"/>
                <a:gd name="connsiteX21" fmla="*/ 513228 w 729935"/>
                <a:gd name="connsiteY21" fmla="*/ 134482 h 743306"/>
                <a:gd name="connsiteX22" fmla="*/ 519082 w 729935"/>
                <a:gd name="connsiteY22" fmla="*/ 142963 h 743306"/>
                <a:gd name="connsiteX23" fmla="*/ 523021 w 729935"/>
                <a:gd name="connsiteY23" fmla="*/ 144325 h 743306"/>
                <a:gd name="connsiteX24" fmla="*/ 535369 w 729935"/>
                <a:gd name="connsiteY24" fmla="*/ 143069 h 743306"/>
                <a:gd name="connsiteX25" fmla="*/ 552242 w 729935"/>
                <a:gd name="connsiteY25" fmla="*/ 144432 h 743306"/>
                <a:gd name="connsiteX26" fmla="*/ 560146 w 729935"/>
                <a:gd name="connsiteY26" fmla="*/ 148792 h 743306"/>
                <a:gd name="connsiteX27" fmla="*/ 559348 w 729935"/>
                <a:gd name="connsiteY27" fmla="*/ 151494 h 743306"/>
                <a:gd name="connsiteX28" fmla="*/ 553254 w 729935"/>
                <a:gd name="connsiteY28" fmla="*/ 154490 h 743306"/>
                <a:gd name="connsiteX29" fmla="*/ 542529 w 729935"/>
                <a:gd name="connsiteY29" fmla="*/ 158021 h 743306"/>
                <a:gd name="connsiteX30" fmla="*/ 539362 w 729935"/>
                <a:gd name="connsiteY30" fmla="*/ 163986 h 743306"/>
                <a:gd name="connsiteX31" fmla="*/ 537578 w 729935"/>
                <a:gd name="connsiteY31" fmla="*/ 171717 h 743306"/>
                <a:gd name="connsiteX32" fmla="*/ 537898 w 729935"/>
                <a:gd name="connsiteY32" fmla="*/ 176051 h 743306"/>
                <a:gd name="connsiteX33" fmla="*/ 540532 w 729935"/>
                <a:gd name="connsiteY33" fmla="*/ 180813 h 743306"/>
                <a:gd name="connsiteX34" fmla="*/ 548091 w 729935"/>
                <a:gd name="connsiteY34" fmla="*/ 190283 h 743306"/>
                <a:gd name="connsiteX35" fmla="*/ 548516 w 729935"/>
                <a:gd name="connsiteY35" fmla="*/ 193707 h 743306"/>
                <a:gd name="connsiteX36" fmla="*/ 549874 w 729935"/>
                <a:gd name="connsiteY36" fmla="*/ 198468 h 743306"/>
                <a:gd name="connsiteX37" fmla="*/ 551284 w 729935"/>
                <a:gd name="connsiteY37" fmla="*/ 201732 h 743306"/>
                <a:gd name="connsiteX38" fmla="*/ 549714 w 729935"/>
                <a:gd name="connsiteY38" fmla="*/ 208019 h 743306"/>
                <a:gd name="connsiteX39" fmla="*/ 542848 w 729935"/>
                <a:gd name="connsiteY39" fmla="*/ 212379 h 743306"/>
                <a:gd name="connsiteX40" fmla="*/ 533826 w 729935"/>
                <a:gd name="connsiteY40" fmla="*/ 217087 h 743306"/>
                <a:gd name="connsiteX41" fmla="*/ 515703 w 729935"/>
                <a:gd name="connsiteY41" fmla="*/ 238060 h 743306"/>
                <a:gd name="connsiteX42" fmla="*/ 514345 w 729935"/>
                <a:gd name="connsiteY42" fmla="*/ 242581 h 743306"/>
                <a:gd name="connsiteX43" fmla="*/ 514452 w 729935"/>
                <a:gd name="connsiteY43" fmla="*/ 254940 h 743306"/>
                <a:gd name="connsiteX44" fmla="*/ 512642 w 729935"/>
                <a:gd name="connsiteY44" fmla="*/ 258471 h 743306"/>
                <a:gd name="connsiteX45" fmla="*/ 506920 w 729935"/>
                <a:gd name="connsiteY45" fmla="*/ 258418 h 743306"/>
                <a:gd name="connsiteX46" fmla="*/ 502449 w 729935"/>
                <a:gd name="connsiteY46" fmla="*/ 257774 h 743306"/>
                <a:gd name="connsiteX47" fmla="*/ 502210 w 729935"/>
                <a:gd name="connsiteY47" fmla="*/ 262081 h 743306"/>
                <a:gd name="connsiteX48" fmla="*/ 499362 w 729935"/>
                <a:gd name="connsiteY48" fmla="*/ 267858 h 743306"/>
                <a:gd name="connsiteX49" fmla="*/ 497739 w 729935"/>
                <a:gd name="connsiteY49" fmla="*/ 272861 h 743306"/>
                <a:gd name="connsiteX50" fmla="*/ 504392 w 729935"/>
                <a:gd name="connsiteY50" fmla="*/ 284658 h 743306"/>
                <a:gd name="connsiteX51" fmla="*/ 505590 w 729935"/>
                <a:gd name="connsiteY51" fmla="*/ 290918 h 743306"/>
                <a:gd name="connsiteX52" fmla="*/ 504525 w 729935"/>
                <a:gd name="connsiteY52" fmla="*/ 296616 h 743306"/>
                <a:gd name="connsiteX53" fmla="*/ 498351 w 729935"/>
                <a:gd name="connsiteY53" fmla="*/ 306406 h 743306"/>
                <a:gd name="connsiteX54" fmla="*/ 494705 w 729935"/>
                <a:gd name="connsiteY54" fmla="*/ 312988 h 743306"/>
                <a:gd name="connsiteX55" fmla="*/ 495583 w 729935"/>
                <a:gd name="connsiteY55" fmla="*/ 314459 h 743306"/>
                <a:gd name="connsiteX56" fmla="*/ 500400 w 729935"/>
                <a:gd name="connsiteY56" fmla="*/ 317081 h 743306"/>
                <a:gd name="connsiteX57" fmla="*/ 515357 w 729935"/>
                <a:gd name="connsiteY57" fmla="*/ 338563 h 743306"/>
                <a:gd name="connsiteX58" fmla="*/ 520174 w 729935"/>
                <a:gd name="connsiteY58" fmla="*/ 346105 h 743306"/>
                <a:gd name="connsiteX59" fmla="*/ 526508 w 729935"/>
                <a:gd name="connsiteY59" fmla="*/ 344125 h 743306"/>
                <a:gd name="connsiteX60" fmla="*/ 528876 w 729935"/>
                <a:gd name="connsiteY60" fmla="*/ 344258 h 743306"/>
                <a:gd name="connsiteX61" fmla="*/ 530713 w 729935"/>
                <a:gd name="connsiteY61" fmla="*/ 345461 h 743306"/>
                <a:gd name="connsiteX62" fmla="*/ 531857 w 729935"/>
                <a:gd name="connsiteY62" fmla="*/ 348002 h 743306"/>
                <a:gd name="connsiteX63" fmla="*/ 531857 w 729935"/>
                <a:gd name="connsiteY63" fmla="*/ 351214 h 743306"/>
                <a:gd name="connsiteX64" fmla="*/ 530260 w 729935"/>
                <a:gd name="connsiteY64" fmla="*/ 356029 h 743306"/>
                <a:gd name="connsiteX65" fmla="*/ 538324 w 729935"/>
                <a:gd name="connsiteY65" fmla="*/ 357982 h 743306"/>
                <a:gd name="connsiteX66" fmla="*/ 541224 w 729935"/>
                <a:gd name="connsiteY66" fmla="*/ 362850 h 743306"/>
                <a:gd name="connsiteX67" fmla="*/ 550619 w 729935"/>
                <a:gd name="connsiteY67" fmla="*/ 379491 h 743306"/>
                <a:gd name="connsiteX68" fmla="*/ 550273 w 729935"/>
                <a:gd name="connsiteY68" fmla="*/ 384438 h 743306"/>
                <a:gd name="connsiteX69" fmla="*/ 545775 w 729935"/>
                <a:gd name="connsiteY69" fmla="*/ 392278 h 743306"/>
                <a:gd name="connsiteX70" fmla="*/ 545722 w 729935"/>
                <a:gd name="connsiteY70" fmla="*/ 397467 h 743306"/>
                <a:gd name="connsiteX71" fmla="*/ 546680 w 729935"/>
                <a:gd name="connsiteY71" fmla="*/ 402122 h 743306"/>
                <a:gd name="connsiteX72" fmla="*/ 548144 w 729935"/>
                <a:gd name="connsiteY72" fmla="*/ 403753 h 743306"/>
                <a:gd name="connsiteX73" fmla="*/ 562009 w 729935"/>
                <a:gd name="connsiteY73" fmla="*/ 404424 h 743306"/>
                <a:gd name="connsiteX74" fmla="*/ 567890 w 729935"/>
                <a:gd name="connsiteY74" fmla="*/ 406295 h 743306"/>
                <a:gd name="connsiteX75" fmla="*/ 582288 w 729935"/>
                <a:gd name="connsiteY75" fmla="*/ 414747 h 743306"/>
                <a:gd name="connsiteX76" fmla="*/ 598682 w 729935"/>
                <a:gd name="connsiteY76" fmla="*/ 427721 h 743306"/>
                <a:gd name="connsiteX77" fmla="*/ 612068 w 729935"/>
                <a:gd name="connsiteY77" fmla="*/ 438342 h 743306"/>
                <a:gd name="connsiteX78" fmla="*/ 623485 w 729935"/>
                <a:gd name="connsiteY78" fmla="*/ 447356 h 743306"/>
                <a:gd name="connsiteX79" fmla="*/ 635727 w 729935"/>
                <a:gd name="connsiteY79" fmla="*/ 446714 h 743306"/>
                <a:gd name="connsiteX80" fmla="*/ 639053 w 729935"/>
                <a:gd name="connsiteY80" fmla="*/ 448346 h 743306"/>
                <a:gd name="connsiteX81" fmla="*/ 642140 w 729935"/>
                <a:gd name="connsiteY81" fmla="*/ 451156 h 743306"/>
                <a:gd name="connsiteX82" fmla="*/ 645653 w 729935"/>
                <a:gd name="connsiteY82" fmla="*/ 458565 h 743306"/>
                <a:gd name="connsiteX83" fmla="*/ 652652 w 729935"/>
                <a:gd name="connsiteY83" fmla="*/ 475286 h 743306"/>
                <a:gd name="connsiteX84" fmla="*/ 658614 w 729935"/>
                <a:gd name="connsiteY84" fmla="*/ 480821 h 743306"/>
                <a:gd name="connsiteX85" fmla="*/ 667795 w 729935"/>
                <a:gd name="connsiteY85" fmla="*/ 494170 h 743306"/>
                <a:gd name="connsiteX86" fmla="*/ 676417 w 729935"/>
                <a:gd name="connsiteY86" fmla="*/ 506665 h 743306"/>
                <a:gd name="connsiteX87" fmla="*/ 670749 w 729935"/>
                <a:gd name="connsiteY87" fmla="*/ 523623 h 743306"/>
                <a:gd name="connsiteX88" fmla="*/ 665187 w 729935"/>
                <a:gd name="connsiteY88" fmla="*/ 541227 h 743306"/>
                <a:gd name="connsiteX89" fmla="*/ 665187 w 729935"/>
                <a:gd name="connsiteY89" fmla="*/ 563859 h 743306"/>
                <a:gd name="connsiteX90" fmla="*/ 665187 w 729935"/>
                <a:gd name="connsiteY90" fmla="*/ 576002 h 743306"/>
                <a:gd name="connsiteX91" fmla="*/ 676897 w 729935"/>
                <a:gd name="connsiteY91" fmla="*/ 576510 h 743306"/>
                <a:gd name="connsiteX92" fmla="*/ 689910 w 729935"/>
                <a:gd name="connsiteY92" fmla="*/ 577099 h 743306"/>
                <a:gd name="connsiteX93" fmla="*/ 690017 w 729935"/>
                <a:gd name="connsiteY93" fmla="*/ 591571 h 743306"/>
                <a:gd name="connsiteX94" fmla="*/ 690123 w 729935"/>
                <a:gd name="connsiteY94" fmla="*/ 606096 h 743306"/>
                <a:gd name="connsiteX95" fmla="*/ 690229 w 729935"/>
                <a:gd name="connsiteY95" fmla="*/ 622628 h 743306"/>
                <a:gd name="connsiteX96" fmla="*/ 694062 w 729935"/>
                <a:gd name="connsiteY96" fmla="*/ 623325 h 743306"/>
                <a:gd name="connsiteX97" fmla="*/ 700130 w 729935"/>
                <a:gd name="connsiteY97" fmla="*/ 626883 h 743306"/>
                <a:gd name="connsiteX98" fmla="*/ 702737 w 729935"/>
                <a:gd name="connsiteY98" fmla="*/ 632235 h 743306"/>
                <a:gd name="connsiteX99" fmla="*/ 705984 w 729935"/>
                <a:gd name="connsiteY99" fmla="*/ 635149 h 743306"/>
                <a:gd name="connsiteX100" fmla="*/ 709950 w 729935"/>
                <a:gd name="connsiteY100" fmla="*/ 635631 h 743306"/>
                <a:gd name="connsiteX101" fmla="*/ 713835 w 729935"/>
                <a:gd name="connsiteY101" fmla="*/ 638252 h 743306"/>
                <a:gd name="connsiteX102" fmla="*/ 717694 w 729935"/>
                <a:gd name="connsiteY102" fmla="*/ 643042 h 743306"/>
                <a:gd name="connsiteX103" fmla="*/ 719104 w 729935"/>
                <a:gd name="connsiteY103" fmla="*/ 646627 h 743306"/>
                <a:gd name="connsiteX104" fmla="*/ 718066 w 729935"/>
                <a:gd name="connsiteY104" fmla="*/ 649115 h 743306"/>
                <a:gd name="connsiteX105" fmla="*/ 718892 w 729935"/>
                <a:gd name="connsiteY105" fmla="*/ 653448 h 743306"/>
                <a:gd name="connsiteX106" fmla="*/ 721579 w 729935"/>
                <a:gd name="connsiteY106" fmla="*/ 659654 h 743306"/>
                <a:gd name="connsiteX107" fmla="*/ 724853 w 729935"/>
                <a:gd name="connsiteY107" fmla="*/ 662571 h 743306"/>
                <a:gd name="connsiteX108" fmla="*/ 729936 w 729935"/>
                <a:gd name="connsiteY108" fmla="*/ 666156 h 743306"/>
                <a:gd name="connsiteX109" fmla="*/ 723043 w 729935"/>
                <a:gd name="connsiteY109" fmla="*/ 668215 h 743306"/>
                <a:gd name="connsiteX110" fmla="*/ 715591 w 729935"/>
                <a:gd name="connsiteY110" fmla="*/ 666637 h 743306"/>
                <a:gd name="connsiteX111" fmla="*/ 699704 w 729935"/>
                <a:gd name="connsiteY111" fmla="*/ 659388 h 743306"/>
                <a:gd name="connsiteX112" fmla="*/ 694541 w 729935"/>
                <a:gd name="connsiteY112" fmla="*/ 659175 h 743306"/>
                <a:gd name="connsiteX113" fmla="*/ 687808 w 729935"/>
                <a:gd name="connsiteY113" fmla="*/ 661930 h 743306"/>
                <a:gd name="connsiteX114" fmla="*/ 687515 w 729935"/>
                <a:gd name="connsiteY114" fmla="*/ 664391 h 743306"/>
                <a:gd name="connsiteX115" fmla="*/ 670722 w 729935"/>
                <a:gd name="connsiteY115" fmla="*/ 656285 h 743306"/>
                <a:gd name="connsiteX116" fmla="*/ 664681 w 729935"/>
                <a:gd name="connsiteY116" fmla="*/ 654654 h 743306"/>
                <a:gd name="connsiteX117" fmla="*/ 662499 w 729935"/>
                <a:gd name="connsiteY117" fmla="*/ 654494 h 743306"/>
                <a:gd name="connsiteX118" fmla="*/ 652865 w 729935"/>
                <a:gd name="connsiteY118" fmla="*/ 654574 h 743306"/>
                <a:gd name="connsiteX119" fmla="*/ 639160 w 729935"/>
                <a:gd name="connsiteY119" fmla="*/ 656045 h 743306"/>
                <a:gd name="connsiteX120" fmla="*/ 631096 w 729935"/>
                <a:gd name="connsiteY120" fmla="*/ 659337 h 743306"/>
                <a:gd name="connsiteX121" fmla="*/ 625507 w 729935"/>
                <a:gd name="connsiteY121" fmla="*/ 662813 h 743306"/>
                <a:gd name="connsiteX122" fmla="*/ 622952 w 729935"/>
                <a:gd name="connsiteY122" fmla="*/ 666238 h 743306"/>
                <a:gd name="connsiteX123" fmla="*/ 622047 w 729935"/>
                <a:gd name="connsiteY123" fmla="*/ 668082 h 743306"/>
                <a:gd name="connsiteX124" fmla="*/ 617683 w 729935"/>
                <a:gd name="connsiteY124" fmla="*/ 678169 h 743306"/>
                <a:gd name="connsiteX125" fmla="*/ 612626 w 729935"/>
                <a:gd name="connsiteY125" fmla="*/ 691089 h 743306"/>
                <a:gd name="connsiteX126" fmla="*/ 607384 w 729935"/>
                <a:gd name="connsiteY126" fmla="*/ 702698 h 743306"/>
                <a:gd name="connsiteX127" fmla="*/ 597191 w 729935"/>
                <a:gd name="connsiteY127" fmla="*/ 719017 h 743306"/>
                <a:gd name="connsiteX128" fmla="*/ 591549 w 729935"/>
                <a:gd name="connsiteY128" fmla="*/ 726535 h 743306"/>
                <a:gd name="connsiteX129" fmla="*/ 579440 w 729935"/>
                <a:gd name="connsiteY129" fmla="*/ 740498 h 743306"/>
                <a:gd name="connsiteX130" fmla="*/ 566347 w 729935"/>
                <a:gd name="connsiteY130" fmla="*/ 743306 h 743306"/>
                <a:gd name="connsiteX131" fmla="*/ 535982 w 729935"/>
                <a:gd name="connsiteY131" fmla="*/ 740552 h 743306"/>
                <a:gd name="connsiteX132" fmla="*/ 502317 w 729935"/>
                <a:gd name="connsiteY132" fmla="*/ 737475 h 743306"/>
                <a:gd name="connsiteX133" fmla="*/ 468811 w 729935"/>
                <a:gd name="connsiteY133" fmla="*/ 734452 h 743306"/>
                <a:gd name="connsiteX134" fmla="*/ 443875 w 729935"/>
                <a:gd name="connsiteY134" fmla="*/ 732177 h 743306"/>
                <a:gd name="connsiteX135" fmla="*/ 441959 w 729935"/>
                <a:gd name="connsiteY135" fmla="*/ 731426 h 743306"/>
                <a:gd name="connsiteX136" fmla="*/ 417289 w 729935"/>
                <a:gd name="connsiteY136" fmla="*/ 711469 h 743306"/>
                <a:gd name="connsiteX137" fmla="*/ 397808 w 729935"/>
                <a:gd name="connsiteY137" fmla="*/ 695661 h 743306"/>
                <a:gd name="connsiteX138" fmla="*/ 373457 w 729935"/>
                <a:gd name="connsiteY138" fmla="*/ 675891 h 743306"/>
                <a:gd name="connsiteX139" fmla="*/ 348601 w 729935"/>
                <a:gd name="connsiteY139" fmla="*/ 655641 h 743306"/>
                <a:gd name="connsiteX140" fmla="*/ 323372 w 729935"/>
                <a:gd name="connsiteY140" fmla="*/ 635069 h 743306"/>
                <a:gd name="connsiteX141" fmla="*/ 305036 w 729935"/>
                <a:gd name="connsiteY141" fmla="*/ 620089 h 743306"/>
                <a:gd name="connsiteX142" fmla="*/ 282787 w 729935"/>
                <a:gd name="connsiteY142" fmla="*/ 600773 h 743306"/>
                <a:gd name="connsiteX143" fmla="*/ 262535 w 729935"/>
                <a:gd name="connsiteY143" fmla="*/ 583145 h 743306"/>
                <a:gd name="connsiteX144" fmla="*/ 246541 w 729935"/>
                <a:gd name="connsiteY144" fmla="*/ 569181 h 743306"/>
                <a:gd name="connsiteX145" fmla="*/ 226022 w 729935"/>
                <a:gd name="connsiteY145" fmla="*/ 556982 h 743306"/>
                <a:gd name="connsiteX146" fmla="*/ 210001 w 729935"/>
                <a:gd name="connsiteY146" fmla="*/ 547407 h 743306"/>
                <a:gd name="connsiteX147" fmla="*/ 186636 w 729935"/>
                <a:gd name="connsiteY147" fmla="*/ 533470 h 743306"/>
                <a:gd name="connsiteX148" fmla="*/ 167980 w 729935"/>
                <a:gd name="connsiteY148" fmla="*/ 522313 h 743306"/>
                <a:gd name="connsiteX149" fmla="*/ 151986 w 729935"/>
                <a:gd name="connsiteY149" fmla="*/ 512738 h 743306"/>
                <a:gd name="connsiteX150" fmla="*/ 127369 w 729935"/>
                <a:gd name="connsiteY150" fmla="*/ 497971 h 743306"/>
                <a:gd name="connsiteX151" fmla="*/ 119199 w 729935"/>
                <a:gd name="connsiteY151" fmla="*/ 493957 h 743306"/>
                <a:gd name="connsiteX152" fmla="*/ 93677 w 729935"/>
                <a:gd name="connsiteY152" fmla="*/ 489008 h 743306"/>
                <a:gd name="connsiteX153" fmla="*/ 69486 w 729935"/>
                <a:gd name="connsiteY153" fmla="*/ 484835 h 743306"/>
                <a:gd name="connsiteX154" fmla="*/ 44443 w 729935"/>
                <a:gd name="connsiteY154" fmla="*/ 480502 h 743306"/>
                <a:gd name="connsiteX155" fmla="*/ 27784 w 729935"/>
                <a:gd name="connsiteY155" fmla="*/ 477612 h 743306"/>
                <a:gd name="connsiteX156" fmla="*/ 38775 w 729935"/>
                <a:gd name="connsiteY156" fmla="*/ 467073 h 743306"/>
                <a:gd name="connsiteX157" fmla="*/ 35395 w 729935"/>
                <a:gd name="connsiteY157" fmla="*/ 457604 h 743306"/>
                <a:gd name="connsiteX158" fmla="*/ 27384 w 729935"/>
                <a:gd name="connsiteY158" fmla="*/ 459342 h 743306"/>
                <a:gd name="connsiteX159" fmla="*/ 20013 w 729935"/>
                <a:gd name="connsiteY159" fmla="*/ 461586 h 743306"/>
                <a:gd name="connsiteX160" fmla="*/ 15542 w 729935"/>
                <a:gd name="connsiteY160" fmla="*/ 446848 h 743306"/>
                <a:gd name="connsiteX161" fmla="*/ 21237 w 729935"/>
                <a:gd name="connsiteY161" fmla="*/ 445001 h 743306"/>
                <a:gd name="connsiteX162" fmla="*/ 15967 w 729935"/>
                <a:gd name="connsiteY162" fmla="*/ 425712 h 743306"/>
                <a:gd name="connsiteX163" fmla="*/ 10565 w 729935"/>
                <a:gd name="connsiteY163" fmla="*/ 405811 h 743306"/>
                <a:gd name="connsiteX164" fmla="*/ 5349 w 729935"/>
                <a:gd name="connsiteY164" fmla="*/ 386522 h 743306"/>
                <a:gd name="connsiteX165" fmla="*/ 0 w 729935"/>
                <a:gd name="connsiteY165" fmla="*/ 366754 h 743306"/>
                <a:gd name="connsiteX166" fmla="*/ 21157 w 729935"/>
                <a:gd name="connsiteY166" fmla="*/ 354046 h 743306"/>
                <a:gd name="connsiteX167" fmla="*/ 36965 w 729935"/>
                <a:gd name="connsiteY167" fmla="*/ 344551 h 743306"/>
                <a:gd name="connsiteX168" fmla="*/ 59080 w 729935"/>
                <a:gd name="connsiteY168" fmla="*/ 331228 h 743306"/>
                <a:gd name="connsiteX169" fmla="*/ 80397 w 729935"/>
                <a:gd name="connsiteY169" fmla="*/ 318361 h 743306"/>
                <a:gd name="connsiteX170" fmla="*/ 100703 w 729935"/>
                <a:gd name="connsiteY170" fmla="*/ 306082 h 743306"/>
                <a:gd name="connsiteX171" fmla="*/ 123084 w 729935"/>
                <a:gd name="connsiteY171" fmla="*/ 292520 h 743306"/>
                <a:gd name="connsiteX172" fmla="*/ 143097 w 729935"/>
                <a:gd name="connsiteY172" fmla="*/ 280374 h 743306"/>
                <a:gd name="connsiteX173" fmla="*/ 161433 w 729935"/>
                <a:gd name="connsiteY173" fmla="*/ 275426 h 743306"/>
                <a:gd name="connsiteX174" fmla="*/ 165318 w 729935"/>
                <a:gd name="connsiteY174" fmla="*/ 271600 h 743306"/>
                <a:gd name="connsiteX175" fmla="*/ 173675 w 729935"/>
                <a:gd name="connsiteY175" fmla="*/ 254961 h 743306"/>
                <a:gd name="connsiteX176" fmla="*/ 180834 w 729935"/>
                <a:gd name="connsiteY176" fmla="*/ 240730 h 743306"/>
                <a:gd name="connsiteX177" fmla="*/ 181180 w 729935"/>
                <a:gd name="connsiteY177" fmla="*/ 237439 h 743306"/>
                <a:gd name="connsiteX178" fmla="*/ 181206 w 729935"/>
                <a:gd name="connsiteY178" fmla="*/ 217189 h 743306"/>
                <a:gd name="connsiteX179" fmla="*/ 182457 w 729935"/>
                <a:gd name="connsiteY179" fmla="*/ 193354 h 743306"/>
                <a:gd name="connsiteX180" fmla="*/ 184826 w 729935"/>
                <a:gd name="connsiteY180" fmla="*/ 180593 h 743306"/>
                <a:gd name="connsiteX181" fmla="*/ 188951 w 729935"/>
                <a:gd name="connsiteY181" fmla="*/ 169278 h 743306"/>
                <a:gd name="connsiteX182" fmla="*/ 192730 w 729935"/>
                <a:gd name="connsiteY182" fmla="*/ 161012 h 743306"/>
                <a:gd name="connsiteX183" fmla="*/ 193129 w 729935"/>
                <a:gd name="connsiteY183" fmla="*/ 153281 h 743306"/>
                <a:gd name="connsiteX184" fmla="*/ 192623 w 729935"/>
                <a:gd name="connsiteY184" fmla="*/ 145416 h 743306"/>
                <a:gd name="connsiteX185" fmla="*/ 188711 w 729935"/>
                <a:gd name="connsiteY185" fmla="*/ 133512 h 743306"/>
                <a:gd name="connsiteX186" fmla="*/ 184640 w 729935"/>
                <a:gd name="connsiteY186" fmla="*/ 121073 h 743306"/>
                <a:gd name="connsiteX187" fmla="*/ 185092 w 729935"/>
                <a:gd name="connsiteY187" fmla="*/ 109088 h 743306"/>
                <a:gd name="connsiteX188" fmla="*/ 185837 w 729935"/>
                <a:gd name="connsiteY188" fmla="*/ 102668 h 743306"/>
                <a:gd name="connsiteX189" fmla="*/ 188392 w 729935"/>
                <a:gd name="connsiteY189" fmla="*/ 92369 h 743306"/>
                <a:gd name="connsiteX190" fmla="*/ 192756 w 729935"/>
                <a:gd name="connsiteY190" fmla="*/ 84825 h 743306"/>
                <a:gd name="connsiteX191" fmla="*/ 197440 w 729935"/>
                <a:gd name="connsiteY191" fmla="*/ 80171 h 743306"/>
                <a:gd name="connsiteX192" fmla="*/ 214845 w 729935"/>
                <a:gd name="connsiteY192" fmla="*/ 75355 h 743306"/>
                <a:gd name="connsiteX193" fmla="*/ 225197 w 729935"/>
                <a:gd name="connsiteY193" fmla="*/ 72493 h 743306"/>
                <a:gd name="connsiteX194" fmla="*/ 239036 w 729935"/>
                <a:gd name="connsiteY194" fmla="*/ 59117 h 743306"/>
                <a:gd name="connsiteX195" fmla="*/ 247260 w 729935"/>
                <a:gd name="connsiteY195" fmla="*/ 51145 h 743306"/>
                <a:gd name="connsiteX196" fmla="*/ 258703 w 729935"/>
                <a:gd name="connsiteY196" fmla="*/ 38519 h 743306"/>
                <a:gd name="connsiteX197" fmla="*/ 267139 w 729935"/>
                <a:gd name="connsiteY197" fmla="*/ 29210 h 743306"/>
                <a:gd name="connsiteX198" fmla="*/ 267805 w 729935"/>
                <a:gd name="connsiteY198" fmla="*/ 25973 h 743306"/>
                <a:gd name="connsiteX199" fmla="*/ 267805 w 729935"/>
                <a:gd name="connsiteY199" fmla="*/ 24717 h 743306"/>
                <a:gd name="connsiteX200" fmla="*/ 275043 w 729935"/>
                <a:gd name="connsiteY200" fmla="*/ 22816 h 743306"/>
                <a:gd name="connsiteX201" fmla="*/ 288429 w 729935"/>
                <a:gd name="connsiteY201" fmla="*/ 11501 h 743306"/>
                <a:gd name="connsiteX202" fmla="*/ 296333 w 729935"/>
                <a:gd name="connsiteY202" fmla="*/ 934 h 743306"/>
                <a:gd name="connsiteX203" fmla="*/ 298835 w 729935"/>
                <a:gd name="connsiteY203" fmla="*/ 0 h 743306"/>
                <a:gd name="connsiteX204" fmla="*/ 305888 w 729935"/>
                <a:gd name="connsiteY204" fmla="*/ 3451 h 743306"/>
                <a:gd name="connsiteX205" fmla="*/ 310944 w 729935"/>
                <a:gd name="connsiteY205" fmla="*/ 4414 h 743306"/>
                <a:gd name="connsiteX206" fmla="*/ 322574 w 729935"/>
                <a:gd name="connsiteY206" fmla="*/ 402 h 743306"/>
                <a:gd name="connsiteX207" fmla="*/ 329493 w 729935"/>
                <a:gd name="connsiteY207" fmla="*/ 2515 h 743306"/>
                <a:gd name="connsiteX208" fmla="*/ 335321 w 729935"/>
                <a:gd name="connsiteY208" fmla="*/ 5190 h 743306"/>
                <a:gd name="connsiteX209" fmla="*/ 338568 w 729935"/>
                <a:gd name="connsiteY209" fmla="*/ 5376 h 743306"/>
                <a:gd name="connsiteX210" fmla="*/ 354190 w 729935"/>
                <a:gd name="connsiteY210" fmla="*/ 11957 h 743306"/>
                <a:gd name="connsiteX211" fmla="*/ 358102 w 729935"/>
                <a:gd name="connsiteY211" fmla="*/ 12761 h 743306"/>
                <a:gd name="connsiteX212" fmla="*/ 366139 w 729935"/>
                <a:gd name="connsiteY212" fmla="*/ 13564 h 743306"/>
                <a:gd name="connsiteX213" fmla="*/ 378141 w 729935"/>
                <a:gd name="connsiteY213" fmla="*/ 13940 h 743306"/>
                <a:gd name="connsiteX214" fmla="*/ 385886 w 729935"/>
                <a:gd name="connsiteY214" fmla="*/ 9633 h 743306"/>
                <a:gd name="connsiteX215" fmla="*/ 391341 w 729935"/>
                <a:gd name="connsiteY215" fmla="*/ 5486 h 743306"/>
                <a:gd name="connsiteX216" fmla="*/ 395173 w 729935"/>
                <a:gd name="connsiteY216" fmla="*/ 5593 h 743306"/>
                <a:gd name="connsiteX217" fmla="*/ 398899 w 729935"/>
                <a:gd name="connsiteY217" fmla="*/ 6583 h 743306"/>
                <a:gd name="connsiteX218" fmla="*/ 402039 w 729935"/>
                <a:gd name="connsiteY218" fmla="*/ 8347 h 743306"/>
                <a:gd name="connsiteX219" fmla="*/ 404674 w 729935"/>
                <a:gd name="connsiteY219" fmla="*/ 11450 h 743306"/>
                <a:gd name="connsiteX220" fmla="*/ 405925 w 729935"/>
                <a:gd name="connsiteY220" fmla="*/ 15891 h 743306"/>
                <a:gd name="connsiteX221" fmla="*/ 405419 w 729935"/>
                <a:gd name="connsiteY221" fmla="*/ 30042 h 743306"/>
                <a:gd name="connsiteX222" fmla="*/ 406590 w 729935"/>
                <a:gd name="connsiteY222" fmla="*/ 33760 h 743306"/>
                <a:gd name="connsiteX223" fmla="*/ 408719 w 729935"/>
                <a:gd name="connsiteY223" fmla="*/ 36436 h 743306"/>
                <a:gd name="connsiteX224" fmla="*/ 411407 w 729935"/>
                <a:gd name="connsiteY224" fmla="*/ 36944 h 743306"/>
                <a:gd name="connsiteX225" fmla="*/ 414681 w 729935"/>
                <a:gd name="connsiteY225" fmla="*/ 33867 h 743306"/>
                <a:gd name="connsiteX226" fmla="*/ 420376 w 729935"/>
                <a:gd name="connsiteY226" fmla="*/ 29400 h 743306"/>
                <a:gd name="connsiteX227" fmla="*/ 427402 w 729935"/>
                <a:gd name="connsiteY227" fmla="*/ 24531 h 743306"/>
                <a:gd name="connsiteX228" fmla="*/ 432618 w 729935"/>
                <a:gd name="connsiteY228" fmla="*/ 20064 h 743306"/>
                <a:gd name="connsiteX229" fmla="*/ 435625 w 729935"/>
                <a:gd name="connsiteY229" fmla="*/ 18379 h 743306"/>
                <a:gd name="connsiteX230" fmla="*/ 440335 w 729935"/>
                <a:gd name="connsiteY230" fmla="*/ 18619 h 743306"/>
                <a:gd name="connsiteX231" fmla="*/ 444939 w 729935"/>
                <a:gd name="connsiteY231" fmla="*/ 19396 h 74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729935" h="743306">
                  <a:moveTo>
                    <a:pt x="447521" y="21539"/>
                  </a:moveTo>
                  <a:lnTo>
                    <a:pt x="447521" y="22236"/>
                  </a:lnTo>
                  <a:lnTo>
                    <a:pt x="449996" y="28897"/>
                  </a:lnTo>
                  <a:lnTo>
                    <a:pt x="456143" y="53642"/>
                  </a:lnTo>
                  <a:lnTo>
                    <a:pt x="459656" y="56771"/>
                  </a:lnTo>
                  <a:lnTo>
                    <a:pt x="463648" y="59393"/>
                  </a:lnTo>
                  <a:lnTo>
                    <a:pt x="466469" y="63058"/>
                  </a:lnTo>
                  <a:lnTo>
                    <a:pt x="467587" y="66750"/>
                  </a:lnTo>
                  <a:lnTo>
                    <a:pt x="467241" y="72474"/>
                  </a:lnTo>
                  <a:lnTo>
                    <a:pt x="467374" y="79109"/>
                  </a:lnTo>
                  <a:lnTo>
                    <a:pt x="469024" y="84191"/>
                  </a:lnTo>
                  <a:lnTo>
                    <a:pt x="471312" y="88043"/>
                  </a:lnTo>
                  <a:lnTo>
                    <a:pt x="473442" y="89970"/>
                  </a:lnTo>
                  <a:lnTo>
                    <a:pt x="476635" y="90156"/>
                  </a:lnTo>
                  <a:lnTo>
                    <a:pt x="480468" y="91093"/>
                  </a:lnTo>
                  <a:lnTo>
                    <a:pt x="483049" y="94918"/>
                  </a:lnTo>
                  <a:lnTo>
                    <a:pt x="491272" y="122820"/>
                  </a:lnTo>
                  <a:lnTo>
                    <a:pt x="492044" y="126458"/>
                  </a:lnTo>
                  <a:lnTo>
                    <a:pt x="495504" y="127634"/>
                  </a:lnTo>
                  <a:lnTo>
                    <a:pt x="501172" y="127099"/>
                  </a:lnTo>
                  <a:lnTo>
                    <a:pt x="507000" y="129988"/>
                  </a:lnTo>
                  <a:lnTo>
                    <a:pt x="513228" y="134482"/>
                  </a:lnTo>
                  <a:lnTo>
                    <a:pt x="519082" y="142963"/>
                  </a:lnTo>
                  <a:lnTo>
                    <a:pt x="523021" y="144325"/>
                  </a:lnTo>
                  <a:lnTo>
                    <a:pt x="535369" y="143069"/>
                  </a:lnTo>
                  <a:lnTo>
                    <a:pt x="552242" y="144432"/>
                  </a:lnTo>
                  <a:lnTo>
                    <a:pt x="560146" y="148792"/>
                  </a:lnTo>
                  <a:lnTo>
                    <a:pt x="559348" y="151494"/>
                  </a:lnTo>
                  <a:lnTo>
                    <a:pt x="553254" y="154490"/>
                  </a:lnTo>
                  <a:lnTo>
                    <a:pt x="542529" y="158021"/>
                  </a:lnTo>
                  <a:lnTo>
                    <a:pt x="539362" y="163986"/>
                  </a:lnTo>
                  <a:lnTo>
                    <a:pt x="537578" y="171717"/>
                  </a:lnTo>
                  <a:lnTo>
                    <a:pt x="537898" y="176051"/>
                  </a:lnTo>
                  <a:lnTo>
                    <a:pt x="540532" y="180813"/>
                  </a:lnTo>
                  <a:lnTo>
                    <a:pt x="548091" y="190283"/>
                  </a:lnTo>
                  <a:lnTo>
                    <a:pt x="548516" y="193707"/>
                  </a:lnTo>
                  <a:lnTo>
                    <a:pt x="549874" y="198468"/>
                  </a:lnTo>
                  <a:lnTo>
                    <a:pt x="551284" y="201732"/>
                  </a:lnTo>
                  <a:lnTo>
                    <a:pt x="549714" y="208019"/>
                  </a:lnTo>
                  <a:lnTo>
                    <a:pt x="542848" y="212379"/>
                  </a:lnTo>
                  <a:lnTo>
                    <a:pt x="533826" y="217087"/>
                  </a:lnTo>
                  <a:lnTo>
                    <a:pt x="515703" y="238060"/>
                  </a:lnTo>
                  <a:lnTo>
                    <a:pt x="514345" y="242581"/>
                  </a:lnTo>
                  <a:lnTo>
                    <a:pt x="514452" y="254940"/>
                  </a:lnTo>
                  <a:lnTo>
                    <a:pt x="512642" y="258471"/>
                  </a:lnTo>
                  <a:lnTo>
                    <a:pt x="506920" y="258418"/>
                  </a:lnTo>
                  <a:lnTo>
                    <a:pt x="502449" y="257774"/>
                  </a:lnTo>
                  <a:lnTo>
                    <a:pt x="502210" y="262081"/>
                  </a:lnTo>
                  <a:lnTo>
                    <a:pt x="499362" y="267858"/>
                  </a:lnTo>
                  <a:lnTo>
                    <a:pt x="497739" y="272861"/>
                  </a:lnTo>
                  <a:lnTo>
                    <a:pt x="504392" y="284658"/>
                  </a:lnTo>
                  <a:lnTo>
                    <a:pt x="505590" y="290918"/>
                  </a:lnTo>
                  <a:lnTo>
                    <a:pt x="504525" y="296616"/>
                  </a:lnTo>
                  <a:lnTo>
                    <a:pt x="498351" y="306406"/>
                  </a:lnTo>
                  <a:lnTo>
                    <a:pt x="494705" y="312988"/>
                  </a:lnTo>
                  <a:lnTo>
                    <a:pt x="495583" y="314459"/>
                  </a:lnTo>
                  <a:lnTo>
                    <a:pt x="500400" y="317081"/>
                  </a:lnTo>
                  <a:lnTo>
                    <a:pt x="515357" y="338563"/>
                  </a:lnTo>
                  <a:lnTo>
                    <a:pt x="520174" y="346105"/>
                  </a:lnTo>
                  <a:lnTo>
                    <a:pt x="526508" y="344125"/>
                  </a:lnTo>
                  <a:lnTo>
                    <a:pt x="528876" y="344258"/>
                  </a:lnTo>
                  <a:lnTo>
                    <a:pt x="530713" y="345461"/>
                  </a:lnTo>
                  <a:lnTo>
                    <a:pt x="531857" y="348002"/>
                  </a:lnTo>
                  <a:lnTo>
                    <a:pt x="531857" y="351214"/>
                  </a:lnTo>
                  <a:lnTo>
                    <a:pt x="530260" y="356029"/>
                  </a:lnTo>
                  <a:lnTo>
                    <a:pt x="538324" y="357982"/>
                  </a:lnTo>
                  <a:lnTo>
                    <a:pt x="541224" y="362850"/>
                  </a:lnTo>
                  <a:lnTo>
                    <a:pt x="550619" y="379491"/>
                  </a:lnTo>
                  <a:lnTo>
                    <a:pt x="550273" y="384438"/>
                  </a:lnTo>
                  <a:lnTo>
                    <a:pt x="545775" y="392278"/>
                  </a:lnTo>
                  <a:lnTo>
                    <a:pt x="545722" y="397467"/>
                  </a:lnTo>
                  <a:lnTo>
                    <a:pt x="546680" y="402122"/>
                  </a:lnTo>
                  <a:lnTo>
                    <a:pt x="548144" y="403753"/>
                  </a:lnTo>
                  <a:lnTo>
                    <a:pt x="562009" y="404424"/>
                  </a:lnTo>
                  <a:lnTo>
                    <a:pt x="567890" y="406295"/>
                  </a:lnTo>
                  <a:lnTo>
                    <a:pt x="582288" y="414747"/>
                  </a:lnTo>
                  <a:lnTo>
                    <a:pt x="598682" y="427721"/>
                  </a:lnTo>
                  <a:lnTo>
                    <a:pt x="612068" y="438342"/>
                  </a:lnTo>
                  <a:lnTo>
                    <a:pt x="623485" y="447356"/>
                  </a:lnTo>
                  <a:lnTo>
                    <a:pt x="635727" y="446714"/>
                  </a:lnTo>
                  <a:lnTo>
                    <a:pt x="639053" y="448346"/>
                  </a:lnTo>
                  <a:lnTo>
                    <a:pt x="642140" y="451156"/>
                  </a:lnTo>
                  <a:lnTo>
                    <a:pt x="645653" y="458565"/>
                  </a:lnTo>
                  <a:lnTo>
                    <a:pt x="652652" y="475286"/>
                  </a:lnTo>
                  <a:lnTo>
                    <a:pt x="658614" y="480821"/>
                  </a:lnTo>
                  <a:lnTo>
                    <a:pt x="667795" y="494170"/>
                  </a:lnTo>
                  <a:lnTo>
                    <a:pt x="676417" y="506665"/>
                  </a:lnTo>
                  <a:lnTo>
                    <a:pt x="670749" y="523623"/>
                  </a:lnTo>
                  <a:lnTo>
                    <a:pt x="665187" y="541227"/>
                  </a:lnTo>
                  <a:lnTo>
                    <a:pt x="665187" y="563859"/>
                  </a:lnTo>
                  <a:lnTo>
                    <a:pt x="665187" y="576002"/>
                  </a:lnTo>
                  <a:lnTo>
                    <a:pt x="676897" y="576510"/>
                  </a:lnTo>
                  <a:lnTo>
                    <a:pt x="689910" y="577099"/>
                  </a:lnTo>
                  <a:lnTo>
                    <a:pt x="690017" y="591571"/>
                  </a:lnTo>
                  <a:lnTo>
                    <a:pt x="690123" y="606096"/>
                  </a:lnTo>
                  <a:lnTo>
                    <a:pt x="690229" y="622628"/>
                  </a:lnTo>
                  <a:lnTo>
                    <a:pt x="694062" y="623325"/>
                  </a:lnTo>
                  <a:lnTo>
                    <a:pt x="700130" y="626883"/>
                  </a:lnTo>
                  <a:lnTo>
                    <a:pt x="702737" y="632235"/>
                  </a:lnTo>
                  <a:lnTo>
                    <a:pt x="705984" y="635149"/>
                  </a:lnTo>
                  <a:lnTo>
                    <a:pt x="709950" y="635631"/>
                  </a:lnTo>
                  <a:lnTo>
                    <a:pt x="713835" y="638252"/>
                  </a:lnTo>
                  <a:lnTo>
                    <a:pt x="717694" y="643042"/>
                  </a:lnTo>
                  <a:lnTo>
                    <a:pt x="719104" y="646627"/>
                  </a:lnTo>
                  <a:lnTo>
                    <a:pt x="718066" y="649115"/>
                  </a:lnTo>
                  <a:lnTo>
                    <a:pt x="718892" y="653448"/>
                  </a:lnTo>
                  <a:lnTo>
                    <a:pt x="721579" y="659654"/>
                  </a:lnTo>
                  <a:lnTo>
                    <a:pt x="724853" y="662571"/>
                  </a:lnTo>
                  <a:lnTo>
                    <a:pt x="729936" y="666156"/>
                  </a:lnTo>
                  <a:lnTo>
                    <a:pt x="723043" y="668215"/>
                  </a:lnTo>
                  <a:lnTo>
                    <a:pt x="715591" y="666637"/>
                  </a:lnTo>
                  <a:lnTo>
                    <a:pt x="699704" y="659388"/>
                  </a:lnTo>
                  <a:lnTo>
                    <a:pt x="694541" y="659175"/>
                  </a:lnTo>
                  <a:lnTo>
                    <a:pt x="687808" y="661930"/>
                  </a:lnTo>
                  <a:lnTo>
                    <a:pt x="687515" y="664391"/>
                  </a:lnTo>
                  <a:lnTo>
                    <a:pt x="670722" y="656285"/>
                  </a:lnTo>
                  <a:lnTo>
                    <a:pt x="664681" y="654654"/>
                  </a:lnTo>
                  <a:lnTo>
                    <a:pt x="662499" y="654494"/>
                  </a:lnTo>
                  <a:lnTo>
                    <a:pt x="652865" y="654574"/>
                  </a:lnTo>
                  <a:lnTo>
                    <a:pt x="639160" y="656045"/>
                  </a:lnTo>
                  <a:lnTo>
                    <a:pt x="631096" y="659337"/>
                  </a:lnTo>
                  <a:lnTo>
                    <a:pt x="625507" y="662813"/>
                  </a:lnTo>
                  <a:lnTo>
                    <a:pt x="622952" y="666238"/>
                  </a:lnTo>
                  <a:lnTo>
                    <a:pt x="622047" y="668082"/>
                  </a:lnTo>
                  <a:lnTo>
                    <a:pt x="617683" y="678169"/>
                  </a:lnTo>
                  <a:lnTo>
                    <a:pt x="612626" y="691089"/>
                  </a:lnTo>
                  <a:lnTo>
                    <a:pt x="607384" y="702698"/>
                  </a:lnTo>
                  <a:lnTo>
                    <a:pt x="597191" y="719017"/>
                  </a:lnTo>
                  <a:lnTo>
                    <a:pt x="591549" y="726535"/>
                  </a:lnTo>
                  <a:lnTo>
                    <a:pt x="579440" y="740498"/>
                  </a:lnTo>
                  <a:lnTo>
                    <a:pt x="566347" y="743306"/>
                  </a:lnTo>
                  <a:lnTo>
                    <a:pt x="535982" y="740552"/>
                  </a:lnTo>
                  <a:lnTo>
                    <a:pt x="502317" y="737475"/>
                  </a:lnTo>
                  <a:lnTo>
                    <a:pt x="468811" y="734452"/>
                  </a:lnTo>
                  <a:lnTo>
                    <a:pt x="443875" y="732177"/>
                  </a:lnTo>
                  <a:lnTo>
                    <a:pt x="441959" y="731426"/>
                  </a:lnTo>
                  <a:lnTo>
                    <a:pt x="417289" y="711469"/>
                  </a:lnTo>
                  <a:lnTo>
                    <a:pt x="397808" y="695661"/>
                  </a:lnTo>
                  <a:lnTo>
                    <a:pt x="373457" y="675891"/>
                  </a:lnTo>
                  <a:lnTo>
                    <a:pt x="348601" y="655641"/>
                  </a:lnTo>
                  <a:lnTo>
                    <a:pt x="323372" y="635069"/>
                  </a:lnTo>
                  <a:lnTo>
                    <a:pt x="305036" y="620089"/>
                  </a:lnTo>
                  <a:lnTo>
                    <a:pt x="282787" y="600773"/>
                  </a:lnTo>
                  <a:lnTo>
                    <a:pt x="262535" y="583145"/>
                  </a:lnTo>
                  <a:lnTo>
                    <a:pt x="246541" y="569181"/>
                  </a:lnTo>
                  <a:lnTo>
                    <a:pt x="226022" y="556982"/>
                  </a:lnTo>
                  <a:lnTo>
                    <a:pt x="210001" y="547407"/>
                  </a:lnTo>
                  <a:lnTo>
                    <a:pt x="186636" y="533470"/>
                  </a:lnTo>
                  <a:lnTo>
                    <a:pt x="167980" y="522313"/>
                  </a:lnTo>
                  <a:lnTo>
                    <a:pt x="151986" y="512738"/>
                  </a:lnTo>
                  <a:lnTo>
                    <a:pt x="127369" y="497971"/>
                  </a:lnTo>
                  <a:lnTo>
                    <a:pt x="119199" y="493957"/>
                  </a:lnTo>
                  <a:lnTo>
                    <a:pt x="93677" y="489008"/>
                  </a:lnTo>
                  <a:lnTo>
                    <a:pt x="69486" y="484835"/>
                  </a:lnTo>
                  <a:lnTo>
                    <a:pt x="44443" y="480502"/>
                  </a:lnTo>
                  <a:lnTo>
                    <a:pt x="27784" y="477612"/>
                  </a:lnTo>
                  <a:lnTo>
                    <a:pt x="38775" y="467073"/>
                  </a:lnTo>
                  <a:lnTo>
                    <a:pt x="35395" y="457604"/>
                  </a:lnTo>
                  <a:lnTo>
                    <a:pt x="27384" y="459342"/>
                  </a:lnTo>
                  <a:lnTo>
                    <a:pt x="20013" y="461586"/>
                  </a:lnTo>
                  <a:lnTo>
                    <a:pt x="15542" y="446848"/>
                  </a:lnTo>
                  <a:lnTo>
                    <a:pt x="21237" y="445001"/>
                  </a:lnTo>
                  <a:lnTo>
                    <a:pt x="15967" y="425712"/>
                  </a:lnTo>
                  <a:lnTo>
                    <a:pt x="10565" y="405811"/>
                  </a:lnTo>
                  <a:lnTo>
                    <a:pt x="5349" y="386522"/>
                  </a:lnTo>
                  <a:lnTo>
                    <a:pt x="0" y="366754"/>
                  </a:lnTo>
                  <a:lnTo>
                    <a:pt x="21157" y="354046"/>
                  </a:lnTo>
                  <a:lnTo>
                    <a:pt x="36965" y="344551"/>
                  </a:lnTo>
                  <a:lnTo>
                    <a:pt x="59080" y="331228"/>
                  </a:lnTo>
                  <a:lnTo>
                    <a:pt x="80397" y="318361"/>
                  </a:lnTo>
                  <a:lnTo>
                    <a:pt x="100703" y="306082"/>
                  </a:lnTo>
                  <a:lnTo>
                    <a:pt x="123084" y="292520"/>
                  </a:lnTo>
                  <a:lnTo>
                    <a:pt x="143097" y="280374"/>
                  </a:lnTo>
                  <a:lnTo>
                    <a:pt x="161433" y="275426"/>
                  </a:lnTo>
                  <a:lnTo>
                    <a:pt x="165318" y="271600"/>
                  </a:lnTo>
                  <a:lnTo>
                    <a:pt x="173675" y="254961"/>
                  </a:lnTo>
                  <a:lnTo>
                    <a:pt x="180834" y="240730"/>
                  </a:lnTo>
                  <a:lnTo>
                    <a:pt x="181180" y="237439"/>
                  </a:lnTo>
                  <a:lnTo>
                    <a:pt x="181206" y="217189"/>
                  </a:lnTo>
                  <a:lnTo>
                    <a:pt x="182457" y="193354"/>
                  </a:lnTo>
                  <a:lnTo>
                    <a:pt x="184826" y="180593"/>
                  </a:lnTo>
                  <a:lnTo>
                    <a:pt x="188951" y="169278"/>
                  </a:lnTo>
                  <a:lnTo>
                    <a:pt x="192730" y="161012"/>
                  </a:lnTo>
                  <a:lnTo>
                    <a:pt x="193129" y="153281"/>
                  </a:lnTo>
                  <a:lnTo>
                    <a:pt x="192623" y="145416"/>
                  </a:lnTo>
                  <a:lnTo>
                    <a:pt x="188711" y="133512"/>
                  </a:lnTo>
                  <a:lnTo>
                    <a:pt x="184640" y="121073"/>
                  </a:lnTo>
                  <a:lnTo>
                    <a:pt x="185092" y="109088"/>
                  </a:lnTo>
                  <a:lnTo>
                    <a:pt x="185837" y="102668"/>
                  </a:lnTo>
                  <a:lnTo>
                    <a:pt x="188392" y="92369"/>
                  </a:lnTo>
                  <a:lnTo>
                    <a:pt x="192756" y="84825"/>
                  </a:lnTo>
                  <a:lnTo>
                    <a:pt x="197440" y="80171"/>
                  </a:lnTo>
                  <a:lnTo>
                    <a:pt x="214845" y="75355"/>
                  </a:lnTo>
                  <a:lnTo>
                    <a:pt x="225197" y="72493"/>
                  </a:lnTo>
                  <a:lnTo>
                    <a:pt x="239036" y="59117"/>
                  </a:lnTo>
                  <a:lnTo>
                    <a:pt x="247260" y="51145"/>
                  </a:lnTo>
                  <a:lnTo>
                    <a:pt x="258703" y="38519"/>
                  </a:lnTo>
                  <a:lnTo>
                    <a:pt x="267139" y="29210"/>
                  </a:lnTo>
                  <a:lnTo>
                    <a:pt x="267805" y="25973"/>
                  </a:lnTo>
                  <a:lnTo>
                    <a:pt x="267805" y="24717"/>
                  </a:lnTo>
                  <a:lnTo>
                    <a:pt x="275043" y="22816"/>
                  </a:lnTo>
                  <a:lnTo>
                    <a:pt x="288429" y="11501"/>
                  </a:lnTo>
                  <a:lnTo>
                    <a:pt x="296333" y="934"/>
                  </a:lnTo>
                  <a:lnTo>
                    <a:pt x="298835" y="0"/>
                  </a:lnTo>
                  <a:lnTo>
                    <a:pt x="305888" y="3451"/>
                  </a:lnTo>
                  <a:lnTo>
                    <a:pt x="310944" y="4414"/>
                  </a:lnTo>
                  <a:lnTo>
                    <a:pt x="322574" y="402"/>
                  </a:lnTo>
                  <a:lnTo>
                    <a:pt x="329493" y="2515"/>
                  </a:lnTo>
                  <a:lnTo>
                    <a:pt x="335321" y="5190"/>
                  </a:lnTo>
                  <a:lnTo>
                    <a:pt x="338568" y="5376"/>
                  </a:lnTo>
                  <a:lnTo>
                    <a:pt x="354190" y="11957"/>
                  </a:lnTo>
                  <a:lnTo>
                    <a:pt x="358102" y="12761"/>
                  </a:lnTo>
                  <a:lnTo>
                    <a:pt x="366139" y="13564"/>
                  </a:lnTo>
                  <a:lnTo>
                    <a:pt x="378141" y="13940"/>
                  </a:lnTo>
                  <a:lnTo>
                    <a:pt x="385886" y="9633"/>
                  </a:lnTo>
                  <a:lnTo>
                    <a:pt x="391341" y="5486"/>
                  </a:lnTo>
                  <a:lnTo>
                    <a:pt x="395173" y="5593"/>
                  </a:lnTo>
                  <a:lnTo>
                    <a:pt x="398899" y="6583"/>
                  </a:lnTo>
                  <a:lnTo>
                    <a:pt x="402039" y="8347"/>
                  </a:lnTo>
                  <a:lnTo>
                    <a:pt x="404674" y="11450"/>
                  </a:lnTo>
                  <a:lnTo>
                    <a:pt x="405925" y="15891"/>
                  </a:lnTo>
                  <a:lnTo>
                    <a:pt x="405419" y="30042"/>
                  </a:lnTo>
                  <a:lnTo>
                    <a:pt x="406590" y="33760"/>
                  </a:lnTo>
                  <a:lnTo>
                    <a:pt x="408719" y="36436"/>
                  </a:lnTo>
                  <a:lnTo>
                    <a:pt x="411407" y="36944"/>
                  </a:lnTo>
                  <a:lnTo>
                    <a:pt x="414681" y="33867"/>
                  </a:lnTo>
                  <a:lnTo>
                    <a:pt x="420376" y="29400"/>
                  </a:lnTo>
                  <a:lnTo>
                    <a:pt x="427402" y="24531"/>
                  </a:lnTo>
                  <a:lnTo>
                    <a:pt x="432618" y="20064"/>
                  </a:lnTo>
                  <a:lnTo>
                    <a:pt x="435625" y="18379"/>
                  </a:lnTo>
                  <a:lnTo>
                    <a:pt x="440335" y="18619"/>
                  </a:lnTo>
                  <a:lnTo>
                    <a:pt x="444939" y="1939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34A73F-97FC-262B-F2E2-A23C5FE9A3B9}"/>
                </a:ext>
              </a:extLst>
            </p:cNvPr>
            <p:cNvSpPr/>
            <p:nvPr/>
          </p:nvSpPr>
          <p:spPr>
            <a:xfrm>
              <a:off x="7336822" y="1855214"/>
              <a:ext cx="402620" cy="489496"/>
            </a:xfrm>
            <a:custGeom>
              <a:avLst/>
              <a:gdLst>
                <a:gd name="connsiteX0" fmla="*/ 313286 w 324276"/>
                <a:gd name="connsiteY0" fmla="*/ 110856 h 365683"/>
                <a:gd name="connsiteX1" fmla="*/ 302215 w 324276"/>
                <a:gd name="connsiteY1" fmla="*/ 121155 h 365683"/>
                <a:gd name="connsiteX2" fmla="*/ 299607 w 324276"/>
                <a:gd name="connsiteY2" fmla="*/ 122278 h 365683"/>
                <a:gd name="connsiteX3" fmla="*/ 285209 w 324276"/>
                <a:gd name="connsiteY3" fmla="*/ 126531 h 365683"/>
                <a:gd name="connsiteX4" fmla="*/ 255775 w 324276"/>
                <a:gd name="connsiteY4" fmla="*/ 135252 h 365683"/>
                <a:gd name="connsiteX5" fmla="*/ 236055 w 324276"/>
                <a:gd name="connsiteY5" fmla="*/ 141082 h 365683"/>
                <a:gd name="connsiteX6" fmla="*/ 210827 w 324276"/>
                <a:gd name="connsiteY6" fmla="*/ 148521 h 365683"/>
                <a:gd name="connsiteX7" fmla="*/ 189882 w 324276"/>
                <a:gd name="connsiteY7" fmla="*/ 154727 h 365683"/>
                <a:gd name="connsiteX8" fmla="*/ 169151 w 324276"/>
                <a:gd name="connsiteY8" fmla="*/ 160826 h 365683"/>
                <a:gd name="connsiteX9" fmla="*/ 149936 w 324276"/>
                <a:gd name="connsiteY9" fmla="*/ 166498 h 365683"/>
                <a:gd name="connsiteX10" fmla="*/ 160901 w 324276"/>
                <a:gd name="connsiteY10" fmla="*/ 178428 h 365683"/>
                <a:gd name="connsiteX11" fmla="*/ 177640 w 324276"/>
                <a:gd name="connsiteY11" fmla="*/ 196645 h 365683"/>
                <a:gd name="connsiteX12" fmla="*/ 188817 w 324276"/>
                <a:gd name="connsiteY12" fmla="*/ 208764 h 365683"/>
                <a:gd name="connsiteX13" fmla="*/ 201991 w 324276"/>
                <a:gd name="connsiteY13" fmla="*/ 224333 h 365683"/>
                <a:gd name="connsiteX14" fmla="*/ 213754 w 324276"/>
                <a:gd name="connsiteY14" fmla="*/ 238216 h 365683"/>
                <a:gd name="connsiteX15" fmla="*/ 226235 w 324276"/>
                <a:gd name="connsiteY15" fmla="*/ 252901 h 365683"/>
                <a:gd name="connsiteX16" fmla="*/ 217480 w 324276"/>
                <a:gd name="connsiteY16" fmla="*/ 257878 h 365683"/>
                <a:gd name="connsiteX17" fmla="*/ 203055 w 324276"/>
                <a:gd name="connsiteY17" fmla="*/ 266064 h 365683"/>
                <a:gd name="connsiteX18" fmla="*/ 201592 w 324276"/>
                <a:gd name="connsiteY18" fmla="*/ 267562 h 365683"/>
                <a:gd name="connsiteX19" fmla="*/ 200341 w 324276"/>
                <a:gd name="connsiteY19" fmla="*/ 269087 h 365683"/>
                <a:gd name="connsiteX20" fmla="*/ 194380 w 324276"/>
                <a:gd name="connsiteY20" fmla="*/ 283666 h 365683"/>
                <a:gd name="connsiteX21" fmla="*/ 189696 w 324276"/>
                <a:gd name="connsiteY21" fmla="*/ 295141 h 365683"/>
                <a:gd name="connsiteX22" fmla="*/ 188072 w 324276"/>
                <a:gd name="connsiteY22" fmla="*/ 296557 h 365683"/>
                <a:gd name="connsiteX23" fmla="*/ 167953 w 324276"/>
                <a:gd name="connsiteY23" fmla="*/ 300786 h 365683"/>
                <a:gd name="connsiteX24" fmla="*/ 147594 w 324276"/>
                <a:gd name="connsiteY24" fmla="*/ 305012 h 365683"/>
                <a:gd name="connsiteX25" fmla="*/ 134767 w 324276"/>
                <a:gd name="connsiteY25" fmla="*/ 307713 h 365683"/>
                <a:gd name="connsiteX26" fmla="*/ 130908 w 324276"/>
                <a:gd name="connsiteY26" fmla="*/ 310657 h 365683"/>
                <a:gd name="connsiteX27" fmla="*/ 122552 w 324276"/>
                <a:gd name="connsiteY27" fmla="*/ 324916 h 365683"/>
                <a:gd name="connsiteX28" fmla="*/ 113903 w 324276"/>
                <a:gd name="connsiteY28" fmla="*/ 339574 h 365683"/>
                <a:gd name="connsiteX29" fmla="*/ 99478 w 324276"/>
                <a:gd name="connsiteY29" fmla="*/ 351558 h 365683"/>
                <a:gd name="connsiteX30" fmla="*/ 83457 w 324276"/>
                <a:gd name="connsiteY30" fmla="*/ 364827 h 365683"/>
                <a:gd name="connsiteX31" fmla="*/ 79492 w 324276"/>
                <a:gd name="connsiteY31" fmla="*/ 365684 h 365683"/>
                <a:gd name="connsiteX32" fmla="*/ 67916 w 324276"/>
                <a:gd name="connsiteY32" fmla="*/ 363651 h 365683"/>
                <a:gd name="connsiteX33" fmla="*/ 48116 w 324276"/>
                <a:gd name="connsiteY33" fmla="*/ 360172 h 365683"/>
                <a:gd name="connsiteX34" fmla="*/ 28981 w 324276"/>
                <a:gd name="connsiteY34" fmla="*/ 356803 h 365683"/>
                <a:gd name="connsiteX35" fmla="*/ 15888 w 324276"/>
                <a:gd name="connsiteY35" fmla="*/ 354528 h 365683"/>
                <a:gd name="connsiteX36" fmla="*/ 0 w 324276"/>
                <a:gd name="connsiteY36" fmla="*/ 351717 h 365683"/>
                <a:gd name="connsiteX37" fmla="*/ 2315 w 324276"/>
                <a:gd name="connsiteY37" fmla="*/ 340508 h 365683"/>
                <a:gd name="connsiteX38" fmla="*/ 1676 w 324276"/>
                <a:gd name="connsiteY38" fmla="*/ 334438 h 365683"/>
                <a:gd name="connsiteX39" fmla="*/ 5455 w 324276"/>
                <a:gd name="connsiteY39" fmla="*/ 314481 h 365683"/>
                <a:gd name="connsiteX40" fmla="*/ 7664 w 324276"/>
                <a:gd name="connsiteY40" fmla="*/ 305039 h 365683"/>
                <a:gd name="connsiteX41" fmla="*/ 8755 w 324276"/>
                <a:gd name="connsiteY41" fmla="*/ 298055 h 365683"/>
                <a:gd name="connsiteX42" fmla="*/ 14238 w 324276"/>
                <a:gd name="connsiteY42" fmla="*/ 283905 h 365683"/>
                <a:gd name="connsiteX43" fmla="*/ 13572 w 324276"/>
                <a:gd name="connsiteY43" fmla="*/ 279275 h 365683"/>
                <a:gd name="connsiteX44" fmla="*/ 14717 w 324276"/>
                <a:gd name="connsiteY44" fmla="*/ 262932 h 365683"/>
                <a:gd name="connsiteX45" fmla="*/ 14158 w 324276"/>
                <a:gd name="connsiteY45" fmla="*/ 259776 h 365683"/>
                <a:gd name="connsiteX46" fmla="*/ 16659 w 324276"/>
                <a:gd name="connsiteY46" fmla="*/ 250839 h 365683"/>
                <a:gd name="connsiteX47" fmla="*/ 21343 w 324276"/>
                <a:gd name="connsiteY47" fmla="*/ 237865 h 365683"/>
                <a:gd name="connsiteX48" fmla="*/ 25921 w 324276"/>
                <a:gd name="connsiteY48" fmla="*/ 226659 h 365683"/>
                <a:gd name="connsiteX49" fmla="*/ 27571 w 324276"/>
                <a:gd name="connsiteY49" fmla="*/ 221629 h 365683"/>
                <a:gd name="connsiteX50" fmla="*/ 32254 w 324276"/>
                <a:gd name="connsiteY50" fmla="*/ 210981 h 365683"/>
                <a:gd name="connsiteX51" fmla="*/ 36486 w 324276"/>
                <a:gd name="connsiteY51" fmla="*/ 197901 h 365683"/>
                <a:gd name="connsiteX52" fmla="*/ 34250 w 324276"/>
                <a:gd name="connsiteY52" fmla="*/ 190731 h 365683"/>
                <a:gd name="connsiteX53" fmla="*/ 33585 w 324276"/>
                <a:gd name="connsiteY53" fmla="*/ 189342 h 365683"/>
                <a:gd name="connsiteX54" fmla="*/ 35288 w 324276"/>
                <a:gd name="connsiteY54" fmla="*/ 181103 h 365683"/>
                <a:gd name="connsiteX55" fmla="*/ 35235 w 324276"/>
                <a:gd name="connsiteY55" fmla="*/ 181050 h 365683"/>
                <a:gd name="connsiteX56" fmla="*/ 37311 w 324276"/>
                <a:gd name="connsiteY56" fmla="*/ 167567 h 365683"/>
                <a:gd name="connsiteX57" fmla="*/ 38429 w 324276"/>
                <a:gd name="connsiteY57" fmla="*/ 160289 h 365683"/>
                <a:gd name="connsiteX58" fmla="*/ 40957 w 324276"/>
                <a:gd name="connsiteY58" fmla="*/ 150634 h 365683"/>
                <a:gd name="connsiteX59" fmla="*/ 45428 w 324276"/>
                <a:gd name="connsiteY59" fmla="*/ 142448 h 365683"/>
                <a:gd name="connsiteX60" fmla="*/ 43352 w 324276"/>
                <a:gd name="connsiteY60" fmla="*/ 123159 h 365683"/>
                <a:gd name="connsiteX61" fmla="*/ 43592 w 324276"/>
                <a:gd name="connsiteY61" fmla="*/ 112727 h 365683"/>
                <a:gd name="connsiteX62" fmla="*/ 46386 w 324276"/>
                <a:gd name="connsiteY62" fmla="*/ 100849 h 365683"/>
                <a:gd name="connsiteX63" fmla="*/ 44843 w 324276"/>
                <a:gd name="connsiteY63" fmla="*/ 86912 h 365683"/>
                <a:gd name="connsiteX64" fmla="*/ 46146 w 324276"/>
                <a:gd name="connsiteY64" fmla="*/ 67008 h 365683"/>
                <a:gd name="connsiteX65" fmla="*/ 46439 w 324276"/>
                <a:gd name="connsiteY65" fmla="*/ 65161 h 365683"/>
                <a:gd name="connsiteX66" fmla="*/ 48063 w 324276"/>
                <a:gd name="connsiteY66" fmla="*/ 62753 h 365683"/>
                <a:gd name="connsiteX67" fmla="*/ 49313 w 324276"/>
                <a:gd name="connsiteY67" fmla="*/ 61497 h 365683"/>
                <a:gd name="connsiteX68" fmla="*/ 58521 w 324276"/>
                <a:gd name="connsiteY68" fmla="*/ 57351 h 365683"/>
                <a:gd name="connsiteX69" fmla="*/ 62460 w 324276"/>
                <a:gd name="connsiteY69" fmla="*/ 56816 h 365683"/>
                <a:gd name="connsiteX70" fmla="*/ 70497 w 324276"/>
                <a:gd name="connsiteY70" fmla="*/ 58689 h 365683"/>
                <a:gd name="connsiteX71" fmla="*/ 75101 w 324276"/>
                <a:gd name="connsiteY71" fmla="*/ 62862 h 365683"/>
                <a:gd name="connsiteX72" fmla="*/ 82792 w 324276"/>
                <a:gd name="connsiteY72" fmla="*/ 74660 h 365683"/>
                <a:gd name="connsiteX73" fmla="*/ 94768 w 324276"/>
                <a:gd name="connsiteY73" fmla="*/ 78085 h 365683"/>
                <a:gd name="connsiteX74" fmla="*/ 99585 w 324276"/>
                <a:gd name="connsiteY74" fmla="*/ 81427 h 365683"/>
                <a:gd name="connsiteX75" fmla="*/ 106132 w 324276"/>
                <a:gd name="connsiteY75" fmla="*/ 87660 h 365683"/>
                <a:gd name="connsiteX76" fmla="*/ 114142 w 324276"/>
                <a:gd name="connsiteY76" fmla="*/ 89935 h 365683"/>
                <a:gd name="connsiteX77" fmla="*/ 139478 w 324276"/>
                <a:gd name="connsiteY77" fmla="*/ 93815 h 365683"/>
                <a:gd name="connsiteX78" fmla="*/ 159677 w 324276"/>
                <a:gd name="connsiteY78" fmla="*/ 80709 h 365683"/>
                <a:gd name="connsiteX79" fmla="*/ 176762 w 324276"/>
                <a:gd name="connsiteY79" fmla="*/ 69606 h 365683"/>
                <a:gd name="connsiteX80" fmla="*/ 196163 w 324276"/>
                <a:gd name="connsiteY80" fmla="*/ 56978 h 365683"/>
                <a:gd name="connsiteX81" fmla="*/ 209363 w 324276"/>
                <a:gd name="connsiteY81" fmla="*/ 48366 h 365683"/>
                <a:gd name="connsiteX82" fmla="*/ 231877 w 324276"/>
                <a:gd name="connsiteY82" fmla="*/ 33678 h 365683"/>
                <a:gd name="connsiteX83" fmla="*/ 246727 w 324276"/>
                <a:gd name="connsiteY83" fmla="*/ 24396 h 365683"/>
                <a:gd name="connsiteX84" fmla="*/ 266234 w 324276"/>
                <a:gd name="connsiteY84" fmla="*/ 12117 h 365683"/>
                <a:gd name="connsiteX85" fmla="*/ 285502 w 324276"/>
                <a:gd name="connsiteY85" fmla="*/ 0 h 365683"/>
                <a:gd name="connsiteX86" fmla="*/ 290851 w 324276"/>
                <a:gd name="connsiteY86" fmla="*/ 19768 h 365683"/>
                <a:gd name="connsiteX87" fmla="*/ 296067 w 324276"/>
                <a:gd name="connsiteY87" fmla="*/ 39057 h 365683"/>
                <a:gd name="connsiteX88" fmla="*/ 301469 w 324276"/>
                <a:gd name="connsiteY88" fmla="*/ 58958 h 365683"/>
                <a:gd name="connsiteX89" fmla="*/ 306739 w 324276"/>
                <a:gd name="connsiteY89" fmla="*/ 78247 h 365683"/>
                <a:gd name="connsiteX90" fmla="*/ 301044 w 324276"/>
                <a:gd name="connsiteY90" fmla="*/ 80094 h 365683"/>
                <a:gd name="connsiteX91" fmla="*/ 305515 w 324276"/>
                <a:gd name="connsiteY91" fmla="*/ 94832 h 365683"/>
                <a:gd name="connsiteX92" fmla="*/ 312886 w 324276"/>
                <a:gd name="connsiteY92" fmla="*/ 92586 h 365683"/>
                <a:gd name="connsiteX93" fmla="*/ 320897 w 324276"/>
                <a:gd name="connsiteY93" fmla="*/ 90848 h 365683"/>
                <a:gd name="connsiteX94" fmla="*/ 324277 w 324276"/>
                <a:gd name="connsiteY94" fmla="*/ 100320 h 36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24276" h="365683">
                  <a:moveTo>
                    <a:pt x="313286" y="110856"/>
                  </a:moveTo>
                  <a:lnTo>
                    <a:pt x="302215" y="121155"/>
                  </a:lnTo>
                  <a:lnTo>
                    <a:pt x="299607" y="122278"/>
                  </a:lnTo>
                  <a:lnTo>
                    <a:pt x="285209" y="126531"/>
                  </a:lnTo>
                  <a:lnTo>
                    <a:pt x="255775" y="135252"/>
                  </a:lnTo>
                  <a:lnTo>
                    <a:pt x="236055" y="141082"/>
                  </a:lnTo>
                  <a:lnTo>
                    <a:pt x="210827" y="148521"/>
                  </a:lnTo>
                  <a:lnTo>
                    <a:pt x="189882" y="154727"/>
                  </a:lnTo>
                  <a:lnTo>
                    <a:pt x="169151" y="160826"/>
                  </a:lnTo>
                  <a:lnTo>
                    <a:pt x="149936" y="166498"/>
                  </a:lnTo>
                  <a:lnTo>
                    <a:pt x="160901" y="178428"/>
                  </a:lnTo>
                  <a:lnTo>
                    <a:pt x="177640" y="196645"/>
                  </a:lnTo>
                  <a:lnTo>
                    <a:pt x="188817" y="208764"/>
                  </a:lnTo>
                  <a:lnTo>
                    <a:pt x="201991" y="224333"/>
                  </a:lnTo>
                  <a:lnTo>
                    <a:pt x="213754" y="238216"/>
                  </a:lnTo>
                  <a:lnTo>
                    <a:pt x="226235" y="252901"/>
                  </a:lnTo>
                  <a:lnTo>
                    <a:pt x="217480" y="257878"/>
                  </a:lnTo>
                  <a:lnTo>
                    <a:pt x="203055" y="266064"/>
                  </a:lnTo>
                  <a:lnTo>
                    <a:pt x="201592" y="267562"/>
                  </a:lnTo>
                  <a:lnTo>
                    <a:pt x="200341" y="269087"/>
                  </a:lnTo>
                  <a:lnTo>
                    <a:pt x="194380" y="283666"/>
                  </a:lnTo>
                  <a:lnTo>
                    <a:pt x="189696" y="295141"/>
                  </a:lnTo>
                  <a:lnTo>
                    <a:pt x="188072" y="296557"/>
                  </a:lnTo>
                  <a:lnTo>
                    <a:pt x="167953" y="300786"/>
                  </a:lnTo>
                  <a:lnTo>
                    <a:pt x="147594" y="305012"/>
                  </a:lnTo>
                  <a:lnTo>
                    <a:pt x="134767" y="307713"/>
                  </a:lnTo>
                  <a:lnTo>
                    <a:pt x="130908" y="310657"/>
                  </a:lnTo>
                  <a:lnTo>
                    <a:pt x="122552" y="324916"/>
                  </a:lnTo>
                  <a:lnTo>
                    <a:pt x="113903" y="339574"/>
                  </a:lnTo>
                  <a:lnTo>
                    <a:pt x="99478" y="351558"/>
                  </a:lnTo>
                  <a:lnTo>
                    <a:pt x="83457" y="364827"/>
                  </a:lnTo>
                  <a:lnTo>
                    <a:pt x="79492" y="365684"/>
                  </a:lnTo>
                  <a:lnTo>
                    <a:pt x="67916" y="363651"/>
                  </a:lnTo>
                  <a:lnTo>
                    <a:pt x="48116" y="360172"/>
                  </a:lnTo>
                  <a:lnTo>
                    <a:pt x="28981" y="356803"/>
                  </a:lnTo>
                  <a:lnTo>
                    <a:pt x="15888" y="354528"/>
                  </a:lnTo>
                  <a:lnTo>
                    <a:pt x="0" y="351717"/>
                  </a:lnTo>
                  <a:lnTo>
                    <a:pt x="2315" y="340508"/>
                  </a:lnTo>
                  <a:lnTo>
                    <a:pt x="1676" y="334438"/>
                  </a:lnTo>
                  <a:lnTo>
                    <a:pt x="5455" y="314481"/>
                  </a:lnTo>
                  <a:lnTo>
                    <a:pt x="7664" y="305039"/>
                  </a:lnTo>
                  <a:lnTo>
                    <a:pt x="8755" y="298055"/>
                  </a:lnTo>
                  <a:lnTo>
                    <a:pt x="14238" y="283905"/>
                  </a:lnTo>
                  <a:lnTo>
                    <a:pt x="13572" y="279275"/>
                  </a:lnTo>
                  <a:lnTo>
                    <a:pt x="14717" y="262932"/>
                  </a:lnTo>
                  <a:lnTo>
                    <a:pt x="14158" y="259776"/>
                  </a:lnTo>
                  <a:lnTo>
                    <a:pt x="16659" y="250839"/>
                  </a:lnTo>
                  <a:lnTo>
                    <a:pt x="21343" y="237865"/>
                  </a:lnTo>
                  <a:lnTo>
                    <a:pt x="25921" y="226659"/>
                  </a:lnTo>
                  <a:lnTo>
                    <a:pt x="27571" y="221629"/>
                  </a:lnTo>
                  <a:lnTo>
                    <a:pt x="32254" y="210981"/>
                  </a:lnTo>
                  <a:lnTo>
                    <a:pt x="36486" y="197901"/>
                  </a:lnTo>
                  <a:lnTo>
                    <a:pt x="34250" y="190731"/>
                  </a:lnTo>
                  <a:lnTo>
                    <a:pt x="33585" y="189342"/>
                  </a:lnTo>
                  <a:lnTo>
                    <a:pt x="35288" y="181103"/>
                  </a:lnTo>
                  <a:lnTo>
                    <a:pt x="35235" y="181050"/>
                  </a:lnTo>
                  <a:lnTo>
                    <a:pt x="37311" y="167567"/>
                  </a:lnTo>
                  <a:lnTo>
                    <a:pt x="38429" y="160289"/>
                  </a:lnTo>
                  <a:lnTo>
                    <a:pt x="40957" y="150634"/>
                  </a:lnTo>
                  <a:lnTo>
                    <a:pt x="45428" y="142448"/>
                  </a:lnTo>
                  <a:lnTo>
                    <a:pt x="43352" y="123159"/>
                  </a:lnTo>
                  <a:lnTo>
                    <a:pt x="43592" y="112727"/>
                  </a:lnTo>
                  <a:lnTo>
                    <a:pt x="46386" y="100849"/>
                  </a:lnTo>
                  <a:lnTo>
                    <a:pt x="44843" y="86912"/>
                  </a:lnTo>
                  <a:lnTo>
                    <a:pt x="46146" y="67008"/>
                  </a:lnTo>
                  <a:lnTo>
                    <a:pt x="46439" y="65161"/>
                  </a:lnTo>
                  <a:lnTo>
                    <a:pt x="48063" y="62753"/>
                  </a:lnTo>
                  <a:lnTo>
                    <a:pt x="49313" y="61497"/>
                  </a:lnTo>
                  <a:lnTo>
                    <a:pt x="58521" y="57351"/>
                  </a:lnTo>
                  <a:lnTo>
                    <a:pt x="62460" y="56816"/>
                  </a:lnTo>
                  <a:lnTo>
                    <a:pt x="70497" y="58689"/>
                  </a:lnTo>
                  <a:lnTo>
                    <a:pt x="75101" y="62862"/>
                  </a:lnTo>
                  <a:lnTo>
                    <a:pt x="82792" y="74660"/>
                  </a:lnTo>
                  <a:lnTo>
                    <a:pt x="94768" y="78085"/>
                  </a:lnTo>
                  <a:lnTo>
                    <a:pt x="99585" y="81427"/>
                  </a:lnTo>
                  <a:lnTo>
                    <a:pt x="106132" y="87660"/>
                  </a:lnTo>
                  <a:lnTo>
                    <a:pt x="114142" y="89935"/>
                  </a:lnTo>
                  <a:lnTo>
                    <a:pt x="139478" y="93815"/>
                  </a:lnTo>
                  <a:lnTo>
                    <a:pt x="159677" y="80709"/>
                  </a:lnTo>
                  <a:lnTo>
                    <a:pt x="176762" y="69606"/>
                  </a:lnTo>
                  <a:lnTo>
                    <a:pt x="196163" y="56978"/>
                  </a:lnTo>
                  <a:lnTo>
                    <a:pt x="209363" y="48366"/>
                  </a:lnTo>
                  <a:lnTo>
                    <a:pt x="231877" y="33678"/>
                  </a:lnTo>
                  <a:lnTo>
                    <a:pt x="246727" y="24396"/>
                  </a:lnTo>
                  <a:lnTo>
                    <a:pt x="266234" y="12117"/>
                  </a:lnTo>
                  <a:lnTo>
                    <a:pt x="285502" y="0"/>
                  </a:lnTo>
                  <a:lnTo>
                    <a:pt x="290851" y="19768"/>
                  </a:lnTo>
                  <a:lnTo>
                    <a:pt x="296067" y="39057"/>
                  </a:lnTo>
                  <a:lnTo>
                    <a:pt x="301469" y="58958"/>
                  </a:lnTo>
                  <a:lnTo>
                    <a:pt x="306739" y="78247"/>
                  </a:lnTo>
                  <a:lnTo>
                    <a:pt x="301044" y="80094"/>
                  </a:lnTo>
                  <a:lnTo>
                    <a:pt x="305515" y="94832"/>
                  </a:lnTo>
                  <a:lnTo>
                    <a:pt x="312886" y="92586"/>
                  </a:lnTo>
                  <a:lnTo>
                    <a:pt x="320897" y="90848"/>
                  </a:lnTo>
                  <a:lnTo>
                    <a:pt x="324277" y="10032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D6A48D5-5A21-2DEC-D129-2FD24877892B}"/>
                </a:ext>
              </a:extLst>
            </p:cNvPr>
            <p:cNvSpPr/>
            <p:nvPr/>
          </p:nvSpPr>
          <p:spPr>
            <a:xfrm>
              <a:off x="8410765" y="2240445"/>
              <a:ext cx="177206" cy="179359"/>
            </a:xfrm>
            <a:custGeom>
              <a:avLst/>
              <a:gdLst>
                <a:gd name="connsiteX0" fmla="*/ 108048 w 142724"/>
                <a:gd name="connsiteY0" fmla="*/ 9839 h 133992"/>
                <a:gd name="connsiteX1" fmla="*/ 107675 w 142724"/>
                <a:gd name="connsiteY1" fmla="*/ 13022 h 133992"/>
                <a:gd name="connsiteX2" fmla="*/ 110071 w 142724"/>
                <a:gd name="connsiteY2" fmla="*/ 22520 h 133992"/>
                <a:gd name="connsiteX3" fmla="*/ 115419 w 142724"/>
                <a:gd name="connsiteY3" fmla="*/ 32872 h 133992"/>
                <a:gd name="connsiteX4" fmla="*/ 119811 w 142724"/>
                <a:gd name="connsiteY4" fmla="*/ 41245 h 133992"/>
                <a:gd name="connsiteX5" fmla="*/ 120370 w 142724"/>
                <a:gd name="connsiteY5" fmla="*/ 45178 h 133992"/>
                <a:gd name="connsiteX6" fmla="*/ 116351 w 142724"/>
                <a:gd name="connsiteY6" fmla="*/ 44616 h 133992"/>
                <a:gd name="connsiteX7" fmla="*/ 113290 w 142724"/>
                <a:gd name="connsiteY7" fmla="*/ 43038 h 133992"/>
                <a:gd name="connsiteX8" fmla="*/ 107409 w 142724"/>
                <a:gd name="connsiteY8" fmla="*/ 41380 h 133992"/>
                <a:gd name="connsiteX9" fmla="*/ 96045 w 142724"/>
                <a:gd name="connsiteY9" fmla="*/ 52480 h 133992"/>
                <a:gd name="connsiteX10" fmla="*/ 89179 w 142724"/>
                <a:gd name="connsiteY10" fmla="*/ 58527 h 133992"/>
                <a:gd name="connsiteX11" fmla="*/ 88993 w 142724"/>
                <a:gd name="connsiteY11" fmla="*/ 60587 h 133992"/>
                <a:gd name="connsiteX12" fmla="*/ 98148 w 142724"/>
                <a:gd name="connsiteY12" fmla="*/ 62915 h 133992"/>
                <a:gd name="connsiteX13" fmla="*/ 104881 w 142724"/>
                <a:gd name="connsiteY13" fmla="*/ 62862 h 133992"/>
                <a:gd name="connsiteX14" fmla="*/ 109565 w 142724"/>
                <a:gd name="connsiteY14" fmla="*/ 61231 h 133992"/>
                <a:gd name="connsiteX15" fmla="*/ 113530 w 142724"/>
                <a:gd name="connsiteY15" fmla="*/ 63825 h 133992"/>
                <a:gd name="connsiteX16" fmla="*/ 116138 w 142724"/>
                <a:gd name="connsiteY16" fmla="*/ 70676 h 133992"/>
                <a:gd name="connsiteX17" fmla="*/ 117176 w 142724"/>
                <a:gd name="connsiteY17" fmla="*/ 76238 h 133992"/>
                <a:gd name="connsiteX18" fmla="*/ 123403 w 142724"/>
                <a:gd name="connsiteY18" fmla="*/ 96008 h 133992"/>
                <a:gd name="connsiteX19" fmla="*/ 128566 w 142724"/>
                <a:gd name="connsiteY19" fmla="*/ 102670 h 133992"/>
                <a:gd name="connsiteX20" fmla="*/ 135007 w 142724"/>
                <a:gd name="connsiteY20" fmla="*/ 114438 h 133992"/>
                <a:gd name="connsiteX21" fmla="*/ 137402 w 142724"/>
                <a:gd name="connsiteY21" fmla="*/ 120537 h 133992"/>
                <a:gd name="connsiteX22" fmla="*/ 138786 w 142724"/>
                <a:gd name="connsiteY22" fmla="*/ 125647 h 133992"/>
                <a:gd name="connsiteX23" fmla="*/ 142724 w 142724"/>
                <a:gd name="connsiteY23" fmla="*/ 133192 h 133992"/>
                <a:gd name="connsiteX24" fmla="*/ 129737 w 142724"/>
                <a:gd name="connsiteY24" fmla="*/ 133378 h 133992"/>
                <a:gd name="connsiteX25" fmla="*/ 113370 w 142724"/>
                <a:gd name="connsiteY25" fmla="*/ 133647 h 133992"/>
                <a:gd name="connsiteX26" fmla="*/ 100091 w 142724"/>
                <a:gd name="connsiteY26" fmla="*/ 133807 h 133992"/>
                <a:gd name="connsiteX27" fmla="*/ 85108 w 142724"/>
                <a:gd name="connsiteY27" fmla="*/ 133993 h 133992"/>
                <a:gd name="connsiteX28" fmla="*/ 78508 w 142724"/>
                <a:gd name="connsiteY28" fmla="*/ 125940 h 133992"/>
                <a:gd name="connsiteX29" fmla="*/ 76299 w 142724"/>
                <a:gd name="connsiteY29" fmla="*/ 117112 h 133992"/>
                <a:gd name="connsiteX30" fmla="*/ 73904 w 142724"/>
                <a:gd name="connsiteY30" fmla="*/ 108045 h 133992"/>
                <a:gd name="connsiteX31" fmla="*/ 67330 w 142724"/>
                <a:gd name="connsiteY31" fmla="*/ 95098 h 133992"/>
                <a:gd name="connsiteX32" fmla="*/ 45348 w 142724"/>
                <a:gd name="connsiteY32" fmla="*/ 91966 h 133992"/>
                <a:gd name="connsiteX33" fmla="*/ 33665 w 142724"/>
                <a:gd name="connsiteY33" fmla="*/ 90281 h 133992"/>
                <a:gd name="connsiteX34" fmla="*/ 14424 w 142724"/>
                <a:gd name="connsiteY34" fmla="*/ 87820 h 133992"/>
                <a:gd name="connsiteX35" fmla="*/ 0 w 142724"/>
                <a:gd name="connsiteY35" fmla="*/ 85973 h 133992"/>
                <a:gd name="connsiteX36" fmla="*/ 12135 w 142724"/>
                <a:gd name="connsiteY36" fmla="*/ 72009 h 133992"/>
                <a:gd name="connsiteX37" fmla="*/ 17777 w 142724"/>
                <a:gd name="connsiteY37" fmla="*/ 64493 h 133992"/>
                <a:gd name="connsiteX38" fmla="*/ 27970 w 142724"/>
                <a:gd name="connsiteY38" fmla="*/ 48201 h 133992"/>
                <a:gd name="connsiteX39" fmla="*/ 33213 w 142724"/>
                <a:gd name="connsiteY39" fmla="*/ 36566 h 133992"/>
                <a:gd name="connsiteX40" fmla="*/ 38269 w 142724"/>
                <a:gd name="connsiteY40" fmla="*/ 23643 h 133992"/>
                <a:gd name="connsiteX41" fmla="*/ 42633 w 142724"/>
                <a:gd name="connsiteY41" fmla="*/ 13586 h 133992"/>
                <a:gd name="connsiteX42" fmla="*/ 43539 w 142724"/>
                <a:gd name="connsiteY42" fmla="*/ 11742 h 133992"/>
                <a:gd name="connsiteX43" fmla="*/ 46066 w 142724"/>
                <a:gd name="connsiteY43" fmla="*/ 8316 h 133992"/>
                <a:gd name="connsiteX44" fmla="*/ 51655 w 142724"/>
                <a:gd name="connsiteY44" fmla="*/ 4814 h 133992"/>
                <a:gd name="connsiteX45" fmla="*/ 59719 w 142724"/>
                <a:gd name="connsiteY45" fmla="*/ 1522 h 133992"/>
                <a:gd name="connsiteX46" fmla="*/ 73424 w 142724"/>
                <a:gd name="connsiteY46" fmla="*/ 80 h 133992"/>
                <a:gd name="connsiteX47" fmla="*/ 83058 w 142724"/>
                <a:gd name="connsiteY47" fmla="*/ 0 h 133992"/>
                <a:gd name="connsiteX48" fmla="*/ 85240 w 142724"/>
                <a:gd name="connsiteY48" fmla="*/ 160 h 133992"/>
                <a:gd name="connsiteX49" fmla="*/ 91309 w 142724"/>
                <a:gd name="connsiteY49" fmla="*/ 1791 h 133992"/>
                <a:gd name="connsiteX50" fmla="*/ 108048 w 142724"/>
                <a:gd name="connsiteY50" fmla="*/ 9844 h 133992"/>
                <a:gd name="connsiteX51" fmla="*/ 130216 w 142724"/>
                <a:gd name="connsiteY51" fmla="*/ 40683 h 133992"/>
                <a:gd name="connsiteX52" fmla="*/ 125932 w 142724"/>
                <a:gd name="connsiteY52" fmla="*/ 42610 h 133992"/>
                <a:gd name="connsiteX53" fmla="*/ 123057 w 142724"/>
                <a:gd name="connsiteY53" fmla="*/ 41779 h 133992"/>
                <a:gd name="connsiteX54" fmla="*/ 120290 w 142724"/>
                <a:gd name="connsiteY54" fmla="*/ 37151 h 133992"/>
                <a:gd name="connsiteX55" fmla="*/ 115739 w 142724"/>
                <a:gd name="connsiteY55" fmla="*/ 25649 h 133992"/>
                <a:gd name="connsiteX56" fmla="*/ 118214 w 142724"/>
                <a:gd name="connsiteY56" fmla="*/ 21343 h 133992"/>
                <a:gd name="connsiteX57" fmla="*/ 118134 w 142724"/>
                <a:gd name="connsiteY57" fmla="*/ 19499 h 133992"/>
                <a:gd name="connsiteX58" fmla="*/ 118640 w 142724"/>
                <a:gd name="connsiteY58" fmla="*/ 18110 h 133992"/>
                <a:gd name="connsiteX59" fmla="*/ 120050 w 142724"/>
                <a:gd name="connsiteY59" fmla="*/ 17224 h 133992"/>
                <a:gd name="connsiteX60" fmla="*/ 121514 w 142724"/>
                <a:gd name="connsiteY60" fmla="*/ 11795 h 133992"/>
                <a:gd name="connsiteX61" fmla="*/ 123483 w 142724"/>
                <a:gd name="connsiteY61" fmla="*/ 10137 h 133992"/>
                <a:gd name="connsiteX62" fmla="*/ 126677 w 142724"/>
                <a:gd name="connsiteY62" fmla="*/ 13801 h 133992"/>
                <a:gd name="connsiteX63" fmla="*/ 135672 w 142724"/>
                <a:gd name="connsiteY63" fmla="*/ 27044 h 133992"/>
                <a:gd name="connsiteX64" fmla="*/ 135619 w 142724"/>
                <a:gd name="connsiteY64" fmla="*/ 32446 h 133992"/>
                <a:gd name="connsiteX65" fmla="*/ 135086 w 142724"/>
                <a:gd name="connsiteY65" fmla="*/ 34613 h 133992"/>
                <a:gd name="connsiteX66" fmla="*/ 130216 w 142724"/>
                <a:gd name="connsiteY66" fmla="*/ 40686 h 1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42724" h="133992">
                  <a:moveTo>
                    <a:pt x="108048" y="9839"/>
                  </a:moveTo>
                  <a:lnTo>
                    <a:pt x="107675" y="13022"/>
                  </a:lnTo>
                  <a:lnTo>
                    <a:pt x="110071" y="22520"/>
                  </a:lnTo>
                  <a:lnTo>
                    <a:pt x="115419" y="32872"/>
                  </a:lnTo>
                  <a:lnTo>
                    <a:pt x="119811" y="41245"/>
                  </a:lnTo>
                  <a:lnTo>
                    <a:pt x="120370" y="45178"/>
                  </a:lnTo>
                  <a:lnTo>
                    <a:pt x="116351" y="44616"/>
                  </a:lnTo>
                  <a:lnTo>
                    <a:pt x="113290" y="43038"/>
                  </a:lnTo>
                  <a:lnTo>
                    <a:pt x="107409" y="41380"/>
                  </a:lnTo>
                  <a:lnTo>
                    <a:pt x="96045" y="52480"/>
                  </a:lnTo>
                  <a:lnTo>
                    <a:pt x="89179" y="58527"/>
                  </a:lnTo>
                  <a:lnTo>
                    <a:pt x="88993" y="60587"/>
                  </a:lnTo>
                  <a:lnTo>
                    <a:pt x="98148" y="62915"/>
                  </a:lnTo>
                  <a:lnTo>
                    <a:pt x="104881" y="62862"/>
                  </a:lnTo>
                  <a:lnTo>
                    <a:pt x="109565" y="61231"/>
                  </a:lnTo>
                  <a:lnTo>
                    <a:pt x="113530" y="63825"/>
                  </a:lnTo>
                  <a:lnTo>
                    <a:pt x="116138" y="70676"/>
                  </a:lnTo>
                  <a:lnTo>
                    <a:pt x="117176" y="76238"/>
                  </a:lnTo>
                  <a:lnTo>
                    <a:pt x="123403" y="96008"/>
                  </a:lnTo>
                  <a:lnTo>
                    <a:pt x="128566" y="102670"/>
                  </a:lnTo>
                  <a:lnTo>
                    <a:pt x="135007" y="114438"/>
                  </a:lnTo>
                  <a:lnTo>
                    <a:pt x="137402" y="120537"/>
                  </a:lnTo>
                  <a:lnTo>
                    <a:pt x="138786" y="125647"/>
                  </a:lnTo>
                  <a:lnTo>
                    <a:pt x="142724" y="133192"/>
                  </a:lnTo>
                  <a:lnTo>
                    <a:pt x="129737" y="133378"/>
                  </a:lnTo>
                  <a:lnTo>
                    <a:pt x="113370" y="133647"/>
                  </a:lnTo>
                  <a:lnTo>
                    <a:pt x="100091" y="133807"/>
                  </a:lnTo>
                  <a:lnTo>
                    <a:pt x="85108" y="133993"/>
                  </a:lnTo>
                  <a:lnTo>
                    <a:pt x="78508" y="125940"/>
                  </a:lnTo>
                  <a:lnTo>
                    <a:pt x="76299" y="117112"/>
                  </a:lnTo>
                  <a:lnTo>
                    <a:pt x="73904" y="108045"/>
                  </a:lnTo>
                  <a:lnTo>
                    <a:pt x="67330" y="95098"/>
                  </a:lnTo>
                  <a:lnTo>
                    <a:pt x="45348" y="91966"/>
                  </a:lnTo>
                  <a:lnTo>
                    <a:pt x="33665" y="90281"/>
                  </a:lnTo>
                  <a:lnTo>
                    <a:pt x="14424" y="87820"/>
                  </a:lnTo>
                  <a:lnTo>
                    <a:pt x="0" y="85973"/>
                  </a:lnTo>
                  <a:lnTo>
                    <a:pt x="12135" y="72009"/>
                  </a:lnTo>
                  <a:lnTo>
                    <a:pt x="17777" y="64493"/>
                  </a:lnTo>
                  <a:lnTo>
                    <a:pt x="27970" y="48201"/>
                  </a:lnTo>
                  <a:lnTo>
                    <a:pt x="33213" y="36566"/>
                  </a:lnTo>
                  <a:lnTo>
                    <a:pt x="38269" y="23643"/>
                  </a:lnTo>
                  <a:lnTo>
                    <a:pt x="42633" y="13586"/>
                  </a:lnTo>
                  <a:lnTo>
                    <a:pt x="43539" y="11742"/>
                  </a:lnTo>
                  <a:lnTo>
                    <a:pt x="46066" y="8316"/>
                  </a:lnTo>
                  <a:lnTo>
                    <a:pt x="51655" y="4814"/>
                  </a:lnTo>
                  <a:lnTo>
                    <a:pt x="59719" y="1522"/>
                  </a:lnTo>
                  <a:lnTo>
                    <a:pt x="73424" y="80"/>
                  </a:lnTo>
                  <a:lnTo>
                    <a:pt x="83058" y="0"/>
                  </a:lnTo>
                  <a:lnTo>
                    <a:pt x="85240" y="160"/>
                  </a:lnTo>
                  <a:lnTo>
                    <a:pt x="91309" y="1791"/>
                  </a:lnTo>
                  <a:lnTo>
                    <a:pt x="108048" y="9844"/>
                  </a:lnTo>
                  <a:close/>
                  <a:moveTo>
                    <a:pt x="130216" y="40683"/>
                  </a:moveTo>
                  <a:lnTo>
                    <a:pt x="125932" y="42610"/>
                  </a:lnTo>
                  <a:lnTo>
                    <a:pt x="123057" y="41779"/>
                  </a:lnTo>
                  <a:lnTo>
                    <a:pt x="120290" y="37151"/>
                  </a:lnTo>
                  <a:lnTo>
                    <a:pt x="115739" y="25649"/>
                  </a:lnTo>
                  <a:lnTo>
                    <a:pt x="118214" y="21343"/>
                  </a:lnTo>
                  <a:lnTo>
                    <a:pt x="118134" y="19499"/>
                  </a:lnTo>
                  <a:lnTo>
                    <a:pt x="118640" y="18110"/>
                  </a:lnTo>
                  <a:lnTo>
                    <a:pt x="120050" y="17224"/>
                  </a:lnTo>
                  <a:lnTo>
                    <a:pt x="121514" y="11795"/>
                  </a:lnTo>
                  <a:lnTo>
                    <a:pt x="123483" y="10137"/>
                  </a:lnTo>
                  <a:lnTo>
                    <a:pt x="126677" y="13801"/>
                  </a:lnTo>
                  <a:lnTo>
                    <a:pt x="135672" y="27044"/>
                  </a:lnTo>
                  <a:lnTo>
                    <a:pt x="135619" y="32446"/>
                  </a:lnTo>
                  <a:lnTo>
                    <a:pt x="135086" y="34613"/>
                  </a:lnTo>
                  <a:lnTo>
                    <a:pt x="130216" y="406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BE98500-1604-E3C7-480D-478E80CB713B}"/>
                </a:ext>
              </a:extLst>
            </p:cNvPr>
            <p:cNvSpPr/>
            <p:nvPr/>
          </p:nvSpPr>
          <p:spPr>
            <a:xfrm>
              <a:off x="7351426" y="1697511"/>
              <a:ext cx="136927" cy="193152"/>
            </a:xfrm>
            <a:custGeom>
              <a:avLst/>
              <a:gdLst>
                <a:gd name="connsiteX0" fmla="*/ 56819 w 110283"/>
                <a:gd name="connsiteY0" fmla="*/ 112462 h 144296"/>
                <a:gd name="connsiteX1" fmla="*/ 54690 w 110283"/>
                <a:gd name="connsiteY1" fmla="*/ 113934 h 144296"/>
                <a:gd name="connsiteX2" fmla="*/ 50724 w 110283"/>
                <a:gd name="connsiteY2" fmla="*/ 118027 h 144296"/>
                <a:gd name="connsiteX3" fmla="*/ 46759 w 110283"/>
                <a:gd name="connsiteY3" fmla="*/ 121346 h 144296"/>
                <a:gd name="connsiteX4" fmla="*/ 38748 w 110283"/>
                <a:gd name="connsiteY4" fmla="*/ 126508 h 144296"/>
                <a:gd name="connsiteX5" fmla="*/ 36939 w 110283"/>
                <a:gd name="connsiteY5" fmla="*/ 129585 h 144296"/>
                <a:gd name="connsiteX6" fmla="*/ 35156 w 110283"/>
                <a:gd name="connsiteY6" fmla="*/ 126801 h 144296"/>
                <a:gd name="connsiteX7" fmla="*/ 31669 w 110283"/>
                <a:gd name="connsiteY7" fmla="*/ 128701 h 144296"/>
                <a:gd name="connsiteX8" fmla="*/ 28742 w 110283"/>
                <a:gd name="connsiteY8" fmla="*/ 140392 h 144296"/>
                <a:gd name="connsiteX9" fmla="*/ 22621 w 110283"/>
                <a:gd name="connsiteY9" fmla="*/ 144296 h 144296"/>
                <a:gd name="connsiteX10" fmla="*/ 14957 w 110283"/>
                <a:gd name="connsiteY10" fmla="*/ 143948 h 144296"/>
                <a:gd name="connsiteX11" fmla="*/ 8569 w 110283"/>
                <a:gd name="connsiteY11" fmla="*/ 142849 h 144296"/>
                <a:gd name="connsiteX12" fmla="*/ 0 w 110283"/>
                <a:gd name="connsiteY12" fmla="*/ 143573 h 144296"/>
                <a:gd name="connsiteX13" fmla="*/ 3487 w 110283"/>
                <a:gd name="connsiteY13" fmla="*/ 136778 h 144296"/>
                <a:gd name="connsiteX14" fmla="*/ 7106 w 110283"/>
                <a:gd name="connsiteY14" fmla="*/ 127924 h 144296"/>
                <a:gd name="connsiteX15" fmla="*/ 10672 w 110283"/>
                <a:gd name="connsiteY15" fmla="*/ 115994 h 144296"/>
                <a:gd name="connsiteX16" fmla="*/ 16979 w 110283"/>
                <a:gd name="connsiteY16" fmla="*/ 106070 h 144296"/>
                <a:gd name="connsiteX17" fmla="*/ 30046 w 110283"/>
                <a:gd name="connsiteY17" fmla="*/ 72256 h 144296"/>
                <a:gd name="connsiteX18" fmla="*/ 37604 w 110283"/>
                <a:gd name="connsiteY18" fmla="*/ 58531 h 144296"/>
                <a:gd name="connsiteX19" fmla="*/ 40292 w 110283"/>
                <a:gd name="connsiteY19" fmla="*/ 39003 h 144296"/>
                <a:gd name="connsiteX20" fmla="*/ 51975 w 110283"/>
                <a:gd name="connsiteY20" fmla="*/ 21910 h 144296"/>
                <a:gd name="connsiteX21" fmla="*/ 60704 w 110283"/>
                <a:gd name="connsiteY21" fmla="*/ 16827 h 144296"/>
                <a:gd name="connsiteX22" fmla="*/ 64935 w 110283"/>
                <a:gd name="connsiteY22" fmla="*/ 11932 h 144296"/>
                <a:gd name="connsiteX23" fmla="*/ 64829 w 110283"/>
                <a:gd name="connsiteY23" fmla="*/ 4495 h 144296"/>
                <a:gd name="connsiteX24" fmla="*/ 77869 w 110283"/>
                <a:gd name="connsiteY24" fmla="*/ 4548 h 144296"/>
                <a:gd name="connsiteX25" fmla="*/ 86279 w 110283"/>
                <a:gd name="connsiteY25" fmla="*/ 4173 h 144296"/>
                <a:gd name="connsiteX26" fmla="*/ 88701 w 110283"/>
                <a:gd name="connsiteY26" fmla="*/ 0 h 144296"/>
                <a:gd name="connsiteX27" fmla="*/ 95274 w 110283"/>
                <a:gd name="connsiteY27" fmla="*/ 1900 h 144296"/>
                <a:gd name="connsiteX28" fmla="*/ 98920 w 110283"/>
                <a:gd name="connsiteY28" fmla="*/ 5913 h 144296"/>
                <a:gd name="connsiteX29" fmla="*/ 95620 w 110283"/>
                <a:gd name="connsiteY29" fmla="*/ 10166 h 144296"/>
                <a:gd name="connsiteX30" fmla="*/ 90963 w 110283"/>
                <a:gd name="connsiteY30" fmla="*/ 15008 h 144296"/>
                <a:gd name="connsiteX31" fmla="*/ 91229 w 110283"/>
                <a:gd name="connsiteY31" fmla="*/ 16264 h 144296"/>
                <a:gd name="connsiteX32" fmla="*/ 94715 w 110283"/>
                <a:gd name="connsiteY32" fmla="*/ 16666 h 144296"/>
                <a:gd name="connsiteX33" fmla="*/ 100623 w 110283"/>
                <a:gd name="connsiteY33" fmla="*/ 19288 h 144296"/>
                <a:gd name="connsiteX34" fmla="*/ 104243 w 110283"/>
                <a:gd name="connsiteY34" fmla="*/ 22365 h 144296"/>
                <a:gd name="connsiteX35" fmla="*/ 110284 w 110283"/>
                <a:gd name="connsiteY35" fmla="*/ 41465 h 144296"/>
                <a:gd name="connsiteX36" fmla="*/ 106558 w 110283"/>
                <a:gd name="connsiteY36" fmla="*/ 49302 h 144296"/>
                <a:gd name="connsiteX37" fmla="*/ 100756 w 110283"/>
                <a:gd name="connsiteY37" fmla="*/ 56312 h 144296"/>
                <a:gd name="connsiteX38" fmla="*/ 98175 w 110283"/>
                <a:gd name="connsiteY38" fmla="*/ 56927 h 144296"/>
                <a:gd name="connsiteX39" fmla="*/ 93092 w 110283"/>
                <a:gd name="connsiteY39" fmla="*/ 60402 h 144296"/>
                <a:gd name="connsiteX40" fmla="*/ 88834 w 110283"/>
                <a:gd name="connsiteY40" fmla="*/ 65166 h 144296"/>
                <a:gd name="connsiteX41" fmla="*/ 87344 w 110283"/>
                <a:gd name="connsiteY41" fmla="*/ 68163 h 144296"/>
                <a:gd name="connsiteX42" fmla="*/ 87663 w 110283"/>
                <a:gd name="connsiteY42" fmla="*/ 70970 h 144296"/>
                <a:gd name="connsiteX43" fmla="*/ 93677 w 110283"/>
                <a:gd name="connsiteY43" fmla="*/ 74475 h 144296"/>
                <a:gd name="connsiteX44" fmla="*/ 93864 w 110283"/>
                <a:gd name="connsiteY44" fmla="*/ 75891 h 144296"/>
                <a:gd name="connsiteX45" fmla="*/ 92613 w 110283"/>
                <a:gd name="connsiteY45" fmla="*/ 77014 h 144296"/>
                <a:gd name="connsiteX46" fmla="*/ 87743 w 110283"/>
                <a:gd name="connsiteY46" fmla="*/ 76237 h 144296"/>
                <a:gd name="connsiteX47" fmla="*/ 81462 w 110283"/>
                <a:gd name="connsiteY47" fmla="*/ 75862 h 144296"/>
                <a:gd name="connsiteX48" fmla="*/ 77763 w 110283"/>
                <a:gd name="connsiteY48" fmla="*/ 75888 h 144296"/>
                <a:gd name="connsiteX49" fmla="*/ 73478 w 110283"/>
                <a:gd name="connsiteY49" fmla="*/ 76585 h 144296"/>
                <a:gd name="connsiteX50" fmla="*/ 67996 w 110283"/>
                <a:gd name="connsiteY50" fmla="*/ 80865 h 144296"/>
                <a:gd name="connsiteX51" fmla="*/ 65548 w 110283"/>
                <a:gd name="connsiteY51" fmla="*/ 83699 h 144296"/>
                <a:gd name="connsiteX52" fmla="*/ 64243 w 110283"/>
                <a:gd name="connsiteY52" fmla="*/ 85519 h 144296"/>
                <a:gd name="connsiteX53" fmla="*/ 62274 w 110283"/>
                <a:gd name="connsiteY53" fmla="*/ 91324 h 144296"/>
                <a:gd name="connsiteX54" fmla="*/ 64483 w 110283"/>
                <a:gd name="connsiteY54" fmla="*/ 95310 h 144296"/>
                <a:gd name="connsiteX55" fmla="*/ 68581 w 110283"/>
                <a:gd name="connsiteY55" fmla="*/ 97586 h 144296"/>
                <a:gd name="connsiteX56" fmla="*/ 69167 w 110283"/>
                <a:gd name="connsiteY56" fmla="*/ 98735 h 144296"/>
                <a:gd name="connsiteX57" fmla="*/ 68236 w 110283"/>
                <a:gd name="connsiteY57" fmla="*/ 100742 h 144296"/>
                <a:gd name="connsiteX58" fmla="*/ 64164 w 110283"/>
                <a:gd name="connsiteY58" fmla="*/ 103257 h 144296"/>
                <a:gd name="connsiteX59" fmla="*/ 61103 w 110283"/>
                <a:gd name="connsiteY59" fmla="*/ 106331 h 144296"/>
                <a:gd name="connsiteX60" fmla="*/ 60225 w 110283"/>
                <a:gd name="connsiteY60" fmla="*/ 109463 h 1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10283" h="144296">
                  <a:moveTo>
                    <a:pt x="56819" y="112462"/>
                  </a:moveTo>
                  <a:lnTo>
                    <a:pt x="54690" y="113934"/>
                  </a:lnTo>
                  <a:lnTo>
                    <a:pt x="50724" y="118027"/>
                  </a:lnTo>
                  <a:lnTo>
                    <a:pt x="46759" y="121346"/>
                  </a:lnTo>
                  <a:lnTo>
                    <a:pt x="38748" y="126508"/>
                  </a:lnTo>
                  <a:lnTo>
                    <a:pt x="36939" y="129585"/>
                  </a:lnTo>
                  <a:lnTo>
                    <a:pt x="35156" y="126801"/>
                  </a:lnTo>
                  <a:lnTo>
                    <a:pt x="31669" y="128701"/>
                  </a:lnTo>
                  <a:lnTo>
                    <a:pt x="28742" y="140392"/>
                  </a:lnTo>
                  <a:lnTo>
                    <a:pt x="22621" y="144296"/>
                  </a:lnTo>
                  <a:lnTo>
                    <a:pt x="14957" y="143948"/>
                  </a:lnTo>
                  <a:lnTo>
                    <a:pt x="8569" y="142849"/>
                  </a:lnTo>
                  <a:lnTo>
                    <a:pt x="0" y="143573"/>
                  </a:lnTo>
                  <a:lnTo>
                    <a:pt x="3487" y="136778"/>
                  </a:lnTo>
                  <a:lnTo>
                    <a:pt x="7106" y="127924"/>
                  </a:lnTo>
                  <a:lnTo>
                    <a:pt x="10672" y="115994"/>
                  </a:lnTo>
                  <a:lnTo>
                    <a:pt x="16979" y="106070"/>
                  </a:lnTo>
                  <a:lnTo>
                    <a:pt x="30046" y="72256"/>
                  </a:lnTo>
                  <a:lnTo>
                    <a:pt x="37604" y="58531"/>
                  </a:lnTo>
                  <a:lnTo>
                    <a:pt x="40292" y="39003"/>
                  </a:lnTo>
                  <a:lnTo>
                    <a:pt x="51975" y="21910"/>
                  </a:lnTo>
                  <a:lnTo>
                    <a:pt x="60704" y="16827"/>
                  </a:lnTo>
                  <a:lnTo>
                    <a:pt x="64935" y="11932"/>
                  </a:lnTo>
                  <a:lnTo>
                    <a:pt x="64829" y="4495"/>
                  </a:lnTo>
                  <a:lnTo>
                    <a:pt x="77869" y="4548"/>
                  </a:lnTo>
                  <a:lnTo>
                    <a:pt x="86279" y="4173"/>
                  </a:lnTo>
                  <a:lnTo>
                    <a:pt x="88701" y="0"/>
                  </a:lnTo>
                  <a:lnTo>
                    <a:pt x="95274" y="1900"/>
                  </a:lnTo>
                  <a:lnTo>
                    <a:pt x="98920" y="5913"/>
                  </a:lnTo>
                  <a:lnTo>
                    <a:pt x="95620" y="10166"/>
                  </a:lnTo>
                  <a:lnTo>
                    <a:pt x="90963" y="15008"/>
                  </a:lnTo>
                  <a:lnTo>
                    <a:pt x="91229" y="16264"/>
                  </a:lnTo>
                  <a:lnTo>
                    <a:pt x="94715" y="16666"/>
                  </a:lnTo>
                  <a:lnTo>
                    <a:pt x="100623" y="19288"/>
                  </a:lnTo>
                  <a:lnTo>
                    <a:pt x="104243" y="22365"/>
                  </a:lnTo>
                  <a:lnTo>
                    <a:pt x="110284" y="41465"/>
                  </a:lnTo>
                  <a:lnTo>
                    <a:pt x="106558" y="49302"/>
                  </a:lnTo>
                  <a:lnTo>
                    <a:pt x="100756" y="56312"/>
                  </a:lnTo>
                  <a:lnTo>
                    <a:pt x="98175" y="56927"/>
                  </a:lnTo>
                  <a:lnTo>
                    <a:pt x="93092" y="60402"/>
                  </a:lnTo>
                  <a:lnTo>
                    <a:pt x="88834" y="65166"/>
                  </a:lnTo>
                  <a:lnTo>
                    <a:pt x="87344" y="68163"/>
                  </a:lnTo>
                  <a:lnTo>
                    <a:pt x="87663" y="70970"/>
                  </a:lnTo>
                  <a:lnTo>
                    <a:pt x="93677" y="74475"/>
                  </a:lnTo>
                  <a:lnTo>
                    <a:pt x="93864" y="75891"/>
                  </a:lnTo>
                  <a:lnTo>
                    <a:pt x="92613" y="77014"/>
                  </a:lnTo>
                  <a:lnTo>
                    <a:pt x="87743" y="76237"/>
                  </a:lnTo>
                  <a:lnTo>
                    <a:pt x="81462" y="75862"/>
                  </a:lnTo>
                  <a:lnTo>
                    <a:pt x="77763" y="75888"/>
                  </a:lnTo>
                  <a:lnTo>
                    <a:pt x="73478" y="76585"/>
                  </a:lnTo>
                  <a:lnTo>
                    <a:pt x="67996" y="80865"/>
                  </a:lnTo>
                  <a:lnTo>
                    <a:pt x="65548" y="83699"/>
                  </a:lnTo>
                  <a:lnTo>
                    <a:pt x="64243" y="85519"/>
                  </a:lnTo>
                  <a:lnTo>
                    <a:pt x="62274" y="91324"/>
                  </a:lnTo>
                  <a:lnTo>
                    <a:pt x="64483" y="95310"/>
                  </a:lnTo>
                  <a:lnTo>
                    <a:pt x="68581" y="97586"/>
                  </a:lnTo>
                  <a:lnTo>
                    <a:pt x="69167" y="98735"/>
                  </a:lnTo>
                  <a:lnTo>
                    <a:pt x="68236" y="100742"/>
                  </a:lnTo>
                  <a:lnTo>
                    <a:pt x="64164" y="103257"/>
                  </a:lnTo>
                  <a:lnTo>
                    <a:pt x="61103" y="106331"/>
                  </a:lnTo>
                  <a:lnTo>
                    <a:pt x="60225" y="1094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47EB64B-6D4F-741D-E331-B0843859F1C9}"/>
                </a:ext>
              </a:extLst>
            </p:cNvPr>
            <p:cNvSpPr/>
            <p:nvPr/>
          </p:nvSpPr>
          <p:spPr>
            <a:xfrm>
              <a:off x="4959095" y="1877946"/>
              <a:ext cx="1468897" cy="1531881"/>
            </a:xfrm>
            <a:custGeom>
              <a:avLst/>
              <a:gdLst>
                <a:gd name="connsiteX0" fmla="*/ 1183072 w 1183072"/>
                <a:gd name="connsiteY0" fmla="*/ 135177 h 1144408"/>
                <a:gd name="connsiteX1" fmla="*/ 1180198 w 1183072"/>
                <a:gd name="connsiteY1" fmla="*/ 137639 h 1144408"/>
                <a:gd name="connsiteX2" fmla="*/ 1176099 w 1183072"/>
                <a:gd name="connsiteY2" fmla="*/ 142881 h 1144408"/>
                <a:gd name="connsiteX3" fmla="*/ 1173518 w 1183072"/>
                <a:gd name="connsiteY3" fmla="*/ 147536 h 1144408"/>
                <a:gd name="connsiteX4" fmla="*/ 1166599 w 1183072"/>
                <a:gd name="connsiteY4" fmla="*/ 155134 h 1144408"/>
                <a:gd name="connsiteX5" fmla="*/ 1160824 w 1183072"/>
                <a:gd name="connsiteY5" fmla="*/ 163240 h 1144408"/>
                <a:gd name="connsiteX6" fmla="*/ 1161383 w 1183072"/>
                <a:gd name="connsiteY6" fmla="*/ 175091 h 1144408"/>
                <a:gd name="connsiteX7" fmla="*/ 1162687 w 1183072"/>
                <a:gd name="connsiteY7" fmla="*/ 187128 h 1144408"/>
                <a:gd name="connsiteX8" fmla="*/ 1166572 w 1183072"/>
                <a:gd name="connsiteY8" fmla="*/ 198872 h 1144408"/>
                <a:gd name="connsiteX9" fmla="*/ 1169899 w 1183072"/>
                <a:gd name="connsiteY9" fmla="*/ 211926 h 1144408"/>
                <a:gd name="connsiteX10" fmla="*/ 1168941 w 1183072"/>
                <a:gd name="connsiteY10" fmla="*/ 220434 h 1144408"/>
                <a:gd name="connsiteX11" fmla="*/ 1166093 w 1183072"/>
                <a:gd name="connsiteY11" fmla="*/ 230893 h 1144408"/>
                <a:gd name="connsiteX12" fmla="*/ 1162687 w 1183072"/>
                <a:gd name="connsiteY12" fmla="*/ 239614 h 1144408"/>
                <a:gd name="connsiteX13" fmla="*/ 1151403 w 1183072"/>
                <a:gd name="connsiteY13" fmla="*/ 257511 h 1144408"/>
                <a:gd name="connsiteX14" fmla="*/ 1149673 w 1183072"/>
                <a:gd name="connsiteY14" fmla="*/ 261790 h 1144408"/>
                <a:gd name="connsiteX15" fmla="*/ 1150312 w 1183072"/>
                <a:gd name="connsiteY15" fmla="*/ 267810 h 1144408"/>
                <a:gd name="connsiteX16" fmla="*/ 1157178 w 1183072"/>
                <a:gd name="connsiteY16" fmla="*/ 288996 h 1144408"/>
                <a:gd name="connsiteX17" fmla="*/ 1157710 w 1183072"/>
                <a:gd name="connsiteY17" fmla="*/ 295658 h 1144408"/>
                <a:gd name="connsiteX18" fmla="*/ 1161809 w 1183072"/>
                <a:gd name="connsiteY18" fmla="*/ 316147 h 1144408"/>
                <a:gd name="connsiteX19" fmla="*/ 1165561 w 1183072"/>
                <a:gd name="connsiteY19" fmla="*/ 332788 h 1144408"/>
                <a:gd name="connsiteX20" fmla="*/ 1169713 w 1183072"/>
                <a:gd name="connsiteY20" fmla="*/ 345868 h 1144408"/>
                <a:gd name="connsiteX21" fmla="*/ 1170351 w 1183072"/>
                <a:gd name="connsiteY21" fmla="*/ 349453 h 1144408"/>
                <a:gd name="connsiteX22" fmla="*/ 1170351 w 1183072"/>
                <a:gd name="connsiteY22" fmla="*/ 368632 h 1144408"/>
                <a:gd name="connsiteX23" fmla="*/ 1170351 w 1183072"/>
                <a:gd name="connsiteY23" fmla="*/ 387786 h 1144408"/>
                <a:gd name="connsiteX24" fmla="*/ 1170351 w 1183072"/>
                <a:gd name="connsiteY24" fmla="*/ 406888 h 1144408"/>
                <a:gd name="connsiteX25" fmla="*/ 1170351 w 1183072"/>
                <a:gd name="connsiteY25" fmla="*/ 425962 h 1144408"/>
                <a:gd name="connsiteX26" fmla="*/ 1170351 w 1183072"/>
                <a:gd name="connsiteY26" fmla="*/ 444982 h 1144408"/>
                <a:gd name="connsiteX27" fmla="*/ 1170351 w 1183072"/>
                <a:gd name="connsiteY27" fmla="*/ 463973 h 1144408"/>
                <a:gd name="connsiteX28" fmla="*/ 1170351 w 1183072"/>
                <a:gd name="connsiteY28" fmla="*/ 482913 h 1144408"/>
                <a:gd name="connsiteX29" fmla="*/ 1170351 w 1183072"/>
                <a:gd name="connsiteY29" fmla="*/ 501827 h 1144408"/>
                <a:gd name="connsiteX30" fmla="*/ 1170351 w 1183072"/>
                <a:gd name="connsiteY30" fmla="*/ 520685 h 1144408"/>
                <a:gd name="connsiteX31" fmla="*/ 1170351 w 1183072"/>
                <a:gd name="connsiteY31" fmla="*/ 539519 h 1144408"/>
                <a:gd name="connsiteX32" fmla="*/ 1170351 w 1183072"/>
                <a:gd name="connsiteY32" fmla="*/ 558297 h 1144408"/>
                <a:gd name="connsiteX33" fmla="*/ 1170351 w 1183072"/>
                <a:gd name="connsiteY33" fmla="*/ 577077 h 1144408"/>
                <a:gd name="connsiteX34" fmla="*/ 1170351 w 1183072"/>
                <a:gd name="connsiteY34" fmla="*/ 595775 h 1144408"/>
                <a:gd name="connsiteX35" fmla="*/ 1170351 w 1183072"/>
                <a:gd name="connsiteY35" fmla="*/ 614447 h 1144408"/>
                <a:gd name="connsiteX36" fmla="*/ 1170351 w 1183072"/>
                <a:gd name="connsiteY36" fmla="*/ 633094 h 1144408"/>
                <a:gd name="connsiteX37" fmla="*/ 1170351 w 1183072"/>
                <a:gd name="connsiteY37" fmla="*/ 651713 h 1144408"/>
                <a:gd name="connsiteX38" fmla="*/ 1170351 w 1183072"/>
                <a:gd name="connsiteY38" fmla="*/ 670278 h 1144408"/>
                <a:gd name="connsiteX39" fmla="*/ 1170351 w 1183072"/>
                <a:gd name="connsiteY39" fmla="*/ 688816 h 1144408"/>
                <a:gd name="connsiteX40" fmla="*/ 1170351 w 1183072"/>
                <a:gd name="connsiteY40" fmla="*/ 707328 h 1144408"/>
                <a:gd name="connsiteX41" fmla="*/ 1170351 w 1183072"/>
                <a:gd name="connsiteY41" fmla="*/ 725787 h 1144408"/>
                <a:gd name="connsiteX42" fmla="*/ 1170351 w 1183072"/>
                <a:gd name="connsiteY42" fmla="*/ 744243 h 1144408"/>
                <a:gd name="connsiteX43" fmla="*/ 1170351 w 1183072"/>
                <a:gd name="connsiteY43" fmla="*/ 762648 h 1144408"/>
                <a:gd name="connsiteX44" fmla="*/ 1170351 w 1183072"/>
                <a:gd name="connsiteY44" fmla="*/ 781000 h 1144408"/>
                <a:gd name="connsiteX45" fmla="*/ 1170351 w 1183072"/>
                <a:gd name="connsiteY45" fmla="*/ 799350 h 1144408"/>
                <a:gd name="connsiteX46" fmla="*/ 1170351 w 1183072"/>
                <a:gd name="connsiteY46" fmla="*/ 817649 h 1144408"/>
                <a:gd name="connsiteX47" fmla="*/ 1170351 w 1183072"/>
                <a:gd name="connsiteY47" fmla="*/ 835919 h 1144408"/>
                <a:gd name="connsiteX48" fmla="*/ 1170351 w 1183072"/>
                <a:gd name="connsiteY48" fmla="*/ 854164 h 1144408"/>
                <a:gd name="connsiteX49" fmla="*/ 1170351 w 1183072"/>
                <a:gd name="connsiteY49" fmla="*/ 872381 h 1144408"/>
                <a:gd name="connsiteX50" fmla="*/ 1170351 w 1183072"/>
                <a:gd name="connsiteY50" fmla="*/ 890544 h 1144408"/>
                <a:gd name="connsiteX51" fmla="*/ 1170351 w 1183072"/>
                <a:gd name="connsiteY51" fmla="*/ 908710 h 1144408"/>
                <a:gd name="connsiteX52" fmla="*/ 1170351 w 1183072"/>
                <a:gd name="connsiteY52" fmla="*/ 926847 h 1144408"/>
                <a:gd name="connsiteX53" fmla="*/ 1170351 w 1183072"/>
                <a:gd name="connsiteY53" fmla="*/ 944930 h 1144408"/>
                <a:gd name="connsiteX54" fmla="*/ 1170351 w 1183072"/>
                <a:gd name="connsiteY54" fmla="*/ 984977 h 1144408"/>
                <a:gd name="connsiteX55" fmla="*/ 1170324 w 1183072"/>
                <a:gd name="connsiteY55" fmla="*/ 1024888 h 1144408"/>
                <a:gd name="connsiteX56" fmla="*/ 1170324 w 1183072"/>
                <a:gd name="connsiteY56" fmla="*/ 1064666 h 1144408"/>
                <a:gd name="connsiteX57" fmla="*/ 1170298 w 1183072"/>
                <a:gd name="connsiteY57" fmla="*/ 1104311 h 1144408"/>
                <a:gd name="connsiteX58" fmla="*/ 1170058 w 1183072"/>
                <a:gd name="connsiteY58" fmla="*/ 1104418 h 1144408"/>
                <a:gd name="connsiteX59" fmla="*/ 1169845 w 1183072"/>
                <a:gd name="connsiteY59" fmla="*/ 1104577 h 1144408"/>
                <a:gd name="connsiteX60" fmla="*/ 1169606 w 1183072"/>
                <a:gd name="connsiteY60" fmla="*/ 1104711 h 1144408"/>
                <a:gd name="connsiteX61" fmla="*/ 1169367 w 1183072"/>
                <a:gd name="connsiteY61" fmla="*/ 1104870 h 1144408"/>
                <a:gd name="connsiteX62" fmla="*/ 1150950 w 1183072"/>
                <a:gd name="connsiteY62" fmla="*/ 1104844 h 1144408"/>
                <a:gd name="connsiteX63" fmla="*/ 1132534 w 1183072"/>
                <a:gd name="connsiteY63" fmla="*/ 1104844 h 1144408"/>
                <a:gd name="connsiteX64" fmla="*/ 1114092 w 1183072"/>
                <a:gd name="connsiteY64" fmla="*/ 1104844 h 1144408"/>
                <a:gd name="connsiteX65" fmla="*/ 1095676 w 1183072"/>
                <a:gd name="connsiteY65" fmla="*/ 1104820 h 1144408"/>
                <a:gd name="connsiteX66" fmla="*/ 1095676 w 1183072"/>
                <a:gd name="connsiteY66" fmla="*/ 1114744 h 1144408"/>
                <a:gd name="connsiteX67" fmla="*/ 1095676 w 1183072"/>
                <a:gd name="connsiteY67" fmla="*/ 1124641 h 1144408"/>
                <a:gd name="connsiteX68" fmla="*/ 1095676 w 1183072"/>
                <a:gd name="connsiteY68" fmla="*/ 1134512 h 1144408"/>
                <a:gd name="connsiteX69" fmla="*/ 1095676 w 1183072"/>
                <a:gd name="connsiteY69" fmla="*/ 1144409 h 1144408"/>
                <a:gd name="connsiteX70" fmla="*/ 1059882 w 1183072"/>
                <a:gd name="connsiteY70" fmla="*/ 1125657 h 1144408"/>
                <a:gd name="connsiteX71" fmla="*/ 1024114 w 1183072"/>
                <a:gd name="connsiteY71" fmla="*/ 1106904 h 1144408"/>
                <a:gd name="connsiteX72" fmla="*/ 988319 w 1183072"/>
                <a:gd name="connsiteY72" fmla="*/ 1088099 h 1144408"/>
                <a:gd name="connsiteX73" fmla="*/ 952552 w 1183072"/>
                <a:gd name="connsiteY73" fmla="*/ 1069265 h 1144408"/>
                <a:gd name="connsiteX74" fmla="*/ 916758 w 1183072"/>
                <a:gd name="connsiteY74" fmla="*/ 1050407 h 1144408"/>
                <a:gd name="connsiteX75" fmla="*/ 880990 w 1183072"/>
                <a:gd name="connsiteY75" fmla="*/ 1031520 h 1144408"/>
                <a:gd name="connsiteX76" fmla="*/ 845196 w 1183072"/>
                <a:gd name="connsiteY76" fmla="*/ 1012606 h 1144408"/>
                <a:gd name="connsiteX77" fmla="*/ 809428 w 1183072"/>
                <a:gd name="connsiteY77" fmla="*/ 993669 h 1144408"/>
                <a:gd name="connsiteX78" fmla="*/ 773634 w 1183072"/>
                <a:gd name="connsiteY78" fmla="*/ 974675 h 1144408"/>
                <a:gd name="connsiteX79" fmla="*/ 737866 w 1183072"/>
                <a:gd name="connsiteY79" fmla="*/ 955655 h 1144408"/>
                <a:gd name="connsiteX80" fmla="*/ 702072 w 1183072"/>
                <a:gd name="connsiteY80" fmla="*/ 936635 h 1144408"/>
                <a:gd name="connsiteX81" fmla="*/ 666305 w 1183072"/>
                <a:gd name="connsiteY81" fmla="*/ 917561 h 1144408"/>
                <a:gd name="connsiteX82" fmla="*/ 630511 w 1183072"/>
                <a:gd name="connsiteY82" fmla="*/ 898435 h 1144408"/>
                <a:gd name="connsiteX83" fmla="*/ 594743 w 1183072"/>
                <a:gd name="connsiteY83" fmla="*/ 879282 h 1144408"/>
                <a:gd name="connsiteX84" fmla="*/ 558949 w 1183072"/>
                <a:gd name="connsiteY84" fmla="*/ 860126 h 1144408"/>
                <a:gd name="connsiteX85" fmla="*/ 523154 w 1183072"/>
                <a:gd name="connsiteY85" fmla="*/ 840919 h 1144408"/>
                <a:gd name="connsiteX86" fmla="*/ 498458 w 1183072"/>
                <a:gd name="connsiteY86" fmla="*/ 827623 h 1144408"/>
                <a:gd name="connsiteX87" fmla="*/ 471792 w 1183072"/>
                <a:gd name="connsiteY87" fmla="*/ 840597 h 1144408"/>
                <a:gd name="connsiteX88" fmla="*/ 450901 w 1183072"/>
                <a:gd name="connsiteY88" fmla="*/ 850763 h 1144408"/>
                <a:gd name="connsiteX89" fmla="*/ 423383 w 1183072"/>
                <a:gd name="connsiteY89" fmla="*/ 864112 h 1144408"/>
                <a:gd name="connsiteX90" fmla="*/ 423383 w 1183072"/>
                <a:gd name="connsiteY90" fmla="*/ 864112 h 1144408"/>
                <a:gd name="connsiteX91" fmla="*/ 391767 w 1183072"/>
                <a:gd name="connsiteY91" fmla="*/ 881421 h 1144408"/>
                <a:gd name="connsiteX92" fmla="*/ 367496 w 1183072"/>
                <a:gd name="connsiteY92" fmla="*/ 894688 h 1144408"/>
                <a:gd name="connsiteX93" fmla="*/ 366352 w 1183072"/>
                <a:gd name="connsiteY93" fmla="*/ 894581 h 1144408"/>
                <a:gd name="connsiteX94" fmla="*/ 365261 w 1183072"/>
                <a:gd name="connsiteY94" fmla="*/ 894259 h 1144408"/>
                <a:gd name="connsiteX95" fmla="*/ 340005 w 1183072"/>
                <a:gd name="connsiteY95" fmla="*/ 871737 h 1144408"/>
                <a:gd name="connsiteX96" fmla="*/ 320285 w 1183072"/>
                <a:gd name="connsiteY96" fmla="*/ 854109 h 1144408"/>
                <a:gd name="connsiteX97" fmla="*/ 311529 w 1183072"/>
                <a:gd name="connsiteY97" fmla="*/ 849159 h 1144408"/>
                <a:gd name="connsiteX98" fmla="*/ 274351 w 1183072"/>
                <a:gd name="connsiteY98" fmla="*/ 840145 h 1144408"/>
                <a:gd name="connsiteX99" fmla="*/ 237386 w 1183072"/>
                <a:gd name="connsiteY99" fmla="*/ 831182 h 1144408"/>
                <a:gd name="connsiteX100" fmla="*/ 198478 w 1183072"/>
                <a:gd name="connsiteY100" fmla="*/ 821713 h 1144408"/>
                <a:gd name="connsiteX101" fmla="*/ 191399 w 1183072"/>
                <a:gd name="connsiteY101" fmla="*/ 807294 h 1144408"/>
                <a:gd name="connsiteX102" fmla="*/ 183495 w 1183072"/>
                <a:gd name="connsiteY102" fmla="*/ 791164 h 1144408"/>
                <a:gd name="connsiteX103" fmla="*/ 172824 w 1183072"/>
                <a:gd name="connsiteY103" fmla="*/ 770965 h 1144408"/>
                <a:gd name="connsiteX104" fmla="*/ 166303 w 1183072"/>
                <a:gd name="connsiteY104" fmla="*/ 758579 h 1144408"/>
                <a:gd name="connsiteX105" fmla="*/ 164121 w 1183072"/>
                <a:gd name="connsiteY105" fmla="*/ 756652 h 1144408"/>
                <a:gd name="connsiteX106" fmla="*/ 134288 w 1183072"/>
                <a:gd name="connsiteY106" fmla="*/ 746862 h 1144408"/>
                <a:gd name="connsiteX107" fmla="*/ 102752 w 1183072"/>
                <a:gd name="connsiteY107" fmla="*/ 737233 h 1144408"/>
                <a:gd name="connsiteX108" fmla="*/ 84309 w 1183072"/>
                <a:gd name="connsiteY108" fmla="*/ 743064 h 1144408"/>
                <a:gd name="connsiteX109" fmla="*/ 81063 w 1183072"/>
                <a:gd name="connsiteY109" fmla="*/ 742635 h 1144408"/>
                <a:gd name="connsiteX110" fmla="*/ 75846 w 1183072"/>
                <a:gd name="connsiteY110" fmla="*/ 738971 h 1144408"/>
                <a:gd name="connsiteX111" fmla="*/ 70604 w 1183072"/>
                <a:gd name="connsiteY111" fmla="*/ 733968 h 1144408"/>
                <a:gd name="connsiteX112" fmla="*/ 67836 w 1183072"/>
                <a:gd name="connsiteY112" fmla="*/ 726984 h 1144408"/>
                <a:gd name="connsiteX113" fmla="*/ 60438 w 1183072"/>
                <a:gd name="connsiteY113" fmla="*/ 717622 h 1144408"/>
                <a:gd name="connsiteX114" fmla="*/ 53598 w 1183072"/>
                <a:gd name="connsiteY114" fmla="*/ 696143 h 1144408"/>
                <a:gd name="connsiteX115" fmla="*/ 52933 w 1183072"/>
                <a:gd name="connsiteY115" fmla="*/ 679020 h 1144408"/>
                <a:gd name="connsiteX116" fmla="*/ 51576 w 1183072"/>
                <a:gd name="connsiteY116" fmla="*/ 672950 h 1144408"/>
                <a:gd name="connsiteX117" fmla="*/ 35155 w 1183072"/>
                <a:gd name="connsiteY117" fmla="*/ 648767 h 1144408"/>
                <a:gd name="connsiteX118" fmla="*/ 20226 w 1183072"/>
                <a:gd name="connsiteY118" fmla="*/ 626750 h 1144408"/>
                <a:gd name="connsiteX119" fmla="*/ 10299 w 1183072"/>
                <a:gd name="connsiteY119" fmla="*/ 612036 h 1144408"/>
                <a:gd name="connsiteX120" fmla="*/ 8383 w 1183072"/>
                <a:gd name="connsiteY120" fmla="*/ 605375 h 1144408"/>
                <a:gd name="connsiteX121" fmla="*/ 9527 w 1183072"/>
                <a:gd name="connsiteY121" fmla="*/ 597191 h 1144408"/>
                <a:gd name="connsiteX122" fmla="*/ 13519 w 1183072"/>
                <a:gd name="connsiteY122" fmla="*/ 589833 h 1144408"/>
                <a:gd name="connsiteX123" fmla="*/ 27970 w 1183072"/>
                <a:gd name="connsiteY123" fmla="*/ 581138 h 1144408"/>
                <a:gd name="connsiteX124" fmla="*/ 41010 w 1183072"/>
                <a:gd name="connsiteY124" fmla="*/ 571643 h 1144408"/>
                <a:gd name="connsiteX125" fmla="*/ 42793 w 1183072"/>
                <a:gd name="connsiteY125" fmla="*/ 565062 h 1144408"/>
                <a:gd name="connsiteX126" fmla="*/ 43618 w 1183072"/>
                <a:gd name="connsiteY126" fmla="*/ 546898 h 1144408"/>
                <a:gd name="connsiteX127" fmla="*/ 39360 w 1183072"/>
                <a:gd name="connsiteY127" fmla="*/ 541227 h 1144408"/>
                <a:gd name="connsiteX128" fmla="*/ 36220 w 1183072"/>
                <a:gd name="connsiteY128" fmla="*/ 530420 h 1144408"/>
                <a:gd name="connsiteX129" fmla="*/ 33026 w 1183072"/>
                <a:gd name="connsiteY129" fmla="*/ 515788 h 1144408"/>
                <a:gd name="connsiteX130" fmla="*/ 32654 w 1183072"/>
                <a:gd name="connsiteY130" fmla="*/ 506396 h 1144408"/>
                <a:gd name="connsiteX131" fmla="*/ 38455 w 1183072"/>
                <a:gd name="connsiteY131" fmla="*/ 487698 h 1144408"/>
                <a:gd name="connsiteX132" fmla="*/ 45242 w 1183072"/>
                <a:gd name="connsiteY132" fmla="*/ 468090 h 1144408"/>
                <a:gd name="connsiteX133" fmla="*/ 40931 w 1183072"/>
                <a:gd name="connsiteY133" fmla="*/ 446315 h 1144408"/>
                <a:gd name="connsiteX134" fmla="*/ 37737 w 1183072"/>
                <a:gd name="connsiteY134" fmla="*/ 402471 h 1144408"/>
                <a:gd name="connsiteX135" fmla="*/ 39733 w 1183072"/>
                <a:gd name="connsiteY135" fmla="*/ 367800 h 1144408"/>
                <a:gd name="connsiteX136" fmla="*/ 38110 w 1183072"/>
                <a:gd name="connsiteY136" fmla="*/ 355174 h 1144408"/>
                <a:gd name="connsiteX137" fmla="*/ 36965 w 1183072"/>
                <a:gd name="connsiteY137" fmla="*/ 349849 h 1144408"/>
                <a:gd name="connsiteX138" fmla="*/ 32521 w 1183072"/>
                <a:gd name="connsiteY138" fmla="*/ 333424 h 1144408"/>
                <a:gd name="connsiteX139" fmla="*/ 27065 w 1183072"/>
                <a:gd name="connsiteY139" fmla="*/ 316437 h 1144408"/>
                <a:gd name="connsiteX140" fmla="*/ 24617 w 1183072"/>
                <a:gd name="connsiteY140" fmla="*/ 310473 h 1144408"/>
                <a:gd name="connsiteX141" fmla="*/ 17618 w 1183072"/>
                <a:gd name="connsiteY141" fmla="*/ 296749 h 1144408"/>
                <a:gd name="connsiteX142" fmla="*/ 6014 w 1183072"/>
                <a:gd name="connsiteY142" fmla="*/ 279708 h 1144408"/>
                <a:gd name="connsiteX143" fmla="*/ 0 w 1183072"/>
                <a:gd name="connsiteY143" fmla="*/ 269223 h 1144408"/>
                <a:gd name="connsiteX144" fmla="*/ 8250 w 1183072"/>
                <a:gd name="connsiteY144" fmla="*/ 263685 h 1144408"/>
                <a:gd name="connsiteX145" fmla="*/ 15568 w 1183072"/>
                <a:gd name="connsiteY145" fmla="*/ 259352 h 1144408"/>
                <a:gd name="connsiteX146" fmla="*/ 24484 w 1183072"/>
                <a:gd name="connsiteY146" fmla="*/ 254778 h 1144408"/>
                <a:gd name="connsiteX147" fmla="*/ 37125 w 1183072"/>
                <a:gd name="connsiteY147" fmla="*/ 249588 h 1144408"/>
                <a:gd name="connsiteX148" fmla="*/ 43672 w 1183072"/>
                <a:gd name="connsiteY148" fmla="*/ 245681 h 1144408"/>
                <a:gd name="connsiteX149" fmla="*/ 46466 w 1183072"/>
                <a:gd name="connsiteY149" fmla="*/ 242392 h 1144408"/>
                <a:gd name="connsiteX150" fmla="*/ 55967 w 1183072"/>
                <a:gd name="connsiteY150" fmla="*/ 228963 h 1144408"/>
                <a:gd name="connsiteX151" fmla="*/ 60917 w 1183072"/>
                <a:gd name="connsiteY151" fmla="*/ 221525 h 1144408"/>
                <a:gd name="connsiteX152" fmla="*/ 67676 w 1183072"/>
                <a:gd name="connsiteY152" fmla="*/ 211332 h 1144408"/>
                <a:gd name="connsiteX153" fmla="*/ 70630 w 1183072"/>
                <a:gd name="connsiteY153" fmla="*/ 204219 h 1144408"/>
                <a:gd name="connsiteX154" fmla="*/ 70710 w 1183072"/>
                <a:gd name="connsiteY154" fmla="*/ 197637 h 1144408"/>
                <a:gd name="connsiteX155" fmla="*/ 69672 w 1183072"/>
                <a:gd name="connsiteY155" fmla="*/ 189664 h 1144408"/>
                <a:gd name="connsiteX156" fmla="*/ 64403 w 1183072"/>
                <a:gd name="connsiteY156" fmla="*/ 170564 h 1144408"/>
                <a:gd name="connsiteX157" fmla="*/ 60092 w 1183072"/>
                <a:gd name="connsiteY157" fmla="*/ 151946 h 1144408"/>
                <a:gd name="connsiteX158" fmla="*/ 63445 w 1183072"/>
                <a:gd name="connsiteY158" fmla="*/ 144750 h 1144408"/>
                <a:gd name="connsiteX159" fmla="*/ 66133 w 1183072"/>
                <a:gd name="connsiteY159" fmla="*/ 141325 h 1144408"/>
                <a:gd name="connsiteX160" fmla="*/ 72014 w 1183072"/>
                <a:gd name="connsiteY160" fmla="*/ 132550 h 1144408"/>
                <a:gd name="connsiteX161" fmla="*/ 74356 w 1183072"/>
                <a:gd name="connsiteY161" fmla="*/ 130789 h 1144408"/>
                <a:gd name="connsiteX162" fmla="*/ 87051 w 1183072"/>
                <a:gd name="connsiteY162" fmla="*/ 128058 h 1144408"/>
                <a:gd name="connsiteX163" fmla="*/ 92107 w 1183072"/>
                <a:gd name="connsiteY163" fmla="*/ 122227 h 1144408"/>
                <a:gd name="connsiteX164" fmla="*/ 95992 w 1183072"/>
                <a:gd name="connsiteY164" fmla="*/ 114898 h 1144408"/>
                <a:gd name="connsiteX165" fmla="*/ 96977 w 1183072"/>
                <a:gd name="connsiteY165" fmla="*/ 111045 h 1144408"/>
                <a:gd name="connsiteX166" fmla="*/ 102512 w 1183072"/>
                <a:gd name="connsiteY166" fmla="*/ 107005 h 1144408"/>
                <a:gd name="connsiteX167" fmla="*/ 109139 w 1183072"/>
                <a:gd name="connsiteY167" fmla="*/ 102965 h 1144408"/>
                <a:gd name="connsiteX168" fmla="*/ 113211 w 1183072"/>
                <a:gd name="connsiteY168" fmla="*/ 97722 h 1144408"/>
                <a:gd name="connsiteX169" fmla="*/ 126570 w 1183072"/>
                <a:gd name="connsiteY169" fmla="*/ 89589 h 1144408"/>
                <a:gd name="connsiteX170" fmla="*/ 138759 w 1183072"/>
                <a:gd name="connsiteY170" fmla="*/ 82180 h 1144408"/>
                <a:gd name="connsiteX171" fmla="*/ 152944 w 1183072"/>
                <a:gd name="connsiteY171" fmla="*/ 74369 h 1144408"/>
                <a:gd name="connsiteX172" fmla="*/ 163908 w 1183072"/>
                <a:gd name="connsiteY172" fmla="*/ 68323 h 1144408"/>
                <a:gd name="connsiteX173" fmla="*/ 166224 w 1183072"/>
                <a:gd name="connsiteY173" fmla="*/ 63027 h 1144408"/>
                <a:gd name="connsiteX174" fmla="*/ 166064 w 1183072"/>
                <a:gd name="connsiteY174" fmla="*/ 58452 h 1144408"/>
                <a:gd name="connsiteX175" fmla="*/ 160103 w 1183072"/>
                <a:gd name="connsiteY175" fmla="*/ 48020 h 1144408"/>
                <a:gd name="connsiteX176" fmla="*/ 160103 w 1183072"/>
                <a:gd name="connsiteY176" fmla="*/ 35661 h 1144408"/>
                <a:gd name="connsiteX177" fmla="*/ 160502 w 1183072"/>
                <a:gd name="connsiteY177" fmla="*/ 25389 h 1144408"/>
                <a:gd name="connsiteX178" fmla="*/ 161087 w 1183072"/>
                <a:gd name="connsiteY178" fmla="*/ 19316 h 1144408"/>
                <a:gd name="connsiteX179" fmla="*/ 163722 w 1183072"/>
                <a:gd name="connsiteY179" fmla="*/ 2382 h 1144408"/>
                <a:gd name="connsiteX180" fmla="*/ 163882 w 1183072"/>
                <a:gd name="connsiteY180" fmla="*/ 0 h 1144408"/>
                <a:gd name="connsiteX181" fmla="*/ 175272 w 1183072"/>
                <a:gd name="connsiteY181" fmla="*/ 5645 h 1144408"/>
                <a:gd name="connsiteX182" fmla="*/ 186955 w 1183072"/>
                <a:gd name="connsiteY182" fmla="*/ 7891 h 1144408"/>
                <a:gd name="connsiteX183" fmla="*/ 221791 w 1183072"/>
                <a:gd name="connsiteY183" fmla="*/ 28838 h 1144408"/>
                <a:gd name="connsiteX184" fmla="*/ 232782 w 1183072"/>
                <a:gd name="connsiteY184" fmla="*/ 31459 h 1144408"/>
                <a:gd name="connsiteX185" fmla="*/ 257160 w 1183072"/>
                <a:gd name="connsiteY185" fmla="*/ 33947 h 1144408"/>
                <a:gd name="connsiteX186" fmla="*/ 285875 w 1183072"/>
                <a:gd name="connsiteY186" fmla="*/ 25386 h 1144408"/>
                <a:gd name="connsiteX187" fmla="*/ 296733 w 1183072"/>
                <a:gd name="connsiteY187" fmla="*/ 23834 h 1144408"/>
                <a:gd name="connsiteX188" fmla="*/ 315628 w 1183072"/>
                <a:gd name="connsiteY188" fmla="*/ 31887 h 1144408"/>
                <a:gd name="connsiteX189" fmla="*/ 323958 w 1183072"/>
                <a:gd name="connsiteY189" fmla="*/ 34163 h 1144408"/>
                <a:gd name="connsiteX190" fmla="*/ 337956 w 1183072"/>
                <a:gd name="connsiteY190" fmla="*/ 34778 h 1144408"/>
                <a:gd name="connsiteX191" fmla="*/ 361881 w 1183072"/>
                <a:gd name="connsiteY191" fmla="*/ 42054 h 1144408"/>
                <a:gd name="connsiteX192" fmla="*/ 367975 w 1183072"/>
                <a:gd name="connsiteY192" fmla="*/ 44595 h 1144408"/>
                <a:gd name="connsiteX193" fmla="*/ 381920 w 1183072"/>
                <a:gd name="connsiteY193" fmla="*/ 56206 h 1144408"/>
                <a:gd name="connsiteX194" fmla="*/ 388600 w 1183072"/>
                <a:gd name="connsiteY194" fmla="*/ 59682 h 1144408"/>
                <a:gd name="connsiteX195" fmla="*/ 438126 w 1183072"/>
                <a:gd name="connsiteY195" fmla="*/ 70303 h 1144408"/>
                <a:gd name="connsiteX196" fmla="*/ 444886 w 1183072"/>
                <a:gd name="connsiteY196" fmla="*/ 77339 h 1144408"/>
                <a:gd name="connsiteX197" fmla="*/ 451779 w 1183072"/>
                <a:gd name="connsiteY197" fmla="*/ 90742 h 1144408"/>
                <a:gd name="connsiteX198" fmla="*/ 452072 w 1183072"/>
                <a:gd name="connsiteY198" fmla="*/ 107380 h 1144408"/>
                <a:gd name="connsiteX199" fmla="*/ 455877 w 1183072"/>
                <a:gd name="connsiteY199" fmla="*/ 119417 h 1144408"/>
                <a:gd name="connsiteX200" fmla="*/ 462025 w 1183072"/>
                <a:gd name="connsiteY200" fmla="*/ 135015 h 1144408"/>
                <a:gd name="connsiteX201" fmla="*/ 469450 w 1183072"/>
                <a:gd name="connsiteY201" fmla="*/ 146035 h 1144408"/>
                <a:gd name="connsiteX202" fmla="*/ 477673 w 1183072"/>
                <a:gd name="connsiteY202" fmla="*/ 155211 h 1144408"/>
                <a:gd name="connsiteX203" fmla="*/ 487121 w 1183072"/>
                <a:gd name="connsiteY203" fmla="*/ 160936 h 1144408"/>
                <a:gd name="connsiteX204" fmla="*/ 508837 w 1183072"/>
                <a:gd name="connsiteY204" fmla="*/ 169388 h 1144408"/>
                <a:gd name="connsiteX205" fmla="*/ 533321 w 1183072"/>
                <a:gd name="connsiteY205" fmla="*/ 172627 h 1144408"/>
                <a:gd name="connsiteX206" fmla="*/ 558017 w 1183072"/>
                <a:gd name="connsiteY206" fmla="*/ 173723 h 1144408"/>
                <a:gd name="connsiteX207" fmla="*/ 600411 w 1183072"/>
                <a:gd name="connsiteY207" fmla="*/ 185358 h 1144408"/>
                <a:gd name="connsiteX208" fmla="*/ 636365 w 1183072"/>
                <a:gd name="connsiteY208" fmla="*/ 198760 h 1144408"/>
                <a:gd name="connsiteX209" fmla="*/ 645227 w 1183072"/>
                <a:gd name="connsiteY209" fmla="*/ 205368 h 1144408"/>
                <a:gd name="connsiteX210" fmla="*/ 663244 w 1183072"/>
                <a:gd name="connsiteY210" fmla="*/ 211843 h 1144408"/>
                <a:gd name="connsiteX211" fmla="*/ 699038 w 1183072"/>
                <a:gd name="connsiteY211" fmla="*/ 243249 h 1144408"/>
                <a:gd name="connsiteX212" fmla="*/ 718971 w 1183072"/>
                <a:gd name="connsiteY212" fmla="*/ 254083 h 1144408"/>
                <a:gd name="connsiteX213" fmla="*/ 732943 w 1183072"/>
                <a:gd name="connsiteY213" fmla="*/ 256169 h 1144408"/>
                <a:gd name="connsiteX214" fmla="*/ 745478 w 1183072"/>
                <a:gd name="connsiteY214" fmla="*/ 254269 h 1144408"/>
                <a:gd name="connsiteX215" fmla="*/ 767753 w 1183072"/>
                <a:gd name="connsiteY215" fmla="*/ 243409 h 1144408"/>
                <a:gd name="connsiteX216" fmla="*/ 776961 w 1183072"/>
                <a:gd name="connsiteY216" fmla="*/ 236934 h 1144408"/>
                <a:gd name="connsiteX217" fmla="*/ 799369 w 1183072"/>
                <a:gd name="connsiteY217" fmla="*/ 209807 h 1144408"/>
                <a:gd name="connsiteX218" fmla="*/ 806741 w 1183072"/>
                <a:gd name="connsiteY218" fmla="*/ 195631 h 1144408"/>
                <a:gd name="connsiteX219" fmla="*/ 809668 w 1183072"/>
                <a:gd name="connsiteY219" fmla="*/ 185598 h 1144408"/>
                <a:gd name="connsiteX220" fmla="*/ 808949 w 1183072"/>
                <a:gd name="connsiteY220" fmla="*/ 175408 h 1144408"/>
                <a:gd name="connsiteX221" fmla="*/ 806155 w 1183072"/>
                <a:gd name="connsiteY221" fmla="*/ 166232 h 1144408"/>
                <a:gd name="connsiteX222" fmla="*/ 799874 w 1183072"/>
                <a:gd name="connsiteY222" fmla="*/ 156600 h 1144408"/>
                <a:gd name="connsiteX223" fmla="*/ 795483 w 1183072"/>
                <a:gd name="connsiteY223" fmla="*/ 143866 h 1144408"/>
                <a:gd name="connsiteX224" fmla="*/ 792902 w 1183072"/>
                <a:gd name="connsiteY224" fmla="*/ 120889 h 1144408"/>
                <a:gd name="connsiteX225" fmla="*/ 796415 w 1183072"/>
                <a:gd name="connsiteY225" fmla="*/ 104918 h 1144408"/>
                <a:gd name="connsiteX226" fmla="*/ 800699 w 1183072"/>
                <a:gd name="connsiteY226" fmla="*/ 95340 h 1144408"/>
                <a:gd name="connsiteX227" fmla="*/ 807459 w 1183072"/>
                <a:gd name="connsiteY227" fmla="*/ 85549 h 1144408"/>
                <a:gd name="connsiteX228" fmla="*/ 826061 w 1183072"/>
                <a:gd name="connsiteY228" fmla="*/ 66798 h 1144408"/>
                <a:gd name="connsiteX229" fmla="*/ 844770 w 1183072"/>
                <a:gd name="connsiteY229" fmla="*/ 53556 h 1144408"/>
                <a:gd name="connsiteX230" fmla="*/ 877743 w 1183072"/>
                <a:gd name="connsiteY230" fmla="*/ 36220 h 1144408"/>
                <a:gd name="connsiteX231" fmla="*/ 896878 w 1183072"/>
                <a:gd name="connsiteY231" fmla="*/ 36034 h 1144408"/>
                <a:gd name="connsiteX232" fmla="*/ 904808 w 1183072"/>
                <a:gd name="connsiteY232" fmla="*/ 34107 h 1144408"/>
                <a:gd name="connsiteX233" fmla="*/ 920563 w 1183072"/>
                <a:gd name="connsiteY233" fmla="*/ 21830 h 1144408"/>
                <a:gd name="connsiteX234" fmla="*/ 926950 w 1183072"/>
                <a:gd name="connsiteY234" fmla="*/ 21375 h 1144408"/>
                <a:gd name="connsiteX235" fmla="*/ 935786 w 1183072"/>
                <a:gd name="connsiteY235" fmla="*/ 24369 h 1144408"/>
                <a:gd name="connsiteX236" fmla="*/ 961760 w 1183072"/>
                <a:gd name="connsiteY236" fmla="*/ 23512 h 1144408"/>
                <a:gd name="connsiteX237" fmla="*/ 973203 w 1183072"/>
                <a:gd name="connsiteY237" fmla="*/ 26937 h 1144408"/>
                <a:gd name="connsiteX238" fmla="*/ 986856 w 1183072"/>
                <a:gd name="connsiteY238" fmla="*/ 34589 h 1144408"/>
                <a:gd name="connsiteX239" fmla="*/ 1004101 w 1183072"/>
                <a:gd name="connsiteY239" fmla="*/ 39323 h 1144408"/>
                <a:gd name="connsiteX240" fmla="*/ 1016263 w 1183072"/>
                <a:gd name="connsiteY240" fmla="*/ 44057 h 1144408"/>
                <a:gd name="connsiteX241" fmla="*/ 1029223 w 1183072"/>
                <a:gd name="connsiteY241" fmla="*/ 50131 h 1144408"/>
                <a:gd name="connsiteX242" fmla="*/ 1032151 w 1183072"/>
                <a:gd name="connsiteY242" fmla="*/ 65244 h 1144408"/>
                <a:gd name="connsiteX243" fmla="*/ 1030714 w 1183072"/>
                <a:gd name="connsiteY243" fmla="*/ 69739 h 1144408"/>
                <a:gd name="connsiteX244" fmla="*/ 1030394 w 1183072"/>
                <a:gd name="connsiteY244" fmla="*/ 75599 h 1144408"/>
                <a:gd name="connsiteX245" fmla="*/ 1043834 w 1183072"/>
                <a:gd name="connsiteY245" fmla="*/ 85978 h 1144408"/>
                <a:gd name="connsiteX246" fmla="*/ 1082023 w 1183072"/>
                <a:gd name="connsiteY246" fmla="*/ 90845 h 1144408"/>
                <a:gd name="connsiteX247" fmla="*/ 1089555 w 1183072"/>
                <a:gd name="connsiteY247" fmla="*/ 93629 h 1144408"/>
                <a:gd name="connsiteX248" fmla="*/ 1100067 w 1183072"/>
                <a:gd name="connsiteY248" fmla="*/ 101573 h 1144408"/>
                <a:gd name="connsiteX249" fmla="*/ 1106826 w 1183072"/>
                <a:gd name="connsiteY249" fmla="*/ 104008 h 1144408"/>
                <a:gd name="connsiteX250" fmla="*/ 1132987 w 1183072"/>
                <a:gd name="connsiteY250" fmla="*/ 105131 h 1144408"/>
                <a:gd name="connsiteX251" fmla="*/ 1148236 w 1183072"/>
                <a:gd name="connsiteY251" fmla="*/ 103447 h 1144408"/>
                <a:gd name="connsiteX252" fmla="*/ 1162767 w 1183072"/>
                <a:gd name="connsiteY252" fmla="*/ 106228 h 1144408"/>
                <a:gd name="connsiteX253" fmla="*/ 1168142 w 1183072"/>
                <a:gd name="connsiteY253" fmla="*/ 108905 h 1144408"/>
                <a:gd name="connsiteX254" fmla="*/ 1173704 w 1183072"/>
                <a:gd name="connsiteY254" fmla="*/ 115111 h 1144408"/>
                <a:gd name="connsiteX255" fmla="*/ 1180437 w 1183072"/>
                <a:gd name="connsiteY255" fmla="*/ 130145 h 11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183072" h="1144408">
                  <a:moveTo>
                    <a:pt x="1183072" y="135177"/>
                  </a:moveTo>
                  <a:lnTo>
                    <a:pt x="1180198" y="137639"/>
                  </a:lnTo>
                  <a:lnTo>
                    <a:pt x="1176099" y="142881"/>
                  </a:lnTo>
                  <a:lnTo>
                    <a:pt x="1173518" y="147536"/>
                  </a:lnTo>
                  <a:lnTo>
                    <a:pt x="1166599" y="155134"/>
                  </a:lnTo>
                  <a:lnTo>
                    <a:pt x="1160824" y="163240"/>
                  </a:lnTo>
                  <a:lnTo>
                    <a:pt x="1161383" y="175091"/>
                  </a:lnTo>
                  <a:lnTo>
                    <a:pt x="1162687" y="187128"/>
                  </a:lnTo>
                  <a:lnTo>
                    <a:pt x="1166572" y="198872"/>
                  </a:lnTo>
                  <a:lnTo>
                    <a:pt x="1169899" y="211926"/>
                  </a:lnTo>
                  <a:lnTo>
                    <a:pt x="1168941" y="220434"/>
                  </a:lnTo>
                  <a:lnTo>
                    <a:pt x="1166093" y="230893"/>
                  </a:lnTo>
                  <a:lnTo>
                    <a:pt x="1162687" y="239614"/>
                  </a:lnTo>
                  <a:lnTo>
                    <a:pt x="1151403" y="257511"/>
                  </a:lnTo>
                  <a:lnTo>
                    <a:pt x="1149673" y="261790"/>
                  </a:lnTo>
                  <a:lnTo>
                    <a:pt x="1150312" y="267810"/>
                  </a:lnTo>
                  <a:lnTo>
                    <a:pt x="1157178" y="288996"/>
                  </a:lnTo>
                  <a:lnTo>
                    <a:pt x="1157710" y="295658"/>
                  </a:lnTo>
                  <a:lnTo>
                    <a:pt x="1161809" y="316147"/>
                  </a:lnTo>
                  <a:lnTo>
                    <a:pt x="1165561" y="332788"/>
                  </a:lnTo>
                  <a:lnTo>
                    <a:pt x="1169713" y="345868"/>
                  </a:lnTo>
                  <a:lnTo>
                    <a:pt x="1170351" y="349453"/>
                  </a:lnTo>
                  <a:lnTo>
                    <a:pt x="1170351" y="368632"/>
                  </a:lnTo>
                  <a:lnTo>
                    <a:pt x="1170351" y="387786"/>
                  </a:lnTo>
                  <a:lnTo>
                    <a:pt x="1170351" y="406888"/>
                  </a:lnTo>
                  <a:lnTo>
                    <a:pt x="1170351" y="425962"/>
                  </a:lnTo>
                  <a:lnTo>
                    <a:pt x="1170351" y="444982"/>
                  </a:lnTo>
                  <a:lnTo>
                    <a:pt x="1170351" y="463973"/>
                  </a:lnTo>
                  <a:lnTo>
                    <a:pt x="1170351" y="482913"/>
                  </a:lnTo>
                  <a:lnTo>
                    <a:pt x="1170351" y="501827"/>
                  </a:lnTo>
                  <a:lnTo>
                    <a:pt x="1170351" y="520685"/>
                  </a:lnTo>
                  <a:lnTo>
                    <a:pt x="1170351" y="539519"/>
                  </a:lnTo>
                  <a:lnTo>
                    <a:pt x="1170351" y="558297"/>
                  </a:lnTo>
                  <a:lnTo>
                    <a:pt x="1170351" y="577077"/>
                  </a:lnTo>
                  <a:lnTo>
                    <a:pt x="1170351" y="595775"/>
                  </a:lnTo>
                  <a:lnTo>
                    <a:pt x="1170351" y="614447"/>
                  </a:lnTo>
                  <a:lnTo>
                    <a:pt x="1170351" y="633094"/>
                  </a:lnTo>
                  <a:lnTo>
                    <a:pt x="1170351" y="651713"/>
                  </a:lnTo>
                  <a:lnTo>
                    <a:pt x="1170351" y="670278"/>
                  </a:lnTo>
                  <a:lnTo>
                    <a:pt x="1170351" y="688816"/>
                  </a:lnTo>
                  <a:lnTo>
                    <a:pt x="1170351" y="707328"/>
                  </a:lnTo>
                  <a:lnTo>
                    <a:pt x="1170351" y="725787"/>
                  </a:lnTo>
                  <a:lnTo>
                    <a:pt x="1170351" y="744243"/>
                  </a:lnTo>
                  <a:lnTo>
                    <a:pt x="1170351" y="762648"/>
                  </a:lnTo>
                  <a:lnTo>
                    <a:pt x="1170351" y="781000"/>
                  </a:lnTo>
                  <a:lnTo>
                    <a:pt x="1170351" y="799350"/>
                  </a:lnTo>
                  <a:lnTo>
                    <a:pt x="1170351" y="817649"/>
                  </a:lnTo>
                  <a:lnTo>
                    <a:pt x="1170351" y="835919"/>
                  </a:lnTo>
                  <a:lnTo>
                    <a:pt x="1170351" y="854164"/>
                  </a:lnTo>
                  <a:lnTo>
                    <a:pt x="1170351" y="872381"/>
                  </a:lnTo>
                  <a:lnTo>
                    <a:pt x="1170351" y="890544"/>
                  </a:lnTo>
                  <a:lnTo>
                    <a:pt x="1170351" y="908710"/>
                  </a:lnTo>
                  <a:lnTo>
                    <a:pt x="1170351" y="926847"/>
                  </a:lnTo>
                  <a:lnTo>
                    <a:pt x="1170351" y="944930"/>
                  </a:lnTo>
                  <a:lnTo>
                    <a:pt x="1170351" y="984977"/>
                  </a:lnTo>
                  <a:lnTo>
                    <a:pt x="1170324" y="1024888"/>
                  </a:lnTo>
                  <a:lnTo>
                    <a:pt x="1170324" y="1064666"/>
                  </a:lnTo>
                  <a:lnTo>
                    <a:pt x="1170298" y="1104311"/>
                  </a:lnTo>
                  <a:lnTo>
                    <a:pt x="1170058" y="1104418"/>
                  </a:lnTo>
                  <a:lnTo>
                    <a:pt x="1169845" y="1104577"/>
                  </a:lnTo>
                  <a:lnTo>
                    <a:pt x="1169606" y="1104711"/>
                  </a:lnTo>
                  <a:lnTo>
                    <a:pt x="1169367" y="1104870"/>
                  </a:lnTo>
                  <a:lnTo>
                    <a:pt x="1150950" y="1104844"/>
                  </a:lnTo>
                  <a:lnTo>
                    <a:pt x="1132534" y="1104844"/>
                  </a:lnTo>
                  <a:lnTo>
                    <a:pt x="1114092" y="1104844"/>
                  </a:lnTo>
                  <a:lnTo>
                    <a:pt x="1095676" y="1104820"/>
                  </a:lnTo>
                  <a:lnTo>
                    <a:pt x="1095676" y="1114744"/>
                  </a:lnTo>
                  <a:lnTo>
                    <a:pt x="1095676" y="1124641"/>
                  </a:lnTo>
                  <a:lnTo>
                    <a:pt x="1095676" y="1134512"/>
                  </a:lnTo>
                  <a:lnTo>
                    <a:pt x="1095676" y="1144409"/>
                  </a:lnTo>
                  <a:lnTo>
                    <a:pt x="1059882" y="1125657"/>
                  </a:lnTo>
                  <a:lnTo>
                    <a:pt x="1024114" y="1106904"/>
                  </a:lnTo>
                  <a:lnTo>
                    <a:pt x="988319" y="1088099"/>
                  </a:lnTo>
                  <a:lnTo>
                    <a:pt x="952552" y="1069265"/>
                  </a:lnTo>
                  <a:lnTo>
                    <a:pt x="916758" y="1050407"/>
                  </a:lnTo>
                  <a:lnTo>
                    <a:pt x="880990" y="1031520"/>
                  </a:lnTo>
                  <a:lnTo>
                    <a:pt x="845196" y="1012606"/>
                  </a:lnTo>
                  <a:lnTo>
                    <a:pt x="809428" y="993669"/>
                  </a:lnTo>
                  <a:lnTo>
                    <a:pt x="773634" y="974675"/>
                  </a:lnTo>
                  <a:lnTo>
                    <a:pt x="737866" y="955655"/>
                  </a:lnTo>
                  <a:lnTo>
                    <a:pt x="702072" y="936635"/>
                  </a:lnTo>
                  <a:lnTo>
                    <a:pt x="666305" y="917561"/>
                  </a:lnTo>
                  <a:lnTo>
                    <a:pt x="630511" y="898435"/>
                  </a:lnTo>
                  <a:lnTo>
                    <a:pt x="594743" y="879282"/>
                  </a:lnTo>
                  <a:lnTo>
                    <a:pt x="558949" y="860126"/>
                  </a:lnTo>
                  <a:lnTo>
                    <a:pt x="523154" y="840919"/>
                  </a:lnTo>
                  <a:lnTo>
                    <a:pt x="498458" y="827623"/>
                  </a:lnTo>
                  <a:lnTo>
                    <a:pt x="471792" y="840597"/>
                  </a:lnTo>
                  <a:lnTo>
                    <a:pt x="450901" y="850763"/>
                  </a:lnTo>
                  <a:lnTo>
                    <a:pt x="423383" y="864112"/>
                  </a:lnTo>
                  <a:lnTo>
                    <a:pt x="423383" y="864112"/>
                  </a:lnTo>
                  <a:lnTo>
                    <a:pt x="391767" y="881421"/>
                  </a:lnTo>
                  <a:lnTo>
                    <a:pt x="367496" y="894688"/>
                  </a:lnTo>
                  <a:lnTo>
                    <a:pt x="366352" y="894581"/>
                  </a:lnTo>
                  <a:lnTo>
                    <a:pt x="365261" y="894259"/>
                  </a:lnTo>
                  <a:lnTo>
                    <a:pt x="340005" y="871737"/>
                  </a:lnTo>
                  <a:lnTo>
                    <a:pt x="320285" y="854109"/>
                  </a:lnTo>
                  <a:lnTo>
                    <a:pt x="311529" y="849159"/>
                  </a:lnTo>
                  <a:lnTo>
                    <a:pt x="274351" y="840145"/>
                  </a:lnTo>
                  <a:lnTo>
                    <a:pt x="237386" y="831182"/>
                  </a:lnTo>
                  <a:lnTo>
                    <a:pt x="198478" y="821713"/>
                  </a:lnTo>
                  <a:lnTo>
                    <a:pt x="191399" y="807294"/>
                  </a:lnTo>
                  <a:lnTo>
                    <a:pt x="183495" y="791164"/>
                  </a:lnTo>
                  <a:lnTo>
                    <a:pt x="172824" y="770965"/>
                  </a:lnTo>
                  <a:lnTo>
                    <a:pt x="166303" y="758579"/>
                  </a:lnTo>
                  <a:lnTo>
                    <a:pt x="164121" y="756652"/>
                  </a:lnTo>
                  <a:lnTo>
                    <a:pt x="134288" y="746862"/>
                  </a:lnTo>
                  <a:lnTo>
                    <a:pt x="102752" y="737233"/>
                  </a:lnTo>
                  <a:lnTo>
                    <a:pt x="84309" y="743064"/>
                  </a:lnTo>
                  <a:lnTo>
                    <a:pt x="81063" y="742635"/>
                  </a:lnTo>
                  <a:lnTo>
                    <a:pt x="75846" y="738971"/>
                  </a:lnTo>
                  <a:lnTo>
                    <a:pt x="70604" y="733968"/>
                  </a:lnTo>
                  <a:lnTo>
                    <a:pt x="67836" y="726984"/>
                  </a:lnTo>
                  <a:lnTo>
                    <a:pt x="60438" y="717622"/>
                  </a:lnTo>
                  <a:lnTo>
                    <a:pt x="53598" y="696143"/>
                  </a:lnTo>
                  <a:lnTo>
                    <a:pt x="52933" y="679020"/>
                  </a:lnTo>
                  <a:lnTo>
                    <a:pt x="51576" y="672950"/>
                  </a:lnTo>
                  <a:lnTo>
                    <a:pt x="35155" y="648767"/>
                  </a:lnTo>
                  <a:lnTo>
                    <a:pt x="20226" y="626750"/>
                  </a:lnTo>
                  <a:lnTo>
                    <a:pt x="10299" y="612036"/>
                  </a:lnTo>
                  <a:lnTo>
                    <a:pt x="8383" y="605375"/>
                  </a:lnTo>
                  <a:lnTo>
                    <a:pt x="9527" y="597191"/>
                  </a:lnTo>
                  <a:lnTo>
                    <a:pt x="13519" y="589833"/>
                  </a:lnTo>
                  <a:lnTo>
                    <a:pt x="27970" y="581138"/>
                  </a:lnTo>
                  <a:lnTo>
                    <a:pt x="41010" y="571643"/>
                  </a:lnTo>
                  <a:lnTo>
                    <a:pt x="42793" y="565062"/>
                  </a:lnTo>
                  <a:lnTo>
                    <a:pt x="43618" y="546898"/>
                  </a:lnTo>
                  <a:lnTo>
                    <a:pt x="39360" y="541227"/>
                  </a:lnTo>
                  <a:lnTo>
                    <a:pt x="36220" y="530420"/>
                  </a:lnTo>
                  <a:lnTo>
                    <a:pt x="33026" y="515788"/>
                  </a:lnTo>
                  <a:lnTo>
                    <a:pt x="32654" y="506396"/>
                  </a:lnTo>
                  <a:lnTo>
                    <a:pt x="38455" y="487698"/>
                  </a:lnTo>
                  <a:lnTo>
                    <a:pt x="45242" y="468090"/>
                  </a:lnTo>
                  <a:lnTo>
                    <a:pt x="40931" y="446315"/>
                  </a:lnTo>
                  <a:lnTo>
                    <a:pt x="37737" y="402471"/>
                  </a:lnTo>
                  <a:lnTo>
                    <a:pt x="39733" y="367800"/>
                  </a:lnTo>
                  <a:lnTo>
                    <a:pt x="38110" y="355174"/>
                  </a:lnTo>
                  <a:lnTo>
                    <a:pt x="36965" y="349849"/>
                  </a:lnTo>
                  <a:lnTo>
                    <a:pt x="32521" y="333424"/>
                  </a:lnTo>
                  <a:lnTo>
                    <a:pt x="27065" y="316437"/>
                  </a:lnTo>
                  <a:lnTo>
                    <a:pt x="24617" y="310473"/>
                  </a:lnTo>
                  <a:lnTo>
                    <a:pt x="17618" y="296749"/>
                  </a:lnTo>
                  <a:lnTo>
                    <a:pt x="6014" y="279708"/>
                  </a:lnTo>
                  <a:lnTo>
                    <a:pt x="0" y="269223"/>
                  </a:lnTo>
                  <a:lnTo>
                    <a:pt x="8250" y="263685"/>
                  </a:lnTo>
                  <a:lnTo>
                    <a:pt x="15568" y="259352"/>
                  </a:lnTo>
                  <a:lnTo>
                    <a:pt x="24484" y="254778"/>
                  </a:lnTo>
                  <a:lnTo>
                    <a:pt x="37125" y="249588"/>
                  </a:lnTo>
                  <a:lnTo>
                    <a:pt x="43672" y="245681"/>
                  </a:lnTo>
                  <a:lnTo>
                    <a:pt x="46466" y="242392"/>
                  </a:lnTo>
                  <a:lnTo>
                    <a:pt x="55967" y="228963"/>
                  </a:lnTo>
                  <a:lnTo>
                    <a:pt x="60917" y="221525"/>
                  </a:lnTo>
                  <a:lnTo>
                    <a:pt x="67676" y="211332"/>
                  </a:lnTo>
                  <a:lnTo>
                    <a:pt x="70630" y="204219"/>
                  </a:lnTo>
                  <a:lnTo>
                    <a:pt x="70710" y="197637"/>
                  </a:lnTo>
                  <a:lnTo>
                    <a:pt x="69672" y="189664"/>
                  </a:lnTo>
                  <a:lnTo>
                    <a:pt x="64403" y="170564"/>
                  </a:lnTo>
                  <a:lnTo>
                    <a:pt x="60092" y="151946"/>
                  </a:lnTo>
                  <a:lnTo>
                    <a:pt x="63445" y="144750"/>
                  </a:lnTo>
                  <a:lnTo>
                    <a:pt x="66133" y="141325"/>
                  </a:lnTo>
                  <a:lnTo>
                    <a:pt x="72014" y="132550"/>
                  </a:lnTo>
                  <a:lnTo>
                    <a:pt x="74356" y="130789"/>
                  </a:lnTo>
                  <a:lnTo>
                    <a:pt x="87051" y="128058"/>
                  </a:lnTo>
                  <a:lnTo>
                    <a:pt x="92107" y="122227"/>
                  </a:lnTo>
                  <a:lnTo>
                    <a:pt x="95992" y="114898"/>
                  </a:lnTo>
                  <a:lnTo>
                    <a:pt x="96977" y="111045"/>
                  </a:lnTo>
                  <a:lnTo>
                    <a:pt x="102512" y="107005"/>
                  </a:lnTo>
                  <a:lnTo>
                    <a:pt x="109139" y="102965"/>
                  </a:lnTo>
                  <a:lnTo>
                    <a:pt x="113211" y="97722"/>
                  </a:lnTo>
                  <a:lnTo>
                    <a:pt x="126570" y="89589"/>
                  </a:lnTo>
                  <a:lnTo>
                    <a:pt x="138759" y="82180"/>
                  </a:lnTo>
                  <a:lnTo>
                    <a:pt x="152944" y="74369"/>
                  </a:lnTo>
                  <a:lnTo>
                    <a:pt x="163908" y="68323"/>
                  </a:lnTo>
                  <a:lnTo>
                    <a:pt x="166224" y="63027"/>
                  </a:lnTo>
                  <a:lnTo>
                    <a:pt x="166064" y="58452"/>
                  </a:lnTo>
                  <a:lnTo>
                    <a:pt x="160103" y="48020"/>
                  </a:lnTo>
                  <a:lnTo>
                    <a:pt x="160103" y="35661"/>
                  </a:lnTo>
                  <a:lnTo>
                    <a:pt x="160502" y="25389"/>
                  </a:lnTo>
                  <a:lnTo>
                    <a:pt x="161087" y="19316"/>
                  </a:lnTo>
                  <a:lnTo>
                    <a:pt x="163722" y="2382"/>
                  </a:lnTo>
                  <a:lnTo>
                    <a:pt x="163882" y="0"/>
                  </a:lnTo>
                  <a:lnTo>
                    <a:pt x="175272" y="5645"/>
                  </a:lnTo>
                  <a:lnTo>
                    <a:pt x="186955" y="7891"/>
                  </a:lnTo>
                  <a:lnTo>
                    <a:pt x="221791" y="28838"/>
                  </a:lnTo>
                  <a:lnTo>
                    <a:pt x="232782" y="31459"/>
                  </a:lnTo>
                  <a:lnTo>
                    <a:pt x="257160" y="33947"/>
                  </a:lnTo>
                  <a:lnTo>
                    <a:pt x="285875" y="25386"/>
                  </a:lnTo>
                  <a:lnTo>
                    <a:pt x="296733" y="23834"/>
                  </a:lnTo>
                  <a:lnTo>
                    <a:pt x="315628" y="31887"/>
                  </a:lnTo>
                  <a:lnTo>
                    <a:pt x="323958" y="34163"/>
                  </a:lnTo>
                  <a:lnTo>
                    <a:pt x="337956" y="34778"/>
                  </a:lnTo>
                  <a:lnTo>
                    <a:pt x="361881" y="42054"/>
                  </a:lnTo>
                  <a:lnTo>
                    <a:pt x="367975" y="44595"/>
                  </a:lnTo>
                  <a:lnTo>
                    <a:pt x="381920" y="56206"/>
                  </a:lnTo>
                  <a:lnTo>
                    <a:pt x="388600" y="59682"/>
                  </a:lnTo>
                  <a:lnTo>
                    <a:pt x="438126" y="70303"/>
                  </a:lnTo>
                  <a:lnTo>
                    <a:pt x="444886" y="77339"/>
                  </a:lnTo>
                  <a:lnTo>
                    <a:pt x="451779" y="90742"/>
                  </a:lnTo>
                  <a:lnTo>
                    <a:pt x="452072" y="107380"/>
                  </a:lnTo>
                  <a:lnTo>
                    <a:pt x="455877" y="119417"/>
                  </a:lnTo>
                  <a:lnTo>
                    <a:pt x="462025" y="135015"/>
                  </a:lnTo>
                  <a:lnTo>
                    <a:pt x="469450" y="146035"/>
                  </a:lnTo>
                  <a:lnTo>
                    <a:pt x="477673" y="155211"/>
                  </a:lnTo>
                  <a:lnTo>
                    <a:pt x="487121" y="160936"/>
                  </a:lnTo>
                  <a:lnTo>
                    <a:pt x="508837" y="169388"/>
                  </a:lnTo>
                  <a:lnTo>
                    <a:pt x="533321" y="172627"/>
                  </a:lnTo>
                  <a:lnTo>
                    <a:pt x="558017" y="173723"/>
                  </a:lnTo>
                  <a:lnTo>
                    <a:pt x="600411" y="185358"/>
                  </a:lnTo>
                  <a:lnTo>
                    <a:pt x="636365" y="198760"/>
                  </a:lnTo>
                  <a:lnTo>
                    <a:pt x="645227" y="205368"/>
                  </a:lnTo>
                  <a:lnTo>
                    <a:pt x="663244" y="211843"/>
                  </a:lnTo>
                  <a:lnTo>
                    <a:pt x="699038" y="243249"/>
                  </a:lnTo>
                  <a:lnTo>
                    <a:pt x="718971" y="254083"/>
                  </a:lnTo>
                  <a:lnTo>
                    <a:pt x="732943" y="256169"/>
                  </a:lnTo>
                  <a:lnTo>
                    <a:pt x="745478" y="254269"/>
                  </a:lnTo>
                  <a:lnTo>
                    <a:pt x="767753" y="243409"/>
                  </a:lnTo>
                  <a:lnTo>
                    <a:pt x="776961" y="236934"/>
                  </a:lnTo>
                  <a:lnTo>
                    <a:pt x="799369" y="209807"/>
                  </a:lnTo>
                  <a:lnTo>
                    <a:pt x="806741" y="195631"/>
                  </a:lnTo>
                  <a:lnTo>
                    <a:pt x="809668" y="185598"/>
                  </a:lnTo>
                  <a:lnTo>
                    <a:pt x="808949" y="175408"/>
                  </a:lnTo>
                  <a:lnTo>
                    <a:pt x="806155" y="166232"/>
                  </a:lnTo>
                  <a:lnTo>
                    <a:pt x="799874" y="156600"/>
                  </a:lnTo>
                  <a:lnTo>
                    <a:pt x="795483" y="143866"/>
                  </a:lnTo>
                  <a:lnTo>
                    <a:pt x="792902" y="120889"/>
                  </a:lnTo>
                  <a:lnTo>
                    <a:pt x="796415" y="104918"/>
                  </a:lnTo>
                  <a:lnTo>
                    <a:pt x="800699" y="95340"/>
                  </a:lnTo>
                  <a:lnTo>
                    <a:pt x="807459" y="85549"/>
                  </a:lnTo>
                  <a:lnTo>
                    <a:pt x="826061" y="66798"/>
                  </a:lnTo>
                  <a:lnTo>
                    <a:pt x="844770" y="53556"/>
                  </a:lnTo>
                  <a:lnTo>
                    <a:pt x="877743" y="36220"/>
                  </a:lnTo>
                  <a:lnTo>
                    <a:pt x="896878" y="36034"/>
                  </a:lnTo>
                  <a:lnTo>
                    <a:pt x="904808" y="34107"/>
                  </a:lnTo>
                  <a:lnTo>
                    <a:pt x="920563" y="21830"/>
                  </a:lnTo>
                  <a:lnTo>
                    <a:pt x="926950" y="21375"/>
                  </a:lnTo>
                  <a:lnTo>
                    <a:pt x="935786" y="24369"/>
                  </a:lnTo>
                  <a:lnTo>
                    <a:pt x="961760" y="23512"/>
                  </a:lnTo>
                  <a:lnTo>
                    <a:pt x="973203" y="26937"/>
                  </a:lnTo>
                  <a:lnTo>
                    <a:pt x="986856" y="34589"/>
                  </a:lnTo>
                  <a:lnTo>
                    <a:pt x="1004101" y="39323"/>
                  </a:lnTo>
                  <a:lnTo>
                    <a:pt x="1016263" y="44057"/>
                  </a:lnTo>
                  <a:lnTo>
                    <a:pt x="1029223" y="50131"/>
                  </a:lnTo>
                  <a:lnTo>
                    <a:pt x="1032151" y="65244"/>
                  </a:lnTo>
                  <a:lnTo>
                    <a:pt x="1030714" y="69739"/>
                  </a:lnTo>
                  <a:lnTo>
                    <a:pt x="1030394" y="75599"/>
                  </a:lnTo>
                  <a:lnTo>
                    <a:pt x="1043834" y="85978"/>
                  </a:lnTo>
                  <a:lnTo>
                    <a:pt x="1082023" y="90845"/>
                  </a:lnTo>
                  <a:lnTo>
                    <a:pt x="1089555" y="93629"/>
                  </a:lnTo>
                  <a:lnTo>
                    <a:pt x="1100067" y="101573"/>
                  </a:lnTo>
                  <a:lnTo>
                    <a:pt x="1106826" y="104008"/>
                  </a:lnTo>
                  <a:lnTo>
                    <a:pt x="1132987" y="105131"/>
                  </a:lnTo>
                  <a:lnTo>
                    <a:pt x="1148236" y="103447"/>
                  </a:lnTo>
                  <a:lnTo>
                    <a:pt x="1162767" y="106228"/>
                  </a:lnTo>
                  <a:lnTo>
                    <a:pt x="1168142" y="108905"/>
                  </a:lnTo>
                  <a:lnTo>
                    <a:pt x="1173704" y="115111"/>
                  </a:lnTo>
                  <a:lnTo>
                    <a:pt x="1180437" y="1301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 descr="Morocco">
              <a:extLst>
                <a:ext uri="{FF2B5EF4-FFF2-40B4-BE49-F238E27FC236}">
                  <a16:creationId xmlns:a16="http://schemas.microsoft.com/office/drawing/2014/main" id="{0C00AB77-DD5C-8305-4A1C-643B9B3A605F}"/>
                </a:ext>
              </a:extLst>
            </p:cNvPr>
            <p:cNvSpPr/>
            <p:nvPr/>
          </p:nvSpPr>
          <p:spPr>
            <a:xfrm>
              <a:off x="2873727" y="1544104"/>
              <a:ext cx="1123175" cy="975523"/>
            </a:xfrm>
            <a:custGeom>
              <a:avLst/>
              <a:gdLst>
                <a:gd name="connsiteX0" fmla="*/ 818423 w 904622"/>
                <a:gd name="connsiteY0" fmla="*/ 75843 h 728775"/>
                <a:gd name="connsiteX1" fmla="*/ 820579 w 904622"/>
                <a:gd name="connsiteY1" fmla="*/ 82611 h 728775"/>
                <a:gd name="connsiteX2" fmla="*/ 824997 w 904622"/>
                <a:gd name="connsiteY2" fmla="*/ 88015 h 728775"/>
                <a:gd name="connsiteX3" fmla="*/ 840752 w 904622"/>
                <a:gd name="connsiteY3" fmla="*/ 100347 h 728775"/>
                <a:gd name="connsiteX4" fmla="*/ 850093 w 904622"/>
                <a:gd name="connsiteY4" fmla="*/ 107944 h 728775"/>
                <a:gd name="connsiteX5" fmla="*/ 850359 w 904622"/>
                <a:gd name="connsiteY5" fmla="*/ 110566 h 728775"/>
                <a:gd name="connsiteX6" fmla="*/ 847351 w 904622"/>
                <a:gd name="connsiteY6" fmla="*/ 116799 h 728775"/>
                <a:gd name="connsiteX7" fmla="*/ 846074 w 904622"/>
                <a:gd name="connsiteY7" fmla="*/ 121079 h 728775"/>
                <a:gd name="connsiteX8" fmla="*/ 848523 w 904622"/>
                <a:gd name="connsiteY8" fmla="*/ 125653 h 728775"/>
                <a:gd name="connsiteX9" fmla="*/ 854297 w 904622"/>
                <a:gd name="connsiteY9" fmla="*/ 131164 h 728775"/>
                <a:gd name="connsiteX10" fmla="*/ 854750 w 904622"/>
                <a:gd name="connsiteY10" fmla="*/ 133812 h 728775"/>
                <a:gd name="connsiteX11" fmla="*/ 853366 w 904622"/>
                <a:gd name="connsiteY11" fmla="*/ 136889 h 728775"/>
                <a:gd name="connsiteX12" fmla="*/ 850385 w 904622"/>
                <a:gd name="connsiteY12" fmla="*/ 142799 h 728775"/>
                <a:gd name="connsiteX13" fmla="*/ 856719 w 904622"/>
                <a:gd name="connsiteY13" fmla="*/ 160135 h 728775"/>
                <a:gd name="connsiteX14" fmla="*/ 857784 w 904622"/>
                <a:gd name="connsiteY14" fmla="*/ 176909 h 728775"/>
                <a:gd name="connsiteX15" fmla="*/ 856134 w 904622"/>
                <a:gd name="connsiteY15" fmla="*/ 188813 h 728775"/>
                <a:gd name="connsiteX16" fmla="*/ 856187 w 904622"/>
                <a:gd name="connsiteY16" fmla="*/ 195687 h 728775"/>
                <a:gd name="connsiteX17" fmla="*/ 857012 w 904622"/>
                <a:gd name="connsiteY17" fmla="*/ 201518 h 728775"/>
                <a:gd name="connsiteX18" fmla="*/ 862388 w 904622"/>
                <a:gd name="connsiteY18" fmla="*/ 214973 h 728775"/>
                <a:gd name="connsiteX19" fmla="*/ 858795 w 904622"/>
                <a:gd name="connsiteY19" fmla="*/ 237206 h 728775"/>
                <a:gd name="connsiteX20" fmla="*/ 862840 w 904622"/>
                <a:gd name="connsiteY20" fmla="*/ 249296 h 728775"/>
                <a:gd name="connsiteX21" fmla="*/ 868402 w 904622"/>
                <a:gd name="connsiteY21" fmla="*/ 259087 h 728775"/>
                <a:gd name="connsiteX22" fmla="*/ 871436 w 904622"/>
                <a:gd name="connsiteY22" fmla="*/ 276529 h 728775"/>
                <a:gd name="connsiteX23" fmla="*/ 875907 w 904622"/>
                <a:gd name="connsiteY23" fmla="*/ 284795 h 728775"/>
                <a:gd name="connsiteX24" fmla="*/ 883226 w 904622"/>
                <a:gd name="connsiteY24" fmla="*/ 292044 h 728775"/>
                <a:gd name="connsiteX25" fmla="*/ 887404 w 904622"/>
                <a:gd name="connsiteY25" fmla="*/ 294479 h 728775"/>
                <a:gd name="connsiteX26" fmla="*/ 895468 w 904622"/>
                <a:gd name="connsiteY26" fmla="*/ 300472 h 728775"/>
                <a:gd name="connsiteX27" fmla="*/ 901242 w 904622"/>
                <a:gd name="connsiteY27" fmla="*/ 305446 h 728775"/>
                <a:gd name="connsiteX28" fmla="*/ 904622 w 904622"/>
                <a:gd name="connsiteY28" fmla="*/ 312885 h 728775"/>
                <a:gd name="connsiteX29" fmla="*/ 897384 w 904622"/>
                <a:gd name="connsiteY29" fmla="*/ 318984 h 728775"/>
                <a:gd name="connsiteX30" fmla="*/ 891582 w 904622"/>
                <a:gd name="connsiteY30" fmla="*/ 324440 h 728775"/>
                <a:gd name="connsiteX31" fmla="*/ 889932 w 904622"/>
                <a:gd name="connsiteY31" fmla="*/ 330327 h 728775"/>
                <a:gd name="connsiteX32" fmla="*/ 892647 w 904622"/>
                <a:gd name="connsiteY32" fmla="*/ 339742 h 728775"/>
                <a:gd name="connsiteX33" fmla="*/ 892647 w 904622"/>
                <a:gd name="connsiteY33" fmla="*/ 344799 h 728775"/>
                <a:gd name="connsiteX34" fmla="*/ 888947 w 904622"/>
                <a:gd name="connsiteY34" fmla="*/ 346403 h 728775"/>
                <a:gd name="connsiteX35" fmla="*/ 873884 w 904622"/>
                <a:gd name="connsiteY35" fmla="*/ 345868 h 728775"/>
                <a:gd name="connsiteX36" fmla="*/ 862068 w 904622"/>
                <a:gd name="connsiteY36" fmla="*/ 345467 h 728775"/>
                <a:gd name="connsiteX37" fmla="*/ 848496 w 904622"/>
                <a:gd name="connsiteY37" fmla="*/ 345011 h 728775"/>
                <a:gd name="connsiteX38" fmla="*/ 829388 w 904622"/>
                <a:gd name="connsiteY38" fmla="*/ 344101 h 728775"/>
                <a:gd name="connsiteX39" fmla="*/ 817572 w 904622"/>
                <a:gd name="connsiteY39" fmla="*/ 343540 h 728775"/>
                <a:gd name="connsiteX40" fmla="*/ 801338 w 904622"/>
                <a:gd name="connsiteY40" fmla="*/ 342789 h 728775"/>
                <a:gd name="connsiteX41" fmla="*/ 795749 w 904622"/>
                <a:gd name="connsiteY41" fmla="*/ 343165 h 728775"/>
                <a:gd name="connsiteX42" fmla="*/ 780873 w 904622"/>
                <a:gd name="connsiteY42" fmla="*/ 345786 h 728775"/>
                <a:gd name="connsiteX43" fmla="*/ 770361 w 904622"/>
                <a:gd name="connsiteY43" fmla="*/ 347657 h 728775"/>
                <a:gd name="connsiteX44" fmla="*/ 768578 w 904622"/>
                <a:gd name="connsiteY44" fmla="*/ 348165 h 728775"/>
                <a:gd name="connsiteX45" fmla="*/ 765304 w 904622"/>
                <a:gd name="connsiteY45" fmla="*/ 350494 h 728775"/>
                <a:gd name="connsiteX46" fmla="*/ 763042 w 904622"/>
                <a:gd name="connsiteY46" fmla="*/ 357421 h 728775"/>
                <a:gd name="connsiteX47" fmla="*/ 761020 w 904622"/>
                <a:gd name="connsiteY47" fmla="*/ 365312 h 728775"/>
                <a:gd name="connsiteX48" fmla="*/ 758837 w 904622"/>
                <a:gd name="connsiteY48" fmla="*/ 368817 h 728775"/>
                <a:gd name="connsiteX49" fmla="*/ 727301 w 904622"/>
                <a:gd name="connsiteY49" fmla="*/ 380212 h 728775"/>
                <a:gd name="connsiteX50" fmla="*/ 714980 w 904622"/>
                <a:gd name="connsiteY50" fmla="*/ 381790 h 728775"/>
                <a:gd name="connsiteX51" fmla="*/ 707847 w 904622"/>
                <a:gd name="connsiteY51" fmla="*/ 380611 h 728775"/>
                <a:gd name="connsiteX52" fmla="*/ 702764 w 904622"/>
                <a:gd name="connsiteY52" fmla="*/ 381548 h 728775"/>
                <a:gd name="connsiteX53" fmla="*/ 698400 w 904622"/>
                <a:gd name="connsiteY53" fmla="*/ 383983 h 728775"/>
                <a:gd name="connsiteX54" fmla="*/ 696909 w 904622"/>
                <a:gd name="connsiteY54" fmla="*/ 387648 h 728775"/>
                <a:gd name="connsiteX55" fmla="*/ 696697 w 904622"/>
                <a:gd name="connsiteY55" fmla="*/ 392358 h 728775"/>
                <a:gd name="connsiteX56" fmla="*/ 697628 w 904622"/>
                <a:gd name="connsiteY56" fmla="*/ 397093 h 728775"/>
                <a:gd name="connsiteX57" fmla="*/ 700662 w 904622"/>
                <a:gd name="connsiteY57" fmla="*/ 403674 h 728775"/>
                <a:gd name="connsiteX58" fmla="*/ 701194 w 904622"/>
                <a:gd name="connsiteY58" fmla="*/ 410253 h 728775"/>
                <a:gd name="connsiteX59" fmla="*/ 699251 w 904622"/>
                <a:gd name="connsiteY59" fmla="*/ 414907 h 728775"/>
                <a:gd name="connsiteX60" fmla="*/ 698799 w 904622"/>
                <a:gd name="connsiteY60" fmla="*/ 419562 h 728775"/>
                <a:gd name="connsiteX61" fmla="*/ 697894 w 904622"/>
                <a:gd name="connsiteY61" fmla="*/ 424592 h 728775"/>
                <a:gd name="connsiteX62" fmla="*/ 699517 w 904622"/>
                <a:gd name="connsiteY62" fmla="*/ 427320 h 728775"/>
                <a:gd name="connsiteX63" fmla="*/ 702551 w 904622"/>
                <a:gd name="connsiteY63" fmla="*/ 427748 h 728775"/>
                <a:gd name="connsiteX64" fmla="*/ 705612 w 904622"/>
                <a:gd name="connsiteY64" fmla="*/ 430050 h 728775"/>
                <a:gd name="connsiteX65" fmla="*/ 709923 w 904622"/>
                <a:gd name="connsiteY65" fmla="*/ 432139 h 728775"/>
                <a:gd name="connsiteX66" fmla="*/ 713489 w 904622"/>
                <a:gd name="connsiteY66" fmla="*/ 436123 h 728775"/>
                <a:gd name="connsiteX67" fmla="*/ 713330 w 904622"/>
                <a:gd name="connsiteY67" fmla="*/ 441794 h 728775"/>
                <a:gd name="connsiteX68" fmla="*/ 710349 w 904622"/>
                <a:gd name="connsiteY68" fmla="*/ 445006 h 728775"/>
                <a:gd name="connsiteX69" fmla="*/ 707714 w 904622"/>
                <a:gd name="connsiteY69" fmla="*/ 446688 h 728775"/>
                <a:gd name="connsiteX70" fmla="*/ 695898 w 904622"/>
                <a:gd name="connsiteY70" fmla="*/ 448189 h 728775"/>
                <a:gd name="connsiteX71" fmla="*/ 686557 w 904622"/>
                <a:gd name="connsiteY71" fmla="*/ 449390 h 728775"/>
                <a:gd name="connsiteX72" fmla="*/ 674342 w 904622"/>
                <a:gd name="connsiteY72" fmla="*/ 458433 h 728775"/>
                <a:gd name="connsiteX73" fmla="*/ 661328 w 904622"/>
                <a:gd name="connsiteY73" fmla="*/ 468064 h 728775"/>
                <a:gd name="connsiteX74" fmla="*/ 645946 w 904622"/>
                <a:gd name="connsiteY74" fmla="*/ 474430 h 728775"/>
                <a:gd name="connsiteX75" fmla="*/ 639160 w 904622"/>
                <a:gd name="connsiteY75" fmla="*/ 476221 h 728775"/>
                <a:gd name="connsiteX76" fmla="*/ 627317 w 904622"/>
                <a:gd name="connsiteY76" fmla="*/ 480795 h 728775"/>
                <a:gd name="connsiteX77" fmla="*/ 613132 w 904622"/>
                <a:gd name="connsiteY77" fmla="*/ 488313 h 728775"/>
                <a:gd name="connsiteX78" fmla="*/ 606133 w 904622"/>
                <a:gd name="connsiteY78" fmla="*/ 500350 h 728775"/>
                <a:gd name="connsiteX79" fmla="*/ 597324 w 904622"/>
                <a:gd name="connsiteY79" fmla="*/ 514208 h 728775"/>
                <a:gd name="connsiteX80" fmla="*/ 588835 w 904622"/>
                <a:gd name="connsiteY80" fmla="*/ 523490 h 728775"/>
                <a:gd name="connsiteX81" fmla="*/ 577258 w 904622"/>
                <a:gd name="connsiteY81" fmla="*/ 532291 h 728775"/>
                <a:gd name="connsiteX82" fmla="*/ 566453 w 904622"/>
                <a:gd name="connsiteY82" fmla="*/ 535634 h 728775"/>
                <a:gd name="connsiteX83" fmla="*/ 552881 w 904622"/>
                <a:gd name="connsiteY83" fmla="*/ 539862 h 728775"/>
                <a:gd name="connsiteX84" fmla="*/ 535769 w 904622"/>
                <a:gd name="connsiteY84" fmla="*/ 543099 h 728775"/>
                <a:gd name="connsiteX85" fmla="*/ 523660 w 904622"/>
                <a:gd name="connsiteY85" fmla="*/ 544171 h 728775"/>
                <a:gd name="connsiteX86" fmla="*/ 520041 w 904622"/>
                <a:gd name="connsiteY86" fmla="*/ 544868 h 728775"/>
                <a:gd name="connsiteX87" fmla="*/ 509369 w 904622"/>
                <a:gd name="connsiteY87" fmla="*/ 545081 h 728775"/>
                <a:gd name="connsiteX88" fmla="*/ 504153 w 904622"/>
                <a:gd name="connsiteY88" fmla="*/ 544411 h 728775"/>
                <a:gd name="connsiteX89" fmla="*/ 500241 w 904622"/>
                <a:gd name="connsiteY89" fmla="*/ 544035 h 728775"/>
                <a:gd name="connsiteX90" fmla="*/ 498671 w 904622"/>
                <a:gd name="connsiteY90" fmla="*/ 545025 h 728775"/>
                <a:gd name="connsiteX91" fmla="*/ 498138 w 904622"/>
                <a:gd name="connsiteY91" fmla="*/ 547192 h 728775"/>
                <a:gd name="connsiteX92" fmla="*/ 497925 w 904622"/>
                <a:gd name="connsiteY92" fmla="*/ 552168 h 728775"/>
                <a:gd name="connsiteX93" fmla="*/ 497207 w 904622"/>
                <a:gd name="connsiteY93" fmla="*/ 557866 h 728775"/>
                <a:gd name="connsiteX94" fmla="*/ 493827 w 904622"/>
                <a:gd name="connsiteY94" fmla="*/ 562654 h 728775"/>
                <a:gd name="connsiteX95" fmla="*/ 491432 w 904622"/>
                <a:gd name="connsiteY95" fmla="*/ 564793 h 728775"/>
                <a:gd name="connsiteX96" fmla="*/ 488638 w 904622"/>
                <a:gd name="connsiteY96" fmla="*/ 565674 h 728775"/>
                <a:gd name="connsiteX97" fmla="*/ 479669 w 904622"/>
                <a:gd name="connsiteY97" fmla="*/ 564391 h 728775"/>
                <a:gd name="connsiteX98" fmla="*/ 472164 w 904622"/>
                <a:gd name="connsiteY98" fmla="*/ 562867 h 728775"/>
                <a:gd name="connsiteX99" fmla="*/ 454307 w 904622"/>
                <a:gd name="connsiteY99" fmla="*/ 560833 h 728775"/>
                <a:gd name="connsiteX100" fmla="*/ 450741 w 904622"/>
                <a:gd name="connsiteY100" fmla="*/ 561315 h 728775"/>
                <a:gd name="connsiteX101" fmla="*/ 449410 w 904622"/>
                <a:gd name="connsiteY101" fmla="*/ 561903 h 728775"/>
                <a:gd name="connsiteX102" fmla="*/ 443848 w 904622"/>
                <a:gd name="connsiteY102" fmla="*/ 565166 h 728775"/>
                <a:gd name="connsiteX103" fmla="*/ 435279 w 904622"/>
                <a:gd name="connsiteY103" fmla="*/ 572013 h 728775"/>
                <a:gd name="connsiteX104" fmla="*/ 429451 w 904622"/>
                <a:gd name="connsiteY104" fmla="*/ 578007 h 728775"/>
                <a:gd name="connsiteX105" fmla="*/ 425113 w 904622"/>
                <a:gd name="connsiteY105" fmla="*/ 580817 h 728775"/>
                <a:gd name="connsiteX106" fmla="*/ 414734 w 904622"/>
                <a:gd name="connsiteY106" fmla="*/ 582289 h 728775"/>
                <a:gd name="connsiteX107" fmla="*/ 410210 w 904622"/>
                <a:gd name="connsiteY107" fmla="*/ 584481 h 728775"/>
                <a:gd name="connsiteX108" fmla="*/ 390889 w 904622"/>
                <a:gd name="connsiteY108" fmla="*/ 599435 h 728775"/>
                <a:gd name="connsiteX109" fmla="*/ 386764 w 904622"/>
                <a:gd name="connsiteY109" fmla="*/ 603073 h 728775"/>
                <a:gd name="connsiteX110" fmla="*/ 366884 w 904622"/>
                <a:gd name="connsiteY110" fmla="*/ 616047 h 728775"/>
                <a:gd name="connsiteX111" fmla="*/ 361269 w 904622"/>
                <a:gd name="connsiteY111" fmla="*/ 620353 h 728775"/>
                <a:gd name="connsiteX112" fmla="*/ 356878 w 904622"/>
                <a:gd name="connsiteY112" fmla="*/ 624606 h 728775"/>
                <a:gd name="connsiteX113" fmla="*/ 345008 w 904622"/>
                <a:gd name="connsiteY113" fmla="*/ 634184 h 728775"/>
                <a:gd name="connsiteX114" fmla="*/ 337424 w 904622"/>
                <a:gd name="connsiteY114" fmla="*/ 638383 h 728775"/>
                <a:gd name="connsiteX115" fmla="*/ 336040 w 904622"/>
                <a:gd name="connsiteY115" fmla="*/ 640871 h 728775"/>
                <a:gd name="connsiteX116" fmla="*/ 335667 w 904622"/>
                <a:gd name="connsiteY116" fmla="*/ 646705 h 728775"/>
                <a:gd name="connsiteX117" fmla="*/ 335667 w 904622"/>
                <a:gd name="connsiteY117" fmla="*/ 659599 h 728775"/>
                <a:gd name="connsiteX118" fmla="*/ 335667 w 904622"/>
                <a:gd name="connsiteY118" fmla="*/ 671958 h 728775"/>
                <a:gd name="connsiteX119" fmla="*/ 335667 w 904622"/>
                <a:gd name="connsiteY119" fmla="*/ 689879 h 728775"/>
                <a:gd name="connsiteX120" fmla="*/ 335667 w 904622"/>
                <a:gd name="connsiteY120" fmla="*/ 707802 h 728775"/>
                <a:gd name="connsiteX121" fmla="*/ 335667 w 904622"/>
                <a:gd name="connsiteY121" fmla="*/ 728401 h 728775"/>
                <a:gd name="connsiteX122" fmla="*/ 325634 w 904622"/>
                <a:gd name="connsiteY122" fmla="*/ 728401 h 728775"/>
                <a:gd name="connsiteX123" fmla="*/ 325634 w 904622"/>
                <a:gd name="connsiteY123" fmla="*/ 728427 h 728775"/>
                <a:gd name="connsiteX124" fmla="*/ 325581 w 904622"/>
                <a:gd name="connsiteY124" fmla="*/ 728401 h 728775"/>
                <a:gd name="connsiteX125" fmla="*/ 0 w 904622"/>
                <a:gd name="connsiteY125" fmla="*/ 728776 h 728775"/>
                <a:gd name="connsiteX126" fmla="*/ 106 w 904622"/>
                <a:gd name="connsiteY126" fmla="*/ 728454 h 728775"/>
                <a:gd name="connsiteX127" fmla="*/ 10219 w 904622"/>
                <a:gd name="connsiteY127" fmla="*/ 718826 h 728775"/>
                <a:gd name="connsiteX128" fmla="*/ 17059 w 904622"/>
                <a:gd name="connsiteY128" fmla="*/ 706626 h 728775"/>
                <a:gd name="connsiteX129" fmla="*/ 28662 w 904622"/>
                <a:gd name="connsiteY129" fmla="*/ 701195 h 728775"/>
                <a:gd name="connsiteX130" fmla="*/ 52933 w 904622"/>
                <a:gd name="connsiteY130" fmla="*/ 698573 h 728775"/>
                <a:gd name="connsiteX131" fmla="*/ 88993 w 904622"/>
                <a:gd name="connsiteY131" fmla="*/ 688436 h 728775"/>
                <a:gd name="connsiteX132" fmla="*/ 121354 w 904622"/>
                <a:gd name="connsiteY132" fmla="*/ 673107 h 728775"/>
                <a:gd name="connsiteX133" fmla="*/ 130509 w 904622"/>
                <a:gd name="connsiteY133" fmla="*/ 667008 h 728775"/>
                <a:gd name="connsiteX134" fmla="*/ 140303 w 904622"/>
                <a:gd name="connsiteY134" fmla="*/ 654755 h 728775"/>
                <a:gd name="connsiteX135" fmla="*/ 156590 w 904622"/>
                <a:gd name="connsiteY135" fmla="*/ 638785 h 728775"/>
                <a:gd name="connsiteX136" fmla="*/ 187008 w 904622"/>
                <a:gd name="connsiteY136" fmla="*/ 619578 h 728775"/>
                <a:gd name="connsiteX137" fmla="*/ 201007 w 904622"/>
                <a:gd name="connsiteY137" fmla="*/ 608824 h 728775"/>
                <a:gd name="connsiteX138" fmla="*/ 222350 w 904622"/>
                <a:gd name="connsiteY138" fmla="*/ 581833 h 728775"/>
                <a:gd name="connsiteX139" fmla="*/ 236535 w 904622"/>
                <a:gd name="connsiteY139" fmla="*/ 559441 h 728775"/>
                <a:gd name="connsiteX140" fmla="*/ 248324 w 904622"/>
                <a:gd name="connsiteY140" fmla="*/ 544996 h 728775"/>
                <a:gd name="connsiteX141" fmla="*/ 256468 w 904622"/>
                <a:gd name="connsiteY141" fmla="*/ 532155 h 728775"/>
                <a:gd name="connsiteX142" fmla="*/ 262189 w 904622"/>
                <a:gd name="connsiteY142" fmla="*/ 519128 h 728775"/>
                <a:gd name="connsiteX143" fmla="*/ 265409 w 904622"/>
                <a:gd name="connsiteY143" fmla="*/ 498102 h 728775"/>
                <a:gd name="connsiteX144" fmla="*/ 263254 w 904622"/>
                <a:gd name="connsiteY144" fmla="*/ 489862 h 728775"/>
                <a:gd name="connsiteX145" fmla="*/ 254259 w 904622"/>
                <a:gd name="connsiteY145" fmla="*/ 476380 h 728775"/>
                <a:gd name="connsiteX146" fmla="*/ 248244 w 904622"/>
                <a:gd name="connsiteY146" fmla="*/ 472769 h 728775"/>
                <a:gd name="connsiteX147" fmla="*/ 246621 w 904622"/>
                <a:gd name="connsiteY147" fmla="*/ 466403 h 728775"/>
                <a:gd name="connsiteX148" fmla="*/ 249841 w 904622"/>
                <a:gd name="connsiteY148" fmla="*/ 455167 h 728775"/>
                <a:gd name="connsiteX149" fmla="*/ 249788 w 904622"/>
                <a:gd name="connsiteY149" fmla="*/ 435798 h 728775"/>
                <a:gd name="connsiteX150" fmla="*/ 251597 w 904622"/>
                <a:gd name="connsiteY150" fmla="*/ 404768 h 728775"/>
                <a:gd name="connsiteX151" fmla="*/ 261604 w 904622"/>
                <a:gd name="connsiteY151" fmla="*/ 379648 h 728775"/>
                <a:gd name="connsiteX152" fmla="*/ 286061 w 904622"/>
                <a:gd name="connsiteY152" fmla="*/ 346611 h 728775"/>
                <a:gd name="connsiteX153" fmla="*/ 290612 w 904622"/>
                <a:gd name="connsiteY153" fmla="*/ 332996 h 728775"/>
                <a:gd name="connsiteX154" fmla="*/ 293406 w 904622"/>
                <a:gd name="connsiteY154" fmla="*/ 311328 h 728775"/>
                <a:gd name="connsiteX155" fmla="*/ 293646 w 904622"/>
                <a:gd name="connsiteY155" fmla="*/ 303650 h 728775"/>
                <a:gd name="connsiteX156" fmla="*/ 324250 w 904622"/>
                <a:gd name="connsiteY156" fmla="*/ 272726 h 728775"/>
                <a:gd name="connsiteX157" fmla="*/ 342161 w 904622"/>
                <a:gd name="connsiteY157" fmla="*/ 248945 h 728775"/>
                <a:gd name="connsiteX158" fmla="*/ 348388 w 904622"/>
                <a:gd name="connsiteY158" fmla="*/ 243111 h 728775"/>
                <a:gd name="connsiteX159" fmla="*/ 364196 w 904622"/>
                <a:gd name="connsiteY159" fmla="*/ 232224 h 728775"/>
                <a:gd name="connsiteX160" fmla="*/ 419391 w 904622"/>
                <a:gd name="connsiteY160" fmla="*/ 208389 h 728775"/>
                <a:gd name="connsiteX161" fmla="*/ 450581 w 904622"/>
                <a:gd name="connsiteY161" fmla="*/ 191296 h 728775"/>
                <a:gd name="connsiteX162" fmla="*/ 468784 w 904622"/>
                <a:gd name="connsiteY162" fmla="*/ 178828 h 728775"/>
                <a:gd name="connsiteX163" fmla="*/ 479642 w 904622"/>
                <a:gd name="connsiteY163" fmla="*/ 164036 h 728775"/>
                <a:gd name="connsiteX164" fmla="*/ 509715 w 904622"/>
                <a:gd name="connsiteY164" fmla="*/ 105745 h 728775"/>
                <a:gd name="connsiteX165" fmla="*/ 539229 w 904622"/>
                <a:gd name="connsiteY165" fmla="*/ 22924 h 728775"/>
                <a:gd name="connsiteX166" fmla="*/ 541704 w 904622"/>
                <a:gd name="connsiteY166" fmla="*/ 13294 h 728775"/>
                <a:gd name="connsiteX167" fmla="*/ 554903 w 904622"/>
                <a:gd name="connsiteY167" fmla="*/ 10512 h 728775"/>
                <a:gd name="connsiteX168" fmla="*/ 564245 w 904622"/>
                <a:gd name="connsiteY168" fmla="*/ 9309 h 728775"/>
                <a:gd name="connsiteX169" fmla="*/ 571776 w 904622"/>
                <a:gd name="connsiteY169" fmla="*/ 6260 h 728775"/>
                <a:gd name="connsiteX170" fmla="*/ 581090 w 904622"/>
                <a:gd name="connsiteY170" fmla="*/ 0 h 728775"/>
                <a:gd name="connsiteX171" fmla="*/ 590032 w 904622"/>
                <a:gd name="connsiteY171" fmla="*/ 2515 h 728775"/>
                <a:gd name="connsiteX172" fmla="*/ 585561 w 904622"/>
                <a:gd name="connsiteY172" fmla="*/ 6768 h 728775"/>
                <a:gd name="connsiteX173" fmla="*/ 585561 w 904622"/>
                <a:gd name="connsiteY173" fmla="*/ 17041 h 728775"/>
                <a:gd name="connsiteX174" fmla="*/ 591895 w 904622"/>
                <a:gd name="connsiteY174" fmla="*/ 29052 h 728775"/>
                <a:gd name="connsiteX175" fmla="*/ 602913 w 904622"/>
                <a:gd name="connsiteY175" fmla="*/ 42534 h 728775"/>
                <a:gd name="connsiteX176" fmla="*/ 622926 w 904622"/>
                <a:gd name="connsiteY176" fmla="*/ 59628 h 728775"/>
                <a:gd name="connsiteX177" fmla="*/ 638521 w 904622"/>
                <a:gd name="connsiteY177" fmla="*/ 66477 h 728775"/>
                <a:gd name="connsiteX178" fmla="*/ 660796 w 904622"/>
                <a:gd name="connsiteY178" fmla="*/ 70596 h 728775"/>
                <a:gd name="connsiteX179" fmla="*/ 686770 w 904622"/>
                <a:gd name="connsiteY179" fmla="*/ 63106 h 728775"/>
                <a:gd name="connsiteX180" fmla="*/ 701301 w 904622"/>
                <a:gd name="connsiteY180" fmla="*/ 62973 h 728775"/>
                <a:gd name="connsiteX181" fmla="*/ 708353 w 904622"/>
                <a:gd name="connsiteY181" fmla="*/ 59736 h 728775"/>
                <a:gd name="connsiteX182" fmla="*/ 716044 w 904622"/>
                <a:gd name="connsiteY182" fmla="*/ 64471 h 728775"/>
                <a:gd name="connsiteX183" fmla="*/ 730654 w 904622"/>
                <a:gd name="connsiteY183" fmla="*/ 65996 h 728775"/>
                <a:gd name="connsiteX184" fmla="*/ 744759 w 904622"/>
                <a:gd name="connsiteY184" fmla="*/ 63507 h 728775"/>
                <a:gd name="connsiteX185" fmla="*/ 755431 w 904622"/>
                <a:gd name="connsiteY185" fmla="*/ 56338 h 728775"/>
                <a:gd name="connsiteX186" fmla="*/ 762217 w 904622"/>
                <a:gd name="connsiteY186" fmla="*/ 48072 h 728775"/>
                <a:gd name="connsiteX187" fmla="*/ 763282 w 904622"/>
                <a:gd name="connsiteY187" fmla="*/ 52138 h 728775"/>
                <a:gd name="connsiteX188" fmla="*/ 763601 w 904622"/>
                <a:gd name="connsiteY188" fmla="*/ 56526 h 728775"/>
                <a:gd name="connsiteX189" fmla="*/ 765677 w 904622"/>
                <a:gd name="connsiteY189" fmla="*/ 59094 h 728775"/>
                <a:gd name="connsiteX190" fmla="*/ 769882 w 904622"/>
                <a:gd name="connsiteY190" fmla="*/ 69580 h 728775"/>
                <a:gd name="connsiteX191" fmla="*/ 772091 w 904622"/>
                <a:gd name="connsiteY191" fmla="*/ 73673 h 728775"/>
                <a:gd name="connsiteX192" fmla="*/ 780208 w 904622"/>
                <a:gd name="connsiteY192" fmla="*/ 73002 h 728775"/>
                <a:gd name="connsiteX193" fmla="*/ 787260 w 904622"/>
                <a:gd name="connsiteY193" fmla="*/ 75062 h 728775"/>
                <a:gd name="connsiteX194" fmla="*/ 803174 w 904622"/>
                <a:gd name="connsiteY194" fmla="*/ 74075 h 7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904622" h="728775">
                  <a:moveTo>
                    <a:pt x="818423" y="75843"/>
                  </a:moveTo>
                  <a:lnTo>
                    <a:pt x="820579" y="82611"/>
                  </a:lnTo>
                  <a:lnTo>
                    <a:pt x="824997" y="88015"/>
                  </a:lnTo>
                  <a:lnTo>
                    <a:pt x="840752" y="100347"/>
                  </a:lnTo>
                  <a:lnTo>
                    <a:pt x="850093" y="107944"/>
                  </a:lnTo>
                  <a:lnTo>
                    <a:pt x="850359" y="110566"/>
                  </a:lnTo>
                  <a:lnTo>
                    <a:pt x="847351" y="116799"/>
                  </a:lnTo>
                  <a:lnTo>
                    <a:pt x="846074" y="121079"/>
                  </a:lnTo>
                  <a:lnTo>
                    <a:pt x="848523" y="125653"/>
                  </a:lnTo>
                  <a:lnTo>
                    <a:pt x="854297" y="131164"/>
                  </a:lnTo>
                  <a:lnTo>
                    <a:pt x="854750" y="133812"/>
                  </a:lnTo>
                  <a:lnTo>
                    <a:pt x="853366" y="136889"/>
                  </a:lnTo>
                  <a:lnTo>
                    <a:pt x="850385" y="142799"/>
                  </a:lnTo>
                  <a:lnTo>
                    <a:pt x="856719" y="160135"/>
                  </a:lnTo>
                  <a:lnTo>
                    <a:pt x="857784" y="176909"/>
                  </a:lnTo>
                  <a:lnTo>
                    <a:pt x="856134" y="188813"/>
                  </a:lnTo>
                  <a:lnTo>
                    <a:pt x="856187" y="195687"/>
                  </a:lnTo>
                  <a:lnTo>
                    <a:pt x="857012" y="201518"/>
                  </a:lnTo>
                  <a:lnTo>
                    <a:pt x="862388" y="214973"/>
                  </a:lnTo>
                  <a:lnTo>
                    <a:pt x="858795" y="237206"/>
                  </a:lnTo>
                  <a:lnTo>
                    <a:pt x="862840" y="249296"/>
                  </a:lnTo>
                  <a:lnTo>
                    <a:pt x="868402" y="259087"/>
                  </a:lnTo>
                  <a:lnTo>
                    <a:pt x="871436" y="276529"/>
                  </a:lnTo>
                  <a:lnTo>
                    <a:pt x="875907" y="284795"/>
                  </a:lnTo>
                  <a:lnTo>
                    <a:pt x="883226" y="292044"/>
                  </a:lnTo>
                  <a:lnTo>
                    <a:pt x="887404" y="294479"/>
                  </a:lnTo>
                  <a:lnTo>
                    <a:pt x="895468" y="300472"/>
                  </a:lnTo>
                  <a:lnTo>
                    <a:pt x="901242" y="305446"/>
                  </a:lnTo>
                  <a:lnTo>
                    <a:pt x="904622" y="312885"/>
                  </a:lnTo>
                  <a:lnTo>
                    <a:pt x="897384" y="318984"/>
                  </a:lnTo>
                  <a:lnTo>
                    <a:pt x="891582" y="324440"/>
                  </a:lnTo>
                  <a:lnTo>
                    <a:pt x="889932" y="330327"/>
                  </a:lnTo>
                  <a:lnTo>
                    <a:pt x="892647" y="339742"/>
                  </a:lnTo>
                  <a:lnTo>
                    <a:pt x="892647" y="344799"/>
                  </a:lnTo>
                  <a:lnTo>
                    <a:pt x="888947" y="346403"/>
                  </a:lnTo>
                  <a:lnTo>
                    <a:pt x="873884" y="345868"/>
                  </a:lnTo>
                  <a:lnTo>
                    <a:pt x="862068" y="345467"/>
                  </a:lnTo>
                  <a:lnTo>
                    <a:pt x="848496" y="345011"/>
                  </a:lnTo>
                  <a:lnTo>
                    <a:pt x="829388" y="344101"/>
                  </a:lnTo>
                  <a:lnTo>
                    <a:pt x="817572" y="343540"/>
                  </a:lnTo>
                  <a:lnTo>
                    <a:pt x="801338" y="342789"/>
                  </a:lnTo>
                  <a:lnTo>
                    <a:pt x="795749" y="343165"/>
                  </a:lnTo>
                  <a:lnTo>
                    <a:pt x="780873" y="345786"/>
                  </a:lnTo>
                  <a:lnTo>
                    <a:pt x="770361" y="347657"/>
                  </a:lnTo>
                  <a:lnTo>
                    <a:pt x="768578" y="348165"/>
                  </a:lnTo>
                  <a:lnTo>
                    <a:pt x="765304" y="350494"/>
                  </a:lnTo>
                  <a:lnTo>
                    <a:pt x="763042" y="357421"/>
                  </a:lnTo>
                  <a:lnTo>
                    <a:pt x="761020" y="365312"/>
                  </a:lnTo>
                  <a:lnTo>
                    <a:pt x="758837" y="368817"/>
                  </a:lnTo>
                  <a:lnTo>
                    <a:pt x="727301" y="380212"/>
                  </a:lnTo>
                  <a:lnTo>
                    <a:pt x="714980" y="381790"/>
                  </a:lnTo>
                  <a:lnTo>
                    <a:pt x="707847" y="380611"/>
                  </a:lnTo>
                  <a:lnTo>
                    <a:pt x="702764" y="381548"/>
                  </a:lnTo>
                  <a:lnTo>
                    <a:pt x="698400" y="383983"/>
                  </a:lnTo>
                  <a:lnTo>
                    <a:pt x="696909" y="387648"/>
                  </a:lnTo>
                  <a:lnTo>
                    <a:pt x="696697" y="392358"/>
                  </a:lnTo>
                  <a:lnTo>
                    <a:pt x="697628" y="397093"/>
                  </a:lnTo>
                  <a:lnTo>
                    <a:pt x="700662" y="403674"/>
                  </a:lnTo>
                  <a:lnTo>
                    <a:pt x="701194" y="410253"/>
                  </a:lnTo>
                  <a:lnTo>
                    <a:pt x="699251" y="414907"/>
                  </a:lnTo>
                  <a:lnTo>
                    <a:pt x="698799" y="419562"/>
                  </a:lnTo>
                  <a:lnTo>
                    <a:pt x="697894" y="424592"/>
                  </a:lnTo>
                  <a:lnTo>
                    <a:pt x="699517" y="427320"/>
                  </a:lnTo>
                  <a:lnTo>
                    <a:pt x="702551" y="427748"/>
                  </a:lnTo>
                  <a:lnTo>
                    <a:pt x="705612" y="430050"/>
                  </a:lnTo>
                  <a:lnTo>
                    <a:pt x="709923" y="432139"/>
                  </a:lnTo>
                  <a:lnTo>
                    <a:pt x="713489" y="436123"/>
                  </a:lnTo>
                  <a:lnTo>
                    <a:pt x="713330" y="441794"/>
                  </a:lnTo>
                  <a:lnTo>
                    <a:pt x="710349" y="445006"/>
                  </a:lnTo>
                  <a:lnTo>
                    <a:pt x="707714" y="446688"/>
                  </a:lnTo>
                  <a:lnTo>
                    <a:pt x="695898" y="448189"/>
                  </a:lnTo>
                  <a:lnTo>
                    <a:pt x="686557" y="449390"/>
                  </a:lnTo>
                  <a:lnTo>
                    <a:pt x="674342" y="458433"/>
                  </a:lnTo>
                  <a:lnTo>
                    <a:pt x="661328" y="468064"/>
                  </a:lnTo>
                  <a:lnTo>
                    <a:pt x="645946" y="474430"/>
                  </a:lnTo>
                  <a:lnTo>
                    <a:pt x="639160" y="476221"/>
                  </a:lnTo>
                  <a:lnTo>
                    <a:pt x="627317" y="480795"/>
                  </a:lnTo>
                  <a:lnTo>
                    <a:pt x="613132" y="488313"/>
                  </a:lnTo>
                  <a:lnTo>
                    <a:pt x="606133" y="500350"/>
                  </a:lnTo>
                  <a:lnTo>
                    <a:pt x="597324" y="514208"/>
                  </a:lnTo>
                  <a:lnTo>
                    <a:pt x="588835" y="523490"/>
                  </a:lnTo>
                  <a:lnTo>
                    <a:pt x="577258" y="532291"/>
                  </a:lnTo>
                  <a:lnTo>
                    <a:pt x="566453" y="535634"/>
                  </a:lnTo>
                  <a:lnTo>
                    <a:pt x="552881" y="539862"/>
                  </a:lnTo>
                  <a:lnTo>
                    <a:pt x="535769" y="543099"/>
                  </a:lnTo>
                  <a:lnTo>
                    <a:pt x="523660" y="544171"/>
                  </a:lnTo>
                  <a:lnTo>
                    <a:pt x="520041" y="544868"/>
                  </a:lnTo>
                  <a:lnTo>
                    <a:pt x="509369" y="545081"/>
                  </a:lnTo>
                  <a:lnTo>
                    <a:pt x="504153" y="544411"/>
                  </a:lnTo>
                  <a:lnTo>
                    <a:pt x="500241" y="544035"/>
                  </a:lnTo>
                  <a:lnTo>
                    <a:pt x="498671" y="545025"/>
                  </a:lnTo>
                  <a:lnTo>
                    <a:pt x="498138" y="547192"/>
                  </a:lnTo>
                  <a:lnTo>
                    <a:pt x="497925" y="552168"/>
                  </a:lnTo>
                  <a:lnTo>
                    <a:pt x="497207" y="557866"/>
                  </a:lnTo>
                  <a:lnTo>
                    <a:pt x="493827" y="562654"/>
                  </a:lnTo>
                  <a:lnTo>
                    <a:pt x="491432" y="564793"/>
                  </a:lnTo>
                  <a:lnTo>
                    <a:pt x="488638" y="565674"/>
                  </a:lnTo>
                  <a:lnTo>
                    <a:pt x="479669" y="564391"/>
                  </a:lnTo>
                  <a:lnTo>
                    <a:pt x="472164" y="562867"/>
                  </a:lnTo>
                  <a:lnTo>
                    <a:pt x="454307" y="560833"/>
                  </a:lnTo>
                  <a:lnTo>
                    <a:pt x="450741" y="561315"/>
                  </a:lnTo>
                  <a:lnTo>
                    <a:pt x="449410" y="561903"/>
                  </a:lnTo>
                  <a:lnTo>
                    <a:pt x="443848" y="565166"/>
                  </a:lnTo>
                  <a:lnTo>
                    <a:pt x="435279" y="572013"/>
                  </a:lnTo>
                  <a:lnTo>
                    <a:pt x="429451" y="578007"/>
                  </a:lnTo>
                  <a:lnTo>
                    <a:pt x="425113" y="580817"/>
                  </a:lnTo>
                  <a:lnTo>
                    <a:pt x="414734" y="582289"/>
                  </a:lnTo>
                  <a:lnTo>
                    <a:pt x="410210" y="584481"/>
                  </a:lnTo>
                  <a:lnTo>
                    <a:pt x="390889" y="599435"/>
                  </a:lnTo>
                  <a:lnTo>
                    <a:pt x="386764" y="603073"/>
                  </a:lnTo>
                  <a:lnTo>
                    <a:pt x="366884" y="616047"/>
                  </a:lnTo>
                  <a:lnTo>
                    <a:pt x="361269" y="620353"/>
                  </a:lnTo>
                  <a:lnTo>
                    <a:pt x="356878" y="624606"/>
                  </a:lnTo>
                  <a:lnTo>
                    <a:pt x="345008" y="634184"/>
                  </a:lnTo>
                  <a:lnTo>
                    <a:pt x="337424" y="638383"/>
                  </a:lnTo>
                  <a:lnTo>
                    <a:pt x="336040" y="640871"/>
                  </a:lnTo>
                  <a:lnTo>
                    <a:pt x="335667" y="646705"/>
                  </a:lnTo>
                  <a:lnTo>
                    <a:pt x="335667" y="659599"/>
                  </a:lnTo>
                  <a:lnTo>
                    <a:pt x="335667" y="671958"/>
                  </a:lnTo>
                  <a:lnTo>
                    <a:pt x="335667" y="689879"/>
                  </a:lnTo>
                  <a:lnTo>
                    <a:pt x="335667" y="707802"/>
                  </a:lnTo>
                  <a:lnTo>
                    <a:pt x="335667" y="728401"/>
                  </a:lnTo>
                  <a:lnTo>
                    <a:pt x="325634" y="728401"/>
                  </a:lnTo>
                  <a:lnTo>
                    <a:pt x="325634" y="728427"/>
                  </a:lnTo>
                  <a:lnTo>
                    <a:pt x="325581" y="728401"/>
                  </a:lnTo>
                  <a:lnTo>
                    <a:pt x="0" y="728776"/>
                  </a:lnTo>
                  <a:lnTo>
                    <a:pt x="106" y="728454"/>
                  </a:lnTo>
                  <a:lnTo>
                    <a:pt x="10219" y="718826"/>
                  </a:lnTo>
                  <a:lnTo>
                    <a:pt x="17059" y="706626"/>
                  </a:lnTo>
                  <a:lnTo>
                    <a:pt x="28662" y="701195"/>
                  </a:lnTo>
                  <a:lnTo>
                    <a:pt x="52933" y="698573"/>
                  </a:lnTo>
                  <a:lnTo>
                    <a:pt x="88993" y="688436"/>
                  </a:lnTo>
                  <a:lnTo>
                    <a:pt x="121354" y="673107"/>
                  </a:lnTo>
                  <a:lnTo>
                    <a:pt x="130509" y="667008"/>
                  </a:lnTo>
                  <a:lnTo>
                    <a:pt x="140303" y="654755"/>
                  </a:lnTo>
                  <a:lnTo>
                    <a:pt x="156590" y="638785"/>
                  </a:lnTo>
                  <a:lnTo>
                    <a:pt x="187008" y="619578"/>
                  </a:lnTo>
                  <a:lnTo>
                    <a:pt x="201007" y="608824"/>
                  </a:lnTo>
                  <a:lnTo>
                    <a:pt x="222350" y="581833"/>
                  </a:lnTo>
                  <a:lnTo>
                    <a:pt x="236535" y="559441"/>
                  </a:lnTo>
                  <a:lnTo>
                    <a:pt x="248324" y="544996"/>
                  </a:lnTo>
                  <a:lnTo>
                    <a:pt x="256468" y="532155"/>
                  </a:lnTo>
                  <a:lnTo>
                    <a:pt x="262189" y="519128"/>
                  </a:lnTo>
                  <a:lnTo>
                    <a:pt x="265409" y="498102"/>
                  </a:lnTo>
                  <a:lnTo>
                    <a:pt x="263254" y="489862"/>
                  </a:lnTo>
                  <a:lnTo>
                    <a:pt x="254259" y="476380"/>
                  </a:lnTo>
                  <a:lnTo>
                    <a:pt x="248244" y="472769"/>
                  </a:lnTo>
                  <a:lnTo>
                    <a:pt x="246621" y="466403"/>
                  </a:lnTo>
                  <a:lnTo>
                    <a:pt x="249841" y="455167"/>
                  </a:lnTo>
                  <a:lnTo>
                    <a:pt x="249788" y="435798"/>
                  </a:lnTo>
                  <a:lnTo>
                    <a:pt x="251597" y="404768"/>
                  </a:lnTo>
                  <a:lnTo>
                    <a:pt x="261604" y="379648"/>
                  </a:lnTo>
                  <a:lnTo>
                    <a:pt x="286061" y="346611"/>
                  </a:lnTo>
                  <a:lnTo>
                    <a:pt x="290612" y="332996"/>
                  </a:lnTo>
                  <a:lnTo>
                    <a:pt x="293406" y="311328"/>
                  </a:lnTo>
                  <a:lnTo>
                    <a:pt x="293646" y="303650"/>
                  </a:lnTo>
                  <a:lnTo>
                    <a:pt x="324250" y="272726"/>
                  </a:lnTo>
                  <a:lnTo>
                    <a:pt x="342161" y="248945"/>
                  </a:lnTo>
                  <a:lnTo>
                    <a:pt x="348388" y="243111"/>
                  </a:lnTo>
                  <a:lnTo>
                    <a:pt x="364196" y="232224"/>
                  </a:lnTo>
                  <a:lnTo>
                    <a:pt x="419391" y="208389"/>
                  </a:lnTo>
                  <a:lnTo>
                    <a:pt x="450581" y="191296"/>
                  </a:lnTo>
                  <a:lnTo>
                    <a:pt x="468784" y="178828"/>
                  </a:lnTo>
                  <a:lnTo>
                    <a:pt x="479642" y="164036"/>
                  </a:lnTo>
                  <a:lnTo>
                    <a:pt x="509715" y="105745"/>
                  </a:lnTo>
                  <a:lnTo>
                    <a:pt x="539229" y="22924"/>
                  </a:lnTo>
                  <a:lnTo>
                    <a:pt x="541704" y="13294"/>
                  </a:lnTo>
                  <a:lnTo>
                    <a:pt x="554903" y="10512"/>
                  </a:lnTo>
                  <a:lnTo>
                    <a:pt x="564245" y="9309"/>
                  </a:lnTo>
                  <a:lnTo>
                    <a:pt x="571776" y="6260"/>
                  </a:lnTo>
                  <a:lnTo>
                    <a:pt x="581090" y="0"/>
                  </a:lnTo>
                  <a:lnTo>
                    <a:pt x="590032" y="2515"/>
                  </a:lnTo>
                  <a:lnTo>
                    <a:pt x="585561" y="6768"/>
                  </a:lnTo>
                  <a:lnTo>
                    <a:pt x="585561" y="17041"/>
                  </a:lnTo>
                  <a:lnTo>
                    <a:pt x="591895" y="29052"/>
                  </a:lnTo>
                  <a:lnTo>
                    <a:pt x="602913" y="42534"/>
                  </a:lnTo>
                  <a:lnTo>
                    <a:pt x="622926" y="59628"/>
                  </a:lnTo>
                  <a:lnTo>
                    <a:pt x="638521" y="66477"/>
                  </a:lnTo>
                  <a:lnTo>
                    <a:pt x="660796" y="70596"/>
                  </a:lnTo>
                  <a:lnTo>
                    <a:pt x="686770" y="63106"/>
                  </a:lnTo>
                  <a:lnTo>
                    <a:pt x="701301" y="62973"/>
                  </a:lnTo>
                  <a:lnTo>
                    <a:pt x="708353" y="59736"/>
                  </a:lnTo>
                  <a:lnTo>
                    <a:pt x="716044" y="64471"/>
                  </a:lnTo>
                  <a:lnTo>
                    <a:pt x="730654" y="65996"/>
                  </a:lnTo>
                  <a:lnTo>
                    <a:pt x="744759" y="63507"/>
                  </a:lnTo>
                  <a:lnTo>
                    <a:pt x="755431" y="56338"/>
                  </a:lnTo>
                  <a:lnTo>
                    <a:pt x="762217" y="48072"/>
                  </a:lnTo>
                  <a:lnTo>
                    <a:pt x="763282" y="52138"/>
                  </a:lnTo>
                  <a:lnTo>
                    <a:pt x="763601" y="56526"/>
                  </a:lnTo>
                  <a:lnTo>
                    <a:pt x="765677" y="59094"/>
                  </a:lnTo>
                  <a:lnTo>
                    <a:pt x="769882" y="69580"/>
                  </a:lnTo>
                  <a:lnTo>
                    <a:pt x="772091" y="73673"/>
                  </a:lnTo>
                  <a:lnTo>
                    <a:pt x="780208" y="73002"/>
                  </a:lnTo>
                  <a:lnTo>
                    <a:pt x="787260" y="75062"/>
                  </a:lnTo>
                  <a:lnTo>
                    <a:pt x="803174" y="7407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BA4E13C-FA40-73E3-799E-CAD717F04A2A}"/>
                </a:ext>
              </a:extLst>
            </p:cNvPr>
            <p:cNvSpPr/>
            <p:nvPr/>
          </p:nvSpPr>
          <p:spPr>
            <a:xfrm>
              <a:off x="7267003" y="1955187"/>
              <a:ext cx="127378" cy="156054"/>
            </a:xfrm>
            <a:custGeom>
              <a:avLst/>
              <a:gdLst>
                <a:gd name="connsiteX0" fmla="*/ 11231 w 102592"/>
                <a:gd name="connsiteY0" fmla="*/ 109198 h 116582"/>
                <a:gd name="connsiteX1" fmla="*/ 3539 w 102592"/>
                <a:gd name="connsiteY1" fmla="*/ 116583 h 116582"/>
                <a:gd name="connsiteX2" fmla="*/ 1091 w 102592"/>
                <a:gd name="connsiteY2" fmla="*/ 109254 h 116582"/>
                <a:gd name="connsiteX3" fmla="*/ 0 w 102592"/>
                <a:gd name="connsiteY3" fmla="*/ 106606 h 116582"/>
                <a:gd name="connsiteX4" fmla="*/ 14132 w 102592"/>
                <a:gd name="connsiteY4" fmla="*/ 92506 h 116582"/>
                <a:gd name="connsiteX5" fmla="*/ 20864 w 102592"/>
                <a:gd name="connsiteY5" fmla="*/ 83625 h 116582"/>
                <a:gd name="connsiteX6" fmla="*/ 24351 w 102592"/>
                <a:gd name="connsiteY6" fmla="*/ 87423 h 116582"/>
                <a:gd name="connsiteX7" fmla="*/ 24457 w 102592"/>
                <a:gd name="connsiteY7" fmla="*/ 88842 h 116582"/>
                <a:gd name="connsiteX8" fmla="*/ 11364 w 102592"/>
                <a:gd name="connsiteY8" fmla="*/ 103101 h 116582"/>
                <a:gd name="connsiteX9" fmla="*/ 11231 w 102592"/>
                <a:gd name="connsiteY9" fmla="*/ 109200 h 116582"/>
                <a:gd name="connsiteX10" fmla="*/ 99585 w 102592"/>
                <a:gd name="connsiteY10" fmla="*/ 48475 h 116582"/>
                <a:gd name="connsiteX11" fmla="*/ 101634 w 102592"/>
                <a:gd name="connsiteY11" fmla="*/ 67788 h 116582"/>
                <a:gd name="connsiteX12" fmla="*/ 97190 w 102592"/>
                <a:gd name="connsiteY12" fmla="*/ 75974 h 116582"/>
                <a:gd name="connsiteX13" fmla="*/ 94662 w 102592"/>
                <a:gd name="connsiteY13" fmla="*/ 85632 h 116582"/>
                <a:gd name="connsiteX14" fmla="*/ 93544 w 102592"/>
                <a:gd name="connsiteY14" fmla="*/ 92908 h 116582"/>
                <a:gd name="connsiteX15" fmla="*/ 90430 w 102592"/>
                <a:gd name="connsiteY15" fmla="*/ 92586 h 116582"/>
                <a:gd name="connsiteX16" fmla="*/ 80557 w 102592"/>
                <a:gd name="connsiteY16" fmla="*/ 97855 h 116582"/>
                <a:gd name="connsiteX17" fmla="*/ 67437 w 102592"/>
                <a:gd name="connsiteY17" fmla="*/ 102832 h 116582"/>
                <a:gd name="connsiteX18" fmla="*/ 53013 w 102592"/>
                <a:gd name="connsiteY18" fmla="*/ 104115 h 116582"/>
                <a:gd name="connsiteX19" fmla="*/ 50963 w 102592"/>
                <a:gd name="connsiteY19" fmla="*/ 102643 h 116582"/>
                <a:gd name="connsiteX20" fmla="*/ 50378 w 102592"/>
                <a:gd name="connsiteY20" fmla="*/ 100128 h 116582"/>
                <a:gd name="connsiteX21" fmla="*/ 54610 w 102592"/>
                <a:gd name="connsiteY21" fmla="*/ 87875 h 116582"/>
                <a:gd name="connsiteX22" fmla="*/ 56233 w 102592"/>
                <a:gd name="connsiteY22" fmla="*/ 82124 h 116582"/>
                <a:gd name="connsiteX23" fmla="*/ 62487 w 102592"/>
                <a:gd name="connsiteY23" fmla="*/ 75918 h 116582"/>
                <a:gd name="connsiteX24" fmla="*/ 71349 w 102592"/>
                <a:gd name="connsiteY24" fmla="*/ 70540 h 116582"/>
                <a:gd name="connsiteX25" fmla="*/ 75101 w 102592"/>
                <a:gd name="connsiteY25" fmla="*/ 69177 h 116582"/>
                <a:gd name="connsiteX26" fmla="*/ 74676 w 102592"/>
                <a:gd name="connsiteY26" fmla="*/ 66875 h 116582"/>
                <a:gd name="connsiteX27" fmla="*/ 69379 w 102592"/>
                <a:gd name="connsiteY27" fmla="*/ 63317 h 116582"/>
                <a:gd name="connsiteX28" fmla="*/ 63844 w 102592"/>
                <a:gd name="connsiteY28" fmla="*/ 61473 h 116582"/>
                <a:gd name="connsiteX29" fmla="*/ 58601 w 102592"/>
                <a:gd name="connsiteY29" fmla="*/ 63317 h 116582"/>
                <a:gd name="connsiteX30" fmla="*/ 56951 w 102592"/>
                <a:gd name="connsiteY30" fmla="*/ 62756 h 116582"/>
                <a:gd name="connsiteX31" fmla="*/ 56393 w 102592"/>
                <a:gd name="connsiteY31" fmla="*/ 61178 h 116582"/>
                <a:gd name="connsiteX32" fmla="*/ 58229 w 102592"/>
                <a:gd name="connsiteY32" fmla="*/ 58958 h 116582"/>
                <a:gd name="connsiteX33" fmla="*/ 59080 w 102592"/>
                <a:gd name="connsiteY33" fmla="*/ 54838 h 116582"/>
                <a:gd name="connsiteX34" fmla="*/ 58255 w 102592"/>
                <a:gd name="connsiteY34" fmla="*/ 47938 h 116582"/>
                <a:gd name="connsiteX35" fmla="*/ 57697 w 102592"/>
                <a:gd name="connsiteY35" fmla="*/ 39536 h 116582"/>
                <a:gd name="connsiteX36" fmla="*/ 56552 w 102592"/>
                <a:gd name="connsiteY36" fmla="*/ 33011 h 116582"/>
                <a:gd name="connsiteX37" fmla="*/ 59826 w 102592"/>
                <a:gd name="connsiteY37" fmla="*/ 22416 h 116582"/>
                <a:gd name="connsiteX38" fmla="*/ 60651 w 102592"/>
                <a:gd name="connsiteY38" fmla="*/ 17360 h 116582"/>
                <a:gd name="connsiteX39" fmla="*/ 64723 w 102592"/>
                <a:gd name="connsiteY39" fmla="*/ 6552 h 116582"/>
                <a:gd name="connsiteX40" fmla="*/ 74276 w 102592"/>
                <a:gd name="connsiteY40" fmla="*/ 0 h 116582"/>
                <a:gd name="connsiteX41" fmla="*/ 82553 w 102592"/>
                <a:gd name="connsiteY41" fmla="*/ 1900 h 116582"/>
                <a:gd name="connsiteX42" fmla="*/ 86918 w 102592"/>
                <a:gd name="connsiteY42" fmla="*/ 2382 h 116582"/>
                <a:gd name="connsiteX43" fmla="*/ 88754 w 102592"/>
                <a:gd name="connsiteY43" fmla="*/ 3665 h 116582"/>
                <a:gd name="connsiteX44" fmla="*/ 89951 w 102592"/>
                <a:gd name="connsiteY44" fmla="*/ 7409 h 116582"/>
                <a:gd name="connsiteX45" fmla="*/ 96045 w 102592"/>
                <a:gd name="connsiteY45" fmla="*/ 11742 h 116582"/>
                <a:gd name="connsiteX46" fmla="*/ 101049 w 102592"/>
                <a:gd name="connsiteY46" fmla="*/ 12303 h 116582"/>
                <a:gd name="connsiteX47" fmla="*/ 102592 w 102592"/>
                <a:gd name="connsiteY47" fmla="*/ 26243 h 116582"/>
                <a:gd name="connsiteX48" fmla="*/ 99798 w 102592"/>
                <a:gd name="connsiteY48" fmla="*/ 38147 h 116582"/>
                <a:gd name="connsiteX49" fmla="*/ 99585 w 102592"/>
                <a:gd name="connsiteY49" fmla="*/ 48473 h 11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2592" h="116582">
                  <a:moveTo>
                    <a:pt x="11231" y="109198"/>
                  </a:moveTo>
                  <a:lnTo>
                    <a:pt x="3539" y="116583"/>
                  </a:lnTo>
                  <a:lnTo>
                    <a:pt x="1091" y="109254"/>
                  </a:lnTo>
                  <a:lnTo>
                    <a:pt x="0" y="106606"/>
                  </a:lnTo>
                  <a:lnTo>
                    <a:pt x="14132" y="92506"/>
                  </a:lnTo>
                  <a:lnTo>
                    <a:pt x="20864" y="83625"/>
                  </a:lnTo>
                  <a:lnTo>
                    <a:pt x="24351" y="87423"/>
                  </a:lnTo>
                  <a:lnTo>
                    <a:pt x="24457" y="88842"/>
                  </a:lnTo>
                  <a:lnTo>
                    <a:pt x="11364" y="103101"/>
                  </a:lnTo>
                  <a:lnTo>
                    <a:pt x="11231" y="109200"/>
                  </a:lnTo>
                  <a:close/>
                  <a:moveTo>
                    <a:pt x="99585" y="48475"/>
                  </a:moveTo>
                  <a:lnTo>
                    <a:pt x="101634" y="67788"/>
                  </a:lnTo>
                  <a:lnTo>
                    <a:pt x="97190" y="75974"/>
                  </a:lnTo>
                  <a:lnTo>
                    <a:pt x="94662" y="85632"/>
                  </a:lnTo>
                  <a:lnTo>
                    <a:pt x="93544" y="92908"/>
                  </a:lnTo>
                  <a:lnTo>
                    <a:pt x="90430" y="92586"/>
                  </a:lnTo>
                  <a:lnTo>
                    <a:pt x="80557" y="97855"/>
                  </a:lnTo>
                  <a:lnTo>
                    <a:pt x="67437" y="102832"/>
                  </a:lnTo>
                  <a:lnTo>
                    <a:pt x="53013" y="104115"/>
                  </a:lnTo>
                  <a:lnTo>
                    <a:pt x="50963" y="102643"/>
                  </a:lnTo>
                  <a:lnTo>
                    <a:pt x="50378" y="100128"/>
                  </a:lnTo>
                  <a:lnTo>
                    <a:pt x="54610" y="87875"/>
                  </a:lnTo>
                  <a:lnTo>
                    <a:pt x="56233" y="82124"/>
                  </a:lnTo>
                  <a:lnTo>
                    <a:pt x="62487" y="75918"/>
                  </a:lnTo>
                  <a:lnTo>
                    <a:pt x="71349" y="70540"/>
                  </a:lnTo>
                  <a:lnTo>
                    <a:pt x="75101" y="69177"/>
                  </a:lnTo>
                  <a:lnTo>
                    <a:pt x="74676" y="66875"/>
                  </a:lnTo>
                  <a:lnTo>
                    <a:pt x="69379" y="63317"/>
                  </a:lnTo>
                  <a:lnTo>
                    <a:pt x="63844" y="61473"/>
                  </a:lnTo>
                  <a:lnTo>
                    <a:pt x="58601" y="63317"/>
                  </a:lnTo>
                  <a:lnTo>
                    <a:pt x="56951" y="62756"/>
                  </a:lnTo>
                  <a:lnTo>
                    <a:pt x="56393" y="61178"/>
                  </a:lnTo>
                  <a:lnTo>
                    <a:pt x="58229" y="58958"/>
                  </a:lnTo>
                  <a:lnTo>
                    <a:pt x="59080" y="54838"/>
                  </a:lnTo>
                  <a:lnTo>
                    <a:pt x="58255" y="47938"/>
                  </a:lnTo>
                  <a:lnTo>
                    <a:pt x="57697" y="39536"/>
                  </a:lnTo>
                  <a:lnTo>
                    <a:pt x="56552" y="33011"/>
                  </a:lnTo>
                  <a:lnTo>
                    <a:pt x="59826" y="22416"/>
                  </a:lnTo>
                  <a:lnTo>
                    <a:pt x="60651" y="17360"/>
                  </a:lnTo>
                  <a:lnTo>
                    <a:pt x="64723" y="6552"/>
                  </a:lnTo>
                  <a:lnTo>
                    <a:pt x="74276" y="0"/>
                  </a:lnTo>
                  <a:lnTo>
                    <a:pt x="82553" y="1900"/>
                  </a:lnTo>
                  <a:lnTo>
                    <a:pt x="86918" y="2382"/>
                  </a:lnTo>
                  <a:lnTo>
                    <a:pt x="88754" y="3665"/>
                  </a:lnTo>
                  <a:lnTo>
                    <a:pt x="89951" y="7409"/>
                  </a:lnTo>
                  <a:lnTo>
                    <a:pt x="96045" y="11742"/>
                  </a:lnTo>
                  <a:lnTo>
                    <a:pt x="101049" y="12303"/>
                  </a:lnTo>
                  <a:lnTo>
                    <a:pt x="102592" y="26243"/>
                  </a:lnTo>
                  <a:lnTo>
                    <a:pt x="99798" y="38147"/>
                  </a:lnTo>
                  <a:lnTo>
                    <a:pt x="99585" y="4847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C9B653-8C3B-3990-E8C7-8DA9CBDAD397}"/>
                </a:ext>
              </a:extLst>
            </p:cNvPr>
            <p:cNvSpPr/>
            <p:nvPr/>
          </p:nvSpPr>
          <p:spPr>
            <a:xfrm>
              <a:off x="7305696" y="2003636"/>
              <a:ext cx="1949629" cy="1734621"/>
            </a:xfrm>
            <a:custGeom>
              <a:avLst/>
              <a:gdLst>
                <a:gd name="connsiteX0" fmla="*/ 890012 w 1570261"/>
                <a:gd name="connsiteY0" fmla="*/ 262857 h 1295867"/>
                <a:gd name="connsiteX1" fmla="*/ 904436 w 1570261"/>
                <a:gd name="connsiteY1" fmla="*/ 264702 h 1295867"/>
                <a:gd name="connsiteX2" fmla="*/ 923677 w 1570261"/>
                <a:gd name="connsiteY2" fmla="*/ 267163 h 1295867"/>
                <a:gd name="connsiteX3" fmla="*/ 935360 w 1570261"/>
                <a:gd name="connsiteY3" fmla="*/ 268848 h 1295867"/>
                <a:gd name="connsiteX4" fmla="*/ 957342 w 1570261"/>
                <a:gd name="connsiteY4" fmla="*/ 271978 h 1295867"/>
                <a:gd name="connsiteX5" fmla="*/ 963916 w 1570261"/>
                <a:gd name="connsiteY5" fmla="*/ 284925 h 1295867"/>
                <a:gd name="connsiteX6" fmla="*/ 966311 w 1570261"/>
                <a:gd name="connsiteY6" fmla="*/ 293994 h 1295867"/>
                <a:gd name="connsiteX7" fmla="*/ 968519 w 1570261"/>
                <a:gd name="connsiteY7" fmla="*/ 302822 h 1295867"/>
                <a:gd name="connsiteX8" fmla="*/ 975119 w 1570261"/>
                <a:gd name="connsiteY8" fmla="*/ 310875 h 1295867"/>
                <a:gd name="connsiteX9" fmla="*/ 990102 w 1570261"/>
                <a:gd name="connsiteY9" fmla="*/ 310688 h 1295867"/>
                <a:gd name="connsiteX10" fmla="*/ 1003382 w 1570261"/>
                <a:gd name="connsiteY10" fmla="*/ 310529 h 1295867"/>
                <a:gd name="connsiteX11" fmla="*/ 1019749 w 1570261"/>
                <a:gd name="connsiteY11" fmla="*/ 310260 h 1295867"/>
                <a:gd name="connsiteX12" fmla="*/ 1032736 w 1570261"/>
                <a:gd name="connsiteY12" fmla="*/ 310074 h 1295867"/>
                <a:gd name="connsiteX13" fmla="*/ 1036914 w 1570261"/>
                <a:gd name="connsiteY13" fmla="*/ 318071 h 1295867"/>
                <a:gd name="connsiteX14" fmla="*/ 1038751 w 1570261"/>
                <a:gd name="connsiteY14" fmla="*/ 326044 h 1295867"/>
                <a:gd name="connsiteX15" fmla="*/ 1046468 w 1570261"/>
                <a:gd name="connsiteY15" fmla="*/ 344902 h 1295867"/>
                <a:gd name="connsiteX16" fmla="*/ 1057486 w 1570261"/>
                <a:gd name="connsiteY16" fmla="*/ 359589 h 1295867"/>
                <a:gd name="connsiteX17" fmla="*/ 1060121 w 1570261"/>
                <a:gd name="connsiteY17" fmla="*/ 364939 h 1295867"/>
                <a:gd name="connsiteX18" fmla="*/ 1061877 w 1570261"/>
                <a:gd name="connsiteY18" fmla="*/ 372992 h 1295867"/>
                <a:gd name="connsiteX19" fmla="*/ 1059961 w 1570261"/>
                <a:gd name="connsiteY19" fmla="*/ 375988 h 1295867"/>
                <a:gd name="connsiteX20" fmla="*/ 1059216 w 1570261"/>
                <a:gd name="connsiteY20" fmla="*/ 379437 h 1295867"/>
                <a:gd name="connsiteX21" fmla="*/ 1067386 w 1570261"/>
                <a:gd name="connsiteY21" fmla="*/ 387464 h 1295867"/>
                <a:gd name="connsiteX22" fmla="*/ 1080852 w 1570261"/>
                <a:gd name="connsiteY22" fmla="*/ 394258 h 1295867"/>
                <a:gd name="connsiteX23" fmla="*/ 1086122 w 1570261"/>
                <a:gd name="connsiteY23" fmla="*/ 395969 h 1295867"/>
                <a:gd name="connsiteX24" fmla="*/ 1092109 w 1570261"/>
                <a:gd name="connsiteY24" fmla="*/ 398966 h 1295867"/>
                <a:gd name="connsiteX25" fmla="*/ 1087452 w 1570261"/>
                <a:gd name="connsiteY25" fmla="*/ 403594 h 1295867"/>
                <a:gd name="connsiteX26" fmla="*/ 1095409 w 1570261"/>
                <a:gd name="connsiteY26" fmla="*/ 414295 h 1295867"/>
                <a:gd name="connsiteX27" fmla="*/ 1104644 w 1570261"/>
                <a:gd name="connsiteY27" fmla="*/ 425182 h 1295867"/>
                <a:gd name="connsiteX28" fmla="*/ 1114544 w 1570261"/>
                <a:gd name="connsiteY28" fmla="*/ 427644 h 1295867"/>
                <a:gd name="connsiteX29" fmla="*/ 1127903 w 1570261"/>
                <a:gd name="connsiteY29" fmla="*/ 444069 h 1295867"/>
                <a:gd name="connsiteX30" fmla="*/ 1148049 w 1570261"/>
                <a:gd name="connsiteY30" fmla="*/ 454688 h 1295867"/>
                <a:gd name="connsiteX31" fmla="*/ 1160265 w 1570261"/>
                <a:gd name="connsiteY31" fmla="*/ 468598 h 1295867"/>
                <a:gd name="connsiteX32" fmla="*/ 1159120 w 1570261"/>
                <a:gd name="connsiteY32" fmla="*/ 468867 h 1295867"/>
                <a:gd name="connsiteX33" fmla="*/ 1155528 w 1570261"/>
                <a:gd name="connsiteY33" fmla="*/ 467451 h 1295867"/>
                <a:gd name="connsiteX34" fmla="*/ 1151030 w 1570261"/>
                <a:gd name="connsiteY34" fmla="*/ 465551 h 1295867"/>
                <a:gd name="connsiteX35" fmla="*/ 1149673 w 1570261"/>
                <a:gd name="connsiteY35" fmla="*/ 467262 h 1295867"/>
                <a:gd name="connsiteX36" fmla="*/ 1149912 w 1570261"/>
                <a:gd name="connsiteY36" fmla="*/ 473096 h 1295867"/>
                <a:gd name="connsiteX37" fmla="*/ 1151110 w 1570261"/>
                <a:gd name="connsiteY37" fmla="*/ 479943 h 1295867"/>
                <a:gd name="connsiteX38" fmla="*/ 1157337 w 1570261"/>
                <a:gd name="connsiteY38" fmla="*/ 485854 h 1295867"/>
                <a:gd name="connsiteX39" fmla="*/ 1162873 w 1570261"/>
                <a:gd name="connsiteY39" fmla="*/ 490109 h 1295867"/>
                <a:gd name="connsiteX40" fmla="*/ 1165028 w 1570261"/>
                <a:gd name="connsiteY40" fmla="*/ 498160 h 1295867"/>
                <a:gd name="connsiteX41" fmla="*/ 1160664 w 1570261"/>
                <a:gd name="connsiteY41" fmla="*/ 515469 h 1295867"/>
                <a:gd name="connsiteX42" fmla="*/ 1159147 w 1570261"/>
                <a:gd name="connsiteY42" fmla="*/ 515469 h 1295867"/>
                <a:gd name="connsiteX43" fmla="*/ 1156220 w 1570261"/>
                <a:gd name="connsiteY43" fmla="*/ 513970 h 1295867"/>
                <a:gd name="connsiteX44" fmla="*/ 1153106 w 1570261"/>
                <a:gd name="connsiteY44" fmla="*/ 513622 h 1295867"/>
                <a:gd name="connsiteX45" fmla="*/ 1151429 w 1570261"/>
                <a:gd name="connsiteY45" fmla="*/ 514609 h 1295867"/>
                <a:gd name="connsiteX46" fmla="*/ 1155129 w 1570261"/>
                <a:gd name="connsiteY46" fmla="*/ 527048 h 1295867"/>
                <a:gd name="connsiteX47" fmla="*/ 1158828 w 1570261"/>
                <a:gd name="connsiteY47" fmla="*/ 536573 h 1295867"/>
                <a:gd name="connsiteX48" fmla="*/ 1163245 w 1570261"/>
                <a:gd name="connsiteY48" fmla="*/ 544115 h 1295867"/>
                <a:gd name="connsiteX49" fmla="*/ 1166945 w 1570261"/>
                <a:gd name="connsiteY49" fmla="*/ 555135 h 1295867"/>
                <a:gd name="connsiteX50" fmla="*/ 1170111 w 1570261"/>
                <a:gd name="connsiteY50" fmla="*/ 559845 h 1295867"/>
                <a:gd name="connsiteX51" fmla="*/ 1183072 w 1570261"/>
                <a:gd name="connsiteY51" fmla="*/ 571534 h 1295867"/>
                <a:gd name="connsiteX52" fmla="*/ 1187064 w 1570261"/>
                <a:gd name="connsiteY52" fmla="*/ 581298 h 1295867"/>
                <a:gd name="connsiteX53" fmla="*/ 1190763 w 1570261"/>
                <a:gd name="connsiteY53" fmla="*/ 599461 h 1295867"/>
                <a:gd name="connsiteX54" fmla="*/ 1198906 w 1570261"/>
                <a:gd name="connsiteY54" fmla="*/ 609574 h 1295867"/>
                <a:gd name="connsiteX55" fmla="*/ 1203298 w 1570261"/>
                <a:gd name="connsiteY55" fmla="*/ 617358 h 1295867"/>
                <a:gd name="connsiteX56" fmla="*/ 1209179 w 1570261"/>
                <a:gd name="connsiteY56" fmla="*/ 623966 h 1295867"/>
                <a:gd name="connsiteX57" fmla="*/ 1213011 w 1570261"/>
                <a:gd name="connsiteY57" fmla="*/ 632983 h 1295867"/>
                <a:gd name="connsiteX58" fmla="*/ 1218440 w 1570261"/>
                <a:gd name="connsiteY58" fmla="*/ 639910 h 1295867"/>
                <a:gd name="connsiteX59" fmla="*/ 1221261 w 1570261"/>
                <a:gd name="connsiteY59" fmla="*/ 641648 h 1295867"/>
                <a:gd name="connsiteX60" fmla="*/ 1225493 w 1570261"/>
                <a:gd name="connsiteY60" fmla="*/ 642372 h 1295867"/>
                <a:gd name="connsiteX61" fmla="*/ 1230762 w 1570261"/>
                <a:gd name="connsiteY61" fmla="*/ 642398 h 1295867"/>
                <a:gd name="connsiteX62" fmla="*/ 1237069 w 1570261"/>
                <a:gd name="connsiteY62" fmla="*/ 640607 h 1295867"/>
                <a:gd name="connsiteX63" fmla="*/ 1243802 w 1570261"/>
                <a:gd name="connsiteY63" fmla="*/ 638923 h 1295867"/>
                <a:gd name="connsiteX64" fmla="*/ 1249045 w 1570261"/>
                <a:gd name="connsiteY64" fmla="*/ 642428 h 1295867"/>
                <a:gd name="connsiteX65" fmla="*/ 1254474 w 1570261"/>
                <a:gd name="connsiteY65" fmla="*/ 641893 h 1295867"/>
                <a:gd name="connsiteX66" fmla="*/ 1255033 w 1570261"/>
                <a:gd name="connsiteY66" fmla="*/ 645155 h 1295867"/>
                <a:gd name="connsiteX67" fmla="*/ 1251387 w 1570261"/>
                <a:gd name="connsiteY67" fmla="*/ 649597 h 1295867"/>
                <a:gd name="connsiteX68" fmla="*/ 1246916 w 1570261"/>
                <a:gd name="connsiteY68" fmla="*/ 660780 h 1295867"/>
                <a:gd name="connsiteX69" fmla="*/ 1253276 w 1570261"/>
                <a:gd name="connsiteY69" fmla="*/ 662544 h 1295867"/>
                <a:gd name="connsiteX70" fmla="*/ 1259371 w 1570261"/>
                <a:gd name="connsiteY70" fmla="*/ 663428 h 1295867"/>
                <a:gd name="connsiteX71" fmla="*/ 1263682 w 1570261"/>
                <a:gd name="connsiteY71" fmla="*/ 665219 h 1295867"/>
                <a:gd name="connsiteX72" fmla="*/ 1266210 w 1570261"/>
                <a:gd name="connsiteY72" fmla="*/ 665219 h 1295867"/>
                <a:gd name="connsiteX73" fmla="*/ 1266210 w 1570261"/>
                <a:gd name="connsiteY73" fmla="*/ 667548 h 1295867"/>
                <a:gd name="connsiteX74" fmla="*/ 1266503 w 1570261"/>
                <a:gd name="connsiteY74" fmla="*/ 678139 h 1295867"/>
                <a:gd name="connsiteX75" fmla="*/ 1268020 w 1570261"/>
                <a:gd name="connsiteY75" fmla="*/ 682179 h 1295867"/>
                <a:gd name="connsiteX76" fmla="*/ 1270788 w 1570261"/>
                <a:gd name="connsiteY76" fmla="*/ 685764 h 1295867"/>
                <a:gd name="connsiteX77" fmla="*/ 1274886 w 1570261"/>
                <a:gd name="connsiteY77" fmla="*/ 691113 h 1295867"/>
                <a:gd name="connsiteX78" fmla="*/ 1278984 w 1570261"/>
                <a:gd name="connsiteY78" fmla="*/ 696465 h 1295867"/>
                <a:gd name="connsiteX79" fmla="*/ 1283083 w 1570261"/>
                <a:gd name="connsiteY79" fmla="*/ 701814 h 1295867"/>
                <a:gd name="connsiteX80" fmla="*/ 1287181 w 1570261"/>
                <a:gd name="connsiteY80" fmla="*/ 707166 h 1295867"/>
                <a:gd name="connsiteX81" fmla="*/ 1291280 w 1570261"/>
                <a:gd name="connsiteY81" fmla="*/ 712515 h 1295867"/>
                <a:gd name="connsiteX82" fmla="*/ 1295405 w 1570261"/>
                <a:gd name="connsiteY82" fmla="*/ 717864 h 1295867"/>
                <a:gd name="connsiteX83" fmla="*/ 1299503 w 1570261"/>
                <a:gd name="connsiteY83" fmla="*/ 723189 h 1295867"/>
                <a:gd name="connsiteX84" fmla="*/ 1303601 w 1570261"/>
                <a:gd name="connsiteY84" fmla="*/ 728539 h 1295867"/>
                <a:gd name="connsiteX85" fmla="*/ 1307700 w 1570261"/>
                <a:gd name="connsiteY85" fmla="*/ 733861 h 1295867"/>
                <a:gd name="connsiteX86" fmla="*/ 1311798 w 1570261"/>
                <a:gd name="connsiteY86" fmla="*/ 739186 h 1295867"/>
                <a:gd name="connsiteX87" fmla="*/ 1315897 w 1570261"/>
                <a:gd name="connsiteY87" fmla="*/ 744509 h 1295867"/>
                <a:gd name="connsiteX88" fmla="*/ 1319995 w 1570261"/>
                <a:gd name="connsiteY88" fmla="*/ 749832 h 1295867"/>
                <a:gd name="connsiteX89" fmla="*/ 1324093 w 1570261"/>
                <a:gd name="connsiteY89" fmla="*/ 755157 h 1295867"/>
                <a:gd name="connsiteX90" fmla="*/ 1328191 w 1570261"/>
                <a:gd name="connsiteY90" fmla="*/ 760479 h 1295867"/>
                <a:gd name="connsiteX91" fmla="*/ 1332316 w 1570261"/>
                <a:gd name="connsiteY91" fmla="*/ 765802 h 1295867"/>
                <a:gd name="connsiteX92" fmla="*/ 1336415 w 1570261"/>
                <a:gd name="connsiteY92" fmla="*/ 771101 h 1295867"/>
                <a:gd name="connsiteX93" fmla="*/ 1339795 w 1570261"/>
                <a:gd name="connsiteY93" fmla="*/ 775486 h 1295867"/>
                <a:gd name="connsiteX94" fmla="*/ 1346075 w 1570261"/>
                <a:gd name="connsiteY94" fmla="*/ 776317 h 1295867"/>
                <a:gd name="connsiteX95" fmla="*/ 1348071 w 1570261"/>
                <a:gd name="connsiteY95" fmla="*/ 776585 h 1295867"/>
                <a:gd name="connsiteX96" fmla="*/ 1353740 w 1570261"/>
                <a:gd name="connsiteY96" fmla="*/ 777336 h 1295867"/>
                <a:gd name="connsiteX97" fmla="*/ 1362522 w 1570261"/>
                <a:gd name="connsiteY97" fmla="*/ 778488 h 1295867"/>
                <a:gd name="connsiteX98" fmla="*/ 1373912 w 1570261"/>
                <a:gd name="connsiteY98" fmla="*/ 780013 h 1295867"/>
                <a:gd name="connsiteX99" fmla="*/ 1387405 w 1570261"/>
                <a:gd name="connsiteY99" fmla="*/ 781804 h 1295867"/>
                <a:gd name="connsiteX100" fmla="*/ 1402441 w 1570261"/>
                <a:gd name="connsiteY100" fmla="*/ 783784 h 1295867"/>
                <a:gd name="connsiteX101" fmla="*/ 1418542 w 1570261"/>
                <a:gd name="connsiteY101" fmla="*/ 785924 h 1295867"/>
                <a:gd name="connsiteX102" fmla="*/ 1435149 w 1570261"/>
                <a:gd name="connsiteY102" fmla="*/ 788117 h 1295867"/>
                <a:gd name="connsiteX103" fmla="*/ 1451782 w 1570261"/>
                <a:gd name="connsiteY103" fmla="*/ 790310 h 1295867"/>
                <a:gd name="connsiteX104" fmla="*/ 1467855 w 1570261"/>
                <a:gd name="connsiteY104" fmla="*/ 792449 h 1295867"/>
                <a:gd name="connsiteX105" fmla="*/ 1482892 w 1570261"/>
                <a:gd name="connsiteY105" fmla="*/ 794456 h 1295867"/>
                <a:gd name="connsiteX106" fmla="*/ 1496384 w 1570261"/>
                <a:gd name="connsiteY106" fmla="*/ 796220 h 1295867"/>
                <a:gd name="connsiteX107" fmla="*/ 1507801 w 1570261"/>
                <a:gd name="connsiteY107" fmla="*/ 797745 h 1295867"/>
                <a:gd name="connsiteX108" fmla="*/ 1516584 w 1570261"/>
                <a:gd name="connsiteY108" fmla="*/ 798895 h 1295867"/>
                <a:gd name="connsiteX109" fmla="*/ 1522252 w 1570261"/>
                <a:gd name="connsiteY109" fmla="*/ 799645 h 1295867"/>
                <a:gd name="connsiteX110" fmla="*/ 1524248 w 1570261"/>
                <a:gd name="connsiteY110" fmla="*/ 799914 h 1295867"/>
                <a:gd name="connsiteX111" fmla="*/ 1530183 w 1570261"/>
                <a:gd name="connsiteY111" fmla="*/ 800691 h 1295867"/>
                <a:gd name="connsiteX112" fmla="*/ 1531300 w 1570261"/>
                <a:gd name="connsiteY112" fmla="*/ 800505 h 1295867"/>
                <a:gd name="connsiteX113" fmla="*/ 1536277 w 1570261"/>
                <a:gd name="connsiteY113" fmla="*/ 794003 h 1295867"/>
                <a:gd name="connsiteX114" fmla="*/ 1541759 w 1570261"/>
                <a:gd name="connsiteY114" fmla="*/ 803180 h 1295867"/>
                <a:gd name="connsiteX115" fmla="*/ 1546310 w 1570261"/>
                <a:gd name="connsiteY115" fmla="*/ 810778 h 1295867"/>
                <a:gd name="connsiteX116" fmla="*/ 1552537 w 1570261"/>
                <a:gd name="connsiteY116" fmla="*/ 821210 h 1295867"/>
                <a:gd name="connsiteX117" fmla="*/ 1559191 w 1570261"/>
                <a:gd name="connsiteY117" fmla="*/ 832286 h 1295867"/>
                <a:gd name="connsiteX118" fmla="*/ 1565524 w 1570261"/>
                <a:gd name="connsiteY118" fmla="*/ 842878 h 1295867"/>
                <a:gd name="connsiteX119" fmla="*/ 1570262 w 1570261"/>
                <a:gd name="connsiteY119" fmla="*/ 850745 h 1295867"/>
                <a:gd name="connsiteX120" fmla="*/ 1567733 w 1570261"/>
                <a:gd name="connsiteY120" fmla="*/ 858904 h 1295867"/>
                <a:gd name="connsiteX121" fmla="*/ 1564992 w 1570261"/>
                <a:gd name="connsiteY121" fmla="*/ 867811 h 1295867"/>
                <a:gd name="connsiteX122" fmla="*/ 1562251 w 1570261"/>
                <a:gd name="connsiteY122" fmla="*/ 876719 h 1295867"/>
                <a:gd name="connsiteX123" fmla="*/ 1559510 w 1570261"/>
                <a:gd name="connsiteY123" fmla="*/ 885599 h 1295867"/>
                <a:gd name="connsiteX124" fmla="*/ 1556742 w 1570261"/>
                <a:gd name="connsiteY124" fmla="*/ 894483 h 1295867"/>
                <a:gd name="connsiteX125" fmla="*/ 1554001 w 1570261"/>
                <a:gd name="connsiteY125" fmla="*/ 903364 h 1295867"/>
                <a:gd name="connsiteX126" fmla="*/ 1551260 w 1570261"/>
                <a:gd name="connsiteY126" fmla="*/ 912244 h 1295867"/>
                <a:gd name="connsiteX127" fmla="*/ 1548519 w 1570261"/>
                <a:gd name="connsiteY127" fmla="*/ 921098 h 1295867"/>
                <a:gd name="connsiteX128" fmla="*/ 1545778 w 1570261"/>
                <a:gd name="connsiteY128" fmla="*/ 929952 h 1295867"/>
                <a:gd name="connsiteX129" fmla="*/ 1543010 w 1570261"/>
                <a:gd name="connsiteY129" fmla="*/ 938809 h 1295867"/>
                <a:gd name="connsiteX130" fmla="*/ 1540269 w 1570261"/>
                <a:gd name="connsiteY130" fmla="*/ 947663 h 1295867"/>
                <a:gd name="connsiteX131" fmla="*/ 1537528 w 1570261"/>
                <a:gd name="connsiteY131" fmla="*/ 956491 h 1295867"/>
                <a:gd name="connsiteX132" fmla="*/ 1534787 w 1570261"/>
                <a:gd name="connsiteY132" fmla="*/ 965318 h 1295867"/>
                <a:gd name="connsiteX133" fmla="*/ 1532019 w 1570261"/>
                <a:gd name="connsiteY133" fmla="*/ 974146 h 1295867"/>
                <a:gd name="connsiteX134" fmla="*/ 1529278 w 1570261"/>
                <a:gd name="connsiteY134" fmla="*/ 982973 h 1295867"/>
                <a:gd name="connsiteX135" fmla="*/ 1526537 w 1570261"/>
                <a:gd name="connsiteY135" fmla="*/ 991774 h 1295867"/>
                <a:gd name="connsiteX136" fmla="*/ 1523796 w 1570261"/>
                <a:gd name="connsiteY136" fmla="*/ 1000575 h 1295867"/>
                <a:gd name="connsiteX137" fmla="*/ 1520495 w 1570261"/>
                <a:gd name="connsiteY137" fmla="*/ 1011169 h 1295867"/>
                <a:gd name="connsiteX138" fmla="*/ 1512538 w 1570261"/>
                <a:gd name="connsiteY138" fmla="*/ 1013980 h 1295867"/>
                <a:gd name="connsiteX139" fmla="*/ 1499711 w 1570261"/>
                <a:gd name="connsiteY139" fmla="*/ 1018525 h 1295867"/>
                <a:gd name="connsiteX140" fmla="*/ 1486857 w 1570261"/>
                <a:gd name="connsiteY140" fmla="*/ 1023073 h 1295867"/>
                <a:gd name="connsiteX141" fmla="*/ 1474030 w 1570261"/>
                <a:gd name="connsiteY141" fmla="*/ 1027621 h 1295867"/>
                <a:gd name="connsiteX142" fmla="*/ 1461202 w 1570261"/>
                <a:gd name="connsiteY142" fmla="*/ 1032169 h 1295867"/>
                <a:gd name="connsiteX143" fmla="*/ 1448348 w 1570261"/>
                <a:gd name="connsiteY143" fmla="*/ 1036718 h 1295867"/>
                <a:gd name="connsiteX144" fmla="*/ 1435521 w 1570261"/>
                <a:gd name="connsiteY144" fmla="*/ 1041236 h 1295867"/>
                <a:gd name="connsiteX145" fmla="*/ 1422694 w 1570261"/>
                <a:gd name="connsiteY145" fmla="*/ 1045784 h 1295867"/>
                <a:gd name="connsiteX146" fmla="*/ 1409840 w 1570261"/>
                <a:gd name="connsiteY146" fmla="*/ 1050333 h 1295867"/>
                <a:gd name="connsiteX147" fmla="*/ 1397012 w 1570261"/>
                <a:gd name="connsiteY147" fmla="*/ 1054854 h 1295867"/>
                <a:gd name="connsiteX148" fmla="*/ 1384158 w 1570261"/>
                <a:gd name="connsiteY148" fmla="*/ 1059376 h 1295867"/>
                <a:gd name="connsiteX149" fmla="*/ 1371331 w 1570261"/>
                <a:gd name="connsiteY149" fmla="*/ 1063921 h 1295867"/>
                <a:gd name="connsiteX150" fmla="*/ 1358504 w 1570261"/>
                <a:gd name="connsiteY150" fmla="*/ 1068443 h 1295867"/>
                <a:gd name="connsiteX151" fmla="*/ 1345650 w 1570261"/>
                <a:gd name="connsiteY151" fmla="*/ 1072964 h 1295867"/>
                <a:gd name="connsiteX152" fmla="*/ 1332822 w 1570261"/>
                <a:gd name="connsiteY152" fmla="*/ 1077486 h 1295867"/>
                <a:gd name="connsiteX153" fmla="*/ 1319968 w 1570261"/>
                <a:gd name="connsiteY153" fmla="*/ 1082007 h 1295867"/>
                <a:gd name="connsiteX154" fmla="*/ 1307141 w 1570261"/>
                <a:gd name="connsiteY154" fmla="*/ 1086526 h 1295867"/>
                <a:gd name="connsiteX155" fmla="*/ 1296602 w 1570261"/>
                <a:gd name="connsiteY155" fmla="*/ 1090247 h 1295867"/>
                <a:gd name="connsiteX156" fmla="*/ 1279064 w 1570261"/>
                <a:gd name="connsiteY156" fmla="*/ 1092735 h 1295867"/>
                <a:gd name="connsiteX157" fmla="*/ 1262032 w 1570261"/>
                <a:gd name="connsiteY157" fmla="*/ 1095143 h 1295867"/>
                <a:gd name="connsiteX158" fmla="*/ 1242871 w 1570261"/>
                <a:gd name="connsiteY158" fmla="*/ 1097871 h 1295867"/>
                <a:gd name="connsiteX159" fmla="*/ 1219851 w 1570261"/>
                <a:gd name="connsiteY159" fmla="*/ 1101160 h 1295867"/>
                <a:gd name="connsiteX160" fmla="*/ 1201781 w 1570261"/>
                <a:gd name="connsiteY160" fmla="*/ 1103729 h 1295867"/>
                <a:gd name="connsiteX161" fmla="*/ 1175434 w 1570261"/>
                <a:gd name="connsiteY161" fmla="*/ 1107476 h 1295867"/>
                <a:gd name="connsiteX162" fmla="*/ 1151775 w 1570261"/>
                <a:gd name="connsiteY162" fmla="*/ 1110818 h 1295867"/>
                <a:gd name="connsiteX163" fmla="*/ 1129607 w 1570261"/>
                <a:gd name="connsiteY163" fmla="*/ 1113975 h 1295867"/>
                <a:gd name="connsiteX164" fmla="*/ 1107438 w 1570261"/>
                <a:gd name="connsiteY164" fmla="*/ 1117131 h 1295867"/>
                <a:gd name="connsiteX165" fmla="*/ 1088570 w 1570261"/>
                <a:gd name="connsiteY165" fmla="*/ 1119808 h 1295867"/>
                <a:gd name="connsiteX166" fmla="*/ 1077312 w 1570261"/>
                <a:gd name="connsiteY166" fmla="*/ 1122911 h 1295867"/>
                <a:gd name="connsiteX167" fmla="*/ 1064086 w 1570261"/>
                <a:gd name="connsiteY167" fmla="*/ 1129732 h 1295867"/>
                <a:gd name="connsiteX168" fmla="*/ 1043780 w 1570261"/>
                <a:gd name="connsiteY168" fmla="*/ 1140191 h 1295867"/>
                <a:gd name="connsiteX169" fmla="*/ 1023076 w 1570261"/>
                <a:gd name="connsiteY169" fmla="*/ 1150812 h 1295867"/>
                <a:gd name="connsiteX170" fmla="*/ 1012351 w 1570261"/>
                <a:gd name="connsiteY170" fmla="*/ 1156323 h 1295867"/>
                <a:gd name="connsiteX171" fmla="*/ 1001120 w 1570261"/>
                <a:gd name="connsiteY171" fmla="*/ 1170447 h 1295867"/>
                <a:gd name="connsiteX172" fmla="*/ 995425 w 1570261"/>
                <a:gd name="connsiteY172" fmla="*/ 1177590 h 1295867"/>
                <a:gd name="connsiteX173" fmla="*/ 985152 w 1570261"/>
                <a:gd name="connsiteY173" fmla="*/ 1190510 h 1295867"/>
                <a:gd name="connsiteX174" fmla="*/ 977382 w 1570261"/>
                <a:gd name="connsiteY174" fmla="*/ 1200248 h 1295867"/>
                <a:gd name="connsiteX175" fmla="*/ 968094 w 1570261"/>
                <a:gd name="connsiteY175" fmla="*/ 1211883 h 1295867"/>
                <a:gd name="connsiteX176" fmla="*/ 964048 w 1570261"/>
                <a:gd name="connsiteY176" fmla="*/ 1222209 h 1295867"/>
                <a:gd name="connsiteX177" fmla="*/ 957794 w 1570261"/>
                <a:gd name="connsiteY177" fmla="*/ 1238153 h 1295867"/>
                <a:gd name="connsiteX178" fmla="*/ 952392 w 1570261"/>
                <a:gd name="connsiteY178" fmla="*/ 1242166 h 1295867"/>
                <a:gd name="connsiteX179" fmla="*/ 943557 w 1570261"/>
                <a:gd name="connsiteY179" fmla="*/ 1247355 h 1295867"/>
                <a:gd name="connsiteX180" fmla="*/ 935520 w 1570261"/>
                <a:gd name="connsiteY180" fmla="*/ 1251046 h 1295867"/>
                <a:gd name="connsiteX181" fmla="*/ 922985 w 1570261"/>
                <a:gd name="connsiteY181" fmla="*/ 1250511 h 1295867"/>
                <a:gd name="connsiteX182" fmla="*/ 915826 w 1570261"/>
                <a:gd name="connsiteY182" fmla="*/ 1240721 h 1295867"/>
                <a:gd name="connsiteX183" fmla="*/ 908241 w 1570261"/>
                <a:gd name="connsiteY183" fmla="*/ 1230315 h 1295867"/>
                <a:gd name="connsiteX184" fmla="*/ 904436 w 1570261"/>
                <a:gd name="connsiteY184" fmla="*/ 1226142 h 1295867"/>
                <a:gd name="connsiteX185" fmla="*/ 901029 w 1570261"/>
                <a:gd name="connsiteY185" fmla="*/ 1225929 h 1295867"/>
                <a:gd name="connsiteX186" fmla="*/ 888441 w 1570261"/>
                <a:gd name="connsiteY186" fmla="*/ 1227239 h 1295867"/>
                <a:gd name="connsiteX187" fmla="*/ 873272 w 1570261"/>
                <a:gd name="connsiteY187" fmla="*/ 1228843 h 1295867"/>
                <a:gd name="connsiteX188" fmla="*/ 855389 w 1570261"/>
                <a:gd name="connsiteY188" fmla="*/ 1227159 h 1295867"/>
                <a:gd name="connsiteX189" fmla="*/ 834763 w 1570261"/>
                <a:gd name="connsiteY189" fmla="*/ 1225179 h 1295867"/>
                <a:gd name="connsiteX190" fmla="*/ 815416 w 1570261"/>
                <a:gd name="connsiteY190" fmla="*/ 1223334 h 1295867"/>
                <a:gd name="connsiteX191" fmla="*/ 805782 w 1570261"/>
                <a:gd name="connsiteY191" fmla="*/ 1221945 h 1295867"/>
                <a:gd name="connsiteX192" fmla="*/ 793088 w 1570261"/>
                <a:gd name="connsiteY192" fmla="*/ 1215204 h 1295867"/>
                <a:gd name="connsiteX193" fmla="*/ 789815 w 1570261"/>
                <a:gd name="connsiteY193" fmla="*/ 1213868 h 1295867"/>
                <a:gd name="connsiteX194" fmla="*/ 786488 w 1570261"/>
                <a:gd name="connsiteY194" fmla="*/ 1213546 h 1295867"/>
                <a:gd name="connsiteX195" fmla="*/ 771425 w 1570261"/>
                <a:gd name="connsiteY195" fmla="*/ 1213387 h 1295867"/>
                <a:gd name="connsiteX196" fmla="*/ 756495 w 1570261"/>
                <a:gd name="connsiteY196" fmla="*/ 1213227 h 1295867"/>
                <a:gd name="connsiteX197" fmla="*/ 741539 w 1570261"/>
                <a:gd name="connsiteY197" fmla="*/ 1215367 h 1295867"/>
                <a:gd name="connsiteX198" fmla="*/ 727221 w 1570261"/>
                <a:gd name="connsiteY198" fmla="*/ 1214590 h 1295867"/>
                <a:gd name="connsiteX199" fmla="*/ 712371 w 1570261"/>
                <a:gd name="connsiteY199" fmla="*/ 1215819 h 1295867"/>
                <a:gd name="connsiteX200" fmla="*/ 707155 w 1570261"/>
                <a:gd name="connsiteY200" fmla="*/ 1218387 h 1295867"/>
                <a:gd name="connsiteX201" fmla="*/ 701353 w 1570261"/>
                <a:gd name="connsiteY201" fmla="*/ 1218254 h 1295867"/>
                <a:gd name="connsiteX202" fmla="*/ 697734 w 1570261"/>
                <a:gd name="connsiteY202" fmla="*/ 1220529 h 1295867"/>
                <a:gd name="connsiteX203" fmla="*/ 694541 w 1570261"/>
                <a:gd name="connsiteY203" fmla="*/ 1221602 h 1295867"/>
                <a:gd name="connsiteX204" fmla="*/ 690762 w 1570261"/>
                <a:gd name="connsiteY204" fmla="*/ 1219649 h 1295867"/>
                <a:gd name="connsiteX205" fmla="*/ 686131 w 1570261"/>
                <a:gd name="connsiteY205" fmla="*/ 1220077 h 1295867"/>
                <a:gd name="connsiteX206" fmla="*/ 679318 w 1570261"/>
                <a:gd name="connsiteY206" fmla="*/ 1218392 h 1295867"/>
                <a:gd name="connsiteX207" fmla="*/ 674874 w 1570261"/>
                <a:gd name="connsiteY207" fmla="*/ 1213977 h 1295867"/>
                <a:gd name="connsiteX208" fmla="*/ 670669 w 1570261"/>
                <a:gd name="connsiteY208" fmla="*/ 1210100 h 1295867"/>
                <a:gd name="connsiteX209" fmla="*/ 666331 w 1570261"/>
                <a:gd name="connsiteY209" fmla="*/ 1207960 h 1295867"/>
                <a:gd name="connsiteX210" fmla="*/ 661487 w 1570261"/>
                <a:gd name="connsiteY210" fmla="*/ 1206624 h 1295867"/>
                <a:gd name="connsiteX211" fmla="*/ 657283 w 1570261"/>
                <a:gd name="connsiteY211" fmla="*/ 1206598 h 1295867"/>
                <a:gd name="connsiteX212" fmla="*/ 651907 w 1570261"/>
                <a:gd name="connsiteY212" fmla="*/ 1208953 h 1295867"/>
                <a:gd name="connsiteX213" fmla="*/ 648634 w 1570261"/>
                <a:gd name="connsiteY213" fmla="*/ 1211228 h 1295867"/>
                <a:gd name="connsiteX214" fmla="*/ 640330 w 1570261"/>
                <a:gd name="connsiteY214" fmla="*/ 1218853 h 1295867"/>
                <a:gd name="connsiteX215" fmla="*/ 639984 w 1570261"/>
                <a:gd name="connsiteY215" fmla="*/ 1221581 h 1295867"/>
                <a:gd name="connsiteX216" fmla="*/ 643763 w 1570261"/>
                <a:gd name="connsiteY216" fmla="*/ 1226129 h 1295867"/>
                <a:gd name="connsiteX217" fmla="*/ 642619 w 1570261"/>
                <a:gd name="connsiteY217" fmla="*/ 1228268 h 1295867"/>
                <a:gd name="connsiteX218" fmla="*/ 637722 w 1570261"/>
                <a:gd name="connsiteY218" fmla="*/ 1230943 h 1295867"/>
                <a:gd name="connsiteX219" fmla="*/ 636205 w 1570261"/>
                <a:gd name="connsiteY219" fmla="*/ 1238139 h 1295867"/>
                <a:gd name="connsiteX220" fmla="*/ 635487 w 1570261"/>
                <a:gd name="connsiteY220" fmla="*/ 1242072 h 1295867"/>
                <a:gd name="connsiteX221" fmla="*/ 634768 w 1570261"/>
                <a:gd name="connsiteY221" fmla="*/ 1251488 h 1295867"/>
                <a:gd name="connsiteX222" fmla="*/ 636951 w 1570261"/>
                <a:gd name="connsiteY222" fmla="*/ 1258897 h 1295867"/>
                <a:gd name="connsiteX223" fmla="*/ 639852 w 1570261"/>
                <a:gd name="connsiteY223" fmla="*/ 1261628 h 1295867"/>
                <a:gd name="connsiteX224" fmla="*/ 639984 w 1570261"/>
                <a:gd name="connsiteY224" fmla="*/ 1264810 h 1295867"/>
                <a:gd name="connsiteX225" fmla="*/ 638388 w 1570261"/>
                <a:gd name="connsiteY225" fmla="*/ 1271176 h 1295867"/>
                <a:gd name="connsiteX226" fmla="*/ 633890 w 1570261"/>
                <a:gd name="connsiteY226" fmla="*/ 1273130 h 1295867"/>
                <a:gd name="connsiteX227" fmla="*/ 630590 w 1570261"/>
                <a:gd name="connsiteY227" fmla="*/ 1279176 h 1295867"/>
                <a:gd name="connsiteX228" fmla="*/ 628567 w 1570261"/>
                <a:gd name="connsiteY228" fmla="*/ 1281984 h 1295867"/>
                <a:gd name="connsiteX229" fmla="*/ 625055 w 1570261"/>
                <a:gd name="connsiteY229" fmla="*/ 1285193 h 1295867"/>
                <a:gd name="connsiteX230" fmla="*/ 611083 w 1570261"/>
                <a:gd name="connsiteY230" fmla="*/ 1295868 h 1295867"/>
                <a:gd name="connsiteX231" fmla="*/ 610391 w 1570261"/>
                <a:gd name="connsiteY231" fmla="*/ 1289661 h 1295867"/>
                <a:gd name="connsiteX232" fmla="*/ 605947 w 1570261"/>
                <a:gd name="connsiteY232" fmla="*/ 1280459 h 1295867"/>
                <a:gd name="connsiteX233" fmla="*/ 605627 w 1570261"/>
                <a:gd name="connsiteY233" fmla="*/ 1273960 h 1295867"/>
                <a:gd name="connsiteX234" fmla="*/ 603552 w 1570261"/>
                <a:gd name="connsiteY234" fmla="*/ 1267432 h 1295867"/>
                <a:gd name="connsiteX235" fmla="*/ 599719 w 1570261"/>
                <a:gd name="connsiteY235" fmla="*/ 1262402 h 1295867"/>
                <a:gd name="connsiteX236" fmla="*/ 592640 w 1570261"/>
                <a:gd name="connsiteY236" fmla="*/ 1257159 h 1295867"/>
                <a:gd name="connsiteX237" fmla="*/ 592002 w 1570261"/>
                <a:gd name="connsiteY237" fmla="*/ 1250043 h 1295867"/>
                <a:gd name="connsiteX238" fmla="*/ 586839 w 1570261"/>
                <a:gd name="connsiteY238" fmla="*/ 1243009 h 1295867"/>
                <a:gd name="connsiteX239" fmla="*/ 579999 w 1570261"/>
                <a:gd name="connsiteY239" fmla="*/ 1237336 h 1295867"/>
                <a:gd name="connsiteX240" fmla="*/ 576194 w 1570261"/>
                <a:gd name="connsiteY240" fmla="*/ 1226850 h 1295867"/>
                <a:gd name="connsiteX241" fmla="*/ 573320 w 1570261"/>
                <a:gd name="connsiteY241" fmla="*/ 1212913 h 1295867"/>
                <a:gd name="connsiteX242" fmla="*/ 555276 w 1570261"/>
                <a:gd name="connsiteY242" fmla="*/ 1194561 h 1295867"/>
                <a:gd name="connsiteX243" fmla="*/ 532708 w 1570261"/>
                <a:gd name="connsiteY243" fmla="*/ 1177603 h 1295867"/>
                <a:gd name="connsiteX244" fmla="*/ 525842 w 1570261"/>
                <a:gd name="connsiteY244" fmla="*/ 1168052 h 1295867"/>
                <a:gd name="connsiteX245" fmla="*/ 514611 w 1570261"/>
                <a:gd name="connsiteY245" fmla="*/ 1148550 h 1295867"/>
                <a:gd name="connsiteX246" fmla="*/ 508943 w 1570261"/>
                <a:gd name="connsiteY246" fmla="*/ 1133114 h 1295867"/>
                <a:gd name="connsiteX247" fmla="*/ 493854 w 1570261"/>
                <a:gd name="connsiteY247" fmla="*/ 1115326 h 1295867"/>
                <a:gd name="connsiteX248" fmla="*/ 493215 w 1570261"/>
                <a:gd name="connsiteY248" fmla="*/ 1108476 h 1295867"/>
                <a:gd name="connsiteX249" fmla="*/ 490979 w 1570261"/>
                <a:gd name="connsiteY249" fmla="*/ 1100131 h 1295867"/>
                <a:gd name="connsiteX250" fmla="*/ 487493 w 1570261"/>
                <a:gd name="connsiteY250" fmla="*/ 1090821 h 1295867"/>
                <a:gd name="connsiteX251" fmla="*/ 485391 w 1570261"/>
                <a:gd name="connsiteY251" fmla="*/ 1083492 h 1295867"/>
                <a:gd name="connsiteX252" fmla="*/ 470248 w 1570261"/>
                <a:gd name="connsiteY252" fmla="*/ 1051230 h 1295867"/>
                <a:gd name="connsiteX253" fmla="*/ 465351 w 1570261"/>
                <a:gd name="connsiteY253" fmla="*/ 1046093 h 1295867"/>
                <a:gd name="connsiteX254" fmla="*/ 461146 w 1570261"/>
                <a:gd name="connsiteY254" fmla="*/ 1038870 h 1295867"/>
                <a:gd name="connsiteX255" fmla="*/ 460055 w 1570261"/>
                <a:gd name="connsiteY255" fmla="*/ 1033279 h 1295867"/>
                <a:gd name="connsiteX256" fmla="*/ 458725 w 1570261"/>
                <a:gd name="connsiteY256" fmla="*/ 1030229 h 1295867"/>
                <a:gd name="connsiteX257" fmla="*/ 448026 w 1570261"/>
                <a:gd name="connsiteY257" fmla="*/ 1024933 h 1295867"/>
                <a:gd name="connsiteX258" fmla="*/ 438046 w 1570261"/>
                <a:gd name="connsiteY258" fmla="*/ 1011345 h 1295867"/>
                <a:gd name="connsiteX259" fmla="*/ 408054 w 1570261"/>
                <a:gd name="connsiteY259" fmla="*/ 989677 h 1295867"/>
                <a:gd name="connsiteX260" fmla="*/ 393364 w 1570261"/>
                <a:gd name="connsiteY260" fmla="*/ 987510 h 1295867"/>
                <a:gd name="connsiteX261" fmla="*/ 381734 w 1570261"/>
                <a:gd name="connsiteY261" fmla="*/ 979753 h 1295867"/>
                <a:gd name="connsiteX262" fmla="*/ 373164 w 1570261"/>
                <a:gd name="connsiteY262" fmla="*/ 969613 h 1295867"/>
                <a:gd name="connsiteX263" fmla="*/ 364037 w 1570261"/>
                <a:gd name="connsiteY263" fmla="*/ 952118 h 1295867"/>
                <a:gd name="connsiteX264" fmla="*/ 347962 w 1570261"/>
                <a:gd name="connsiteY264" fmla="*/ 933178 h 1295867"/>
                <a:gd name="connsiteX265" fmla="*/ 334336 w 1570261"/>
                <a:gd name="connsiteY265" fmla="*/ 906267 h 1295867"/>
                <a:gd name="connsiteX266" fmla="*/ 338621 w 1570261"/>
                <a:gd name="connsiteY266" fmla="*/ 896450 h 1295867"/>
                <a:gd name="connsiteX267" fmla="*/ 338355 w 1570261"/>
                <a:gd name="connsiteY267" fmla="*/ 889549 h 1295867"/>
                <a:gd name="connsiteX268" fmla="*/ 334150 w 1570261"/>
                <a:gd name="connsiteY268" fmla="*/ 877911 h 1295867"/>
                <a:gd name="connsiteX269" fmla="*/ 329599 w 1570261"/>
                <a:gd name="connsiteY269" fmla="*/ 868924 h 1295867"/>
                <a:gd name="connsiteX270" fmla="*/ 326459 w 1570261"/>
                <a:gd name="connsiteY270" fmla="*/ 860416 h 1295867"/>
                <a:gd name="connsiteX271" fmla="*/ 328934 w 1570261"/>
                <a:gd name="connsiteY271" fmla="*/ 848190 h 1295867"/>
                <a:gd name="connsiteX272" fmla="*/ 329892 w 1570261"/>
                <a:gd name="connsiteY272" fmla="*/ 834495 h 1295867"/>
                <a:gd name="connsiteX273" fmla="*/ 332580 w 1570261"/>
                <a:gd name="connsiteY273" fmla="*/ 827216 h 1295867"/>
                <a:gd name="connsiteX274" fmla="*/ 334523 w 1570261"/>
                <a:gd name="connsiteY274" fmla="*/ 819219 h 1295867"/>
                <a:gd name="connsiteX275" fmla="*/ 331994 w 1570261"/>
                <a:gd name="connsiteY275" fmla="*/ 803116 h 1295867"/>
                <a:gd name="connsiteX276" fmla="*/ 327470 w 1570261"/>
                <a:gd name="connsiteY276" fmla="*/ 794475 h 1295867"/>
                <a:gd name="connsiteX277" fmla="*/ 327923 w 1570261"/>
                <a:gd name="connsiteY277" fmla="*/ 788724 h 1295867"/>
                <a:gd name="connsiteX278" fmla="*/ 322787 w 1570261"/>
                <a:gd name="connsiteY278" fmla="*/ 785913 h 1295867"/>
                <a:gd name="connsiteX279" fmla="*/ 318635 w 1570261"/>
                <a:gd name="connsiteY279" fmla="*/ 779654 h 1295867"/>
                <a:gd name="connsiteX280" fmla="*/ 322973 w 1570261"/>
                <a:gd name="connsiteY280" fmla="*/ 779654 h 1295867"/>
                <a:gd name="connsiteX281" fmla="*/ 315095 w 1570261"/>
                <a:gd name="connsiteY281" fmla="*/ 770960 h 1295867"/>
                <a:gd name="connsiteX282" fmla="*/ 312194 w 1570261"/>
                <a:gd name="connsiteY282" fmla="*/ 766119 h 1295867"/>
                <a:gd name="connsiteX283" fmla="*/ 309214 w 1570261"/>
                <a:gd name="connsiteY283" fmla="*/ 754295 h 1295867"/>
                <a:gd name="connsiteX284" fmla="*/ 305408 w 1570261"/>
                <a:gd name="connsiteY284" fmla="*/ 745252 h 1295867"/>
                <a:gd name="connsiteX285" fmla="*/ 293193 w 1570261"/>
                <a:gd name="connsiteY285" fmla="*/ 724709 h 1295867"/>
                <a:gd name="connsiteX286" fmla="*/ 287338 w 1570261"/>
                <a:gd name="connsiteY286" fmla="*/ 712161 h 1295867"/>
                <a:gd name="connsiteX287" fmla="*/ 274245 w 1570261"/>
                <a:gd name="connsiteY287" fmla="*/ 695925 h 1295867"/>
                <a:gd name="connsiteX288" fmla="*/ 260034 w 1570261"/>
                <a:gd name="connsiteY288" fmla="*/ 683912 h 1295867"/>
                <a:gd name="connsiteX289" fmla="*/ 251012 w 1570261"/>
                <a:gd name="connsiteY289" fmla="*/ 678456 h 1295867"/>
                <a:gd name="connsiteX290" fmla="*/ 246647 w 1570261"/>
                <a:gd name="connsiteY290" fmla="*/ 673479 h 1295867"/>
                <a:gd name="connsiteX291" fmla="*/ 239276 w 1570261"/>
                <a:gd name="connsiteY291" fmla="*/ 673320 h 1295867"/>
                <a:gd name="connsiteX292" fmla="*/ 231238 w 1570261"/>
                <a:gd name="connsiteY292" fmla="*/ 666203 h 1295867"/>
                <a:gd name="connsiteX293" fmla="*/ 225623 w 1570261"/>
                <a:gd name="connsiteY293" fmla="*/ 665935 h 1295867"/>
                <a:gd name="connsiteX294" fmla="*/ 218518 w 1570261"/>
                <a:gd name="connsiteY294" fmla="*/ 664782 h 1295867"/>
                <a:gd name="connsiteX295" fmla="*/ 210161 w 1570261"/>
                <a:gd name="connsiteY295" fmla="*/ 651061 h 1295867"/>
                <a:gd name="connsiteX296" fmla="*/ 203269 w 1570261"/>
                <a:gd name="connsiteY296" fmla="*/ 638194 h 1295867"/>
                <a:gd name="connsiteX297" fmla="*/ 191506 w 1570261"/>
                <a:gd name="connsiteY297" fmla="*/ 621419 h 1295867"/>
                <a:gd name="connsiteX298" fmla="*/ 194460 w 1570261"/>
                <a:gd name="connsiteY298" fmla="*/ 617034 h 1295867"/>
                <a:gd name="connsiteX299" fmla="*/ 197892 w 1570261"/>
                <a:gd name="connsiteY299" fmla="*/ 609891 h 1295867"/>
                <a:gd name="connsiteX300" fmla="*/ 196189 w 1570261"/>
                <a:gd name="connsiteY300" fmla="*/ 600526 h 1295867"/>
                <a:gd name="connsiteX301" fmla="*/ 194327 w 1570261"/>
                <a:gd name="connsiteY301" fmla="*/ 594160 h 1295867"/>
                <a:gd name="connsiteX302" fmla="*/ 189137 w 1570261"/>
                <a:gd name="connsiteY302" fmla="*/ 582552 h 1295867"/>
                <a:gd name="connsiteX303" fmla="*/ 172078 w 1570261"/>
                <a:gd name="connsiteY303" fmla="*/ 553605 h 1295867"/>
                <a:gd name="connsiteX304" fmla="*/ 167554 w 1570261"/>
                <a:gd name="connsiteY304" fmla="*/ 549352 h 1295867"/>
                <a:gd name="connsiteX305" fmla="*/ 160289 w 1570261"/>
                <a:gd name="connsiteY305" fmla="*/ 544458 h 1295867"/>
                <a:gd name="connsiteX306" fmla="*/ 155818 w 1570261"/>
                <a:gd name="connsiteY306" fmla="*/ 531883 h 1295867"/>
                <a:gd name="connsiteX307" fmla="*/ 153769 w 1570261"/>
                <a:gd name="connsiteY307" fmla="*/ 520594 h 1295867"/>
                <a:gd name="connsiteX308" fmla="*/ 142085 w 1570261"/>
                <a:gd name="connsiteY308" fmla="*/ 515112 h 1295867"/>
                <a:gd name="connsiteX309" fmla="*/ 121993 w 1570261"/>
                <a:gd name="connsiteY309" fmla="*/ 474288 h 1295867"/>
                <a:gd name="connsiteX310" fmla="*/ 110337 w 1570261"/>
                <a:gd name="connsiteY310" fmla="*/ 459978 h 1295867"/>
                <a:gd name="connsiteX311" fmla="*/ 105732 w 1570261"/>
                <a:gd name="connsiteY311" fmla="*/ 450347 h 1295867"/>
                <a:gd name="connsiteX312" fmla="*/ 92266 w 1570261"/>
                <a:gd name="connsiteY312" fmla="*/ 434483 h 1295867"/>
                <a:gd name="connsiteX313" fmla="*/ 85640 w 1570261"/>
                <a:gd name="connsiteY313" fmla="*/ 418675 h 1295867"/>
                <a:gd name="connsiteX314" fmla="*/ 72067 w 1570261"/>
                <a:gd name="connsiteY314" fmla="*/ 404067 h 1295867"/>
                <a:gd name="connsiteX315" fmla="*/ 60304 w 1570261"/>
                <a:gd name="connsiteY315" fmla="*/ 378682 h 1295867"/>
                <a:gd name="connsiteX316" fmla="*/ 42128 w 1570261"/>
                <a:gd name="connsiteY316" fmla="*/ 353240 h 1295867"/>
                <a:gd name="connsiteX317" fmla="*/ 34490 w 1570261"/>
                <a:gd name="connsiteY317" fmla="*/ 348827 h 1295867"/>
                <a:gd name="connsiteX318" fmla="*/ 15755 w 1570261"/>
                <a:gd name="connsiteY318" fmla="*/ 347010 h 1295867"/>
                <a:gd name="connsiteX319" fmla="*/ 7877 w 1570261"/>
                <a:gd name="connsiteY319" fmla="*/ 345139 h 1295867"/>
                <a:gd name="connsiteX320" fmla="*/ 639 w 1570261"/>
                <a:gd name="connsiteY320" fmla="*/ 350730 h 1295867"/>
                <a:gd name="connsiteX321" fmla="*/ 0 w 1570261"/>
                <a:gd name="connsiteY321" fmla="*/ 343640 h 1295867"/>
                <a:gd name="connsiteX322" fmla="*/ 5003 w 1570261"/>
                <a:gd name="connsiteY322" fmla="*/ 333823 h 1295867"/>
                <a:gd name="connsiteX323" fmla="*/ 12215 w 1570261"/>
                <a:gd name="connsiteY323" fmla="*/ 313171 h 1295867"/>
                <a:gd name="connsiteX324" fmla="*/ 13652 w 1570261"/>
                <a:gd name="connsiteY324" fmla="*/ 295035 h 1295867"/>
                <a:gd name="connsiteX325" fmla="*/ 24989 w 1570261"/>
                <a:gd name="connsiteY325" fmla="*/ 240942 h 1295867"/>
                <a:gd name="connsiteX326" fmla="*/ 40904 w 1570261"/>
                <a:gd name="connsiteY326" fmla="*/ 243725 h 1295867"/>
                <a:gd name="connsiteX327" fmla="*/ 53997 w 1570261"/>
                <a:gd name="connsiteY327" fmla="*/ 246027 h 1295867"/>
                <a:gd name="connsiteX328" fmla="*/ 73132 w 1570261"/>
                <a:gd name="connsiteY328" fmla="*/ 249397 h 1295867"/>
                <a:gd name="connsiteX329" fmla="*/ 92932 w 1570261"/>
                <a:gd name="connsiteY329" fmla="*/ 252875 h 1295867"/>
                <a:gd name="connsiteX330" fmla="*/ 104509 w 1570261"/>
                <a:gd name="connsiteY330" fmla="*/ 254908 h 1295867"/>
                <a:gd name="connsiteX331" fmla="*/ 108473 w 1570261"/>
                <a:gd name="connsiteY331" fmla="*/ 254027 h 1295867"/>
                <a:gd name="connsiteX332" fmla="*/ 124495 w 1570261"/>
                <a:gd name="connsiteY332" fmla="*/ 240758 h 1295867"/>
                <a:gd name="connsiteX333" fmla="*/ 138919 w 1570261"/>
                <a:gd name="connsiteY333" fmla="*/ 228774 h 1295867"/>
                <a:gd name="connsiteX334" fmla="*/ 147568 w 1570261"/>
                <a:gd name="connsiteY334" fmla="*/ 214089 h 1295867"/>
                <a:gd name="connsiteX335" fmla="*/ 155924 w 1570261"/>
                <a:gd name="connsiteY335" fmla="*/ 199830 h 1295867"/>
                <a:gd name="connsiteX336" fmla="*/ 159756 w 1570261"/>
                <a:gd name="connsiteY336" fmla="*/ 196887 h 1295867"/>
                <a:gd name="connsiteX337" fmla="*/ 172584 w 1570261"/>
                <a:gd name="connsiteY337" fmla="*/ 194212 h 1295867"/>
                <a:gd name="connsiteX338" fmla="*/ 192943 w 1570261"/>
                <a:gd name="connsiteY338" fmla="*/ 189959 h 1295867"/>
                <a:gd name="connsiteX339" fmla="*/ 213088 w 1570261"/>
                <a:gd name="connsiteY339" fmla="*/ 185760 h 1295867"/>
                <a:gd name="connsiteX340" fmla="*/ 214712 w 1570261"/>
                <a:gd name="connsiteY340" fmla="*/ 184318 h 1295867"/>
                <a:gd name="connsiteX341" fmla="*/ 219396 w 1570261"/>
                <a:gd name="connsiteY341" fmla="*/ 172839 h 1295867"/>
                <a:gd name="connsiteX342" fmla="*/ 225357 w 1570261"/>
                <a:gd name="connsiteY342" fmla="*/ 158261 h 1295867"/>
                <a:gd name="connsiteX343" fmla="*/ 226581 w 1570261"/>
                <a:gd name="connsiteY343" fmla="*/ 156736 h 1295867"/>
                <a:gd name="connsiteX344" fmla="*/ 228045 w 1570261"/>
                <a:gd name="connsiteY344" fmla="*/ 155238 h 1295867"/>
                <a:gd name="connsiteX345" fmla="*/ 242469 w 1570261"/>
                <a:gd name="connsiteY345" fmla="*/ 147052 h 1295867"/>
                <a:gd name="connsiteX346" fmla="*/ 251224 w 1570261"/>
                <a:gd name="connsiteY346" fmla="*/ 142078 h 1295867"/>
                <a:gd name="connsiteX347" fmla="*/ 238743 w 1570261"/>
                <a:gd name="connsiteY347" fmla="*/ 127390 h 1295867"/>
                <a:gd name="connsiteX348" fmla="*/ 226980 w 1570261"/>
                <a:gd name="connsiteY348" fmla="*/ 113506 h 1295867"/>
                <a:gd name="connsiteX349" fmla="*/ 213780 w 1570261"/>
                <a:gd name="connsiteY349" fmla="*/ 97938 h 1295867"/>
                <a:gd name="connsiteX350" fmla="*/ 202603 w 1570261"/>
                <a:gd name="connsiteY350" fmla="*/ 85792 h 1295867"/>
                <a:gd name="connsiteX351" fmla="*/ 185864 w 1570261"/>
                <a:gd name="connsiteY351" fmla="*/ 67602 h 1295867"/>
                <a:gd name="connsiteX352" fmla="*/ 174899 w 1570261"/>
                <a:gd name="connsiteY352" fmla="*/ 55671 h 1295867"/>
                <a:gd name="connsiteX353" fmla="*/ 194087 w 1570261"/>
                <a:gd name="connsiteY353" fmla="*/ 50000 h 1295867"/>
                <a:gd name="connsiteX354" fmla="*/ 214845 w 1570261"/>
                <a:gd name="connsiteY354" fmla="*/ 43874 h 1295867"/>
                <a:gd name="connsiteX355" fmla="*/ 235789 w 1570261"/>
                <a:gd name="connsiteY355" fmla="*/ 37694 h 1295867"/>
                <a:gd name="connsiteX356" fmla="*/ 260992 w 1570261"/>
                <a:gd name="connsiteY356" fmla="*/ 30259 h 1295867"/>
                <a:gd name="connsiteX357" fmla="*/ 280712 w 1570261"/>
                <a:gd name="connsiteY357" fmla="*/ 24425 h 1295867"/>
                <a:gd name="connsiteX358" fmla="*/ 310145 w 1570261"/>
                <a:gd name="connsiteY358" fmla="*/ 15704 h 1295867"/>
                <a:gd name="connsiteX359" fmla="*/ 324543 w 1570261"/>
                <a:gd name="connsiteY359" fmla="*/ 11451 h 1295867"/>
                <a:gd name="connsiteX360" fmla="*/ 327151 w 1570261"/>
                <a:gd name="connsiteY360" fmla="*/ 10326 h 1295867"/>
                <a:gd name="connsiteX361" fmla="*/ 338222 w 1570261"/>
                <a:gd name="connsiteY361" fmla="*/ 0 h 1295867"/>
                <a:gd name="connsiteX362" fmla="*/ 354881 w 1570261"/>
                <a:gd name="connsiteY362" fmla="*/ 2890 h 1295867"/>
                <a:gd name="connsiteX363" fmla="*/ 379924 w 1570261"/>
                <a:gd name="connsiteY363" fmla="*/ 7249 h 1295867"/>
                <a:gd name="connsiteX364" fmla="*/ 404115 w 1570261"/>
                <a:gd name="connsiteY364" fmla="*/ 11422 h 1295867"/>
                <a:gd name="connsiteX365" fmla="*/ 429610 w 1570261"/>
                <a:gd name="connsiteY365" fmla="*/ 16372 h 1295867"/>
                <a:gd name="connsiteX366" fmla="*/ 437780 w 1570261"/>
                <a:gd name="connsiteY366" fmla="*/ 20385 h 1295867"/>
                <a:gd name="connsiteX367" fmla="*/ 462397 w 1570261"/>
                <a:gd name="connsiteY367" fmla="*/ 35150 h 1295867"/>
                <a:gd name="connsiteX368" fmla="*/ 478392 w 1570261"/>
                <a:gd name="connsiteY368" fmla="*/ 44728 h 1295867"/>
                <a:gd name="connsiteX369" fmla="*/ 497074 w 1570261"/>
                <a:gd name="connsiteY369" fmla="*/ 55882 h 1295867"/>
                <a:gd name="connsiteX370" fmla="*/ 520413 w 1570261"/>
                <a:gd name="connsiteY370" fmla="*/ 69821 h 1295867"/>
                <a:gd name="connsiteX371" fmla="*/ 536434 w 1570261"/>
                <a:gd name="connsiteY371" fmla="*/ 79370 h 1295867"/>
                <a:gd name="connsiteX372" fmla="*/ 556953 w 1570261"/>
                <a:gd name="connsiteY372" fmla="*/ 91596 h 1295867"/>
                <a:gd name="connsiteX373" fmla="*/ 572947 w 1570261"/>
                <a:gd name="connsiteY373" fmla="*/ 105533 h 1295867"/>
                <a:gd name="connsiteX374" fmla="*/ 593199 w 1570261"/>
                <a:gd name="connsiteY374" fmla="*/ 123161 h 1295867"/>
                <a:gd name="connsiteX375" fmla="*/ 615447 w 1570261"/>
                <a:gd name="connsiteY375" fmla="*/ 142477 h 1295867"/>
                <a:gd name="connsiteX376" fmla="*/ 633757 w 1570261"/>
                <a:gd name="connsiteY376" fmla="*/ 157457 h 1295867"/>
                <a:gd name="connsiteX377" fmla="*/ 658986 w 1570261"/>
                <a:gd name="connsiteY377" fmla="*/ 178056 h 1295867"/>
                <a:gd name="connsiteX378" fmla="*/ 683842 w 1570261"/>
                <a:gd name="connsiteY378" fmla="*/ 198305 h 1295867"/>
                <a:gd name="connsiteX379" fmla="*/ 708193 w 1570261"/>
                <a:gd name="connsiteY379" fmla="*/ 218073 h 1295867"/>
                <a:gd name="connsiteX380" fmla="*/ 727673 w 1570261"/>
                <a:gd name="connsiteY380" fmla="*/ 233884 h 1295867"/>
                <a:gd name="connsiteX381" fmla="*/ 752344 w 1570261"/>
                <a:gd name="connsiteY381" fmla="*/ 253841 h 1295867"/>
                <a:gd name="connsiteX382" fmla="*/ 754260 w 1570261"/>
                <a:gd name="connsiteY382" fmla="*/ 254591 h 1295867"/>
                <a:gd name="connsiteX383" fmla="*/ 779196 w 1570261"/>
                <a:gd name="connsiteY383" fmla="*/ 256837 h 1295867"/>
                <a:gd name="connsiteX384" fmla="*/ 812702 w 1570261"/>
                <a:gd name="connsiteY384" fmla="*/ 259887 h 1295867"/>
                <a:gd name="connsiteX385" fmla="*/ 846367 w 1570261"/>
                <a:gd name="connsiteY385" fmla="*/ 262937 h 1295867"/>
                <a:gd name="connsiteX386" fmla="*/ 876758 w 1570261"/>
                <a:gd name="connsiteY386" fmla="*/ 265692 h 1295867"/>
                <a:gd name="connsiteX387" fmla="*/ 890012 w 1570261"/>
                <a:gd name="connsiteY387" fmla="*/ 262884 h 1295867"/>
                <a:gd name="connsiteX388" fmla="*/ 147887 w 1570261"/>
                <a:gd name="connsiteY388" fmla="*/ 547542 h 1295867"/>
                <a:gd name="connsiteX389" fmla="*/ 147195 w 1570261"/>
                <a:gd name="connsiteY389" fmla="*/ 548665 h 1295867"/>
                <a:gd name="connsiteX390" fmla="*/ 144055 w 1570261"/>
                <a:gd name="connsiteY390" fmla="*/ 545749 h 1295867"/>
                <a:gd name="connsiteX391" fmla="*/ 144241 w 1570261"/>
                <a:gd name="connsiteY391" fmla="*/ 539356 h 1295867"/>
                <a:gd name="connsiteX392" fmla="*/ 146956 w 1570261"/>
                <a:gd name="connsiteY392" fmla="*/ 535718 h 1295867"/>
                <a:gd name="connsiteX393" fmla="*/ 146743 w 1570261"/>
                <a:gd name="connsiteY393" fmla="*/ 540692 h 1295867"/>
                <a:gd name="connsiteX394" fmla="*/ 147914 w 1570261"/>
                <a:gd name="connsiteY394" fmla="*/ 545722 h 1295867"/>
                <a:gd name="connsiteX395" fmla="*/ 147887 w 1570261"/>
                <a:gd name="connsiteY395" fmla="*/ 547540 h 1295867"/>
                <a:gd name="connsiteX396" fmla="*/ 170774 w 1570261"/>
                <a:gd name="connsiteY396" fmla="*/ 574828 h 1295867"/>
                <a:gd name="connsiteX397" fmla="*/ 168805 w 1570261"/>
                <a:gd name="connsiteY397" fmla="*/ 574828 h 1295867"/>
                <a:gd name="connsiteX398" fmla="*/ 163562 w 1570261"/>
                <a:gd name="connsiteY398" fmla="*/ 569237 h 1295867"/>
                <a:gd name="connsiteX399" fmla="*/ 160502 w 1570261"/>
                <a:gd name="connsiteY399" fmla="*/ 565117 h 1295867"/>
                <a:gd name="connsiteX400" fmla="*/ 157361 w 1570261"/>
                <a:gd name="connsiteY400" fmla="*/ 562334 h 1295867"/>
                <a:gd name="connsiteX401" fmla="*/ 143044 w 1570261"/>
                <a:gd name="connsiteY401" fmla="*/ 556745 h 1295867"/>
                <a:gd name="connsiteX402" fmla="*/ 141101 w 1570261"/>
                <a:gd name="connsiteY402" fmla="*/ 553134 h 1295867"/>
                <a:gd name="connsiteX403" fmla="*/ 143283 w 1570261"/>
                <a:gd name="connsiteY403" fmla="*/ 549520 h 1295867"/>
                <a:gd name="connsiteX404" fmla="*/ 144827 w 1570261"/>
                <a:gd name="connsiteY404" fmla="*/ 553104 h 1295867"/>
                <a:gd name="connsiteX405" fmla="*/ 147435 w 1570261"/>
                <a:gd name="connsiteY405" fmla="*/ 555218 h 1295867"/>
                <a:gd name="connsiteX406" fmla="*/ 159278 w 1570261"/>
                <a:gd name="connsiteY406" fmla="*/ 560274 h 1295867"/>
                <a:gd name="connsiteX407" fmla="*/ 172477 w 1570261"/>
                <a:gd name="connsiteY407" fmla="*/ 571297 h 1295867"/>
                <a:gd name="connsiteX408" fmla="*/ 174739 w 1570261"/>
                <a:gd name="connsiteY408" fmla="*/ 572207 h 1295867"/>
                <a:gd name="connsiteX409" fmla="*/ 170774 w 1570261"/>
                <a:gd name="connsiteY409" fmla="*/ 574828 h 1295867"/>
                <a:gd name="connsiteX410" fmla="*/ 550645 w 1570261"/>
                <a:gd name="connsiteY410" fmla="*/ 1268882 h 1295867"/>
                <a:gd name="connsiteX411" fmla="*/ 556420 w 1570261"/>
                <a:gd name="connsiteY411" fmla="*/ 1269337 h 1295867"/>
                <a:gd name="connsiteX412" fmla="*/ 554025 w 1570261"/>
                <a:gd name="connsiteY412" fmla="*/ 1266849 h 1295867"/>
                <a:gd name="connsiteX413" fmla="*/ 553520 w 1570261"/>
                <a:gd name="connsiteY413" fmla="*/ 1265646 h 1295867"/>
                <a:gd name="connsiteX414" fmla="*/ 556021 w 1570261"/>
                <a:gd name="connsiteY414" fmla="*/ 1262061 h 1295867"/>
                <a:gd name="connsiteX415" fmla="*/ 564271 w 1570261"/>
                <a:gd name="connsiteY415" fmla="*/ 1269446 h 1295867"/>
                <a:gd name="connsiteX416" fmla="*/ 564032 w 1570261"/>
                <a:gd name="connsiteY416" fmla="*/ 1278191 h 1295867"/>
                <a:gd name="connsiteX417" fmla="*/ 563340 w 1570261"/>
                <a:gd name="connsiteY417" fmla="*/ 1280198 h 1295867"/>
                <a:gd name="connsiteX418" fmla="*/ 561104 w 1570261"/>
                <a:gd name="connsiteY418" fmla="*/ 1278325 h 1295867"/>
                <a:gd name="connsiteX419" fmla="*/ 559640 w 1570261"/>
                <a:gd name="connsiteY419" fmla="*/ 1276478 h 1295867"/>
                <a:gd name="connsiteX420" fmla="*/ 559188 w 1570261"/>
                <a:gd name="connsiteY420" fmla="*/ 1274498 h 1295867"/>
                <a:gd name="connsiteX421" fmla="*/ 556899 w 1570261"/>
                <a:gd name="connsiteY421" fmla="*/ 1272358 h 1295867"/>
                <a:gd name="connsiteX422" fmla="*/ 548862 w 1570261"/>
                <a:gd name="connsiteY422" fmla="*/ 1273747 h 1295867"/>
                <a:gd name="connsiteX423" fmla="*/ 543859 w 1570261"/>
                <a:gd name="connsiteY423" fmla="*/ 1271365 h 1295867"/>
                <a:gd name="connsiteX424" fmla="*/ 536700 w 1570261"/>
                <a:gd name="connsiteY424" fmla="*/ 1264009 h 1295867"/>
                <a:gd name="connsiteX425" fmla="*/ 534784 w 1570261"/>
                <a:gd name="connsiteY425" fmla="*/ 1258687 h 1295867"/>
                <a:gd name="connsiteX426" fmla="*/ 537765 w 1570261"/>
                <a:gd name="connsiteY426" fmla="*/ 1257644 h 1295867"/>
                <a:gd name="connsiteX427" fmla="*/ 540931 w 1570261"/>
                <a:gd name="connsiteY427" fmla="*/ 1255076 h 1295867"/>
                <a:gd name="connsiteX428" fmla="*/ 542928 w 1570261"/>
                <a:gd name="connsiteY428" fmla="*/ 1250876 h 1295867"/>
                <a:gd name="connsiteX429" fmla="*/ 541091 w 1570261"/>
                <a:gd name="connsiteY429" fmla="*/ 1246514 h 1295867"/>
                <a:gd name="connsiteX430" fmla="*/ 545349 w 1570261"/>
                <a:gd name="connsiteY430" fmla="*/ 1247211 h 1295867"/>
                <a:gd name="connsiteX431" fmla="*/ 547638 w 1570261"/>
                <a:gd name="connsiteY431" fmla="*/ 1251680 h 1295867"/>
                <a:gd name="connsiteX432" fmla="*/ 548091 w 1570261"/>
                <a:gd name="connsiteY432" fmla="*/ 1261817 h 1295867"/>
                <a:gd name="connsiteX433" fmla="*/ 548729 w 1570261"/>
                <a:gd name="connsiteY433" fmla="*/ 1263956 h 1295867"/>
                <a:gd name="connsiteX434" fmla="*/ 547558 w 1570261"/>
                <a:gd name="connsiteY434" fmla="*/ 1266285 h 1295867"/>
                <a:gd name="connsiteX435" fmla="*/ 550645 w 1570261"/>
                <a:gd name="connsiteY435" fmla="*/ 1268882 h 12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1570261" h="1295867">
                  <a:moveTo>
                    <a:pt x="890012" y="262857"/>
                  </a:moveTo>
                  <a:lnTo>
                    <a:pt x="904436" y="264702"/>
                  </a:lnTo>
                  <a:lnTo>
                    <a:pt x="923677" y="267163"/>
                  </a:lnTo>
                  <a:lnTo>
                    <a:pt x="935360" y="268848"/>
                  </a:lnTo>
                  <a:lnTo>
                    <a:pt x="957342" y="271978"/>
                  </a:lnTo>
                  <a:lnTo>
                    <a:pt x="963916" y="284925"/>
                  </a:lnTo>
                  <a:lnTo>
                    <a:pt x="966311" y="293994"/>
                  </a:lnTo>
                  <a:lnTo>
                    <a:pt x="968519" y="302822"/>
                  </a:lnTo>
                  <a:lnTo>
                    <a:pt x="975119" y="310875"/>
                  </a:lnTo>
                  <a:lnTo>
                    <a:pt x="990102" y="310688"/>
                  </a:lnTo>
                  <a:lnTo>
                    <a:pt x="1003382" y="310529"/>
                  </a:lnTo>
                  <a:lnTo>
                    <a:pt x="1019749" y="310260"/>
                  </a:lnTo>
                  <a:lnTo>
                    <a:pt x="1032736" y="310074"/>
                  </a:lnTo>
                  <a:lnTo>
                    <a:pt x="1036914" y="318071"/>
                  </a:lnTo>
                  <a:lnTo>
                    <a:pt x="1038751" y="326044"/>
                  </a:lnTo>
                  <a:lnTo>
                    <a:pt x="1046468" y="344902"/>
                  </a:lnTo>
                  <a:lnTo>
                    <a:pt x="1057486" y="359589"/>
                  </a:lnTo>
                  <a:lnTo>
                    <a:pt x="1060121" y="364939"/>
                  </a:lnTo>
                  <a:lnTo>
                    <a:pt x="1061877" y="372992"/>
                  </a:lnTo>
                  <a:lnTo>
                    <a:pt x="1059961" y="375988"/>
                  </a:lnTo>
                  <a:lnTo>
                    <a:pt x="1059216" y="379437"/>
                  </a:lnTo>
                  <a:lnTo>
                    <a:pt x="1067386" y="387464"/>
                  </a:lnTo>
                  <a:lnTo>
                    <a:pt x="1080852" y="394258"/>
                  </a:lnTo>
                  <a:lnTo>
                    <a:pt x="1086122" y="395969"/>
                  </a:lnTo>
                  <a:lnTo>
                    <a:pt x="1092109" y="398966"/>
                  </a:lnTo>
                  <a:lnTo>
                    <a:pt x="1087452" y="403594"/>
                  </a:lnTo>
                  <a:lnTo>
                    <a:pt x="1095409" y="414295"/>
                  </a:lnTo>
                  <a:lnTo>
                    <a:pt x="1104644" y="425182"/>
                  </a:lnTo>
                  <a:lnTo>
                    <a:pt x="1114544" y="427644"/>
                  </a:lnTo>
                  <a:lnTo>
                    <a:pt x="1127903" y="444069"/>
                  </a:lnTo>
                  <a:lnTo>
                    <a:pt x="1148049" y="454688"/>
                  </a:lnTo>
                  <a:lnTo>
                    <a:pt x="1160265" y="468598"/>
                  </a:lnTo>
                  <a:lnTo>
                    <a:pt x="1159120" y="468867"/>
                  </a:lnTo>
                  <a:lnTo>
                    <a:pt x="1155528" y="467451"/>
                  </a:lnTo>
                  <a:lnTo>
                    <a:pt x="1151030" y="465551"/>
                  </a:lnTo>
                  <a:lnTo>
                    <a:pt x="1149673" y="467262"/>
                  </a:lnTo>
                  <a:lnTo>
                    <a:pt x="1149912" y="473096"/>
                  </a:lnTo>
                  <a:lnTo>
                    <a:pt x="1151110" y="479943"/>
                  </a:lnTo>
                  <a:lnTo>
                    <a:pt x="1157337" y="485854"/>
                  </a:lnTo>
                  <a:lnTo>
                    <a:pt x="1162873" y="490109"/>
                  </a:lnTo>
                  <a:lnTo>
                    <a:pt x="1165028" y="498160"/>
                  </a:lnTo>
                  <a:lnTo>
                    <a:pt x="1160664" y="515469"/>
                  </a:lnTo>
                  <a:lnTo>
                    <a:pt x="1159147" y="515469"/>
                  </a:lnTo>
                  <a:lnTo>
                    <a:pt x="1156220" y="513970"/>
                  </a:lnTo>
                  <a:lnTo>
                    <a:pt x="1153106" y="513622"/>
                  </a:lnTo>
                  <a:lnTo>
                    <a:pt x="1151429" y="514609"/>
                  </a:lnTo>
                  <a:lnTo>
                    <a:pt x="1155129" y="527048"/>
                  </a:lnTo>
                  <a:lnTo>
                    <a:pt x="1158828" y="536573"/>
                  </a:lnTo>
                  <a:lnTo>
                    <a:pt x="1163245" y="544115"/>
                  </a:lnTo>
                  <a:lnTo>
                    <a:pt x="1166945" y="555135"/>
                  </a:lnTo>
                  <a:lnTo>
                    <a:pt x="1170111" y="559845"/>
                  </a:lnTo>
                  <a:lnTo>
                    <a:pt x="1183072" y="571534"/>
                  </a:lnTo>
                  <a:lnTo>
                    <a:pt x="1187064" y="581298"/>
                  </a:lnTo>
                  <a:lnTo>
                    <a:pt x="1190763" y="599461"/>
                  </a:lnTo>
                  <a:lnTo>
                    <a:pt x="1198906" y="609574"/>
                  </a:lnTo>
                  <a:lnTo>
                    <a:pt x="1203298" y="617358"/>
                  </a:lnTo>
                  <a:lnTo>
                    <a:pt x="1209179" y="623966"/>
                  </a:lnTo>
                  <a:lnTo>
                    <a:pt x="1213011" y="632983"/>
                  </a:lnTo>
                  <a:lnTo>
                    <a:pt x="1218440" y="639910"/>
                  </a:lnTo>
                  <a:lnTo>
                    <a:pt x="1221261" y="641648"/>
                  </a:lnTo>
                  <a:lnTo>
                    <a:pt x="1225493" y="642372"/>
                  </a:lnTo>
                  <a:lnTo>
                    <a:pt x="1230762" y="642398"/>
                  </a:lnTo>
                  <a:lnTo>
                    <a:pt x="1237069" y="640607"/>
                  </a:lnTo>
                  <a:lnTo>
                    <a:pt x="1243802" y="638923"/>
                  </a:lnTo>
                  <a:lnTo>
                    <a:pt x="1249045" y="642428"/>
                  </a:lnTo>
                  <a:lnTo>
                    <a:pt x="1254474" y="641893"/>
                  </a:lnTo>
                  <a:lnTo>
                    <a:pt x="1255033" y="645155"/>
                  </a:lnTo>
                  <a:lnTo>
                    <a:pt x="1251387" y="649597"/>
                  </a:lnTo>
                  <a:lnTo>
                    <a:pt x="1246916" y="660780"/>
                  </a:lnTo>
                  <a:lnTo>
                    <a:pt x="1253276" y="662544"/>
                  </a:lnTo>
                  <a:lnTo>
                    <a:pt x="1259371" y="663428"/>
                  </a:lnTo>
                  <a:lnTo>
                    <a:pt x="1263682" y="665219"/>
                  </a:lnTo>
                  <a:lnTo>
                    <a:pt x="1266210" y="665219"/>
                  </a:lnTo>
                  <a:lnTo>
                    <a:pt x="1266210" y="667548"/>
                  </a:lnTo>
                  <a:lnTo>
                    <a:pt x="1266503" y="678139"/>
                  </a:lnTo>
                  <a:lnTo>
                    <a:pt x="1268020" y="682179"/>
                  </a:lnTo>
                  <a:lnTo>
                    <a:pt x="1270788" y="685764"/>
                  </a:lnTo>
                  <a:lnTo>
                    <a:pt x="1274886" y="691113"/>
                  </a:lnTo>
                  <a:lnTo>
                    <a:pt x="1278984" y="696465"/>
                  </a:lnTo>
                  <a:lnTo>
                    <a:pt x="1283083" y="701814"/>
                  </a:lnTo>
                  <a:lnTo>
                    <a:pt x="1287181" y="707166"/>
                  </a:lnTo>
                  <a:lnTo>
                    <a:pt x="1291280" y="712515"/>
                  </a:lnTo>
                  <a:lnTo>
                    <a:pt x="1295405" y="717864"/>
                  </a:lnTo>
                  <a:lnTo>
                    <a:pt x="1299503" y="723189"/>
                  </a:lnTo>
                  <a:lnTo>
                    <a:pt x="1303601" y="728539"/>
                  </a:lnTo>
                  <a:lnTo>
                    <a:pt x="1307700" y="733861"/>
                  </a:lnTo>
                  <a:lnTo>
                    <a:pt x="1311798" y="739186"/>
                  </a:lnTo>
                  <a:lnTo>
                    <a:pt x="1315897" y="744509"/>
                  </a:lnTo>
                  <a:lnTo>
                    <a:pt x="1319995" y="749832"/>
                  </a:lnTo>
                  <a:lnTo>
                    <a:pt x="1324093" y="755157"/>
                  </a:lnTo>
                  <a:lnTo>
                    <a:pt x="1328191" y="760479"/>
                  </a:lnTo>
                  <a:lnTo>
                    <a:pt x="1332316" y="765802"/>
                  </a:lnTo>
                  <a:lnTo>
                    <a:pt x="1336415" y="771101"/>
                  </a:lnTo>
                  <a:lnTo>
                    <a:pt x="1339795" y="775486"/>
                  </a:lnTo>
                  <a:lnTo>
                    <a:pt x="1346075" y="776317"/>
                  </a:lnTo>
                  <a:lnTo>
                    <a:pt x="1348071" y="776585"/>
                  </a:lnTo>
                  <a:lnTo>
                    <a:pt x="1353740" y="777336"/>
                  </a:lnTo>
                  <a:lnTo>
                    <a:pt x="1362522" y="778488"/>
                  </a:lnTo>
                  <a:lnTo>
                    <a:pt x="1373912" y="780013"/>
                  </a:lnTo>
                  <a:lnTo>
                    <a:pt x="1387405" y="781804"/>
                  </a:lnTo>
                  <a:lnTo>
                    <a:pt x="1402441" y="783784"/>
                  </a:lnTo>
                  <a:lnTo>
                    <a:pt x="1418542" y="785924"/>
                  </a:lnTo>
                  <a:lnTo>
                    <a:pt x="1435149" y="788117"/>
                  </a:lnTo>
                  <a:lnTo>
                    <a:pt x="1451782" y="790310"/>
                  </a:lnTo>
                  <a:lnTo>
                    <a:pt x="1467855" y="792449"/>
                  </a:lnTo>
                  <a:lnTo>
                    <a:pt x="1482892" y="794456"/>
                  </a:lnTo>
                  <a:lnTo>
                    <a:pt x="1496384" y="796220"/>
                  </a:lnTo>
                  <a:lnTo>
                    <a:pt x="1507801" y="797745"/>
                  </a:lnTo>
                  <a:lnTo>
                    <a:pt x="1516584" y="798895"/>
                  </a:lnTo>
                  <a:lnTo>
                    <a:pt x="1522252" y="799645"/>
                  </a:lnTo>
                  <a:lnTo>
                    <a:pt x="1524248" y="799914"/>
                  </a:lnTo>
                  <a:lnTo>
                    <a:pt x="1530183" y="800691"/>
                  </a:lnTo>
                  <a:lnTo>
                    <a:pt x="1531300" y="800505"/>
                  </a:lnTo>
                  <a:lnTo>
                    <a:pt x="1536277" y="794003"/>
                  </a:lnTo>
                  <a:lnTo>
                    <a:pt x="1541759" y="803180"/>
                  </a:lnTo>
                  <a:lnTo>
                    <a:pt x="1546310" y="810778"/>
                  </a:lnTo>
                  <a:lnTo>
                    <a:pt x="1552537" y="821210"/>
                  </a:lnTo>
                  <a:lnTo>
                    <a:pt x="1559191" y="832286"/>
                  </a:lnTo>
                  <a:lnTo>
                    <a:pt x="1565524" y="842878"/>
                  </a:lnTo>
                  <a:lnTo>
                    <a:pt x="1570262" y="850745"/>
                  </a:lnTo>
                  <a:lnTo>
                    <a:pt x="1567733" y="858904"/>
                  </a:lnTo>
                  <a:lnTo>
                    <a:pt x="1564992" y="867811"/>
                  </a:lnTo>
                  <a:lnTo>
                    <a:pt x="1562251" y="876719"/>
                  </a:lnTo>
                  <a:lnTo>
                    <a:pt x="1559510" y="885599"/>
                  </a:lnTo>
                  <a:lnTo>
                    <a:pt x="1556742" y="894483"/>
                  </a:lnTo>
                  <a:lnTo>
                    <a:pt x="1554001" y="903364"/>
                  </a:lnTo>
                  <a:lnTo>
                    <a:pt x="1551260" y="912244"/>
                  </a:lnTo>
                  <a:lnTo>
                    <a:pt x="1548519" y="921098"/>
                  </a:lnTo>
                  <a:lnTo>
                    <a:pt x="1545778" y="929952"/>
                  </a:lnTo>
                  <a:lnTo>
                    <a:pt x="1543010" y="938809"/>
                  </a:lnTo>
                  <a:lnTo>
                    <a:pt x="1540269" y="947663"/>
                  </a:lnTo>
                  <a:lnTo>
                    <a:pt x="1537528" y="956491"/>
                  </a:lnTo>
                  <a:lnTo>
                    <a:pt x="1534787" y="965318"/>
                  </a:lnTo>
                  <a:lnTo>
                    <a:pt x="1532019" y="974146"/>
                  </a:lnTo>
                  <a:lnTo>
                    <a:pt x="1529278" y="982973"/>
                  </a:lnTo>
                  <a:lnTo>
                    <a:pt x="1526537" y="991774"/>
                  </a:lnTo>
                  <a:lnTo>
                    <a:pt x="1523796" y="1000575"/>
                  </a:lnTo>
                  <a:lnTo>
                    <a:pt x="1520495" y="1011169"/>
                  </a:lnTo>
                  <a:lnTo>
                    <a:pt x="1512538" y="1013980"/>
                  </a:lnTo>
                  <a:lnTo>
                    <a:pt x="1499711" y="1018525"/>
                  </a:lnTo>
                  <a:lnTo>
                    <a:pt x="1486857" y="1023073"/>
                  </a:lnTo>
                  <a:lnTo>
                    <a:pt x="1474030" y="1027621"/>
                  </a:lnTo>
                  <a:lnTo>
                    <a:pt x="1461202" y="1032169"/>
                  </a:lnTo>
                  <a:lnTo>
                    <a:pt x="1448348" y="1036718"/>
                  </a:lnTo>
                  <a:lnTo>
                    <a:pt x="1435521" y="1041236"/>
                  </a:lnTo>
                  <a:lnTo>
                    <a:pt x="1422694" y="1045784"/>
                  </a:lnTo>
                  <a:lnTo>
                    <a:pt x="1409840" y="1050333"/>
                  </a:lnTo>
                  <a:lnTo>
                    <a:pt x="1397012" y="1054854"/>
                  </a:lnTo>
                  <a:lnTo>
                    <a:pt x="1384158" y="1059376"/>
                  </a:lnTo>
                  <a:lnTo>
                    <a:pt x="1371331" y="1063921"/>
                  </a:lnTo>
                  <a:lnTo>
                    <a:pt x="1358504" y="1068443"/>
                  </a:lnTo>
                  <a:lnTo>
                    <a:pt x="1345650" y="1072964"/>
                  </a:lnTo>
                  <a:lnTo>
                    <a:pt x="1332822" y="1077486"/>
                  </a:lnTo>
                  <a:lnTo>
                    <a:pt x="1319968" y="1082007"/>
                  </a:lnTo>
                  <a:lnTo>
                    <a:pt x="1307141" y="1086526"/>
                  </a:lnTo>
                  <a:lnTo>
                    <a:pt x="1296602" y="1090247"/>
                  </a:lnTo>
                  <a:lnTo>
                    <a:pt x="1279064" y="1092735"/>
                  </a:lnTo>
                  <a:lnTo>
                    <a:pt x="1262032" y="1095143"/>
                  </a:lnTo>
                  <a:lnTo>
                    <a:pt x="1242871" y="1097871"/>
                  </a:lnTo>
                  <a:lnTo>
                    <a:pt x="1219851" y="1101160"/>
                  </a:lnTo>
                  <a:lnTo>
                    <a:pt x="1201781" y="1103729"/>
                  </a:lnTo>
                  <a:lnTo>
                    <a:pt x="1175434" y="1107476"/>
                  </a:lnTo>
                  <a:lnTo>
                    <a:pt x="1151775" y="1110818"/>
                  </a:lnTo>
                  <a:lnTo>
                    <a:pt x="1129607" y="1113975"/>
                  </a:lnTo>
                  <a:lnTo>
                    <a:pt x="1107438" y="1117131"/>
                  </a:lnTo>
                  <a:lnTo>
                    <a:pt x="1088570" y="1119808"/>
                  </a:lnTo>
                  <a:lnTo>
                    <a:pt x="1077312" y="1122911"/>
                  </a:lnTo>
                  <a:lnTo>
                    <a:pt x="1064086" y="1129732"/>
                  </a:lnTo>
                  <a:lnTo>
                    <a:pt x="1043780" y="1140191"/>
                  </a:lnTo>
                  <a:lnTo>
                    <a:pt x="1023076" y="1150812"/>
                  </a:lnTo>
                  <a:lnTo>
                    <a:pt x="1012351" y="1156323"/>
                  </a:lnTo>
                  <a:lnTo>
                    <a:pt x="1001120" y="1170447"/>
                  </a:lnTo>
                  <a:lnTo>
                    <a:pt x="995425" y="1177590"/>
                  </a:lnTo>
                  <a:lnTo>
                    <a:pt x="985152" y="1190510"/>
                  </a:lnTo>
                  <a:lnTo>
                    <a:pt x="977382" y="1200248"/>
                  </a:lnTo>
                  <a:lnTo>
                    <a:pt x="968094" y="1211883"/>
                  </a:lnTo>
                  <a:lnTo>
                    <a:pt x="964048" y="1222209"/>
                  </a:lnTo>
                  <a:lnTo>
                    <a:pt x="957794" y="1238153"/>
                  </a:lnTo>
                  <a:lnTo>
                    <a:pt x="952392" y="1242166"/>
                  </a:lnTo>
                  <a:lnTo>
                    <a:pt x="943557" y="1247355"/>
                  </a:lnTo>
                  <a:lnTo>
                    <a:pt x="935520" y="1251046"/>
                  </a:lnTo>
                  <a:lnTo>
                    <a:pt x="922985" y="1250511"/>
                  </a:lnTo>
                  <a:lnTo>
                    <a:pt x="915826" y="1240721"/>
                  </a:lnTo>
                  <a:lnTo>
                    <a:pt x="908241" y="1230315"/>
                  </a:lnTo>
                  <a:lnTo>
                    <a:pt x="904436" y="1226142"/>
                  </a:lnTo>
                  <a:lnTo>
                    <a:pt x="901029" y="1225929"/>
                  </a:lnTo>
                  <a:lnTo>
                    <a:pt x="888441" y="1227239"/>
                  </a:lnTo>
                  <a:lnTo>
                    <a:pt x="873272" y="1228843"/>
                  </a:lnTo>
                  <a:lnTo>
                    <a:pt x="855389" y="1227159"/>
                  </a:lnTo>
                  <a:lnTo>
                    <a:pt x="834763" y="1225179"/>
                  </a:lnTo>
                  <a:lnTo>
                    <a:pt x="815416" y="1223334"/>
                  </a:lnTo>
                  <a:lnTo>
                    <a:pt x="805782" y="1221945"/>
                  </a:lnTo>
                  <a:lnTo>
                    <a:pt x="793088" y="1215204"/>
                  </a:lnTo>
                  <a:lnTo>
                    <a:pt x="789815" y="1213868"/>
                  </a:lnTo>
                  <a:lnTo>
                    <a:pt x="786488" y="1213546"/>
                  </a:lnTo>
                  <a:lnTo>
                    <a:pt x="771425" y="1213387"/>
                  </a:lnTo>
                  <a:lnTo>
                    <a:pt x="756495" y="1213227"/>
                  </a:lnTo>
                  <a:lnTo>
                    <a:pt x="741539" y="1215367"/>
                  </a:lnTo>
                  <a:lnTo>
                    <a:pt x="727221" y="1214590"/>
                  </a:lnTo>
                  <a:lnTo>
                    <a:pt x="712371" y="1215819"/>
                  </a:lnTo>
                  <a:lnTo>
                    <a:pt x="707155" y="1218387"/>
                  </a:lnTo>
                  <a:lnTo>
                    <a:pt x="701353" y="1218254"/>
                  </a:lnTo>
                  <a:lnTo>
                    <a:pt x="697734" y="1220529"/>
                  </a:lnTo>
                  <a:lnTo>
                    <a:pt x="694541" y="1221602"/>
                  </a:lnTo>
                  <a:lnTo>
                    <a:pt x="690762" y="1219649"/>
                  </a:lnTo>
                  <a:lnTo>
                    <a:pt x="686131" y="1220077"/>
                  </a:lnTo>
                  <a:lnTo>
                    <a:pt x="679318" y="1218392"/>
                  </a:lnTo>
                  <a:lnTo>
                    <a:pt x="674874" y="1213977"/>
                  </a:lnTo>
                  <a:lnTo>
                    <a:pt x="670669" y="1210100"/>
                  </a:lnTo>
                  <a:lnTo>
                    <a:pt x="666331" y="1207960"/>
                  </a:lnTo>
                  <a:lnTo>
                    <a:pt x="661487" y="1206624"/>
                  </a:lnTo>
                  <a:lnTo>
                    <a:pt x="657283" y="1206598"/>
                  </a:lnTo>
                  <a:lnTo>
                    <a:pt x="651907" y="1208953"/>
                  </a:lnTo>
                  <a:lnTo>
                    <a:pt x="648634" y="1211228"/>
                  </a:lnTo>
                  <a:lnTo>
                    <a:pt x="640330" y="1218853"/>
                  </a:lnTo>
                  <a:lnTo>
                    <a:pt x="639984" y="1221581"/>
                  </a:lnTo>
                  <a:lnTo>
                    <a:pt x="643763" y="1226129"/>
                  </a:lnTo>
                  <a:lnTo>
                    <a:pt x="642619" y="1228268"/>
                  </a:lnTo>
                  <a:lnTo>
                    <a:pt x="637722" y="1230943"/>
                  </a:lnTo>
                  <a:lnTo>
                    <a:pt x="636205" y="1238139"/>
                  </a:lnTo>
                  <a:lnTo>
                    <a:pt x="635487" y="1242072"/>
                  </a:lnTo>
                  <a:lnTo>
                    <a:pt x="634768" y="1251488"/>
                  </a:lnTo>
                  <a:lnTo>
                    <a:pt x="636951" y="1258897"/>
                  </a:lnTo>
                  <a:lnTo>
                    <a:pt x="639852" y="1261628"/>
                  </a:lnTo>
                  <a:lnTo>
                    <a:pt x="639984" y="1264810"/>
                  </a:lnTo>
                  <a:lnTo>
                    <a:pt x="638388" y="1271176"/>
                  </a:lnTo>
                  <a:lnTo>
                    <a:pt x="633890" y="1273130"/>
                  </a:lnTo>
                  <a:lnTo>
                    <a:pt x="630590" y="1279176"/>
                  </a:lnTo>
                  <a:lnTo>
                    <a:pt x="628567" y="1281984"/>
                  </a:lnTo>
                  <a:lnTo>
                    <a:pt x="625055" y="1285193"/>
                  </a:lnTo>
                  <a:lnTo>
                    <a:pt x="611083" y="1295868"/>
                  </a:lnTo>
                  <a:lnTo>
                    <a:pt x="610391" y="1289661"/>
                  </a:lnTo>
                  <a:lnTo>
                    <a:pt x="605947" y="1280459"/>
                  </a:lnTo>
                  <a:lnTo>
                    <a:pt x="605627" y="1273960"/>
                  </a:lnTo>
                  <a:lnTo>
                    <a:pt x="603552" y="1267432"/>
                  </a:lnTo>
                  <a:lnTo>
                    <a:pt x="599719" y="1262402"/>
                  </a:lnTo>
                  <a:lnTo>
                    <a:pt x="592640" y="1257159"/>
                  </a:lnTo>
                  <a:lnTo>
                    <a:pt x="592002" y="1250043"/>
                  </a:lnTo>
                  <a:lnTo>
                    <a:pt x="586839" y="1243009"/>
                  </a:lnTo>
                  <a:lnTo>
                    <a:pt x="579999" y="1237336"/>
                  </a:lnTo>
                  <a:lnTo>
                    <a:pt x="576194" y="1226850"/>
                  </a:lnTo>
                  <a:lnTo>
                    <a:pt x="573320" y="1212913"/>
                  </a:lnTo>
                  <a:lnTo>
                    <a:pt x="555276" y="1194561"/>
                  </a:lnTo>
                  <a:lnTo>
                    <a:pt x="532708" y="1177603"/>
                  </a:lnTo>
                  <a:lnTo>
                    <a:pt x="525842" y="1168052"/>
                  </a:lnTo>
                  <a:lnTo>
                    <a:pt x="514611" y="1148550"/>
                  </a:lnTo>
                  <a:lnTo>
                    <a:pt x="508943" y="1133114"/>
                  </a:lnTo>
                  <a:lnTo>
                    <a:pt x="493854" y="1115326"/>
                  </a:lnTo>
                  <a:lnTo>
                    <a:pt x="493215" y="1108476"/>
                  </a:lnTo>
                  <a:lnTo>
                    <a:pt x="490979" y="1100131"/>
                  </a:lnTo>
                  <a:lnTo>
                    <a:pt x="487493" y="1090821"/>
                  </a:lnTo>
                  <a:lnTo>
                    <a:pt x="485391" y="1083492"/>
                  </a:lnTo>
                  <a:lnTo>
                    <a:pt x="470248" y="1051230"/>
                  </a:lnTo>
                  <a:lnTo>
                    <a:pt x="465351" y="1046093"/>
                  </a:lnTo>
                  <a:lnTo>
                    <a:pt x="461146" y="1038870"/>
                  </a:lnTo>
                  <a:lnTo>
                    <a:pt x="460055" y="1033279"/>
                  </a:lnTo>
                  <a:lnTo>
                    <a:pt x="458725" y="1030229"/>
                  </a:lnTo>
                  <a:lnTo>
                    <a:pt x="448026" y="1024933"/>
                  </a:lnTo>
                  <a:lnTo>
                    <a:pt x="438046" y="1011345"/>
                  </a:lnTo>
                  <a:lnTo>
                    <a:pt x="408054" y="989677"/>
                  </a:lnTo>
                  <a:lnTo>
                    <a:pt x="393364" y="987510"/>
                  </a:lnTo>
                  <a:lnTo>
                    <a:pt x="381734" y="979753"/>
                  </a:lnTo>
                  <a:lnTo>
                    <a:pt x="373164" y="969613"/>
                  </a:lnTo>
                  <a:lnTo>
                    <a:pt x="364037" y="952118"/>
                  </a:lnTo>
                  <a:lnTo>
                    <a:pt x="347962" y="933178"/>
                  </a:lnTo>
                  <a:lnTo>
                    <a:pt x="334336" y="906267"/>
                  </a:lnTo>
                  <a:lnTo>
                    <a:pt x="338621" y="896450"/>
                  </a:lnTo>
                  <a:lnTo>
                    <a:pt x="338355" y="889549"/>
                  </a:lnTo>
                  <a:lnTo>
                    <a:pt x="334150" y="877911"/>
                  </a:lnTo>
                  <a:lnTo>
                    <a:pt x="329599" y="868924"/>
                  </a:lnTo>
                  <a:lnTo>
                    <a:pt x="326459" y="860416"/>
                  </a:lnTo>
                  <a:lnTo>
                    <a:pt x="328934" y="848190"/>
                  </a:lnTo>
                  <a:lnTo>
                    <a:pt x="329892" y="834495"/>
                  </a:lnTo>
                  <a:lnTo>
                    <a:pt x="332580" y="827216"/>
                  </a:lnTo>
                  <a:lnTo>
                    <a:pt x="334523" y="819219"/>
                  </a:lnTo>
                  <a:lnTo>
                    <a:pt x="331994" y="803116"/>
                  </a:lnTo>
                  <a:lnTo>
                    <a:pt x="327470" y="794475"/>
                  </a:lnTo>
                  <a:lnTo>
                    <a:pt x="327923" y="788724"/>
                  </a:lnTo>
                  <a:lnTo>
                    <a:pt x="322787" y="785913"/>
                  </a:lnTo>
                  <a:lnTo>
                    <a:pt x="318635" y="779654"/>
                  </a:lnTo>
                  <a:lnTo>
                    <a:pt x="322973" y="779654"/>
                  </a:lnTo>
                  <a:lnTo>
                    <a:pt x="315095" y="770960"/>
                  </a:lnTo>
                  <a:lnTo>
                    <a:pt x="312194" y="766119"/>
                  </a:lnTo>
                  <a:lnTo>
                    <a:pt x="309214" y="754295"/>
                  </a:lnTo>
                  <a:lnTo>
                    <a:pt x="305408" y="745252"/>
                  </a:lnTo>
                  <a:lnTo>
                    <a:pt x="293193" y="724709"/>
                  </a:lnTo>
                  <a:lnTo>
                    <a:pt x="287338" y="712161"/>
                  </a:lnTo>
                  <a:lnTo>
                    <a:pt x="274245" y="695925"/>
                  </a:lnTo>
                  <a:lnTo>
                    <a:pt x="260034" y="683912"/>
                  </a:lnTo>
                  <a:lnTo>
                    <a:pt x="251012" y="678456"/>
                  </a:lnTo>
                  <a:lnTo>
                    <a:pt x="246647" y="673479"/>
                  </a:lnTo>
                  <a:lnTo>
                    <a:pt x="239276" y="673320"/>
                  </a:lnTo>
                  <a:lnTo>
                    <a:pt x="231238" y="666203"/>
                  </a:lnTo>
                  <a:lnTo>
                    <a:pt x="225623" y="665935"/>
                  </a:lnTo>
                  <a:lnTo>
                    <a:pt x="218518" y="664782"/>
                  </a:lnTo>
                  <a:lnTo>
                    <a:pt x="210161" y="651061"/>
                  </a:lnTo>
                  <a:lnTo>
                    <a:pt x="203269" y="638194"/>
                  </a:lnTo>
                  <a:lnTo>
                    <a:pt x="191506" y="621419"/>
                  </a:lnTo>
                  <a:lnTo>
                    <a:pt x="194460" y="617034"/>
                  </a:lnTo>
                  <a:lnTo>
                    <a:pt x="197892" y="609891"/>
                  </a:lnTo>
                  <a:lnTo>
                    <a:pt x="196189" y="600526"/>
                  </a:lnTo>
                  <a:lnTo>
                    <a:pt x="194327" y="594160"/>
                  </a:lnTo>
                  <a:lnTo>
                    <a:pt x="189137" y="582552"/>
                  </a:lnTo>
                  <a:lnTo>
                    <a:pt x="172078" y="553605"/>
                  </a:lnTo>
                  <a:lnTo>
                    <a:pt x="167554" y="549352"/>
                  </a:lnTo>
                  <a:lnTo>
                    <a:pt x="160289" y="544458"/>
                  </a:lnTo>
                  <a:lnTo>
                    <a:pt x="155818" y="531883"/>
                  </a:lnTo>
                  <a:lnTo>
                    <a:pt x="153769" y="520594"/>
                  </a:lnTo>
                  <a:lnTo>
                    <a:pt x="142085" y="515112"/>
                  </a:lnTo>
                  <a:lnTo>
                    <a:pt x="121993" y="474288"/>
                  </a:lnTo>
                  <a:lnTo>
                    <a:pt x="110337" y="459978"/>
                  </a:lnTo>
                  <a:lnTo>
                    <a:pt x="105732" y="450347"/>
                  </a:lnTo>
                  <a:lnTo>
                    <a:pt x="92266" y="434483"/>
                  </a:lnTo>
                  <a:lnTo>
                    <a:pt x="85640" y="418675"/>
                  </a:lnTo>
                  <a:lnTo>
                    <a:pt x="72067" y="404067"/>
                  </a:lnTo>
                  <a:lnTo>
                    <a:pt x="60304" y="378682"/>
                  </a:lnTo>
                  <a:lnTo>
                    <a:pt x="42128" y="353240"/>
                  </a:lnTo>
                  <a:lnTo>
                    <a:pt x="34490" y="348827"/>
                  </a:lnTo>
                  <a:lnTo>
                    <a:pt x="15755" y="347010"/>
                  </a:lnTo>
                  <a:lnTo>
                    <a:pt x="7877" y="345139"/>
                  </a:lnTo>
                  <a:lnTo>
                    <a:pt x="639" y="350730"/>
                  </a:lnTo>
                  <a:lnTo>
                    <a:pt x="0" y="343640"/>
                  </a:lnTo>
                  <a:lnTo>
                    <a:pt x="5003" y="333823"/>
                  </a:lnTo>
                  <a:lnTo>
                    <a:pt x="12215" y="313171"/>
                  </a:lnTo>
                  <a:lnTo>
                    <a:pt x="13652" y="295035"/>
                  </a:lnTo>
                  <a:lnTo>
                    <a:pt x="24989" y="240942"/>
                  </a:lnTo>
                  <a:lnTo>
                    <a:pt x="40904" y="243725"/>
                  </a:lnTo>
                  <a:lnTo>
                    <a:pt x="53997" y="246027"/>
                  </a:lnTo>
                  <a:lnTo>
                    <a:pt x="73132" y="249397"/>
                  </a:lnTo>
                  <a:lnTo>
                    <a:pt x="92932" y="252875"/>
                  </a:lnTo>
                  <a:lnTo>
                    <a:pt x="104509" y="254908"/>
                  </a:lnTo>
                  <a:lnTo>
                    <a:pt x="108473" y="254027"/>
                  </a:lnTo>
                  <a:lnTo>
                    <a:pt x="124495" y="240758"/>
                  </a:lnTo>
                  <a:lnTo>
                    <a:pt x="138919" y="228774"/>
                  </a:lnTo>
                  <a:lnTo>
                    <a:pt x="147568" y="214089"/>
                  </a:lnTo>
                  <a:lnTo>
                    <a:pt x="155924" y="199830"/>
                  </a:lnTo>
                  <a:lnTo>
                    <a:pt x="159756" y="196887"/>
                  </a:lnTo>
                  <a:lnTo>
                    <a:pt x="172584" y="194212"/>
                  </a:lnTo>
                  <a:lnTo>
                    <a:pt x="192943" y="189959"/>
                  </a:lnTo>
                  <a:lnTo>
                    <a:pt x="213088" y="185760"/>
                  </a:lnTo>
                  <a:lnTo>
                    <a:pt x="214712" y="184318"/>
                  </a:lnTo>
                  <a:lnTo>
                    <a:pt x="219396" y="172839"/>
                  </a:lnTo>
                  <a:lnTo>
                    <a:pt x="225357" y="158261"/>
                  </a:lnTo>
                  <a:lnTo>
                    <a:pt x="226581" y="156736"/>
                  </a:lnTo>
                  <a:lnTo>
                    <a:pt x="228045" y="155238"/>
                  </a:lnTo>
                  <a:lnTo>
                    <a:pt x="242469" y="147052"/>
                  </a:lnTo>
                  <a:lnTo>
                    <a:pt x="251224" y="142078"/>
                  </a:lnTo>
                  <a:lnTo>
                    <a:pt x="238743" y="127390"/>
                  </a:lnTo>
                  <a:lnTo>
                    <a:pt x="226980" y="113506"/>
                  </a:lnTo>
                  <a:lnTo>
                    <a:pt x="213780" y="97938"/>
                  </a:lnTo>
                  <a:lnTo>
                    <a:pt x="202603" y="85792"/>
                  </a:lnTo>
                  <a:lnTo>
                    <a:pt x="185864" y="67602"/>
                  </a:lnTo>
                  <a:lnTo>
                    <a:pt x="174899" y="55671"/>
                  </a:lnTo>
                  <a:lnTo>
                    <a:pt x="194087" y="50000"/>
                  </a:lnTo>
                  <a:lnTo>
                    <a:pt x="214845" y="43874"/>
                  </a:lnTo>
                  <a:lnTo>
                    <a:pt x="235789" y="37694"/>
                  </a:lnTo>
                  <a:lnTo>
                    <a:pt x="260992" y="30259"/>
                  </a:lnTo>
                  <a:lnTo>
                    <a:pt x="280712" y="24425"/>
                  </a:lnTo>
                  <a:lnTo>
                    <a:pt x="310145" y="15704"/>
                  </a:lnTo>
                  <a:lnTo>
                    <a:pt x="324543" y="11451"/>
                  </a:lnTo>
                  <a:lnTo>
                    <a:pt x="327151" y="10326"/>
                  </a:lnTo>
                  <a:lnTo>
                    <a:pt x="338222" y="0"/>
                  </a:lnTo>
                  <a:lnTo>
                    <a:pt x="354881" y="2890"/>
                  </a:lnTo>
                  <a:lnTo>
                    <a:pt x="379924" y="7249"/>
                  </a:lnTo>
                  <a:lnTo>
                    <a:pt x="404115" y="11422"/>
                  </a:lnTo>
                  <a:lnTo>
                    <a:pt x="429610" y="16372"/>
                  </a:lnTo>
                  <a:lnTo>
                    <a:pt x="437780" y="20385"/>
                  </a:lnTo>
                  <a:lnTo>
                    <a:pt x="462397" y="35150"/>
                  </a:lnTo>
                  <a:lnTo>
                    <a:pt x="478392" y="44728"/>
                  </a:lnTo>
                  <a:lnTo>
                    <a:pt x="497074" y="55882"/>
                  </a:lnTo>
                  <a:lnTo>
                    <a:pt x="520413" y="69821"/>
                  </a:lnTo>
                  <a:lnTo>
                    <a:pt x="536434" y="79370"/>
                  </a:lnTo>
                  <a:lnTo>
                    <a:pt x="556953" y="91596"/>
                  </a:lnTo>
                  <a:lnTo>
                    <a:pt x="572947" y="105533"/>
                  </a:lnTo>
                  <a:lnTo>
                    <a:pt x="593199" y="123161"/>
                  </a:lnTo>
                  <a:lnTo>
                    <a:pt x="615447" y="142477"/>
                  </a:lnTo>
                  <a:lnTo>
                    <a:pt x="633757" y="157457"/>
                  </a:lnTo>
                  <a:lnTo>
                    <a:pt x="658986" y="178056"/>
                  </a:lnTo>
                  <a:lnTo>
                    <a:pt x="683842" y="198305"/>
                  </a:lnTo>
                  <a:lnTo>
                    <a:pt x="708193" y="218073"/>
                  </a:lnTo>
                  <a:lnTo>
                    <a:pt x="727673" y="233884"/>
                  </a:lnTo>
                  <a:lnTo>
                    <a:pt x="752344" y="253841"/>
                  </a:lnTo>
                  <a:lnTo>
                    <a:pt x="754260" y="254591"/>
                  </a:lnTo>
                  <a:lnTo>
                    <a:pt x="779196" y="256837"/>
                  </a:lnTo>
                  <a:lnTo>
                    <a:pt x="812702" y="259887"/>
                  </a:lnTo>
                  <a:lnTo>
                    <a:pt x="846367" y="262937"/>
                  </a:lnTo>
                  <a:lnTo>
                    <a:pt x="876758" y="265692"/>
                  </a:lnTo>
                  <a:lnTo>
                    <a:pt x="890012" y="262884"/>
                  </a:lnTo>
                  <a:close/>
                  <a:moveTo>
                    <a:pt x="147887" y="547542"/>
                  </a:moveTo>
                  <a:lnTo>
                    <a:pt x="147195" y="548665"/>
                  </a:lnTo>
                  <a:lnTo>
                    <a:pt x="144055" y="545749"/>
                  </a:lnTo>
                  <a:lnTo>
                    <a:pt x="144241" y="539356"/>
                  </a:lnTo>
                  <a:lnTo>
                    <a:pt x="146956" y="535718"/>
                  </a:lnTo>
                  <a:lnTo>
                    <a:pt x="146743" y="540692"/>
                  </a:lnTo>
                  <a:lnTo>
                    <a:pt x="147914" y="545722"/>
                  </a:lnTo>
                  <a:lnTo>
                    <a:pt x="147887" y="547540"/>
                  </a:lnTo>
                  <a:close/>
                  <a:moveTo>
                    <a:pt x="170774" y="574828"/>
                  </a:moveTo>
                  <a:lnTo>
                    <a:pt x="168805" y="574828"/>
                  </a:lnTo>
                  <a:lnTo>
                    <a:pt x="163562" y="569237"/>
                  </a:lnTo>
                  <a:lnTo>
                    <a:pt x="160502" y="565117"/>
                  </a:lnTo>
                  <a:lnTo>
                    <a:pt x="157361" y="562334"/>
                  </a:lnTo>
                  <a:lnTo>
                    <a:pt x="143044" y="556745"/>
                  </a:lnTo>
                  <a:lnTo>
                    <a:pt x="141101" y="553134"/>
                  </a:lnTo>
                  <a:lnTo>
                    <a:pt x="143283" y="549520"/>
                  </a:lnTo>
                  <a:lnTo>
                    <a:pt x="144827" y="553104"/>
                  </a:lnTo>
                  <a:lnTo>
                    <a:pt x="147435" y="555218"/>
                  </a:lnTo>
                  <a:lnTo>
                    <a:pt x="159278" y="560274"/>
                  </a:lnTo>
                  <a:lnTo>
                    <a:pt x="172477" y="571297"/>
                  </a:lnTo>
                  <a:lnTo>
                    <a:pt x="174739" y="572207"/>
                  </a:lnTo>
                  <a:lnTo>
                    <a:pt x="170774" y="574828"/>
                  </a:lnTo>
                  <a:close/>
                  <a:moveTo>
                    <a:pt x="550645" y="1268882"/>
                  </a:moveTo>
                  <a:lnTo>
                    <a:pt x="556420" y="1269337"/>
                  </a:lnTo>
                  <a:lnTo>
                    <a:pt x="554025" y="1266849"/>
                  </a:lnTo>
                  <a:lnTo>
                    <a:pt x="553520" y="1265646"/>
                  </a:lnTo>
                  <a:lnTo>
                    <a:pt x="556021" y="1262061"/>
                  </a:lnTo>
                  <a:lnTo>
                    <a:pt x="564271" y="1269446"/>
                  </a:lnTo>
                  <a:lnTo>
                    <a:pt x="564032" y="1278191"/>
                  </a:lnTo>
                  <a:lnTo>
                    <a:pt x="563340" y="1280198"/>
                  </a:lnTo>
                  <a:lnTo>
                    <a:pt x="561104" y="1278325"/>
                  </a:lnTo>
                  <a:lnTo>
                    <a:pt x="559640" y="1276478"/>
                  </a:lnTo>
                  <a:lnTo>
                    <a:pt x="559188" y="1274498"/>
                  </a:lnTo>
                  <a:lnTo>
                    <a:pt x="556899" y="1272358"/>
                  </a:lnTo>
                  <a:lnTo>
                    <a:pt x="548862" y="1273747"/>
                  </a:lnTo>
                  <a:lnTo>
                    <a:pt x="543859" y="1271365"/>
                  </a:lnTo>
                  <a:lnTo>
                    <a:pt x="536700" y="1264009"/>
                  </a:lnTo>
                  <a:lnTo>
                    <a:pt x="534784" y="1258687"/>
                  </a:lnTo>
                  <a:lnTo>
                    <a:pt x="537765" y="1257644"/>
                  </a:lnTo>
                  <a:lnTo>
                    <a:pt x="540931" y="1255076"/>
                  </a:lnTo>
                  <a:lnTo>
                    <a:pt x="542928" y="1250876"/>
                  </a:lnTo>
                  <a:lnTo>
                    <a:pt x="541091" y="1246514"/>
                  </a:lnTo>
                  <a:lnTo>
                    <a:pt x="545349" y="1247211"/>
                  </a:lnTo>
                  <a:lnTo>
                    <a:pt x="547638" y="1251680"/>
                  </a:lnTo>
                  <a:lnTo>
                    <a:pt x="548091" y="1261817"/>
                  </a:lnTo>
                  <a:lnTo>
                    <a:pt x="548729" y="1263956"/>
                  </a:lnTo>
                  <a:lnTo>
                    <a:pt x="547558" y="1266285"/>
                  </a:lnTo>
                  <a:lnTo>
                    <a:pt x="550645" y="126888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E498F3B-93DE-274A-421C-4D5A6D04FF03}"/>
                </a:ext>
              </a:extLst>
            </p:cNvPr>
            <p:cNvSpPr/>
            <p:nvPr/>
          </p:nvSpPr>
          <p:spPr>
            <a:xfrm>
              <a:off x="7412257" y="1373657"/>
              <a:ext cx="611547" cy="607133"/>
            </a:xfrm>
            <a:custGeom>
              <a:avLst/>
              <a:gdLst>
                <a:gd name="connsiteX0" fmla="*/ 492550 w 492549"/>
                <a:gd name="connsiteY0" fmla="*/ 17713 h 453565"/>
                <a:gd name="connsiteX1" fmla="*/ 492550 w 492549"/>
                <a:gd name="connsiteY1" fmla="*/ 18969 h 453565"/>
                <a:gd name="connsiteX2" fmla="*/ 491884 w 492549"/>
                <a:gd name="connsiteY2" fmla="*/ 22206 h 453565"/>
                <a:gd name="connsiteX3" fmla="*/ 483448 w 492549"/>
                <a:gd name="connsiteY3" fmla="*/ 31515 h 453565"/>
                <a:gd name="connsiteX4" fmla="*/ 472005 w 492549"/>
                <a:gd name="connsiteY4" fmla="*/ 44142 h 453565"/>
                <a:gd name="connsiteX5" fmla="*/ 463781 w 492549"/>
                <a:gd name="connsiteY5" fmla="*/ 52114 h 453565"/>
                <a:gd name="connsiteX6" fmla="*/ 449943 w 492549"/>
                <a:gd name="connsiteY6" fmla="*/ 65489 h 453565"/>
                <a:gd name="connsiteX7" fmla="*/ 439590 w 492549"/>
                <a:gd name="connsiteY7" fmla="*/ 68352 h 453565"/>
                <a:gd name="connsiteX8" fmla="*/ 422185 w 492549"/>
                <a:gd name="connsiteY8" fmla="*/ 73167 h 453565"/>
                <a:gd name="connsiteX9" fmla="*/ 417502 w 492549"/>
                <a:gd name="connsiteY9" fmla="*/ 77821 h 453565"/>
                <a:gd name="connsiteX10" fmla="*/ 413137 w 492549"/>
                <a:gd name="connsiteY10" fmla="*/ 85365 h 453565"/>
                <a:gd name="connsiteX11" fmla="*/ 410583 w 492549"/>
                <a:gd name="connsiteY11" fmla="*/ 95664 h 453565"/>
                <a:gd name="connsiteX12" fmla="*/ 409837 w 492549"/>
                <a:gd name="connsiteY12" fmla="*/ 102084 h 453565"/>
                <a:gd name="connsiteX13" fmla="*/ 409385 w 492549"/>
                <a:gd name="connsiteY13" fmla="*/ 114069 h 453565"/>
                <a:gd name="connsiteX14" fmla="*/ 413457 w 492549"/>
                <a:gd name="connsiteY14" fmla="*/ 126508 h 453565"/>
                <a:gd name="connsiteX15" fmla="*/ 417369 w 492549"/>
                <a:gd name="connsiteY15" fmla="*/ 138412 h 453565"/>
                <a:gd name="connsiteX16" fmla="*/ 417874 w 492549"/>
                <a:gd name="connsiteY16" fmla="*/ 146277 h 453565"/>
                <a:gd name="connsiteX17" fmla="*/ 417475 w 492549"/>
                <a:gd name="connsiteY17" fmla="*/ 154008 h 453565"/>
                <a:gd name="connsiteX18" fmla="*/ 413696 w 492549"/>
                <a:gd name="connsiteY18" fmla="*/ 162274 h 453565"/>
                <a:gd name="connsiteX19" fmla="*/ 409571 w 492549"/>
                <a:gd name="connsiteY19" fmla="*/ 173590 h 453565"/>
                <a:gd name="connsiteX20" fmla="*/ 407203 w 492549"/>
                <a:gd name="connsiteY20" fmla="*/ 186350 h 453565"/>
                <a:gd name="connsiteX21" fmla="*/ 405952 w 492549"/>
                <a:gd name="connsiteY21" fmla="*/ 210185 h 453565"/>
                <a:gd name="connsiteX22" fmla="*/ 405925 w 492549"/>
                <a:gd name="connsiteY22" fmla="*/ 230436 h 453565"/>
                <a:gd name="connsiteX23" fmla="*/ 405579 w 492549"/>
                <a:gd name="connsiteY23" fmla="*/ 233726 h 453565"/>
                <a:gd name="connsiteX24" fmla="*/ 398420 w 492549"/>
                <a:gd name="connsiteY24" fmla="*/ 247958 h 453565"/>
                <a:gd name="connsiteX25" fmla="*/ 390064 w 492549"/>
                <a:gd name="connsiteY25" fmla="*/ 264596 h 453565"/>
                <a:gd name="connsiteX26" fmla="*/ 386178 w 492549"/>
                <a:gd name="connsiteY26" fmla="*/ 268423 h 453565"/>
                <a:gd name="connsiteX27" fmla="*/ 367842 w 492549"/>
                <a:gd name="connsiteY27" fmla="*/ 273373 h 453565"/>
                <a:gd name="connsiteX28" fmla="*/ 347829 w 492549"/>
                <a:gd name="connsiteY28" fmla="*/ 285516 h 453565"/>
                <a:gd name="connsiteX29" fmla="*/ 325448 w 492549"/>
                <a:gd name="connsiteY29" fmla="*/ 299078 h 453565"/>
                <a:gd name="connsiteX30" fmla="*/ 305142 w 492549"/>
                <a:gd name="connsiteY30" fmla="*/ 311357 h 453565"/>
                <a:gd name="connsiteX31" fmla="*/ 283826 w 492549"/>
                <a:gd name="connsiteY31" fmla="*/ 324224 h 453565"/>
                <a:gd name="connsiteX32" fmla="*/ 261710 w 492549"/>
                <a:gd name="connsiteY32" fmla="*/ 337547 h 453565"/>
                <a:gd name="connsiteX33" fmla="*/ 245902 w 492549"/>
                <a:gd name="connsiteY33" fmla="*/ 347042 h 453565"/>
                <a:gd name="connsiteX34" fmla="*/ 224745 w 492549"/>
                <a:gd name="connsiteY34" fmla="*/ 359750 h 453565"/>
                <a:gd name="connsiteX35" fmla="*/ 205478 w 492549"/>
                <a:gd name="connsiteY35" fmla="*/ 371869 h 453565"/>
                <a:gd name="connsiteX36" fmla="*/ 185970 w 492549"/>
                <a:gd name="connsiteY36" fmla="*/ 384146 h 453565"/>
                <a:gd name="connsiteX37" fmla="*/ 171121 w 492549"/>
                <a:gd name="connsiteY37" fmla="*/ 393431 h 453565"/>
                <a:gd name="connsiteX38" fmla="*/ 148606 w 492549"/>
                <a:gd name="connsiteY38" fmla="*/ 408116 h 453565"/>
                <a:gd name="connsiteX39" fmla="*/ 135406 w 492549"/>
                <a:gd name="connsiteY39" fmla="*/ 416730 h 453565"/>
                <a:gd name="connsiteX40" fmla="*/ 116005 w 492549"/>
                <a:gd name="connsiteY40" fmla="*/ 429355 h 453565"/>
                <a:gd name="connsiteX41" fmla="*/ 98920 w 492549"/>
                <a:gd name="connsiteY41" fmla="*/ 440458 h 453565"/>
                <a:gd name="connsiteX42" fmla="*/ 78721 w 492549"/>
                <a:gd name="connsiteY42" fmla="*/ 453565 h 453565"/>
                <a:gd name="connsiteX43" fmla="*/ 53385 w 492549"/>
                <a:gd name="connsiteY43" fmla="*/ 449688 h 453565"/>
                <a:gd name="connsiteX44" fmla="*/ 45375 w 492549"/>
                <a:gd name="connsiteY44" fmla="*/ 447412 h 453565"/>
                <a:gd name="connsiteX45" fmla="*/ 38828 w 492549"/>
                <a:gd name="connsiteY45" fmla="*/ 441180 h 453565"/>
                <a:gd name="connsiteX46" fmla="*/ 34011 w 492549"/>
                <a:gd name="connsiteY46" fmla="*/ 437834 h 453565"/>
                <a:gd name="connsiteX47" fmla="*/ 22035 w 492549"/>
                <a:gd name="connsiteY47" fmla="*/ 434409 h 453565"/>
                <a:gd name="connsiteX48" fmla="*/ 14344 w 492549"/>
                <a:gd name="connsiteY48" fmla="*/ 422614 h 453565"/>
                <a:gd name="connsiteX49" fmla="*/ 9740 w 492549"/>
                <a:gd name="connsiteY49" fmla="*/ 418442 h 453565"/>
                <a:gd name="connsiteX50" fmla="*/ 1704 w 492549"/>
                <a:gd name="connsiteY50" fmla="*/ 416568 h 453565"/>
                <a:gd name="connsiteX51" fmla="*/ 2768 w 492549"/>
                <a:gd name="connsiteY51" fmla="*/ 412339 h 453565"/>
                <a:gd name="connsiteX52" fmla="*/ 6920 w 492549"/>
                <a:gd name="connsiteY52" fmla="*/ 405226 h 453565"/>
                <a:gd name="connsiteX53" fmla="*/ 11124 w 492549"/>
                <a:gd name="connsiteY53" fmla="*/ 397468 h 453565"/>
                <a:gd name="connsiteX54" fmla="*/ 8782 w 492549"/>
                <a:gd name="connsiteY54" fmla="*/ 393159 h 453565"/>
                <a:gd name="connsiteX55" fmla="*/ 8011 w 492549"/>
                <a:gd name="connsiteY55" fmla="*/ 389468 h 453565"/>
                <a:gd name="connsiteX56" fmla="*/ 7744 w 492549"/>
                <a:gd name="connsiteY56" fmla="*/ 385080 h 453565"/>
                <a:gd name="connsiteX57" fmla="*/ 10619 w 492549"/>
                <a:gd name="connsiteY57" fmla="*/ 380880 h 453565"/>
                <a:gd name="connsiteX58" fmla="*/ 9261 w 492549"/>
                <a:gd name="connsiteY58" fmla="*/ 375797 h 453565"/>
                <a:gd name="connsiteX59" fmla="*/ 7052 w 492549"/>
                <a:gd name="connsiteY59" fmla="*/ 370714 h 453565"/>
                <a:gd name="connsiteX60" fmla="*/ 5429 w 492549"/>
                <a:gd name="connsiteY60" fmla="*/ 368149 h 453565"/>
                <a:gd name="connsiteX61" fmla="*/ 5429 w 492549"/>
                <a:gd name="connsiteY61" fmla="*/ 363465 h 453565"/>
                <a:gd name="connsiteX62" fmla="*/ 6494 w 492549"/>
                <a:gd name="connsiteY62" fmla="*/ 359883 h 453565"/>
                <a:gd name="connsiteX63" fmla="*/ 7824 w 492549"/>
                <a:gd name="connsiteY63" fmla="*/ 354398 h 453565"/>
                <a:gd name="connsiteX64" fmla="*/ 11231 w 492549"/>
                <a:gd name="connsiteY64" fmla="*/ 351401 h 453565"/>
                <a:gd name="connsiteX65" fmla="*/ 12109 w 492549"/>
                <a:gd name="connsiteY65" fmla="*/ 348272 h 453565"/>
                <a:gd name="connsiteX66" fmla="*/ 15169 w 492549"/>
                <a:gd name="connsiteY66" fmla="*/ 345195 h 453565"/>
                <a:gd name="connsiteX67" fmla="*/ 19241 w 492549"/>
                <a:gd name="connsiteY67" fmla="*/ 342680 h 453565"/>
                <a:gd name="connsiteX68" fmla="*/ 20173 w 492549"/>
                <a:gd name="connsiteY68" fmla="*/ 340674 h 453565"/>
                <a:gd name="connsiteX69" fmla="*/ 19587 w 492549"/>
                <a:gd name="connsiteY69" fmla="*/ 339524 h 453565"/>
                <a:gd name="connsiteX70" fmla="*/ 15489 w 492549"/>
                <a:gd name="connsiteY70" fmla="*/ 337249 h 453565"/>
                <a:gd name="connsiteX71" fmla="*/ 13280 w 492549"/>
                <a:gd name="connsiteY71" fmla="*/ 333262 h 453565"/>
                <a:gd name="connsiteX72" fmla="*/ 15249 w 492549"/>
                <a:gd name="connsiteY72" fmla="*/ 327458 h 453565"/>
                <a:gd name="connsiteX73" fmla="*/ 16553 w 492549"/>
                <a:gd name="connsiteY73" fmla="*/ 325640 h 453565"/>
                <a:gd name="connsiteX74" fmla="*/ 19002 w 492549"/>
                <a:gd name="connsiteY74" fmla="*/ 322803 h 453565"/>
                <a:gd name="connsiteX75" fmla="*/ 24484 w 492549"/>
                <a:gd name="connsiteY75" fmla="*/ 318524 h 453565"/>
                <a:gd name="connsiteX76" fmla="*/ 28769 w 492549"/>
                <a:gd name="connsiteY76" fmla="*/ 317827 h 453565"/>
                <a:gd name="connsiteX77" fmla="*/ 32468 w 492549"/>
                <a:gd name="connsiteY77" fmla="*/ 317800 h 453565"/>
                <a:gd name="connsiteX78" fmla="*/ 38748 w 492549"/>
                <a:gd name="connsiteY78" fmla="*/ 318175 h 453565"/>
                <a:gd name="connsiteX79" fmla="*/ 43619 w 492549"/>
                <a:gd name="connsiteY79" fmla="*/ 318952 h 453565"/>
                <a:gd name="connsiteX80" fmla="*/ 44869 w 492549"/>
                <a:gd name="connsiteY80" fmla="*/ 317827 h 453565"/>
                <a:gd name="connsiteX81" fmla="*/ 44683 w 492549"/>
                <a:gd name="connsiteY81" fmla="*/ 316411 h 453565"/>
                <a:gd name="connsiteX82" fmla="*/ 38668 w 492549"/>
                <a:gd name="connsiteY82" fmla="*/ 312906 h 453565"/>
                <a:gd name="connsiteX83" fmla="*/ 38349 w 492549"/>
                <a:gd name="connsiteY83" fmla="*/ 310098 h 453565"/>
                <a:gd name="connsiteX84" fmla="*/ 39840 w 492549"/>
                <a:gd name="connsiteY84" fmla="*/ 307102 h 453565"/>
                <a:gd name="connsiteX85" fmla="*/ 44097 w 492549"/>
                <a:gd name="connsiteY85" fmla="*/ 302341 h 453565"/>
                <a:gd name="connsiteX86" fmla="*/ 49181 w 492549"/>
                <a:gd name="connsiteY86" fmla="*/ 298862 h 453565"/>
                <a:gd name="connsiteX87" fmla="*/ 51762 w 492549"/>
                <a:gd name="connsiteY87" fmla="*/ 298247 h 453565"/>
                <a:gd name="connsiteX88" fmla="*/ 57564 w 492549"/>
                <a:gd name="connsiteY88" fmla="*/ 291238 h 453565"/>
                <a:gd name="connsiteX89" fmla="*/ 61290 w 492549"/>
                <a:gd name="connsiteY89" fmla="*/ 283400 h 453565"/>
                <a:gd name="connsiteX90" fmla="*/ 55248 w 492549"/>
                <a:gd name="connsiteY90" fmla="*/ 264300 h 453565"/>
                <a:gd name="connsiteX91" fmla="*/ 51629 w 492549"/>
                <a:gd name="connsiteY91" fmla="*/ 261224 h 453565"/>
                <a:gd name="connsiteX92" fmla="*/ 45721 w 492549"/>
                <a:gd name="connsiteY92" fmla="*/ 258603 h 453565"/>
                <a:gd name="connsiteX93" fmla="*/ 42235 w 492549"/>
                <a:gd name="connsiteY93" fmla="*/ 258201 h 453565"/>
                <a:gd name="connsiteX94" fmla="*/ 41969 w 492549"/>
                <a:gd name="connsiteY94" fmla="*/ 256945 h 453565"/>
                <a:gd name="connsiteX95" fmla="*/ 46626 w 492549"/>
                <a:gd name="connsiteY95" fmla="*/ 252103 h 453565"/>
                <a:gd name="connsiteX96" fmla="*/ 49926 w 492549"/>
                <a:gd name="connsiteY96" fmla="*/ 247850 h 453565"/>
                <a:gd name="connsiteX97" fmla="*/ 46280 w 492549"/>
                <a:gd name="connsiteY97" fmla="*/ 243837 h 453565"/>
                <a:gd name="connsiteX98" fmla="*/ 39706 w 492549"/>
                <a:gd name="connsiteY98" fmla="*/ 241937 h 453565"/>
                <a:gd name="connsiteX99" fmla="*/ 37285 w 492549"/>
                <a:gd name="connsiteY99" fmla="*/ 246110 h 453565"/>
                <a:gd name="connsiteX100" fmla="*/ 28875 w 492549"/>
                <a:gd name="connsiteY100" fmla="*/ 246485 h 453565"/>
                <a:gd name="connsiteX101" fmla="*/ 15835 w 492549"/>
                <a:gd name="connsiteY101" fmla="*/ 246432 h 453565"/>
                <a:gd name="connsiteX102" fmla="*/ 10086 w 492549"/>
                <a:gd name="connsiteY102" fmla="*/ 226154 h 453565"/>
                <a:gd name="connsiteX103" fmla="*/ 9208 w 492549"/>
                <a:gd name="connsiteY103" fmla="*/ 217353 h 453565"/>
                <a:gd name="connsiteX104" fmla="*/ 9368 w 492549"/>
                <a:gd name="connsiteY104" fmla="*/ 207161 h 453565"/>
                <a:gd name="connsiteX105" fmla="*/ 13333 w 492549"/>
                <a:gd name="connsiteY105" fmla="*/ 192234 h 453565"/>
                <a:gd name="connsiteX106" fmla="*/ 11470 w 492549"/>
                <a:gd name="connsiteY106" fmla="*/ 185306 h 453565"/>
                <a:gd name="connsiteX107" fmla="*/ 11311 w 492549"/>
                <a:gd name="connsiteY107" fmla="*/ 180624 h 453565"/>
                <a:gd name="connsiteX108" fmla="*/ 10299 w 492549"/>
                <a:gd name="connsiteY108" fmla="*/ 174204 h 453565"/>
                <a:gd name="connsiteX109" fmla="*/ 0 w 492549"/>
                <a:gd name="connsiteY109" fmla="*/ 160347 h 453565"/>
                <a:gd name="connsiteX110" fmla="*/ 5615 w 492549"/>
                <a:gd name="connsiteY110" fmla="*/ 134773 h 453565"/>
                <a:gd name="connsiteX111" fmla="*/ 9581 w 492549"/>
                <a:gd name="connsiteY111" fmla="*/ 128567 h 453565"/>
                <a:gd name="connsiteX112" fmla="*/ 15169 w 492549"/>
                <a:gd name="connsiteY112" fmla="*/ 129155 h 453565"/>
                <a:gd name="connsiteX113" fmla="*/ 27092 w 492549"/>
                <a:gd name="connsiteY113" fmla="*/ 136431 h 453565"/>
                <a:gd name="connsiteX114" fmla="*/ 29061 w 492549"/>
                <a:gd name="connsiteY114" fmla="*/ 136218 h 453565"/>
                <a:gd name="connsiteX115" fmla="*/ 32680 w 492549"/>
                <a:gd name="connsiteY115" fmla="*/ 126642 h 453565"/>
                <a:gd name="connsiteX116" fmla="*/ 36193 w 492549"/>
                <a:gd name="connsiteY116" fmla="*/ 123405 h 453565"/>
                <a:gd name="connsiteX117" fmla="*/ 43539 w 492549"/>
                <a:gd name="connsiteY117" fmla="*/ 120542 h 453565"/>
                <a:gd name="connsiteX118" fmla="*/ 45641 w 492549"/>
                <a:gd name="connsiteY118" fmla="*/ 105027 h 453565"/>
                <a:gd name="connsiteX119" fmla="*/ 49074 w 492549"/>
                <a:gd name="connsiteY119" fmla="*/ 102057 h 453565"/>
                <a:gd name="connsiteX120" fmla="*/ 53226 w 492549"/>
                <a:gd name="connsiteY120" fmla="*/ 100453 h 453565"/>
                <a:gd name="connsiteX121" fmla="*/ 59613 w 492549"/>
                <a:gd name="connsiteY121" fmla="*/ 100131 h 453565"/>
                <a:gd name="connsiteX122" fmla="*/ 65148 w 492549"/>
                <a:gd name="connsiteY122" fmla="*/ 99220 h 453565"/>
                <a:gd name="connsiteX123" fmla="*/ 65494 w 492549"/>
                <a:gd name="connsiteY123" fmla="*/ 96492 h 453565"/>
                <a:gd name="connsiteX124" fmla="*/ 57723 w 492549"/>
                <a:gd name="connsiteY124" fmla="*/ 78489 h 453565"/>
                <a:gd name="connsiteX125" fmla="*/ 58415 w 492549"/>
                <a:gd name="connsiteY125" fmla="*/ 73914 h 453565"/>
                <a:gd name="connsiteX126" fmla="*/ 62167 w 492549"/>
                <a:gd name="connsiteY126" fmla="*/ 55777 h 453565"/>
                <a:gd name="connsiteX127" fmla="*/ 64536 w 492549"/>
                <a:gd name="connsiteY127" fmla="*/ 48661 h 453565"/>
                <a:gd name="connsiteX128" fmla="*/ 66798 w 492549"/>
                <a:gd name="connsiteY128" fmla="*/ 46332 h 453565"/>
                <a:gd name="connsiteX129" fmla="*/ 75607 w 492549"/>
                <a:gd name="connsiteY129" fmla="*/ 47243 h 453565"/>
                <a:gd name="connsiteX130" fmla="*/ 87929 w 492549"/>
                <a:gd name="connsiteY130" fmla="*/ 50453 h 453565"/>
                <a:gd name="connsiteX131" fmla="*/ 91202 w 492549"/>
                <a:gd name="connsiteY131" fmla="*/ 55669 h 453565"/>
                <a:gd name="connsiteX132" fmla="*/ 97243 w 492549"/>
                <a:gd name="connsiteY132" fmla="*/ 60324 h 453565"/>
                <a:gd name="connsiteX133" fmla="*/ 106265 w 492549"/>
                <a:gd name="connsiteY133" fmla="*/ 60002 h 453565"/>
                <a:gd name="connsiteX134" fmla="*/ 116724 w 492549"/>
                <a:gd name="connsiteY134" fmla="*/ 60885 h 453565"/>
                <a:gd name="connsiteX135" fmla="*/ 124867 w 492549"/>
                <a:gd name="connsiteY135" fmla="*/ 61181 h 453565"/>
                <a:gd name="connsiteX136" fmla="*/ 131387 w 492549"/>
                <a:gd name="connsiteY136" fmla="*/ 57917 h 453565"/>
                <a:gd name="connsiteX137" fmla="*/ 146104 w 492549"/>
                <a:gd name="connsiteY137" fmla="*/ 51818 h 453565"/>
                <a:gd name="connsiteX138" fmla="*/ 153370 w 492549"/>
                <a:gd name="connsiteY138" fmla="*/ 49785 h 453565"/>
                <a:gd name="connsiteX139" fmla="*/ 159996 w 492549"/>
                <a:gd name="connsiteY139" fmla="*/ 47083 h 453565"/>
                <a:gd name="connsiteX140" fmla="*/ 181286 w 492549"/>
                <a:gd name="connsiteY140" fmla="*/ 37078 h 453565"/>
                <a:gd name="connsiteX141" fmla="*/ 189829 w 492549"/>
                <a:gd name="connsiteY141" fmla="*/ 37855 h 453565"/>
                <a:gd name="connsiteX142" fmla="*/ 195657 w 492549"/>
                <a:gd name="connsiteY142" fmla="*/ 39164 h 453565"/>
                <a:gd name="connsiteX143" fmla="*/ 200128 w 492549"/>
                <a:gd name="connsiteY143" fmla="*/ 40769 h 453565"/>
                <a:gd name="connsiteX144" fmla="*/ 210135 w 492549"/>
                <a:gd name="connsiteY144" fmla="*/ 47591 h 453565"/>
                <a:gd name="connsiteX145" fmla="*/ 218411 w 492549"/>
                <a:gd name="connsiteY145" fmla="*/ 54492 h 453565"/>
                <a:gd name="connsiteX146" fmla="*/ 224240 w 492549"/>
                <a:gd name="connsiteY146" fmla="*/ 56552 h 453565"/>
                <a:gd name="connsiteX147" fmla="*/ 234672 w 492549"/>
                <a:gd name="connsiteY147" fmla="*/ 56393 h 453565"/>
                <a:gd name="connsiteX148" fmla="*/ 249761 w 492549"/>
                <a:gd name="connsiteY148" fmla="*/ 57728 h 453565"/>
                <a:gd name="connsiteX149" fmla="*/ 268284 w 492549"/>
                <a:gd name="connsiteY149" fmla="*/ 57622 h 453565"/>
                <a:gd name="connsiteX150" fmla="*/ 279115 w 492549"/>
                <a:gd name="connsiteY150" fmla="*/ 55695 h 453565"/>
                <a:gd name="connsiteX151" fmla="*/ 292927 w 492549"/>
                <a:gd name="connsiteY151" fmla="*/ 52298 h 453565"/>
                <a:gd name="connsiteX152" fmla="*/ 317571 w 492549"/>
                <a:gd name="connsiteY152" fmla="*/ 44139 h 453565"/>
                <a:gd name="connsiteX153" fmla="*/ 349985 w 492549"/>
                <a:gd name="connsiteY153" fmla="*/ 27045 h 453565"/>
                <a:gd name="connsiteX154" fmla="*/ 369040 w 492549"/>
                <a:gd name="connsiteY154" fmla="*/ 18726 h 453565"/>
                <a:gd name="connsiteX155" fmla="*/ 377263 w 492549"/>
                <a:gd name="connsiteY155" fmla="*/ 17736 h 453565"/>
                <a:gd name="connsiteX156" fmla="*/ 387961 w 492549"/>
                <a:gd name="connsiteY156" fmla="*/ 17656 h 453565"/>
                <a:gd name="connsiteX157" fmla="*/ 398660 w 492549"/>
                <a:gd name="connsiteY157" fmla="*/ 19822 h 453565"/>
                <a:gd name="connsiteX158" fmla="*/ 410795 w 492549"/>
                <a:gd name="connsiteY158" fmla="*/ 21374 h 453565"/>
                <a:gd name="connsiteX159" fmla="*/ 416411 w 492549"/>
                <a:gd name="connsiteY159" fmla="*/ 21240 h 453565"/>
                <a:gd name="connsiteX160" fmla="*/ 429531 w 492549"/>
                <a:gd name="connsiteY160" fmla="*/ 19529 h 453565"/>
                <a:gd name="connsiteX161" fmla="*/ 446563 w 492549"/>
                <a:gd name="connsiteY161" fmla="*/ 16052 h 453565"/>
                <a:gd name="connsiteX162" fmla="*/ 457261 w 492549"/>
                <a:gd name="connsiteY162" fmla="*/ 13216 h 453565"/>
                <a:gd name="connsiteX163" fmla="*/ 470195 w 492549"/>
                <a:gd name="connsiteY163" fmla="*/ 8561 h 453565"/>
                <a:gd name="connsiteX164" fmla="*/ 478259 w 492549"/>
                <a:gd name="connsiteY164" fmla="*/ 804 h 453565"/>
                <a:gd name="connsiteX165" fmla="*/ 480867 w 492549"/>
                <a:gd name="connsiteY165" fmla="*/ 0 h 453565"/>
                <a:gd name="connsiteX166" fmla="*/ 484220 w 492549"/>
                <a:gd name="connsiteY166" fmla="*/ 1416 h 453565"/>
                <a:gd name="connsiteX167" fmla="*/ 485790 w 492549"/>
                <a:gd name="connsiteY167" fmla="*/ 1951 h 453565"/>
                <a:gd name="connsiteX168" fmla="*/ 489090 w 492549"/>
                <a:gd name="connsiteY168" fmla="*/ 6338 h 4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492549" h="453565">
                  <a:moveTo>
                    <a:pt x="492550" y="17713"/>
                  </a:moveTo>
                  <a:lnTo>
                    <a:pt x="492550" y="18969"/>
                  </a:lnTo>
                  <a:lnTo>
                    <a:pt x="491884" y="22206"/>
                  </a:lnTo>
                  <a:lnTo>
                    <a:pt x="483448" y="31515"/>
                  </a:lnTo>
                  <a:lnTo>
                    <a:pt x="472005" y="44142"/>
                  </a:lnTo>
                  <a:lnTo>
                    <a:pt x="463781" y="52114"/>
                  </a:lnTo>
                  <a:lnTo>
                    <a:pt x="449943" y="65489"/>
                  </a:lnTo>
                  <a:lnTo>
                    <a:pt x="439590" y="68352"/>
                  </a:lnTo>
                  <a:lnTo>
                    <a:pt x="422185" y="73167"/>
                  </a:lnTo>
                  <a:lnTo>
                    <a:pt x="417502" y="77821"/>
                  </a:lnTo>
                  <a:lnTo>
                    <a:pt x="413137" y="85365"/>
                  </a:lnTo>
                  <a:lnTo>
                    <a:pt x="410583" y="95664"/>
                  </a:lnTo>
                  <a:lnTo>
                    <a:pt x="409837" y="102084"/>
                  </a:lnTo>
                  <a:lnTo>
                    <a:pt x="409385" y="114069"/>
                  </a:lnTo>
                  <a:lnTo>
                    <a:pt x="413457" y="126508"/>
                  </a:lnTo>
                  <a:lnTo>
                    <a:pt x="417369" y="138412"/>
                  </a:lnTo>
                  <a:lnTo>
                    <a:pt x="417874" y="146277"/>
                  </a:lnTo>
                  <a:lnTo>
                    <a:pt x="417475" y="154008"/>
                  </a:lnTo>
                  <a:lnTo>
                    <a:pt x="413696" y="162274"/>
                  </a:lnTo>
                  <a:lnTo>
                    <a:pt x="409571" y="173590"/>
                  </a:lnTo>
                  <a:lnTo>
                    <a:pt x="407203" y="186350"/>
                  </a:lnTo>
                  <a:lnTo>
                    <a:pt x="405952" y="210185"/>
                  </a:lnTo>
                  <a:lnTo>
                    <a:pt x="405925" y="230436"/>
                  </a:lnTo>
                  <a:lnTo>
                    <a:pt x="405579" y="233726"/>
                  </a:lnTo>
                  <a:lnTo>
                    <a:pt x="398420" y="247958"/>
                  </a:lnTo>
                  <a:lnTo>
                    <a:pt x="390064" y="264596"/>
                  </a:lnTo>
                  <a:lnTo>
                    <a:pt x="386178" y="268423"/>
                  </a:lnTo>
                  <a:lnTo>
                    <a:pt x="367842" y="273373"/>
                  </a:lnTo>
                  <a:lnTo>
                    <a:pt x="347829" y="285516"/>
                  </a:lnTo>
                  <a:lnTo>
                    <a:pt x="325448" y="299078"/>
                  </a:lnTo>
                  <a:lnTo>
                    <a:pt x="305142" y="311357"/>
                  </a:lnTo>
                  <a:lnTo>
                    <a:pt x="283826" y="324224"/>
                  </a:lnTo>
                  <a:lnTo>
                    <a:pt x="261710" y="337547"/>
                  </a:lnTo>
                  <a:lnTo>
                    <a:pt x="245902" y="347042"/>
                  </a:lnTo>
                  <a:lnTo>
                    <a:pt x="224745" y="359750"/>
                  </a:lnTo>
                  <a:lnTo>
                    <a:pt x="205478" y="371869"/>
                  </a:lnTo>
                  <a:lnTo>
                    <a:pt x="185970" y="384146"/>
                  </a:lnTo>
                  <a:lnTo>
                    <a:pt x="171121" y="393431"/>
                  </a:lnTo>
                  <a:lnTo>
                    <a:pt x="148606" y="408116"/>
                  </a:lnTo>
                  <a:lnTo>
                    <a:pt x="135406" y="416730"/>
                  </a:lnTo>
                  <a:lnTo>
                    <a:pt x="116005" y="429355"/>
                  </a:lnTo>
                  <a:lnTo>
                    <a:pt x="98920" y="440458"/>
                  </a:lnTo>
                  <a:lnTo>
                    <a:pt x="78721" y="453565"/>
                  </a:lnTo>
                  <a:lnTo>
                    <a:pt x="53385" y="449688"/>
                  </a:lnTo>
                  <a:lnTo>
                    <a:pt x="45375" y="447412"/>
                  </a:lnTo>
                  <a:lnTo>
                    <a:pt x="38828" y="441180"/>
                  </a:lnTo>
                  <a:lnTo>
                    <a:pt x="34011" y="437834"/>
                  </a:lnTo>
                  <a:lnTo>
                    <a:pt x="22035" y="434409"/>
                  </a:lnTo>
                  <a:lnTo>
                    <a:pt x="14344" y="422614"/>
                  </a:lnTo>
                  <a:lnTo>
                    <a:pt x="9740" y="418442"/>
                  </a:lnTo>
                  <a:lnTo>
                    <a:pt x="1704" y="416568"/>
                  </a:lnTo>
                  <a:lnTo>
                    <a:pt x="2768" y="412339"/>
                  </a:lnTo>
                  <a:lnTo>
                    <a:pt x="6920" y="405226"/>
                  </a:lnTo>
                  <a:lnTo>
                    <a:pt x="11124" y="397468"/>
                  </a:lnTo>
                  <a:lnTo>
                    <a:pt x="8782" y="393159"/>
                  </a:lnTo>
                  <a:lnTo>
                    <a:pt x="8011" y="389468"/>
                  </a:lnTo>
                  <a:lnTo>
                    <a:pt x="7744" y="385080"/>
                  </a:lnTo>
                  <a:lnTo>
                    <a:pt x="10619" y="380880"/>
                  </a:lnTo>
                  <a:lnTo>
                    <a:pt x="9261" y="375797"/>
                  </a:lnTo>
                  <a:lnTo>
                    <a:pt x="7052" y="370714"/>
                  </a:lnTo>
                  <a:lnTo>
                    <a:pt x="5429" y="368149"/>
                  </a:lnTo>
                  <a:lnTo>
                    <a:pt x="5429" y="363465"/>
                  </a:lnTo>
                  <a:lnTo>
                    <a:pt x="6494" y="359883"/>
                  </a:lnTo>
                  <a:lnTo>
                    <a:pt x="7824" y="354398"/>
                  </a:lnTo>
                  <a:lnTo>
                    <a:pt x="11231" y="351401"/>
                  </a:lnTo>
                  <a:lnTo>
                    <a:pt x="12109" y="348272"/>
                  </a:lnTo>
                  <a:lnTo>
                    <a:pt x="15169" y="345195"/>
                  </a:lnTo>
                  <a:lnTo>
                    <a:pt x="19241" y="342680"/>
                  </a:lnTo>
                  <a:lnTo>
                    <a:pt x="20173" y="340674"/>
                  </a:lnTo>
                  <a:lnTo>
                    <a:pt x="19587" y="339524"/>
                  </a:lnTo>
                  <a:lnTo>
                    <a:pt x="15489" y="337249"/>
                  </a:lnTo>
                  <a:lnTo>
                    <a:pt x="13280" y="333262"/>
                  </a:lnTo>
                  <a:lnTo>
                    <a:pt x="15249" y="327458"/>
                  </a:lnTo>
                  <a:lnTo>
                    <a:pt x="16553" y="325640"/>
                  </a:lnTo>
                  <a:lnTo>
                    <a:pt x="19002" y="322803"/>
                  </a:lnTo>
                  <a:lnTo>
                    <a:pt x="24484" y="318524"/>
                  </a:lnTo>
                  <a:lnTo>
                    <a:pt x="28769" y="317827"/>
                  </a:lnTo>
                  <a:lnTo>
                    <a:pt x="32468" y="317800"/>
                  </a:lnTo>
                  <a:lnTo>
                    <a:pt x="38748" y="318175"/>
                  </a:lnTo>
                  <a:lnTo>
                    <a:pt x="43619" y="318952"/>
                  </a:lnTo>
                  <a:lnTo>
                    <a:pt x="44869" y="317827"/>
                  </a:lnTo>
                  <a:lnTo>
                    <a:pt x="44683" y="316411"/>
                  </a:lnTo>
                  <a:lnTo>
                    <a:pt x="38668" y="312906"/>
                  </a:lnTo>
                  <a:lnTo>
                    <a:pt x="38349" y="310098"/>
                  </a:lnTo>
                  <a:lnTo>
                    <a:pt x="39840" y="307102"/>
                  </a:lnTo>
                  <a:lnTo>
                    <a:pt x="44097" y="302341"/>
                  </a:lnTo>
                  <a:lnTo>
                    <a:pt x="49181" y="298862"/>
                  </a:lnTo>
                  <a:lnTo>
                    <a:pt x="51762" y="298247"/>
                  </a:lnTo>
                  <a:lnTo>
                    <a:pt x="57564" y="291238"/>
                  </a:lnTo>
                  <a:lnTo>
                    <a:pt x="61290" y="283400"/>
                  </a:lnTo>
                  <a:lnTo>
                    <a:pt x="55248" y="264300"/>
                  </a:lnTo>
                  <a:lnTo>
                    <a:pt x="51629" y="261224"/>
                  </a:lnTo>
                  <a:lnTo>
                    <a:pt x="45721" y="258603"/>
                  </a:lnTo>
                  <a:lnTo>
                    <a:pt x="42235" y="258201"/>
                  </a:lnTo>
                  <a:lnTo>
                    <a:pt x="41969" y="256945"/>
                  </a:lnTo>
                  <a:lnTo>
                    <a:pt x="46626" y="252103"/>
                  </a:lnTo>
                  <a:lnTo>
                    <a:pt x="49926" y="247850"/>
                  </a:lnTo>
                  <a:lnTo>
                    <a:pt x="46280" y="243837"/>
                  </a:lnTo>
                  <a:lnTo>
                    <a:pt x="39706" y="241937"/>
                  </a:lnTo>
                  <a:lnTo>
                    <a:pt x="37285" y="246110"/>
                  </a:lnTo>
                  <a:lnTo>
                    <a:pt x="28875" y="246485"/>
                  </a:lnTo>
                  <a:lnTo>
                    <a:pt x="15835" y="246432"/>
                  </a:lnTo>
                  <a:lnTo>
                    <a:pt x="10086" y="226154"/>
                  </a:lnTo>
                  <a:lnTo>
                    <a:pt x="9208" y="217353"/>
                  </a:lnTo>
                  <a:lnTo>
                    <a:pt x="9368" y="207161"/>
                  </a:lnTo>
                  <a:lnTo>
                    <a:pt x="13333" y="192234"/>
                  </a:lnTo>
                  <a:lnTo>
                    <a:pt x="11470" y="185306"/>
                  </a:lnTo>
                  <a:lnTo>
                    <a:pt x="11311" y="180624"/>
                  </a:lnTo>
                  <a:lnTo>
                    <a:pt x="10299" y="174204"/>
                  </a:lnTo>
                  <a:lnTo>
                    <a:pt x="0" y="160347"/>
                  </a:lnTo>
                  <a:lnTo>
                    <a:pt x="5615" y="134773"/>
                  </a:lnTo>
                  <a:lnTo>
                    <a:pt x="9581" y="128567"/>
                  </a:lnTo>
                  <a:lnTo>
                    <a:pt x="15169" y="129155"/>
                  </a:lnTo>
                  <a:lnTo>
                    <a:pt x="27092" y="136431"/>
                  </a:lnTo>
                  <a:lnTo>
                    <a:pt x="29061" y="136218"/>
                  </a:lnTo>
                  <a:lnTo>
                    <a:pt x="32680" y="126642"/>
                  </a:lnTo>
                  <a:lnTo>
                    <a:pt x="36193" y="123405"/>
                  </a:lnTo>
                  <a:lnTo>
                    <a:pt x="43539" y="120542"/>
                  </a:lnTo>
                  <a:lnTo>
                    <a:pt x="45641" y="105027"/>
                  </a:lnTo>
                  <a:lnTo>
                    <a:pt x="49074" y="102057"/>
                  </a:lnTo>
                  <a:lnTo>
                    <a:pt x="53226" y="100453"/>
                  </a:lnTo>
                  <a:lnTo>
                    <a:pt x="59613" y="100131"/>
                  </a:lnTo>
                  <a:lnTo>
                    <a:pt x="65148" y="99220"/>
                  </a:lnTo>
                  <a:lnTo>
                    <a:pt x="65494" y="96492"/>
                  </a:lnTo>
                  <a:lnTo>
                    <a:pt x="57723" y="78489"/>
                  </a:lnTo>
                  <a:lnTo>
                    <a:pt x="58415" y="73914"/>
                  </a:lnTo>
                  <a:lnTo>
                    <a:pt x="62167" y="55777"/>
                  </a:lnTo>
                  <a:lnTo>
                    <a:pt x="64536" y="48661"/>
                  </a:lnTo>
                  <a:lnTo>
                    <a:pt x="66798" y="46332"/>
                  </a:lnTo>
                  <a:lnTo>
                    <a:pt x="75607" y="47243"/>
                  </a:lnTo>
                  <a:lnTo>
                    <a:pt x="87929" y="50453"/>
                  </a:lnTo>
                  <a:lnTo>
                    <a:pt x="91202" y="55669"/>
                  </a:lnTo>
                  <a:lnTo>
                    <a:pt x="97243" y="60324"/>
                  </a:lnTo>
                  <a:lnTo>
                    <a:pt x="106265" y="60002"/>
                  </a:lnTo>
                  <a:lnTo>
                    <a:pt x="116724" y="60885"/>
                  </a:lnTo>
                  <a:lnTo>
                    <a:pt x="124867" y="61181"/>
                  </a:lnTo>
                  <a:lnTo>
                    <a:pt x="131387" y="57917"/>
                  </a:lnTo>
                  <a:lnTo>
                    <a:pt x="146104" y="51818"/>
                  </a:lnTo>
                  <a:lnTo>
                    <a:pt x="153370" y="49785"/>
                  </a:lnTo>
                  <a:lnTo>
                    <a:pt x="159996" y="47083"/>
                  </a:lnTo>
                  <a:lnTo>
                    <a:pt x="181286" y="37078"/>
                  </a:lnTo>
                  <a:lnTo>
                    <a:pt x="189829" y="37855"/>
                  </a:lnTo>
                  <a:lnTo>
                    <a:pt x="195657" y="39164"/>
                  </a:lnTo>
                  <a:lnTo>
                    <a:pt x="200128" y="40769"/>
                  </a:lnTo>
                  <a:lnTo>
                    <a:pt x="210135" y="47591"/>
                  </a:lnTo>
                  <a:lnTo>
                    <a:pt x="218411" y="54492"/>
                  </a:lnTo>
                  <a:lnTo>
                    <a:pt x="224240" y="56552"/>
                  </a:lnTo>
                  <a:lnTo>
                    <a:pt x="234672" y="56393"/>
                  </a:lnTo>
                  <a:lnTo>
                    <a:pt x="249761" y="57728"/>
                  </a:lnTo>
                  <a:lnTo>
                    <a:pt x="268284" y="57622"/>
                  </a:lnTo>
                  <a:lnTo>
                    <a:pt x="279115" y="55695"/>
                  </a:lnTo>
                  <a:lnTo>
                    <a:pt x="292927" y="52298"/>
                  </a:lnTo>
                  <a:lnTo>
                    <a:pt x="317571" y="44139"/>
                  </a:lnTo>
                  <a:lnTo>
                    <a:pt x="349985" y="27045"/>
                  </a:lnTo>
                  <a:lnTo>
                    <a:pt x="369040" y="18726"/>
                  </a:lnTo>
                  <a:lnTo>
                    <a:pt x="377263" y="17736"/>
                  </a:lnTo>
                  <a:lnTo>
                    <a:pt x="387961" y="17656"/>
                  </a:lnTo>
                  <a:lnTo>
                    <a:pt x="398660" y="19822"/>
                  </a:lnTo>
                  <a:lnTo>
                    <a:pt x="410795" y="21374"/>
                  </a:lnTo>
                  <a:lnTo>
                    <a:pt x="416411" y="21240"/>
                  </a:lnTo>
                  <a:lnTo>
                    <a:pt x="429531" y="19529"/>
                  </a:lnTo>
                  <a:lnTo>
                    <a:pt x="446563" y="16052"/>
                  </a:lnTo>
                  <a:lnTo>
                    <a:pt x="457261" y="13216"/>
                  </a:lnTo>
                  <a:lnTo>
                    <a:pt x="470195" y="8561"/>
                  </a:lnTo>
                  <a:lnTo>
                    <a:pt x="478259" y="804"/>
                  </a:lnTo>
                  <a:lnTo>
                    <a:pt x="480867" y="0"/>
                  </a:lnTo>
                  <a:lnTo>
                    <a:pt x="484220" y="1416"/>
                  </a:lnTo>
                  <a:lnTo>
                    <a:pt x="485790" y="1951"/>
                  </a:lnTo>
                  <a:lnTo>
                    <a:pt x="489090" y="633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8D0EA5C-B51A-2EB0-E6FB-590857D94C40}"/>
                </a:ext>
              </a:extLst>
            </p:cNvPr>
            <p:cNvSpPr/>
            <p:nvPr/>
          </p:nvSpPr>
          <p:spPr>
            <a:xfrm>
              <a:off x="4790679" y="1368112"/>
              <a:ext cx="374799" cy="856964"/>
            </a:xfrm>
            <a:custGeom>
              <a:avLst/>
              <a:gdLst>
                <a:gd name="connsiteX0" fmla="*/ 299527 w 301869"/>
                <a:gd name="connsiteY0" fmla="*/ 380882 h 640204"/>
                <a:gd name="connsiteX1" fmla="*/ 299367 w 301869"/>
                <a:gd name="connsiteY1" fmla="*/ 383237 h 640204"/>
                <a:gd name="connsiteX2" fmla="*/ 296733 w 301869"/>
                <a:gd name="connsiteY2" fmla="*/ 400168 h 640204"/>
                <a:gd name="connsiteX3" fmla="*/ 296147 w 301869"/>
                <a:gd name="connsiteY3" fmla="*/ 406241 h 640204"/>
                <a:gd name="connsiteX4" fmla="*/ 295748 w 301869"/>
                <a:gd name="connsiteY4" fmla="*/ 416540 h 640204"/>
                <a:gd name="connsiteX5" fmla="*/ 295748 w 301869"/>
                <a:gd name="connsiteY5" fmla="*/ 428899 h 640204"/>
                <a:gd name="connsiteX6" fmla="*/ 301709 w 301869"/>
                <a:gd name="connsiteY6" fmla="*/ 439332 h 640204"/>
                <a:gd name="connsiteX7" fmla="*/ 301869 w 301869"/>
                <a:gd name="connsiteY7" fmla="*/ 443906 h 640204"/>
                <a:gd name="connsiteX8" fmla="*/ 299554 w 301869"/>
                <a:gd name="connsiteY8" fmla="*/ 449205 h 640204"/>
                <a:gd name="connsiteX9" fmla="*/ 288563 w 301869"/>
                <a:gd name="connsiteY9" fmla="*/ 455249 h 640204"/>
                <a:gd name="connsiteX10" fmla="*/ 274378 w 301869"/>
                <a:gd name="connsiteY10" fmla="*/ 463060 h 640204"/>
                <a:gd name="connsiteX11" fmla="*/ 262189 w 301869"/>
                <a:gd name="connsiteY11" fmla="*/ 470471 h 640204"/>
                <a:gd name="connsiteX12" fmla="*/ 248830 w 301869"/>
                <a:gd name="connsiteY12" fmla="*/ 478604 h 640204"/>
                <a:gd name="connsiteX13" fmla="*/ 244731 w 301869"/>
                <a:gd name="connsiteY13" fmla="*/ 483847 h 640204"/>
                <a:gd name="connsiteX14" fmla="*/ 238105 w 301869"/>
                <a:gd name="connsiteY14" fmla="*/ 487887 h 640204"/>
                <a:gd name="connsiteX15" fmla="*/ 232569 w 301869"/>
                <a:gd name="connsiteY15" fmla="*/ 491924 h 640204"/>
                <a:gd name="connsiteX16" fmla="*/ 231558 w 301869"/>
                <a:gd name="connsiteY16" fmla="*/ 495804 h 640204"/>
                <a:gd name="connsiteX17" fmla="*/ 227673 w 301869"/>
                <a:gd name="connsiteY17" fmla="*/ 503106 h 640204"/>
                <a:gd name="connsiteX18" fmla="*/ 222616 w 301869"/>
                <a:gd name="connsiteY18" fmla="*/ 508940 h 640204"/>
                <a:gd name="connsiteX19" fmla="*/ 209922 w 301869"/>
                <a:gd name="connsiteY19" fmla="*/ 511694 h 640204"/>
                <a:gd name="connsiteX20" fmla="*/ 207580 w 301869"/>
                <a:gd name="connsiteY20" fmla="*/ 513432 h 640204"/>
                <a:gd name="connsiteX21" fmla="*/ 201698 w 301869"/>
                <a:gd name="connsiteY21" fmla="*/ 522206 h 640204"/>
                <a:gd name="connsiteX22" fmla="*/ 198984 w 301869"/>
                <a:gd name="connsiteY22" fmla="*/ 525629 h 640204"/>
                <a:gd name="connsiteX23" fmla="*/ 195631 w 301869"/>
                <a:gd name="connsiteY23" fmla="*/ 532828 h 640204"/>
                <a:gd name="connsiteX24" fmla="*/ 199942 w 301869"/>
                <a:gd name="connsiteY24" fmla="*/ 551446 h 640204"/>
                <a:gd name="connsiteX25" fmla="*/ 205211 w 301869"/>
                <a:gd name="connsiteY25" fmla="*/ 570546 h 640204"/>
                <a:gd name="connsiteX26" fmla="*/ 206249 w 301869"/>
                <a:gd name="connsiteY26" fmla="*/ 578490 h 640204"/>
                <a:gd name="connsiteX27" fmla="*/ 206169 w 301869"/>
                <a:gd name="connsiteY27" fmla="*/ 585098 h 640204"/>
                <a:gd name="connsiteX28" fmla="*/ 203215 w 301869"/>
                <a:gd name="connsiteY28" fmla="*/ 592214 h 640204"/>
                <a:gd name="connsiteX29" fmla="*/ 196456 w 301869"/>
                <a:gd name="connsiteY29" fmla="*/ 602377 h 640204"/>
                <a:gd name="connsiteX30" fmla="*/ 191506 w 301869"/>
                <a:gd name="connsiteY30" fmla="*/ 609842 h 640204"/>
                <a:gd name="connsiteX31" fmla="*/ 182005 w 301869"/>
                <a:gd name="connsiteY31" fmla="*/ 623245 h 640204"/>
                <a:gd name="connsiteX32" fmla="*/ 179211 w 301869"/>
                <a:gd name="connsiteY32" fmla="*/ 626561 h 640204"/>
                <a:gd name="connsiteX33" fmla="*/ 172664 w 301869"/>
                <a:gd name="connsiteY33" fmla="*/ 630467 h 640204"/>
                <a:gd name="connsiteX34" fmla="*/ 160023 w 301869"/>
                <a:gd name="connsiteY34" fmla="*/ 635630 h 640204"/>
                <a:gd name="connsiteX35" fmla="*/ 151108 w 301869"/>
                <a:gd name="connsiteY35" fmla="*/ 640205 h 640204"/>
                <a:gd name="connsiteX36" fmla="*/ 146583 w 301869"/>
                <a:gd name="connsiteY36" fmla="*/ 619766 h 640204"/>
                <a:gd name="connsiteX37" fmla="*/ 142698 w 301869"/>
                <a:gd name="connsiteY37" fmla="*/ 602298 h 640204"/>
                <a:gd name="connsiteX38" fmla="*/ 139504 w 301869"/>
                <a:gd name="connsiteY38" fmla="*/ 587852 h 640204"/>
                <a:gd name="connsiteX39" fmla="*/ 133889 w 301869"/>
                <a:gd name="connsiteY39" fmla="*/ 562360 h 640204"/>
                <a:gd name="connsiteX40" fmla="*/ 129099 w 301869"/>
                <a:gd name="connsiteY40" fmla="*/ 540638 h 640204"/>
                <a:gd name="connsiteX41" fmla="*/ 124335 w 301869"/>
                <a:gd name="connsiteY41" fmla="*/ 518944 h 640204"/>
                <a:gd name="connsiteX42" fmla="*/ 119997 w 301869"/>
                <a:gd name="connsiteY42" fmla="*/ 499200 h 640204"/>
                <a:gd name="connsiteX43" fmla="*/ 115633 w 301869"/>
                <a:gd name="connsiteY43" fmla="*/ 479272 h 640204"/>
                <a:gd name="connsiteX44" fmla="*/ 113770 w 301869"/>
                <a:gd name="connsiteY44" fmla="*/ 476355 h 640204"/>
                <a:gd name="connsiteX45" fmla="*/ 100703 w 301869"/>
                <a:gd name="connsiteY45" fmla="*/ 466940 h 640204"/>
                <a:gd name="connsiteX46" fmla="*/ 88674 w 301869"/>
                <a:gd name="connsiteY46" fmla="*/ 458245 h 640204"/>
                <a:gd name="connsiteX47" fmla="*/ 76139 w 301869"/>
                <a:gd name="connsiteY47" fmla="*/ 448348 h 640204"/>
                <a:gd name="connsiteX48" fmla="*/ 62567 w 301869"/>
                <a:gd name="connsiteY48" fmla="*/ 437620 h 640204"/>
                <a:gd name="connsiteX49" fmla="*/ 60384 w 301869"/>
                <a:gd name="connsiteY49" fmla="*/ 424082 h 640204"/>
                <a:gd name="connsiteX50" fmla="*/ 53412 w 301869"/>
                <a:gd name="connsiteY50" fmla="*/ 403593 h 640204"/>
                <a:gd name="connsiteX51" fmla="*/ 46067 w 301869"/>
                <a:gd name="connsiteY51" fmla="*/ 392142 h 640204"/>
                <a:gd name="connsiteX52" fmla="*/ 43299 w 301869"/>
                <a:gd name="connsiteY52" fmla="*/ 389148 h 640204"/>
                <a:gd name="connsiteX53" fmla="*/ 28476 w 301869"/>
                <a:gd name="connsiteY53" fmla="*/ 381736 h 640204"/>
                <a:gd name="connsiteX54" fmla="*/ 19933 w 301869"/>
                <a:gd name="connsiteY54" fmla="*/ 376280 h 640204"/>
                <a:gd name="connsiteX55" fmla="*/ 17591 w 301869"/>
                <a:gd name="connsiteY55" fmla="*/ 373095 h 640204"/>
                <a:gd name="connsiteX56" fmla="*/ 15941 w 301869"/>
                <a:gd name="connsiteY56" fmla="*/ 364723 h 640204"/>
                <a:gd name="connsiteX57" fmla="*/ 9847 w 301869"/>
                <a:gd name="connsiteY57" fmla="*/ 348031 h 640204"/>
                <a:gd name="connsiteX58" fmla="*/ 2901 w 301869"/>
                <a:gd name="connsiteY58" fmla="*/ 332835 h 640204"/>
                <a:gd name="connsiteX59" fmla="*/ 346 w 301869"/>
                <a:gd name="connsiteY59" fmla="*/ 322536 h 640204"/>
                <a:gd name="connsiteX60" fmla="*/ 0 w 301869"/>
                <a:gd name="connsiteY60" fmla="*/ 309562 h 640204"/>
                <a:gd name="connsiteX61" fmla="*/ 1357 w 301869"/>
                <a:gd name="connsiteY61" fmla="*/ 300173 h 640204"/>
                <a:gd name="connsiteX62" fmla="*/ 4391 w 301869"/>
                <a:gd name="connsiteY62" fmla="*/ 296160 h 640204"/>
                <a:gd name="connsiteX63" fmla="*/ 18868 w 301869"/>
                <a:gd name="connsiteY63" fmla="*/ 284442 h 640204"/>
                <a:gd name="connsiteX64" fmla="*/ 25575 w 301869"/>
                <a:gd name="connsiteY64" fmla="*/ 270346 h 640204"/>
                <a:gd name="connsiteX65" fmla="*/ 33878 w 301869"/>
                <a:gd name="connsiteY65" fmla="*/ 265050 h 640204"/>
                <a:gd name="connsiteX66" fmla="*/ 41064 w 301869"/>
                <a:gd name="connsiteY66" fmla="*/ 261063 h 640204"/>
                <a:gd name="connsiteX67" fmla="*/ 46892 w 301869"/>
                <a:gd name="connsiteY67" fmla="*/ 256408 h 640204"/>
                <a:gd name="connsiteX68" fmla="*/ 52055 w 301869"/>
                <a:gd name="connsiteY68" fmla="*/ 248945 h 640204"/>
                <a:gd name="connsiteX69" fmla="*/ 55993 w 301869"/>
                <a:gd name="connsiteY69" fmla="*/ 240973 h 640204"/>
                <a:gd name="connsiteX70" fmla="*/ 56659 w 301869"/>
                <a:gd name="connsiteY70" fmla="*/ 232332 h 640204"/>
                <a:gd name="connsiteX71" fmla="*/ 58309 w 301869"/>
                <a:gd name="connsiteY71" fmla="*/ 218609 h 640204"/>
                <a:gd name="connsiteX72" fmla="*/ 60943 w 301869"/>
                <a:gd name="connsiteY72" fmla="*/ 209005 h 640204"/>
                <a:gd name="connsiteX73" fmla="*/ 67064 w 301869"/>
                <a:gd name="connsiteY73" fmla="*/ 198118 h 640204"/>
                <a:gd name="connsiteX74" fmla="*/ 64483 w 301869"/>
                <a:gd name="connsiteY74" fmla="*/ 189343 h 640204"/>
                <a:gd name="connsiteX75" fmla="*/ 61236 w 301869"/>
                <a:gd name="connsiteY75" fmla="*/ 179874 h 640204"/>
                <a:gd name="connsiteX76" fmla="*/ 62167 w 301869"/>
                <a:gd name="connsiteY76" fmla="*/ 163422 h 640204"/>
                <a:gd name="connsiteX77" fmla="*/ 61343 w 301869"/>
                <a:gd name="connsiteY77" fmla="*/ 156734 h 640204"/>
                <a:gd name="connsiteX78" fmla="*/ 58708 w 301869"/>
                <a:gd name="connsiteY78" fmla="*/ 150822 h 640204"/>
                <a:gd name="connsiteX79" fmla="*/ 56020 w 301869"/>
                <a:gd name="connsiteY79" fmla="*/ 143225 h 640204"/>
                <a:gd name="connsiteX80" fmla="*/ 55940 w 301869"/>
                <a:gd name="connsiteY80" fmla="*/ 136885 h 640204"/>
                <a:gd name="connsiteX81" fmla="*/ 58521 w 301869"/>
                <a:gd name="connsiteY81" fmla="*/ 120219 h 640204"/>
                <a:gd name="connsiteX82" fmla="*/ 60491 w 301869"/>
                <a:gd name="connsiteY82" fmla="*/ 107458 h 640204"/>
                <a:gd name="connsiteX83" fmla="*/ 63631 w 301869"/>
                <a:gd name="connsiteY83" fmla="*/ 90846 h 640204"/>
                <a:gd name="connsiteX84" fmla="*/ 62513 w 301869"/>
                <a:gd name="connsiteY84" fmla="*/ 86191 h 640204"/>
                <a:gd name="connsiteX85" fmla="*/ 60172 w 301869"/>
                <a:gd name="connsiteY85" fmla="*/ 82714 h 640204"/>
                <a:gd name="connsiteX86" fmla="*/ 53146 w 301869"/>
                <a:gd name="connsiteY86" fmla="*/ 79049 h 640204"/>
                <a:gd name="connsiteX87" fmla="*/ 53066 w 301869"/>
                <a:gd name="connsiteY87" fmla="*/ 76830 h 640204"/>
                <a:gd name="connsiteX88" fmla="*/ 54769 w 301869"/>
                <a:gd name="connsiteY88" fmla="*/ 74368 h 640204"/>
                <a:gd name="connsiteX89" fmla="*/ 65148 w 301869"/>
                <a:gd name="connsiteY89" fmla="*/ 66236 h 640204"/>
                <a:gd name="connsiteX90" fmla="*/ 70710 w 301869"/>
                <a:gd name="connsiteY90" fmla="*/ 54278 h 640204"/>
                <a:gd name="connsiteX91" fmla="*/ 75367 w 301869"/>
                <a:gd name="connsiteY91" fmla="*/ 51790 h 640204"/>
                <a:gd name="connsiteX92" fmla="*/ 82446 w 301869"/>
                <a:gd name="connsiteY92" fmla="*/ 47456 h 640204"/>
                <a:gd name="connsiteX93" fmla="*/ 82180 w 301869"/>
                <a:gd name="connsiteY93" fmla="*/ 42801 h 640204"/>
                <a:gd name="connsiteX94" fmla="*/ 80584 w 301869"/>
                <a:gd name="connsiteY94" fmla="*/ 37799 h 640204"/>
                <a:gd name="connsiteX95" fmla="*/ 99026 w 301869"/>
                <a:gd name="connsiteY95" fmla="*/ 32155 h 640204"/>
                <a:gd name="connsiteX96" fmla="*/ 116591 w 301869"/>
                <a:gd name="connsiteY96" fmla="*/ 17335 h 640204"/>
                <a:gd name="connsiteX97" fmla="*/ 122791 w 301869"/>
                <a:gd name="connsiteY97" fmla="*/ 13696 h 640204"/>
                <a:gd name="connsiteX98" fmla="*/ 163562 w 301869"/>
                <a:gd name="connsiteY98" fmla="*/ 0 h 640204"/>
                <a:gd name="connsiteX99" fmla="*/ 168858 w 301869"/>
                <a:gd name="connsiteY99" fmla="*/ 934 h 640204"/>
                <a:gd name="connsiteX100" fmla="*/ 174793 w 301869"/>
                <a:gd name="connsiteY100" fmla="*/ 2941 h 640204"/>
                <a:gd name="connsiteX101" fmla="*/ 173090 w 301869"/>
                <a:gd name="connsiteY101" fmla="*/ 8050 h 640204"/>
                <a:gd name="connsiteX102" fmla="*/ 170748 w 301869"/>
                <a:gd name="connsiteY102" fmla="*/ 12090 h 640204"/>
                <a:gd name="connsiteX103" fmla="*/ 174207 w 301869"/>
                <a:gd name="connsiteY103" fmla="*/ 19232 h 640204"/>
                <a:gd name="connsiteX104" fmla="*/ 179157 w 301869"/>
                <a:gd name="connsiteY104" fmla="*/ 14872 h 640204"/>
                <a:gd name="connsiteX105" fmla="*/ 177907 w 301869"/>
                <a:gd name="connsiteY105" fmla="*/ 11956 h 640204"/>
                <a:gd name="connsiteX106" fmla="*/ 177614 w 301869"/>
                <a:gd name="connsiteY106" fmla="*/ 8077 h 640204"/>
                <a:gd name="connsiteX107" fmla="*/ 185997 w 301869"/>
                <a:gd name="connsiteY107" fmla="*/ 7728 h 640204"/>
                <a:gd name="connsiteX108" fmla="*/ 193422 w 301869"/>
                <a:gd name="connsiteY108" fmla="*/ 8343 h 640204"/>
                <a:gd name="connsiteX109" fmla="*/ 201565 w 301869"/>
                <a:gd name="connsiteY109" fmla="*/ 12597 h 640204"/>
                <a:gd name="connsiteX110" fmla="*/ 201007 w 301869"/>
                <a:gd name="connsiteY110" fmla="*/ 28727 h 640204"/>
                <a:gd name="connsiteX111" fmla="*/ 211864 w 301869"/>
                <a:gd name="connsiteY111" fmla="*/ 44484 h 640204"/>
                <a:gd name="connsiteX112" fmla="*/ 208804 w 301869"/>
                <a:gd name="connsiteY112" fmla="*/ 52322 h 640204"/>
                <a:gd name="connsiteX113" fmla="*/ 217693 w 301869"/>
                <a:gd name="connsiteY113" fmla="*/ 56950 h 640204"/>
                <a:gd name="connsiteX114" fmla="*/ 225597 w 301869"/>
                <a:gd name="connsiteY114" fmla="*/ 51386 h 640204"/>
                <a:gd name="connsiteX115" fmla="*/ 229562 w 301869"/>
                <a:gd name="connsiteY115" fmla="*/ 43173 h 640204"/>
                <a:gd name="connsiteX116" fmla="*/ 244119 w 301869"/>
                <a:gd name="connsiteY116" fmla="*/ 38411 h 640204"/>
                <a:gd name="connsiteX117" fmla="*/ 257958 w 301869"/>
                <a:gd name="connsiteY117" fmla="*/ 26320 h 640204"/>
                <a:gd name="connsiteX118" fmla="*/ 265622 w 301869"/>
                <a:gd name="connsiteY118" fmla="*/ 25090 h 640204"/>
                <a:gd name="connsiteX119" fmla="*/ 267352 w 301869"/>
                <a:gd name="connsiteY119" fmla="*/ 35015 h 640204"/>
                <a:gd name="connsiteX120" fmla="*/ 271051 w 301869"/>
                <a:gd name="connsiteY120" fmla="*/ 43682 h 640204"/>
                <a:gd name="connsiteX121" fmla="*/ 265809 w 301869"/>
                <a:gd name="connsiteY121" fmla="*/ 46732 h 640204"/>
                <a:gd name="connsiteX122" fmla="*/ 259155 w 301869"/>
                <a:gd name="connsiteY122" fmla="*/ 55934 h 640204"/>
                <a:gd name="connsiteX123" fmla="*/ 246514 w 301869"/>
                <a:gd name="connsiteY123" fmla="*/ 79207 h 640204"/>
                <a:gd name="connsiteX124" fmla="*/ 234884 w 301869"/>
                <a:gd name="connsiteY124" fmla="*/ 86029 h 640204"/>
                <a:gd name="connsiteX125" fmla="*/ 226156 w 301869"/>
                <a:gd name="connsiteY125" fmla="*/ 94964 h 640204"/>
                <a:gd name="connsiteX126" fmla="*/ 223335 w 301869"/>
                <a:gd name="connsiteY126" fmla="*/ 101304 h 640204"/>
                <a:gd name="connsiteX127" fmla="*/ 222483 w 301869"/>
                <a:gd name="connsiteY127" fmla="*/ 108687 h 640204"/>
                <a:gd name="connsiteX128" fmla="*/ 224665 w 301869"/>
                <a:gd name="connsiteY128" fmla="*/ 121902 h 640204"/>
                <a:gd name="connsiteX129" fmla="*/ 231026 w 301869"/>
                <a:gd name="connsiteY129" fmla="*/ 135304 h 640204"/>
                <a:gd name="connsiteX130" fmla="*/ 238371 w 301869"/>
                <a:gd name="connsiteY130" fmla="*/ 143383 h 640204"/>
                <a:gd name="connsiteX131" fmla="*/ 245450 w 301869"/>
                <a:gd name="connsiteY131" fmla="*/ 145898 h 640204"/>
                <a:gd name="connsiteX132" fmla="*/ 261923 w 301869"/>
                <a:gd name="connsiteY132" fmla="*/ 158631 h 640204"/>
                <a:gd name="connsiteX133" fmla="*/ 261657 w 301869"/>
                <a:gd name="connsiteY133" fmla="*/ 166175 h 640204"/>
                <a:gd name="connsiteX134" fmla="*/ 263946 w 301869"/>
                <a:gd name="connsiteY134" fmla="*/ 175137 h 640204"/>
                <a:gd name="connsiteX135" fmla="*/ 264824 w 301869"/>
                <a:gd name="connsiteY135" fmla="*/ 186025 h 640204"/>
                <a:gd name="connsiteX136" fmla="*/ 270546 w 301869"/>
                <a:gd name="connsiteY136" fmla="*/ 194719 h 640204"/>
                <a:gd name="connsiteX137" fmla="*/ 258304 w 301869"/>
                <a:gd name="connsiteY137" fmla="*/ 213605 h 640204"/>
                <a:gd name="connsiteX138" fmla="*/ 251597 w 301869"/>
                <a:gd name="connsiteY138" fmla="*/ 227221 h 640204"/>
                <a:gd name="connsiteX139" fmla="*/ 238504 w 301869"/>
                <a:gd name="connsiteY139" fmla="*/ 245947 h 640204"/>
                <a:gd name="connsiteX140" fmla="*/ 226848 w 301869"/>
                <a:gd name="connsiteY140" fmla="*/ 258091 h 640204"/>
                <a:gd name="connsiteX141" fmla="*/ 201885 w 301869"/>
                <a:gd name="connsiteY141" fmla="*/ 276094 h 640204"/>
                <a:gd name="connsiteX142" fmla="*/ 195764 w 301869"/>
                <a:gd name="connsiteY142" fmla="*/ 282061 h 640204"/>
                <a:gd name="connsiteX143" fmla="*/ 191772 w 301869"/>
                <a:gd name="connsiteY143" fmla="*/ 288240 h 640204"/>
                <a:gd name="connsiteX144" fmla="*/ 189936 w 301869"/>
                <a:gd name="connsiteY144" fmla="*/ 294688 h 640204"/>
                <a:gd name="connsiteX145" fmla="*/ 190601 w 301869"/>
                <a:gd name="connsiteY145" fmla="*/ 302257 h 640204"/>
                <a:gd name="connsiteX146" fmla="*/ 198824 w 301869"/>
                <a:gd name="connsiteY146" fmla="*/ 320849 h 640204"/>
                <a:gd name="connsiteX147" fmla="*/ 209762 w 301869"/>
                <a:gd name="connsiteY147" fmla="*/ 331792 h 640204"/>
                <a:gd name="connsiteX148" fmla="*/ 220886 w 301869"/>
                <a:gd name="connsiteY148" fmla="*/ 337703 h 640204"/>
                <a:gd name="connsiteX149" fmla="*/ 240234 w 301869"/>
                <a:gd name="connsiteY149" fmla="*/ 335321 h 640204"/>
                <a:gd name="connsiteX150" fmla="*/ 239568 w 301869"/>
                <a:gd name="connsiteY150" fmla="*/ 342464 h 640204"/>
                <a:gd name="connsiteX151" fmla="*/ 240952 w 301869"/>
                <a:gd name="connsiteY151" fmla="*/ 350998 h 640204"/>
                <a:gd name="connsiteX152" fmla="*/ 248803 w 301869"/>
                <a:gd name="connsiteY152" fmla="*/ 350594 h 640204"/>
                <a:gd name="connsiteX153" fmla="*/ 254072 w 301869"/>
                <a:gd name="connsiteY153" fmla="*/ 349261 h 640204"/>
                <a:gd name="connsiteX154" fmla="*/ 258517 w 301869"/>
                <a:gd name="connsiteY154" fmla="*/ 340939 h 640204"/>
                <a:gd name="connsiteX155" fmla="*/ 267964 w 301869"/>
                <a:gd name="connsiteY155" fmla="*/ 346636 h 640204"/>
                <a:gd name="connsiteX156" fmla="*/ 272888 w 301869"/>
                <a:gd name="connsiteY156" fmla="*/ 363972 h 640204"/>
                <a:gd name="connsiteX157" fmla="*/ 280898 w 301869"/>
                <a:gd name="connsiteY157" fmla="*/ 369377 h 640204"/>
                <a:gd name="connsiteX158" fmla="*/ 281829 w 301869"/>
                <a:gd name="connsiteY158" fmla="*/ 371381 h 640204"/>
                <a:gd name="connsiteX159" fmla="*/ 279009 w 301869"/>
                <a:gd name="connsiteY159" fmla="*/ 372720 h 640204"/>
                <a:gd name="connsiteX160" fmla="*/ 276800 w 301869"/>
                <a:gd name="connsiteY160" fmla="*/ 374700 h 640204"/>
                <a:gd name="connsiteX161" fmla="*/ 279168 w 301869"/>
                <a:gd name="connsiteY161" fmla="*/ 376115 h 640204"/>
                <a:gd name="connsiteX162" fmla="*/ 286913 w 301869"/>
                <a:gd name="connsiteY162" fmla="*/ 378252 h 640204"/>
                <a:gd name="connsiteX163" fmla="*/ 291596 w 301869"/>
                <a:gd name="connsiteY163" fmla="*/ 376890 h 640204"/>
                <a:gd name="connsiteX164" fmla="*/ 299527 w 301869"/>
                <a:gd name="connsiteY164" fmla="*/ 380877 h 640204"/>
                <a:gd name="connsiteX165" fmla="*/ 282601 w 301869"/>
                <a:gd name="connsiteY165" fmla="*/ 239261 h 640204"/>
                <a:gd name="connsiteX166" fmla="*/ 271078 w 301869"/>
                <a:gd name="connsiteY166" fmla="*/ 245815 h 640204"/>
                <a:gd name="connsiteX167" fmla="*/ 273287 w 301869"/>
                <a:gd name="connsiteY167" fmla="*/ 240117 h 640204"/>
                <a:gd name="connsiteX168" fmla="*/ 280898 w 301869"/>
                <a:gd name="connsiteY168" fmla="*/ 233215 h 640204"/>
                <a:gd name="connsiteX169" fmla="*/ 282867 w 301869"/>
                <a:gd name="connsiteY169" fmla="*/ 234873 h 640204"/>
                <a:gd name="connsiteX170" fmla="*/ 282601 w 301869"/>
                <a:gd name="connsiteY170" fmla="*/ 239260 h 640204"/>
                <a:gd name="connsiteX171" fmla="*/ 258676 w 301869"/>
                <a:gd name="connsiteY171" fmla="*/ 332516 h 640204"/>
                <a:gd name="connsiteX172" fmla="*/ 256707 w 301869"/>
                <a:gd name="connsiteY172" fmla="*/ 332944 h 640204"/>
                <a:gd name="connsiteX173" fmla="*/ 253088 w 301869"/>
                <a:gd name="connsiteY173" fmla="*/ 335379 h 640204"/>
                <a:gd name="connsiteX174" fmla="*/ 251172 w 301869"/>
                <a:gd name="connsiteY174" fmla="*/ 335648 h 640204"/>
                <a:gd name="connsiteX175" fmla="*/ 245743 w 301869"/>
                <a:gd name="connsiteY175" fmla="*/ 332891 h 640204"/>
                <a:gd name="connsiteX176" fmla="*/ 243667 w 301869"/>
                <a:gd name="connsiteY176" fmla="*/ 332918 h 640204"/>
                <a:gd name="connsiteX177" fmla="*/ 241059 w 301869"/>
                <a:gd name="connsiteY177" fmla="*/ 330991 h 640204"/>
                <a:gd name="connsiteX178" fmla="*/ 241937 w 301869"/>
                <a:gd name="connsiteY178" fmla="*/ 320505 h 640204"/>
                <a:gd name="connsiteX179" fmla="*/ 242789 w 301869"/>
                <a:gd name="connsiteY179" fmla="*/ 317535 h 640204"/>
                <a:gd name="connsiteX180" fmla="*/ 255989 w 301869"/>
                <a:gd name="connsiteY180" fmla="*/ 317134 h 640204"/>
                <a:gd name="connsiteX181" fmla="*/ 263147 w 301869"/>
                <a:gd name="connsiteY181" fmla="*/ 323419 h 640204"/>
                <a:gd name="connsiteX182" fmla="*/ 264318 w 301869"/>
                <a:gd name="connsiteY182" fmla="*/ 325077 h 640204"/>
                <a:gd name="connsiteX183" fmla="*/ 264611 w 301869"/>
                <a:gd name="connsiteY183" fmla="*/ 326868 h 640204"/>
                <a:gd name="connsiteX184" fmla="*/ 261284 w 301869"/>
                <a:gd name="connsiteY184" fmla="*/ 330373 h 640204"/>
                <a:gd name="connsiteX185" fmla="*/ 258676 w 301869"/>
                <a:gd name="connsiteY185" fmla="*/ 332513 h 64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301869" h="640204">
                  <a:moveTo>
                    <a:pt x="299527" y="380882"/>
                  </a:moveTo>
                  <a:lnTo>
                    <a:pt x="299367" y="383237"/>
                  </a:lnTo>
                  <a:lnTo>
                    <a:pt x="296733" y="400168"/>
                  </a:lnTo>
                  <a:lnTo>
                    <a:pt x="296147" y="406241"/>
                  </a:lnTo>
                  <a:lnTo>
                    <a:pt x="295748" y="416540"/>
                  </a:lnTo>
                  <a:lnTo>
                    <a:pt x="295748" y="428899"/>
                  </a:lnTo>
                  <a:lnTo>
                    <a:pt x="301709" y="439332"/>
                  </a:lnTo>
                  <a:lnTo>
                    <a:pt x="301869" y="443906"/>
                  </a:lnTo>
                  <a:lnTo>
                    <a:pt x="299554" y="449205"/>
                  </a:lnTo>
                  <a:lnTo>
                    <a:pt x="288563" y="455249"/>
                  </a:lnTo>
                  <a:lnTo>
                    <a:pt x="274378" y="463060"/>
                  </a:lnTo>
                  <a:lnTo>
                    <a:pt x="262189" y="470471"/>
                  </a:lnTo>
                  <a:lnTo>
                    <a:pt x="248830" y="478604"/>
                  </a:lnTo>
                  <a:lnTo>
                    <a:pt x="244731" y="483847"/>
                  </a:lnTo>
                  <a:lnTo>
                    <a:pt x="238105" y="487887"/>
                  </a:lnTo>
                  <a:lnTo>
                    <a:pt x="232569" y="491924"/>
                  </a:lnTo>
                  <a:lnTo>
                    <a:pt x="231558" y="495804"/>
                  </a:lnTo>
                  <a:lnTo>
                    <a:pt x="227673" y="503106"/>
                  </a:lnTo>
                  <a:lnTo>
                    <a:pt x="222616" y="508940"/>
                  </a:lnTo>
                  <a:lnTo>
                    <a:pt x="209922" y="511694"/>
                  </a:lnTo>
                  <a:lnTo>
                    <a:pt x="207580" y="513432"/>
                  </a:lnTo>
                  <a:lnTo>
                    <a:pt x="201698" y="522206"/>
                  </a:lnTo>
                  <a:lnTo>
                    <a:pt x="198984" y="525629"/>
                  </a:lnTo>
                  <a:lnTo>
                    <a:pt x="195631" y="532828"/>
                  </a:lnTo>
                  <a:lnTo>
                    <a:pt x="199942" y="551446"/>
                  </a:lnTo>
                  <a:lnTo>
                    <a:pt x="205211" y="570546"/>
                  </a:lnTo>
                  <a:lnTo>
                    <a:pt x="206249" y="578490"/>
                  </a:lnTo>
                  <a:lnTo>
                    <a:pt x="206169" y="585098"/>
                  </a:lnTo>
                  <a:lnTo>
                    <a:pt x="203215" y="592214"/>
                  </a:lnTo>
                  <a:lnTo>
                    <a:pt x="196456" y="602377"/>
                  </a:lnTo>
                  <a:lnTo>
                    <a:pt x="191506" y="609842"/>
                  </a:lnTo>
                  <a:lnTo>
                    <a:pt x="182005" y="623245"/>
                  </a:lnTo>
                  <a:lnTo>
                    <a:pt x="179211" y="626561"/>
                  </a:lnTo>
                  <a:lnTo>
                    <a:pt x="172664" y="630467"/>
                  </a:lnTo>
                  <a:lnTo>
                    <a:pt x="160023" y="635630"/>
                  </a:lnTo>
                  <a:lnTo>
                    <a:pt x="151108" y="640205"/>
                  </a:lnTo>
                  <a:lnTo>
                    <a:pt x="146583" y="619766"/>
                  </a:lnTo>
                  <a:lnTo>
                    <a:pt x="142698" y="602298"/>
                  </a:lnTo>
                  <a:lnTo>
                    <a:pt x="139504" y="587852"/>
                  </a:lnTo>
                  <a:lnTo>
                    <a:pt x="133889" y="562360"/>
                  </a:lnTo>
                  <a:lnTo>
                    <a:pt x="129099" y="540638"/>
                  </a:lnTo>
                  <a:lnTo>
                    <a:pt x="124335" y="518944"/>
                  </a:lnTo>
                  <a:lnTo>
                    <a:pt x="119997" y="499200"/>
                  </a:lnTo>
                  <a:lnTo>
                    <a:pt x="115633" y="479272"/>
                  </a:lnTo>
                  <a:lnTo>
                    <a:pt x="113770" y="476355"/>
                  </a:lnTo>
                  <a:lnTo>
                    <a:pt x="100703" y="466940"/>
                  </a:lnTo>
                  <a:lnTo>
                    <a:pt x="88674" y="458245"/>
                  </a:lnTo>
                  <a:lnTo>
                    <a:pt x="76139" y="448348"/>
                  </a:lnTo>
                  <a:lnTo>
                    <a:pt x="62567" y="437620"/>
                  </a:lnTo>
                  <a:lnTo>
                    <a:pt x="60384" y="424082"/>
                  </a:lnTo>
                  <a:lnTo>
                    <a:pt x="53412" y="403593"/>
                  </a:lnTo>
                  <a:lnTo>
                    <a:pt x="46067" y="392142"/>
                  </a:lnTo>
                  <a:lnTo>
                    <a:pt x="43299" y="389148"/>
                  </a:lnTo>
                  <a:lnTo>
                    <a:pt x="28476" y="381736"/>
                  </a:lnTo>
                  <a:lnTo>
                    <a:pt x="19933" y="376280"/>
                  </a:lnTo>
                  <a:lnTo>
                    <a:pt x="17591" y="373095"/>
                  </a:lnTo>
                  <a:lnTo>
                    <a:pt x="15941" y="364723"/>
                  </a:lnTo>
                  <a:lnTo>
                    <a:pt x="9847" y="348031"/>
                  </a:lnTo>
                  <a:lnTo>
                    <a:pt x="2901" y="332835"/>
                  </a:lnTo>
                  <a:lnTo>
                    <a:pt x="346" y="322536"/>
                  </a:lnTo>
                  <a:lnTo>
                    <a:pt x="0" y="309562"/>
                  </a:lnTo>
                  <a:lnTo>
                    <a:pt x="1357" y="300173"/>
                  </a:lnTo>
                  <a:lnTo>
                    <a:pt x="4391" y="296160"/>
                  </a:lnTo>
                  <a:lnTo>
                    <a:pt x="18868" y="284442"/>
                  </a:lnTo>
                  <a:lnTo>
                    <a:pt x="25575" y="270346"/>
                  </a:lnTo>
                  <a:lnTo>
                    <a:pt x="33878" y="265050"/>
                  </a:lnTo>
                  <a:lnTo>
                    <a:pt x="41064" y="261063"/>
                  </a:lnTo>
                  <a:lnTo>
                    <a:pt x="46892" y="256408"/>
                  </a:lnTo>
                  <a:lnTo>
                    <a:pt x="52055" y="248945"/>
                  </a:lnTo>
                  <a:lnTo>
                    <a:pt x="55993" y="240973"/>
                  </a:lnTo>
                  <a:lnTo>
                    <a:pt x="56659" y="232332"/>
                  </a:lnTo>
                  <a:lnTo>
                    <a:pt x="58309" y="218609"/>
                  </a:lnTo>
                  <a:lnTo>
                    <a:pt x="60943" y="209005"/>
                  </a:lnTo>
                  <a:lnTo>
                    <a:pt x="67064" y="198118"/>
                  </a:lnTo>
                  <a:lnTo>
                    <a:pt x="64483" y="189343"/>
                  </a:lnTo>
                  <a:lnTo>
                    <a:pt x="61236" y="179874"/>
                  </a:lnTo>
                  <a:lnTo>
                    <a:pt x="62167" y="163422"/>
                  </a:lnTo>
                  <a:lnTo>
                    <a:pt x="61343" y="156734"/>
                  </a:lnTo>
                  <a:lnTo>
                    <a:pt x="58708" y="150822"/>
                  </a:lnTo>
                  <a:lnTo>
                    <a:pt x="56020" y="143225"/>
                  </a:lnTo>
                  <a:lnTo>
                    <a:pt x="55940" y="136885"/>
                  </a:lnTo>
                  <a:lnTo>
                    <a:pt x="58521" y="120219"/>
                  </a:lnTo>
                  <a:lnTo>
                    <a:pt x="60491" y="107458"/>
                  </a:lnTo>
                  <a:lnTo>
                    <a:pt x="63631" y="90846"/>
                  </a:lnTo>
                  <a:lnTo>
                    <a:pt x="62513" y="86191"/>
                  </a:lnTo>
                  <a:lnTo>
                    <a:pt x="60172" y="82714"/>
                  </a:lnTo>
                  <a:lnTo>
                    <a:pt x="53146" y="79049"/>
                  </a:lnTo>
                  <a:lnTo>
                    <a:pt x="53066" y="76830"/>
                  </a:lnTo>
                  <a:lnTo>
                    <a:pt x="54769" y="74368"/>
                  </a:lnTo>
                  <a:lnTo>
                    <a:pt x="65148" y="66236"/>
                  </a:lnTo>
                  <a:lnTo>
                    <a:pt x="70710" y="54278"/>
                  </a:lnTo>
                  <a:lnTo>
                    <a:pt x="75367" y="51790"/>
                  </a:lnTo>
                  <a:lnTo>
                    <a:pt x="82446" y="47456"/>
                  </a:lnTo>
                  <a:lnTo>
                    <a:pt x="82180" y="42801"/>
                  </a:lnTo>
                  <a:lnTo>
                    <a:pt x="80584" y="37799"/>
                  </a:lnTo>
                  <a:lnTo>
                    <a:pt x="99026" y="32155"/>
                  </a:lnTo>
                  <a:lnTo>
                    <a:pt x="116591" y="17335"/>
                  </a:lnTo>
                  <a:lnTo>
                    <a:pt x="122791" y="13696"/>
                  </a:lnTo>
                  <a:lnTo>
                    <a:pt x="163562" y="0"/>
                  </a:lnTo>
                  <a:lnTo>
                    <a:pt x="168858" y="934"/>
                  </a:lnTo>
                  <a:lnTo>
                    <a:pt x="174793" y="2941"/>
                  </a:lnTo>
                  <a:lnTo>
                    <a:pt x="173090" y="8050"/>
                  </a:lnTo>
                  <a:lnTo>
                    <a:pt x="170748" y="12090"/>
                  </a:lnTo>
                  <a:lnTo>
                    <a:pt x="174207" y="19232"/>
                  </a:lnTo>
                  <a:lnTo>
                    <a:pt x="179157" y="14872"/>
                  </a:lnTo>
                  <a:lnTo>
                    <a:pt x="177907" y="11956"/>
                  </a:lnTo>
                  <a:lnTo>
                    <a:pt x="177614" y="8077"/>
                  </a:lnTo>
                  <a:lnTo>
                    <a:pt x="185997" y="7728"/>
                  </a:lnTo>
                  <a:lnTo>
                    <a:pt x="193422" y="8343"/>
                  </a:lnTo>
                  <a:lnTo>
                    <a:pt x="201565" y="12597"/>
                  </a:lnTo>
                  <a:lnTo>
                    <a:pt x="201007" y="28727"/>
                  </a:lnTo>
                  <a:lnTo>
                    <a:pt x="211864" y="44484"/>
                  </a:lnTo>
                  <a:lnTo>
                    <a:pt x="208804" y="52322"/>
                  </a:lnTo>
                  <a:lnTo>
                    <a:pt x="217693" y="56950"/>
                  </a:lnTo>
                  <a:lnTo>
                    <a:pt x="225597" y="51386"/>
                  </a:lnTo>
                  <a:lnTo>
                    <a:pt x="229562" y="43173"/>
                  </a:lnTo>
                  <a:lnTo>
                    <a:pt x="244119" y="38411"/>
                  </a:lnTo>
                  <a:lnTo>
                    <a:pt x="257958" y="26320"/>
                  </a:lnTo>
                  <a:lnTo>
                    <a:pt x="265622" y="25090"/>
                  </a:lnTo>
                  <a:lnTo>
                    <a:pt x="267352" y="35015"/>
                  </a:lnTo>
                  <a:lnTo>
                    <a:pt x="271051" y="43682"/>
                  </a:lnTo>
                  <a:lnTo>
                    <a:pt x="265809" y="46732"/>
                  </a:lnTo>
                  <a:lnTo>
                    <a:pt x="259155" y="55934"/>
                  </a:lnTo>
                  <a:lnTo>
                    <a:pt x="246514" y="79207"/>
                  </a:lnTo>
                  <a:lnTo>
                    <a:pt x="234884" y="86029"/>
                  </a:lnTo>
                  <a:lnTo>
                    <a:pt x="226156" y="94964"/>
                  </a:lnTo>
                  <a:lnTo>
                    <a:pt x="223335" y="101304"/>
                  </a:lnTo>
                  <a:lnTo>
                    <a:pt x="222483" y="108687"/>
                  </a:lnTo>
                  <a:lnTo>
                    <a:pt x="224665" y="121902"/>
                  </a:lnTo>
                  <a:lnTo>
                    <a:pt x="231026" y="135304"/>
                  </a:lnTo>
                  <a:lnTo>
                    <a:pt x="238371" y="143383"/>
                  </a:lnTo>
                  <a:lnTo>
                    <a:pt x="245450" y="145898"/>
                  </a:lnTo>
                  <a:lnTo>
                    <a:pt x="261923" y="158631"/>
                  </a:lnTo>
                  <a:lnTo>
                    <a:pt x="261657" y="166175"/>
                  </a:lnTo>
                  <a:lnTo>
                    <a:pt x="263946" y="175137"/>
                  </a:lnTo>
                  <a:lnTo>
                    <a:pt x="264824" y="186025"/>
                  </a:lnTo>
                  <a:lnTo>
                    <a:pt x="270546" y="194719"/>
                  </a:lnTo>
                  <a:lnTo>
                    <a:pt x="258304" y="213605"/>
                  </a:lnTo>
                  <a:lnTo>
                    <a:pt x="251597" y="227221"/>
                  </a:lnTo>
                  <a:lnTo>
                    <a:pt x="238504" y="245947"/>
                  </a:lnTo>
                  <a:lnTo>
                    <a:pt x="226848" y="258091"/>
                  </a:lnTo>
                  <a:lnTo>
                    <a:pt x="201885" y="276094"/>
                  </a:lnTo>
                  <a:lnTo>
                    <a:pt x="195764" y="282061"/>
                  </a:lnTo>
                  <a:lnTo>
                    <a:pt x="191772" y="288240"/>
                  </a:lnTo>
                  <a:lnTo>
                    <a:pt x="189936" y="294688"/>
                  </a:lnTo>
                  <a:lnTo>
                    <a:pt x="190601" y="302257"/>
                  </a:lnTo>
                  <a:lnTo>
                    <a:pt x="198824" y="320849"/>
                  </a:lnTo>
                  <a:lnTo>
                    <a:pt x="209762" y="331792"/>
                  </a:lnTo>
                  <a:lnTo>
                    <a:pt x="220886" y="337703"/>
                  </a:lnTo>
                  <a:lnTo>
                    <a:pt x="240234" y="335321"/>
                  </a:lnTo>
                  <a:lnTo>
                    <a:pt x="239568" y="342464"/>
                  </a:lnTo>
                  <a:lnTo>
                    <a:pt x="240952" y="350998"/>
                  </a:lnTo>
                  <a:lnTo>
                    <a:pt x="248803" y="350594"/>
                  </a:lnTo>
                  <a:lnTo>
                    <a:pt x="254072" y="349261"/>
                  </a:lnTo>
                  <a:lnTo>
                    <a:pt x="258517" y="340939"/>
                  </a:lnTo>
                  <a:lnTo>
                    <a:pt x="267964" y="346636"/>
                  </a:lnTo>
                  <a:lnTo>
                    <a:pt x="272888" y="363972"/>
                  </a:lnTo>
                  <a:lnTo>
                    <a:pt x="280898" y="369377"/>
                  </a:lnTo>
                  <a:lnTo>
                    <a:pt x="281829" y="371381"/>
                  </a:lnTo>
                  <a:lnTo>
                    <a:pt x="279009" y="372720"/>
                  </a:lnTo>
                  <a:lnTo>
                    <a:pt x="276800" y="374700"/>
                  </a:lnTo>
                  <a:lnTo>
                    <a:pt x="279168" y="376115"/>
                  </a:lnTo>
                  <a:lnTo>
                    <a:pt x="286913" y="378252"/>
                  </a:lnTo>
                  <a:lnTo>
                    <a:pt x="291596" y="376890"/>
                  </a:lnTo>
                  <a:lnTo>
                    <a:pt x="299527" y="380877"/>
                  </a:lnTo>
                  <a:close/>
                  <a:moveTo>
                    <a:pt x="282601" y="239261"/>
                  </a:moveTo>
                  <a:lnTo>
                    <a:pt x="271078" y="245815"/>
                  </a:lnTo>
                  <a:lnTo>
                    <a:pt x="273287" y="240117"/>
                  </a:lnTo>
                  <a:lnTo>
                    <a:pt x="280898" y="233215"/>
                  </a:lnTo>
                  <a:lnTo>
                    <a:pt x="282867" y="234873"/>
                  </a:lnTo>
                  <a:lnTo>
                    <a:pt x="282601" y="239260"/>
                  </a:lnTo>
                  <a:close/>
                  <a:moveTo>
                    <a:pt x="258676" y="332516"/>
                  </a:moveTo>
                  <a:lnTo>
                    <a:pt x="256707" y="332944"/>
                  </a:lnTo>
                  <a:lnTo>
                    <a:pt x="253088" y="335379"/>
                  </a:lnTo>
                  <a:lnTo>
                    <a:pt x="251172" y="335648"/>
                  </a:lnTo>
                  <a:lnTo>
                    <a:pt x="245743" y="332891"/>
                  </a:lnTo>
                  <a:lnTo>
                    <a:pt x="243667" y="332918"/>
                  </a:lnTo>
                  <a:lnTo>
                    <a:pt x="241059" y="330991"/>
                  </a:lnTo>
                  <a:lnTo>
                    <a:pt x="241937" y="320505"/>
                  </a:lnTo>
                  <a:lnTo>
                    <a:pt x="242789" y="317535"/>
                  </a:lnTo>
                  <a:lnTo>
                    <a:pt x="255989" y="317134"/>
                  </a:lnTo>
                  <a:lnTo>
                    <a:pt x="263147" y="323419"/>
                  </a:lnTo>
                  <a:lnTo>
                    <a:pt x="264318" y="325077"/>
                  </a:lnTo>
                  <a:lnTo>
                    <a:pt x="264611" y="326868"/>
                  </a:lnTo>
                  <a:lnTo>
                    <a:pt x="261284" y="330373"/>
                  </a:lnTo>
                  <a:lnTo>
                    <a:pt x="258676" y="3325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605EC57-7A98-6A5C-DC59-72BBBE6DBD6F}"/>
                </a:ext>
              </a:extLst>
            </p:cNvPr>
            <p:cNvGrpSpPr/>
            <p:nvPr/>
          </p:nvGrpSpPr>
          <p:grpSpPr>
            <a:xfrm>
              <a:off x="8877417" y="2665755"/>
              <a:ext cx="412206" cy="410381"/>
              <a:chOff x="8858441" y="2681497"/>
              <a:chExt cx="451773" cy="417869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C3329B9A-A40C-B269-F0DF-54862E6216D3}"/>
                  </a:ext>
                </a:extLst>
              </p:cNvPr>
              <p:cNvSpPr/>
              <p:nvPr/>
            </p:nvSpPr>
            <p:spPr>
              <a:xfrm rot="21318980">
                <a:off x="9216332" y="2751718"/>
                <a:ext cx="55809" cy="22303"/>
              </a:xfrm>
              <a:custGeom>
                <a:avLst/>
                <a:gdLst>
                  <a:gd name="connsiteX0" fmla="*/ 0 w 55809"/>
                  <a:gd name="connsiteY0" fmla="*/ 9402 h 22303"/>
                  <a:gd name="connsiteX1" fmla="*/ 1270 w 55809"/>
                  <a:gd name="connsiteY1" fmla="*/ 7679 h 22303"/>
                  <a:gd name="connsiteX2" fmla="*/ 1981 w 55809"/>
                  <a:gd name="connsiteY2" fmla="*/ 6238 h 22303"/>
                  <a:gd name="connsiteX3" fmla="*/ 2249 w 55809"/>
                  <a:gd name="connsiteY3" fmla="*/ 6428 h 22303"/>
                  <a:gd name="connsiteX4" fmla="*/ 2303 w 55809"/>
                  <a:gd name="connsiteY4" fmla="*/ 6775 h 22303"/>
                  <a:gd name="connsiteX5" fmla="*/ 2808 w 55809"/>
                  <a:gd name="connsiteY5" fmla="*/ 6303 h 22303"/>
                  <a:gd name="connsiteX6" fmla="*/ 3312 w 55809"/>
                  <a:gd name="connsiteY6" fmla="*/ 6395 h 22303"/>
                  <a:gd name="connsiteX7" fmla="*/ 3391 w 55809"/>
                  <a:gd name="connsiteY7" fmla="*/ 6926 h 22303"/>
                  <a:gd name="connsiteX8" fmla="*/ 3124 w 55809"/>
                  <a:gd name="connsiteY8" fmla="*/ 7994 h 22303"/>
                  <a:gd name="connsiteX9" fmla="*/ 3100 w 55809"/>
                  <a:gd name="connsiteY9" fmla="*/ 9153 h 22303"/>
                  <a:gd name="connsiteX10" fmla="*/ 3233 w 55809"/>
                  <a:gd name="connsiteY10" fmla="*/ 9311 h 22303"/>
                  <a:gd name="connsiteX11" fmla="*/ 3944 w 55809"/>
                  <a:gd name="connsiteY11" fmla="*/ 9402 h 22303"/>
                  <a:gd name="connsiteX12" fmla="*/ 4048 w 55809"/>
                  <a:gd name="connsiteY12" fmla="*/ 9278 h 22303"/>
                  <a:gd name="connsiteX13" fmla="*/ 3969 w 55809"/>
                  <a:gd name="connsiteY13" fmla="*/ 9088 h 22303"/>
                  <a:gd name="connsiteX14" fmla="*/ 3416 w 55809"/>
                  <a:gd name="connsiteY14" fmla="*/ 9088 h 22303"/>
                  <a:gd name="connsiteX15" fmla="*/ 3391 w 55809"/>
                  <a:gd name="connsiteY15" fmla="*/ 8492 h 22303"/>
                  <a:gd name="connsiteX16" fmla="*/ 3762 w 55809"/>
                  <a:gd name="connsiteY16" fmla="*/ 8144 h 22303"/>
                  <a:gd name="connsiteX17" fmla="*/ 3683 w 55809"/>
                  <a:gd name="connsiteY17" fmla="*/ 7987 h 22303"/>
                  <a:gd name="connsiteX18" fmla="*/ 3416 w 55809"/>
                  <a:gd name="connsiteY18" fmla="*/ 7954 h 22303"/>
                  <a:gd name="connsiteX19" fmla="*/ 3361 w 55809"/>
                  <a:gd name="connsiteY19" fmla="*/ 7391 h 22303"/>
                  <a:gd name="connsiteX20" fmla="*/ 3677 w 55809"/>
                  <a:gd name="connsiteY20" fmla="*/ 7299 h 22303"/>
                  <a:gd name="connsiteX21" fmla="*/ 3914 w 55809"/>
                  <a:gd name="connsiteY21" fmla="*/ 7830 h 22303"/>
                  <a:gd name="connsiteX22" fmla="*/ 4072 w 55809"/>
                  <a:gd name="connsiteY22" fmla="*/ 7705 h 22303"/>
                  <a:gd name="connsiteX23" fmla="*/ 4017 w 55809"/>
                  <a:gd name="connsiteY23" fmla="*/ 7266 h 22303"/>
                  <a:gd name="connsiteX24" fmla="*/ 3543 w 55809"/>
                  <a:gd name="connsiteY24" fmla="*/ 6637 h 22303"/>
                  <a:gd name="connsiteX25" fmla="*/ 4443 w 55809"/>
                  <a:gd name="connsiteY25" fmla="*/ 6008 h 22303"/>
                  <a:gd name="connsiteX26" fmla="*/ 5476 w 55809"/>
                  <a:gd name="connsiteY26" fmla="*/ 6637 h 22303"/>
                  <a:gd name="connsiteX27" fmla="*/ 5713 w 55809"/>
                  <a:gd name="connsiteY27" fmla="*/ 6572 h 22303"/>
                  <a:gd name="connsiteX28" fmla="*/ 6138 w 55809"/>
                  <a:gd name="connsiteY28" fmla="*/ 6729 h 22303"/>
                  <a:gd name="connsiteX29" fmla="*/ 6400 w 55809"/>
                  <a:gd name="connsiteY29" fmla="*/ 6447 h 22303"/>
                  <a:gd name="connsiteX30" fmla="*/ 6375 w 55809"/>
                  <a:gd name="connsiteY30" fmla="*/ 6323 h 22303"/>
                  <a:gd name="connsiteX31" fmla="*/ 5944 w 55809"/>
                  <a:gd name="connsiteY31" fmla="*/ 6323 h 22303"/>
                  <a:gd name="connsiteX32" fmla="*/ 5786 w 55809"/>
                  <a:gd name="connsiteY32" fmla="*/ 6133 h 22303"/>
                  <a:gd name="connsiteX33" fmla="*/ 5336 w 55809"/>
                  <a:gd name="connsiteY33" fmla="*/ 6225 h 22303"/>
                  <a:gd name="connsiteX34" fmla="*/ 4832 w 55809"/>
                  <a:gd name="connsiteY34" fmla="*/ 6002 h 22303"/>
                  <a:gd name="connsiteX35" fmla="*/ 4807 w 55809"/>
                  <a:gd name="connsiteY35" fmla="*/ 5497 h 22303"/>
                  <a:gd name="connsiteX36" fmla="*/ 5233 w 55809"/>
                  <a:gd name="connsiteY36" fmla="*/ 5091 h 22303"/>
                  <a:gd name="connsiteX37" fmla="*/ 4886 w 55809"/>
                  <a:gd name="connsiteY37" fmla="*/ 4809 h 22303"/>
                  <a:gd name="connsiteX38" fmla="*/ 4649 w 55809"/>
                  <a:gd name="connsiteY38" fmla="*/ 5189 h 22303"/>
                  <a:gd name="connsiteX39" fmla="*/ 4595 w 55809"/>
                  <a:gd name="connsiteY39" fmla="*/ 5720 h 22303"/>
                  <a:gd name="connsiteX40" fmla="*/ 3537 w 55809"/>
                  <a:gd name="connsiteY40" fmla="*/ 6192 h 22303"/>
                  <a:gd name="connsiteX41" fmla="*/ 2954 w 55809"/>
                  <a:gd name="connsiteY41" fmla="*/ 6100 h 22303"/>
                  <a:gd name="connsiteX42" fmla="*/ 2796 w 55809"/>
                  <a:gd name="connsiteY42" fmla="*/ 5786 h 22303"/>
                  <a:gd name="connsiteX43" fmla="*/ 4145 w 55809"/>
                  <a:gd name="connsiteY43" fmla="*/ 4030 h 22303"/>
                  <a:gd name="connsiteX44" fmla="*/ 4145 w 55809"/>
                  <a:gd name="connsiteY44" fmla="*/ 3682 h 22303"/>
                  <a:gd name="connsiteX45" fmla="*/ 4570 w 55809"/>
                  <a:gd name="connsiteY45" fmla="*/ 3525 h 22303"/>
                  <a:gd name="connsiteX46" fmla="*/ 5628 w 55809"/>
                  <a:gd name="connsiteY46" fmla="*/ 1671 h 22303"/>
                  <a:gd name="connsiteX47" fmla="*/ 5154 w 55809"/>
                  <a:gd name="connsiteY47" fmla="*/ 1166 h 22303"/>
                  <a:gd name="connsiteX48" fmla="*/ 5336 w 55809"/>
                  <a:gd name="connsiteY48" fmla="*/ 164 h 22303"/>
                  <a:gd name="connsiteX49" fmla="*/ 5233 w 55809"/>
                  <a:gd name="connsiteY49" fmla="*/ 1075 h 22303"/>
                  <a:gd name="connsiteX50" fmla="*/ 5312 w 55809"/>
                  <a:gd name="connsiteY50" fmla="*/ 1166 h 22303"/>
                  <a:gd name="connsiteX51" fmla="*/ 5603 w 55809"/>
                  <a:gd name="connsiteY51" fmla="*/ 1075 h 22303"/>
                  <a:gd name="connsiteX52" fmla="*/ 5579 w 55809"/>
                  <a:gd name="connsiteY52" fmla="*/ 1324 h 22303"/>
                  <a:gd name="connsiteX53" fmla="*/ 5792 w 55809"/>
                  <a:gd name="connsiteY53" fmla="*/ 1448 h 22303"/>
                  <a:gd name="connsiteX54" fmla="*/ 6084 w 55809"/>
                  <a:gd name="connsiteY54" fmla="*/ 852 h 22303"/>
                  <a:gd name="connsiteX55" fmla="*/ 5579 w 55809"/>
                  <a:gd name="connsiteY55" fmla="*/ 472 h 22303"/>
                  <a:gd name="connsiteX56" fmla="*/ 5761 w 55809"/>
                  <a:gd name="connsiteY56" fmla="*/ 282 h 22303"/>
                  <a:gd name="connsiteX57" fmla="*/ 6266 w 55809"/>
                  <a:gd name="connsiteY57" fmla="*/ 439 h 22303"/>
                  <a:gd name="connsiteX58" fmla="*/ 6582 w 55809"/>
                  <a:gd name="connsiteY58" fmla="*/ 0 h 22303"/>
                  <a:gd name="connsiteX59" fmla="*/ 6740 w 55809"/>
                  <a:gd name="connsiteY59" fmla="*/ 505 h 22303"/>
                  <a:gd name="connsiteX60" fmla="*/ 6503 w 55809"/>
                  <a:gd name="connsiteY60" fmla="*/ 570 h 22303"/>
                  <a:gd name="connsiteX61" fmla="*/ 6527 w 55809"/>
                  <a:gd name="connsiteY61" fmla="*/ 950 h 22303"/>
                  <a:gd name="connsiteX62" fmla="*/ 6819 w 55809"/>
                  <a:gd name="connsiteY62" fmla="*/ 1140 h 22303"/>
                  <a:gd name="connsiteX63" fmla="*/ 7323 w 55809"/>
                  <a:gd name="connsiteY63" fmla="*/ 2693 h 22303"/>
                  <a:gd name="connsiteX64" fmla="*/ 7889 w 55809"/>
                  <a:gd name="connsiteY64" fmla="*/ 3289 h 22303"/>
                  <a:gd name="connsiteX65" fmla="*/ 8521 w 55809"/>
                  <a:gd name="connsiteY65" fmla="*/ 3289 h 22303"/>
                  <a:gd name="connsiteX66" fmla="*/ 8995 w 55809"/>
                  <a:gd name="connsiteY66" fmla="*/ 3040 h 22303"/>
                  <a:gd name="connsiteX67" fmla="*/ 9469 w 55809"/>
                  <a:gd name="connsiteY67" fmla="*/ 3106 h 22303"/>
                  <a:gd name="connsiteX68" fmla="*/ 10022 w 55809"/>
                  <a:gd name="connsiteY68" fmla="*/ 3486 h 22303"/>
                  <a:gd name="connsiteX69" fmla="*/ 12058 w 55809"/>
                  <a:gd name="connsiteY69" fmla="*/ 5465 h 22303"/>
                  <a:gd name="connsiteX70" fmla="*/ 12957 w 55809"/>
                  <a:gd name="connsiteY70" fmla="*/ 5655 h 22303"/>
                  <a:gd name="connsiteX71" fmla="*/ 17211 w 55809"/>
                  <a:gd name="connsiteY71" fmla="*/ 5497 h 22303"/>
                  <a:gd name="connsiteX72" fmla="*/ 17953 w 55809"/>
                  <a:gd name="connsiteY72" fmla="*/ 5687 h 22303"/>
                  <a:gd name="connsiteX73" fmla="*/ 20043 w 55809"/>
                  <a:gd name="connsiteY73" fmla="*/ 6657 h 22303"/>
                  <a:gd name="connsiteX74" fmla="*/ 20147 w 55809"/>
                  <a:gd name="connsiteY74" fmla="*/ 6939 h 22303"/>
                  <a:gd name="connsiteX75" fmla="*/ 19806 w 55809"/>
                  <a:gd name="connsiteY75" fmla="*/ 8380 h 22303"/>
                  <a:gd name="connsiteX76" fmla="*/ 18828 w 55809"/>
                  <a:gd name="connsiteY76" fmla="*/ 11270 h 22303"/>
                  <a:gd name="connsiteX77" fmla="*/ 17874 w 55809"/>
                  <a:gd name="connsiteY77" fmla="*/ 13117 h 22303"/>
                  <a:gd name="connsiteX78" fmla="*/ 17424 w 55809"/>
                  <a:gd name="connsiteY78" fmla="*/ 13648 h 22303"/>
                  <a:gd name="connsiteX79" fmla="*/ 16871 w 55809"/>
                  <a:gd name="connsiteY79" fmla="*/ 13714 h 22303"/>
                  <a:gd name="connsiteX80" fmla="*/ 15868 w 55809"/>
                  <a:gd name="connsiteY80" fmla="*/ 13366 h 22303"/>
                  <a:gd name="connsiteX81" fmla="*/ 14969 w 55809"/>
                  <a:gd name="connsiteY81" fmla="*/ 13275 h 22303"/>
                  <a:gd name="connsiteX82" fmla="*/ 13674 w 55809"/>
                  <a:gd name="connsiteY82" fmla="*/ 13340 h 22303"/>
                  <a:gd name="connsiteX83" fmla="*/ 10952 w 55809"/>
                  <a:gd name="connsiteY83" fmla="*/ 13091 h 22303"/>
                  <a:gd name="connsiteX84" fmla="*/ 8363 w 55809"/>
                  <a:gd name="connsiteY84" fmla="*/ 13157 h 22303"/>
                  <a:gd name="connsiteX85" fmla="*/ 8363 w 55809"/>
                  <a:gd name="connsiteY85" fmla="*/ 13157 h 22303"/>
                  <a:gd name="connsiteX86" fmla="*/ 7779 w 55809"/>
                  <a:gd name="connsiteY86" fmla="*/ 13000 h 22303"/>
                  <a:gd name="connsiteX87" fmla="*/ 7779 w 55809"/>
                  <a:gd name="connsiteY87" fmla="*/ 13000 h 22303"/>
                  <a:gd name="connsiteX88" fmla="*/ 7038 w 55809"/>
                  <a:gd name="connsiteY88" fmla="*/ 12626 h 22303"/>
                  <a:gd name="connsiteX89" fmla="*/ 5214 w 55809"/>
                  <a:gd name="connsiteY89" fmla="*/ 12344 h 22303"/>
                  <a:gd name="connsiteX90" fmla="*/ 3920 w 55809"/>
                  <a:gd name="connsiteY90" fmla="*/ 11781 h 22303"/>
                  <a:gd name="connsiteX91" fmla="*/ 3920 w 55809"/>
                  <a:gd name="connsiteY91" fmla="*/ 11781 h 22303"/>
                  <a:gd name="connsiteX92" fmla="*/ 2437 w 55809"/>
                  <a:gd name="connsiteY92" fmla="*/ 11276 h 22303"/>
                  <a:gd name="connsiteX93" fmla="*/ 2437 w 55809"/>
                  <a:gd name="connsiteY93" fmla="*/ 11276 h 22303"/>
                  <a:gd name="connsiteX94" fmla="*/ 0 w 55809"/>
                  <a:gd name="connsiteY94" fmla="*/ 9402 h 22303"/>
                  <a:gd name="connsiteX95" fmla="*/ 52849 w 55809"/>
                  <a:gd name="connsiteY95" fmla="*/ 22304 h 22303"/>
                  <a:gd name="connsiteX96" fmla="*/ 52084 w 55809"/>
                  <a:gd name="connsiteY96" fmla="*/ 21616 h 22303"/>
                  <a:gd name="connsiteX97" fmla="*/ 51743 w 55809"/>
                  <a:gd name="connsiteY97" fmla="*/ 21019 h 22303"/>
                  <a:gd name="connsiteX98" fmla="*/ 51318 w 55809"/>
                  <a:gd name="connsiteY98" fmla="*/ 19794 h 22303"/>
                  <a:gd name="connsiteX99" fmla="*/ 51318 w 55809"/>
                  <a:gd name="connsiteY99" fmla="*/ 19263 h 22303"/>
                  <a:gd name="connsiteX100" fmla="*/ 51768 w 55809"/>
                  <a:gd name="connsiteY100" fmla="*/ 18104 h 22303"/>
                  <a:gd name="connsiteX101" fmla="*/ 52242 w 55809"/>
                  <a:gd name="connsiteY101" fmla="*/ 17540 h 22303"/>
                  <a:gd name="connsiteX102" fmla="*/ 53402 w 55809"/>
                  <a:gd name="connsiteY102" fmla="*/ 16695 h 22303"/>
                  <a:gd name="connsiteX103" fmla="*/ 55305 w 55809"/>
                  <a:gd name="connsiteY103" fmla="*/ 17763 h 22303"/>
                  <a:gd name="connsiteX104" fmla="*/ 55517 w 55809"/>
                  <a:gd name="connsiteY104" fmla="*/ 18077 h 22303"/>
                  <a:gd name="connsiteX105" fmla="*/ 55809 w 55809"/>
                  <a:gd name="connsiteY105" fmla="*/ 19362 h 22303"/>
                  <a:gd name="connsiteX106" fmla="*/ 55754 w 55809"/>
                  <a:gd name="connsiteY106" fmla="*/ 19925 h 22303"/>
                  <a:gd name="connsiteX107" fmla="*/ 54800 w 55809"/>
                  <a:gd name="connsiteY107" fmla="*/ 21052 h 22303"/>
                  <a:gd name="connsiteX108" fmla="*/ 54296 w 55809"/>
                  <a:gd name="connsiteY108" fmla="*/ 21019 h 22303"/>
                  <a:gd name="connsiteX109" fmla="*/ 53925 w 55809"/>
                  <a:gd name="connsiteY109" fmla="*/ 21209 h 22303"/>
                  <a:gd name="connsiteX110" fmla="*/ 52849 w 55809"/>
                  <a:gd name="connsiteY110" fmla="*/ 22304 h 2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55809" h="22303">
                    <a:moveTo>
                      <a:pt x="0" y="9402"/>
                    </a:moveTo>
                    <a:lnTo>
                      <a:pt x="1270" y="7679"/>
                    </a:lnTo>
                    <a:lnTo>
                      <a:pt x="1981" y="6238"/>
                    </a:lnTo>
                    <a:lnTo>
                      <a:pt x="2249" y="6428"/>
                    </a:lnTo>
                    <a:lnTo>
                      <a:pt x="2303" y="6775"/>
                    </a:lnTo>
                    <a:lnTo>
                      <a:pt x="2808" y="6303"/>
                    </a:lnTo>
                    <a:lnTo>
                      <a:pt x="3312" y="6395"/>
                    </a:lnTo>
                    <a:lnTo>
                      <a:pt x="3391" y="6926"/>
                    </a:lnTo>
                    <a:lnTo>
                      <a:pt x="3124" y="7994"/>
                    </a:lnTo>
                    <a:lnTo>
                      <a:pt x="3100" y="9153"/>
                    </a:lnTo>
                    <a:lnTo>
                      <a:pt x="3233" y="9311"/>
                    </a:lnTo>
                    <a:lnTo>
                      <a:pt x="3944" y="9402"/>
                    </a:lnTo>
                    <a:lnTo>
                      <a:pt x="4048" y="9278"/>
                    </a:lnTo>
                    <a:lnTo>
                      <a:pt x="3969" y="9088"/>
                    </a:lnTo>
                    <a:lnTo>
                      <a:pt x="3416" y="9088"/>
                    </a:lnTo>
                    <a:lnTo>
                      <a:pt x="3391" y="8492"/>
                    </a:lnTo>
                    <a:lnTo>
                      <a:pt x="3762" y="8144"/>
                    </a:lnTo>
                    <a:lnTo>
                      <a:pt x="3683" y="7987"/>
                    </a:lnTo>
                    <a:lnTo>
                      <a:pt x="3416" y="7954"/>
                    </a:lnTo>
                    <a:lnTo>
                      <a:pt x="3361" y="7391"/>
                    </a:lnTo>
                    <a:lnTo>
                      <a:pt x="3677" y="7299"/>
                    </a:lnTo>
                    <a:lnTo>
                      <a:pt x="3914" y="7830"/>
                    </a:lnTo>
                    <a:lnTo>
                      <a:pt x="4072" y="7705"/>
                    </a:lnTo>
                    <a:lnTo>
                      <a:pt x="4017" y="7266"/>
                    </a:lnTo>
                    <a:lnTo>
                      <a:pt x="3543" y="6637"/>
                    </a:lnTo>
                    <a:lnTo>
                      <a:pt x="4443" y="6008"/>
                    </a:lnTo>
                    <a:lnTo>
                      <a:pt x="5476" y="6637"/>
                    </a:lnTo>
                    <a:lnTo>
                      <a:pt x="5713" y="6572"/>
                    </a:lnTo>
                    <a:lnTo>
                      <a:pt x="6138" y="6729"/>
                    </a:lnTo>
                    <a:lnTo>
                      <a:pt x="6400" y="6447"/>
                    </a:lnTo>
                    <a:lnTo>
                      <a:pt x="6375" y="6323"/>
                    </a:lnTo>
                    <a:lnTo>
                      <a:pt x="5944" y="6323"/>
                    </a:lnTo>
                    <a:lnTo>
                      <a:pt x="5786" y="6133"/>
                    </a:lnTo>
                    <a:lnTo>
                      <a:pt x="5336" y="6225"/>
                    </a:lnTo>
                    <a:lnTo>
                      <a:pt x="4832" y="6002"/>
                    </a:lnTo>
                    <a:lnTo>
                      <a:pt x="4807" y="5497"/>
                    </a:lnTo>
                    <a:lnTo>
                      <a:pt x="5233" y="5091"/>
                    </a:lnTo>
                    <a:lnTo>
                      <a:pt x="4886" y="4809"/>
                    </a:lnTo>
                    <a:lnTo>
                      <a:pt x="4649" y="5189"/>
                    </a:lnTo>
                    <a:lnTo>
                      <a:pt x="4595" y="5720"/>
                    </a:lnTo>
                    <a:lnTo>
                      <a:pt x="3537" y="6192"/>
                    </a:lnTo>
                    <a:lnTo>
                      <a:pt x="2954" y="6100"/>
                    </a:lnTo>
                    <a:lnTo>
                      <a:pt x="2796" y="5786"/>
                    </a:lnTo>
                    <a:lnTo>
                      <a:pt x="4145" y="4030"/>
                    </a:lnTo>
                    <a:lnTo>
                      <a:pt x="4145" y="3682"/>
                    </a:lnTo>
                    <a:lnTo>
                      <a:pt x="4570" y="3525"/>
                    </a:lnTo>
                    <a:lnTo>
                      <a:pt x="5628" y="1671"/>
                    </a:lnTo>
                    <a:lnTo>
                      <a:pt x="5154" y="1166"/>
                    </a:lnTo>
                    <a:lnTo>
                      <a:pt x="5336" y="164"/>
                    </a:lnTo>
                    <a:lnTo>
                      <a:pt x="5233" y="1075"/>
                    </a:lnTo>
                    <a:lnTo>
                      <a:pt x="5312" y="1166"/>
                    </a:lnTo>
                    <a:lnTo>
                      <a:pt x="5603" y="1075"/>
                    </a:lnTo>
                    <a:lnTo>
                      <a:pt x="5579" y="1324"/>
                    </a:lnTo>
                    <a:lnTo>
                      <a:pt x="5792" y="1448"/>
                    </a:lnTo>
                    <a:lnTo>
                      <a:pt x="6084" y="852"/>
                    </a:lnTo>
                    <a:lnTo>
                      <a:pt x="5579" y="472"/>
                    </a:lnTo>
                    <a:lnTo>
                      <a:pt x="5761" y="282"/>
                    </a:lnTo>
                    <a:lnTo>
                      <a:pt x="6266" y="439"/>
                    </a:lnTo>
                    <a:lnTo>
                      <a:pt x="6582" y="0"/>
                    </a:lnTo>
                    <a:lnTo>
                      <a:pt x="6740" y="505"/>
                    </a:lnTo>
                    <a:lnTo>
                      <a:pt x="6503" y="570"/>
                    </a:lnTo>
                    <a:lnTo>
                      <a:pt x="6527" y="950"/>
                    </a:lnTo>
                    <a:lnTo>
                      <a:pt x="6819" y="1140"/>
                    </a:lnTo>
                    <a:lnTo>
                      <a:pt x="7323" y="2693"/>
                    </a:lnTo>
                    <a:lnTo>
                      <a:pt x="7889" y="3289"/>
                    </a:lnTo>
                    <a:lnTo>
                      <a:pt x="8521" y="3289"/>
                    </a:lnTo>
                    <a:lnTo>
                      <a:pt x="8995" y="3040"/>
                    </a:lnTo>
                    <a:lnTo>
                      <a:pt x="9469" y="3106"/>
                    </a:lnTo>
                    <a:lnTo>
                      <a:pt x="10022" y="3486"/>
                    </a:lnTo>
                    <a:lnTo>
                      <a:pt x="12058" y="5465"/>
                    </a:lnTo>
                    <a:lnTo>
                      <a:pt x="12957" y="5655"/>
                    </a:lnTo>
                    <a:lnTo>
                      <a:pt x="17211" y="5497"/>
                    </a:lnTo>
                    <a:lnTo>
                      <a:pt x="17953" y="5687"/>
                    </a:lnTo>
                    <a:lnTo>
                      <a:pt x="20043" y="6657"/>
                    </a:lnTo>
                    <a:lnTo>
                      <a:pt x="20147" y="6939"/>
                    </a:lnTo>
                    <a:lnTo>
                      <a:pt x="19806" y="8380"/>
                    </a:lnTo>
                    <a:lnTo>
                      <a:pt x="18828" y="11270"/>
                    </a:lnTo>
                    <a:lnTo>
                      <a:pt x="17874" y="13117"/>
                    </a:lnTo>
                    <a:lnTo>
                      <a:pt x="17424" y="13648"/>
                    </a:lnTo>
                    <a:lnTo>
                      <a:pt x="16871" y="13714"/>
                    </a:lnTo>
                    <a:lnTo>
                      <a:pt x="15868" y="13366"/>
                    </a:lnTo>
                    <a:lnTo>
                      <a:pt x="14969" y="13275"/>
                    </a:lnTo>
                    <a:lnTo>
                      <a:pt x="13674" y="13340"/>
                    </a:lnTo>
                    <a:lnTo>
                      <a:pt x="10952" y="13091"/>
                    </a:lnTo>
                    <a:lnTo>
                      <a:pt x="8363" y="13157"/>
                    </a:lnTo>
                    <a:lnTo>
                      <a:pt x="8363" y="13157"/>
                    </a:lnTo>
                    <a:lnTo>
                      <a:pt x="7779" y="13000"/>
                    </a:lnTo>
                    <a:lnTo>
                      <a:pt x="7779" y="13000"/>
                    </a:lnTo>
                    <a:lnTo>
                      <a:pt x="7038" y="12626"/>
                    </a:lnTo>
                    <a:lnTo>
                      <a:pt x="5214" y="12344"/>
                    </a:lnTo>
                    <a:lnTo>
                      <a:pt x="3920" y="11781"/>
                    </a:lnTo>
                    <a:lnTo>
                      <a:pt x="3920" y="11781"/>
                    </a:lnTo>
                    <a:lnTo>
                      <a:pt x="2437" y="11276"/>
                    </a:lnTo>
                    <a:lnTo>
                      <a:pt x="2437" y="11276"/>
                    </a:lnTo>
                    <a:lnTo>
                      <a:pt x="0" y="9402"/>
                    </a:lnTo>
                    <a:close/>
                    <a:moveTo>
                      <a:pt x="52849" y="22304"/>
                    </a:moveTo>
                    <a:lnTo>
                      <a:pt x="52084" y="21616"/>
                    </a:lnTo>
                    <a:lnTo>
                      <a:pt x="51743" y="21019"/>
                    </a:lnTo>
                    <a:lnTo>
                      <a:pt x="51318" y="19794"/>
                    </a:lnTo>
                    <a:lnTo>
                      <a:pt x="51318" y="19263"/>
                    </a:lnTo>
                    <a:lnTo>
                      <a:pt x="51768" y="18104"/>
                    </a:lnTo>
                    <a:lnTo>
                      <a:pt x="52242" y="17540"/>
                    </a:lnTo>
                    <a:lnTo>
                      <a:pt x="53402" y="16695"/>
                    </a:lnTo>
                    <a:lnTo>
                      <a:pt x="55305" y="17763"/>
                    </a:lnTo>
                    <a:lnTo>
                      <a:pt x="55517" y="18077"/>
                    </a:lnTo>
                    <a:lnTo>
                      <a:pt x="55809" y="19362"/>
                    </a:lnTo>
                    <a:lnTo>
                      <a:pt x="55754" y="19925"/>
                    </a:lnTo>
                    <a:lnTo>
                      <a:pt x="54800" y="21052"/>
                    </a:lnTo>
                    <a:lnTo>
                      <a:pt x="54296" y="21019"/>
                    </a:lnTo>
                    <a:lnTo>
                      <a:pt x="53925" y="21209"/>
                    </a:lnTo>
                    <a:lnTo>
                      <a:pt x="52849" y="2230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0C18A64-0CFE-215E-719F-89AA911DB972}"/>
                  </a:ext>
                </a:extLst>
              </p:cNvPr>
              <p:cNvSpPr/>
              <p:nvPr/>
            </p:nvSpPr>
            <p:spPr>
              <a:xfrm rot="21318980">
                <a:off x="8858441" y="2743164"/>
                <a:ext cx="427553" cy="356202"/>
              </a:xfrm>
              <a:custGeom>
                <a:avLst/>
                <a:gdLst>
                  <a:gd name="connsiteX0" fmla="*/ 240843 w 427553"/>
                  <a:gd name="connsiteY0" fmla="*/ 168909 h 356202"/>
                  <a:gd name="connsiteX1" fmla="*/ 241129 w 427553"/>
                  <a:gd name="connsiteY1" fmla="*/ 171064 h 356202"/>
                  <a:gd name="connsiteX2" fmla="*/ 239700 w 427553"/>
                  <a:gd name="connsiteY2" fmla="*/ 171372 h 356202"/>
                  <a:gd name="connsiteX3" fmla="*/ 238151 w 427553"/>
                  <a:gd name="connsiteY3" fmla="*/ 169977 h 356202"/>
                  <a:gd name="connsiteX4" fmla="*/ 236279 w 427553"/>
                  <a:gd name="connsiteY4" fmla="*/ 169989 h 356202"/>
                  <a:gd name="connsiteX5" fmla="*/ 235282 w 427553"/>
                  <a:gd name="connsiteY5" fmla="*/ 169223 h 356202"/>
                  <a:gd name="connsiteX6" fmla="*/ 235993 w 427553"/>
                  <a:gd name="connsiteY6" fmla="*/ 167532 h 356202"/>
                  <a:gd name="connsiteX7" fmla="*/ 237993 w 427553"/>
                  <a:gd name="connsiteY7" fmla="*/ 167690 h 356202"/>
                  <a:gd name="connsiteX8" fmla="*/ 239706 w 427553"/>
                  <a:gd name="connsiteY8" fmla="*/ 167998 h 356202"/>
                  <a:gd name="connsiteX9" fmla="*/ 240843 w 427553"/>
                  <a:gd name="connsiteY9" fmla="*/ 168909 h 356202"/>
                  <a:gd name="connsiteX10" fmla="*/ 190874 w 427553"/>
                  <a:gd name="connsiteY10" fmla="*/ 166693 h 356202"/>
                  <a:gd name="connsiteX11" fmla="*/ 191403 w 427553"/>
                  <a:gd name="connsiteY11" fmla="*/ 166989 h 356202"/>
                  <a:gd name="connsiteX12" fmla="*/ 191458 w 427553"/>
                  <a:gd name="connsiteY12" fmla="*/ 168018 h 356202"/>
                  <a:gd name="connsiteX13" fmla="*/ 191616 w 427553"/>
                  <a:gd name="connsiteY13" fmla="*/ 168234 h 356202"/>
                  <a:gd name="connsiteX14" fmla="*/ 191512 w 427553"/>
                  <a:gd name="connsiteY14" fmla="*/ 168450 h 356202"/>
                  <a:gd name="connsiteX15" fmla="*/ 191038 w 427553"/>
                  <a:gd name="connsiteY15" fmla="*/ 168417 h 356202"/>
                  <a:gd name="connsiteX16" fmla="*/ 190589 w 427553"/>
                  <a:gd name="connsiteY16" fmla="*/ 168136 h 356202"/>
                  <a:gd name="connsiteX17" fmla="*/ 190564 w 427553"/>
                  <a:gd name="connsiteY17" fmla="*/ 166982 h 356202"/>
                  <a:gd name="connsiteX18" fmla="*/ 190874 w 427553"/>
                  <a:gd name="connsiteY18" fmla="*/ 166693 h 356202"/>
                  <a:gd name="connsiteX19" fmla="*/ 243104 w 427553"/>
                  <a:gd name="connsiteY19" fmla="*/ 169354 h 356202"/>
                  <a:gd name="connsiteX20" fmla="*/ 242229 w 427553"/>
                  <a:gd name="connsiteY20" fmla="*/ 169354 h 356202"/>
                  <a:gd name="connsiteX21" fmla="*/ 240764 w 427553"/>
                  <a:gd name="connsiteY21" fmla="*/ 166439 h 356202"/>
                  <a:gd name="connsiteX22" fmla="*/ 242229 w 427553"/>
                  <a:gd name="connsiteY22" fmla="*/ 166989 h 356202"/>
                  <a:gd name="connsiteX23" fmla="*/ 243395 w 427553"/>
                  <a:gd name="connsiteY23" fmla="*/ 167932 h 356202"/>
                  <a:gd name="connsiteX24" fmla="*/ 243104 w 427553"/>
                  <a:gd name="connsiteY24" fmla="*/ 169354 h 356202"/>
                  <a:gd name="connsiteX25" fmla="*/ 44061 w 427553"/>
                  <a:gd name="connsiteY25" fmla="*/ 166045 h 356202"/>
                  <a:gd name="connsiteX26" fmla="*/ 44165 w 427553"/>
                  <a:gd name="connsiteY26" fmla="*/ 166275 h 356202"/>
                  <a:gd name="connsiteX27" fmla="*/ 44456 w 427553"/>
                  <a:gd name="connsiteY27" fmla="*/ 166281 h 356202"/>
                  <a:gd name="connsiteX28" fmla="*/ 44639 w 427553"/>
                  <a:gd name="connsiteY28" fmla="*/ 166622 h 356202"/>
                  <a:gd name="connsiteX29" fmla="*/ 44748 w 427553"/>
                  <a:gd name="connsiteY29" fmla="*/ 167644 h 356202"/>
                  <a:gd name="connsiteX30" fmla="*/ 44663 w 427553"/>
                  <a:gd name="connsiteY30" fmla="*/ 168791 h 356202"/>
                  <a:gd name="connsiteX31" fmla="*/ 44821 w 427553"/>
                  <a:gd name="connsiteY31" fmla="*/ 168725 h 356202"/>
                  <a:gd name="connsiteX32" fmla="*/ 44882 w 427553"/>
                  <a:gd name="connsiteY32" fmla="*/ 168909 h 356202"/>
                  <a:gd name="connsiteX33" fmla="*/ 44663 w 427553"/>
                  <a:gd name="connsiteY33" fmla="*/ 169380 h 356202"/>
                  <a:gd name="connsiteX34" fmla="*/ 44639 w 427553"/>
                  <a:gd name="connsiteY34" fmla="*/ 169970 h 356202"/>
                  <a:gd name="connsiteX35" fmla="*/ 44639 w 427553"/>
                  <a:gd name="connsiteY35" fmla="*/ 170252 h 356202"/>
                  <a:gd name="connsiteX36" fmla="*/ 44906 w 427553"/>
                  <a:gd name="connsiteY36" fmla="*/ 170494 h 356202"/>
                  <a:gd name="connsiteX37" fmla="*/ 44797 w 427553"/>
                  <a:gd name="connsiteY37" fmla="*/ 170901 h 356202"/>
                  <a:gd name="connsiteX38" fmla="*/ 44031 w 427553"/>
                  <a:gd name="connsiteY38" fmla="*/ 170776 h 356202"/>
                  <a:gd name="connsiteX39" fmla="*/ 43976 w 427553"/>
                  <a:gd name="connsiteY39" fmla="*/ 170488 h 356202"/>
                  <a:gd name="connsiteX40" fmla="*/ 43739 w 427553"/>
                  <a:gd name="connsiteY40" fmla="*/ 170311 h 356202"/>
                  <a:gd name="connsiteX41" fmla="*/ 43508 w 427553"/>
                  <a:gd name="connsiteY41" fmla="*/ 170331 h 356202"/>
                  <a:gd name="connsiteX42" fmla="*/ 43502 w 427553"/>
                  <a:gd name="connsiteY42" fmla="*/ 170488 h 356202"/>
                  <a:gd name="connsiteX43" fmla="*/ 43344 w 427553"/>
                  <a:gd name="connsiteY43" fmla="*/ 170521 h 356202"/>
                  <a:gd name="connsiteX44" fmla="*/ 43162 w 427553"/>
                  <a:gd name="connsiteY44" fmla="*/ 170239 h 356202"/>
                  <a:gd name="connsiteX45" fmla="*/ 43320 w 427553"/>
                  <a:gd name="connsiteY45" fmla="*/ 169806 h 356202"/>
                  <a:gd name="connsiteX46" fmla="*/ 43770 w 427553"/>
                  <a:gd name="connsiteY46" fmla="*/ 166576 h 356202"/>
                  <a:gd name="connsiteX47" fmla="*/ 43982 w 427553"/>
                  <a:gd name="connsiteY47" fmla="*/ 166517 h 356202"/>
                  <a:gd name="connsiteX48" fmla="*/ 43903 w 427553"/>
                  <a:gd name="connsiteY48" fmla="*/ 166052 h 356202"/>
                  <a:gd name="connsiteX49" fmla="*/ 44061 w 427553"/>
                  <a:gd name="connsiteY49" fmla="*/ 166045 h 356202"/>
                  <a:gd name="connsiteX50" fmla="*/ 179108 w 427553"/>
                  <a:gd name="connsiteY50" fmla="*/ 164172 h 356202"/>
                  <a:gd name="connsiteX51" fmla="*/ 179613 w 427553"/>
                  <a:gd name="connsiteY51" fmla="*/ 164230 h 356202"/>
                  <a:gd name="connsiteX52" fmla="*/ 180275 w 427553"/>
                  <a:gd name="connsiteY52" fmla="*/ 165069 h 356202"/>
                  <a:gd name="connsiteX53" fmla="*/ 180573 w 427553"/>
                  <a:gd name="connsiteY53" fmla="*/ 166190 h 356202"/>
                  <a:gd name="connsiteX54" fmla="*/ 180628 w 427553"/>
                  <a:gd name="connsiteY54" fmla="*/ 167368 h 356202"/>
                  <a:gd name="connsiteX55" fmla="*/ 179959 w 427553"/>
                  <a:gd name="connsiteY55" fmla="*/ 167461 h 356202"/>
                  <a:gd name="connsiteX56" fmla="*/ 179048 w 427553"/>
                  <a:gd name="connsiteY56" fmla="*/ 167368 h 356202"/>
                  <a:gd name="connsiteX57" fmla="*/ 177899 w 427553"/>
                  <a:gd name="connsiteY57" fmla="*/ 167676 h 356202"/>
                  <a:gd name="connsiteX58" fmla="*/ 176604 w 427553"/>
                  <a:gd name="connsiteY58" fmla="*/ 166530 h 356202"/>
                  <a:gd name="connsiteX59" fmla="*/ 176051 w 427553"/>
                  <a:gd name="connsiteY59" fmla="*/ 165566 h 356202"/>
                  <a:gd name="connsiteX60" fmla="*/ 176130 w 427553"/>
                  <a:gd name="connsiteY60" fmla="*/ 165194 h 356202"/>
                  <a:gd name="connsiteX61" fmla="*/ 176884 w 427553"/>
                  <a:gd name="connsiteY61" fmla="*/ 164571 h 356202"/>
                  <a:gd name="connsiteX62" fmla="*/ 179108 w 427553"/>
                  <a:gd name="connsiteY62" fmla="*/ 164172 h 356202"/>
                  <a:gd name="connsiteX63" fmla="*/ 245954 w 427553"/>
                  <a:gd name="connsiteY63" fmla="*/ 167231 h 356202"/>
                  <a:gd name="connsiteX64" fmla="*/ 245735 w 427553"/>
                  <a:gd name="connsiteY64" fmla="*/ 168331 h 356202"/>
                  <a:gd name="connsiteX65" fmla="*/ 244131 w 427553"/>
                  <a:gd name="connsiteY65" fmla="*/ 168096 h 356202"/>
                  <a:gd name="connsiteX66" fmla="*/ 241979 w 427553"/>
                  <a:gd name="connsiteY66" fmla="*/ 165436 h 356202"/>
                  <a:gd name="connsiteX67" fmla="*/ 240697 w 427553"/>
                  <a:gd name="connsiteY67" fmla="*/ 165102 h 356202"/>
                  <a:gd name="connsiteX68" fmla="*/ 240624 w 427553"/>
                  <a:gd name="connsiteY68" fmla="*/ 163765 h 356202"/>
                  <a:gd name="connsiteX69" fmla="*/ 242745 w 427553"/>
                  <a:gd name="connsiteY69" fmla="*/ 163765 h 356202"/>
                  <a:gd name="connsiteX70" fmla="*/ 243547 w 427553"/>
                  <a:gd name="connsiteY70" fmla="*/ 164866 h 356202"/>
                  <a:gd name="connsiteX71" fmla="*/ 244423 w 427553"/>
                  <a:gd name="connsiteY71" fmla="*/ 165730 h 356202"/>
                  <a:gd name="connsiteX72" fmla="*/ 245152 w 427553"/>
                  <a:gd name="connsiteY72" fmla="*/ 166045 h 356202"/>
                  <a:gd name="connsiteX73" fmla="*/ 245954 w 427553"/>
                  <a:gd name="connsiteY73" fmla="*/ 167231 h 356202"/>
                  <a:gd name="connsiteX74" fmla="*/ 45970 w 427553"/>
                  <a:gd name="connsiteY74" fmla="*/ 160607 h 356202"/>
                  <a:gd name="connsiteX75" fmla="*/ 46735 w 427553"/>
                  <a:gd name="connsiteY75" fmla="*/ 160960 h 356202"/>
                  <a:gd name="connsiteX76" fmla="*/ 46972 w 427553"/>
                  <a:gd name="connsiteY76" fmla="*/ 161767 h 356202"/>
                  <a:gd name="connsiteX77" fmla="*/ 47155 w 427553"/>
                  <a:gd name="connsiteY77" fmla="*/ 161767 h 356202"/>
                  <a:gd name="connsiteX78" fmla="*/ 47155 w 427553"/>
                  <a:gd name="connsiteY78" fmla="*/ 162049 h 356202"/>
                  <a:gd name="connsiteX79" fmla="*/ 46808 w 427553"/>
                  <a:gd name="connsiteY79" fmla="*/ 162265 h 356202"/>
                  <a:gd name="connsiteX80" fmla="*/ 46966 w 427553"/>
                  <a:gd name="connsiteY80" fmla="*/ 162730 h 356202"/>
                  <a:gd name="connsiteX81" fmla="*/ 46784 w 427553"/>
                  <a:gd name="connsiteY81" fmla="*/ 163103 h 356202"/>
                  <a:gd name="connsiteX82" fmla="*/ 47003 w 427553"/>
                  <a:gd name="connsiteY82" fmla="*/ 163162 h 356202"/>
                  <a:gd name="connsiteX83" fmla="*/ 47027 w 427553"/>
                  <a:gd name="connsiteY83" fmla="*/ 163628 h 356202"/>
                  <a:gd name="connsiteX84" fmla="*/ 46972 w 427553"/>
                  <a:gd name="connsiteY84" fmla="*/ 163968 h 356202"/>
                  <a:gd name="connsiteX85" fmla="*/ 46814 w 427553"/>
                  <a:gd name="connsiteY85" fmla="*/ 164001 h 356202"/>
                  <a:gd name="connsiteX86" fmla="*/ 46632 w 427553"/>
                  <a:gd name="connsiteY86" fmla="*/ 164316 h 356202"/>
                  <a:gd name="connsiteX87" fmla="*/ 46474 w 427553"/>
                  <a:gd name="connsiteY87" fmla="*/ 164846 h 356202"/>
                  <a:gd name="connsiteX88" fmla="*/ 45976 w 427553"/>
                  <a:gd name="connsiteY88" fmla="*/ 165161 h 356202"/>
                  <a:gd name="connsiteX89" fmla="*/ 45812 w 427553"/>
                  <a:gd name="connsiteY89" fmla="*/ 165685 h 356202"/>
                  <a:gd name="connsiteX90" fmla="*/ 45417 w 427553"/>
                  <a:gd name="connsiteY90" fmla="*/ 166058 h 356202"/>
                  <a:gd name="connsiteX91" fmla="*/ 45149 w 427553"/>
                  <a:gd name="connsiteY91" fmla="*/ 165403 h 356202"/>
                  <a:gd name="connsiteX92" fmla="*/ 45386 w 427553"/>
                  <a:gd name="connsiteY92" fmla="*/ 165338 h 356202"/>
                  <a:gd name="connsiteX93" fmla="*/ 45411 w 427553"/>
                  <a:gd name="connsiteY93" fmla="*/ 165646 h 356202"/>
                  <a:gd name="connsiteX94" fmla="*/ 45569 w 427553"/>
                  <a:gd name="connsiteY94" fmla="*/ 165646 h 356202"/>
                  <a:gd name="connsiteX95" fmla="*/ 45672 w 427553"/>
                  <a:gd name="connsiteY95" fmla="*/ 165436 h 356202"/>
                  <a:gd name="connsiteX96" fmla="*/ 45538 w 427553"/>
                  <a:gd name="connsiteY96" fmla="*/ 165115 h 356202"/>
                  <a:gd name="connsiteX97" fmla="*/ 44663 w 427553"/>
                  <a:gd name="connsiteY97" fmla="*/ 165305 h 356202"/>
                  <a:gd name="connsiteX98" fmla="*/ 44268 w 427553"/>
                  <a:gd name="connsiteY98" fmla="*/ 165239 h 356202"/>
                  <a:gd name="connsiteX99" fmla="*/ 44189 w 427553"/>
                  <a:gd name="connsiteY99" fmla="*/ 165055 h 356202"/>
                  <a:gd name="connsiteX100" fmla="*/ 44402 w 427553"/>
                  <a:gd name="connsiteY100" fmla="*/ 164866 h 356202"/>
                  <a:gd name="connsiteX101" fmla="*/ 44669 w 427553"/>
                  <a:gd name="connsiteY101" fmla="*/ 163995 h 356202"/>
                  <a:gd name="connsiteX102" fmla="*/ 44772 w 427553"/>
                  <a:gd name="connsiteY102" fmla="*/ 162723 h 356202"/>
                  <a:gd name="connsiteX103" fmla="*/ 44639 w 427553"/>
                  <a:gd name="connsiteY103" fmla="*/ 162258 h 356202"/>
                  <a:gd name="connsiteX104" fmla="*/ 44772 w 427553"/>
                  <a:gd name="connsiteY104" fmla="*/ 161603 h 356202"/>
                  <a:gd name="connsiteX105" fmla="*/ 45277 w 427553"/>
                  <a:gd name="connsiteY105" fmla="*/ 161046 h 356202"/>
                  <a:gd name="connsiteX106" fmla="*/ 45593 w 427553"/>
                  <a:gd name="connsiteY106" fmla="*/ 160987 h 356202"/>
                  <a:gd name="connsiteX107" fmla="*/ 45970 w 427553"/>
                  <a:gd name="connsiteY107" fmla="*/ 160607 h 356202"/>
                  <a:gd name="connsiteX108" fmla="*/ 221097 w 427553"/>
                  <a:gd name="connsiteY108" fmla="*/ 163968 h 356202"/>
                  <a:gd name="connsiteX109" fmla="*/ 222076 w 427553"/>
                  <a:gd name="connsiteY109" fmla="*/ 165410 h 356202"/>
                  <a:gd name="connsiteX110" fmla="*/ 222957 w 427553"/>
                  <a:gd name="connsiteY110" fmla="*/ 165233 h 356202"/>
                  <a:gd name="connsiteX111" fmla="*/ 224063 w 427553"/>
                  <a:gd name="connsiteY111" fmla="*/ 165678 h 356202"/>
                  <a:gd name="connsiteX112" fmla="*/ 227515 w 427553"/>
                  <a:gd name="connsiteY112" fmla="*/ 166052 h 356202"/>
                  <a:gd name="connsiteX113" fmla="*/ 229101 w 427553"/>
                  <a:gd name="connsiteY113" fmla="*/ 166570 h 356202"/>
                  <a:gd name="connsiteX114" fmla="*/ 231380 w 427553"/>
                  <a:gd name="connsiteY114" fmla="*/ 169544 h 356202"/>
                  <a:gd name="connsiteX115" fmla="*/ 231313 w 427553"/>
                  <a:gd name="connsiteY115" fmla="*/ 170737 h 356202"/>
                  <a:gd name="connsiteX116" fmla="*/ 230001 w 427553"/>
                  <a:gd name="connsiteY116" fmla="*/ 173639 h 356202"/>
                  <a:gd name="connsiteX117" fmla="*/ 227861 w 427553"/>
                  <a:gd name="connsiteY117" fmla="*/ 174236 h 356202"/>
                  <a:gd name="connsiteX118" fmla="*/ 226549 w 427553"/>
                  <a:gd name="connsiteY118" fmla="*/ 174753 h 356202"/>
                  <a:gd name="connsiteX119" fmla="*/ 224823 w 427553"/>
                  <a:gd name="connsiteY119" fmla="*/ 174236 h 356202"/>
                  <a:gd name="connsiteX120" fmla="*/ 222823 w 427553"/>
                  <a:gd name="connsiteY120" fmla="*/ 173934 h 356202"/>
                  <a:gd name="connsiteX121" fmla="*/ 222477 w 427553"/>
                  <a:gd name="connsiteY121" fmla="*/ 173042 h 356202"/>
                  <a:gd name="connsiteX122" fmla="*/ 219924 w 427553"/>
                  <a:gd name="connsiteY122" fmla="*/ 172892 h 356202"/>
                  <a:gd name="connsiteX123" fmla="*/ 219718 w 427553"/>
                  <a:gd name="connsiteY123" fmla="*/ 171254 h 356202"/>
                  <a:gd name="connsiteX124" fmla="*/ 219304 w 427553"/>
                  <a:gd name="connsiteY124" fmla="*/ 170507 h 356202"/>
                  <a:gd name="connsiteX125" fmla="*/ 218065 w 427553"/>
                  <a:gd name="connsiteY125" fmla="*/ 169839 h 356202"/>
                  <a:gd name="connsiteX126" fmla="*/ 217305 w 427553"/>
                  <a:gd name="connsiteY126" fmla="*/ 170952 h 356202"/>
                  <a:gd name="connsiteX127" fmla="*/ 216959 w 427553"/>
                  <a:gd name="connsiteY127" fmla="*/ 172814 h 356202"/>
                  <a:gd name="connsiteX128" fmla="*/ 217098 w 427553"/>
                  <a:gd name="connsiteY128" fmla="*/ 174675 h 356202"/>
                  <a:gd name="connsiteX129" fmla="*/ 214686 w 427553"/>
                  <a:gd name="connsiteY129" fmla="*/ 175192 h 356202"/>
                  <a:gd name="connsiteX130" fmla="*/ 210960 w 427553"/>
                  <a:gd name="connsiteY130" fmla="*/ 175042 h 356202"/>
                  <a:gd name="connsiteX131" fmla="*/ 208821 w 427553"/>
                  <a:gd name="connsiteY131" fmla="*/ 174739 h 356202"/>
                  <a:gd name="connsiteX132" fmla="*/ 207715 w 427553"/>
                  <a:gd name="connsiteY132" fmla="*/ 173849 h 356202"/>
                  <a:gd name="connsiteX133" fmla="*/ 206195 w 427553"/>
                  <a:gd name="connsiteY133" fmla="*/ 172958 h 356202"/>
                  <a:gd name="connsiteX134" fmla="*/ 204263 w 427553"/>
                  <a:gd name="connsiteY134" fmla="*/ 171320 h 356202"/>
                  <a:gd name="connsiteX135" fmla="*/ 203023 w 427553"/>
                  <a:gd name="connsiteY135" fmla="*/ 171320 h 356202"/>
                  <a:gd name="connsiteX136" fmla="*/ 202124 w 427553"/>
                  <a:gd name="connsiteY136" fmla="*/ 172211 h 356202"/>
                  <a:gd name="connsiteX137" fmla="*/ 200677 w 427553"/>
                  <a:gd name="connsiteY137" fmla="*/ 172362 h 356202"/>
                  <a:gd name="connsiteX138" fmla="*/ 199437 w 427553"/>
                  <a:gd name="connsiteY138" fmla="*/ 172211 h 356202"/>
                  <a:gd name="connsiteX139" fmla="*/ 198817 w 427553"/>
                  <a:gd name="connsiteY139" fmla="*/ 171463 h 356202"/>
                  <a:gd name="connsiteX140" fmla="*/ 198264 w 427553"/>
                  <a:gd name="connsiteY140" fmla="*/ 170199 h 356202"/>
                  <a:gd name="connsiteX141" fmla="*/ 199711 w 427553"/>
                  <a:gd name="connsiteY141" fmla="*/ 168489 h 356202"/>
                  <a:gd name="connsiteX142" fmla="*/ 202263 w 427553"/>
                  <a:gd name="connsiteY142" fmla="*/ 167225 h 356202"/>
                  <a:gd name="connsiteX143" fmla="*/ 204305 w 427553"/>
                  <a:gd name="connsiteY143" fmla="*/ 167153 h 356202"/>
                  <a:gd name="connsiteX144" fmla="*/ 205782 w 427553"/>
                  <a:gd name="connsiteY144" fmla="*/ 166406 h 356202"/>
                  <a:gd name="connsiteX145" fmla="*/ 206451 w 427553"/>
                  <a:gd name="connsiteY145" fmla="*/ 164925 h 356202"/>
                  <a:gd name="connsiteX146" fmla="*/ 209234 w 427553"/>
                  <a:gd name="connsiteY146" fmla="*/ 163130 h 356202"/>
                  <a:gd name="connsiteX147" fmla="*/ 210279 w 427553"/>
                  <a:gd name="connsiteY147" fmla="*/ 164217 h 356202"/>
                  <a:gd name="connsiteX148" fmla="*/ 214412 w 427553"/>
                  <a:gd name="connsiteY148" fmla="*/ 162160 h 356202"/>
                  <a:gd name="connsiteX149" fmla="*/ 215931 w 427553"/>
                  <a:gd name="connsiteY149" fmla="*/ 162160 h 356202"/>
                  <a:gd name="connsiteX150" fmla="*/ 216983 w 427553"/>
                  <a:gd name="connsiteY150" fmla="*/ 160830 h 356202"/>
                  <a:gd name="connsiteX151" fmla="*/ 218344 w 427553"/>
                  <a:gd name="connsiteY151" fmla="*/ 160148 h 356202"/>
                  <a:gd name="connsiteX152" fmla="*/ 218618 w 427553"/>
                  <a:gd name="connsiteY152" fmla="*/ 158884 h 356202"/>
                  <a:gd name="connsiteX153" fmla="*/ 220277 w 427553"/>
                  <a:gd name="connsiteY153" fmla="*/ 158811 h 356202"/>
                  <a:gd name="connsiteX154" fmla="*/ 221450 w 427553"/>
                  <a:gd name="connsiteY154" fmla="*/ 159559 h 356202"/>
                  <a:gd name="connsiteX155" fmla="*/ 220757 w 427553"/>
                  <a:gd name="connsiteY155" fmla="*/ 160227 h 356202"/>
                  <a:gd name="connsiteX156" fmla="*/ 219930 w 427553"/>
                  <a:gd name="connsiteY156" fmla="*/ 160522 h 356202"/>
                  <a:gd name="connsiteX157" fmla="*/ 219791 w 427553"/>
                  <a:gd name="connsiteY157" fmla="*/ 162081 h 356202"/>
                  <a:gd name="connsiteX158" fmla="*/ 221097 w 427553"/>
                  <a:gd name="connsiteY158" fmla="*/ 163968 h 356202"/>
                  <a:gd name="connsiteX159" fmla="*/ 158360 w 427553"/>
                  <a:gd name="connsiteY159" fmla="*/ 154369 h 356202"/>
                  <a:gd name="connsiteX160" fmla="*/ 159235 w 427553"/>
                  <a:gd name="connsiteY160" fmla="*/ 155123 h 356202"/>
                  <a:gd name="connsiteX161" fmla="*/ 159259 w 427553"/>
                  <a:gd name="connsiteY161" fmla="*/ 155588 h 356202"/>
                  <a:gd name="connsiteX162" fmla="*/ 159417 w 427553"/>
                  <a:gd name="connsiteY162" fmla="*/ 155837 h 356202"/>
                  <a:gd name="connsiteX163" fmla="*/ 160317 w 427553"/>
                  <a:gd name="connsiteY163" fmla="*/ 156210 h 356202"/>
                  <a:gd name="connsiteX164" fmla="*/ 160445 w 427553"/>
                  <a:gd name="connsiteY164" fmla="*/ 157212 h 356202"/>
                  <a:gd name="connsiteX165" fmla="*/ 160341 w 427553"/>
                  <a:gd name="connsiteY165" fmla="*/ 157475 h 356202"/>
                  <a:gd name="connsiteX166" fmla="*/ 158810 w 427553"/>
                  <a:gd name="connsiteY166" fmla="*/ 157632 h 356202"/>
                  <a:gd name="connsiteX167" fmla="*/ 158439 w 427553"/>
                  <a:gd name="connsiteY167" fmla="*/ 157141 h 356202"/>
                  <a:gd name="connsiteX168" fmla="*/ 158360 w 427553"/>
                  <a:gd name="connsiteY168" fmla="*/ 156800 h 356202"/>
                  <a:gd name="connsiteX169" fmla="*/ 157698 w 427553"/>
                  <a:gd name="connsiteY169" fmla="*/ 156119 h 356202"/>
                  <a:gd name="connsiteX170" fmla="*/ 157594 w 427553"/>
                  <a:gd name="connsiteY170" fmla="*/ 155031 h 356202"/>
                  <a:gd name="connsiteX171" fmla="*/ 158360 w 427553"/>
                  <a:gd name="connsiteY171" fmla="*/ 154369 h 356202"/>
                  <a:gd name="connsiteX172" fmla="*/ 171396 w 427553"/>
                  <a:gd name="connsiteY172" fmla="*/ 153806 h 356202"/>
                  <a:gd name="connsiteX173" fmla="*/ 172612 w 427553"/>
                  <a:gd name="connsiteY173" fmla="*/ 154396 h 356202"/>
                  <a:gd name="connsiteX174" fmla="*/ 173511 w 427553"/>
                  <a:gd name="connsiteY174" fmla="*/ 155490 h 356202"/>
                  <a:gd name="connsiteX175" fmla="*/ 173061 w 427553"/>
                  <a:gd name="connsiteY175" fmla="*/ 155706 h 356202"/>
                  <a:gd name="connsiteX176" fmla="*/ 172399 w 427553"/>
                  <a:gd name="connsiteY176" fmla="*/ 155679 h 356202"/>
                  <a:gd name="connsiteX177" fmla="*/ 172156 w 427553"/>
                  <a:gd name="connsiteY177" fmla="*/ 155490 h 356202"/>
                  <a:gd name="connsiteX178" fmla="*/ 171791 w 427553"/>
                  <a:gd name="connsiteY178" fmla="*/ 155555 h 356202"/>
                  <a:gd name="connsiteX179" fmla="*/ 171183 w 427553"/>
                  <a:gd name="connsiteY179" fmla="*/ 156958 h 356202"/>
                  <a:gd name="connsiteX180" fmla="*/ 171104 w 427553"/>
                  <a:gd name="connsiteY180" fmla="*/ 157888 h 356202"/>
                  <a:gd name="connsiteX181" fmla="*/ 171372 w 427553"/>
                  <a:gd name="connsiteY181" fmla="*/ 158510 h 356202"/>
                  <a:gd name="connsiteX182" fmla="*/ 171317 w 427553"/>
                  <a:gd name="connsiteY182" fmla="*/ 159257 h 356202"/>
                  <a:gd name="connsiteX183" fmla="*/ 171609 w 427553"/>
                  <a:gd name="connsiteY183" fmla="*/ 160285 h 356202"/>
                  <a:gd name="connsiteX184" fmla="*/ 170685 w 427553"/>
                  <a:gd name="connsiteY184" fmla="*/ 159913 h 356202"/>
                  <a:gd name="connsiteX185" fmla="*/ 170023 w 427553"/>
                  <a:gd name="connsiteY185" fmla="*/ 158294 h 356202"/>
                  <a:gd name="connsiteX186" fmla="*/ 169518 w 427553"/>
                  <a:gd name="connsiteY186" fmla="*/ 158170 h 356202"/>
                  <a:gd name="connsiteX187" fmla="*/ 169123 w 427553"/>
                  <a:gd name="connsiteY187" fmla="*/ 157796 h 356202"/>
                  <a:gd name="connsiteX188" fmla="*/ 167853 w 427553"/>
                  <a:gd name="connsiteY188" fmla="*/ 157672 h 356202"/>
                  <a:gd name="connsiteX189" fmla="*/ 167190 w 427553"/>
                  <a:gd name="connsiteY189" fmla="*/ 156958 h 356202"/>
                  <a:gd name="connsiteX190" fmla="*/ 166820 w 427553"/>
                  <a:gd name="connsiteY190" fmla="*/ 156807 h 356202"/>
                  <a:gd name="connsiteX191" fmla="*/ 166157 w 427553"/>
                  <a:gd name="connsiteY191" fmla="*/ 156899 h 356202"/>
                  <a:gd name="connsiteX192" fmla="*/ 165787 w 427553"/>
                  <a:gd name="connsiteY192" fmla="*/ 157207 h 356202"/>
                  <a:gd name="connsiteX193" fmla="*/ 165629 w 427553"/>
                  <a:gd name="connsiteY193" fmla="*/ 157456 h 356202"/>
                  <a:gd name="connsiteX194" fmla="*/ 165264 w 427553"/>
                  <a:gd name="connsiteY194" fmla="*/ 159290 h 356202"/>
                  <a:gd name="connsiteX195" fmla="*/ 165021 w 427553"/>
                  <a:gd name="connsiteY195" fmla="*/ 159415 h 356202"/>
                  <a:gd name="connsiteX196" fmla="*/ 163301 w 427553"/>
                  <a:gd name="connsiteY196" fmla="*/ 159257 h 356202"/>
                  <a:gd name="connsiteX197" fmla="*/ 163040 w 427553"/>
                  <a:gd name="connsiteY197" fmla="*/ 158635 h 356202"/>
                  <a:gd name="connsiteX198" fmla="*/ 162614 w 427553"/>
                  <a:gd name="connsiteY198" fmla="*/ 158104 h 356202"/>
                  <a:gd name="connsiteX199" fmla="*/ 162110 w 427553"/>
                  <a:gd name="connsiteY199" fmla="*/ 158012 h 356202"/>
                  <a:gd name="connsiteX200" fmla="*/ 161666 w 427553"/>
                  <a:gd name="connsiteY200" fmla="*/ 157475 h 356202"/>
                  <a:gd name="connsiteX201" fmla="*/ 161107 w 427553"/>
                  <a:gd name="connsiteY201" fmla="*/ 157481 h 356202"/>
                  <a:gd name="connsiteX202" fmla="*/ 161083 w 427553"/>
                  <a:gd name="connsiteY202" fmla="*/ 157017 h 356202"/>
                  <a:gd name="connsiteX203" fmla="*/ 161344 w 427553"/>
                  <a:gd name="connsiteY203" fmla="*/ 156354 h 356202"/>
                  <a:gd name="connsiteX204" fmla="*/ 161611 w 427553"/>
                  <a:gd name="connsiteY204" fmla="*/ 156551 h 356202"/>
                  <a:gd name="connsiteX205" fmla="*/ 162195 w 427553"/>
                  <a:gd name="connsiteY205" fmla="*/ 156584 h 356202"/>
                  <a:gd name="connsiteX206" fmla="*/ 163021 w 427553"/>
                  <a:gd name="connsiteY206" fmla="*/ 156204 h 356202"/>
                  <a:gd name="connsiteX207" fmla="*/ 163732 w 427553"/>
                  <a:gd name="connsiteY207" fmla="*/ 156184 h 356202"/>
                  <a:gd name="connsiteX208" fmla="*/ 163976 w 427553"/>
                  <a:gd name="connsiteY208" fmla="*/ 155870 h 356202"/>
                  <a:gd name="connsiteX209" fmla="*/ 164364 w 427553"/>
                  <a:gd name="connsiteY209" fmla="*/ 155870 h 356202"/>
                  <a:gd name="connsiteX210" fmla="*/ 164656 w 427553"/>
                  <a:gd name="connsiteY210" fmla="*/ 156119 h 356202"/>
                  <a:gd name="connsiteX211" fmla="*/ 164838 w 427553"/>
                  <a:gd name="connsiteY211" fmla="*/ 155902 h 356202"/>
                  <a:gd name="connsiteX212" fmla="*/ 164601 w 427553"/>
                  <a:gd name="connsiteY212" fmla="*/ 155686 h 356202"/>
                  <a:gd name="connsiteX213" fmla="*/ 164869 w 427553"/>
                  <a:gd name="connsiteY213" fmla="*/ 155496 h 356202"/>
                  <a:gd name="connsiteX214" fmla="*/ 167750 w 427553"/>
                  <a:gd name="connsiteY214" fmla="*/ 154880 h 356202"/>
                  <a:gd name="connsiteX215" fmla="*/ 169153 w 427553"/>
                  <a:gd name="connsiteY215" fmla="*/ 154324 h 356202"/>
                  <a:gd name="connsiteX216" fmla="*/ 170715 w 427553"/>
                  <a:gd name="connsiteY216" fmla="*/ 154264 h 356202"/>
                  <a:gd name="connsiteX217" fmla="*/ 171031 w 427553"/>
                  <a:gd name="connsiteY217" fmla="*/ 153891 h 356202"/>
                  <a:gd name="connsiteX218" fmla="*/ 171396 w 427553"/>
                  <a:gd name="connsiteY218" fmla="*/ 153806 h 356202"/>
                  <a:gd name="connsiteX219" fmla="*/ 198319 w 427553"/>
                  <a:gd name="connsiteY219" fmla="*/ 155988 h 356202"/>
                  <a:gd name="connsiteX220" fmla="*/ 197037 w 427553"/>
                  <a:gd name="connsiteY220" fmla="*/ 156754 h 356202"/>
                  <a:gd name="connsiteX221" fmla="*/ 195754 w 427553"/>
                  <a:gd name="connsiteY221" fmla="*/ 156604 h 356202"/>
                  <a:gd name="connsiteX222" fmla="*/ 195183 w 427553"/>
                  <a:gd name="connsiteY222" fmla="*/ 155371 h 356202"/>
                  <a:gd name="connsiteX223" fmla="*/ 195754 w 427553"/>
                  <a:gd name="connsiteY223" fmla="*/ 154297 h 356202"/>
                  <a:gd name="connsiteX224" fmla="*/ 197183 w 427553"/>
                  <a:gd name="connsiteY224" fmla="*/ 153681 h 356202"/>
                  <a:gd name="connsiteX225" fmla="*/ 198319 w 427553"/>
                  <a:gd name="connsiteY225" fmla="*/ 155988 h 356202"/>
                  <a:gd name="connsiteX226" fmla="*/ 148405 w 427553"/>
                  <a:gd name="connsiteY226" fmla="*/ 151074 h 356202"/>
                  <a:gd name="connsiteX227" fmla="*/ 148557 w 427553"/>
                  <a:gd name="connsiteY227" fmla="*/ 151074 h 356202"/>
                  <a:gd name="connsiteX228" fmla="*/ 148715 w 427553"/>
                  <a:gd name="connsiteY228" fmla="*/ 151323 h 356202"/>
                  <a:gd name="connsiteX229" fmla="*/ 149347 w 427553"/>
                  <a:gd name="connsiteY229" fmla="*/ 152876 h 356202"/>
                  <a:gd name="connsiteX230" fmla="*/ 149323 w 427553"/>
                  <a:gd name="connsiteY230" fmla="*/ 153308 h 356202"/>
                  <a:gd name="connsiteX231" fmla="*/ 149481 w 427553"/>
                  <a:gd name="connsiteY231" fmla="*/ 153616 h 356202"/>
                  <a:gd name="connsiteX232" fmla="*/ 149584 w 427553"/>
                  <a:gd name="connsiteY232" fmla="*/ 153649 h 356202"/>
                  <a:gd name="connsiteX233" fmla="*/ 149821 w 427553"/>
                  <a:gd name="connsiteY233" fmla="*/ 153242 h 356202"/>
                  <a:gd name="connsiteX234" fmla="*/ 149997 w 427553"/>
                  <a:gd name="connsiteY234" fmla="*/ 153301 h 356202"/>
                  <a:gd name="connsiteX235" fmla="*/ 149979 w 427553"/>
                  <a:gd name="connsiteY235" fmla="*/ 153708 h 356202"/>
                  <a:gd name="connsiteX236" fmla="*/ 149633 w 427553"/>
                  <a:gd name="connsiteY236" fmla="*/ 153832 h 356202"/>
                  <a:gd name="connsiteX237" fmla="*/ 149924 w 427553"/>
                  <a:gd name="connsiteY237" fmla="*/ 154546 h 356202"/>
                  <a:gd name="connsiteX238" fmla="*/ 149687 w 427553"/>
                  <a:gd name="connsiteY238" fmla="*/ 154422 h 356202"/>
                  <a:gd name="connsiteX239" fmla="*/ 149523 w 427553"/>
                  <a:gd name="connsiteY239" fmla="*/ 153989 h 356202"/>
                  <a:gd name="connsiteX240" fmla="*/ 147992 w 427553"/>
                  <a:gd name="connsiteY240" fmla="*/ 153708 h 356202"/>
                  <a:gd name="connsiteX241" fmla="*/ 147226 w 427553"/>
                  <a:gd name="connsiteY241" fmla="*/ 153210 h 356202"/>
                  <a:gd name="connsiteX242" fmla="*/ 147013 w 427553"/>
                  <a:gd name="connsiteY242" fmla="*/ 152869 h 356202"/>
                  <a:gd name="connsiteX243" fmla="*/ 147147 w 427553"/>
                  <a:gd name="connsiteY243" fmla="*/ 151781 h 356202"/>
                  <a:gd name="connsiteX244" fmla="*/ 148405 w 427553"/>
                  <a:gd name="connsiteY244" fmla="*/ 151074 h 356202"/>
                  <a:gd name="connsiteX245" fmla="*/ 262102 w 427553"/>
                  <a:gd name="connsiteY245" fmla="*/ 159821 h 356202"/>
                  <a:gd name="connsiteX246" fmla="*/ 261081 w 427553"/>
                  <a:gd name="connsiteY246" fmla="*/ 160686 h 356202"/>
                  <a:gd name="connsiteX247" fmla="*/ 257720 w 427553"/>
                  <a:gd name="connsiteY247" fmla="*/ 159899 h 356202"/>
                  <a:gd name="connsiteX248" fmla="*/ 256328 w 427553"/>
                  <a:gd name="connsiteY248" fmla="*/ 161479 h 356202"/>
                  <a:gd name="connsiteX249" fmla="*/ 255526 w 427553"/>
                  <a:gd name="connsiteY249" fmla="*/ 160928 h 356202"/>
                  <a:gd name="connsiteX250" fmla="*/ 254213 w 427553"/>
                  <a:gd name="connsiteY250" fmla="*/ 159270 h 356202"/>
                  <a:gd name="connsiteX251" fmla="*/ 253922 w 427553"/>
                  <a:gd name="connsiteY251" fmla="*/ 157934 h 356202"/>
                  <a:gd name="connsiteX252" fmla="*/ 253119 w 427553"/>
                  <a:gd name="connsiteY252" fmla="*/ 156518 h 356202"/>
                  <a:gd name="connsiteX253" fmla="*/ 250634 w 427553"/>
                  <a:gd name="connsiteY253" fmla="*/ 156125 h 356202"/>
                  <a:gd name="connsiteX254" fmla="*/ 250196 w 427553"/>
                  <a:gd name="connsiteY254" fmla="*/ 155024 h 356202"/>
                  <a:gd name="connsiteX255" fmla="*/ 250488 w 427553"/>
                  <a:gd name="connsiteY255" fmla="*/ 152895 h 356202"/>
                  <a:gd name="connsiteX256" fmla="*/ 253484 w 427553"/>
                  <a:gd name="connsiteY256" fmla="*/ 151794 h 356202"/>
                  <a:gd name="connsiteX257" fmla="*/ 254724 w 427553"/>
                  <a:gd name="connsiteY257" fmla="*/ 149822 h 356202"/>
                  <a:gd name="connsiteX258" fmla="*/ 257136 w 427553"/>
                  <a:gd name="connsiteY258" fmla="*/ 151794 h 356202"/>
                  <a:gd name="connsiteX259" fmla="*/ 257209 w 427553"/>
                  <a:gd name="connsiteY259" fmla="*/ 153052 h 356202"/>
                  <a:gd name="connsiteX260" fmla="*/ 257793 w 427553"/>
                  <a:gd name="connsiteY260" fmla="*/ 154468 h 356202"/>
                  <a:gd name="connsiteX261" fmla="*/ 258814 w 427553"/>
                  <a:gd name="connsiteY261" fmla="*/ 156374 h 356202"/>
                  <a:gd name="connsiteX262" fmla="*/ 261300 w 427553"/>
                  <a:gd name="connsiteY262" fmla="*/ 157934 h 356202"/>
                  <a:gd name="connsiteX263" fmla="*/ 262102 w 427553"/>
                  <a:gd name="connsiteY263" fmla="*/ 159821 h 356202"/>
                  <a:gd name="connsiteX264" fmla="*/ 101931 w 427553"/>
                  <a:gd name="connsiteY264" fmla="*/ 148518 h 356202"/>
                  <a:gd name="connsiteX265" fmla="*/ 102034 w 427553"/>
                  <a:gd name="connsiteY265" fmla="*/ 148931 h 356202"/>
                  <a:gd name="connsiteX266" fmla="*/ 103250 w 427553"/>
                  <a:gd name="connsiteY266" fmla="*/ 148741 h 356202"/>
                  <a:gd name="connsiteX267" fmla="*/ 103566 w 427553"/>
                  <a:gd name="connsiteY267" fmla="*/ 149022 h 356202"/>
                  <a:gd name="connsiteX268" fmla="*/ 104593 w 427553"/>
                  <a:gd name="connsiteY268" fmla="*/ 149233 h 356202"/>
                  <a:gd name="connsiteX269" fmla="*/ 105334 w 427553"/>
                  <a:gd name="connsiteY269" fmla="*/ 149796 h 356202"/>
                  <a:gd name="connsiteX270" fmla="*/ 105887 w 427553"/>
                  <a:gd name="connsiteY270" fmla="*/ 150641 h 356202"/>
                  <a:gd name="connsiteX271" fmla="*/ 106124 w 427553"/>
                  <a:gd name="connsiteY271" fmla="*/ 151637 h 356202"/>
                  <a:gd name="connsiteX272" fmla="*/ 106386 w 427553"/>
                  <a:gd name="connsiteY272" fmla="*/ 151696 h 356202"/>
                  <a:gd name="connsiteX273" fmla="*/ 106440 w 427553"/>
                  <a:gd name="connsiteY273" fmla="*/ 154186 h 356202"/>
                  <a:gd name="connsiteX274" fmla="*/ 106416 w 427553"/>
                  <a:gd name="connsiteY274" fmla="*/ 154494 h 356202"/>
                  <a:gd name="connsiteX275" fmla="*/ 106258 w 427553"/>
                  <a:gd name="connsiteY275" fmla="*/ 154586 h 356202"/>
                  <a:gd name="connsiteX276" fmla="*/ 106355 w 427553"/>
                  <a:gd name="connsiteY276" fmla="*/ 152188 h 356202"/>
                  <a:gd name="connsiteX277" fmla="*/ 106228 w 427553"/>
                  <a:gd name="connsiteY277" fmla="*/ 151781 h 356202"/>
                  <a:gd name="connsiteX278" fmla="*/ 106149 w 427553"/>
                  <a:gd name="connsiteY278" fmla="*/ 152745 h 356202"/>
                  <a:gd name="connsiteX279" fmla="*/ 105857 w 427553"/>
                  <a:gd name="connsiteY279" fmla="*/ 153151 h 356202"/>
                  <a:gd name="connsiteX280" fmla="*/ 106015 w 427553"/>
                  <a:gd name="connsiteY280" fmla="*/ 154055 h 356202"/>
                  <a:gd name="connsiteX281" fmla="*/ 105669 w 427553"/>
                  <a:gd name="connsiteY281" fmla="*/ 155614 h 356202"/>
                  <a:gd name="connsiteX282" fmla="*/ 105808 w 427553"/>
                  <a:gd name="connsiteY282" fmla="*/ 155831 h 356202"/>
                  <a:gd name="connsiteX283" fmla="*/ 105383 w 427553"/>
                  <a:gd name="connsiteY283" fmla="*/ 156046 h 356202"/>
                  <a:gd name="connsiteX284" fmla="*/ 105091 w 427553"/>
                  <a:gd name="connsiteY284" fmla="*/ 156918 h 356202"/>
                  <a:gd name="connsiteX285" fmla="*/ 104824 w 427553"/>
                  <a:gd name="connsiteY285" fmla="*/ 156918 h 356202"/>
                  <a:gd name="connsiteX286" fmla="*/ 104879 w 427553"/>
                  <a:gd name="connsiteY286" fmla="*/ 156701 h 356202"/>
                  <a:gd name="connsiteX287" fmla="*/ 104538 w 427553"/>
                  <a:gd name="connsiteY287" fmla="*/ 156859 h 356202"/>
                  <a:gd name="connsiteX288" fmla="*/ 103876 w 427553"/>
                  <a:gd name="connsiteY288" fmla="*/ 158877 h 356202"/>
                  <a:gd name="connsiteX289" fmla="*/ 103450 w 427553"/>
                  <a:gd name="connsiteY289" fmla="*/ 158877 h 356202"/>
                  <a:gd name="connsiteX290" fmla="*/ 102922 w 427553"/>
                  <a:gd name="connsiteY290" fmla="*/ 158503 h 356202"/>
                  <a:gd name="connsiteX291" fmla="*/ 103371 w 427553"/>
                  <a:gd name="connsiteY291" fmla="*/ 158694 h 356202"/>
                  <a:gd name="connsiteX292" fmla="*/ 103614 w 427553"/>
                  <a:gd name="connsiteY292" fmla="*/ 158602 h 356202"/>
                  <a:gd name="connsiteX293" fmla="*/ 103870 w 427553"/>
                  <a:gd name="connsiteY293" fmla="*/ 157914 h 356202"/>
                  <a:gd name="connsiteX294" fmla="*/ 103712 w 427553"/>
                  <a:gd name="connsiteY294" fmla="*/ 157698 h 356202"/>
                  <a:gd name="connsiteX295" fmla="*/ 103420 w 427553"/>
                  <a:gd name="connsiteY295" fmla="*/ 157731 h 356202"/>
                  <a:gd name="connsiteX296" fmla="*/ 102545 w 427553"/>
                  <a:gd name="connsiteY296" fmla="*/ 158510 h 356202"/>
                  <a:gd name="connsiteX297" fmla="*/ 102490 w 427553"/>
                  <a:gd name="connsiteY297" fmla="*/ 158727 h 356202"/>
                  <a:gd name="connsiteX298" fmla="*/ 102830 w 427553"/>
                  <a:gd name="connsiteY298" fmla="*/ 158871 h 356202"/>
                  <a:gd name="connsiteX299" fmla="*/ 102435 w 427553"/>
                  <a:gd name="connsiteY299" fmla="*/ 158877 h 356202"/>
                  <a:gd name="connsiteX300" fmla="*/ 102514 w 427553"/>
                  <a:gd name="connsiteY300" fmla="*/ 159158 h 356202"/>
                  <a:gd name="connsiteX301" fmla="*/ 102223 w 427553"/>
                  <a:gd name="connsiteY301" fmla="*/ 159466 h 356202"/>
                  <a:gd name="connsiteX302" fmla="*/ 102065 w 427553"/>
                  <a:gd name="connsiteY302" fmla="*/ 159402 h 356202"/>
                  <a:gd name="connsiteX303" fmla="*/ 101560 w 427553"/>
                  <a:gd name="connsiteY303" fmla="*/ 160057 h 356202"/>
                  <a:gd name="connsiteX304" fmla="*/ 101481 w 427553"/>
                  <a:gd name="connsiteY304" fmla="*/ 160430 h 356202"/>
                  <a:gd name="connsiteX305" fmla="*/ 101536 w 427553"/>
                  <a:gd name="connsiteY305" fmla="*/ 160679 h 356202"/>
                  <a:gd name="connsiteX306" fmla="*/ 101718 w 427553"/>
                  <a:gd name="connsiteY306" fmla="*/ 160712 h 356202"/>
                  <a:gd name="connsiteX307" fmla="*/ 101852 w 427553"/>
                  <a:gd name="connsiteY307" fmla="*/ 159965 h 356202"/>
                  <a:gd name="connsiteX308" fmla="*/ 102326 w 427553"/>
                  <a:gd name="connsiteY308" fmla="*/ 159782 h 356202"/>
                  <a:gd name="connsiteX309" fmla="*/ 102520 w 427553"/>
                  <a:gd name="connsiteY309" fmla="*/ 160463 h 356202"/>
                  <a:gd name="connsiteX310" fmla="*/ 102460 w 427553"/>
                  <a:gd name="connsiteY310" fmla="*/ 160804 h 356202"/>
                  <a:gd name="connsiteX311" fmla="*/ 101032 w 427553"/>
                  <a:gd name="connsiteY311" fmla="*/ 161485 h 356202"/>
                  <a:gd name="connsiteX312" fmla="*/ 100448 w 427553"/>
                  <a:gd name="connsiteY312" fmla="*/ 161112 h 356202"/>
                  <a:gd name="connsiteX313" fmla="*/ 100345 w 427553"/>
                  <a:gd name="connsiteY313" fmla="*/ 160522 h 356202"/>
                  <a:gd name="connsiteX314" fmla="*/ 100794 w 427553"/>
                  <a:gd name="connsiteY314" fmla="*/ 159244 h 356202"/>
                  <a:gd name="connsiteX315" fmla="*/ 101269 w 427553"/>
                  <a:gd name="connsiteY315" fmla="*/ 159833 h 356202"/>
                  <a:gd name="connsiteX316" fmla="*/ 101402 w 427553"/>
                  <a:gd name="connsiteY316" fmla="*/ 159801 h 356202"/>
                  <a:gd name="connsiteX317" fmla="*/ 100849 w 427553"/>
                  <a:gd name="connsiteY317" fmla="*/ 158556 h 356202"/>
                  <a:gd name="connsiteX318" fmla="*/ 99154 w 427553"/>
                  <a:gd name="connsiteY318" fmla="*/ 156971 h 356202"/>
                  <a:gd name="connsiteX319" fmla="*/ 98680 w 427553"/>
                  <a:gd name="connsiteY319" fmla="*/ 156007 h 356202"/>
                  <a:gd name="connsiteX320" fmla="*/ 98175 w 427553"/>
                  <a:gd name="connsiteY320" fmla="*/ 154264 h 356202"/>
                  <a:gd name="connsiteX321" fmla="*/ 98175 w 427553"/>
                  <a:gd name="connsiteY321" fmla="*/ 153020 h 356202"/>
                  <a:gd name="connsiteX322" fmla="*/ 98333 w 427553"/>
                  <a:gd name="connsiteY322" fmla="*/ 152220 h 356202"/>
                  <a:gd name="connsiteX323" fmla="*/ 98230 w 427553"/>
                  <a:gd name="connsiteY323" fmla="*/ 152148 h 356202"/>
                  <a:gd name="connsiteX324" fmla="*/ 98917 w 427553"/>
                  <a:gd name="connsiteY324" fmla="*/ 150438 h 356202"/>
                  <a:gd name="connsiteX325" fmla="*/ 99682 w 427553"/>
                  <a:gd name="connsiteY325" fmla="*/ 149350 h 356202"/>
                  <a:gd name="connsiteX326" fmla="*/ 100290 w 427553"/>
                  <a:gd name="connsiteY326" fmla="*/ 149043 h 356202"/>
                  <a:gd name="connsiteX327" fmla="*/ 100527 w 427553"/>
                  <a:gd name="connsiteY327" fmla="*/ 149075 h 356202"/>
                  <a:gd name="connsiteX328" fmla="*/ 100685 w 427553"/>
                  <a:gd name="connsiteY328" fmla="*/ 149324 h 356202"/>
                  <a:gd name="connsiteX329" fmla="*/ 101135 w 427553"/>
                  <a:gd name="connsiteY329" fmla="*/ 149233 h 356202"/>
                  <a:gd name="connsiteX330" fmla="*/ 101694 w 427553"/>
                  <a:gd name="connsiteY330" fmla="*/ 148853 h 356202"/>
                  <a:gd name="connsiteX331" fmla="*/ 101530 w 427553"/>
                  <a:gd name="connsiteY331" fmla="*/ 148511 h 356202"/>
                  <a:gd name="connsiteX332" fmla="*/ 101931 w 427553"/>
                  <a:gd name="connsiteY332" fmla="*/ 148511 h 356202"/>
                  <a:gd name="connsiteX333" fmla="*/ 101931 w 427553"/>
                  <a:gd name="connsiteY333" fmla="*/ 148518 h 356202"/>
                  <a:gd name="connsiteX334" fmla="*/ 265171 w 427553"/>
                  <a:gd name="connsiteY334" fmla="*/ 152102 h 356202"/>
                  <a:gd name="connsiteX335" fmla="*/ 264806 w 427553"/>
                  <a:gd name="connsiteY335" fmla="*/ 153281 h 356202"/>
                  <a:gd name="connsiteX336" fmla="*/ 263785 w 427553"/>
                  <a:gd name="connsiteY336" fmla="*/ 153596 h 356202"/>
                  <a:gd name="connsiteX337" fmla="*/ 262545 w 427553"/>
                  <a:gd name="connsiteY337" fmla="*/ 153360 h 356202"/>
                  <a:gd name="connsiteX338" fmla="*/ 262242 w 427553"/>
                  <a:gd name="connsiteY338" fmla="*/ 151650 h 356202"/>
                  <a:gd name="connsiteX339" fmla="*/ 263129 w 427553"/>
                  <a:gd name="connsiteY339" fmla="*/ 152496 h 356202"/>
                  <a:gd name="connsiteX340" fmla="*/ 263931 w 427553"/>
                  <a:gd name="connsiteY340" fmla="*/ 152417 h 356202"/>
                  <a:gd name="connsiteX341" fmla="*/ 264587 w 427553"/>
                  <a:gd name="connsiteY341" fmla="*/ 151159 h 356202"/>
                  <a:gd name="connsiteX342" fmla="*/ 263038 w 427553"/>
                  <a:gd name="connsiteY342" fmla="*/ 148728 h 356202"/>
                  <a:gd name="connsiteX343" fmla="*/ 261227 w 427553"/>
                  <a:gd name="connsiteY343" fmla="*/ 147220 h 356202"/>
                  <a:gd name="connsiteX344" fmla="*/ 261227 w 427553"/>
                  <a:gd name="connsiteY344" fmla="*/ 145878 h 356202"/>
                  <a:gd name="connsiteX345" fmla="*/ 262393 w 427553"/>
                  <a:gd name="connsiteY345" fmla="*/ 145878 h 356202"/>
                  <a:gd name="connsiteX346" fmla="*/ 263712 w 427553"/>
                  <a:gd name="connsiteY346" fmla="*/ 146979 h 356202"/>
                  <a:gd name="connsiteX347" fmla="*/ 265833 w 427553"/>
                  <a:gd name="connsiteY347" fmla="*/ 149423 h 356202"/>
                  <a:gd name="connsiteX348" fmla="*/ 265979 w 427553"/>
                  <a:gd name="connsiteY348" fmla="*/ 150523 h 356202"/>
                  <a:gd name="connsiteX349" fmla="*/ 265171 w 427553"/>
                  <a:gd name="connsiteY349" fmla="*/ 152102 h 356202"/>
                  <a:gd name="connsiteX350" fmla="*/ 258960 w 427553"/>
                  <a:gd name="connsiteY350" fmla="*/ 150373 h 356202"/>
                  <a:gd name="connsiteX351" fmla="*/ 257793 w 427553"/>
                  <a:gd name="connsiteY351" fmla="*/ 150373 h 356202"/>
                  <a:gd name="connsiteX352" fmla="*/ 256772 w 427553"/>
                  <a:gd name="connsiteY352" fmla="*/ 149036 h 356202"/>
                  <a:gd name="connsiteX353" fmla="*/ 253703 w 427553"/>
                  <a:gd name="connsiteY353" fmla="*/ 147856 h 356202"/>
                  <a:gd name="connsiteX354" fmla="*/ 251436 w 427553"/>
                  <a:gd name="connsiteY354" fmla="*/ 147463 h 356202"/>
                  <a:gd name="connsiteX355" fmla="*/ 250779 w 427553"/>
                  <a:gd name="connsiteY355" fmla="*/ 146913 h 356202"/>
                  <a:gd name="connsiteX356" fmla="*/ 254651 w 427553"/>
                  <a:gd name="connsiteY356" fmla="*/ 146677 h 356202"/>
                  <a:gd name="connsiteX357" fmla="*/ 255891 w 427553"/>
                  <a:gd name="connsiteY357" fmla="*/ 145498 h 356202"/>
                  <a:gd name="connsiteX358" fmla="*/ 256401 w 427553"/>
                  <a:gd name="connsiteY358" fmla="*/ 144161 h 356202"/>
                  <a:gd name="connsiteX359" fmla="*/ 257860 w 427553"/>
                  <a:gd name="connsiteY359" fmla="*/ 143689 h 356202"/>
                  <a:gd name="connsiteX360" fmla="*/ 258370 w 427553"/>
                  <a:gd name="connsiteY360" fmla="*/ 145504 h 356202"/>
                  <a:gd name="connsiteX361" fmla="*/ 257611 w 427553"/>
                  <a:gd name="connsiteY361" fmla="*/ 146342 h 356202"/>
                  <a:gd name="connsiteX362" fmla="*/ 257489 w 427553"/>
                  <a:gd name="connsiteY362" fmla="*/ 147627 h 356202"/>
                  <a:gd name="connsiteX363" fmla="*/ 258668 w 427553"/>
                  <a:gd name="connsiteY363" fmla="*/ 148649 h 356202"/>
                  <a:gd name="connsiteX364" fmla="*/ 258960 w 427553"/>
                  <a:gd name="connsiteY364" fmla="*/ 150373 h 356202"/>
                  <a:gd name="connsiteX365" fmla="*/ 1532 w 427553"/>
                  <a:gd name="connsiteY365" fmla="*/ 141848 h 356202"/>
                  <a:gd name="connsiteX366" fmla="*/ 1799 w 427553"/>
                  <a:gd name="connsiteY366" fmla="*/ 142241 h 356202"/>
                  <a:gd name="connsiteX367" fmla="*/ 2990 w 427553"/>
                  <a:gd name="connsiteY367" fmla="*/ 142431 h 356202"/>
                  <a:gd name="connsiteX368" fmla="*/ 3227 w 427553"/>
                  <a:gd name="connsiteY368" fmla="*/ 142431 h 356202"/>
                  <a:gd name="connsiteX369" fmla="*/ 3282 w 427553"/>
                  <a:gd name="connsiteY369" fmla="*/ 142300 h 356202"/>
                  <a:gd name="connsiteX370" fmla="*/ 3780 w 427553"/>
                  <a:gd name="connsiteY370" fmla="*/ 142359 h 356202"/>
                  <a:gd name="connsiteX371" fmla="*/ 3890 w 427553"/>
                  <a:gd name="connsiteY371" fmla="*/ 142739 h 356202"/>
                  <a:gd name="connsiteX372" fmla="*/ 3622 w 427553"/>
                  <a:gd name="connsiteY372" fmla="*/ 142864 h 356202"/>
                  <a:gd name="connsiteX373" fmla="*/ 3646 w 427553"/>
                  <a:gd name="connsiteY373" fmla="*/ 143329 h 356202"/>
                  <a:gd name="connsiteX374" fmla="*/ 3750 w 427553"/>
                  <a:gd name="connsiteY374" fmla="*/ 143015 h 356202"/>
                  <a:gd name="connsiteX375" fmla="*/ 4096 w 427553"/>
                  <a:gd name="connsiteY375" fmla="*/ 143080 h 356202"/>
                  <a:gd name="connsiteX376" fmla="*/ 3513 w 427553"/>
                  <a:gd name="connsiteY376" fmla="*/ 143637 h 356202"/>
                  <a:gd name="connsiteX377" fmla="*/ 3488 w 427553"/>
                  <a:gd name="connsiteY377" fmla="*/ 144292 h 356202"/>
                  <a:gd name="connsiteX378" fmla="*/ 3251 w 427553"/>
                  <a:gd name="connsiteY378" fmla="*/ 144292 h 356202"/>
                  <a:gd name="connsiteX379" fmla="*/ 3361 w 427553"/>
                  <a:gd name="connsiteY379" fmla="*/ 142758 h 356202"/>
                  <a:gd name="connsiteX380" fmla="*/ 2905 w 427553"/>
                  <a:gd name="connsiteY380" fmla="*/ 142674 h 356202"/>
                  <a:gd name="connsiteX381" fmla="*/ 2243 w 427553"/>
                  <a:gd name="connsiteY381" fmla="*/ 142956 h 356202"/>
                  <a:gd name="connsiteX382" fmla="*/ 2085 w 427553"/>
                  <a:gd name="connsiteY382" fmla="*/ 143480 h 356202"/>
                  <a:gd name="connsiteX383" fmla="*/ 2425 w 427553"/>
                  <a:gd name="connsiteY383" fmla="*/ 144200 h 356202"/>
                  <a:gd name="connsiteX384" fmla="*/ 3112 w 427553"/>
                  <a:gd name="connsiteY384" fmla="*/ 144482 h 356202"/>
                  <a:gd name="connsiteX385" fmla="*/ 3087 w 427553"/>
                  <a:gd name="connsiteY385" fmla="*/ 144607 h 356202"/>
                  <a:gd name="connsiteX386" fmla="*/ 2243 w 427553"/>
                  <a:gd name="connsiteY386" fmla="*/ 144325 h 356202"/>
                  <a:gd name="connsiteX387" fmla="*/ 1793 w 427553"/>
                  <a:gd name="connsiteY387" fmla="*/ 143577 h 356202"/>
                  <a:gd name="connsiteX388" fmla="*/ 1264 w 427553"/>
                  <a:gd name="connsiteY388" fmla="*/ 143637 h 356202"/>
                  <a:gd name="connsiteX389" fmla="*/ 1398 w 427553"/>
                  <a:gd name="connsiteY389" fmla="*/ 144325 h 356202"/>
                  <a:gd name="connsiteX390" fmla="*/ 1185 w 427553"/>
                  <a:gd name="connsiteY390" fmla="*/ 143703 h 356202"/>
                  <a:gd name="connsiteX391" fmla="*/ 608 w 427553"/>
                  <a:gd name="connsiteY391" fmla="*/ 143919 h 356202"/>
                  <a:gd name="connsiteX392" fmla="*/ 553 w 427553"/>
                  <a:gd name="connsiteY392" fmla="*/ 144102 h 356202"/>
                  <a:gd name="connsiteX393" fmla="*/ 711 w 427553"/>
                  <a:gd name="connsiteY393" fmla="*/ 144194 h 356202"/>
                  <a:gd name="connsiteX394" fmla="*/ 553 w 427553"/>
                  <a:gd name="connsiteY394" fmla="*/ 144416 h 356202"/>
                  <a:gd name="connsiteX395" fmla="*/ 286 w 427553"/>
                  <a:gd name="connsiteY395" fmla="*/ 144318 h 356202"/>
                  <a:gd name="connsiteX396" fmla="*/ 261 w 427553"/>
                  <a:gd name="connsiteY396" fmla="*/ 144069 h 356202"/>
                  <a:gd name="connsiteX397" fmla="*/ 0 w 427553"/>
                  <a:gd name="connsiteY397" fmla="*/ 143919 h 356202"/>
                  <a:gd name="connsiteX398" fmla="*/ 158 w 427553"/>
                  <a:gd name="connsiteY398" fmla="*/ 143355 h 356202"/>
                  <a:gd name="connsiteX399" fmla="*/ 316 w 427553"/>
                  <a:gd name="connsiteY399" fmla="*/ 143047 h 356202"/>
                  <a:gd name="connsiteX400" fmla="*/ 790 w 427553"/>
                  <a:gd name="connsiteY400" fmla="*/ 142733 h 356202"/>
                  <a:gd name="connsiteX401" fmla="*/ 1343 w 427553"/>
                  <a:gd name="connsiteY401" fmla="*/ 141802 h 356202"/>
                  <a:gd name="connsiteX402" fmla="*/ 1532 w 427553"/>
                  <a:gd name="connsiteY402" fmla="*/ 141848 h 356202"/>
                  <a:gd name="connsiteX403" fmla="*/ 264332 w 427553"/>
                  <a:gd name="connsiteY403" fmla="*/ 139345 h 356202"/>
                  <a:gd name="connsiteX404" fmla="*/ 264466 w 427553"/>
                  <a:gd name="connsiteY404" fmla="*/ 139470 h 356202"/>
                  <a:gd name="connsiteX405" fmla="*/ 264387 w 427553"/>
                  <a:gd name="connsiteY405" fmla="*/ 140282 h 356202"/>
                  <a:gd name="connsiteX406" fmla="*/ 264065 w 427553"/>
                  <a:gd name="connsiteY406" fmla="*/ 140282 h 356202"/>
                  <a:gd name="connsiteX407" fmla="*/ 263803 w 427553"/>
                  <a:gd name="connsiteY407" fmla="*/ 139470 h 356202"/>
                  <a:gd name="connsiteX408" fmla="*/ 264332 w 427553"/>
                  <a:gd name="connsiteY408" fmla="*/ 139345 h 356202"/>
                  <a:gd name="connsiteX409" fmla="*/ 266046 w 427553"/>
                  <a:gd name="connsiteY409" fmla="*/ 139345 h 356202"/>
                  <a:gd name="connsiteX410" fmla="*/ 266265 w 427553"/>
                  <a:gd name="connsiteY410" fmla="*/ 139562 h 356202"/>
                  <a:gd name="connsiteX411" fmla="*/ 266259 w 427553"/>
                  <a:gd name="connsiteY411" fmla="*/ 139810 h 356202"/>
                  <a:gd name="connsiteX412" fmla="*/ 267292 w 427553"/>
                  <a:gd name="connsiteY412" fmla="*/ 139935 h 356202"/>
                  <a:gd name="connsiteX413" fmla="*/ 269589 w 427553"/>
                  <a:gd name="connsiteY413" fmla="*/ 142051 h 356202"/>
                  <a:gd name="connsiteX414" fmla="*/ 270221 w 427553"/>
                  <a:gd name="connsiteY414" fmla="*/ 142392 h 356202"/>
                  <a:gd name="connsiteX415" fmla="*/ 271437 w 427553"/>
                  <a:gd name="connsiteY415" fmla="*/ 142758 h 356202"/>
                  <a:gd name="connsiteX416" fmla="*/ 271619 w 427553"/>
                  <a:gd name="connsiteY416" fmla="*/ 142956 h 356202"/>
                  <a:gd name="connsiteX417" fmla="*/ 271935 w 427553"/>
                  <a:gd name="connsiteY417" fmla="*/ 142956 h 356202"/>
                  <a:gd name="connsiteX418" fmla="*/ 274208 w 427553"/>
                  <a:gd name="connsiteY418" fmla="*/ 143860 h 356202"/>
                  <a:gd name="connsiteX419" fmla="*/ 274050 w 427553"/>
                  <a:gd name="connsiteY419" fmla="*/ 144325 h 356202"/>
                  <a:gd name="connsiteX420" fmla="*/ 272409 w 427553"/>
                  <a:gd name="connsiteY420" fmla="*/ 144980 h 356202"/>
                  <a:gd name="connsiteX421" fmla="*/ 271826 w 427553"/>
                  <a:gd name="connsiteY421" fmla="*/ 144666 h 356202"/>
                  <a:gd name="connsiteX422" fmla="*/ 271297 w 427553"/>
                  <a:gd name="connsiteY422" fmla="*/ 144731 h 356202"/>
                  <a:gd name="connsiteX423" fmla="*/ 270404 w 427553"/>
                  <a:gd name="connsiteY423" fmla="*/ 144200 h 356202"/>
                  <a:gd name="connsiteX424" fmla="*/ 269583 w 427553"/>
                  <a:gd name="connsiteY424" fmla="*/ 143925 h 356202"/>
                  <a:gd name="connsiteX425" fmla="*/ 269237 w 427553"/>
                  <a:gd name="connsiteY425" fmla="*/ 143585 h 356202"/>
                  <a:gd name="connsiteX426" fmla="*/ 267887 w 427553"/>
                  <a:gd name="connsiteY426" fmla="*/ 143211 h 356202"/>
                  <a:gd name="connsiteX427" fmla="*/ 267675 w 427553"/>
                  <a:gd name="connsiteY427" fmla="*/ 142805 h 356202"/>
                  <a:gd name="connsiteX428" fmla="*/ 267280 w 427553"/>
                  <a:gd name="connsiteY428" fmla="*/ 142772 h 356202"/>
                  <a:gd name="connsiteX429" fmla="*/ 266933 w 427553"/>
                  <a:gd name="connsiteY429" fmla="*/ 143021 h 356202"/>
                  <a:gd name="connsiteX430" fmla="*/ 266271 w 427553"/>
                  <a:gd name="connsiteY430" fmla="*/ 142831 h 356202"/>
                  <a:gd name="connsiteX431" fmla="*/ 265979 w 427553"/>
                  <a:gd name="connsiteY431" fmla="*/ 141992 h 356202"/>
                  <a:gd name="connsiteX432" fmla="*/ 265742 w 427553"/>
                  <a:gd name="connsiteY432" fmla="*/ 140125 h 356202"/>
                  <a:gd name="connsiteX433" fmla="*/ 265718 w 427553"/>
                  <a:gd name="connsiteY433" fmla="*/ 139535 h 356202"/>
                  <a:gd name="connsiteX434" fmla="*/ 266046 w 427553"/>
                  <a:gd name="connsiteY434" fmla="*/ 139345 h 356202"/>
                  <a:gd name="connsiteX435" fmla="*/ 264940 w 427553"/>
                  <a:gd name="connsiteY435" fmla="*/ 139365 h 356202"/>
                  <a:gd name="connsiteX436" fmla="*/ 265183 w 427553"/>
                  <a:gd name="connsiteY436" fmla="*/ 140367 h 356202"/>
                  <a:gd name="connsiteX437" fmla="*/ 265098 w 427553"/>
                  <a:gd name="connsiteY437" fmla="*/ 140557 h 356202"/>
                  <a:gd name="connsiteX438" fmla="*/ 264545 w 427553"/>
                  <a:gd name="connsiteY438" fmla="*/ 140590 h 356202"/>
                  <a:gd name="connsiteX439" fmla="*/ 264679 w 427553"/>
                  <a:gd name="connsiteY439" fmla="*/ 139437 h 356202"/>
                  <a:gd name="connsiteX440" fmla="*/ 264940 w 427553"/>
                  <a:gd name="connsiteY440" fmla="*/ 139365 h 356202"/>
                  <a:gd name="connsiteX441" fmla="*/ 282911 w 427553"/>
                  <a:gd name="connsiteY441" fmla="*/ 137622 h 356202"/>
                  <a:gd name="connsiteX442" fmla="*/ 283409 w 427553"/>
                  <a:gd name="connsiteY442" fmla="*/ 138120 h 356202"/>
                  <a:gd name="connsiteX443" fmla="*/ 285925 w 427553"/>
                  <a:gd name="connsiteY443" fmla="*/ 138716 h 356202"/>
                  <a:gd name="connsiteX444" fmla="*/ 286193 w 427553"/>
                  <a:gd name="connsiteY444" fmla="*/ 139064 h 356202"/>
                  <a:gd name="connsiteX445" fmla="*/ 286187 w 427553"/>
                  <a:gd name="connsiteY445" fmla="*/ 139496 h 356202"/>
                  <a:gd name="connsiteX446" fmla="*/ 286424 w 427553"/>
                  <a:gd name="connsiteY446" fmla="*/ 139837 h 356202"/>
                  <a:gd name="connsiteX447" fmla="*/ 286369 w 427553"/>
                  <a:gd name="connsiteY447" fmla="*/ 140426 h 356202"/>
                  <a:gd name="connsiteX448" fmla="*/ 285944 w 427553"/>
                  <a:gd name="connsiteY448" fmla="*/ 140675 h 356202"/>
                  <a:gd name="connsiteX449" fmla="*/ 285652 w 427553"/>
                  <a:gd name="connsiteY449" fmla="*/ 140649 h 356202"/>
                  <a:gd name="connsiteX450" fmla="*/ 285682 w 427553"/>
                  <a:gd name="connsiteY450" fmla="*/ 140301 h 356202"/>
                  <a:gd name="connsiteX451" fmla="*/ 285293 w 427553"/>
                  <a:gd name="connsiteY451" fmla="*/ 140020 h 356202"/>
                  <a:gd name="connsiteX452" fmla="*/ 285153 w 427553"/>
                  <a:gd name="connsiteY452" fmla="*/ 140079 h 356202"/>
                  <a:gd name="connsiteX453" fmla="*/ 285153 w 427553"/>
                  <a:gd name="connsiteY453" fmla="*/ 140269 h 356202"/>
                  <a:gd name="connsiteX454" fmla="*/ 284041 w 427553"/>
                  <a:gd name="connsiteY454" fmla="*/ 140609 h 356202"/>
                  <a:gd name="connsiteX455" fmla="*/ 283592 w 427553"/>
                  <a:gd name="connsiteY455" fmla="*/ 141481 h 356202"/>
                  <a:gd name="connsiteX456" fmla="*/ 282194 w 427553"/>
                  <a:gd name="connsiteY456" fmla="*/ 141671 h 356202"/>
                  <a:gd name="connsiteX457" fmla="*/ 282218 w 427553"/>
                  <a:gd name="connsiteY457" fmla="*/ 141075 h 356202"/>
                  <a:gd name="connsiteX458" fmla="*/ 280656 w 427553"/>
                  <a:gd name="connsiteY458" fmla="*/ 140924 h 356202"/>
                  <a:gd name="connsiteX459" fmla="*/ 280310 w 427553"/>
                  <a:gd name="connsiteY459" fmla="*/ 140518 h 356202"/>
                  <a:gd name="connsiteX460" fmla="*/ 280176 w 427553"/>
                  <a:gd name="connsiteY460" fmla="*/ 139738 h 356202"/>
                  <a:gd name="connsiteX461" fmla="*/ 280522 w 427553"/>
                  <a:gd name="connsiteY461" fmla="*/ 139182 h 356202"/>
                  <a:gd name="connsiteX462" fmla="*/ 280759 w 427553"/>
                  <a:gd name="connsiteY462" fmla="*/ 138310 h 356202"/>
                  <a:gd name="connsiteX463" fmla="*/ 281082 w 427553"/>
                  <a:gd name="connsiteY463" fmla="*/ 138152 h 356202"/>
                  <a:gd name="connsiteX464" fmla="*/ 281130 w 427553"/>
                  <a:gd name="connsiteY464" fmla="*/ 138526 h 356202"/>
                  <a:gd name="connsiteX465" fmla="*/ 280711 w 427553"/>
                  <a:gd name="connsiteY465" fmla="*/ 139496 h 356202"/>
                  <a:gd name="connsiteX466" fmla="*/ 281343 w 427553"/>
                  <a:gd name="connsiteY466" fmla="*/ 139778 h 356202"/>
                  <a:gd name="connsiteX467" fmla="*/ 281714 w 427553"/>
                  <a:gd name="connsiteY467" fmla="*/ 139685 h 356202"/>
                  <a:gd name="connsiteX468" fmla="*/ 281768 w 427553"/>
                  <a:gd name="connsiteY468" fmla="*/ 139372 h 356202"/>
                  <a:gd name="connsiteX469" fmla="*/ 281951 w 427553"/>
                  <a:gd name="connsiteY469" fmla="*/ 139306 h 356202"/>
                  <a:gd name="connsiteX470" fmla="*/ 282133 w 427553"/>
                  <a:gd name="connsiteY470" fmla="*/ 139771 h 356202"/>
                  <a:gd name="connsiteX471" fmla="*/ 282716 w 427553"/>
                  <a:gd name="connsiteY471" fmla="*/ 139778 h 356202"/>
                  <a:gd name="connsiteX472" fmla="*/ 282771 w 427553"/>
                  <a:gd name="connsiteY472" fmla="*/ 139555 h 356202"/>
                  <a:gd name="connsiteX473" fmla="*/ 282558 w 427553"/>
                  <a:gd name="connsiteY473" fmla="*/ 139365 h 356202"/>
                  <a:gd name="connsiteX474" fmla="*/ 282297 w 427553"/>
                  <a:gd name="connsiteY474" fmla="*/ 138055 h 356202"/>
                  <a:gd name="connsiteX475" fmla="*/ 282911 w 427553"/>
                  <a:gd name="connsiteY475" fmla="*/ 137622 h 356202"/>
                  <a:gd name="connsiteX476" fmla="*/ 263493 w 427553"/>
                  <a:gd name="connsiteY476" fmla="*/ 135918 h 356202"/>
                  <a:gd name="connsiteX477" fmla="*/ 262825 w 427553"/>
                  <a:gd name="connsiteY477" fmla="*/ 136449 h 356202"/>
                  <a:gd name="connsiteX478" fmla="*/ 262746 w 427553"/>
                  <a:gd name="connsiteY478" fmla="*/ 137694 h 356202"/>
                  <a:gd name="connsiteX479" fmla="*/ 263007 w 427553"/>
                  <a:gd name="connsiteY479" fmla="*/ 137976 h 356202"/>
                  <a:gd name="connsiteX480" fmla="*/ 263032 w 427553"/>
                  <a:gd name="connsiteY480" fmla="*/ 138415 h 356202"/>
                  <a:gd name="connsiteX481" fmla="*/ 263615 w 427553"/>
                  <a:gd name="connsiteY481" fmla="*/ 139162 h 356202"/>
                  <a:gd name="connsiteX482" fmla="*/ 263032 w 427553"/>
                  <a:gd name="connsiteY482" fmla="*/ 139286 h 356202"/>
                  <a:gd name="connsiteX483" fmla="*/ 262685 w 427553"/>
                  <a:gd name="connsiteY483" fmla="*/ 138539 h 356202"/>
                  <a:gd name="connsiteX484" fmla="*/ 262874 w 427553"/>
                  <a:gd name="connsiteY484" fmla="*/ 139404 h 356202"/>
                  <a:gd name="connsiteX485" fmla="*/ 262448 w 427553"/>
                  <a:gd name="connsiteY485" fmla="*/ 139535 h 356202"/>
                  <a:gd name="connsiteX486" fmla="*/ 262290 w 427553"/>
                  <a:gd name="connsiteY486" fmla="*/ 139194 h 356202"/>
                  <a:gd name="connsiteX487" fmla="*/ 262369 w 427553"/>
                  <a:gd name="connsiteY487" fmla="*/ 138231 h 356202"/>
                  <a:gd name="connsiteX488" fmla="*/ 262132 w 427553"/>
                  <a:gd name="connsiteY488" fmla="*/ 138107 h 356202"/>
                  <a:gd name="connsiteX489" fmla="*/ 262290 w 427553"/>
                  <a:gd name="connsiteY489" fmla="*/ 137792 h 356202"/>
                  <a:gd name="connsiteX490" fmla="*/ 262582 w 427553"/>
                  <a:gd name="connsiteY490" fmla="*/ 137635 h 356202"/>
                  <a:gd name="connsiteX491" fmla="*/ 262685 w 427553"/>
                  <a:gd name="connsiteY491" fmla="*/ 136358 h 356202"/>
                  <a:gd name="connsiteX492" fmla="*/ 263493 w 427553"/>
                  <a:gd name="connsiteY492" fmla="*/ 135918 h 356202"/>
                  <a:gd name="connsiteX493" fmla="*/ 282011 w 427553"/>
                  <a:gd name="connsiteY493" fmla="*/ 135637 h 356202"/>
                  <a:gd name="connsiteX494" fmla="*/ 282248 w 427553"/>
                  <a:gd name="connsiteY494" fmla="*/ 135859 h 356202"/>
                  <a:gd name="connsiteX495" fmla="*/ 283543 w 427553"/>
                  <a:gd name="connsiteY495" fmla="*/ 135984 h 356202"/>
                  <a:gd name="connsiteX496" fmla="*/ 284151 w 427553"/>
                  <a:gd name="connsiteY496" fmla="*/ 136423 h 356202"/>
                  <a:gd name="connsiteX497" fmla="*/ 285737 w 427553"/>
                  <a:gd name="connsiteY497" fmla="*/ 136757 h 356202"/>
                  <a:gd name="connsiteX498" fmla="*/ 288089 w 427553"/>
                  <a:gd name="connsiteY498" fmla="*/ 137727 h 356202"/>
                  <a:gd name="connsiteX499" fmla="*/ 288721 w 427553"/>
                  <a:gd name="connsiteY499" fmla="*/ 138448 h 356202"/>
                  <a:gd name="connsiteX500" fmla="*/ 289037 w 427553"/>
                  <a:gd name="connsiteY500" fmla="*/ 139450 h 356202"/>
                  <a:gd name="connsiteX501" fmla="*/ 288691 w 427553"/>
                  <a:gd name="connsiteY501" fmla="*/ 139725 h 356202"/>
                  <a:gd name="connsiteX502" fmla="*/ 287767 w 427553"/>
                  <a:gd name="connsiteY502" fmla="*/ 139942 h 356202"/>
                  <a:gd name="connsiteX503" fmla="*/ 287293 w 427553"/>
                  <a:gd name="connsiteY503" fmla="*/ 140223 h 356202"/>
                  <a:gd name="connsiteX504" fmla="*/ 286819 w 427553"/>
                  <a:gd name="connsiteY504" fmla="*/ 140223 h 356202"/>
                  <a:gd name="connsiteX505" fmla="*/ 286667 w 427553"/>
                  <a:gd name="connsiteY505" fmla="*/ 139391 h 356202"/>
                  <a:gd name="connsiteX506" fmla="*/ 285950 w 427553"/>
                  <a:gd name="connsiteY506" fmla="*/ 138670 h 356202"/>
                  <a:gd name="connsiteX507" fmla="*/ 284072 w 427553"/>
                  <a:gd name="connsiteY507" fmla="*/ 138107 h 356202"/>
                  <a:gd name="connsiteX508" fmla="*/ 283543 w 427553"/>
                  <a:gd name="connsiteY508" fmla="*/ 137570 h 356202"/>
                  <a:gd name="connsiteX509" fmla="*/ 281963 w 427553"/>
                  <a:gd name="connsiteY509" fmla="*/ 136829 h 356202"/>
                  <a:gd name="connsiteX510" fmla="*/ 281665 w 427553"/>
                  <a:gd name="connsiteY510" fmla="*/ 136514 h 356202"/>
                  <a:gd name="connsiteX511" fmla="*/ 281507 w 427553"/>
                  <a:gd name="connsiteY511" fmla="*/ 135892 h 356202"/>
                  <a:gd name="connsiteX512" fmla="*/ 281665 w 427553"/>
                  <a:gd name="connsiteY512" fmla="*/ 135676 h 356202"/>
                  <a:gd name="connsiteX513" fmla="*/ 282011 w 427553"/>
                  <a:gd name="connsiteY513" fmla="*/ 135637 h 356202"/>
                  <a:gd name="connsiteX514" fmla="*/ 280085 w 427553"/>
                  <a:gd name="connsiteY514" fmla="*/ 135113 h 356202"/>
                  <a:gd name="connsiteX515" fmla="*/ 280668 w 427553"/>
                  <a:gd name="connsiteY515" fmla="*/ 135231 h 356202"/>
                  <a:gd name="connsiteX516" fmla="*/ 280960 w 427553"/>
                  <a:gd name="connsiteY516" fmla="*/ 135453 h 356202"/>
                  <a:gd name="connsiteX517" fmla="*/ 281306 w 427553"/>
                  <a:gd name="connsiteY517" fmla="*/ 136076 h 356202"/>
                  <a:gd name="connsiteX518" fmla="*/ 281282 w 427553"/>
                  <a:gd name="connsiteY518" fmla="*/ 136292 h 356202"/>
                  <a:gd name="connsiteX519" fmla="*/ 280966 w 427553"/>
                  <a:gd name="connsiteY519" fmla="*/ 136350 h 356202"/>
                  <a:gd name="connsiteX520" fmla="*/ 279988 w 427553"/>
                  <a:gd name="connsiteY520" fmla="*/ 135978 h 356202"/>
                  <a:gd name="connsiteX521" fmla="*/ 280085 w 427553"/>
                  <a:gd name="connsiteY521" fmla="*/ 135113 h 356202"/>
                  <a:gd name="connsiteX522" fmla="*/ 276384 w 427553"/>
                  <a:gd name="connsiteY522" fmla="*/ 133842 h 356202"/>
                  <a:gd name="connsiteX523" fmla="*/ 277283 w 427553"/>
                  <a:gd name="connsiteY523" fmla="*/ 134084 h 356202"/>
                  <a:gd name="connsiteX524" fmla="*/ 278420 w 427553"/>
                  <a:gd name="connsiteY524" fmla="*/ 134706 h 356202"/>
                  <a:gd name="connsiteX525" fmla="*/ 279556 w 427553"/>
                  <a:gd name="connsiteY525" fmla="*/ 135021 h 356202"/>
                  <a:gd name="connsiteX526" fmla="*/ 279903 w 427553"/>
                  <a:gd name="connsiteY526" fmla="*/ 136423 h 356202"/>
                  <a:gd name="connsiteX527" fmla="*/ 280219 w 427553"/>
                  <a:gd name="connsiteY527" fmla="*/ 136580 h 356202"/>
                  <a:gd name="connsiteX528" fmla="*/ 280486 w 427553"/>
                  <a:gd name="connsiteY528" fmla="*/ 136954 h 356202"/>
                  <a:gd name="connsiteX529" fmla="*/ 279319 w 427553"/>
                  <a:gd name="connsiteY529" fmla="*/ 137917 h 356202"/>
                  <a:gd name="connsiteX530" fmla="*/ 279611 w 427553"/>
                  <a:gd name="connsiteY530" fmla="*/ 138788 h 356202"/>
                  <a:gd name="connsiteX531" fmla="*/ 279374 w 427553"/>
                  <a:gd name="connsiteY531" fmla="*/ 138663 h 356202"/>
                  <a:gd name="connsiteX532" fmla="*/ 278420 w 427553"/>
                  <a:gd name="connsiteY532" fmla="*/ 137386 h 356202"/>
                  <a:gd name="connsiteX533" fmla="*/ 278152 w 427553"/>
                  <a:gd name="connsiteY533" fmla="*/ 137353 h 356202"/>
                  <a:gd name="connsiteX534" fmla="*/ 277490 w 427553"/>
                  <a:gd name="connsiteY534" fmla="*/ 136757 h 356202"/>
                  <a:gd name="connsiteX535" fmla="*/ 276669 w 427553"/>
                  <a:gd name="connsiteY535" fmla="*/ 136797 h 356202"/>
                  <a:gd name="connsiteX536" fmla="*/ 276195 w 427553"/>
                  <a:gd name="connsiteY536" fmla="*/ 135833 h 356202"/>
                  <a:gd name="connsiteX537" fmla="*/ 275800 w 427553"/>
                  <a:gd name="connsiteY537" fmla="*/ 135493 h 356202"/>
                  <a:gd name="connsiteX538" fmla="*/ 276013 w 427553"/>
                  <a:gd name="connsiteY538" fmla="*/ 134864 h 356202"/>
                  <a:gd name="connsiteX539" fmla="*/ 277496 w 427553"/>
                  <a:gd name="connsiteY539" fmla="*/ 135394 h 356202"/>
                  <a:gd name="connsiteX540" fmla="*/ 277654 w 427553"/>
                  <a:gd name="connsiteY540" fmla="*/ 135676 h 356202"/>
                  <a:gd name="connsiteX541" fmla="*/ 277788 w 427553"/>
                  <a:gd name="connsiteY541" fmla="*/ 135303 h 356202"/>
                  <a:gd name="connsiteX542" fmla="*/ 276335 w 427553"/>
                  <a:gd name="connsiteY542" fmla="*/ 134674 h 356202"/>
                  <a:gd name="connsiteX543" fmla="*/ 276359 w 427553"/>
                  <a:gd name="connsiteY543" fmla="*/ 134110 h 356202"/>
                  <a:gd name="connsiteX544" fmla="*/ 276232 w 427553"/>
                  <a:gd name="connsiteY544" fmla="*/ 133900 h 356202"/>
                  <a:gd name="connsiteX545" fmla="*/ 276384 w 427553"/>
                  <a:gd name="connsiteY545" fmla="*/ 133842 h 356202"/>
                  <a:gd name="connsiteX546" fmla="*/ 273369 w 427553"/>
                  <a:gd name="connsiteY546" fmla="*/ 131961 h 356202"/>
                  <a:gd name="connsiteX547" fmla="*/ 273631 w 427553"/>
                  <a:gd name="connsiteY547" fmla="*/ 131967 h 356202"/>
                  <a:gd name="connsiteX548" fmla="*/ 274585 w 427553"/>
                  <a:gd name="connsiteY548" fmla="*/ 132682 h 356202"/>
                  <a:gd name="connsiteX549" fmla="*/ 274481 w 427553"/>
                  <a:gd name="connsiteY549" fmla="*/ 132839 h 356202"/>
                  <a:gd name="connsiteX550" fmla="*/ 274323 w 427553"/>
                  <a:gd name="connsiteY550" fmla="*/ 132806 h 356202"/>
                  <a:gd name="connsiteX551" fmla="*/ 274269 w 427553"/>
                  <a:gd name="connsiteY551" fmla="*/ 133585 h 356202"/>
                  <a:gd name="connsiteX552" fmla="*/ 274585 w 427553"/>
                  <a:gd name="connsiteY552" fmla="*/ 133585 h 356202"/>
                  <a:gd name="connsiteX553" fmla="*/ 274956 w 427553"/>
                  <a:gd name="connsiteY553" fmla="*/ 134582 h 356202"/>
                  <a:gd name="connsiteX554" fmla="*/ 275168 w 427553"/>
                  <a:gd name="connsiteY554" fmla="*/ 134706 h 356202"/>
                  <a:gd name="connsiteX555" fmla="*/ 275405 w 427553"/>
                  <a:gd name="connsiteY555" fmla="*/ 135270 h 356202"/>
                  <a:gd name="connsiteX556" fmla="*/ 274913 w 427553"/>
                  <a:gd name="connsiteY556" fmla="*/ 136233 h 356202"/>
                  <a:gd name="connsiteX557" fmla="*/ 274591 w 427553"/>
                  <a:gd name="connsiteY557" fmla="*/ 136449 h 356202"/>
                  <a:gd name="connsiteX558" fmla="*/ 274220 w 427553"/>
                  <a:gd name="connsiteY558" fmla="*/ 136449 h 356202"/>
                  <a:gd name="connsiteX559" fmla="*/ 273509 w 427553"/>
                  <a:gd name="connsiteY559" fmla="*/ 135486 h 356202"/>
                  <a:gd name="connsiteX560" fmla="*/ 273059 w 427553"/>
                  <a:gd name="connsiteY560" fmla="*/ 135139 h 356202"/>
                  <a:gd name="connsiteX561" fmla="*/ 272713 w 427553"/>
                  <a:gd name="connsiteY561" fmla="*/ 135079 h 356202"/>
                  <a:gd name="connsiteX562" fmla="*/ 272658 w 427553"/>
                  <a:gd name="connsiteY562" fmla="*/ 134864 h 356202"/>
                  <a:gd name="connsiteX563" fmla="*/ 272312 w 427553"/>
                  <a:gd name="connsiteY563" fmla="*/ 134615 h 356202"/>
                  <a:gd name="connsiteX564" fmla="*/ 272543 w 427553"/>
                  <a:gd name="connsiteY564" fmla="*/ 134176 h 356202"/>
                  <a:gd name="connsiteX565" fmla="*/ 272336 w 427553"/>
                  <a:gd name="connsiteY565" fmla="*/ 133645 h 356202"/>
                  <a:gd name="connsiteX566" fmla="*/ 272597 w 427553"/>
                  <a:gd name="connsiteY566" fmla="*/ 133277 h 356202"/>
                  <a:gd name="connsiteX567" fmla="*/ 272597 w 427553"/>
                  <a:gd name="connsiteY567" fmla="*/ 132964 h 356202"/>
                  <a:gd name="connsiteX568" fmla="*/ 272439 w 427553"/>
                  <a:gd name="connsiteY568" fmla="*/ 132839 h 356202"/>
                  <a:gd name="connsiteX569" fmla="*/ 272573 w 427553"/>
                  <a:gd name="connsiteY569" fmla="*/ 132249 h 356202"/>
                  <a:gd name="connsiteX570" fmla="*/ 272841 w 427553"/>
                  <a:gd name="connsiteY570" fmla="*/ 132184 h 356202"/>
                  <a:gd name="connsiteX571" fmla="*/ 273132 w 427553"/>
                  <a:gd name="connsiteY571" fmla="*/ 132622 h 356202"/>
                  <a:gd name="connsiteX572" fmla="*/ 273400 w 427553"/>
                  <a:gd name="connsiteY572" fmla="*/ 132682 h 356202"/>
                  <a:gd name="connsiteX573" fmla="*/ 273266 w 427553"/>
                  <a:gd name="connsiteY573" fmla="*/ 132249 h 356202"/>
                  <a:gd name="connsiteX574" fmla="*/ 273369 w 427553"/>
                  <a:gd name="connsiteY574" fmla="*/ 131961 h 356202"/>
                  <a:gd name="connsiteX575" fmla="*/ 287986 w 427553"/>
                  <a:gd name="connsiteY575" fmla="*/ 129465 h 356202"/>
                  <a:gd name="connsiteX576" fmla="*/ 288514 w 427553"/>
                  <a:gd name="connsiteY576" fmla="*/ 129845 h 356202"/>
                  <a:gd name="connsiteX577" fmla="*/ 289146 w 427553"/>
                  <a:gd name="connsiteY577" fmla="*/ 129910 h 356202"/>
                  <a:gd name="connsiteX578" fmla="*/ 289250 w 427553"/>
                  <a:gd name="connsiteY578" fmla="*/ 130126 h 356202"/>
                  <a:gd name="connsiteX579" fmla="*/ 289171 w 427553"/>
                  <a:gd name="connsiteY579" fmla="*/ 130467 h 356202"/>
                  <a:gd name="connsiteX580" fmla="*/ 289037 w 427553"/>
                  <a:gd name="connsiteY580" fmla="*/ 130559 h 356202"/>
                  <a:gd name="connsiteX581" fmla="*/ 287900 w 427553"/>
                  <a:gd name="connsiteY581" fmla="*/ 130309 h 356202"/>
                  <a:gd name="connsiteX582" fmla="*/ 287742 w 427553"/>
                  <a:gd name="connsiteY582" fmla="*/ 129969 h 356202"/>
                  <a:gd name="connsiteX583" fmla="*/ 287821 w 427553"/>
                  <a:gd name="connsiteY583" fmla="*/ 129465 h 356202"/>
                  <a:gd name="connsiteX584" fmla="*/ 287986 w 427553"/>
                  <a:gd name="connsiteY584" fmla="*/ 129465 h 356202"/>
                  <a:gd name="connsiteX585" fmla="*/ 74090 w 427553"/>
                  <a:gd name="connsiteY585" fmla="*/ 128383 h 356202"/>
                  <a:gd name="connsiteX586" fmla="*/ 74194 w 427553"/>
                  <a:gd name="connsiteY586" fmla="*/ 128633 h 356202"/>
                  <a:gd name="connsiteX587" fmla="*/ 75281 w 427553"/>
                  <a:gd name="connsiteY587" fmla="*/ 129038 h 356202"/>
                  <a:gd name="connsiteX588" fmla="*/ 75281 w 427553"/>
                  <a:gd name="connsiteY588" fmla="*/ 129379 h 356202"/>
                  <a:gd name="connsiteX589" fmla="*/ 75464 w 427553"/>
                  <a:gd name="connsiteY589" fmla="*/ 129569 h 356202"/>
                  <a:gd name="connsiteX590" fmla="*/ 76150 w 427553"/>
                  <a:gd name="connsiteY590" fmla="*/ 129661 h 356202"/>
                  <a:gd name="connsiteX591" fmla="*/ 76363 w 427553"/>
                  <a:gd name="connsiteY591" fmla="*/ 129818 h 356202"/>
                  <a:gd name="connsiteX592" fmla="*/ 76783 w 427553"/>
                  <a:gd name="connsiteY592" fmla="*/ 132249 h 356202"/>
                  <a:gd name="connsiteX593" fmla="*/ 77153 w 427553"/>
                  <a:gd name="connsiteY593" fmla="*/ 133245 h 356202"/>
                  <a:gd name="connsiteX594" fmla="*/ 77153 w 427553"/>
                  <a:gd name="connsiteY594" fmla="*/ 134208 h 356202"/>
                  <a:gd name="connsiteX595" fmla="*/ 76491 w 427553"/>
                  <a:gd name="connsiteY595" fmla="*/ 134333 h 356202"/>
                  <a:gd name="connsiteX596" fmla="*/ 76199 w 427553"/>
                  <a:gd name="connsiteY596" fmla="*/ 134143 h 356202"/>
                  <a:gd name="connsiteX597" fmla="*/ 76017 w 427553"/>
                  <a:gd name="connsiteY597" fmla="*/ 134765 h 356202"/>
                  <a:gd name="connsiteX598" fmla="*/ 76357 w 427553"/>
                  <a:gd name="connsiteY598" fmla="*/ 135099 h 356202"/>
                  <a:gd name="connsiteX599" fmla="*/ 76248 w 427553"/>
                  <a:gd name="connsiteY599" fmla="*/ 135172 h 356202"/>
                  <a:gd name="connsiteX600" fmla="*/ 75877 w 427553"/>
                  <a:gd name="connsiteY600" fmla="*/ 134982 h 356202"/>
                  <a:gd name="connsiteX601" fmla="*/ 75111 w 427553"/>
                  <a:gd name="connsiteY601" fmla="*/ 136259 h 356202"/>
                  <a:gd name="connsiteX602" fmla="*/ 75379 w 427553"/>
                  <a:gd name="connsiteY602" fmla="*/ 136541 h 356202"/>
                  <a:gd name="connsiteX603" fmla="*/ 74984 w 427553"/>
                  <a:gd name="connsiteY603" fmla="*/ 136573 h 356202"/>
                  <a:gd name="connsiteX604" fmla="*/ 74692 w 427553"/>
                  <a:gd name="connsiteY604" fmla="*/ 138690 h 356202"/>
                  <a:gd name="connsiteX605" fmla="*/ 74534 w 427553"/>
                  <a:gd name="connsiteY605" fmla="*/ 141802 h 356202"/>
                  <a:gd name="connsiteX606" fmla="*/ 74613 w 427553"/>
                  <a:gd name="connsiteY606" fmla="*/ 142425 h 356202"/>
                  <a:gd name="connsiteX607" fmla="*/ 73744 w 427553"/>
                  <a:gd name="connsiteY607" fmla="*/ 142582 h 356202"/>
                  <a:gd name="connsiteX608" fmla="*/ 73513 w 427553"/>
                  <a:gd name="connsiteY608" fmla="*/ 142425 h 356202"/>
                  <a:gd name="connsiteX609" fmla="*/ 73537 w 427553"/>
                  <a:gd name="connsiteY609" fmla="*/ 141835 h 356202"/>
                  <a:gd name="connsiteX610" fmla="*/ 73963 w 427553"/>
                  <a:gd name="connsiteY610" fmla="*/ 141868 h 356202"/>
                  <a:gd name="connsiteX611" fmla="*/ 73963 w 427553"/>
                  <a:gd name="connsiteY611" fmla="*/ 140492 h 356202"/>
                  <a:gd name="connsiteX612" fmla="*/ 74206 w 427553"/>
                  <a:gd name="connsiteY612" fmla="*/ 138749 h 356202"/>
                  <a:gd name="connsiteX613" fmla="*/ 74206 w 427553"/>
                  <a:gd name="connsiteY613" fmla="*/ 136941 h 356202"/>
                  <a:gd name="connsiteX614" fmla="*/ 73987 w 427553"/>
                  <a:gd name="connsiteY614" fmla="*/ 136259 h 356202"/>
                  <a:gd name="connsiteX615" fmla="*/ 73750 w 427553"/>
                  <a:gd name="connsiteY615" fmla="*/ 136102 h 356202"/>
                  <a:gd name="connsiteX616" fmla="*/ 73750 w 427553"/>
                  <a:gd name="connsiteY616" fmla="*/ 135637 h 356202"/>
                  <a:gd name="connsiteX617" fmla="*/ 73537 w 427553"/>
                  <a:gd name="connsiteY617" fmla="*/ 135604 h 356202"/>
                  <a:gd name="connsiteX618" fmla="*/ 73403 w 427553"/>
                  <a:gd name="connsiteY618" fmla="*/ 135918 h 356202"/>
                  <a:gd name="connsiteX619" fmla="*/ 73245 w 427553"/>
                  <a:gd name="connsiteY619" fmla="*/ 135859 h 356202"/>
                  <a:gd name="connsiteX620" fmla="*/ 73373 w 427553"/>
                  <a:gd name="connsiteY620" fmla="*/ 135421 h 356202"/>
                  <a:gd name="connsiteX621" fmla="*/ 71811 w 427553"/>
                  <a:gd name="connsiteY621" fmla="*/ 134424 h 356202"/>
                  <a:gd name="connsiteX622" fmla="*/ 71337 w 427553"/>
                  <a:gd name="connsiteY622" fmla="*/ 132990 h 356202"/>
                  <a:gd name="connsiteX623" fmla="*/ 71258 w 427553"/>
                  <a:gd name="connsiteY623" fmla="*/ 132367 h 356202"/>
                  <a:gd name="connsiteX624" fmla="*/ 71787 w 427553"/>
                  <a:gd name="connsiteY624" fmla="*/ 131588 h 356202"/>
                  <a:gd name="connsiteX625" fmla="*/ 72577 w 427553"/>
                  <a:gd name="connsiteY625" fmla="*/ 129936 h 356202"/>
                  <a:gd name="connsiteX626" fmla="*/ 73209 w 427553"/>
                  <a:gd name="connsiteY626" fmla="*/ 129497 h 356202"/>
                  <a:gd name="connsiteX627" fmla="*/ 73604 w 427553"/>
                  <a:gd name="connsiteY627" fmla="*/ 128436 h 356202"/>
                  <a:gd name="connsiteX628" fmla="*/ 74090 w 427553"/>
                  <a:gd name="connsiteY628" fmla="*/ 128383 h 356202"/>
                  <a:gd name="connsiteX629" fmla="*/ 289705 w 427553"/>
                  <a:gd name="connsiteY629" fmla="*/ 127414 h 356202"/>
                  <a:gd name="connsiteX630" fmla="*/ 289942 w 427553"/>
                  <a:gd name="connsiteY630" fmla="*/ 127663 h 356202"/>
                  <a:gd name="connsiteX631" fmla="*/ 290094 w 427553"/>
                  <a:gd name="connsiteY631" fmla="*/ 128344 h 356202"/>
                  <a:gd name="connsiteX632" fmla="*/ 289778 w 427553"/>
                  <a:gd name="connsiteY632" fmla="*/ 128541 h 356202"/>
                  <a:gd name="connsiteX633" fmla="*/ 289675 w 427553"/>
                  <a:gd name="connsiteY633" fmla="*/ 129038 h 356202"/>
                  <a:gd name="connsiteX634" fmla="*/ 289201 w 427553"/>
                  <a:gd name="connsiteY634" fmla="*/ 129229 h 356202"/>
                  <a:gd name="connsiteX635" fmla="*/ 288940 w 427553"/>
                  <a:gd name="connsiteY635" fmla="*/ 128979 h 356202"/>
                  <a:gd name="connsiteX636" fmla="*/ 288757 w 427553"/>
                  <a:gd name="connsiteY636" fmla="*/ 128233 h 356202"/>
                  <a:gd name="connsiteX637" fmla="*/ 289231 w 427553"/>
                  <a:gd name="connsiteY637" fmla="*/ 127519 h 356202"/>
                  <a:gd name="connsiteX638" fmla="*/ 289705 w 427553"/>
                  <a:gd name="connsiteY638" fmla="*/ 127414 h 356202"/>
                  <a:gd name="connsiteX639" fmla="*/ 283841 w 427553"/>
                  <a:gd name="connsiteY639" fmla="*/ 127027 h 356202"/>
                  <a:gd name="connsiteX640" fmla="*/ 284552 w 427553"/>
                  <a:gd name="connsiteY640" fmla="*/ 127571 h 356202"/>
                  <a:gd name="connsiteX641" fmla="*/ 285245 w 427553"/>
                  <a:gd name="connsiteY641" fmla="*/ 127696 h 356202"/>
                  <a:gd name="connsiteX642" fmla="*/ 285688 w 427553"/>
                  <a:gd name="connsiteY642" fmla="*/ 128292 h 356202"/>
                  <a:gd name="connsiteX643" fmla="*/ 286083 w 427553"/>
                  <a:gd name="connsiteY643" fmla="*/ 128259 h 356202"/>
                  <a:gd name="connsiteX644" fmla="*/ 286715 w 427553"/>
                  <a:gd name="connsiteY644" fmla="*/ 128606 h 356202"/>
                  <a:gd name="connsiteX645" fmla="*/ 287013 w 427553"/>
                  <a:gd name="connsiteY645" fmla="*/ 129038 h 356202"/>
                  <a:gd name="connsiteX646" fmla="*/ 287062 w 427553"/>
                  <a:gd name="connsiteY646" fmla="*/ 130225 h 356202"/>
                  <a:gd name="connsiteX647" fmla="*/ 285822 w 427553"/>
                  <a:gd name="connsiteY647" fmla="*/ 129976 h 356202"/>
                  <a:gd name="connsiteX648" fmla="*/ 285081 w 427553"/>
                  <a:gd name="connsiteY648" fmla="*/ 130664 h 356202"/>
                  <a:gd name="connsiteX649" fmla="*/ 284868 w 427553"/>
                  <a:gd name="connsiteY649" fmla="*/ 130506 h 356202"/>
                  <a:gd name="connsiteX650" fmla="*/ 284315 w 427553"/>
                  <a:gd name="connsiteY650" fmla="*/ 130539 h 356202"/>
                  <a:gd name="connsiteX651" fmla="*/ 283020 w 427553"/>
                  <a:gd name="connsiteY651" fmla="*/ 129104 h 356202"/>
                  <a:gd name="connsiteX652" fmla="*/ 282917 w 427553"/>
                  <a:gd name="connsiteY652" fmla="*/ 128606 h 356202"/>
                  <a:gd name="connsiteX653" fmla="*/ 282571 w 427553"/>
                  <a:gd name="connsiteY653" fmla="*/ 128574 h 356202"/>
                  <a:gd name="connsiteX654" fmla="*/ 282309 w 427553"/>
                  <a:gd name="connsiteY654" fmla="*/ 128108 h 356202"/>
                  <a:gd name="connsiteX655" fmla="*/ 283737 w 427553"/>
                  <a:gd name="connsiteY655" fmla="*/ 127453 h 356202"/>
                  <a:gd name="connsiteX656" fmla="*/ 283841 w 427553"/>
                  <a:gd name="connsiteY656" fmla="*/ 127027 h 356202"/>
                  <a:gd name="connsiteX657" fmla="*/ 284126 w 427553"/>
                  <a:gd name="connsiteY657" fmla="*/ 124531 h 356202"/>
                  <a:gd name="connsiteX658" fmla="*/ 287086 w 427553"/>
                  <a:gd name="connsiteY658" fmla="*/ 125265 h 356202"/>
                  <a:gd name="connsiteX659" fmla="*/ 287512 w 427553"/>
                  <a:gd name="connsiteY659" fmla="*/ 125055 h 356202"/>
                  <a:gd name="connsiteX660" fmla="*/ 287986 w 427553"/>
                  <a:gd name="connsiteY660" fmla="*/ 125703 h 356202"/>
                  <a:gd name="connsiteX661" fmla="*/ 288356 w 427553"/>
                  <a:gd name="connsiteY661" fmla="*/ 125546 h 356202"/>
                  <a:gd name="connsiteX662" fmla="*/ 288672 w 427553"/>
                  <a:gd name="connsiteY662" fmla="*/ 125703 h 356202"/>
                  <a:gd name="connsiteX663" fmla="*/ 289304 w 427553"/>
                  <a:gd name="connsiteY663" fmla="*/ 125736 h 356202"/>
                  <a:gd name="connsiteX664" fmla="*/ 290575 w 427553"/>
                  <a:gd name="connsiteY664" fmla="*/ 125520 h 356202"/>
                  <a:gd name="connsiteX665" fmla="*/ 291207 w 427553"/>
                  <a:gd name="connsiteY665" fmla="*/ 125828 h 356202"/>
                  <a:gd name="connsiteX666" fmla="*/ 290836 w 427553"/>
                  <a:gd name="connsiteY666" fmla="*/ 125920 h 356202"/>
                  <a:gd name="connsiteX667" fmla="*/ 290678 w 427553"/>
                  <a:gd name="connsiteY667" fmla="*/ 127165 h 356202"/>
                  <a:gd name="connsiteX668" fmla="*/ 290046 w 427553"/>
                  <a:gd name="connsiteY668" fmla="*/ 125959 h 356202"/>
                  <a:gd name="connsiteX669" fmla="*/ 289669 w 427553"/>
                  <a:gd name="connsiteY669" fmla="*/ 125926 h 356202"/>
                  <a:gd name="connsiteX670" fmla="*/ 289383 w 427553"/>
                  <a:gd name="connsiteY670" fmla="*/ 126084 h 356202"/>
                  <a:gd name="connsiteX671" fmla="*/ 289329 w 427553"/>
                  <a:gd name="connsiteY671" fmla="*/ 126241 h 356202"/>
                  <a:gd name="connsiteX672" fmla="*/ 290568 w 427553"/>
                  <a:gd name="connsiteY672" fmla="*/ 127394 h 356202"/>
                  <a:gd name="connsiteX673" fmla="*/ 290435 w 427553"/>
                  <a:gd name="connsiteY673" fmla="*/ 127584 h 356202"/>
                  <a:gd name="connsiteX674" fmla="*/ 290003 w 427553"/>
                  <a:gd name="connsiteY674" fmla="*/ 127329 h 356202"/>
                  <a:gd name="connsiteX675" fmla="*/ 289189 w 427553"/>
                  <a:gd name="connsiteY675" fmla="*/ 127302 h 356202"/>
                  <a:gd name="connsiteX676" fmla="*/ 288715 w 427553"/>
                  <a:gd name="connsiteY676" fmla="*/ 126647 h 356202"/>
                  <a:gd name="connsiteX677" fmla="*/ 287609 w 427553"/>
                  <a:gd name="connsiteY677" fmla="*/ 126116 h 356202"/>
                  <a:gd name="connsiteX678" fmla="*/ 286600 w 427553"/>
                  <a:gd name="connsiteY678" fmla="*/ 126307 h 356202"/>
                  <a:gd name="connsiteX679" fmla="*/ 286339 w 427553"/>
                  <a:gd name="connsiteY679" fmla="*/ 126772 h 356202"/>
                  <a:gd name="connsiteX680" fmla="*/ 285810 w 427553"/>
                  <a:gd name="connsiteY680" fmla="*/ 126772 h 356202"/>
                  <a:gd name="connsiteX681" fmla="*/ 285415 w 427553"/>
                  <a:gd name="connsiteY681" fmla="*/ 126516 h 356202"/>
                  <a:gd name="connsiteX682" fmla="*/ 285044 w 427553"/>
                  <a:gd name="connsiteY682" fmla="*/ 126490 h 356202"/>
                  <a:gd name="connsiteX683" fmla="*/ 284728 w 427553"/>
                  <a:gd name="connsiteY683" fmla="*/ 126116 h 356202"/>
                  <a:gd name="connsiteX684" fmla="*/ 284752 w 427553"/>
                  <a:gd name="connsiteY684" fmla="*/ 125710 h 356202"/>
                  <a:gd name="connsiteX685" fmla="*/ 284145 w 427553"/>
                  <a:gd name="connsiteY685" fmla="*/ 125429 h 356202"/>
                  <a:gd name="connsiteX686" fmla="*/ 284278 w 427553"/>
                  <a:gd name="connsiteY686" fmla="*/ 124990 h 356202"/>
                  <a:gd name="connsiteX687" fmla="*/ 284169 w 427553"/>
                  <a:gd name="connsiteY687" fmla="*/ 124740 h 356202"/>
                  <a:gd name="connsiteX688" fmla="*/ 283877 w 427553"/>
                  <a:gd name="connsiteY688" fmla="*/ 124682 h 356202"/>
                  <a:gd name="connsiteX689" fmla="*/ 283902 w 427553"/>
                  <a:gd name="connsiteY689" fmla="*/ 124524 h 356202"/>
                  <a:gd name="connsiteX690" fmla="*/ 284126 w 427553"/>
                  <a:gd name="connsiteY690" fmla="*/ 124531 h 356202"/>
                  <a:gd name="connsiteX691" fmla="*/ 280024 w 427553"/>
                  <a:gd name="connsiteY691" fmla="*/ 123653 h 356202"/>
                  <a:gd name="connsiteX692" fmla="*/ 280346 w 427553"/>
                  <a:gd name="connsiteY692" fmla="*/ 123699 h 356202"/>
                  <a:gd name="connsiteX693" fmla="*/ 280401 w 427553"/>
                  <a:gd name="connsiteY693" fmla="*/ 123830 h 356202"/>
                  <a:gd name="connsiteX694" fmla="*/ 279927 w 427553"/>
                  <a:gd name="connsiteY694" fmla="*/ 124236 h 356202"/>
                  <a:gd name="connsiteX695" fmla="*/ 279374 w 427553"/>
                  <a:gd name="connsiteY695" fmla="*/ 125297 h 356202"/>
                  <a:gd name="connsiteX696" fmla="*/ 279295 w 427553"/>
                  <a:gd name="connsiteY696" fmla="*/ 125795 h 356202"/>
                  <a:gd name="connsiteX697" fmla="*/ 278632 w 427553"/>
                  <a:gd name="connsiteY697" fmla="*/ 126608 h 356202"/>
                  <a:gd name="connsiteX698" fmla="*/ 278316 w 427553"/>
                  <a:gd name="connsiteY698" fmla="*/ 127604 h 356202"/>
                  <a:gd name="connsiteX699" fmla="*/ 278341 w 427553"/>
                  <a:gd name="connsiteY699" fmla="*/ 128167 h 356202"/>
                  <a:gd name="connsiteX700" fmla="*/ 278924 w 427553"/>
                  <a:gd name="connsiteY700" fmla="*/ 129976 h 356202"/>
                  <a:gd name="connsiteX701" fmla="*/ 279240 w 427553"/>
                  <a:gd name="connsiteY701" fmla="*/ 130506 h 356202"/>
                  <a:gd name="connsiteX702" fmla="*/ 279398 w 427553"/>
                  <a:gd name="connsiteY702" fmla="*/ 131194 h 356202"/>
                  <a:gd name="connsiteX703" fmla="*/ 279982 w 427553"/>
                  <a:gd name="connsiteY703" fmla="*/ 132190 h 356202"/>
                  <a:gd name="connsiteX704" fmla="*/ 280194 w 427553"/>
                  <a:gd name="connsiteY704" fmla="*/ 133219 h 356202"/>
                  <a:gd name="connsiteX705" fmla="*/ 279878 w 427553"/>
                  <a:gd name="connsiteY705" fmla="*/ 134032 h 356202"/>
                  <a:gd name="connsiteX706" fmla="*/ 279666 w 427553"/>
                  <a:gd name="connsiteY706" fmla="*/ 134064 h 356202"/>
                  <a:gd name="connsiteX707" fmla="*/ 279404 w 427553"/>
                  <a:gd name="connsiteY707" fmla="*/ 133350 h 356202"/>
                  <a:gd name="connsiteX708" fmla="*/ 279477 w 427553"/>
                  <a:gd name="connsiteY708" fmla="*/ 132885 h 356202"/>
                  <a:gd name="connsiteX709" fmla="*/ 279350 w 427553"/>
                  <a:gd name="connsiteY709" fmla="*/ 132636 h 356202"/>
                  <a:gd name="connsiteX710" fmla="*/ 279167 w 427553"/>
                  <a:gd name="connsiteY710" fmla="*/ 132885 h 356202"/>
                  <a:gd name="connsiteX711" fmla="*/ 278821 w 427553"/>
                  <a:gd name="connsiteY711" fmla="*/ 132918 h 356202"/>
                  <a:gd name="connsiteX712" fmla="*/ 275885 w 427553"/>
                  <a:gd name="connsiteY712" fmla="*/ 131424 h 356202"/>
                  <a:gd name="connsiteX713" fmla="*/ 274117 w 427553"/>
                  <a:gd name="connsiteY713" fmla="*/ 131018 h 356202"/>
                  <a:gd name="connsiteX714" fmla="*/ 272634 w 427553"/>
                  <a:gd name="connsiteY714" fmla="*/ 129524 h 356202"/>
                  <a:gd name="connsiteX715" fmla="*/ 272476 w 427553"/>
                  <a:gd name="connsiteY715" fmla="*/ 129058 h 356202"/>
                  <a:gd name="connsiteX716" fmla="*/ 272610 w 427553"/>
                  <a:gd name="connsiteY716" fmla="*/ 128934 h 356202"/>
                  <a:gd name="connsiteX717" fmla="*/ 273059 w 427553"/>
                  <a:gd name="connsiteY717" fmla="*/ 129058 h 356202"/>
                  <a:gd name="connsiteX718" fmla="*/ 274779 w 427553"/>
                  <a:gd name="connsiteY718" fmla="*/ 128770 h 356202"/>
                  <a:gd name="connsiteX719" fmla="*/ 276128 w 427553"/>
                  <a:gd name="connsiteY719" fmla="*/ 128102 h 356202"/>
                  <a:gd name="connsiteX720" fmla="*/ 277660 w 427553"/>
                  <a:gd name="connsiteY720" fmla="*/ 126634 h 356202"/>
                  <a:gd name="connsiteX721" fmla="*/ 280024 w 427553"/>
                  <a:gd name="connsiteY721" fmla="*/ 123653 h 356202"/>
                  <a:gd name="connsiteX722" fmla="*/ 18317 w 427553"/>
                  <a:gd name="connsiteY722" fmla="*/ 121995 h 356202"/>
                  <a:gd name="connsiteX723" fmla="*/ 18688 w 427553"/>
                  <a:gd name="connsiteY723" fmla="*/ 122277 h 356202"/>
                  <a:gd name="connsiteX724" fmla="*/ 18585 w 427553"/>
                  <a:gd name="connsiteY724" fmla="*/ 122559 h 356202"/>
                  <a:gd name="connsiteX725" fmla="*/ 18743 w 427553"/>
                  <a:gd name="connsiteY725" fmla="*/ 122899 h 356202"/>
                  <a:gd name="connsiteX726" fmla="*/ 19430 w 427553"/>
                  <a:gd name="connsiteY726" fmla="*/ 123082 h 356202"/>
                  <a:gd name="connsiteX727" fmla="*/ 19484 w 427553"/>
                  <a:gd name="connsiteY727" fmla="*/ 123299 h 356202"/>
                  <a:gd name="connsiteX728" fmla="*/ 19223 w 427553"/>
                  <a:gd name="connsiteY728" fmla="*/ 123391 h 356202"/>
                  <a:gd name="connsiteX729" fmla="*/ 19223 w 427553"/>
                  <a:gd name="connsiteY729" fmla="*/ 123941 h 356202"/>
                  <a:gd name="connsiteX730" fmla="*/ 18244 w 427553"/>
                  <a:gd name="connsiteY730" fmla="*/ 125474 h 356202"/>
                  <a:gd name="connsiteX731" fmla="*/ 18196 w 427553"/>
                  <a:gd name="connsiteY731" fmla="*/ 125789 h 356202"/>
                  <a:gd name="connsiteX732" fmla="*/ 17904 w 427553"/>
                  <a:gd name="connsiteY732" fmla="*/ 125848 h 356202"/>
                  <a:gd name="connsiteX733" fmla="*/ 17588 w 427553"/>
                  <a:gd name="connsiteY733" fmla="*/ 125474 h 356202"/>
                  <a:gd name="connsiteX734" fmla="*/ 17430 w 427553"/>
                  <a:gd name="connsiteY734" fmla="*/ 125003 h 356202"/>
                  <a:gd name="connsiteX735" fmla="*/ 16901 w 427553"/>
                  <a:gd name="connsiteY735" fmla="*/ 124505 h 356202"/>
                  <a:gd name="connsiteX736" fmla="*/ 16877 w 427553"/>
                  <a:gd name="connsiteY736" fmla="*/ 124256 h 356202"/>
                  <a:gd name="connsiteX737" fmla="*/ 17327 w 427553"/>
                  <a:gd name="connsiteY737" fmla="*/ 123424 h 356202"/>
                  <a:gd name="connsiteX738" fmla="*/ 17351 w 427553"/>
                  <a:gd name="connsiteY738" fmla="*/ 122637 h 356202"/>
                  <a:gd name="connsiteX739" fmla="*/ 17667 w 427553"/>
                  <a:gd name="connsiteY739" fmla="*/ 122264 h 356202"/>
                  <a:gd name="connsiteX740" fmla="*/ 18093 w 427553"/>
                  <a:gd name="connsiteY740" fmla="*/ 122231 h 356202"/>
                  <a:gd name="connsiteX741" fmla="*/ 18317 w 427553"/>
                  <a:gd name="connsiteY741" fmla="*/ 121995 h 356202"/>
                  <a:gd name="connsiteX742" fmla="*/ 288624 w 427553"/>
                  <a:gd name="connsiteY742" fmla="*/ 119977 h 356202"/>
                  <a:gd name="connsiteX743" fmla="*/ 289019 w 427553"/>
                  <a:gd name="connsiteY743" fmla="*/ 119997 h 356202"/>
                  <a:gd name="connsiteX744" fmla="*/ 289651 w 427553"/>
                  <a:gd name="connsiteY744" fmla="*/ 120495 h 356202"/>
                  <a:gd name="connsiteX745" fmla="*/ 289675 w 427553"/>
                  <a:gd name="connsiteY745" fmla="*/ 121432 h 356202"/>
                  <a:gd name="connsiteX746" fmla="*/ 289918 w 427553"/>
                  <a:gd name="connsiteY746" fmla="*/ 122172 h 356202"/>
                  <a:gd name="connsiteX747" fmla="*/ 289304 w 427553"/>
                  <a:gd name="connsiteY747" fmla="*/ 121962 h 356202"/>
                  <a:gd name="connsiteX748" fmla="*/ 288618 w 427553"/>
                  <a:gd name="connsiteY748" fmla="*/ 121995 h 356202"/>
                  <a:gd name="connsiteX749" fmla="*/ 288563 w 427553"/>
                  <a:gd name="connsiteY749" fmla="*/ 121713 h 356202"/>
                  <a:gd name="connsiteX750" fmla="*/ 288879 w 427553"/>
                  <a:gd name="connsiteY750" fmla="*/ 121058 h 356202"/>
                  <a:gd name="connsiteX751" fmla="*/ 288271 w 427553"/>
                  <a:gd name="connsiteY751" fmla="*/ 120527 h 356202"/>
                  <a:gd name="connsiteX752" fmla="*/ 288137 w 427553"/>
                  <a:gd name="connsiteY752" fmla="*/ 120246 h 356202"/>
                  <a:gd name="connsiteX753" fmla="*/ 288399 w 427553"/>
                  <a:gd name="connsiteY753" fmla="*/ 119964 h 356202"/>
                  <a:gd name="connsiteX754" fmla="*/ 288624 w 427553"/>
                  <a:gd name="connsiteY754" fmla="*/ 119977 h 356202"/>
                  <a:gd name="connsiteX755" fmla="*/ 287195 w 427553"/>
                  <a:gd name="connsiteY755" fmla="*/ 118044 h 356202"/>
                  <a:gd name="connsiteX756" fmla="*/ 287512 w 427553"/>
                  <a:gd name="connsiteY756" fmla="*/ 118188 h 356202"/>
                  <a:gd name="connsiteX757" fmla="*/ 287621 w 427553"/>
                  <a:gd name="connsiteY757" fmla="*/ 118595 h 356202"/>
                  <a:gd name="connsiteX758" fmla="*/ 287481 w 427553"/>
                  <a:gd name="connsiteY758" fmla="*/ 119093 h 356202"/>
                  <a:gd name="connsiteX759" fmla="*/ 287505 w 427553"/>
                  <a:gd name="connsiteY759" fmla="*/ 119938 h 356202"/>
                  <a:gd name="connsiteX760" fmla="*/ 288192 w 427553"/>
                  <a:gd name="connsiteY760" fmla="*/ 121150 h 356202"/>
                  <a:gd name="connsiteX761" fmla="*/ 287900 w 427553"/>
                  <a:gd name="connsiteY761" fmla="*/ 121648 h 356202"/>
                  <a:gd name="connsiteX762" fmla="*/ 287688 w 427553"/>
                  <a:gd name="connsiteY762" fmla="*/ 121648 h 356202"/>
                  <a:gd name="connsiteX763" fmla="*/ 286788 w 427553"/>
                  <a:gd name="connsiteY763" fmla="*/ 120835 h 356202"/>
                  <a:gd name="connsiteX764" fmla="*/ 286108 w 427553"/>
                  <a:gd name="connsiteY764" fmla="*/ 120986 h 356202"/>
                  <a:gd name="connsiteX765" fmla="*/ 285044 w 427553"/>
                  <a:gd name="connsiteY765" fmla="*/ 121615 h 356202"/>
                  <a:gd name="connsiteX766" fmla="*/ 283774 w 427553"/>
                  <a:gd name="connsiteY766" fmla="*/ 121025 h 356202"/>
                  <a:gd name="connsiteX767" fmla="*/ 283379 w 427553"/>
                  <a:gd name="connsiteY767" fmla="*/ 121209 h 356202"/>
                  <a:gd name="connsiteX768" fmla="*/ 282692 w 427553"/>
                  <a:gd name="connsiteY768" fmla="*/ 121209 h 356202"/>
                  <a:gd name="connsiteX769" fmla="*/ 282668 w 427553"/>
                  <a:gd name="connsiteY769" fmla="*/ 120868 h 356202"/>
                  <a:gd name="connsiteX770" fmla="*/ 282984 w 427553"/>
                  <a:gd name="connsiteY770" fmla="*/ 120619 h 356202"/>
                  <a:gd name="connsiteX771" fmla="*/ 282668 w 427553"/>
                  <a:gd name="connsiteY771" fmla="*/ 120462 h 356202"/>
                  <a:gd name="connsiteX772" fmla="*/ 283063 w 427553"/>
                  <a:gd name="connsiteY772" fmla="*/ 120220 h 356202"/>
                  <a:gd name="connsiteX773" fmla="*/ 283197 w 427553"/>
                  <a:gd name="connsiteY773" fmla="*/ 120403 h 356202"/>
                  <a:gd name="connsiteX774" fmla="*/ 283616 w 427553"/>
                  <a:gd name="connsiteY774" fmla="*/ 120337 h 356202"/>
                  <a:gd name="connsiteX775" fmla="*/ 283756 w 427553"/>
                  <a:gd name="connsiteY775" fmla="*/ 120744 h 356202"/>
                  <a:gd name="connsiteX776" fmla="*/ 284679 w 427553"/>
                  <a:gd name="connsiteY776" fmla="*/ 120246 h 356202"/>
                  <a:gd name="connsiteX777" fmla="*/ 285184 w 427553"/>
                  <a:gd name="connsiteY777" fmla="*/ 119715 h 356202"/>
                  <a:gd name="connsiteX778" fmla="*/ 285731 w 427553"/>
                  <a:gd name="connsiteY778" fmla="*/ 118778 h 356202"/>
                  <a:gd name="connsiteX779" fmla="*/ 285628 w 427553"/>
                  <a:gd name="connsiteY779" fmla="*/ 118405 h 356202"/>
                  <a:gd name="connsiteX780" fmla="*/ 285707 w 427553"/>
                  <a:gd name="connsiteY780" fmla="*/ 118247 h 356202"/>
                  <a:gd name="connsiteX781" fmla="*/ 286867 w 427553"/>
                  <a:gd name="connsiteY781" fmla="*/ 118188 h 356202"/>
                  <a:gd name="connsiteX782" fmla="*/ 287195 w 427553"/>
                  <a:gd name="connsiteY782" fmla="*/ 118044 h 356202"/>
                  <a:gd name="connsiteX783" fmla="*/ 293644 w 427553"/>
                  <a:gd name="connsiteY783" fmla="*/ 117356 h 356202"/>
                  <a:gd name="connsiteX784" fmla="*/ 294069 w 427553"/>
                  <a:gd name="connsiteY784" fmla="*/ 117723 h 356202"/>
                  <a:gd name="connsiteX785" fmla="*/ 294622 w 427553"/>
                  <a:gd name="connsiteY785" fmla="*/ 117848 h 356202"/>
                  <a:gd name="connsiteX786" fmla="*/ 294622 w 427553"/>
                  <a:gd name="connsiteY786" fmla="*/ 118090 h 356202"/>
                  <a:gd name="connsiteX787" fmla="*/ 295041 w 427553"/>
                  <a:gd name="connsiteY787" fmla="*/ 118470 h 356202"/>
                  <a:gd name="connsiteX788" fmla="*/ 295096 w 427553"/>
                  <a:gd name="connsiteY788" fmla="*/ 119034 h 356202"/>
                  <a:gd name="connsiteX789" fmla="*/ 294774 w 427553"/>
                  <a:gd name="connsiteY789" fmla="*/ 119034 h 356202"/>
                  <a:gd name="connsiteX790" fmla="*/ 294756 w 427553"/>
                  <a:gd name="connsiteY790" fmla="*/ 118693 h 356202"/>
                  <a:gd name="connsiteX791" fmla="*/ 294355 w 427553"/>
                  <a:gd name="connsiteY791" fmla="*/ 118634 h 356202"/>
                  <a:gd name="connsiteX792" fmla="*/ 293984 w 427553"/>
                  <a:gd name="connsiteY792" fmla="*/ 118660 h 356202"/>
                  <a:gd name="connsiteX793" fmla="*/ 293771 w 427553"/>
                  <a:gd name="connsiteY793" fmla="*/ 118883 h 356202"/>
                  <a:gd name="connsiteX794" fmla="*/ 293747 w 427553"/>
                  <a:gd name="connsiteY794" fmla="*/ 118136 h 356202"/>
                  <a:gd name="connsiteX795" fmla="*/ 293480 w 427553"/>
                  <a:gd name="connsiteY795" fmla="*/ 117638 h 356202"/>
                  <a:gd name="connsiteX796" fmla="*/ 293644 w 427553"/>
                  <a:gd name="connsiteY796" fmla="*/ 117356 h 356202"/>
                  <a:gd name="connsiteX797" fmla="*/ 97908 w 427553"/>
                  <a:gd name="connsiteY797" fmla="*/ 99515 h 356202"/>
                  <a:gd name="connsiteX798" fmla="*/ 98570 w 427553"/>
                  <a:gd name="connsiteY798" fmla="*/ 99783 h 356202"/>
                  <a:gd name="connsiteX799" fmla="*/ 98959 w 427553"/>
                  <a:gd name="connsiteY799" fmla="*/ 100688 h 356202"/>
                  <a:gd name="connsiteX800" fmla="*/ 98959 w 427553"/>
                  <a:gd name="connsiteY800" fmla="*/ 101218 h 356202"/>
                  <a:gd name="connsiteX801" fmla="*/ 98619 w 427553"/>
                  <a:gd name="connsiteY801" fmla="*/ 101808 h 356202"/>
                  <a:gd name="connsiteX802" fmla="*/ 98594 w 427553"/>
                  <a:gd name="connsiteY802" fmla="*/ 102463 h 356202"/>
                  <a:gd name="connsiteX803" fmla="*/ 98357 w 427553"/>
                  <a:gd name="connsiteY803" fmla="*/ 102588 h 356202"/>
                  <a:gd name="connsiteX804" fmla="*/ 97725 w 427553"/>
                  <a:gd name="connsiteY804" fmla="*/ 102247 h 356202"/>
                  <a:gd name="connsiteX805" fmla="*/ 97543 w 427553"/>
                  <a:gd name="connsiteY805" fmla="*/ 101873 h 356202"/>
                  <a:gd name="connsiteX806" fmla="*/ 97537 w 427553"/>
                  <a:gd name="connsiteY806" fmla="*/ 101467 h 356202"/>
                  <a:gd name="connsiteX807" fmla="*/ 97093 w 427553"/>
                  <a:gd name="connsiteY807" fmla="*/ 101127 h 356202"/>
                  <a:gd name="connsiteX808" fmla="*/ 96881 w 427553"/>
                  <a:gd name="connsiteY808" fmla="*/ 100753 h 356202"/>
                  <a:gd name="connsiteX809" fmla="*/ 96856 w 427553"/>
                  <a:gd name="connsiteY809" fmla="*/ 100098 h 356202"/>
                  <a:gd name="connsiteX810" fmla="*/ 97093 w 427553"/>
                  <a:gd name="connsiteY810" fmla="*/ 99633 h 356202"/>
                  <a:gd name="connsiteX811" fmla="*/ 97908 w 427553"/>
                  <a:gd name="connsiteY811" fmla="*/ 99515 h 356202"/>
                  <a:gd name="connsiteX812" fmla="*/ 146278 w 427553"/>
                  <a:gd name="connsiteY812" fmla="*/ 88540 h 356202"/>
                  <a:gd name="connsiteX813" fmla="*/ 146940 w 427553"/>
                  <a:gd name="connsiteY813" fmla="*/ 88723 h 356202"/>
                  <a:gd name="connsiteX814" fmla="*/ 147390 w 427553"/>
                  <a:gd name="connsiteY814" fmla="*/ 89038 h 356202"/>
                  <a:gd name="connsiteX815" fmla="*/ 147840 w 427553"/>
                  <a:gd name="connsiteY815" fmla="*/ 90158 h 356202"/>
                  <a:gd name="connsiteX816" fmla="*/ 148180 w 427553"/>
                  <a:gd name="connsiteY816" fmla="*/ 90224 h 356202"/>
                  <a:gd name="connsiteX817" fmla="*/ 147943 w 427553"/>
                  <a:gd name="connsiteY817" fmla="*/ 90663 h 356202"/>
                  <a:gd name="connsiteX818" fmla="*/ 148606 w 427553"/>
                  <a:gd name="connsiteY818" fmla="*/ 91534 h 356202"/>
                  <a:gd name="connsiteX819" fmla="*/ 148630 w 427553"/>
                  <a:gd name="connsiteY819" fmla="*/ 91691 h 356202"/>
                  <a:gd name="connsiteX820" fmla="*/ 148472 w 427553"/>
                  <a:gd name="connsiteY820" fmla="*/ 91757 h 356202"/>
                  <a:gd name="connsiteX821" fmla="*/ 147810 w 427553"/>
                  <a:gd name="connsiteY821" fmla="*/ 90853 h 356202"/>
                  <a:gd name="connsiteX822" fmla="*/ 147573 w 427553"/>
                  <a:gd name="connsiteY822" fmla="*/ 91416 h 356202"/>
                  <a:gd name="connsiteX823" fmla="*/ 147627 w 427553"/>
                  <a:gd name="connsiteY823" fmla="*/ 92759 h 356202"/>
                  <a:gd name="connsiteX824" fmla="*/ 147287 w 427553"/>
                  <a:gd name="connsiteY824" fmla="*/ 92727 h 356202"/>
                  <a:gd name="connsiteX825" fmla="*/ 146995 w 427553"/>
                  <a:gd name="connsiteY825" fmla="*/ 92478 h 356202"/>
                  <a:gd name="connsiteX826" fmla="*/ 147056 w 427553"/>
                  <a:gd name="connsiteY826" fmla="*/ 92039 h 356202"/>
                  <a:gd name="connsiteX827" fmla="*/ 146600 w 427553"/>
                  <a:gd name="connsiteY827" fmla="*/ 91940 h 356202"/>
                  <a:gd name="connsiteX828" fmla="*/ 145919 w 427553"/>
                  <a:gd name="connsiteY828" fmla="*/ 90971 h 356202"/>
                  <a:gd name="connsiteX829" fmla="*/ 145445 w 427553"/>
                  <a:gd name="connsiteY829" fmla="*/ 90564 h 356202"/>
                  <a:gd name="connsiteX830" fmla="*/ 145257 w 427553"/>
                  <a:gd name="connsiteY830" fmla="*/ 90099 h 356202"/>
                  <a:gd name="connsiteX831" fmla="*/ 145233 w 427553"/>
                  <a:gd name="connsiteY831" fmla="*/ 89817 h 356202"/>
                  <a:gd name="connsiteX832" fmla="*/ 145737 w 427553"/>
                  <a:gd name="connsiteY832" fmla="*/ 88632 h 356202"/>
                  <a:gd name="connsiteX833" fmla="*/ 146278 w 427553"/>
                  <a:gd name="connsiteY833" fmla="*/ 88540 h 356202"/>
                  <a:gd name="connsiteX834" fmla="*/ 125451 w 427553"/>
                  <a:gd name="connsiteY834" fmla="*/ 83364 h 356202"/>
                  <a:gd name="connsiteX835" fmla="*/ 125736 w 427553"/>
                  <a:gd name="connsiteY835" fmla="*/ 83665 h 356202"/>
                  <a:gd name="connsiteX836" fmla="*/ 125900 w 427553"/>
                  <a:gd name="connsiteY836" fmla="*/ 84477 h 356202"/>
                  <a:gd name="connsiteX837" fmla="*/ 126405 w 427553"/>
                  <a:gd name="connsiteY837" fmla="*/ 84916 h 356202"/>
                  <a:gd name="connsiteX838" fmla="*/ 126405 w 427553"/>
                  <a:gd name="connsiteY838" fmla="*/ 85604 h 356202"/>
                  <a:gd name="connsiteX839" fmla="*/ 126350 w 427553"/>
                  <a:gd name="connsiteY839" fmla="*/ 85729 h 356202"/>
                  <a:gd name="connsiteX840" fmla="*/ 126216 w 427553"/>
                  <a:gd name="connsiteY840" fmla="*/ 85604 h 356202"/>
                  <a:gd name="connsiteX841" fmla="*/ 125979 w 427553"/>
                  <a:gd name="connsiteY841" fmla="*/ 85945 h 356202"/>
                  <a:gd name="connsiteX842" fmla="*/ 125876 w 427553"/>
                  <a:gd name="connsiteY842" fmla="*/ 85880 h 356202"/>
                  <a:gd name="connsiteX843" fmla="*/ 125876 w 427553"/>
                  <a:gd name="connsiteY843" fmla="*/ 85441 h 356202"/>
                  <a:gd name="connsiteX844" fmla="*/ 125584 w 427553"/>
                  <a:gd name="connsiteY844" fmla="*/ 85192 h 356202"/>
                  <a:gd name="connsiteX845" fmla="*/ 125481 w 427553"/>
                  <a:gd name="connsiteY845" fmla="*/ 84661 h 356202"/>
                  <a:gd name="connsiteX846" fmla="*/ 125244 w 427553"/>
                  <a:gd name="connsiteY846" fmla="*/ 84661 h 356202"/>
                  <a:gd name="connsiteX847" fmla="*/ 124424 w 427553"/>
                  <a:gd name="connsiteY847" fmla="*/ 84065 h 356202"/>
                  <a:gd name="connsiteX848" fmla="*/ 124424 w 427553"/>
                  <a:gd name="connsiteY848" fmla="*/ 83848 h 356202"/>
                  <a:gd name="connsiteX849" fmla="*/ 124715 w 427553"/>
                  <a:gd name="connsiteY849" fmla="*/ 83599 h 356202"/>
                  <a:gd name="connsiteX850" fmla="*/ 125189 w 427553"/>
                  <a:gd name="connsiteY850" fmla="*/ 83350 h 356202"/>
                  <a:gd name="connsiteX851" fmla="*/ 125451 w 427553"/>
                  <a:gd name="connsiteY851" fmla="*/ 83364 h 356202"/>
                  <a:gd name="connsiteX852" fmla="*/ 82362 w 427553"/>
                  <a:gd name="connsiteY852" fmla="*/ 81011 h 356202"/>
                  <a:gd name="connsiteX853" fmla="*/ 82574 w 427553"/>
                  <a:gd name="connsiteY853" fmla="*/ 81352 h 356202"/>
                  <a:gd name="connsiteX854" fmla="*/ 82550 w 427553"/>
                  <a:gd name="connsiteY854" fmla="*/ 81667 h 356202"/>
                  <a:gd name="connsiteX855" fmla="*/ 83370 w 427553"/>
                  <a:gd name="connsiteY855" fmla="*/ 82512 h 356202"/>
                  <a:gd name="connsiteX856" fmla="*/ 83370 w 427553"/>
                  <a:gd name="connsiteY856" fmla="*/ 82885 h 356202"/>
                  <a:gd name="connsiteX857" fmla="*/ 83109 w 427553"/>
                  <a:gd name="connsiteY857" fmla="*/ 82977 h 356202"/>
                  <a:gd name="connsiteX858" fmla="*/ 83030 w 427553"/>
                  <a:gd name="connsiteY858" fmla="*/ 83324 h 356202"/>
                  <a:gd name="connsiteX859" fmla="*/ 82629 w 427553"/>
                  <a:gd name="connsiteY859" fmla="*/ 83101 h 356202"/>
                  <a:gd name="connsiteX860" fmla="*/ 82125 w 427553"/>
                  <a:gd name="connsiteY860" fmla="*/ 82381 h 356202"/>
                  <a:gd name="connsiteX861" fmla="*/ 81991 w 427553"/>
                  <a:gd name="connsiteY861" fmla="*/ 81287 h 356202"/>
                  <a:gd name="connsiteX862" fmla="*/ 82362 w 427553"/>
                  <a:gd name="connsiteY862" fmla="*/ 81011 h 356202"/>
                  <a:gd name="connsiteX863" fmla="*/ 270890 w 427553"/>
                  <a:gd name="connsiteY863" fmla="*/ 161400 h 356202"/>
                  <a:gd name="connsiteX864" fmla="*/ 271388 w 427553"/>
                  <a:gd name="connsiteY864" fmla="*/ 161059 h 356202"/>
                  <a:gd name="connsiteX865" fmla="*/ 271467 w 427553"/>
                  <a:gd name="connsiteY865" fmla="*/ 160718 h 356202"/>
                  <a:gd name="connsiteX866" fmla="*/ 270987 w 427553"/>
                  <a:gd name="connsiteY866" fmla="*/ 160260 h 356202"/>
                  <a:gd name="connsiteX867" fmla="*/ 270671 w 427553"/>
                  <a:gd name="connsiteY867" fmla="*/ 159664 h 356202"/>
                  <a:gd name="connsiteX868" fmla="*/ 270908 w 427553"/>
                  <a:gd name="connsiteY868" fmla="*/ 159630 h 356202"/>
                  <a:gd name="connsiteX869" fmla="*/ 270853 w 427553"/>
                  <a:gd name="connsiteY869" fmla="*/ 159814 h 356202"/>
                  <a:gd name="connsiteX870" fmla="*/ 271145 w 427553"/>
                  <a:gd name="connsiteY870" fmla="*/ 160096 h 356202"/>
                  <a:gd name="connsiteX871" fmla="*/ 271595 w 427553"/>
                  <a:gd name="connsiteY871" fmla="*/ 160096 h 356202"/>
                  <a:gd name="connsiteX872" fmla="*/ 272889 w 427553"/>
                  <a:gd name="connsiteY872" fmla="*/ 159474 h 356202"/>
                  <a:gd name="connsiteX873" fmla="*/ 273102 w 427553"/>
                  <a:gd name="connsiteY873" fmla="*/ 159192 h 356202"/>
                  <a:gd name="connsiteX874" fmla="*/ 273710 w 427553"/>
                  <a:gd name="connsiteY874" fmla="*/ 159067 h 356202"/>
                  <a:gd name="connsiteX875" fmla="*/ 274080 w 427553"/>
                  <a:gd name="connsiteY875" fmla="*/ 158759 h 356202"/>
                  <a:gd name="connsiteX876" fmla="*/ 273789 w 427553"/>
                  <a:gd name="connsiteY876" fmla="*/ 158229 h 356202"/>
                  <a:gd name="connsiteX877" fmla="*/ 273947 w 427553"/>
                  <a:gd name="connsiteY877" fmla="*/ 158012 h 356202"/>
                  <a:gd name="connsiteX878" fmla="*/ 274238 w 427553"/>
                  <a:gd name="connsiteY878" fmla="*/ 158229 h 356202"/>
                  <a:gd name="connsiteX879" fmla="*/ 274317 w 427553"/>
                  <a:gd name="connsiteY879" fmla="*/ 158576 h 356202"/>
                  <a:gd name="connsiteX880" fmla="*/ 274949 w 427553"/>
                  <a:gd name="connsiteY880" fmla="*/ 158136 h 356202"/>
                  <a:gd name="connsiteX881" fmla="*/ 275186 w 427553"/>
                  <a:gd name="connsiteY881" fmla="*/ 157862 h 356202"/>
                  <a:gd name="connsiteX882" fmla="*/ 275162 w 427553"/>
                  <a:gd name="connsiteY882" fmla="*/ 157423 h 356202"/>
                  <a:gd name="connsiteX883" fmla="*/ 276299 w 427553"/>
                  <a:gd name="connsiteY883" fmla="*/ 156768 h 356202"/>
                  <a:gd name="connsiteX884" fmla="*/ 276615 w 427553"/>
                  <a:gd name="connsiteY884" fmla="*/ 156329 h 356202"/>
                  <a:gd name="connsiteX885" fmla="*/ 276773 w 427553"/>
                  <a:gd name="connsiteY885" fmla="*/ 156014 h 356202"/>
                  <a:gd name="connsiteX886" fmla="*/ 276645 w 427553"/>
                  <a:gd name="connsiteY886" fmla="*/ 155896 h 356202"/>
                  <a:gd name="connsiteX887" fmla="*/ 276037 w 427553"/>
                  <a:gd name="connsiteY887" fmla="*/ 156584 h 356202"/>
                  <a:gd name="connsiteX888" fmla="*/ 275667 w 427553"/>
                  <a:gd name="connsiteY888" fmla="*/ 156551 h 356202"/>
                  <a:gd name="connsiteX889" fmla="*/ 276171 w 427553"/>
                  <a:gd name="connsiteY889" fmla="*/ 156210 h 356202"/>
                  <a:gd name="connsiteX890" fmla="*/ 276675 w 427553"/>
                  <a:gd name="connsiteY890" fmla="*/ 155175 h 356202"/>
                  <a:gd name="connsiteX891" fmla="*/ 276937 w 427553"/>
                  <a:gd name="connsiteY891" fmla="*/ 155090 h 356202"/>
                  <a:gd name="connsiteX892" fmla="*/ 277119 w 427553"/>
                  <a:gd name="connsiteY892" fmla="*/ 154219 h 356202"/>
                  <a:gd name="connsiteX893" fmla="*/ 277624 w 427553"/>
                  <a:gd name="connsiteY893" fmla="*/ 153649 h 356202"/>
                  <a:gd name="connsiteX894" fmla="*/ 278207 w 427553"/>
                  <a:gd name="connsiteY894" fmla="*/ 154278 h 356202"/>
                  <a:gd name="connsiteX895" fmla="*/ 278681 w 427553"/>
                  <a:gd name="connsiteY895" fmla="*/ 154402 h 356202"/>
                  <a:gd name="connsiteX896" fmla="*/ 284181 w 427553"/>
                  <a:gd name="connsiteY896" fmla="*/ 154094 h 356202"/>
                  <a:gd name="connsiteX897" fmla="*/ 284315 w 427553"/>
                  <a:gd name="connsiteY897" fmla="*/ 154094 h 356202"/>
                  <a:gd name="connsiteX898" fmla="*/ 284448 w 427553"/>
                  <a:gd name="connsiteY898" fmla="*/ 154402 h 356202"/>
                  <a:gd name="connsiteX899" fmla="*/ 284977 w 427553"/>
                  <a:gd name="connsiteY899" fmla="*/ 154402 h 356202"/>
                  <a:gd name="connsiteX900" fmla="*/ 284898 w 427553"/>
                  <a:gd name="connsiteY900" fmla="*/ 154003 h 356202"/>
                  <a:gd name="connsiteX901" fmla="*/ 284527 w 427553"/>
                  <a:gd name="connsiteY901" fmla="*/ 153963 h 356202"/>
                  <a:gd name="connsiteX902" fmla="*/ 278499 w 427553"/>
                  <a:gd name="connsiteY902" fmla="*/ 154244 h 356202"/>
                  <a:gd name="connsiteX903" fmla="*/ 277994 w 427553"/>
                  <a:gd name="connsiteY903" fmla="*/ 153904 h 356202"/>
                  <a:gd name="connsiteX904" fmla="*/ 277806 w 427553"/>
                  <a:gd name="connsiteY904" fmla="*/ 153347 h 356202"/>
                  <a:gd name="connsiteX905" fmla="*/ 278177 w 427553"/>
                  <a:gd name="connsiteY905" fmla="*/ 151853 h 356202"/>
                  <a:gd name="connsiteX906" fmla="*/ 278730 w 427553"/>
                  <a:gd name="connsiteY906" fmla="*/ 152161 h 356202"/>
                  <a:gd name="connsiteX907" fmla="*/ 278335 w 427553"/>
                  <a:gd name="connsiteY907" fmla="*/ 151355 h 356202"/>
                  <a:gd name="connsiteX908" fmla="*/ 278359 w 427553"/>
                  <a:gd name="connsiteY908" fmla="*/ 150890 h 356202"/>
                  <a:gd name="connsiteX909" fmla="*/ 278942 w 427553"/>
                  <a:gd name="connsiteY909" fmla="*/ 148518 h 356202"/>
                  <a:gd name="connsiteX910" fmla="*/ 279289 w 427553"/>
                  <a:gd name="connsiteY910" fmla="*/ 148558 h 356202"/>
                  <a:gd name="connsiteX911" fmla="*/ 279368 w 427553"/>
                  <a:gd name="connsiteY911" fmla="*/ 148367 h 356202"/>
                  <a:gd name="connsiteX912" fmla="*/ 279289 w 427553"/>
                  <a:gd name="connsiteY912" fmla="*/ 146841 h 356202"/>
                  <a:gd name="connsiteX913" fmla="*/ 279392 w 427553"/>
                  <a:gd name="connsiteY913" fmla="*/ 146625 h 356202"/>
                  <a:gd name="connsiteX914" fmla="*/ 279872 w 427553"/>
                  <a:gd name="connsiteY914" fmla="*/ 146435 h 356202"/>
                  <a:gd name="connsiteX915" fmla="*/ 281586 w 427553"/>
                  <a:gd name="connsiteY915" fmla="*/ 146559 h 356202"/>
                  <a:gd name="connsiteX916" fmla="*/ 282376 w 427553"/>
                  <a:gd name="connsiteY916" fmla="*/ 146342 h 356202"/>
                  <a:gd name="connsiteX917" fmla="*/ 282668 w 427553"/>
                  <a:gd name="connsiteY917" fmla="*/ 146468 h 356202"/>
                  <a:gd name="connsiteX918" fmla="*/ 283513 w 427553"/>
                  <a:gd name="connsiteY918" fmla="*/ 146278 h 356202"/>
                  <a:gd name="connsiteX919" fmla="*/ 283750 w 427553"/>
                  <a:gd name="connsiteY919" fmla="*/ 146401 h 356202"/>
                  <a:gd name="connsiteX920" fmla="*/ 284199 w 427553"/>
                  <a:gd name="connsiteY920" fmla="*/ 146362 h 356202"/>
                  <a:gd name="connsiteX921" fmla="*/ 284066 w 427553"/>
                  <a:gd name="connsiteY921" fmla="*/ 145904 h 356202"/>
                  <a:gd name="connsiteX922" fmla="*/ 284120 w 427553"/>
                  <a:gd name="connsiteY922" fmla="*/ 145537 h 356202"/>
                  <a:gd name="connsiteX923" fmla="*/ 282722 w 427553"/>
                  <a:gd name="connsiteY923" fmla="*/ 145504 h 356202"/>
                  <a:gd name="connsiteX924" fmla="*/ 282115 w 427553"/>
                  <a:gd name="connsiteY924" fmla="*/ 145687 h 356202"/>
                  <a:gd name="connsiteX925" fmla="*/ 281373 w 427553"/>
                  <a:gd name="connsiteY925" fmla="*/ 145687 h 356202"/>
                  <a:gd name="connsiteX926" fmla="*/ 281161 w 427553"/>
                  <a:gd name="connsiteY926" fmla="*/ 146278 h 356202"/>
                  <a:gd name="connsiteX927" fmla="*/ 280759 w 427553"/>
                  <a:gd name="connsiteY927" fmla="*/ 146186 h 356202"/>
                  <a:gd name="connsiteX928" fmla="*/ 280474 w 427553"/>
                  <a:gd name="connsiteY928" fmla="*/ 145970 h 356202"/>
                  <a:gd name="connsiteX929" fmla="*/ 280079 w 427553"/>
                  <a:gd name="connsiteY929" fmla="*/ 145314 h 356202"/>
                  <a:gd name="connsiteX930" fmla="*/ 280267 w 427553"/>
                  <a:gd name="connsiteY930" fmla="*/ 145190 h 356202"/>
                  <a:gd name="connsiteX931" fmla="*/ 280851 w 427553"/>
                  <a:gd name="connsiteY931" fmla="*/ 145406 h 356202"/>
                  <a:gd name="connsiteX932" fmla="*/ 281720 w 427553"/>
                  <a:gd name="connsiteY932" fmla="*/ 145439 h 356202"/>
                  <a:gd name="connsiteX933" fmla="*/ 281616 w 427553"/>
                  <a:gd name="connsiteY933" fmla="*/ 145282 h 356202"/>
                  <a:gd name="connsiteX934" fmla="*/ 280693 w 427553"/>
                  <a:gd name="connsiteY934" fmla="*/ 145210 h 356202"/>
                  <a:gd name="connsiteX935" fmla="*/ 280535 w 427553"/>
                  <a:gd name="connsiteY935" fmla="*/ 145059 h 356202"/>
                  <a:gd name="connsiteX936" fmla="*/ 281221 w 427553"/>
                  <a:gd name="connsiteY936" fmla="*/ 144502 h 356202"/>
                  <a:gd name="connsiteX937" fmla="*/ 281537 w 427553"/>
                  <a:gd name="connsiteY937" fmla="*/ 144037 h 356202"/>
                  <a:gd name="connsiteX938" fmla="*/ 281774 w 427553"/>
                  <a:gd name="connsiteY938" fmla="*/ 144037 h 356202"/>
                  <a:gd name="connsiteX939" fmla="*/ 281616 w 427553"/>
                  <a:gd name="connsiteY939" fmla="*/ 143008 h 356202"/>
                  <a:gd name="connsiteX940" fmla="*/ 281270 w 427553"/>
                  <a:gd name="connsiteY940" fmla="*/ 142450 h 356202"/>
                  <a:gd name="connsiteX941" fmla="*/ 281191 w 427553"/>
                  <a:gd name="connsiteY941" fmla="*/ 142733 h 356202"/>
                  <a:gd name="connsiteX942" fmla="*/ 281294 w 427553"/>
                  <a:gd name="connsiteY942" fmla="*/ 143230 h 356202"/>
                  <a:gd name="connsiteX943" fmla="*/ 281057 w 427553"/>
                  <a:gd name="connsiteY943" fmla="*/ 143513 h 356202"/>
                  <a:gd name="connsiteX944" fmla="*/ 280978 w 427553"/>
                  <a:gd name="connsiteY944" fmla="*/ 144259 h 356202"/>
                  <a:gd name="connsiteX945" fmla="*/ 280608 w 427553"/>
                  <a:gd name="connsiteY945" fmla="*/ 144325 h 356202"/>
                  <a:gd name="connsiteX946" fmla="*/ 280158 w 427553"/>
                  <a:gd name="connsiteY946" fmla="*/ 144194 h 356202"/>
                  <a:gd name="connsiteX947" fmla="*/ 280292 w 427553"/>
                  <a:gd name="connsiteY947" fmla="*/ 144574 h 356202"/>
                  <a:gd name="connsiteX948" fmla="*/ 280085 w 427553"/>
                  <a:gd name="connsiteY948" fmla="*/ 144882 h 356202"/>
                  <a:gd name="connsiteX949" fmla="*/ 279824 w 427553"/>
                  <a:gd name="connsiteY949" fmla="*/ 144476 h 356202"/>
                  <a:gd name="connsiteX950" fmla="*/ 279611 w 427553"/>
                  <a:gd name="connsiteY950" fmla="*/ 144508 h 356202"/>
                  <a:gd name="connsiteX951" fmla="*/ 279429 w 427553"/>
                  <a:gd name="connsiteY951" fmla="*/ 145039 h 356202"/>
                  <a:gd name="connsiteX952" fmla="*/ 278924 w 427553"/>
                  <a:gd name="connsiteY952" fmla="*/ 144915 h 356202"/>
                  <a:gd name="connsiteX953" fmla="*/ 278237 w 427553"/>
                  <a:gd name="connsiteY953" fmla="*/ 144482 h 356202"/>
                  <a:gd name="connsiteX954" fmla="*/ 278420 w 427553"/>
                  <a:gd name="connsiteY954" fmla="*/ 143951 h 356202"/>
                  <a:gd name="connsiteX955" fmla="*/ 278602 w 427553"/>
                  <a:gd name="connsiteY955" fmla="*/ 143860 h 356202"/>
                  <a:gd name="connsiteX956" fmla="*/ 279556 w 427553"/>
                  <a:gd name="connsiteY956" fmla="*/ 144259 h 356202"/>
                  <a:gd name="connsiteX957" fmla="*/ 279714 w 427553"/>
                  <a:gd name="connsiteY957" fmla="*/ 143853 h 356202"/>
                  <a:gd name="connsiteX958" fmla="*/ 276171 w 427553"/>
                  <a:gd name="connsiteY958" fmla="*/ 142608 h 356202"/>
                  <a:gd name="connsiteX959" fmla="*/ 274986 w 427553"/>
                  <a:gd name="connsiteY959" fmla="*/ 142392 h 356202"/>
                  <a:gd name="connsiteX960" fmla="*/ 275010 w 427553"/>
                  <a:gd name="connsiteY960" fmla="*/ 142582 h 356202"/>
                  <a:gd name="connsiteX961" fmla="*/ 278128 w 427553"/>
                  <a:gd name="connsiteY961" fmla="*/ 143670 h 356202"/>
                  <a:gd name="connsiteX962" fmla="*/ 277897 w 427553"/>
                  <a:gd name="connsiteY962" fmla="*/ 144423 h 356202"/>
                  <a:gd name="connsiteX963" fmla="*/ 277733 w 427553"/>
                  <a:gd name="connsiteY963" fmla="*/ 144449 h 356202"/>
                  <a:gd name="connsiteX964" fmla="*/ 274913 w 427553"/>
                  <a:gd name="connsiteY964" fmla="*/ 143303 h 356202"/>
                  <a:gd name="connsiteX965" fmla="*/ 274615 w 427553"/>
                  <a:gd name="connsiteY965" fmla="*/ 142739 h 356202"/>
                  <a:gd name="connsiteX966" fmla="*/ 274032 w 427553"/>
                  <a:gd name="connsiteY966" fmla="*/ 142490 h 356202"/>
                  <a:gd name="connsiteX967" fmla="*/ 273874 w 427553"/>
                  <a:gd name="connsiteY967" fmla="*/ 142274 h 356202"/>
                  <a:gd name="connsiteX968" fmla="*/ 273369 w 427553"/>
                  <a:gd name="connsiteY968" fmla="*/ 142366 h 356202"/>
                  <a:gd name="connsiteX969" fmla="*/ 273053 w 427553"/>
                  <a:gd name="connsiteY969" fmla="*/ 142058 h 356202"/>
                  <a:gd name="connsiteX970" fmla="*/ 272926 w 427553"/>
                  <a:gd name="connsiteY970" fmla="*/ 141711 h 356202"/>
                  <a:gd name="connsiteX971" fmla="*/ 271437 w 427553"/>
                  <a:gd name="connsiteY971" fmla="*/ 141154 h 356202"/>
                  <a:gd name="connsiteX972" fmla="*/ 271279 w 427553"/>
                  <a:gd name="connsiteY972" fmla="*/ 141219 h 356202"/>
                  <a:gd name="connsiteX973" fmla="*/ 272926 w 427553"/>
                  <a:gd name="connsiteY973" fmla="*/ 141933 h 356202"/>
                  <a:gd name="connsiteX974" fmla="*/ 272786 w 427553"/>
                  <a:gd name="connsiteY974" fmla="*/ 142431 h 356202"/>
                  <a:gd name="connsiteX975" fmla="*/ 272336 w 427553"/>
                  <a:gd name="connsiteY975" fmla="*/ 142340 h 356202"/>
                  <a:gd name="connsiteX976" fmla="*/ 271783 w 427553"/>
                  <a:gd name="connsiteY976" fmla="*/ 141907 h 356202"/>
                  <a:gd name="connsiteX977" fmla="*/ 271230 w 427553"/>
                  <a:gd name="connsiteY977" fmla="*/ 141783 h 356202"/>
                  <a:gd name="connsiteX978" fmla="*/ 270464 w 427553"/>
                  <a:gd name="connsiteY978" fmla="*/ 141252 h 356202"/>
                  <a:gd name="connsiteX979" fmla="*/ 269826 w 427553"/>
                  <a:gd name="connsiteY979" fmla="*/ 141284 h 356202"/>
                  <a:gd name="connsiteX980" fmla="*/ 268398 w 427553"/>
                  <a:gd name="connsiteY980" fmla="*/ 139790 h 356202"/>
                  <a:gd name="connsiteX981" fmla="*/ 267499 w 427553"/>
                  <a:gd name="connsiteY981" fmla="*/ 139077 h 356202"/>
                  <a:gd name="connsiteX982" fmla="*/ 267553 w 427553"/>
                  <a:gd name="connsiteY982" fmla="*/ 138893 h 356202"/>
                  <a:gd name="connsiteX983" fmla="*/ 268027 w 427553"/>
                  <a:gd name="connsiteY983" fmla="*/ 138893 h 356202"/>
                  <a:gd name="connsiteX984" fmla="*/ 267894 w 427553"/>
                  <a:gd name="connsiteY984" fmla="*/ 138651 h 356202"/>
                  <a:gd name="connsiteX985" fmla="*/ 267292 w 427553"/>
                  <a:gd name="connsiteY985" fmla="*/ 138611 h 356202"/>
                  <a:gd name="connsiteX986" fmla="*/ 266970 w 427553"/>
                  <a:gd name="connsiteY986" fmla="*/ 139142 h 356202"/>
                  <a:gd name="connsiteX987" fmla="*/ 266496 w 427553"/>
                  <a:gd name="connsiteY987" fmla="*/ 139109 h 356202"/>
                  <a:gd name="connsiteX988" fmla="*/ 266338 w 427553"/>
                  <a:gd name="connsiteY988" fmla="*/ 138893 h 356202"/>
                  <a:gd name="connsiteX989" fmla="*/ 266970 w 427553"/>
                  <a:gd name="connsiteY989" fmla="*/ 138736 h 356202"/>
                  <a:gd name="connsiteX990" fmla="*/ 266945 w 427553"/>
                  <a:gd name="connsiteY990" fmla="*/ 138579 h 356202"/>
                  <a:gd name="connsiteX991" fmla="*/ 266313 w 427553"/>
                  <a:gd name="connsiteY991" fmla="*/ 138611 h 356202"/>
                  <a:gd name="connsiteX992" fmla="*/ 266076 w 427553"/>
                  <a:gd name="connsiteY992" fmla="*/ 138487 h 356202"/>
                  <a:gd name="connsiteX993" fmla="*/ 266076 w 427553"/>
                  <a:gd name="connsiteY993" fmla="*/ 138172 h 356202"/>
                  <a:gd name="connsiteX994" fmla="*/ 265444 w 427553"/>
                  <a:gd name="connsiteY994" fmla="*/ 138140 h 356202"/>
                  <a:gd name="connsiteX995" fmla="*/ 265365 w 427553"/>
                  <a:gd name="connsiteY995" fmla="*/ 138421 h 356202"/>
                  <a:gd name="connsiteX996" fmla="*/ 264891 w 427553"/>
                  <a:gd name="connsiteY996" fmla="*/ 138231 h 356202"/>
                  <a:gd name="connsiteX997" fmla="*/ 264630 w 427553"/>
                  <a:gd name="connsiteY997" fmla="*/ 138854 h 356202"/>
                  <a:gd name="connsiteX998" fmla="*/ 263518 w 427553"/>
                  <a:gd name="connsiteY998" fmla="*/ 138107 h 356202"/>
                  <a:gd name="connsiteX999" fmla="*/ 263597 w 427553"/>
                  <a:gd name="connsiteY999" fmla="*/ 137360 h 356202"/>
                  <a:gd name="connsiteX1000" fmla="*/ 264363 w 427553"/>
                  <a:gd name="connsiteY1000" fmla="*/ 137203 h 356202"/>
                  <a:gd name="connsiteX1001" fmla="*/ 264600 w 427553"/>
                  <a:gd name="connsiteY1001" fmla="*/ 138041 h 356202"/>
                  <a:gd name="connsiteX1002" fmla="*/ 267796 w 427553"/>
                  <a:gd name="connsiteY1002" fmla="*/ 136042 h 356202"/>
                  <a:gd name="connsiteX1003" fmla="*/ 268270 w 427553"/>
                  <a:gd name="connsiteY1003" fmla="*/ 134805 h 356202"/>
                  <a:gd name="connsiteX1004" fmla="*/ 270069 w 427553"/>
                  <a:gd name="connsiteY1004" fmla="*/ 133186 h 356202"/>
                  <a:gd name="connsiteX1005" fmla="*/ 270780 w 427553"/>
                  <a:gd name="connsiteY1005" fmla="*/ 132105 h 356202"/>
                  <a:gd name="connsiteX1006" fmla="*/ 270094 w 427553"/>
                  <a:gd name="connsiteY1006" fmla="*/ 132413 h 356202"/>
                  <a:gd name="connsiteX1007" fmla="*/ 269194 w 427553"/>
                  <a:gd name="connsiteY1007" fmla="*/ 131443 h 356202"/>
                  <a:gd name="connsiteX1008" fmla="*/ 269510 w 427553"/>
                  <a:gd name="connsiteY1008" fmla="*/ 130198 h 356202"/>
                  <a:gd name="connsiteX1009" fmla="*/ 269771 w 427553"/>
                  <a:gd name="connsiteY1009" fmla="*/ 130382 h 356202"/>
                  <a:gd name="connsiteX1010" fmla="*/ 270404 w 427553"/>
                  <a:gd name="connsiteY1010" fmla="*/ 129917 h 356202"/>
                  <a:gd name="connsiteX1011" fmla="*/ 270586 w 427553"/>
                  <a:gd name="connsiteY1011" fmla="*/ 129701 h 356202"/>
                  <a:gd name="connsiteX1012" fmla="*/ 270483 w 427553"/>
                  <a:gd name="connsiteY1012" fmla="*/ 129360 h 356202"/>
                  <a:gd name="connsiteX1013" fmla="*/ 270695 w 427553"/>
                  <a:gd name="connsiteY1013" fmla="*/ 129111 h 356202"/>
                  <a:gd name="connsiteX1014" fmla="*/ 269717 w 427553"/>
                  <a:gd name="connsiteY1014" fmla="*/ 129301 h 356202"/>
                  <a:gd name="connsiteX1015" fmla="*/ 269534 w 427553"/>
                  <a:gd name="connsiteY1015" fmla="*/ 129517 h 356202"/>
                  <a:gd name="connsiteX1016" fmla="*/ 269638 w 427553"/>
                  <a:gd name="connsiteY1016" fmla="*/ 129235 h 356202"/>
                  <a:gd name="connsiteX1017" fmla="*/ 271066 w 427553"/>
                  <a:gd name="connsiteY1017" fmla="*/ 128796 h 356202"/>
                  <a:gd name="connsiteX1018" fmla="*/ 271224 w 427553"/>
                  <a:gd name="connsiteY1018" fmla="*/ 129078 h 356202"/>
                  <a:gd name="connsiteX1019" fmla="*/ 271491 w 427553"/>
                  <a:gd name="connsiteY1019" fmla="*/ 129013 h 356202"/>
                  <a:gd name="connsiteX1020" fmla="*/ 271783 w 427553"/>
                  <a:gd name="connsiteY1020" fmla="*/ 129326 h 356202"/>
                  <a:gd name="connsiteX1021" fmla="*/ 271200 w 427553"/>
                  <a:gd name="connsiteY1021" fmla="*/ 130447 h 356202"/>
                  <a:gd name="connsiteX1022" fmla="*/ 272257 w 427553"/>
                  <a:gd name="connsiteY1022" fmla="*/ 131600 h 356202"/>
                  <a:gd name="connsiteX1023" fmla="*/ 272920 w 427553"/>
                  <a:gd name="connsiteY1023" fmla="*/ 131044 h 356202"/>
                  <a:gd name="connsiteX1024" fmla="*/ 272573 w 427553"/>
                  <a:gd name="connsiteY1024" fmla="*/ 131600 h 356202"/>
                  <a:gd name="connsiteX1025" fmla="*/ 272014 w 427553"/>
                  <a:gd name="connsiteY1025" fmla="*/ 131876 h 356202"/>
                  <a:gd name="connsiteX1026" fmla="*/ 271753 w 427553"/>
                  <a:gd name="connsiteY1026" fmla="*/ 132531 h 356202"/>
                  <a:gd name="connsiteX1027" fmla="*/ 271303 w 427553"/>
                  <a:gd name="connsiteY1027" fmla="*/ 133121 h 356202"/>
                  <a:gd name="connsiteX1028" fmla="*/ 271886 w 427553"/>
                  <a:gd name="connsiteY1028" fmla="*/ 134582 h 356202"/>
                  <a:gd name="connsiteX1029" fmla="*/ 273868 w 427553"/>
                  <a:gd name="connsiteY1029" fmla="*/ 136482 h 356202"/>
                  <a:gd name="connsiteX1030" fmla="*/ 274293 w 427553"/>
                  <a:gd name="connsiteY1030" fmla="*/ 136764 h 356202"/>
                  <a:gd name="connsiteX1031" fmla="*/ 275004 w 427553"/>
                  <a:gd name="connsiteY1031" fmla="*/ 136757 h 356202"/>
                  <a:gd name="connsiteX1032" fmla="*/ 274870 w 427553"/>
                  <a:gd name="connsiteY1032" fmla="*/ 136947 h 356202"/>
                  <a:gd name="connsiteX1033" fmla="*/ 274396 w 427553"/>
                  <a:gd name="connsiteY1033" fmla="*/ 137013 h 356202"/>
                  <a:gd name="connsiteX1034" fmla="*/ 274658 w 427553"/>
                  <a:gd name="connsiteY1034" fmla="*/ 137353 h 356202"/>
                  <a:gd name="connsiteX1035" fmla="*/ 275053 w 427553"/>
                  <a:gd name="connsiteY1035" fmla="*/ 137353 h 356202"/>
                  <a:gd name="connsiteX1036" fmla="*/ 275107 w 427553"/>
                  <a:gd name="connsiteY1036" fmla="*/ 137072 h 356202"/>
                  <a:gd name="connsiteX1037" fmla="*/ 275399 w 427553"/>
                  <a:gd name="connsiteY1037" fmla="*/ 137104 h 356202"/>
                  <a:gd name="connsiteX1038" fmla="*/ 276110 w 427553"/>
                  <a:gd name="connsiteY1038" fmla="*/ 137668 h 356202"/>
                  <a:gd name="connsiteX1039" fmla="*/ 276481 w 427553"/>
                  <a:gd name="connsiteY1039" fmla="*/ 137602 h 356202"/>
                  <a:gd name="connsiteX1040" fmla="*/ 276876 w 427553"/>
                  <a:gd name="connsiteY1040" fmla="*/ 138290 h 356202"/>
                  <a:gd name="connsiteX1041" fmla="*/ 277459 w 427553"/>
                  <a:gd name="connsiteY1041" fmla="*/ 138729 h 356202"/>
                  <a:gd name="connsiteX1042" fmla="*/ 277277 w 427553"/>
                  <a:gd name="connsiteY1042" fmla="*/ 139103 h 356202"/>
                  <a:gd name="connsiteX1043" fmla="*/ 277332 w 427553"/>
                  <a:gd name="connsiteY1043" fmla="*/ 139352 h 356202"/>
                  <a:gd name="connsiteX1044" fmla="*/ 277149 w 427553"/>
                  <a:gd name="connsiteY1044" fmla="*/ 139509 h 356202"/>
                  <a:gd name="connsiteX1045" fmla="*/ 277782 w 427553"/>
                  <a:gd name="connsiteY1045" fmla="*/ 139883 h 356202"/>
                  <a:gd name="connsiteX1046" fmla="*/ 278389 w 427553"/>
                  <a:gd name="connsiteY1046" fmla="*/ 139693 h 356202"/>
                  <a:gd name="connsiteX1047" fmla="*/ 279289 w 427553"/>
                  <a:gd name="connsiteY1047" fmla="*/ 139810 h 356202"/>
                  <a:gd name="connsiteX1048" fmla="*/ 279684 w 427553"/>
                  <a:gd name="connsiteY1048" fmla="*/ 140970 h 356202"/>
                  <a:gd name="connsiteX1049" fmla="*/ 280766 w 427553"/>
                  <a:gd name="connsiteY1049" fmla="*/ 141651 h 356202"/>
                  <a:gd name="connsiteX1050" fmla="*/ 281161 w 427553"/>
                  <a:gd name="connsiteY1050" fmla="*/ 142150 h 356202"/>
                  <a:gd name="connsiteX1051" fmla="*/ 281750 w 427553"/>
                  <a:gd name="connsiteY1051" fmla="*/ 141711 h 356202"/>
                  <a:gd name="connsiteX1052" fmla="*/ 284758 w 427553"/>
                  <a:gd name="connsiteY1052" fmla="*/ 141901 h 356202"/>
                  <a:gd name="connsiteX1053" fmla="*/ 285883 w 427553"/>
                  <a:gd name="connsiteY1053" fmla="*/ 141245 h 356202"/>
                  <a:gd name="connsiteX1054" fmla="*/ 286345 w 427553"/>
                  <a:gd name="connsiteY1054" fmla="*/ 141088 h 356202"/>
                  <a:gd name="connsiteX1055" fmla="*/ 286636 w 427553"/>
                  <a:gd name="connsiteY1055" fmla="*/ 141213 h 356202"/>
                  <a:gd name="connsiteX1056" fmla="*/ 287670 w 427553"/>
                  <a:gd name="connsiteY1056" fmla="*/ 140898 h 356202"/>
                  <a:gd name="connsiteX1057" fmla="*/ 292847 w 427553"/>
                  <a:gd name="connsiteY1057" fmla="*/ 139123 h 356202"/>
                  <a:gd name="connsiteX1058" fmla="*/ 293139 w 427553"/>
                  <a:gd name="connsiteY1058" fmla="*/ 138749 h 356202"/>
                  <a:gd name="connsiteX1059" fmla="*/ 293249 w 427553"/>
                  <a:gd name="connsiteY1059" fmla="*/ 138186 h 356202"/>
                  <a:gd name="connsiteX1060" fmla="*/ 293115 w 427553"/>
                  <a:gd name="connsiteY1060" fmla="*/ 137943 h 356202"/>
                  <a:gd name="connsiteX1061" fmla="*/ 292927 w 427553"/>
                  <a:gd name="connsiteY1061" fmla="*/ 137943 h 356202"/>
                  <a:gd name="connsiteX1062" fmla="*/ 292501 w 427553"/>
                  <a:gd name="connsiteY1062" fmla="*/ 138566 h 356202"/>
                  <a:gd name="connsiteX1063" fmla="*/ 291997 w 427553"/>
                  <a:gd name="connsiteY1063" fmla="*/ 138723 h 356202"/>
                  <a:gd name="connsiteX1064" fmla="*/ 291231 w 427553"/>
                  <a:gd name="connsiteY1064" fmla="*/ 138507 h 356202"/>
                  <a:gd name="connsiteX1065" fmla="*/ 290994 w 427553"/>
                  <a:gd name="connsiteY1065" fmla="*/ 138913 h 356202"/>
                  <a:gd name="connsiteX1066" fmla="*/ 290647 w 427553"/>
                  <a:gd name="connsiteY1066" fmla="*/ 139096 h 356202"/>
                  <a:gd name="connsiteX1067" fmla="*/ 289590 w 427553"/>
                  <a:gd name="connsiteY1067" fmla="*/ 139254 h 356202"/>
                  <a:gd name="connsiteX1068" fmla="*/ 289329 w 427553"/>
                  <a:gd name="connsiteY1068" fmla="*/ 139090 h 356202"/>
                  <a:gd name="connsiteX1069" fmla="*/ 289195 w 427553"/>
                  <a:gd name="connsiteY1069" fmla="*/ 138133 h 356202"/>
                  <a:gd name="connsiteX1070" fmla="*/ 290465 w 427553"/>
                  <a:gd name="connsiteY1070" fmla="*/ 136731 h 356202"/>
                  <a:gd name="connsiteX1071" fmla="*/ 290757 w 427553"/>
                  <a:gd name="connsiteY1071" fmla="*/ 135951 h 356202"/>
                  <a:gd name="connsiteX1072" fmla="*/ 290520 w 427553"/>
                  <a:gd name="connsiteY1072" fmla="*/ 135453 h 356202"/>
                  <a:gd name="connsiteX1073" fmla="*/ 287426 w 427553"/>
                  <a:gd name="connsiteY1073" fmla="*/ 135329 h 356202"/>
                  <a:gd name="connsiteX1074" fmla="*/ 286764 w 427553"/>
                  <a:gd name="connsiteY1074" fmla="*/ 135113 h 356202"/>
                  <a:gd name="connsiteX1075" fmla="*/ 286314 w 427553"/>
                  <a:gd name="connsiteY1075" fmla="*/ 135172 h 356202"/>
                  <a:gd name="connsiteX1076" fmla="*/ 285761 w 427553"/>
                  <a:gd name="connsiteY1076" fmla="*/ 135551 h 356202"/>
                  <a:gd name="connsiteX1077" fmla="*/ 285044 w 427553"/>
                  <a:gd name="connsiteY1077" fmla="*/ 135460 h 356202"/>
                  <a:gd name="connsiteX1078" fmla="*/ 284436 w 427553"/>
                  <a:gd name="connsiteY1078" fmla="*/ 135145 h 356202"/>
                  <a:gd name="connsiteX1079" fmla="*/ 283488 w 427553"/>
                  <a:gd name="connsiteY1079" fmla="*/ 135145 h 356202"/>
                  <a:gd name="connsiteX1080" fmla="*/ 282905 w 427553"/>
                  <a:gd name="connsiteY1080" fmla="*/ 134647 h 356202"/>
                  <a:gd name="connsiteX1081" fmla="*/ 281926 w 427553"/>
                  <a:gd name="connsiteY1081" fmla="*/ 134556 h 356202"/>
                  <a:gd name="connsiteX1082" fmla="*/ 281398 w 427553"/>
                  <a:gd name="connsiteY1082" fmla="*/ 134746 h 356202"/>
                  <a:gd name="connsiteX1083" fmla="*/ 281027 w 427553"/>
                  <a:gd name="connsiteY1083" fmla="*/ 134523 h 356202"/>
                  <a:gd name="connsiteX1084" fmla="*/ 280601 w 427553"/>
                  <a:gd name="connsiteY1084" fmla="*/ 134562 h 356202"/>
                  <a:gd name="connsiteX1085" fmla="*/ 280018 w 427553"/>
                  <a:gd name="connsiteY1085" fmla="*/ 134221 h 356202"/>
                  <a:gd name="connsiteX1086" fmla="*/ 280152 w 427553"/>
                  <a:gd name="connsiteY1086" fmla="*/ 133632 h 356202"/>
                  <a:gd name="connsiteX1087" fmla="*/ 280608 w 427553"/>
                  <a:gd name="connsiteY1087" fmla="*/ 133475 h 356202"/>
                  <a:gd name="connsiteX1088" fmla="*/ 280814 w 427553"/>
                  <a:gd name="connsiteY1088" fmla="*/ 133697 h 356202"/>
                  <a:gd name="connsiteX1089" fmla="*/ 281088 w 427553"/>
                  <a:gd name="connsiteY1089" fmla="*/ 133258 h 356202"/>
                  <a:gd name="connsiteX1090" fmla="*/ 280450 w 427553"/>
                  <a:gd name="connsiteY1090" fmla="*/ 132891 h 356202"/>
                  <a:gd name="connsiteX1091" fmla="*/ 279866 w 427553"/>
                  <a:gd name="connsiteY1091" fmla="*/ 131325 h 356202"/>
                  <a:gd name="connsiteX1092" fmla="*/ 279629 w 427553"/>
                  <a:gd name="connsiteY1092" fmla="*/ 131135 h 356202"/>
                  <a:gd name="connsiteX1093" fmla="*/ 279787 w 427553"/>
                  <a:gd name="connsiteY1093" fmla="*/ 130820 h 356202"/>
                  <a:gd name="connsiteX1094" fmla="*/ 279969 w 427553"/>
                  <a:gd name="connsiteY1094" fmla="*/ 131103 h 356202"/>
                  <a:gd name="connsiteX1095" fmla="*/ 280188 w 427553"/>
                  <a:gd name="connsiteY1095" fmla="*/ 130952 h 356202"/>
                  <a:gd name="connsiteX1096" fmla="*/ 279732 w 427553"/>
                  <a:gd name="connsiteY1096" fmla="*/ 130081 h 356202"/>
                  <a:gd name="connsiteX1097" fmla="*/ 279015 w 427553"/>
                  <a:gd name="connsiteY1097" fmla="*/ 129209 h 356202"/>
                  <a:gd name="connsiteX1098" fmla="*/ 278754 w 427553"/>
                  <a:gd name="connsiteY1098" fmla="*/ 128180 h 356202"/>
                  <a:gd name="connsiteX1099" fmla="*/ 278778 w 427553"/>
                  <a:gd name="connsiteY1099" fmla="*/ 127591 h 356202"/>
                  <a:gd name="connsiteX1100" fmla="*/ 278991 w 427553"/>
                  <a:gd name="connsiteY1100" fmla="*/ 127126 h 356202"/>
                  <a:gd name="connsiteX1101" fmla="*/ 279252 w 427553"/>
                  <a:gd name="connsiteY1101" fmla="*/ 127093 h 356202"/>
                  <a:gd name="connsiteX1102" fmla="*/ 279356 w 427553"/>
                  <a:gd name="connsiteY1102" fmla="*/ 126719 h 356202"/>
                  <a:gd name="connsiteX1103" fmla="*/ 279593 w 427553"/>
                  <a:gd name="connsiteY1103" fmla="*/ 126555 h 356202"/>
                  <a:gd name="connsiteX1104" fmla="*/ 279617 w 427553"/>
                  <a:gd name="connsiteY1104" fmla="*/ 125966 h 356202"/>
                  <a:gd name="connsiteX1105" fmla="*/ 280170 w 427553"/>
                  <a:gd name="connsiteY1105" fmla="*/ 126307 h 356202"/>
                  <a:gd name="connsiteX1106" fmla="*/ 280200 w 427553"/>
                  <a:gd name="connsiteY1106" fmla="*/ 126058 h 356202"/>
                  <a:gd name="connsiteX1107" fmla="*/ 279854 w 427553"/>
                  <a:gd name="connsiteY1107" fmla="*/ 125841 h 356202"/>
                  <a:gd name="connsiteX1108" fmla="*/ 279775 w 427553"/>
                  <a:gd name="connsiteY1108" fmla="*/ 125625 h 356202"/>
                  <a:gd name="connsiteX1109" fmla="*/ 281337 w 427553"/>
                  <a:gd name="connsiteY1109" fmla="*/ 125625 h 356202"/>
                  <a:gd name="connsiteX1110" fmla="*/ 281124 w 427553"/>
                  <a:gd name="connsiteY1110" fmla="*/ 126588 h 356202"/>
                  <a:gd name="connsiteX1111" fmla="*/ 281416 w 427553"/>
                  <a:gd name="connsiteY1111" fmla="*/ 127427 h 356202"/>
                  <a:gd name="connsiteX1112" fmla="*/ 282340 w 427553"/>
                  <a:gd name="connsiteY1112" fmla="*/ 129013 h 356202"/>
                  <a:gd name="connsiteX1113" fmla="*/ 283981 w 427553"/>
                  <a:gd name="connsiteY1113" fmla="*/ 130820 h 356202"/>
                  <a:gd name="connsiteX1114" fmla="*/ 284904 w 427553"/>
                  <a:gd name="connsiteY1114" fmla="*/ 131162 h 356202"/>
                  <a:gd name="connsiteX1115" fmla="*/ 285433 w 427553"/>
                  <a:gd name="connsiteY1115" fmla="*/ 131096 h 356202"/>
                  <a:gd name="connsiteX1116" fmla="*/ 287202 w 427553"/>
                  <a:gd name="connsiteY1116" fmla="*/ 131909 h 356202"/>
                  <a:gd name="connsiteX1117" fmla="*/ 288812 w 427553"/>
                  <a:gd name="connsiteY1117" fmla="*/ 132374 h 356202"/>
                  <a:gd name="connsiteX1118" fmla="*/ 290423 w 427553"/>
                  <a:gd name="connsiteY1118" fmla="*/ 132590 h 356202"/>
                  <a:gd name="connsiteX1119" fmla="*/ 291371 w 427553"/>
                  <a:gd name="connsiteY1119" fmla="*/ 132099 h 356202"/>
                  <a:gd name="connsiteX1120" fmla="*/ 291875 w 427553"/>
                  <a:gd name="connsiteY1120" fmla="*/ 131600 h 356202"/>
                  <a:gd name="connsiteX1121" fmla="*/ 292191 w 427553"/>
                  <a:gd name="connsiteY1121" fmla="*/ 131037 h 356202"/>
                  <a:gd name="connsiteX1122" fmla="*/ 292489 w 427553"/>
                  <a:gd name="connsiteY1122" fmla="*/ 130840 h 356202"/>
                  <a:gd name="connsiteX1123" fmla="*/ 292908 w 427553"/>
                  <a:gd name="connsiteY1123" fmla="*/ 129943 h 356202"/>
                  <a:gd name="connsiteX1124" fmla="*/ 292987 w 427553"/>
                  <a:gd name="connsiteY1124" fmla="*/ 128698 h 356202"/>
                  <a:gd name="connsiteX1125" fmla="*/ 293249 w 427553"/>
                  <a:gd name="connsiteY1125" fmla="*/ 128036 h 356202"/>
                  <a:gd name="connsiteX1126" fmla="*/ 293176 w 427553"/>
                  <a:gd name="connsiteY1126" fmla="*/ 127728 h 356202"/>
                  <a:gd name="connsiteX1127" fmla="*/ 293595 w 427553"/>
                  <a:gd name="connsiteY1127" fmla="*/ 127519 h 356202"/>
                  <a:gd name="connsiteX1128" fmla="*/ 293753 w 427553"/>
                  <a:gd name="connsiteY1128" fmla="*/ 127204 h 356202"/>
                  <a:gd name="connsiteX1129" fmla="*/ 293729 w 427553"/>
                  <a:gd name="connsiteY1129" fmla="*/ 126896 h 356202"/>
                  <a:gd name="connsiteX1130" fmla="*/ 294069 w 427553"/>
                  <a:gd name="connsiteY1130" fmla="*/ 126896 h 356202"/>
                  <a:gd name="connsiteX1131" fmla="*/ 294148 w 427553"/>
                  <a:gd name="connsiteY1131" fmla="*/ 127152 h 356202"/>
                  <a:gd name="connsiteX1132" fmla="*/ 294276 w 427553"/>
                  <a:gd name="connsiteY1132" fmla="*/ 126968 h 356202"/>
                  <a:gd name="connsiteX1133" fmla="*/ 294251 w 427553"/>
                  <a:gd name="connsiteY1133" fmla="*/ 126713 h 356202"/>
                  <a:gd name="connsiteX1134" fmla="*/ 293218 w 427553"/>
                  <a:gd name="connsiteY1134" fmla="*/ 125933 h 356202"/>
                  <a:gd name="connsiteX1135" fmla="*/ 293455 w 427553"/>
                  <a:gd name="connsiteY1135" fmla="*/ 125782 h 356202"/>
                  <a:gd name="connsiteX1136" fmla="*/ 294306 w 427553"/>
                  <a:gd name="connsiteY1136" fmla="*/ 126581 h 356202"/>
                  <a:gd name="connsiteX1137" fmla="*/ 294458 w 427553"/>
                  <a:gd name="connsiteY1137" fmla="*/ 126241 h 356202"/>
                  <a:gd name="connsiteX1138" fmla="*/ 294719 w 427553"/>
                  <a:gd name="connsiteY1138" fmla="*/ 126333 h 356202"/>
                  <a:gd name="connsiteX1139" fmla="*/ 294902 w 427553"/>
                  <a:gd name="connsiteY1139" fmla="*/ 126241 h 356202"/>
                  <a:gd name="connsiteX1140" fmla="*/ 295272 w 427553"/>
                  <a:gd name="connsiteY1140" fmla="*/ 125121 h 356202"/>
                  <a:gd name="connsiteX1141" fmla="*/ 294956 w 427553"/>
                  <a:gd name="connsiteY1141" fmla="*/ 124779 h 356202"/>
                  <a:gd name="connsiteX1142" fmla="*/ 295777 w 427553"/>
                  <a:gd name="connsiteY1142" fmla="*/ 123555 h 356202"/>
                  <a:gd name="connsiteX1143" fmla="*/ 295990 w 427553"/>
                  <a:gd name="connsiteY1143" fmla="*/ 122500 h 356202"/>
                  <a:gd name="connsiteX1144" fmla="*/ 295807 w 427553"/>
                  <a:gd name="connsiteY1144" fmla="*/ 122126 h 356202"/>
                  <a:gd name="connsiteX1145" fmla="*/ 295516 w 427553"/>
                  <a:gd name="connsiteY1145" fmla="*/ 121936 h 356202"/>
                  <a:gd name="connsiteX1146" fmla="*/ 295461 w 427553"/>
                  <a:gd name="connsiteY1146" fmla="*/ 121563 h 356202"/>
                  <a:gd name="connsiteX1147" fmla="*/ 294774 w 427553"/>
                  <a:gd name="connsiteY1147" fmla="*/ 121497 h 356202"/>
                  <a:gd name="connsiteX1148" fmla="*/ 293607 w 427553"/>
                  <a:gd name="connsiteY1148" fmla="*/ 121871 h 356202"/>
                  <a:gd name="connsiteX1149" fmla="*/ 293449 w 427553"/>
                  <a:gd name="connsiteY1149" fmla="*/ 122028 h 356202"/>
                  <a:gd name="connsiteX1150" fmla="*/ 293662 w 427553"/>
                  <a:gd name="connsiteY1150" fmla="*/ 122434 h 356202"/>
                  <a:gd name="connsiteX1151" fmla="*/ 293504 w 427553"/>
                  <a:gd name="connsiteY1151" fmla="*/ 122559 h 356202"/>
                  <a:gd name="connsiteX1152" fmla="*/ 292501 w 427553"/>
                  <a:gd name="connsiteY1152" fmla="*/ 122840 h 356202"/>
                  <a:gd name="connsiteX1153" fmla="*/ 292100 w 427553"/>
                  <a:gd name="connsiteY1153" fmla="*/ 123148 h 356202"/>
                  <a:gd name="connsiteX1154" fmla="*/ 291389 w 427553"/>
                  <a:gd name="connsiteY1154" fmla="*/ 123089 h 356202"/>
                  <a:gd name="connsiteX1155" fmla="*/ 291122 w 427553"/>
                  <a:gd name="connsiteY1155" fmla="*/ 123463 h 356202"/>
                  <a:gd name="connsiteX1156" fmla="*/ 290909 w 427553"/>
                  <a:gd name="connsiteY1156" fmla="*/ 123371 h 356202"/>
                  <a:gd name="connsiteX1157" fmla="*/ 290538 w 427553"/>
                  <a:gd name="connsiteY1157" fmla="*/ 122532 h 356202"/>
                  <a:gd name="connsiteX1158" fmla="*/ 290107 w 427553"/>
                  <a:gd name="connsiteY1158" fmla="*/ 122251 h 356202"/>
                  <a:gd name="connsiteX1159" fmla="*/ 289821 w 427553"/>
                  <a:gd name="connsiteY1159" fmla="*/ 121786 h 356202"/>
                  <a:gd name="connsiteX1160" fmla="*/ 290003 w 427553"/>
                  <a:gd name="connsiteY1160" fmla="*/ 120881 h 356202"/>
                  <a:gd name="connsiteX1161" fmla="*/ 289821 w 427553"/>
                  <a:gd name="connsiteY1161" fmla="*/ 120665 h 356202"/>
                  <a:gd name="connsiteX1162" fmla="*/ 289845 w 427553"/>
                  <a:gd name="connsiteY1162" fmla="*/ 119977 h 356202"/>
                  <a:gd name="connsiteX1163" fmla="*/ 289578 w 427553"/>
                  <a:gd name="connsiteY1163" fmla="*/ 119977 h 356202"/>
                  <a:gd name="connsiteX1164" fmla="*/ 289286 w 427553"/>
                  <a:gd name="connsiteY1164" fmla="*/ 119446 h 356202"/>
                  <a:gd name="connsiteX1165" fmla="*/ 289183 w 427553"/>
                  <a:gd name="connsiteY1165" fmla="*/ 118824 h 356202"/>
                  <a:gd name="connsiteX1166" fmla="*/ 289396 w 427553"/>
                  <a:gd name="connsiteY1166" fmla="*/ 118483 h 356202"/>
                  <a:gd name="connsiteX1167" fmla="*/ 289760 w 427553"/>
                  <a:gd name="connsiteY1167" fmla="*/ 118333 h 356202"/>
                  <a:gd name="connsiteX1168" fmla="*/ 289979 w 427553"/>
                  <a:gd name="connsiteY1168" fmla="*/ 117828 h 356202"/>
                  <a:gd name="connsiteX1169" fmla="*/ 290295 w 427553"/>
                  <a:gd name="connsiteY1169" fmla="*/ 117736 h 356202"/>
                  <a:gd name="connsiteX1170" fmla="*/ 290325 w 427553"/>
                  <a:gd name="connsiteY1170" fmla="*/ 117487 h 356202"/>
                  <a:gd name="connsiteX1171" fmla="*/ 289851 w 427553"/>
                  <a:gd name="connsiteY1171" fmla="*/ 117422 h 356202"/>
                  <a:gd name="connsiteX1172" fmla="*/ 289639 w 427553"/>
                  <a:gd name="connsiteY1172" fmla="*/ 116799 h 356202"/>
                  <a:gd name="connsiteX1173" fmla="*/ 289827 w 427553"/>
                  <a:gd name="connsiteY1173" fmla="*/ 116151 h 356202"/>
                  <a:gd name="connsiteX1174" fmla="*/ 290143 w 427553"/>
                  <a:gd name="connsiteY1174" fmla="*/ 115456 h 356202"/>
                  <a:gd name="connsiteX1175" fmla="*/ 290647 w 427553"/>
                  <a:gd name="connsiteY1175" fmla="*/ 115423 h 356202"/>
                  <a:gd name="connsiteX1176" fmla="*/ 291097 w 427553"/>
                  <a:gd name="connsiteY1176" fmla="*/ 115764 h 356202"/>
                  <a:gd name="connsiteX1177" fmla="*/ 291073 w 427553"/>
                  <a:gd name="connsiteY1177" fmla="*/ 115980 h 356202"/>
                  <a:gd name="connsiteX1178" fmla="*/ 291444 w 427553"/>
                  <a:gd name="connsiteY1178" fmla="*/ 115948 h 356202"/>
                  <a:gd name="connsiteX1179" fmla="*/ 291547 w 427553"/>
                  <a:gd name="connsiteY1179" fmla="*/ 115731 h 356202"/>
                  <a:gd name="connsiteX1180" fmla="*/ 292076 w 427553"/>
                  <a:gd name="connsiteY1180" fmla="*/ 115666 h 356202"/>
                  <a:gd name="connsiteX1181" fmla="*/ 292501 w 427553"/>
                  <a:gd name="connsiteY1181" fmla="*/ 115666 h 356202"/>
                  <a:gd name="connsiteX1182" fmla="*/ 292927 w 427553"/>
                  <a:gd name="connsiteY1182" fmla="*/ 115882 h 356202"/>
                  <a:gd name="connsiteX1183" fmla="*/ 293006 w 427553"/>
                  <a:gd name="connsiteY1183" fmla="*/ 116098 h 356202"/>
                  <a:gd name="connsiteX1184" fmla="*/ 292744 w 427553"/>
                  <a:gd name="connsiteY1184" fmla="*/ 116288 h 356202"/>
                  <a:gd name="connsiteX1185" fmla="*/ 293091 w 427553"/>
                  <a:gd name="connsiteY1185" fmla="*/ 116544 h 356202"/>
                  <a:gd name="connsiteX1186" fmla="*/ 293145 w 427553"/>
                  <a:gd name="connsiteY1186" fmla="*/ 116845 h 356202"/>
                  <a:gd name="connsiteX1187" fmla="*/ 292933 w 427553"/>
                  <a:gd name="connsiteY1187" fmla="*/ 117002 h 356202"/>
                  <a:gd name="connsiteX1188" fmla="*/ 293091 w 427553"/>
                  <a:gd name="connsiteY1188" fmla="*/ 118031 h 356202"/>
                  <a:gd name="connsiteX1189" fmla="*/ 293443 w 427553"/>
                  <a:gd name="connsiteY1189" fmla="*/ 118470 h 356202"/>
                  <a:gd name="connsiteX1190" fmla="*/ 293382 w 427553"/>
                  <a:gd name="connsiteY1190" fmla="*/ 119027 h 356202"/>
                  <a:gd name="connsiteX1191" fmla="*/ 293279 w 427553"/>
                  <a:gd name="connsiteY1191" fmla="*/ 119152 h 356202"/>
                  <a:gd name="connsiteX1192" fmla="*/ 292617 w 427553"/>
                  <a:gd name="connsiteY1192" fmla="*/ 119119 h 356202"/>
                  <a:gd name="connsiteX1193" fmla="*/ 291985 w 427553"/>
                  <a:gd name="connsiteY1193" fmla="*/ 119309 h 356202"/>
                  <a:gd name="connsiteX1194" fmla="*/ 291906 w 427553"/>
                  <a:gd name="connsiteY1194" fmla="*/ 119715 h 356202"/>
                  <a:gd name="connsiteX1195" fmla="*/ 292064 w 427553"/>
                  <a:gd name="connsiteY1195" fmla="*/ 119964 h 356202"/>
                  <a:gd name="connsiteX1196" fmla="*/ 291960 w 427553"/>
                  <a:gd name="connsiteY1196" fmla="*/ 120744 h 356202"/>
                  <a:gd name="connsiteX1197" fmla="*/ 292094 w 427553"/>
                  <a:gd name="connsiteY1197" fmla="*/ 121307 h 356202"/>
                  <a:gd name="connsiteX1198" fmla="*/ 292410 w 427553"/>
                  <a:gd name="connsiteY1198" fmla="*/ 121681 h 356202"/>
                  <a:gd name="connsiteX1199" fmla="*/ 292592 w 427553"/>
                  <a:gd name="connsiteY1199" fmla="*/ 122244 h 356202"/>
                  <a:gd name="connsiteX1200" fmla="*/ 292939 w 427553"/>
                  <a:gd name="connsiteY1200" fmla="*/ 122401 h 356202"/>
                  <a:gd name="connsiteX1201" fmla="*/ 293042 w 427553"/>
                  <a:gd name="connsiteY1201" fmla="*/ 122401 h 356202"/>
                  <a:gd name="connsiteX1202" fmla="*/ 292331 w 427553"/>
                  <a:gd name="connsiteY1202" fmla="*/ 120999 h 356202"/>
                  <a:gd name="connsiteX1203" fmla="*/ 292726 w 427553"/>
                  <a:gd name="connsiteY1203" fmla="*/ 120128 h 356202"/>
                  <a:gd name="connsiteX1204" fmla="*/ 293018 w 427553"/>
                  <a:gd name="connsiteY1204" fmla="*/ 120128 h 356202"/>
                  <a:gd name="connsiteX1205" fmla="*/ 293869 w 427553"/>
                  <a:gd name="connsiteY1205" fmla="*/ 119597 h 356202"/>
                  <a:gd name="connsiteX1206" fmla="*/ 295054 w 427553"/>
                  <a:gd name="connsiteY1206" fmla="*/ 119597 h 356202"/>
                  <a:gd name="connsiteX1207" fmla="*/ 295291 w 427553"/>
                  <a:gd name="connsiteY1207" fmla="*/ 119787 h 356202"/>
                  <a:gd name="connsiteX1208" fmla="*/ 297193 w 427553"/>
                  <a:gd name="connsiteY1208" fmla="*/ 117854 h 356202"/>
                  <a:gd name="connsiteX1209" fmla="*/ 296719 w 427553"/>
                  <a:gd name="connsiteY1209" fmla="*/ 117415 h 356202"/>
                  <a:gd name="connsiteX1210" fmla="*/ 296214 w 427553"/>
                  <a:gd name="connsiteY1210" fmla="*/ 117415 h 356202"/>
                  <a:gd name="connsiteX1211" fmla="*/ 296427 w 427553"/>
                  <a:gd name="connsiteY1211" fmla="*/ 117199 h 356202"/>
                  <a:gd name="connsiteX1212" fmla="*/ 296403 w 427553"/>
                  <a:gd name="connsiteY1212" fmla="*/ 116983 h 356202"/>
                  <a:gd name="connsiteX1213" fmla="*/ 296111 w 427553"/>
                  <a:gd name="connsiteY1213" fmla="*/ 116950 h 356202"/>
                  <a:gd name="connsiteX1214" fmla="*/ 295929 w 427553"/>
                  <a:gd name="connsiteY1214" fmla="*/ 116609 h 356202"/>
                  <a:gd name="connsiteX1215" fmla="*/ 296220 w 427553"/>
                  <a:gd name="connsiteY1215" fmla="*/ 116295 h 356202"/>
                  <a:gd name="connsiteX1216" fmla="*/ 296761 w 427553"/>
                  <a:gd name="connsiteY1216" fmla="*/ 116164 h 356202"/>
                  <a:gd name="connsiteX1217" fmla="*/ 297381 w 427553"/>
                  <a:gd name="connsiteY1217" fmla="*/ 116354 h 356202"/>
                  <a:gd name="connsiteX1218" fmla="*/ 298281 w 427553"/>
                  <a:gd name="connsiteY1218" fmla="*/ 116072 h 356202"/>
                  <a:gd name="connsiteX1219" fmla="*/ 297995 w 427553"/>
                  <a:gd name="connsiteY1219" fmla="*/ 115882 h 356202"/>
                  <a:gd name="connsiteX1220" fmla="*/ 297649 w 427553"/>
                  <a:gd name="connsiteY1220" fmla="*/ 115201 h 356202"/>
                  <a:gd name="connsiteX1221" fmla="*/ 298730 w 427553"/>
                  <a:gd name="connsiteY1221" fmla="*/ 115358 h 356202"/>
                  <a:gd name="connsiteX1222" fmla="*/ 298913 w 427553"/>
                  <a:gd name="connsiteY1222" fmla="*/ 115109 h 356202"/>
                  <a:gd name="connsiteX1223" fmla="*/ 298518 w 427553"/>
                  <a:gd name="connsiteY1223" fmla="*/ 115050 h 356202"/>
                  <a:gd name="connsiteX1224" fmla="*/ 298335 w 427553"/>
                  <a:gd name="connsiteY1224" fmla="*/ 114775 h 356202"/>
                  <a:gd name="connsiteX1225" fmla="*/ 297728 w 427553"/>
                  <a:gd name="connsiteY1225" fmla="*/ 114676 h 356202"/>
                  <a:gd name="connsiteX1226" fmla="*/ 297649 w 427553"/>
                  <a:gd name="connsiteY1226" fmla="*/ 114427 h 356202"/>
                  <a:gd name="connsiteX1227" fmla="*/ 297807 w 427553"/>
                  <a:gd name="connsiteY1227" fmla="*/ 114395 h 356202"/>
                  <a:gd name="connsiteX1228" fmla="*/ 297861 w 427553"/>
                  <a:gd name="connsiteY1228" fmla="*/ 114519 h 356202"/>
                  <a:gd name="connsiteX1229" fmla="*/ 298044 w 427553"/>
                  <a:gd name="connsiteY1229" fmla="*/ 114362 h 356202"/>
                  <a:gd name="connsiteX1230" fmla="*/ 297867 w 427553"/>
                  <a:gd name="connsiteY1230" fmla="*/ 113857 h 356202"/>
                  <a:gd name="connsiteX1231" fmla="*/ 297624 w 427553"/>
                  <a:gd name="connsiteY1231" fmla="*/ 113766 h 356202"/>
                  <a:gd name="connsiteX1232" fmla="*/ 297363 w 427553"/>
                  <a:gd name="connsiteY1232" fmla="*/ 114211 h 356202"/>
                  <a:gd name="connsiteX1233" fmla="*/ 297150 w 427553"/>
                  <a:gd name="connsiteY1233" fmla="*/ 115456 h 356202"/>
                  <a:gd name="connsiteX1234" fmla="*/ 296148 w 427553"/>
                  <a:gd name="connsiteY1234" fmla="*/ 115273 h 356202"/>
                  <a:gd name="connsiteX1235" fmla="*/ 296069 w 427553"/>
                  <a:gd name="connsiteY1235" fmla="*/ 115115 h 356202"/>
                  <a:gd name="connsiteX1236" fmla="*/ 296251 w 427553"/>
                  <a:gd name="connsiteY1236" fmla="*/ 114427 h 356202"/>
                  <a:gd name="connsiteX1237" fmla="*/ 296123 w 427553"/>
                  <a:gd name="connsiteY1237" fmla="*/ 114054 h 356202"/>
                  <a:gd name="connsiteX1238" fmla="*/ 296518 w 427553"/>
                  <a:gd name="connsiteY1238" fmla="*/ 114303 h 356202"/>
                  <a:gd name="connsiteX1239" fmla="*/ 296628 w 427553"/>
                  <a:gd name="connsiteY1239" fmla="*/ 113988 h 356202"/>
                  <a:gd name="connsiteX1240" fmla="*/ 296415 w 427553"/>
                  <a:gd name="connsiteY1240" fmla="*/ 113838 h 356202"/>
                  <a:gd name="connsiteX1241" fmla="*/ 295728 w 427553"/>
                  <a:gd name="connsiteY1241" fmla="*/ 113838 h 356202"/>
                  <a:gd name="connsiteX1242" fmla="*/ 296154 w 427553"/>
                  <a:gd name="connsiteY1242" fmla="*/ 113340 h 356202"/>
                  <a:gd name="connsiteX1243" fmla="*/ 296524 w 427553"/>
                  <a:gd name="connsiteY1243" fmla="*/ 113215 h 356202"/>
                  <a:gd name="connsiteX1244" fmla="*/ 296840 w 427553"/>
                  <a:gd name="connsiteY1244" fmla="*/ 113215 h 356202"/>
                  <a:gd name="connsiteX1245" fmla="*/ 296707 w 427553"/>
                  <a:gd name="connsiteY1245" fmla="*/ 113680 h 356202"/>
                  <a:gd name="connsiteX1246" fmla="*/ 296840 w 427553"/>
                  <a:gd name="connsiteY1246" fmla="*/ 113870 h 356202"/>
                  <a:gd name="connsiteX1247" fmla="*/ 297314 w 427553"/>
                  <a:gd name="connsiteY1247" fmla="*/ 113746 h 356202"/>
                  <a:gd name="connsiteX1248" fmla="*/ 297685 w 427553"/>
                  <a:gd name="connsiteY1248" fmla="*/ 112894 h 356202"/>
                  <a:gd name="connsiteX1249" fmla="*/ 298214 w 427553"/>
                  <a:gd name="connsiteY1249" fmla="*/ 112495 h 356202"/>
                  <a:gd name="connsiteX1250" fmla="*/ 298104 w 427553"/>
                  <a:gd name="connsiteY1250" fmla="*/ 111525 h 356202"/>
                  <a:gd name="connsiteX1251" fmla="*/ 297424 w 427553"/>
                  <a:gd name="connsiteY1251" fmla="*/ 111649 h 356202"/>
                  <a:gd name="connsiteX1252" fmla="*/ 297211 w 427553"/>
                  <a:gd name="connsiteY1252" fmla="*/ 111525 h 356202"/>
                  <a:gd name="connsiteX1253" fmla="*/ 297235 w 427553"/>
                  <a:gd name="connsiteY1253" fmla="*/ 110935 h 356202"/>
                  <a:gd name="connsiteX1254" fmla="*/ 297606 w 427553"/>
                  <a:gd name="connsiteY1254" fmla="*/ 110745 h 356202"/>
                  <a:gd name="connsiteX1255" fmla="*/ 297630 w 427553"/>
                  <a:gd name="connsiteY1255" fmla="*/ 110306 h 356202"/>
                  <a:gd name="connsiteX1256" fmla="*/ 297898 w 427553"/>
                  <a:gd name="connsiteY1256" fmla="*/ 110339 h 356202"/>
                  <a:gd name="connsiteX1257" fmla="*/ 297977 w 427553"/>
                  <a:gd name="connsiteY1257" fmla="*/ 110712 h 356202"/>
                  <a:gd name="connsiteX1258" fmla="*/ 298269 w 427553"/>
                  <a:gd name="connsiteY1258" fmla="*/ 110647 h 356202"/>
                  <a:gd name="connsiteX1259" fmla="*/ 298032 w 427553"/>
                  <a:gd name="connsiteY1259" fmla="*/ 109153 h 356202"/>
                  <a:gd name="connsiteX1260" fmla="*/ 298104 w 427553"/>
                  <a:gd name="connsiteY1260" fmla="*/ 108871 h 356202"/>
                  <a:gd name="connsiteX1261" fmla="*/ 297685 w 427553"/>
                  <a:gd name="connsiteY1261" fmla="*/ 108465 h 356202"/>
                  <a:gd name="connsiteX1262" fmla="*/ 297345 w 427553"/>
                  <a:gd name="connsiteY1262" fmla="*/ 108720 h 356202"/>
                  <a:gd name="connsiteX1263" fmla="*/ 296925 w 427553"/>
                  <a:gd name="connsiteY1263" fmla="*/ 108465 h 356202"/>
                  <a:gd name="connsiteX1264" fmla="*/ 295838 w 427553"/>
                  <a:gd name="connsiteY1264" fmla="*/ 108498 h 356202"/>
                  <a:gd name="connsiteX1265" fmla="*/ 295364 w 427553"/>
                  <a:gd name="connsiteY1265" fmla="*/ 108000 h 356202"/>
                  <a:gd name="connsiteX1266" fmla="*/ 295418 w 427553"/>
                  <a:gd name="connsiteY1266" fmla="*/ 107784 h 356202"/>
                  <a:gd name="connsiteX1267" fmla="*/ 295789 w 427553"/>
                  <a:gd name="connsiteY1267" fmla="*/ 107626 h 356202"/>
                  <a:gd name="connsiteX1268" fmla="*/ 295941 w 427553"/>
                  <a:gd name="connsiteY1268" fmla="*/ 107338 h 356202"/>
                  <a:gd name="connsiteX1269" fmla="*/ 296154 w 427553"/>
                  <a:gd name="connsiteY1269" fmla="*/ 107371 h 356202"/>
                  <a:gd name="connsiteX1270" fmla="*/ 296366 w 427553"/>
                  <a:gd name="connsiteY1270" fmla="*/ 107711 h 356202"/>
                  <a:gd name="connsiteX1271" fmla="*/ 296500 w 427553"/>
                  <a:gd name="connsiteY1271" fmla="*/ 107711 h 356202"/>
                  <a:gd name="connsiteX1272" fmla="*/ 297874 w 427553"/>
                  <a:gd name="connsiteY1272" fmla="*/ 106716 h 356202"/>
                  <a:gd name="connsiteX1273" fmla="*/ 297874 w 427553"/>
                  <a:gd name="connsiteY1273" fmla="*/ 106499 h 356202"/>
                  <a:gd name="connsiteX1274" fmla="*/ 297612 w 427553"/>
                  <a:gd name="connsiteY1274" fmla="*/ 106499 h 356202"/>
                  <a:gd name="connsiteX1275" fmla="*/ 296530 w 427553"/>
                  <a:gd name="connsiteY1275" fmla="*/ 107436 h 356202"/>
                  <a:gd name="connsiteX1276" fmla="*/ 296609 w 427553"/>
                  <a:gd name="connsiteY1276" fmla="*/ 106532 h 356202"/>
                  <a:gd name="connsiteX1277" fmla="*/ 297162 w 427553"/>
                  <a:gd name="connsiteY1277" fmla="*/ 105962 h 356202"/>
                  <a:gd name="connsiteX1278" fmla="*/ 297825 w 427553"/>
                  <a:gd name="connsiteY1278" fmla="*/ 105746 h 356202"/>
                  <a:gd name="connsiteX1279" fmla="*/ 297825 w 427553"/>
                  <a:gd name="connsiteY1279" fmla="*/ 105621 h 356202"/>
                  <a:gd name="connsiteX1280" fmla="*/ 297156 w 427553"/>
                  <a:gd name="connsiteY1280" fmla="*/ 105805 h 356202"/>
                  <a:gd name="connsiteX1281" fmla="*/ 296318 w 427553"/>
                  <a:gd name="connsiteY1281" fmla="*/ 106368 h 356202"/>
                  <a:gd name="connsiteX1282" fmla="*/ 296263 w 427553"/>
                  <a:gd name="connsiteY1282" fmla="*/ 106244 h 356202"/>
                  <a:gd name="connsiteX1283" fmla="*/ 297108 w 427553"/>
                  <a:gd name="connsiteY1283" fmla="*/ 105746 h 356202"/>
                  <a:gd name="connsiteX1284" fmla="*/ 297479 w 427553"/>
                  <a:gd name="connsiteY1284" fmla="*/ 105248 h 356202"/>
                  <a:gd name="connsiteX1285" fmla="*/ 297977 w 427553"/>
                  <a:gd name="connsiteY1285" fmla="*/ 104901 h 356202"/>
                  <a:gd name="connsiteX1286" fmla="*/ 297977 w 427553"/>
                  <a:gd name="connsiteY1286" fmla="*/ 104619 h 356202"/>
                  <a:gd name="connsiteX1287" fmla="*/ 298159 w 427553"/>
                  <a:gd name="connsiteY1287" fmla="*/ 104403 h 356202"/>
                  <a:gd name="connsiteX1288" fmla="*/ 298980 w 427553"/>
                  <a:gd name="connsiteY1288" fmla="*/ 103996 h 356202"/>
                  <a:gd name="connsiteX1289" fmla="*/ 299217 w 427553"/>
                  <a:gd name="connsiteY1289" fmla="*/ 103466 h 356202"/>
                  <a:gd name="connsiteX1290" fmla="*/ 299770 w 427553"/>
                  <a:gd name="connsiteY1290" fmla="*/ 103000 h 356202"/>
                  <a:gd name="connsiteX1291" fmla="*/ 300803 w 427553"/>
                  <a:gd name="connsiteY1291" fmla="*/ 101657 h 356202"/>
                  <a:gd name="connsiteX1292" fmla="*/ 301964 w 427553"/>
                  <a:gd name="connsiteY1292" fmla="*/ 99410 h 356202"/>
                  <a:gd name="connsiteX1293" fmla="*/ 302359 w 427553"/>
                  <a:gd name="connsiteY1293" fmla="*/ 98132 h 356202"/>
                  <a:gd name="connsiteX1294" fmla="*/ 302808 w 427553"/>
                  <a:gd name="connsiteY1294" fmla="*/ 98257 h 356202"/>
                  <a:gd name="connsiteX1295" fmla="*/ 303392 w 427553"/>
                  <a:gd name="connsiteY1295" fmla="*/ 98820 h 356202"/>
                  <a:gd name="connsiteX1296" fmla="*/ 304395 w 427553"/>
                  <a:gd name="connsiteY1296" fmla="*/ 99384 h 356202"/>
                  <a:gd name="connsiteX1297" fmla="*/ 305264 w 427553"/>
                  <a:gd name="connsiteY1297" fmla="*/ 99606 h 356202"/>
                  <a:gd name="connsiteX1298" fmla="*/ 305713 w 427553"/>
                  <a:gd name="connsiteY1298" fmla="*/ 99941 h 356202"/>
                  <a:gd name="connsiteX1299" fmla="*/ 305950 w 427553"/>
                  <a:gd name="connsiteY1299" fmla="*/ 99882 h 356202"/>
                  <a:gd name="connsiteX1300" fmla="*/ 305975 w 427553"/>
                  <a:gd name="connsiteY1300" fmla="*/ 99351 h 356202"/>
                  <a:gd name="connsiteX1301" fmla="*/ 305634 w 427553"/>
                  <a:gd name="connsiteY1301" fmla="*/ 99161 h 356202"/>
                  <a:gd name="connsiteX1302" fmla="*/ 304972 w 427553"/>
                  <a:gd name="connsiteY1302" fmla="*/ 99194 h 356202"/>
                  <a:gd name="connsiteX1303" fmla="*/ 303386 w 427553"/>
                  <a:gd name="connsiteY1303" fmla="*/ 98191 h 356202"/>
                  <a:gd name="connsiteX1304" fmla="*/ 303094 w 427553"/>
                  <a:gd name="connsiteY1304" fmla="*/ 97818 h 356202"/>
                  <a:gd name="connsiteX1305" fmla="*/ 303361 w 427553"/>
                  <a:gd name="connsiteY1305" fmla="*/ 96756 h 356202"/>
                  <a:gd name="connsiteX1306" fmla="*/ 303836 w 427553"/>
                  <a:gd name="connsiteY1306" fmla="*/ 96009 h 356202"/>
                  <a:gd name="connsiteX1307" fmla="*/ 304972 w 427553"/>
                  <a:gd name="connsiteY1307" fmla="*/ 95164 h 356202"/>
                  <a:gd name="connsiteX1308" fmla="*/ 305136 w 427553"/>
                  <a:gd name="connsiteY1308" fmla="*/ 95203 h 356202"/>
                  <a:gd name="connsiteX1309" fmla="*/ 305081 w 427553"/>
                  <a:gd name="connsiteY1309" fmla="*/ 95544 h 356202"/>
                  <a:gd name="connsiteX1310" fmla="*/ 304711 w 427553"/>
                  <a:gd name="connsiteY1310" fmla="*/ 96199 h 356202"/>
                  <a:gd name="connsiteX1311" fmla="*/ 305847 w 427553"/>
                  <a:gd name="connsiteY1311" fmla="*/ 95420 h 356202"/>
                  <a:gd name="connsiteX1312" fmla="*/ 306352 w 427553"/>
                  <a:gd name="connsiteY1312" fmla="*/ 95610 h 356202"/>
                  <a:gd name="connsiteX1313" fmla="*/ 307464 w 427553"/>
                  <a:gd name="connsiteY1313" fmla="*/ 95616 h 356202"/>
                  <a:gd name="connsiteX1314" fmla="*/ 307464 w 427553"/>
                  <a:gd name="connsiteY1314" fmla="*/ 97326 h 356202"/>
                  <a:gd name="connsiteX1315" fmla="*/ 308284 w 427553"/>
                  <a:gd name="connsiteY1315" fmla="*/ 98512 h 356202"/>
                  <a:gd name="connsiteX1316" fmla="*/ 308631 w 427553"/>
                  <a:gd name="connsiteY1316" fmla="*/ 98735 h 356202"/>
                  <a:gd name="connsiteX1317" fmla="*/ 309159 w 427553"/>
                  <a:gd name="connsiteY1317" fmla="*/ 99423 h 356202"/>
                  <a:gd name="connsiteX1318" fmla="*/ 309293 w 427553"/>
                  <a:gd name="connsiteY1318" fmla="*/ 99207 h 356202"/>
                  <a:gd name="connsiteX1319" fmla="*/ 307913 w 427553"/>
                  <a:gd name="connsiteY1319" fmla="*/ 97674 h 356202"/>
                  <a:gd name="connsiteX1320" fmla="*/ 308150 w 427553"/>
                  <a:gd name="connsiteY1320" fmla="*/ 97641 h 356202"/>
                  <a:gd name="connsiteX1321" fmla="*/ 308363 w 427553"/>
                  <a:gd name="connsiteY1321" fmla="*/ 97267 h 356202"/>
                  <a:gd name="connsiteX1322" fmla="*/ 307755 w 427553"/>
                  <a:gd name="connsiteY1322" fmla="*/ 96986 h 356202"/>
                  <a:gd name="connsiteX1323" fmla="*/ 307597 w 427553"/>
                  <a:gd name="connsiteY1323" fmla="*/ 94738 h 356202"/>
                  <a:gd name="connsiteX1324" fmla="*/ 307755 w 427553"/>
                  <a:gd name="connsiteY1324" fmla="*/ 94266 h 356202"/>
                  <a:gd name="connsiteX1325" fmla="*/ 307701 w 427553"/>
                  <a:gd name="connsiteY1325" fmla="*/ 93585 h 356202"/>
                  <a:gd name="connsiteX1326" fmla="*/ 307810 w 427553"/>
                  <a:gd name="connsiteY1326" fmla="*/ 93585 h 356202"/>
                  <a:gd name="connsiteX1327" fmla="*/ 308047 w 427553"/>
                  <a:gd name="connsiteY1327" fmla="*/ 94555 h 356202"/>
                  <a:gd name="connsiteX1328" fmla="*/ 308205 w 427553"/>
                  <a:gd name="connsiteY1328" fmla="*/ 94745 h 356202"/>
                  <a:gd name="connsiteX1329" fmla="*/ 308655 w 427553"/>
                  <a:gd name="connsiteY1329" fmla="*/ 94777 h 356202"/>
                  <a:gd name="connsiteX1330" fmla="*/ 310557 w 427553"/>
                  <a:gd name="connsiteY1330" fmla="*/ 93906 h 356202"/>
                  <a:gd name="connsiteX1331" fmla="*/ 310642 w 427553"/>
                  <a:gd name="connsiteY1331" fmla="*/ 93690 h 356202"/>
                  <a:gd name="connsiteX1332" fmla="*/ 310478 w 427553"/>
                  <a:gd name="connsiteY1332" fmla="*/ 93251 h 356202"/>
                  <a:gd name="connsiteX1333" fmla="*/ 310770 w 427553"/>
                  <a:gd name="connsiteY1333" fmla="*/ 93749 h 356202"/>
                  <a:gd name="connsiteX1334" fmla="*/ 311560 w 427553"/>
                  <a:gd name="connsiteY1334" fmla="*/ 93624 h 356202"/>
                  <a:gd name="connsiteX1335" fmla="*/ 311615 w 427553"/>
                  <a:gd name="connsiteY1335" fmla="*/ 92845 h 356202"/>
                  <a:gd name="connsiteX1336" fmla="*/ 311748 w 427553"/>
                  <a:gd name="connsiteY1336" fmla="*/ 92746 h 356202"/>
                  <a:gd name="connsiteX1337" fmla="*/ 311669 w 427553"/>
                  <a:gd name="connsiteY1337" fmla="*/ 92124 h 356202"/>
                  <a:gd name="connsiteX1338" fmla="*/ 311821 w 427553"/>
                  <a:gd name="connsiteY1338" fmla="*/ 92779 h 356202"/>
                  <a:gd name="connsiteX1339" fmla="*/ 311694 w 427553"/>
                  <a:gd name="connsiteY1339" fmla="*/ 92877 h 356202"/>
                  <a:gd name="connsiteX1340" fmla="*/ 311718 w 427553"/>
                  <a:gd name="connsiteY1340" fmla="*/ 93500 h 356202"/>
                  <a:gd name="connsiteX1341" fmla="*/ 313541 w 427553"/>
                  <a:gd name="connsiteY1341" fmla="*/ 92281 h 356202"/>
                  <a:gd name="connsiteX1342" fmla="*/ 313249 w 427553"/>
                  <a:gd name="connsiteY1342" fmla="*/ 91750 h 356202"/>
                  <a:gd name="connsiteX1343" fmla="*/ 313541 w 427553"/>
                  <a:gd name="connsiteY1343" fmla="*/ 91593 h 356202"/>
                  <a:gd name="connsiteX1344" fmla="*/ 313462 w 427553"/>
                  <a:gd name="connsiteY1344" fmla="*/ 91750 h 356202"/>
                  <a:gd name="connsiteX1345" fmla="*/ 313626 w 427553"/>
                  <a:gd name="connsiteY1345" fmla="*/ 91908 h 356202"/>
                  <a:gd name="connsiteX1346" fmla="*/ 313863 w 427553"/>
                  <a:gd name="connsiteY1346" fmla="*/ 91881 h 356202"/>
                  <a:gd name="connsiteX1347" fmla="*/ 314155 w 427553"/>
                  <a:gd name="connsiteY1347" fmla="*/ 91161 h 356202"/>
                  <a:gd name="connsiteX1348" fmla="*/ 314234 w 427553"/>
                  <a:gd name="connsiteY1348" fmla="*/ 91377 h 356202"/>
                  <a:gd name="connsiteX1349" fmla="*/ 314471 w 427553"/>
                  <a:gd name="connsiteY1349" fmla="*/ 91442 h 356202"/>
                  <a:gd name="connsiteX1350" fmla="*/ 315474 w 427553"/>
                  <a:gd name="connsiteY1350" fmla="*/ 90505 h 356202"/>
                  <a:gd name="connsiteX1351" fmla="*/ 315498 w 427553"/>
                  <a:gd name="connsiteY1351" fmla="*/ 90315 h 356202"/>
                  <a:gd name="connsiteX1352" fmla="*/ 314842 w 427553"/>
                  <a:gd name="connsiteY1352" fmla="*/ 89909 h 356202"/>
                  <a:gd name="connsiteX1353" fmla="*/ 314975 w 427553"/>
                  <a:gd name="connsiteY1353" fmla="*/ 89595 h 356202"/>
                  <a:gd name="connsiteX1354" fmla="*/ 315449 w 427553"/>
                  <a:gd name="connsiteY1354" fmla="*/ 89280 h 356202"/>
                  <a:gd name="connsiteX1355" fmla="*/ 315316 w 427553"/>
                  <a:gd name="connsiteY1355" fmla="*/ 89778 h 356202"/>
                  <a:gd name="connsiteX1356" fmla="*/ 316003 w 427553"/>
                  <a:gd name="connsiteY1356" fmla="*/ 90342 h 356202"/>
                  <a:gd name="connsiteX1357" fmla="*/ 316452 w 427553"/>
                  <a:gd name="connsiteY1357" fmla="*/ 89372 h 356202"/>
                  <a:gd name="connsiteX1358" fmla="*/ 316027 w 427553"/>
                  <a:gd name="connsiteY1358" fmla="*/ 89090 h 356202"/>
                  <a:gd name="connsiteX1359" fmla="*/ 316185 w 427553"/>
                  <a:gd name="connsiteY1359" fmla="*/ 88743 h 356202"/>
                  <a:gd name="connsiteX1360" fmla="*/ 316319 w 427553"/>
                  <a:gd name="connsiteY1360" fmla="*/ 88828 h 356202"/>
                  <a:gd name="connsiteX1361" fmla="*/ 316161 w 427553"/>
                  <a:gd name="connsiteY1361" fmla="*/ 88992 h 356202"/>
                  <a:gd name="connsiteX1362" fmla="*/ 316635 w 427553"/>
                  <a:gd name="connsiteY1362" fmla="*/ 89555 h 356202"/>
                  <a:gd name="connsiteX1363" fmla="*/ 316981 w 427553"/>
                  <a:gd name="connsiteY1363" fmla="*/ 89398 h 356202"/>
                  <a:gd name="connsiteX1364" fmla="*/ 316428 w 427553"/>
                  <a:gd name="connsiteY1364" fmla="*/ 88461 h 356202"/>
                  <a:gd name="connsiteX1365" fmla="*/ 316641 w 427553"/>
                  <a:gd name="connsiteY1365" fmla="*/ 88494 h 356202"/>
                  <a:gd name="connsiteX1366" fmla="*/ 316774 w 427553"/>
                  <a:gd name="connsiteY1366" fmla="*/ 88933 h 356202"/>
                  <a:gd name="connsiteX1367" fmla="*/ 316987 w 427553"/>
                  <a:gd name="connsiteY1367" fmla="*/ 88900 h 356202"/>
                  <a:gd name="connsiteX1368" fmla="*/ 319078 w 427553"/>
                  <a:gd name="connsiteY1368" fmla="*/ 87616 h 356202"/>
                  <a:gd name="connsiteX1369" fmla="*/ 319637 w 427553"/>
                  <a:gd name="connsiteY1369" fmla="*/ 86862 h 356202"/>
                  <a:gd name="connsiteX1370" fmla="*/ 320403 w 427553"/>
                  <a:gd name="connsiteY1370" fmla="*/ 87079 h 356202"/>
                  <a:gd name="connsiteX1371" fmla="*/ 321509 w 427553"/>
                  <a:gd name="connsiteY1371" fmla="*/ 86017 h 356202"/>
                  <a:gd name="connsiteX1372" fmla="*/ 321673 w 427553"/>
                  <a:gd name="connsiteY1372" fmla="*/ 85519 h 356202"/>
                  <a:gd name="connsiteX1373" fmla="*/ 321989 w 427553"/>
                  <a:gd name="connsiteY1373" fmla="*/ 85486 h 356202"/>
                  <a:gd name="connsiteX1374" fmla="*/ 323338 w 427553"/>
                  <a:gd name="connsiteY1374" fmla="*/ 84360 h 356202"/>
                  <a:gd name="connsiteX1375" fmla="*/ 326535 w 427553"/>
                  <a:gd name="connsiteY1375" fmla="*/ 81169 h 356202"/>
                  <a:gd name="connsiteX1376" fmla="*/ 327063 w 427553"/>
                  <a:gd name="connsiteY1376" fmla="*/ 80952 h 356202"/>
                  <a:gd name="connsiteX1377" fmla="*/ 327775 w 427553"/>
                  <a:gd name="connsiteY1377" fmla="*/ 80985 h 356202"/>
                  <a:gd name="connsiteX1378" fmla="*/ 330759 w 427553"/>
                  <a:gd name="connsiteY1378" fmla="*/ 79360 h 356202"/>
                  <a:gd name="connsiteX1379" fmla="*/ 330886 w 427553"/>
                  <a:gd name="connsiteY1379" fmla="*/ 79707 h 356202"/>
                  <a:gd name="connsiteX1380" fmla="*/ 330886 w 427553"/>
                  <a:gd name="connsiteY1380" fmla="*/ 79707 h 356202"/>
                  <a:gd name="connsiteX1381" fmla="*/ 331512 w 427553"/>
                  <a:gd name="connsiteY1381" fmla="*/ 81719 h 356202"/>
                  <a:gd name="connsiteX1382" fmla="*/ 331512 w 427553"/>
                  <a:gd name="connsiteY1382" fmla="*/ 81719 h 356202"/>
                  <a:gd name="connsiteX1383" fmla="*/ 343169 w 427553"/>
                  <a:gd name="connsiteY1383" fmla="*/ 118057 h 356202"/>
                  <a:gd name="connsiteX1384" fmla="*/ 344889 w 427553"/>
                  <a:gd name="connsiteY1384" fmla="*/ 122637 h 356202"/>
                  <a:gd name="connsiteX1385" fmla="*/ 351653 w 427553"/>
                  <a:gd name="connsiteY1385" fmla="*/ 122886 h 356202"/>
                  <a:gd name="connsiteX1386" fmla="*/ 357761 w 427553"/>
                  <a:gd name="connsiteY1386" fmla="*/ 122794 h 356202"/>
                  <a:gd name="connsiteX1387" fmla="*/ 360277 w 427553"/>
                  <a:gd name="connsiteY1387" fmla="*/ 121825 h 356202"/>
                  <a:gd name="connsiteX1388" fmla="*/ 360277 w 427553"/>
                  <a:gd name="connsiteY1388" fmla="*/ 121825 h 356202"/>
                  <a:gd name="connsiteX1389" fmla="*/ 360483 w 427553"/>
                  <a:gd name="connsiteY1389" fmla="*/ 121786 h 356202"/>
                  <a:gd name="connsiteX1390" fmla="*/ 360483 w 427553"/>
                  <a:gd name="connsiteY1390" fmla="*/ 121786 h 356202"/>
                  <a:gd name="connsiteX1391" fmla="*/ 361322 w 427553"/>
                  <a:gd name="connsiteY1391" fmla="*/ 121635 h 356202"/>
                  <a:gd name="connsiteX1392" fmla="*/ 367430 w 427553"/>
                  <a:gd name="connsiteY1392" fmla="*/ 122008 h 356202"/>
                  <a:gd name="connsiteX1393" fmla="*/ 371453 w 427553"/>
                  <a:gd name="connsiteY1393" fmla="*/ 121799 h 356202"/>
                  <a:gd name="connsiteX1394" fmla="*/ 373987 w 427553"/>
                  <a:gd name="connsiteY1394" fmla="*/ 121281 h 356202"/>
                  <a:gd name="connsiteX1395" fmla="*/ 376005 w 427553"/>
                  <a:gd name="connsiteY1395" fmla="*/ 120475 h 356202"/>
                  <a:gd name="connsiteX1396" fmla="*/ 376005 w 427553"/>
                  <a:gd name="connsiteY1396" fmla="*/ 120475 h 356202"/>
                  <a:gd name="connsiteX1397" fmla="*/ 377348 w 427553"/>
                  <a:gd name="connsiteY1397" fmla="*/ 119708 h 356202"/>
                  <a:gd name="connsiteX1398" fmla="*/ 377348 w 427553"/>
                  <a:gd name="connsiteY1398" fmla="*/ 119708 h 356202"/>
                  <a:gd name="connsiteX1399" fmla="*/ 378509 w 427553"/>
                  <a:gd name="connsiteY1399" fmla="*/ 118804 h 356202"/>
                  <a:gd name="connsiteX1400" fmla="*/ 380964 w 427553"/>
                  <a:gd name="connsiteY1400" fmla="*/ 115875 h 356202"/>
                  <a:gd name="connsiteX1401" fmla="*/ 383529 w 427553"/>
                  <a:gd name="connsiteY1401" fmla="*/ 115594 h 356202"/>
                  <a:gd name="connsiteX1402" fmla="*/ 384349 w 427553"/>
                  <a:gd name="connsiteY1402" fmla="*/ 115155 h 356202"/>
                  <a:gd name="connsiteX1403" fmla="*/ 387576 w 427553"/>
                  <a:gd name="connsiteY1403" fmla="*/ 112658 h 356202"/>
                  <a:gd name="connsiteX1404" fmla="*/ 388737 w 427553"/>
                  <a:gd name="connsiteY1404" fmla="*/ 112160 h 356202"/>
                  <a:gd name="connsiteX1405" fmla="*/ 388737 w 427553"/>
                  <a:gd name="connsiteY1405" fmla="*/ 112160 h 356202"/>
                  <a:gd name="connsiteX1406" fmla="*/ 391089 w 427553"/>
                  <a:gd name="connsiteY1406" fmla="*/ 111944 h 356202"/>
                  <a:gd name="connsiteX1407" fmla="*/ 391089 w 427553"/>
                  <a:gd name="connsiteY1407" fmla="*/ 111944 h 356202"/>
                  <a:gd name="connsiteX1408" fmla="*/ 392122 w 427553"/>
                  <a:gd name="connsiteY1408" fmla="*/ 111603 h 356202"/>
                  <a:gd name="connsiteX1409" fmla="*/ 393235 w 427553"/>
                  <a:gd name="connsiteY1409" fmla="*/ 110915 h 356202"/>
                  <a:gd name="connsiteX1410" fmla="*/ 393946 w 427553"/>
                  <a:gd name="connsiteY1410" fmla="*/ 109952 h 356202"/>
                  <a:gd name="connsiteX1411" fmla="*/ 393946 w 427553"/>
                  <a:gd name="connsiteY1411" fmla="*/ 109952 h 356202"/>
                  <a:gd name="connsiteX1412" fmla="*/ 395714 w 427553"/>
                  <a:gd name="connsiteY1412" fmla="*/ 110359 h 356202"/>
                  <a:gd name="connsiteX1413" fmla="*/ 397379 w 427553"/>
                  <a:gd name="connsiteY1413" fmla="*/ 111204 h 356202"/>
                  <a:gd name="connsiteX1414" fmla="*/ 398808 w 427553"/>
                  <a:gd name="connsiteY1414" fmla="*/ 111734 h 356202"/>
                  <a:gd name="connsiteX1415" fmla="*/ 402138 w 427553"/>
                  <a:gd name="connsiteY1415" fmla="*/ 112481 h 356202"/>
                  <a:gd name="connsiteX1416" fmla="*/ 403724 w 427553"/>
                  <a:gd name="connsiteY1416" fmla="*/ 112416 h 356202"/>
                  <a:gd name="connsiteX1417" fmla="*/ 406550 w 427553"/>
                  <a:gd name="connsiteY1417" fmla="*/ 111728 h 356202"/>
                  <a:gd name="connsiteX1418" fmla="*/ 408337 w 427553"/>
                  <a:gd name="connsiteY1418" fmla="*/ 110476 h 356202"/>
                  <a:gd name="connsiteX1419" fmla="*/ 408337 w 427553"/>
                  <a:gd name="connsiteY1419" fmla="*/ 110476 h 356202"/>
                  <a:gd name="connsiteX1420" fmla="*/ 410185 w 427553"/>
                  <a:gd name="connsiteY1420" fmla="*/ 115292 h 356202"/>
                  <a:gd name="connsiteX1421" fmla="*/ 410343 w 427553"/>
                  <a:gd name="connsiteY1421" fmla="*/ 115810 h 356202"/>
                  <a:gd name="connsiteX1422" fmla="*/ 410227 w 427553"/>
                  <a:gd name="connsiteY1422" fmla="*/ 116459 h 356202"/>
                  <a:gd name="connsiteX1423" fmla="*/ 409990 w 427553"/>
                  <a:gd name="connsiteY1423" fmla="*/ 117035 h 356202"/>
                  <a:gd name="connsiteX1424" fmla="*/ 409449 w 427553"/>
                  <a:gd name="connsiteY1424" fmla="*/ 117710 h 356202"/>
                  <a:gd name="connsiteX1425" fmla="*/ 407504 w 427553"/>
                  <a:gd name="connsiteY1425" fmla="*/ 119564 h 356202"/>
                  <a:gd name="connsiteX1426" fmla="*/ 407450 w 427553"/>
                  <a:gd name="connsiteY1426" fmla="*/ 120986 h 356202"/>
                  <a:gd name="connsiteX1427" fmla="*/ 407754 w 427553"/>
                  <a:gd name="connsiteY1427" fmla="*/ 122899 h 356202"/>
                  <a:gd name="connsiteX1428" fmla="*/ 407602 w 427553"/>
                  <a:gd name="connsiteY1428" fmla="*/ 123810 h 356202"/>
                  <a:gd name="connsiteX1429" fmla="*/ 405049 w 427553"/>
                  <a:gd name="connsiteY1429" fmla="*/ 125494 h 356202"/>
                  <a:gd name="connsiteX1430" fmla="*/ 404836 w 427553"/>
                  <a:gd name="connsiteY1430" fmla="*/ 127152 h 356202"/>
                  <a:gd name="connsiteX1431" fmla="*/ 405274 w 427553"/>
                  <a:gd name="connsiteY1431" fmla="*/ 128849 h 356202"/>
                  <a:gd name="connsiteX1432" fmla="*/ 405310 w 427553"/>
                  <a:gd name="connsiteY1432" fmla="*/ 130133 h 356202"/>
                  <a:gd name="connsiteX1433" fmla="*/ 405918 w 427553"/>
                  <a:gd name="connsiteY1433" fmla="*/ 131791 h 356202"/>
                  <a:gd name="connsiteX1434" fmla="*/ 406015 w 427553"/>
                  <a:gd name="connsiteY1434" fmla="*/ 137570 h 356202"/>
                  <a:gd name="connsiteX1435" fmla="*/ 405766 w 427553"/>
                  <a:gd name="connsiteY1435" fmla="*/ 139254 h 356202"/>
                  <a:gd name="connsiteX1436" fmla="*/ 405803 w 427553"/>
                  <a:gd name="connsiteY1436" fmla="*/ 140151 h 356202"/>
                  <a:gd name="connsiteX1437" fmla="*/ 405979 w 427553"/>
                  <a:gd name="connsiteY1437" fmla="*/ 141055 h 356202"/>
                  <a:gd name="connsiteX1438" fmla="*/ 406593 w 427553"/>
                  <a:gd name="connsiteY1438" fmla="*/ 141409 h 356202"/>
                  <a:gd name="connsiteX1439" fmla="*/ 408373 w 427553"/>
                  <a:gd name="connsiteY1439" fmla="*/ 143086 h 356202"/>
                  <a:gd name="connsiteX1440" fmla="*/ 409364 w 427553"/>
                  <a:gd name="connsiteY1440" fmla="*/ 144522 h 356202"/>
                  <a:gd name="connsiteX1441" fmla="*/ 409674 w 427553"/>
                  <a:gd name="connsiteY1441" fmla="*/ 147031 h 356202"/>
                  <a:gd name="connsiteX1442" fmla="*/ 409729 w 427553"/>
                  <a:gd name="connsiteY1442" fmla="*/ 149855 h 356202"/>
                  <a:gd name="connsiteX1443" fmla="*/ 409577 w 427553"/>
                  <a:gd name="connsiteY1443" fmla="*/ 151965 h 356202"/>
                  <a:gd name="connsiteX1444" fmla="*/ 407547 w 427553"/>
                  <a:gd name="connsiteY1444" fmla="*/ 155051 h 356202"/>
                  <a:gd name="connsiteX1445" fmla="*/ 405383 w 427553"/>
                  <a:gd name="connsiteY1445" fmla="*/ 158759 h 356202"/>
                  <a:gd name="connsiteX1446" fmla="*/ 404320 w 427553"/>
                  <a:gd name="connsiteY1446" fmla="*/ 162540 h 356202"/>
                  <a:gd name="connsiteX1447" fmla="*/ 404302 w 427553"/>
                  <a:gd name="connsiteY1447" fmla="*/ 163156 h 356202"/>
                  <a:gd name="connsiteX1448" fmla="*/ 404630 w 427553"/>
                  <a:gd name="connsiteY1448" fmla="*/ 163628 h 356202"/>
                  <a:gd name="connsiteX1449" fmla="*/ 405171 w 427553"/>
                  <a:gd name="connsiteY1449" fmla="*/ 163955 h 356202"/>
                  <a:gd name="connsiteX1450" fmla="*/ 405967 w 427553"/>
                  <a:gd name="connsiteY1450" fmla="*/ 164172 h 356202"/>
                  <a:gd name="connsiteX1451" fmla="*/ 407383 w 427553"/>
                  <a:gd name="connsiteY1451" fmla="*/ 164158 h 356202"/>
                  <a:gd name="connsiteX1452" fmla="*/ 408860 w 427553"/>
                  <a:gd name="connsiteY1452" fmla="*/ 163916 h 356202"/>
                  <a:gd name="connsiteX1453" fmla="*/ 410312 w 427553"/>
                  <a:gd name="connsiteY1453" fmla="*/ 164650 h 356202"/>
                  <a:gd name="connsiteX1454" fmla="*/ 411722 w 427553"/>
                  <a:gd name="connsiteY1454" fmla="*/ 165587 h 356202"/>
                  <a:gd name="connsiteX1455" fmla="*/ 412385 w 427553"/>
                  <a:gd name="connsiteY1455" fmla="*/ 165613 h 356202"/>
                  <a:gd name="connsiteX1456" fmla="*/ 413071 w 427553"/>
                  <a:gd name="connsiteY1456" fmla="*/ 165456 h 356202"/>
                  <a:gd name="connsiteX1457" fmla="*/ 414044 w 427553"/>
                  <a:gd name="connsiteY1457" fmla="*/ 164742 h 356202"/>
                  <a:gd name="connsiteX1458" fmla="*/ 416979 w 427553"/>
                  <a:gd name="connsiteY1458" fmla="*/ 163149 h 356202"/>
                  <a:gd name="connsiteX1459" fmla="*/ 420516 w 427553"/>
                  <a:gd name="connsiteY1459" fmla="*/ 162940 h 356202"/>
                  <a:gd name="connsiteX1460" fmla="*/ 421410 w 427553"/>
                  <a:gd name="connsiteY1460" fmla="*/ 164086 h 356202"/>
                  <a:gd name="connsiteX1461" fmla="*/ 421282 w 427553"/>
                  <a:gd name="connsiteY1461" fmla="*/ 165180 h 356202"/>
                  <a:gd name="connsiteX1462" fmla="*/ 421604 w 427553"/>
                  <a:gd name="connsiteY1462" fmla="*/ 166327 h 356202"/>
                  <a:gd name="connsiteX1463" fmla="*/ 421914 w 427553"/>
                  <a:gd name="connsiteY1463" fmla="*/ 166838 h 356202"/>
                  <a:gd name="connsiteX1464" fmla="*/ 422576 w 427553"/>
                  <a:gd name="connsiteY1464" fmla="*/ 167467 h 356202"/>
                  <a:gd name="connsiteX1465" fmla="*/ 423184 w 427553"/>
                  <a:gd name="connsiteY1465" fmla="*/ 172584 h 356202"/>
                  <a:gd name="connsiteX1466" fmla="*/ 425050 w 427553"/>
                  <a:gd name="connsiteY1466" fmla="*/ 175107 h 356202"/>
                  <a:gd name="connsiteX1467" fmla="*/ 427250 w 427553"/>
                  <a:gd name="connsiteY1467" fmla="*/ 179386 h 356202"/>
                  <a:gd name="connsiteX1468" fmla="*/ 427554 w 427553"/>
                  <a:gd name="connsiteY1468" fmla="*/ 180807 h 356202"/>
                  <a:gd name="connsiteX1469" fmla="*/ 427025 w 427553"/>
                  <a:gd name="connsiteY1469" fmla="*/ 181246 h 356202"/>
                  <a:gd name="connsiteX1470" fmla="*/ 426071 w 427553"/>
                  <a:gd name="connsiteY1470" fmla="*/ 181653 h 356202"/>
                  <a:gd name="connsiteX1471" fmla="*/ 415830 w 427553"/>
                  <a:gd name="connsiteY1471" fmla="*/ 184490 h 356202"/>
                  <a:gd name="connsiteX1472" fmla="*/ 409735 w 427553"/>
                  <a:gd name="connsiteY1472" fmla="*/ 187910 h 356202"/>
                  <a:gd name="connsiteX1473" fmla="*/ 408781 w 427553"/>
                  <a:gd name="connsiteY1473" fmla="*/ 188296 h 356202"/>
                  <a:gd name="connsiteX1474" fmla="*/ 407857 w 427553"/>
                  <a:gd name="connsiteY1474" fmla="*/ 188166 h 356202"/>
                  <a:gd name="connsiteX1475" fmla="*/ 405633 w 427553"/>
                  <a:gd name="connsiteY1475" fmla="*/ 186423 h 356202"/>
                  <a:gd name="connsiteX1476" fmla="*/ 405116 w 427553"/>
                  <a:gd name="connsiteY1476" fmla="*/ 185558 h 356202"/>
                  <a:gd name="connsiteX1477" fmla="*/ 404131 w 427553"/>
                  <a:gd name="connsiteY1477" fmla="*/ 185420 h 356202"/>
                  <a:gd name="connsiteX1478" fmla="*/ 401257 w 427553"/>
                  <a:gd name="connsiteY1478" fmla="*/ 186737 h 356202"/>
                  <a:gd name="connsiteX1479" fmla="*/ 400114 w 427553"/>
                  <a:gd name="connsiteY1479" fmla="*/ 186940 h 356202"/>
                  <a:gd name="connsiteX1480" fmla="*/ 399166 w 427553"/>
                  <a:gd name="connsiteY1480" fmla="*/ 186875 h 356202"/>
                  <a:gd name="connsiteX1481" fmla="*/ 397738 w 427553"/>
                  <a:gd name="connsiteY1481" fmla="*/ 186403 h 356202"/>
                  <a:gd name="connsiteX1482" fmla="*/ 391247 w 427553"/>
                  <a:gd name="connsiteY1482" fmla="*/ 186134 h 356202"/>
                  <a:gd name="connsiteX1483" fmla="*/ 390050 w 427553"/>
                  <a:gd name="connsiteY1483" fmla="*/ 186488 h 356202"/>
                  <a:gd name="connsiteX1484" fmla="*/ 388889 w 427553"/>
                  <a:gd name="connsiteY1484" fmla="*/ 187117 h 356202"/>
                  <a:gd name="connsiteX1485" fmla="*/ 386148 w 427553"/>
                  <a:gd name="connsiteY1485" fmla="*/ 189325 h 356202"/>
                  <a:gd name="connsiteX1486" fmla="*/ 387406 w 427553"/>
                  <a:gd name="connsiteY1486" fmla="*/ 189338 h 356202"/>
                  <a:gd name="connsiteX1487" fmla="*/ 383827 w 427553"/>
                  <a:gd name="connsiteY1487" fmla="*/ 191114 h 356202"/>
                  <a:gd name="connsiteX1488" fmla="*/ 382666 w 427553"/>
                  <a:gd name="connsiteY1488" fmla="*/ 191507 h 356202"/>
                  <a:gd name="connsiteX1489" fmla="*/ 381864 w 427553"/>
                  <a:gd name="connsiteY1489" fmla="*/ 192149 h 356202"/>
                  <a:gd name="connsiteX1490" fmla="*/ 380563 w 427553"/>
                  <a:gd name="connsiteY1490" fmla="*/ 192542 h 356202"/>
                  <a:gd name="connsiteX1491" fmla="*/ 377008 w 427553"/>
                  <a:gd name="connsiteY1491" fmla="*/ 192877 h 356202"/>
                  <a:gd name="connsiteX1492" fmla="*/ 375871 w 427553"/>
                  <a:gd name="connsiteY1492" fmla="*/ 193217 h 356202"/>
                  <a:gd name="connsiteX1493" fmla="*/ 376048 w 427553"/>
                  <a:gd name="connsiteY1493" fmla="*/ 195340 h 356202"/>
                  <a:gd name="connsiteX1494" fmla="*/ 376370 w 427553"/>
                  <a:gd name="connsiteY1494" fmla="*/ 196775 h 356202"/>
                  <a:gd name="connsiteX1495" fmla="*/ 377129 w 427553"/>
                  <a:gd name="connsiteY1495" fmla="*/ 197508 h 356202"/>
                  <a:gd name="connsiteX1496" fmla="*/ 379147 w 427553"/>
                  <a:gd name="connsiteY1496" fmla="*/ 198937 h 356202"/>
                  <a:gd name="connsiteX1497" fmla="*/ 380350 w 427553"/>
                  <a:gd name="connsiteY1497" fmla="*/ 199724 h 356202"/>
                  <a:gd name="connsiteX1498" fmla="*/ 381779 w 427553"/>
                  <a:gd name="connsiteY1498" fmla="*/ 200234 h 356202"/>
                  <a:gd name="connsiteX1499" fmla="*/ 382617 w 427553"/>
                  <a:gd name="connsiteY1499" fmla="*/ 200975 h 356202"/>
                  <a:gd name="connsiteX1500" fmla="*/ 383547 w 427553"/>
                  <a:gd name="connsiteY1500" fmla="*/ 201506 h 356202"/>
                  <a:gd name="connsiteX1501" fmla="*/ 384003 w 427553"/>
                  <a:gd name="connsiteY1501" fmla="*/ 202443 h 356202"/>
                  <a:gd name="connsiteX1502" fmla="*/ 384307 w 427553"/>
                  <a:gd name="connsiteY1502" fmla="*/ 203583 h 356202"/>
                  <a:gd name="connsiteX1503" fmla="*/ 383912 w 427553"/>
                  <a:gd name="connsiteY1503" fmla="*/ 209270 h 356202"/>
                  <a:gd name="connsiteX1504" fmla="*/ 384599 w 427553"/>
                  <a:gd name="connsiteY1504" fmla="*/ 214013 h 356202"/>
                  <a:gd name="connsiteX1505" fmla="*/ 384544 w 427553"/>
                  <a:gd name="connsiteY1505" fmla="*/ 215134 h 356202"/>
                  <a:gd name="connsiteX1506" fmla="*/ 384234 w 427553"/>
                  <a:gd name="connsiteY1506" fmla="*/ 216235 h 356202"/>
                  <a:gd name="connsiteX1507" fmla="*/ 382945 w 427553"/>
                  <a:gd name="connsiteY1507" fmla="*/ 218364 h 356202"/>
                  <a:gd name="connsiteX1508" fmla="*/ 379585 w 427553"/>
                  <a:gd name="connsiteY1508" fmla="*/ 222754 h 356202"/>
                  <a:gd name="connsiteX1509" fmla="*/ 378904 w 427553"/>
                  <a:gd name="connsiteY1509" fmla="*/ 224058 h 356202"/>
                  <a:gd name="connsiteX1510" fmla="*/ 377761 w 427553"/>
                  <a:gd name="connsiteY1510" fmla="*/ 227026 h 356202"/>
                  <a:gd name="connsiteX1511" fmla="*/ 377287 w 427553"/>
                  <a:gd name="connsiteY1511" fmla="*/ 228927 h 356202"/>
                  <a:gd name="connsiteX1512" fmla="*/ 377196 w 427553"/>
                  <a:gd name="connsiteY1512" fmla="*/ 231344 h 356202"/>
                  <a:gd name="connsiteX1513" fmla="*/ 376777 w 427553"/>
                  <a:gd name="connsiteY1513" fmla="*/ 234830 h 356202"/>
                  <a:gd name="connsiteX1514" fmla="*/ 375981 w 427553"/>
                  <a:gd name="connsiteY1514" fmla="*/ 237601 h 356202"/>
                  <a:gd name="connsiteX1515" fmla="*/ 375580 w 427553"/>
                  <a:gd name="connsiteY1515" fmla="*/ 239620 h 356202"/>
                  <a:gd name="connsiteX1516" fmla="*/ 375087 w 427553"/>
                  <a:gd name="connsiteY1516" fmla="*/ 240616 h 356202"/>
                  <a:gd name="connsiteX1517" fmla="*/ 374328 w 427553"/>
                  <a:gd name="connsiteY1517" fmla="*/ 241618 h 356202"/>
                  <a:gd name="connsiteX1518" fmla="*/ 372893 w 427553"/>
                  <a:gd name="connsiteY1518" fmla="*/ 242752 h 356202"/>
                  <a:gd name="connsiteX1519" fmla="*/ 370663 w 427553"/>
                  <a:gd name="connsiteY1519" fmla="*/ 245038 h 356202"/>
                  <a:gd name="connsiteX1520" fmla="*/ 369113 w 427553"/>
                  <a:gd name="connsiteY1520" fmla="*/ 247115 h 356202"/>
                  <a:gd name="connsiteX1521" fmla="*/ 368578 w 427553"/>
                  <a:gd name="connsiteY1521" fmla="*/ 248164 h 356202"/>
                  <a:gd name="connsiteX1522" fmla="*/ 367442 w 427553"/>
                  <a:gd name="connsiteY1522" fmla="*/ 255260 h 356202"/>
                  <a:gd name="connsiteX1523" fmla="*/ 366111 w 427553"/>
                  <a:gd name="connsiteY1523" fmla="*/ 260901 h 356202"/>
                  <a:gd name="connsiteX1524" fmla="*/ 365686 w 427553"/>
                  <a:gd name="connsiteY1524" fmla="*/ 263437 h 356202"/>
                  <a:gd name="connsiteX1525" fmla="*/ 363552 w 427553"/>
                  <a:gd name="connsiteY1525" fmla="*/ 269996 h 356202"/>
                  <a:gd name="connsiteX1526" fmla="*/ 362683 w 427553"/>
                  <a:gd name="connsiteY1526" fmla="*/ 271875 h 356202"/>
                  <a:gd name="connsiteX1527" fmla="*/ 360745 w 427553"/>
                  <a:gd name="connsiteY1527" fmla="*/ 274792 h 356202"/>
                  <a:gd name="connsiteX1528" fmla="*/ 359985 w 427553"/>
                  <a:gd name="connsiteY1528" fmla="*/ 277164 h 356202"/>
                  <a:gd name="connsiteX1529" fmla="*/ 357955 w 427553"/>
                  <a:gd name="connsiteY1529" fmla="*/ 280106 h 356202"/>
                  <a:gd name="connsiteX1530" fmla="*/ 355840 w 427553"/>
                  <a:gd name="connsiteY1530" fmla="*/ 284345 h 356202"/>
                  <a:gd name="connsiteX1531" fmla="*/ 355020 w 427553"/>
                  <a:gd name="connsiteY1531" fmla="*/ 285321 h 356202"/>
                  <a:gd name="connsiteX1532" fmla="*/ 353932 w 427553"/>
                  <a:gd name="connsiteY1532" fmla="*/ 287417 h 356202"/>
                  <a:gd name="connsiteX1533" fmla="*/ 353458 w 427553"/>
                  <a:gd name="connsiteY1533" fmla="*/ 289082 h 356202"/>
                  <a:gd name="connsiteX1534" fmla="*/ 353409 w 427553"/>
                  <a:gd name="connsiteY1534" fmla="*/ 290294 h 356202"/>
                  <a:gd name="connsiteX1535" fmla="*/ 353105 w 427553"/>
                  <a:gd name="connsiteY1535" fmla="*/ 291008 h 356202"/>
                  <a:gd name="connsiteX1536" fmla="*/ 353081 w 427553"/>
                  <a:gd name="connsiteY1536" fmla="*/ 292365 h 356202"/>
                  <a:gd name="connsiteX1537" fmla="*/ 353251 w 427553"/>
                  <a:gd name="connsiteY1537" fmla="*/ 293341 h 356202"/>
                  <a:gd name="connsiteX1538" fmla="*/ 352528 w 427553"/>
                  <a:gd name="connsiteY1538" fmla="*/ 294605 h 356202"/>
                  <a:gd name="connsiteX1539" fmla="*/ 351823 w 427553"/>
                  <a:gd name="connsiteY1539" fmla="*/ 296289 h 356202"/>
                  <a:gd name="connsiteX1540" fmla="*/ 351173 w 427553"/>
                  <a:gd name="connsiteY1540" fmla="*/ 298117 h 356202"/>
                  <a:gd name="connsiteX1541" fmla="*/ 350972 w 427553"/>
                  <a:gd name="connsiteY1541" fmla="*/ 299263 h 356202"/>
                  <a:gd name="connsiteX1542" fmla="*/ 351063 w 427553"/>
                  <a:gd name="connsiteY1542" fmla="*/ 304938 h 356202"/>
                  <a:gd name="connsiteX1543" fmla="*/ 350699 w 427553"/>
                  <a:gd name="connsiteY1543" fmla="*/ 307120 h 356202"/>
                  <a:gd name="connsiteX1544" fmla="*/ 350620 w 427553"/>
                  <a:gd name="connsiteY1544" fmla="*/ 308437 h 356202"/>
                  <a:gd name="connsiteX1545" fmla="*/ 350990 w 427553"/>
                  <a:gd name="connsiteY1545" fmla="*/ 311667 h 356202"/>
                  <a:gd name="connsiteX1546" fmla="*/ 351337 w 427553"/>
                  <a:gd name="connsiteY1546" fmla="*/ 320572 h 356202"/>
                  <a:gd name="connsiteX1547" fmla="*/ 351483 w 427553"/>
                  <a:gd name="connsiteY1547" fmla="*/ 321483 h 356202"/>
                  <a:gd name="connsiteX1548" fmla="*/ 350899 w 427553"/>
                  <a:gd name="connsiteY1548" fmla="*/ 325472 h 356202"/>
                  <a:gd name="connsiteX1549" fmla="*/ 349902 w 427553"/>
                  <a:gd name="connsiteY1549" fmla="*/ 330452 h 356202"/>
                  <a:gd name="connsiteX1550" fmla="*/ 349836 w 427553"/>
                  <a:gd name="connsiteY1550" fmla="*/ 331133 h 356202"/>
                  <a:gd name="connsiteX1551" fmla="*/ 350176 w 427553"/>
                  <a:gd name="connsiteY1551" fmla="*/ 332785 h 356202"/>
                  <a:gd name="connsiteX1552" fmla="*/ 350273 w 427553"/>
                  <a:gd name="connsiteY1552" fmla="*/ 334029 h 356202"/>
                  <a:gd name="connsiteX1553" fmla="*/ 330765 w 427553"/>
                  <a:gd name="connsiteY1553" fmla="*/ 356202 h 356202"/>
                  <a:gd name="connsiteX1554" fmla="*/ 222276 w 427553"/>
                  <a:gd name="connsiteY1554" fmla="*/ 328828 h 356202"/>
                  <a:gd name="connsiteX1555" fmla="*/ 165884 w 427553"/>
                  <a:gd name="connsiteY1555" fmla="*/ 315251 h 356202"/>
                  <a:gd name="connsiteX1556" fmla="*/ 100187 w 427553"/>
                  <a:gd name="connsiteY1556" fmla="*/ 301086 h 356202"/>
                  <a:gd name="connsiteX1557" fmla="*/ 36677 w 427553"/>
                  <a:gd name="connsiteY1557" fmla="*/ 219039 h 356202"/>
                  <a:gd name="connsiteX1558" fmla="*/ 5470 w 427553"/>
                  <a:gd name="connsiteY1558" fmla="*/ 177132 h 356202"/>
                  <a:gd name="connsiteX1559" fmla="*/ 6199 w 427553"/>
                  <a:gd name="connsiteY1559" fmla="*/ 167991 h 356202"/>
                  <a:gd name="connsiteX1560" fmla="*/ 6886 w 427553"/>
                  <a:gd name="connsiteY1560" fmla="*/ 164525 h 356202"/>
                  <a:gd name="connsiteX1561" fmla="*/ 5853 w 427553"/>
                  <a:gd name="connsiteY1561" fmla="*/ 163411 h 356202"/>
                  <a:gd name="connsiteX1562" fmla="*/ 5050 w 427553"/>
                  <a:gd name="connsiteY1562" fmla="*/ 162173 h 356202"/>
                  <a:gd name="connsiteX1563" fmla="*/ 4813 w 427553"/>
                  <a:gd name="connsiteY1563" fmla="*/ 161026 h 356202"/>
                  <a:gd name="connsiteX1564" fmla="*/ 6156 w 427553"/>
                  <a:gd name="connsiteY1564" fmla="*/ 160345 h 356202"/>
                  <a:gd name="connsiteX1565" fmla="*/ 6260 w 427553"/>
                  <a:gd name="connsiteY1565" fmla="*/ 159225 h 356202"/>
                  <a:gd name="connsiteX1566" fmla="*/ 6363 w 427553"/>
                  <a:gd name="connsiteY1566" fmla="*/ 159192 h 356202"/>
                  <a:gd name="connsiteX1567" fmla="*/ 6442 w 427553"/>
                  <a:gd name="connsiteY1567" fmla="*/ 159774 h 356202"/>
                  <a:gd name="connsiteX1568" fmla="*/ 6971 w 427553"/>
                  <a:gd name="connsiteY1568" fmla="*/ 157790 h 356202"/>
                  <a:gd name="connsiteX1569" fmla="*/ 6764 w 427553"/>
                  <a:gd name="connsiteY1569" fmla="*/ 157383 h 356202"/>
                  <a:gd name="connsiteX1570" fmla="*/ 6497 w 427553"/>
                  <a:gd name="connsiteY1570" fmla="*/ 157357 h 356202"/>
                  <a:gd name="connsiteX1571" fmla="*/ 6472 w 427553"/>
                  <a:gd name="connsiteY1571" fmla="*/ 155955 h 356202"/>
                  <a:gd name="connsiteX1572" fmla="*/ 6205 w 427553"/>
                  <a:gd name="connsiteY1572" fmla="*/ 155241 h 356202"/>
                  <a:gd name="connsiteX1573" fmla="*/ 6308 w 427553"/>
                  <a:gd name="connsiteY1573" fmla="*/ 154776 h 356202"/>
                  <a:gd name="connsiteX1574" fmla="*/ 5859 w 427553"/>
                  <a:gd name="connsiteY1574" fmla="*/ 154651 h 356202"/>
                  <a:gd name="connsiteX1575" fmla="*/ 6077 w 427553"/>
                  <a:gd name="connsiteY1575" fmla="*/ 153714 h 356202"/>
                  <a:gd name="connsiteX1576" fmla="*/ 5755 w 427553"/>
                  <a:gd name="connsiteY1576" fmla="*/ 152817 h 356202"/>
                  <a:gd name="connsiteX1577" fmla="*/ 5701 w 427553"/>
                  <a:gd name="connsiteY1577" fmla="*/ 152135 h 356202"/>
                  <a:gd name="connsiteX1578" fmla="*/ 6126 w 427553"/>
                  <a:gd name="connsiteY1578" fmla="*/ 151420 h 356202"/>
                  <a:gd name="connsiteX1579" fmla="*/ 5913 w 427553"/>
                  <a:gd name="connsiteY1579" fmla="*/ 149985 h 356202"/>
                  <a:gd name="connsiteX1580" fmla="*/ 5597 w 427553"/>
                  <a:gd name="connsiteY1580" fmla="*/ 149618 h 356202"/>
                  <a:gd name="connsiteX1581" fmla="*/ 5142 w 427553"/>
                  <a:gd name="connsiteY1581" fmla="*/ 149711 h 356202"/>
                  <a:gd name="connsiteX1582" fmla="*/ 5014 w 427553"/>
                  <a:gd name="connsiteY1582" fmla="*/ 149527 h 356202"/>
                  <a:gd name="connsiteX1583" fmla="*/ 5063 w 427553"/>
                  <a:gd name="connsiteY1583" fmla="*/ 149186 h 356202"/>
                  <a:gd name="connsiteX1584" fmla="*/ 4825 w 427553"/>
                  <a:gd name="connsiteY1584" fmla="*/ 148813 h 356202"/>
                  <a:gd name="connsiteX1585" fmla="*/ 5804 w 427553"/>
                  <a:gd name="connsiteY1585" fmla="*/ 148256 h 356202"/>
                  <a:gd name="connsiteX1586" fmla="*/ 5537 w 427553"/>
                  <a:gd name="connsiteY1586" fmla="*/ 147444 h 356202"/>
                  <a:gd name="connsiteX1587" fmla="*/ 5591 w 427553"/>
                  <a:gd name="connsiteY1587" fmla="*/ 147161 h 356202"/>
                  <a:gd name="connsiteX1588" fmla="*/ 6017 w 427553"/>
                  <a:gd name="connsiteY1588" fmla="*/ 147247 h 356202"/>
                  <a:gd name="connsiteX1589" fmla="*/ 6649 w 427553"/>
                  <a:gd name="connsiteY1589" fmla="*/ 147778 h 356202"/>
                  <a:gd name="connsiteX1590" fmla="*/ 7572 w 427553"/>
                  <a:gd name="connsiteY1590" fmla="*/ 149580 h 356202"/>
                  <a:gd name="connsiteX1591" fmla="*/ 8126 w 427553"/>
                  <a:gd name="connsiteY1591" fmla="*/ 149514 h 356202"/>
                  <a:gd name="connsiteX1592" fmla="*/ 8575 w 427553"/>
                  <a:gd name="connsiteY1592" fmla="*/ 150012 h 356202"/>
                  <a:gd name="connsiteX1593" fmla="*/ 9183 w 427553"/>
                  <a:gd name="connsiteY1593" fmla="*/ 151631 h 356202"/>
                  <a:gd name="connsiteX1594" fmla="*/ 9450 w 427553"/>
                  <a:gd name="connsiteY1594" fmla="*/ 151906 h 356202"/>
                  <a:gd name="connsiteX1595" fmla="*/ 9554 w 427553"/>
                  <a:gd name="connsiteY1595" fmla="*/ 152253 h 356202"/>
                  <a:gd name="connsiteX1596" fmla="*/ 9262 w 427553"/>
                  <a:gd name="connsiteY1596" fmla="*/ 152836 h 356202"/>
                  <a:gd name="connsiteX1597" fmla="*/ 9797 w 427553"/>
                  <a:gd name="connsiteY1597" fmla="*/ 153301 h 356202"/>
                  <a:gd name="connsiteX1598" fmla="*/ 10058 w 427553"/>
                  <a:gd name="connsiteY1598" fmla="*/ 153360 h 356202"/>
                  <a:gd name="connsiteX1599" fmla="*/ 10216 w 427553"/>
                  <a:gd name="connsiteY1599" fmla="*/ 154107 h 356202"/>
                  <a:gd name="connsiteX1600" fmla="*/ 10557 w 427553"/>
                  <a:gd name="connsiteY1600" fmla="*/ 154481 h 356202"/>
                  <a:gd name="connsiteX1601" fmla="*/ 10405 w 427553"/>
                  <a:gd name="connsiteY1601" fmla="*/ 155195 h 356202"/>
                  <a:gd name="connsiteX1602" fmla="*/ 10076 w 427553"/>
                  <a:gd name="connsiteY1602" fmla="*/ 155221 h 356202"/>
                  <a:gd name="connsiteX1603" fmla="*/ 10052 w 427553"/>
                  <a:gd name="connsiteY1603" fmla="*/ 155031 h 356202"/>
                  <a:gd name="connsiteX1604" fmla="*/ 9736 w 427553"/>
                  <a:gd name="connsiteY1604" fmla="*/ 155097 h 356202"/>
                  <a:gd name="connsiteX1605" fmla="*/ 9760 w 427553"/>
                  <a:gd name="connsiteY1605" fmla="*/ 155437 h 356202"/>
                  <a:gd name="connsiteX1606" fmla="*/ 10392 w 427553"/>
                  <a:gd name="connsiteY1606" fmla="*/ 155752 h 356202"/>
                  <a:gd name="connsiteX1607" fmla="*/ 10423 w 427553"/>
                  <a:gd name="connsiteY1607" fmla="*/ 155935 h 356202"/>
                  <a:gd name="connsiteX1608" fmla="*/ 9870 w 427553"/>
                  <a:gd name="connsiteY1608" fmla="*/ 155817 h 356202"/>
                  <a:gd name="connsiteX1609" fmla="*/ 9608 w 427553"/>
                  <a:gd name="connsiteY1609" fmla="*/ 156001 h 356202"/>
                  <a:gd name="connsiteX1610" fmla="*/ 9529 w 427553"/>
                  <a:gd name="connsiteY1610" fmla="*/ 156466 h 356202"/>
                  <a:gd name="connsiteX1611" fmla="*/ 9712 w 427553"/>
                  <a:gd name="connsiteY1611" fmla="*/ 157212 h 356202"/>
                  <a:gd name="connsiteX1612" fmla="*/ 9286 w 427553"/>
                  <a:gd name="connsiteY1612" fmla="*/ 157554 h 356202"/>
                  <a:gd name="connsiteX1613" fmla="*/ 9183 w 427553"/>
                  <a:gd name="connsiteY1613" fmla="*/ 158019 h 356202"/>
                  <a:gd name="connsiteX1614" fmla="*/ 9262 w 427553"/>
                  <a:gd name="connsiteY1614" fmla="*/ 160285 h 356202"/>
                  <a:gd name="connsiteX1615" fmla="*/ 9815 w 427553"/>
                  <a:gd name="connsiteY1615" fmla="*/ 161432 h 356202"/>
                  <a:gd name="connsiteX1616" fmla="*/ 9870 w 427553"/>
                  <a:gd name="connsiteY1616" fmla="*/ 162598 h 356202"/>
                  <a:gd name="connsiteX1617" fmla="*/ 9766 w 427553"/>
                  <a:gd name="connsiteY1617" fmla="*/ 163300 h 356202"/>
                  <a:gd name="connsiteX1618" fmla="*/ 10113 w 427553"/>
                  <a:gd name="connsiteY1618" fmla="*/ 163923 h 356202"/>
                  <a:gd name="connsiteX1619" fmla="*/ 10666 w 427553"/>
                  <a:gd name="connsiteY1619" fmla="*/ 164420 h 356202"/>
                  <a:gd name="connsiteX1620" fmla="*/ 10800 w 427553"/>
                  <a:gd name="connsiteY1620" fmla="*/ 164852 h 356202"/>
                  <a:gd name="connsiteX1621" fmla="*/ 10502 w 427553"/>
                  <a:gd name="connsiteY1621" fmla="*/ 165816 h 356202"/>
                  <a:gd name="connsiteX1622" fmla="*/ 10107 w 427553"/>
                  <a:gd name="connsiteY1622" fmla="*/ 165566 h 356202"/>
                  <a:gd name="connsiteX1623" fmla="*/ 9602 w 427553"/>
                  <a:gd name="connsiteY1623" fmla="*/ 165626 h 356202"/>
                  <a:gd name="connsiteX1624" fmla="*/ 9657 w 427553"/>
                  <a:gd name="connsiteY1624" fmla="*/ 166249 h 356202"/>
                  <a:gd name="connsiteX1625" fmla="*/ 9839 w 427553"/>
                  <a:gd name="connsiteY1625" fmla="*/ 166465 h 356202"/>
                  <a:gd name="connsiteX1626" fmla="*/ 10423 w 427553"/>
                  <a:gd name="connsiteY1626" fmla="*/ 166465 h 356202"/>
                  <a:gd name="connsiteX1627" fmla="*/ 10739 w 427553"/>
                  <a:gd name="connsiteY1627" fmla="*/ 166307 h 356202"/>
                  <a:gd name="connsiteX1628" fmla="*/ 11158 w 427553"/>
                  <a:gd name="connsiteY1628" fmla="*/ 165154 h 356202"/>
                  <a:gd name="connsiteX1629" fmla="*/ 11505 w 427553"/>
                  <a:gd name="connsiteY1629" fmla="*/ 164905 h 356202"/>
                  <a:gd name="connsiteX1630" fmla="*/ 12009 w 427553"/>
                  <a:gd name="connsiteY1630" fmla="*/ 164905 h 356202"/>
                  <a:gd name="connsiteX1631" fmla="*/ 12167 w 427553"/>
                  <a:gd name="connsiteY1631" fmla="*/ 164499 h 356202"/>
                  <a:gd name="connsiteX1632" fmla="*/ 12750 w 427553"/>
                  <a:gd name="connsiteY1632" fmla="*/ 164217 h 356202"/>
                  <a:gd name="connsiteX1633" fmla="*/ 12696 w 427553"/>
                  <a:gd name="connsiteY1633" fmla="*/ 163470 h 356202"/>
                  <a:gd name="connsiteX1634" fmla="*/ 13012 w 427553"/>
                  <a:gd name="connsiteY1634" fmla="*/ 163221 h 356202"/>
                  <a:gd name="connsiteX1635" fmla="*/ 13437 w 427553"/>
                  <a:gd name="connsiteY1635" fmla="*/ 162343 h 356202"/>
                  <a:gd name="connsiteX1636" fmla="*/ 13516 w 427553"/>
                  <a:gd name="connsiteY1636" fmla="*/ 160921 h 356202"/>
                  <a:gd name="connsiteX1637" fmla="*/ 13413 w 427553"/>
                  <a:gd name="connsiteY1637" fmla="*/ 160391 h 356202"/>
                  <a:gd name="connsiteX1638" fmla="*/ 13066 w 427553"/>
                  <a:gd name="connsiteY1638" fmla="*/ 160017 h 356202"/>
                  <a:gd name="connsiteX1639" fmla="*/ 13170 w 427553"/>
                  <a:gd name="connsiteY1639" fmla="*/ 158491 h 356202"/>
                  <a:gd name="connsiteX1640" fmla="*/ 12902 w 427553"/>
                  <a:gd name="connsiteY1640" fmla="*/ 157587 h 356202"/>
                  <a:gd name="connsiteX1641" fmla="*/ 12902 w 427553"/>
                  <a:gd name="connsiteY1641" fmla="*/ 156905 h 356202"/>
                  <a:gd name="connsiteX1642" fmla="*/ 12398 w 427553"/>
                  <a:gd name="connsiteY1642" fmla="*/ 156689 h 356202"/>
                  <a:gd name="connsiteX1643" fmla="*/ 12106 w 427553"/>
                  <a:gd name="connsiteY1643" fmla="*/ 156361 h 356202"/>
                  <a:gd name="connsiteX1644" fmla="*/ 12058 w 427553"/>
                  <a:gd name="connsiteY1644" fmla="*/ 155333 h 356202"/>
                  <a:gd name="connsiteX1645" fmla="*/ 11711 w 427553"/>
                  <a:gd name="connsiteY1645" fmla="*/ 155031 h 356202"/>
                  <a:gd name="connsiteX1646" fmla="*/ 11237 w 427553"/>
                  <a:gd name="connsiteY1646" fmla="*/ 154933 h 356202"/>
                  <a:gd name="connsiteX1647" fmla="*/ 11261 w 427553"/>
                  <a:gd name="connsiteY1647" fmla="*/ 154684 h 356202"/>
                  <a:gd name="connsiteX1648" fmla="*/ 11632 w 427553"/>
                  <a:gd name="connsiteY1648" fmla="*/ 154782 h 356202"/>
                  <a:gd name="connsiteX1649" fmla="*/ 11736 w 427553"/>
                  <a:gd name="connsiteY1649" fmla="*/ 154658 h 356202"/>
                  <a:gd name="connsiteX1650" fmla="*/ 11657 w 427553"/>
                  <a:gd name="connsiteY1650" fmla="*/ 153936 h 356202"/>
                  <a:gd name="connsiteX1651" fmla="*/ 11419 w 427553"/>
                  <a:gd name="connsiteY1651" fmla="*/ 153439 h 356202"/>
                  <a:gd name="connsiteX1652" fmla="*/ 11711 w 427553"/>
                  <a:gd name="connsiteY1652" fmla="*/ 152817 h 356202"/>
                  <a:gd name="connsiteX1653" fmla="*/ 11948 w 427553"/>
                  <a:gd name="connsiteY1653" fmla="*/ 153000 h 356202"/>
                  <a:gd name="connsiteX1654" fmla="*/ 12027 w 427553"/>
                  <a:gd name="connsiteY1654" fmla="*/ 153465 h 356202"/>
                  <a:gd name="connsiteX1655" fmla="*/ 12398 w 427553"/>
                  <a:gd name="connsiteY1655" fmla="*/ 153930 h 356202"/>
                  <a:gd name="connsiteX1656" fmla="*/ 12398 w 427553"/>
                  <a:gd name="connsiteY1656" fmla="*/ 155391 h 356202"/>
                  <a:gd name="connsiteX1657" fmla="*/ 13352 w 427553"/>
                  <a:gd name="connsiteY1657" fmla="*/ 156669 h 356202"/>
                  <a:gd name="connsiteX1658" fmla="*/ 13437 w 427553"/>
                  <a:gd name="connsiteY1658" fmla="*/ 157449 h 356202"/>
                  <a:gd name="connsiteX1659" fmla="*/ 13091 w 427553"/>
                  <a:gd name="connsiteY1659" fmla="*/ 157632 h 356202"/>
                  <a:gd name="connsiteX1660" fmla="*/ 13304 w 427553"/>
                  <a:gd name="connsiteY1660" fmla="*/ 158471 h 356202"/>
                  <a:gd name="connsiteX1661" fmla="*/ 13595 w 427553"/>
                  <a:gd name="connsiteY1661" fmla="*/ 158379 h 356202"/>
                  <a:gd name="connsiteX1662" fmla="*/ 13887 w 427553"/>
                  <a:gd name="connsiteY1662" fmla="*/ 158818 h 356202"/>
                  <a:gd name="connsiteX1663" fmla="*/ 14337 w 427553"/>
                  <a:gd name="connsiteY1663" fmla="*/ 160371 h 356202"/>
                  <a:gd name="connsiteX1664" fmla="*/ 14999 w 427553"/>
                  <a:gd name="connsiteY1664" fmla="*/ 161302 h 356202"/>
                  <a:gd name="connsiteX1665" fmla="*/ 14920 w 427553"/>
                  <a:gd name="connsiteY1665" fmla="*/ 161923 h 356202"/>
                  <a:gd name="connsiteX1666" fmla="*/ 15078 w 427553"/>
                  <a:gd name="connsiteY1666" fmla="*/ 162855 h 356202"/>
                  <a:gd name="connsiteX1667" fmla="*/ 15054 w 427553"/>
                  <a:gd name="connsiteY1667" fmla="*/ 163909 h 356202"/>
                  <a:gd name="connsiteX1668" fmla="*/ 15236 w 427553"/>
                  <a:gd name="connsiteY1668" fmla="*/ 164905 h 356202"/>
                  <a:gd name="connsiteX1669" fmla="*/ 15631 w 427553"/>
                  <a:gd name="connsiteY1669" fmla="*/ 165495 h 356202"/>
                  <a:gd name="connsiteX1670" fmla="*/ 16689 w 427553"/>
                  <a:gd name="connsiteY1670" fmla="*/ 165829 h 356202"/>
                  <a:gd name="connsiteX1671" fmla="*/ 17114 w 427553"/>
                  <a:gd name="connsiteY1671" fmla="*/ 165803 h 356202"/>
                  <a:gd name="connsiteX1672" fmla="*/ 17618 w 427553"/>
                  <a:gd name="connsiteY1672" fmla="*/ 165554 h 356202"/>
                  <a:gd name="connsiteX1673" fmla="*/ 18172 w 427553"/>
                  <a:gd name="connsiteY1673" fmla="*/ 164872 h 356202"/>
                  <a:gd name="connsiteX1674" fmla="*/ 18202 w 427553"/>
                  <a:gd name="connsiteY1674" fmla="*/ 164656 h 356202"/>
                  <a:gd name="connsiteX1675" fmla="*/ 17515 w 427553"/>
                  <a:gd name="connsiteY1675" fmla="*/ 162606 h 356202"/>
                  <a:gd name="connsiteX1676" fmla="*/ 17515 w 427553"/>
                  <a:gd name="connsiteY1676" fmla="*/ 161610 h 356202"/>
                  <a:gd name="connsiteX1677" fmla="*/ 17697 w 427553"/>
                  <a:gd name="connsiteY1677" fmla="*/ 161020 h 356202"/>
                  <a:gd name="connsiteX1678" fmla="*/ 18172 w 427553"/>
                  <a:gd name="connsiteY1678" fmla="*/ 160830 h 356202"/>
                  <a:gd name="connsiteX1679" fmla="*/ 18354 w 427553"/>
                  <a:gd name="connsiteY1679" fmla="*/ 160273 h 356202"/>
                  <a:gd name="connsiteX1680" fmla="*/ 18670 w 427553"/>
                  <a:gd name="connsiteY1680" fmla="*/ 160024 h 356202"/>
                  <a:gd name="connsiteX1681" fmla="*/ 19016 w 427553"/>
                  <a:gd name="connsiteY1681" fmla="*/ 159153 h 356202"/>
                  <a:gd name="connsiteX1682" fmla="*/ 19594 w 427553"/>
                  <a:gd name="connsiteY1682" fmla="*/ 158222 h 356202"/>
                  <a:gd name="connsiteX1683" fmla="*/ 20390 w 427553"/>
                  <a:gd name="connsiteY1683" fmla="*/ 157317 h 356202"/>
                  <a:gd name="connsiteX1684" fmla="*/ 20384 w 427553"/>
                  <a:gd name="connsiteY1684" fmla="*/ 157128 h 356202"/>
                  <a:gd name="connsiteX1685" fmla="*/ 20062 w 427553"/>
                  <a:gd name="connsiteY1685" fmla="*/ 157017 h 356202"/>
                  <a:gd name="connsiteX1686" fmla="*/ 20007 w 427553"/>
                  <a:gd name="connsiteY1686" fmla="*/ 156486 h 356202"/>
                  <a:gd name="connsiteX1687" fmla="*/ 20195 w 427553"/>
                  <a:gd name="connsiteY1687" fmla="*/ 156460 h 356202"/>
                  <a:gd name="connsiteX1688" fmla="*/ 20669 w 427553"/>
                  <a:gd name="connsiteY1688" fmla="*/ 157049 h 356202"/>
                  <a:gd name="connsiteX1689" fmla="*/ 22256 w 427553"/>
                  <a:gd name="connsiteY1689" fmla="*/ 157881 h 356202"/>
                  <a:gd name="connsiteX1690" fmla="*/ 23599 w 427553"/>
                  <a:gd name="connsiteY1690" fmla="*/ 159290 h 356202"/>
                  <a:gd name="connsiteX1691" fmla="*/ 23890 w 427553"/>
                  <a:gd name="connsiteY1691" fmla="*/ 160122 h 356202"/>
                  <a:gd name="connsiteX1692" fmla="*/ 23173 w 427553"/>
                  <a:gd name="connsiteY1692" fmla="*/ 162055 h 356202"/>
                  <a:gd name="connsiteX1693" fmla="*/ 23252 w 427553"/>
                  <a:gd name="connsiteY1693" fmla="*/ 162894 h 356202"/>
                  <a:gd name="connsiteX1694" fmla="*/ 23860 w 427553"/>
                  <a:gd name="connsiteY1694" fmla="*/ 164106 h 356202"/>
                  <a:gd name="connsiteX1695" fmla="*/ 23386 w 427553"/>
                  <a:gd name="connsiteY1695" fmla="*/ 164696 h 356202"/>
                  <a:gd name="connsiteX1696" fmla="*/ 23040 w 427553"/>
                  <a:gd name="connsiteY1696" fmla="*/ 165691 h 356202"/>
                  <a:gd name="connsiteX1697" fmla="*/ 23386 w 427553"/>
                  <a:gd name="connsiteY1697" fmla="*/ 168116 h 356202"/>
                  <a:gd name="connsiteX1698" fmla="*/ 23015 w 427553"/>
                  <a:gd name="connsiteY1698" fmla="*/ 168201 h 356202"/>
                  <a:gd name="connsiteX1699" fmla="*/ 22517 w 427553"/>
                  <a:gd name="connsiteY1699" fmla="*/ 168889 h 356202"/>
                  <a:gd name="connsiteX1700" fmla="*/ 22493 w 427553"/>
                  <a:gd name="connsiteY1700" fmla="*/ 170101 h 356202"/>
                  <a:gd name="connsiteX1701" fmla="*/ 22146 w 427553"/>
                  <a:gd name="connsiteY1701" fmla="*/ 170133 h 356202"/>
                  <a:gd name="connsiteX1702" fmla="*/ 22067 w 427553"/>
                  <a:gd name="connsiteY1702" fmla="*/ 170475 h 356202"/>
                  <a:gd name="connsiteX1703" fmla="*/ 22304 w 427553"/>
                  <a:gd name="connsiteY1703" fmla="*/ 170756 h 356202"/>
                  <a:gd name="connsiteX1704" fmla="*/ 22493 w 427553"/>
                  <a:gd name="connsiteY1704" fmla="*/ 170632 h 356202"/>
                  <a:gd name="connsiteX1705" fmla="*/ 22705 w 427553"/>
                  <a:gd name="connsiteY1705" fmla="*/ 170756 h 356202"/>
                  <a:gd name="connsiteX1706" fmla="*/ 22517 w 427553"/>
                  <a:gd name="connsiteY1706" fmla="*/ 171064 h 356202"/>
                  <a:gd name="connsiteX1707" fmla="*/ 22067 w 427553"/>
                  <a:gd name="connsiteY1707" fmla="*/ 170874 h 356202"/>
                  <a:gd name="connsiteX1708" fmla="*/ 22019 w 427553"/>
                  <a:gd name="connsiteY1708" fmla="*/ 171929 h 356202"/>
                  <a:gd name="connsiteX1709" fmla="*/ 22468 w 427553"/>
                  <a:gd name="connsiteY1709" fmla="*/ 172978 h 356202"/>
                  <a:gd name="connsiteX1710" fmla="*/ 22894 w 427553"/>
                  <a:gd name="connsiteY1710" fmla="*/ 174969 h 356202"/>
                  <a:gd name="connsiteX1711" fmla="*/ 23368 w 427553"/>
                  <a:gd name="connsiteY1711" fmla="*/ 175749 h 356202"/>
                  <a:gd name="connsiteX1712" fmla="*/ 23605 w 427553"/>
                  <a:gd name="connsiteY1712" fmla="*/ 176988 h 356202"/>
                  <a:gd name="connsiteX1713" fmla="*/ 23842 w 427553"/>
                  <a:gd name="connsiteY1713" fmla="*/ 177485 h 356202"/>
                  <a:gd name="connsiteX1714" fmla="*/ 23787 w 427553"/>
                  <a:gd name="connsiteY1714" fmla="*/ 178324 h 356202"/>
                  <a:gd name="connsiteX1715" fmla="*/ 24103 w 427553"/>
                  <a:gd name="connsiteY1715" fmla="*/ 179071 h 356202"/>
                  <a:gd name="connsiteX1716" fmla="*/ 24237 w 427553"/>
                  <a:gd name="connsiteY1716" fmla="*/ 180499 h 356202"/>
                  <a:gd name="connsiteX1717" fmla="*/ 24133 w 427553"/>
                  <a:gd name="connsiteY1717" fmla="*/ 182518 h 356202"/>
                  <a:gd name="connsiteX1718" fmla="*/ 23763 w 427553"/>
                  <a:gd name="connsiteY1718" fmla="*/ 183107 h 356202"/>
                  <a:gd name="connsiteX1719" fmla="*/ 24030 w 427553"/>
                  <a:gd name="connsiteY1719" fmla="*/ 185714 h 356202"/>
                  <a:gd name="connsiteX1720" fmla="*/ 24346 w 427553"/>
                  <a:gd name="connsiteY1720" fmla="*/ 186462 h 356202"/>
                  <a:gd name="connsiteX1721" fmla="*/ 25695 w 427553"/>
                  <a:gd name="connsiteY1721" fmla="*/ 188604 h 356202"/>
                  <a:gd name="connsiteX1722" fmla="*/ 26358 w 427553"/>
                  <a:gd name="connsiteY1722" fmla="*/ 188854 h 356202"/>
                  <a:gd name="connsiteX1723" fmla="*/ 28418 w 427553"/>
                  <a:gd name="connsiteY1723" fmla="*/ 190714 h 356202"/>
                  <a:gd name="connsiteX1724" fmla="*/ 28892 w 427553"/>
                  <a:gd name="connsiteY1724" fmla="*/ 190963 h 356202"/>
                  <a:gd name="connsiteX1725" fmla="*/ 30952 w 427553"/>
                  <a:gd name="connsiteY1725" fmla="*/ 191396 h 356202"/>
                  <a:gd name="connsiteX1726" fmla="*/ 31955 w 427553"/>
                  <a:gd name="connsiteY1726" fmla="*/ 191363 h 356202"/>
                  <a:gd name="connsiteX1727" fmla="*/ 32879 w 427553"/>
                  <a:gd name="connsiteY1727" fmla="*/ 191795 h 356202"/>
                  <a:gd name="connsiteX1728" fmla="*/ 33304 w 427553"/>
                  <a:gd name="connsiteY1728" fmla="*/ 191795 h 356202"/>
                  <a:gd name="connsiteX1729" fmla="*/ 33754 w 427553"/>
                  <a:gd name="connsiteY1729" fmla="*/ 191481 h 356202"/>
                  <a:gd name="connsiteX1730" fmla="*/ 34842 w 427553"/>
                  <a:gd name="connsiteY1730" fmla="*/ 191514 h 356202"/>
                  <a:gd name="connsiteX1731" fmla="*/ 36373 w 427553"/>
                  <a:gd name="connsiteY1731" fmla="*/ 192103 h 356202"/>
                  <a:gd name="connsiteX1732" fmla="*/ 36744 w 427553"/>
                  <a:gd name="connsiteY1732" fmla="*/ 192044 h 356202"/>
                  <a:gd name="connsiteX1733" fmla="*/ 36799 w 427553"/>
                  <a:gd name="connsiteY1733" fmla="*/ 191861 h 356202"/>
                  <a:gd name="connsiteX1734" fmla="*/ 36531 w 427553"/>
                  <a:gd name="connsiteY1734" fmla="*/ 191619 h 356202"/>
                  <a:gd name="connsiteX1735" fmla="*/ 36063 w 427553"/>
                  <a:gd name="connsiteY1735" fmla="*/ 191488 h 356202"/>
                  <a:gd name="connsiteX1736" fmla="*/ 35638 w 427553"/>
                  <a:gd name="connsiteY1736" fmla="*/ 190996 h 356202"/>
                  <a:gd name="connsiteX1737" fmla="*/ 35693 w 427553"/>
                  <a:gd name="connsiteY1737" fmla="*/ 190125 h 356202"/>
                  <a:gd name="connsiteX1738" fmla="*/ 36355 w 427553"/>
                  <a:gd name="connsiteY1738" fmla="*/ 190092 h 356202"/>
                  <a:gd name="connsiteX1739" fmla="*/ 36750 w 427553"/>
                  <a:gd name="connsiteY1739" fmla="*/ 190589 h 356202"/>
                  <a:gd name="connsiteX1740" fmla="*/ 36963 w 427553"/>
                  <a:gd name="connsiteY1740" fmla="*/ 190557 h 356202"/>
                  <a:gd name="connsiteX1741" fmla="*/ 37595 w 427553"/>
                  <a:gd name="connsiteY1741" fmla="*/ 189626 h 356202"/>
                  <a:gd name="connsiteX1742" fmla="*/ 37941 w 427553"/>
                  <a:gd name="connsiteY1742" fmla="*/ 189594 h 356202"/>
                  <a:gd name="connsiteX1743" fmla="*/ 38470 w 427553"/>
                  <a:gd name="connsiteY1743" fmla="*/ 189220 h 356202"/>
                  <a:gd name="connsiteX1744" fmla="*/ 39686 w 427553"/>
                  <a:gd name="connsiteY1744" fmla="*/ 189253 h 356202"/>
                  <a:gd name="connsiteX1745" fmla="*/ 40081 w 427553"/>
                  <a:gd name="connsiteY1745" fmla="*/ 188912 h 356202"/>
                  <a:gd name="connsiteX1746" fmla="*/ 40397 w 427553"/>
                  <a:gd name="connsiteY1746" fmla="*/ 188912 h 356202"/>
                  <a:gd name="connsiteX1747" fmla="*/ 40634 w 427553"/>
                  <a:gd name="connsiteY1747" fmla="*/ 189220 h 356202"/>
                  <a:gd name="connsiteX1748" fmla="*/ 40500 w 427553"/>
                  <a:gd name="connsiteY1748" fmla="*/ 189626 h 356202"/>
                  <a:gd name="connsiteX1749" fmla="*/ 40579 w 427553"/>
                  <a:gd name="connsiteY1749" fmla="*/ 189967 h 356202"/>
                  <a:gd name="connsiteX1750" fmla="*/ 41503 w 427553"/>
                  <a:gd name="connsiteY1750" fmla="*/ 190741 h 356202"/>
                  <a:gd name="connsiteX1751" fmla="*/ 42694 w 427553"/>
                  <a:gd name="connsiteY1751" fmla="*/ 190990 h 356202"/>
                  <a:gd name="connsiteX1752" fmla="*/ 43144 w 427553"/>
                  <a:gd name="connsiteY1752" fmla="*/ 190924 h 356202"/>
                  <a:gd name="connsiteX1753" fmla="*/ 44438 w 427553"/>
                  <a:gd name="connsiteY1753" fmla="*/ 191363 h 356202"/>
                  <a:gd name="connsiteX1754" fmla="*/ 45945 w 427553"/>
                  <a:gd name="connsiteY1754" fmla="*/ 190956 h 356202"/>
                  <a:gd name="connsiteX1755" fmla="*/ 46340 w 427553"/>
                  <a:gd name="connsiteY1755" fmla="*/ 190616 h 356202"/>
                  <a:gd name="connsiteX1756" fmla="*/ 46237 w 427553"/>
                  <a:gd name="connsiteY1756" fmla="*/ 190367 h 356202"/>
                  <a:gd name="connsiteX1757" fmla="*/ 46608 w 427553"/>
                  <a:gd name="connsiteY1757" fmla="*/ 190301 h 356202"/>
                  <a:gd name="connsiteX1758" fmla="*/ 48589 w 427553"/>
                  <a:gd name="connsiteY1758" fmla="*/ 192535 h 356202"/>
                  <a:gd name="connsiteX1759" fmla="*/ 50309 w 427553"/>
                  <a:gd name="connsiteY1759" fmla="*/ 193407 h 356202"/>
                  <a:gd name="connsiteX1760" fmla="*/ 51816 w 427553"/>
                  <a:gd name="connsiteY1760" fmla="*/ 193557 h 356202"/>
                  <a:gd name="connsiteX1761" fmla="*/ 52527 w 427553"/>
                  <a:gd name="connsiteY1761" fmla="*/ 193899 h 356202"/>
                  <a:gd name="connsiteX1762" fmla="*/ 52874 w 427553"/>
                  <a:gd name="connsiteY1762" fmla="*/ 193807 h 356202"/>
                  <a:gd name="connsiteX1763" fmla="*/ 53056 w 427553"/>
                  <a:gd name="connsiteY1763" fmla="*/ 193374 h 356202"/>
                  <a:gd name="connsiteX1764" fmla="*/ 54034 w 427553"/>
                  <a:gd name="connsiteY1764" fmla="*/ 192785 h 356202"/>
                  <a:gd name="connsiteX1765" fmla="*/ 54715 w 427553"/>
                  <a:gd name="connsiteY1765" fmla="*/ 192752 h 356202"/>
                  <a:gd name="connsiteX1766" fmla="*/ 55195 w 427553"/>
                  <a:gd name="connsiteY1766" fmla="*/ 193152 h 356202"/>
                  <a:gd name="connsiteX1767" fmla="*/ 56016 w 427553"/>
                  <a:gd name="connsiteY1767" fmla="*/ 193460 h 356202"/>
                  <a:gd name="connsiteX1768" fmla="*/ 57128 w 427553"/>
                  <a:gd name="connsiteY1768" fmla="*/ 193617 h 356202"/>
                  <a:gd name="connsiteX1769" fmla="*/ 57948 w 427553"/>
                  <a:gd name="connsiteY1769" fmla="*/ 193899 h 356202"/>
                  <a:gd name="connsiteX1770" fmla="*/ 58659 w 427553"/>
                  <a:gd name="connsiteY1770" fmla="*/ 193899 h 356202"/>
                  <a:gd name="connsiteX1771" fmla="*/ 59559 w 427553"/>
                  <a:gd name="connsiteY1771" fmla="*/ 193682 h 356202"/>
                  <a:gd name="connsiteX1772" fmla="*/ 62543 w 427553"/>
                  <a:gd name="connsiteY1772" fmla="*/ 193748 h 356202"/>
                  <a:gd name="connsiteX1773" fmla="*/ 63862 w 427553"/>
                  <a:gd name="connsiteY1773" fmla="*/ 193499 h 356202"/>
                  <a:gd name="connsiteX1774" fmla="*/ 66269 w 427553"/>
                  <a:gd name="connsiteY1774" fmla="*/ 192693 h 356202"/>
                  <a:gd name="connsiteX1775" fmla="*/ 68517 w 427553"/>
                  <a:gd name="connsiteY1775" fmla="*/ 192136 h 356202"/>
                  <a:gd name="connsiteX1776" fmla="*/ 75020 w 427553"/>
                  <a:gd name="connsiteY1776" fmla="*/ 189378 h 356202"/>
                  <a:gd name="connsiteX1777" fmla="*/ 75652 w 427553"/>
                  <a:gd name="connsiteY1777" fmla="*/ 188912 h 356202"/>
                  <a:gd name="connsiteX1778" fmla="*/ 75786 w 427553"/>
                  <a:gd name="connsiteY1778" fmla="*/ 188107 h 356202"/>
                  <a:gd name="connsiteX1779" fmla="*/ 76710 w 427553"/>
                  <a:gd name="connsiteY1779" fmla="*/ 187268 h 356202"/>
                  <a:gd name="connsiteX1780" fmla="*/ 77712 w 427553"/>
                  <a:gd name="connsiteY1780" fmla="*/ 186802 h 356202"/>
                  <a:gd name="connsiteX1781" fmla="*/ 78375 w 427553"/>
                  <a:gd name="connsiteY1781" fmla="*/ 186213 h 356202"/>
                  <a:gd name="connsiteX1782" fmla="*/ 80915 w 427553"/>
                  <a:gd name="connsiteY1782" fmla="*/ 184758 h 356202"/>
                  <a:gd name="connsiteX1783" fmla="*/ 84063 w 427553"/>
                  <a:gd name="connsiteY1783" fmla="*/ 183861 h 356202"/>
                  <a:gd name="connsiteX1784" fmla="*/ 87157 w 427553"/>
                  <a:gd name="connsiteY1784" fmla="*/ 181967 h 356202"/>
                  <a:gd name="connsiteX1785" fmla="*/ 87789 w 427553"/>
                  <a:gd name="connsiteY1785" fmla="*/ 181345 h 356202"/>
                  <a:gd name="connsiteX1786" fmla="*/ 88081 w 427553"/>
                  <a:gd name="connsiteY1786" fmla="*/ 180971 h 356202"/>
                  <a:gd name="connsiteX1787" fmla="*/ 88403 w 427553"/>
                  <a:gd name="connsiteY1787" fmla="*/ 179975 h 356202"/>
                  <a:gd name="connsiteX1788" fmla="*/ 88293 w 427553"/>
                  <a:gd name="connsiteY1788" fmla="*/ 179418 h 356202"/>
                  <a:gd name="connsiteX1789" fmla="*/ 86841 w 427553"/>
                  <a:gd name="connsiteY1789" fmla="*/ 178173 h 356202"/>
                  <a:gd name="connsiteX1790" fmla="*/ 86494 w 427553"/>
                  <a:gd name="connsiteY1790" fmla="*/ 178173 h 356202"/>
                  <a:gd name="connsiteX1791" fmla="*/ 85862 w 427553"/>
                  <a:gd name="connsiteY1791" fmla="*/ 177584 h 356202"/>
                  <a:gd name="connsiteX1792" fmla="*/ 85625 w 427553"/>
                  <a:gd name="connsiteY1792" fmla="*/ 176404 h 356202"/>
                  <a:gd name="connsiteX1793" fmla="*/ 85917 w 427553"/>
                  <a:gd name="connsiteY1793" fmla="*/ 175874 h 356202"/>
                  <a:gd name="connsiteX1794" fmla="*/ 86658 w 427553"/>
                  <a:gd name="connsiteY1794" fmla="*/ 175690 h 356202"/>
                  <a:gd name="connsiteX1795" fmla="*/ 87029 w 427553"/>
                  <a:gd name="connsiteY1795" fmla="*/ 175815 h 356202"/>
                  <a:gd name="connsiteX1796" fmla="*/ 87266 w 427553"/>
                  <a:gd name="connsiteY1796" fmla="*/ 176123 h 356202"/>
                  <a:gd name="connsiteX1797" fmla="*/ 87078 w 427553"/>
                  <a:gd name="connsiteY1797" fmla="*/ 177027 h 356202"/>
                  <a:gd name="connsiteX1798" fmla="*/ 86604 w 427553"/>
                  <a:gd name="connsiteY1798" fmla="*/ 177368 h 356202"/>
                  <a:gd name="connsiteX1799" fmla="*/ 86658 w 427553"/>
                  <a:gd name="connsiteY1799" fmla="*/ 177898 h 356202"/>
                  <a:gd name="connsiteX1800" fmla="*/ 88111 w 427553"/>
                  <a:gd name="connsiteY1800" fmla="*/ 179045 h 356202"/>
                  <a:gd name="connsiteX1801" fmla="*/ 89065 w 427553"/>
                  <a:gd name="connsiteY1801" fmla="*/ 179078 h 356202"/>
                  <a:gd name="connsiteX1802" fmla="*/ 89569 w 427553"/>
                  <a:gd name="connsiteY1802" fmla="*/ 178645 h 356202"/>
                  <a:gd name="connsiteX1803" fmla="*/ 89782 w 427553"/>
                  <a:gd name="connsiteY1803" fmla="*/ 178115 h 356202"/>
                  <a:gd name="connsiteX1804" fmla="*/ 92055 w 427553"/>
                  <a:gd name="connsiteY1804" fmla="*/ 178115 h 356202"/>
                  <a:gd name="connsiteX1805" fmla="*/ 93192 w 427553"/>
                  <a:gd name="connsiteY1805" fmla="*/ 177341 h 356202"/>
                  <a:gd name="connsiteX1806" fmla="*/ 94042 w 427553"/>
                  <a:gd name="connsiteY1806" fmla="*/ 176378 h 356202"/>
                  <a:gd name="connsiteX1807" fmla="*/ 98266 w 427553"/>
                  <a:gd name="connsiteY1807" fmla="*/ 174544 h 356202"/>
                  <a:gd name="connsiteX1808" fmla="*/ 99190 w 427553"/>
                  <a:gd name="connsiteY1808" fmla="*/ 173888 h 356202"/>
                  <a:gd name="connsiteX1809" fmla="*/ 99220 w 427553"/>
                  <a:gd name="connsiteY1809" fmla="*/ 173613 h 356202"/>
                  <a:gd name="connsiteX1810" fmla="*/ 98424 w 427553"/>
                  <a:gd name="connsiteY1810" fmla="*/ 172683 h 356202"/>
                  <a:gd name="connsiteX1811" fmla="*/ 98795 w 427553"/>
                  <a:gd name="connsiteY1811" fmla="*/ 171471 h 356202"/>
                  <a:gd name="connsiteX1812" fmla="*/ 99032 w 427553"/>
                  <a:gd name="connsiteY1812" fmla="*/ 169721 h 356202"/>
                  <a:gd name="connsiteX1813" fmla="*/ 98977 w 427553"/>
                  <a:gd name="connsiteY1813" fmla="*/ 168922 h 356202"/>
                  <a:gd name="connsiteX1814" fmla="*/ 98765 w 427553"/>
                  <a:gd name="connsiteY1814" fmla="*/ 168639 h 356202"/>
                  <a:gd name="connsiteX1815" fmla="*/ 99707 w 427553"/>
                  <a:gd name="connsiteY1815" fmla="*/ 168267 h 356202"/>
                  <a:gd name="connsiteX1816" fmla="*/ 100904 w 427553"/>
                  <a:gd name="connsiteY1816" fmla="*/ 167395 h 356202"/>
                  <a:gd name="connsiteX1817" fmla="*/ 101858 w 427553"/>
                  <a:gd name="connsiteY1817" fmla="*/ 167113 h 356202"/>
                  <a:gd name="connsiteX1818" fmla="*/ 103128 w 427553"/>
                  <a:gd name="connsiteY1818" fmla="*/ 167546 h 356202"/>
                  <a:gd name="connsiteX1819" fmla="*/ 103420 w 427553"/>
                  <a:gd name="connsiteY1819" fmla="*/ 167952 h 356202"/>
                  <a:gd name="connsiteX1820" fmla="*/ 104265 w 427553"/>
                  <a:gd name="connsiteY1820" fmla="*/ 168168 h 356202"/>
                  <a:gd name="connsiteX1821" fmla="*/ 104848 w 427553"/>
                  <a:gd name="connsiteY1821" fmla="*/ 167611 h 356202"/>
                  <a:gd name="connsiteX1822" fmla="*/ 104872 w 427553"/>
                  <a:gd name="connsiteY1822" fmla="*/ 167723 h 356202"/>
                  <a:gd name="connsiteX1823" fmla="*/ 104265 w 427553"/>
                  <a:gd name="connsiteY1823" fmla="*/ 168358 h 356202"/>
                  <a:gd name="connsiteX1824" fmla="*/ 104532 w 427553"/>
                  <a:gd name="connsiteY1824" fmla="*/ 168791 h 356202"/>
                  <a:gd name="connsiteX1825" fmla="*/ 104824 w 427553"/>
                  <a:gd name="connsiteY1825" fmla="*/ 168883 h 356202"/>
                  <a:gd name="connsiteX1826" fmla="*/ 104927 w 427553"/>
                  <a:gd name="connsiteY1826" fmla="*/ 169099 h 356202"/>
                  <a:gd name="connsiteX1827" fmla="*/ 104951 w 427553"/>
                  <a:gd name="connsiteY1827" fmla="*/ 170494 h 356202"/>
                  <a:gd name="connsiteX1828" fmla="*/ 105669 w 427553"/>
                  <a:gd name="connsiteY1828" fmla="*/ 170644 h 356202"/>
                  <a:gd name="connsiteX1829" fmla="*/ 107066 w 427553"/>
                  <a:gd name="connsiteY1829" fmla="*/ 171451 h 356202"/>
                  <a:gd name="connsiteX1830" fmla="*/ 108282 w 427553"/>
                  <a:gd name="connsiteY1830" fmla="*/ 173508 h 356202"/>
                  <a:gd name="connsiteX1831" fmla="*/ 108464 w 427553"/>
                  <a:gd name="connsiteY1831" fmla="*/ 174255 h 356202"/>
                  <a:gd name="connsiteX1832" fmla="*/ 108835 w 427553"/>
                  <a:gd name="connsiteY1832" fmla="*/ 174288 h 356202"/>
                  <a:gd name="connsiteX1833" fmla="*/ 109339 w 427553"/>
                  <a:gd name="connsiteY1833" fmla="*/ 174072 h 356202"/>
                  <a:gd name="connsiteX1834" fmla="*/ 109522 w 427553"/>
                  <a:gd name="connsiteY1834" fmla="*/ 173856 h 356202"/>
                  <a:gd name="connsiteX1835" fmla="*/ 109388 w 427553"/>
                  <a:gd name="connsiteY1835" fmla="*/ 173174 h 356202"/>
                  <a:gd name="connsiteX1836" fmla="*/ 109552 w 427553"/>
                  <a:gd name="connsiteY1836" fmla="*/ 173141 h 356202"/>
                  <a:gd name="connsiteX1837" fmla="*/ 111582 w 427553"/>
                  <a:gd name="connsiteY1837" fmla="*/ 173050 h 356202"/>
                  <a:gd name="connsiteX1838" fmla="*/ 111898 w 427553"/>
                  <a:gd name="connsiteY1838" fmla="*/ 173390 h 356202"/>
                  <a:gd name="connsiteX1839" fmla="*/ 112481 w 427553"/>
                  <a:gd name="connsiteY1839" fmla="*/ 173548 h 356202"/>
                  <a:gd name="connsiteX1840" fmla="*/ 112749 w 427553"/>
                  <a:gd name="connsiteY1840" fmla="*/ 171530 h 356202"/>
                  <a:gd name="connsiteX1841" fmla="*/ 112433 w 427553"/>
                  <a:gd name="connsiteY1841" fmla="*/ 171372 h 356202"/>
                  <a:gd name="connsiteX1842" fmla="*/ 112408 w 427553"/>
                  <a:gd name="connsiteY1842" fmla="*/ 171156 h 356202"/>
                  <a:gd name="connsiteX1843" fmla="*/ 112755 w 427553"/>
                  <a:gd name="connsiteY1843" fmla="*/ 171372 h 356202"/>
                  <a:gd name="connsiteX1844" fmla="*/ 112864 w 427553"/>
                  <a:gd name="connsiteY1844" fmla="*/ 170658 h 356202"/>
                  <a:gd name="connsiteX1845" fmla="*/ 112220 w 427553"/>
                  <a:gd name="connsiteY1845" fmla="*/ 169761 h 356202"/>
                  <a:gd name="connsiteX1846" fmla="*/ 112305 w 427553"/>
                  <a:gd name="connsiteY1846" fmla="*/ 169629 h 356202"/>
                  <a:gd name="connsiteX1847" fmla="*/ 113047 w 427553"/>
                  <a:gd name="connsiteY1847" fmla="*/ 170468 h 356202"/>
                  <a:gd name="connsiteX1848" fmla="*/ 112676 w 427553"/>
                  <a:gd name="connsiteY1848" fmla="*/ 173076 h 356202"/>
                  <a:gd name="connsiteX1849" fmla="*/ 112755 w 427553"/>
                  <a:gd name="connsiteY1849" fmla="*/ 173449 h 356202"/>
                  <a:gd name="connsiteX1850" fmla="*/ 113284 w 427553"/>
                  <a:gd name="connsiteY1850" fmla="*/ 173482 h 356202"/>
                  <a:gd name="connsiteX1851" fmla="*/ 113259 w 427553"/>
                  <a:gd name="connsiteY1851" fmla="*/ 170743 h 356202"/>
                  <a:gd name="connsiteX1852" fmla="*/ 113502 w 427553"/>
                  <a:gd name="connsiteY1852" fmla="*/ 170783 h 356202"/>
                  <a:gd name="connsiteX1853" fmla="*/ 113575 w 427553"/>
                  <a:gd name="connsiteY1853" fmla="*/ 171032 h 356202"/>
                  <a:gd name="connsiteX1854" fmla="*/ 113393 w 427553"/>
                  <a:gd name="connsiteY1854" fmla="*/ 171091 h 356202"/>
                  <a:gd name="connsiteX1855" fmla="*/ 113369 w 427553"/>
                  <a:gd name="connsiteY1855" fmla="*/ 172145 h 356202"/>
                  <a:gd name="connsiteX1856" fmla="*/ 113448 w 427553"/>
                  <a:gd name="connsiteY1856" fmla="*/ 173541 h 356202"/>
                  <a:gd name="connsiteX1857" fmla="*/ 114244 w 427553"/>
                  <a:gd name="connsiteY1857" fmla="*/ 173508 h 356202"/>
                  <a:gd name="connsiteX1858" fmla="*/ 114189 w 427553"/>
                  <a:gd name="connsiteY1858" fmla="*/ 172421 h 356202"/>
                  <a:gd name="connsiteX1859" fmla="*/ 114584 w 427553"/>
                  <a:gd name="connsiteY1859" fmla="*/ 172512 h 356202"/>
                  <a:gd name="connsiteX1860" fmla="*/ 115295 w 427553"/>
                  <a:gd name="connsiteY1860" fmla="*/ 173069 h 356202"/>
                  <a:gd name="connsiteX1861" fmla="*/ 115557 w 427553"/>
                  <a:gd name="connsiteY1861" fmla="*/ 173508 h 356202"/>
                  <a:gd name="connsiteX1862" fmla="*/ 116802 w 427553"/>
                  <a:gd name="connsiteY1862" fmla="*/ 174806 h 356202"/>
                  <a:gd name="connsiteX1863" fmla="*/ 117678 w 427553"/>
                  <a:gd name="connsiteY1863" fmla="*/ 175336 h 356202"/>
                  <a:gd name="connsiteX1864" fmla="*/ 118759 w 427553"/>
                  <a:gd name="connsiteY1864" fmla="*/ 175179 h 356202"/>
                  <a:gd name="connsiteX1865" fmla="*/ 120267 w 427553"/>
                  <a:gd name="connsiteY1865" fmla="*/ 174681 h 356202"/>
                  <a:gd name="connsiteX1866" fmla="*/ 123864 w 427553"/>
                  <a:gd name="connsiteY1866" fmla="*/ 173004 h 356202"/>
                  <a:gd name="connsiteX1867" fmla="*/ 124448 w 427553"/>
                  <a:gd name="connsiteY1867" fmla="*/ 172879 h 356202"/>
                  <a:gd name="connsiteX1868" fmla="*/ 125001 w 427553"/>
                  <a:gd name="connsiteY1868" fmla="*/ 172945 h 356202"/>
                  <a:gd name="connsiteX1869" fmla="*/ 126004 w 427553"/>
                  <a:gd name="connsiteY1869" fmla="*/ 174465 h 356202"/>
                  <a:gd name="connsiteX1870" fmla="*/ 126557 w 427553"/>
                  <a:gd name="connsiteY1870" fmla="*/ 174747 h 356202"/>
                  <a:gd name="connsiteX1871" fmla="*/ 127401 w 427553"/>
                  <a:gd name="connsiteY1871" fmla="*/ 174655 h 356202"/>
                  <a:gd name="connsiteX1872" fmla="*/ 128167 w 427553"/>
                  <a:gd name="connsiteY1872" fmla="*/ 174779 h 356202"/>
                  <a:gd name="connsiteX1873" fmla="*/ 128380 w 427553"/>
                  <a:gd name="connsiteY1873" fmla="*/ 174530 h 356202"/>
                  <a:gd name="connsiteX1874" fmla="*/ 128805 w 427553"/>
                  <a:gd name="connsiteY1874" fmla="*/ 174373 h 356202"/>
                  <a:gd name="connsiteX1875" fmla="*/ 129705 w 427553"/>
                  <a:gd name="connsiteY1875" fmla="*/ 174340 h 356202"/>
                  <a:gd name="connsiteX1876" fmla="*/ 131346 w 427553"/>
                  <a:gd name="connsiteY1876" fmla="*/ 173187 h 356202"/>
                  <a:gd name="connsiteX1877" fmla="*/ 131820 w 427553"/>
                  <a:gd name="connsiteY1877" fmla="*/ 173062 h 356202"/>
                  <a:gd name="connsiteX1878" fmla="*/ 132033 w 427553"/>
                  <a:gd name="connsiteY1878" fmla="*/ 173246 h 356202"/>
                  <a:gd name="connsiteX1879" fmla="*/ 131929 w 427553"/>
                  <a:gd name="connsiteY1879" fmla="*/ 173462 h 356202"/>
                  <a:gd name="connsiteX1880" fmla="*/ 133041 w 427553"/>
                  <a:gd name="connsiteY1880" fmla="*/ 174583 h 356202"/>
                  <a:gd name="connsiteX1881" fmla="*/ 134336 w 427553"/>
                  <a:gd name="connsiteY1881" fmla="*/ 174550 h 356202"/>
                  <a:gd name="connsiteX1882" fmla="*/ 137296 w 427553"/>
                  <a:gd name="connsiteY1882" fmla="*/ 172748 h 356202"/>
                  <a:gd name="connsiteX1883" fmla="*/ 137581 w 427553"/>
                  <a:gd name="connsiteY1883" fmla="*/ 172440 h 356202"/>
                  <a:gd name="connsiteX1884" fmla="*/ 137612 w 427553"/>
                  <a:gd name="connsiteY1884" fmla="*/ 172008 h 356202"/>
                  <a:gd name="connsiteX1885" fmla="*/ 138037 w 427553"/>
                  <a:gd name="connsiteY1885" fmla="*/ 171824 h 356202"/>
                  <a:gd name="connsiteX1886" fmla="*/ 138323 w 427553"/>
                  <a:gd name="connsiteY1886" fmla="*/ 172145 h 356202"/>
                  <a:gd name="connsiteX1887" fmla="*/ 138377 w 427553"/>
                  <a:gd name="connsiteY1887" fmla="*/ 172512 h 356202"/>
                  <a:gd name="connsiteX1888" fmla="*/ 139040 w 427553"/>
                  <a:gd name="connsiteY1888" fmla="*/ 172945 h 356202"/>
                  <a:gd name="connsiteX1889" fmla="*/ 140681 w 427553"/>
                  <a:gd name="connsiteY1889" fmla="*/ 173443 h 356202"/>
                  <a:gd name="connsiteX1890" fmla="*/ 141021 w 427553"/>
                  <a:gd name="connsiteY1890" fmla="*/ 173692 h 356202"/>
                  <a:gd name="connsiteX1891" fmla="*/ 142449 w 427553"/>
                  <a:gd name="connsiteY1891" fmla="*/ 174065 h 356202"/>
                  <a:gd name="connsiteX1892" fmla="*/ 142425 w 427553"/>
                  <a:gd name="connsiteY1892" fmla="*/ 173784 h 356202"/>
                  <a:gd name="connsiteX1893" fmla="*/ 141683 w 427553"/>
                  <a:gd name="connsiteY1893" fmla="*/ 173567 h 356202"/>
                  <a:gd name="connsiteX1894" fmla="*/ 140942 w 427553"/>
                  <a:gd name="connsiteY1894" fmla="*/ 172571 h 356202"/>
                  <a:gd name="connsiteX1895" fmla="*/ 141185 w 427553"/>
                  <a:gd name="connsiteY1895" fmla="*/ 172696 h 356202"/>
                  <a:gd name="connsiteX1896" fmla="*/ 141288 w 427553"/>
                  <a:gd name="connsiteY1896" fmla="*/ 172978 h 356202"/>
                  <a:gd name="connsiteX1897" fmla="*/ 141714 w 427553"/>
                  <a:gd name="connsiteY1897" fmla="*/ 173384 h 356202"/>
                  <a:gd name="connsiteX1898" fmla="*/ 142534 w 427553"/>
                  <a:gd name="connsiteY1898" fmla="*/ 173600 h 356202"/>
                  <a:gd name="connsiteX1899" fmla="*/ 142504 w 427553"/>
                  <a:gd name="connsiteY1899" fmla="*/ 173194 h 356202"/>
                  <a:gd name="connsiteX1900" fmla="*/ 142668 w 427553"/>
                  <a:gd name="connsiteY1900" fmla="*/ 173318 h 356202"/>
                  <a:gd name="connsiteX1901" fmla="*/ 142741 w 427553"/>
                  <a:gd name="connsiteY1901" fmla="*/ 173875 h 356202"/>
                  <a:gd name="connsiteX1902" fmla="*/ 143057 w 427553"/>
                  <a:gd name="connsiteY1902" fmla="*/ 174373 h 356202"/>
                  <a:gd name="connsiteX1903" fmla="*/ 144826 w 427553"/>
                  <a:gd name="connsiteY1903" fmla="*/ 175802 h 356202"/>
                  <a:gd name="connsiteX1904" fmla="*/ 146041 w 427553"/>
                  <a:gd name="connsiteY1904" fmla="*/ 175743 h 356202"/>
                  <a:gd name="connsiteX1905" fmla="*/ 149773 w 427553"/>
                  <a:gd name="connsiteY1905" fmla="*/ 174223 h 356202"/>
                  <a:gd name="connsiteX1906" fmla="*/ 151486 w 427553"/>
                  <a:gd name="connsiteY1906" fmla="*/ 174308 h 356202"/>
                  <a:gd name="connsiteX1907" fmla="*/ 152149 w 427553"/>
                  <a:gd name="connsiteY1907" fmla="*/ 174084 h 356202"/>
                  <a:gd name="connsiteX1908" fmla="*/ 152623 w 427553"/>
                  <a:gd name="connsiteY1908" fmla="*/ 173436 h 356202"/>
                  <a:gd name="connsiteX1909" fmla="*/ 152386 w 427553"/>
                  <a:gd name="connsiteY1909" fmla="*/ 170881 h 356202"/>
                  <a:gd name="connsiteX1910" fmla="*/ 152994 w 427553"/>
                  <a:gd name="connsiteY1910" fmla="*/ 170258 h 356202"/>
                  <a:gd name="connsiteX1911" fmla="*/ 153547 w 427553"/>
                  <a:gd name="connsiteY1911" fmla="*/ 170258 h 356202"/>
                  <a:gd name="connsiteX1912" fmla="*/ 153972 w 427553"/>
                  <a:gd name="connsiteY1912" fmla="*/ 170730 h 356202"/>
                  <a:gd name="connsiteX1913" fmla="*/ 154683 w 427553"/>
                  <a:gd name="connsiteY1913" fmla="*/ 171012 h 356202"/>
                  <a:gd name="connsiteX1914" fmla="*/ 155346 w 427553"/>
                  <a:gd name="connsiteY1914" fmla="*/ 170887 h 356202"/>
                  <a:gd name="connsiteX1915" fmla="*/ 155589 w 427553"/>
                  <a:gd name="connsiteY1915" fmla="*/ 171280 h 356202"/>
                  <a:gd name="connsiteX1916" fmla="*/ 155905 w 427553"/>
                  <a:gd name="connsiteY1916" fmla="*/ 171280 h 356202"/>
                  <a:gd name="connsiteX1917" fmla="*/ 156008 w 427553"/>
                  <a:gd name="connsiteY1917" fmla="*/ 171071 h 356202"/>
                  <a:gd name="connsiteX1918" fmla="*/ 156354 w 427553"/>
                  <a:gd name="connsiteY1918" fmla="*/ 171254 h 356202"/>
                  <a:gd name="connsiteX1919" fmla="*/ 156512 w 427553"/>
                  <a:gd name="connsiteY1919" fmla="*/ 171785 h 356202"/>
                  <a:gd name="connsiteX1920" fmla="*/ 156907 w 427553"/>
                  <a:gd name="connsiteY1920" fmla="*/ 172191 h 356202"/>
                  <a:gd name="connsiteX1921" fmla="*/ 158494 w 427553"/>
                  <a:gd name="connsiteY1921" fmla="*/ 172598 h 356202"/>
                  <a:gd name="connsiteX1922" fmla="*/ 158968 w 427553"/>
                  <a:gd name="connsiteY1922" fmla="*/ 172938 h 356202"/>
                  <a:gd name="connsiteX1923" fmla="*/ 159387 w 427553"/>
                  <a:gd name="connsiteY1923" fmla="*/ 173659 h 356202"/>
                  <a:gd name="connsiteX1924" fmla="*/ 159551 w 427553"/>
                  <a:gd name="connsiteY1924" fmla="*/ 174491 h 356202"/>
                  <a:gd name="connsiteX1925" fmla="*/ 160268 w 427553"/>
                  <a:gd name="connsiteY1925" fmla="*/ 174734 h 356202"/>
                  <a:gd name="connsiteX1926" fmla="*/ 160341 w 427553"/>
                  <a:gd name="connsiteY1926" fmla="*/ 174989 h 356202"/>
                  <a:gd name="connsiteX1927" fmla="*/ 160894 w 427553"/>
                  <a:gd name="connsiteY1927" fmla="*/ 175612 h 356202"/>
                  <a:gd name="connsiteX1928" fmla="*/ 161557 w 427553"/>
                  <a:gd name="connsiteY1928" fmla="*/ 176267 h 356202"/>
                  <a:gd name="connsiteX1929" fmla="*/ 162140 w 427553"/>
                  <a:gd name="connsiteY1929" fmla="*/ 176608 h 356202"/>
                  <a:gd name="connsiteX1930" fmla="*/ 162645 w 427553"/>
                  <a:gd name="connsiteY1930" fmla="*/ 177413 h 356202"/>
                  <a:gd name="connsiteX1931" fmla="*/ 164389 w 427553"/>
                  <a:gd name="connsiteY1931" fmla="*/ 177256 h 356202"/>
                  <a:gd name="connsiteX1932" fmla="*/ 164863 w 427553"/>
                  <a:gd name="connsiteY1932" fmla="*/ 177341 h 356202"/>
                  <a:gd name="connsiteX1933" fmla="*/ 164887 w 427553"/>
                  <a:gd name="connsiteY1933" fmla="*/ 176634 h 356202"/>
                  <a:gd name="connsiteX1934" fmla="*/ 165173 w 427553"/>
                  <a:gd name="connsiteY1934" fmla="*/ 176627 h 356202"/>
                  <a:gd name="connsiteX1935" fmla="*/ 165598 w 427553"/>
                  <a:gd name="connsiteY1935" fmla="*/ 177007 h 356202"/>
                  <a:gd name="connsiteX1936" fmla="*/ 166182 w 427553"/>
                  <a:gd name="connsiteY1936" fmla="*/ 176758 h 356202"/>
                  <a:gd name="connsiteX1937" fmla="*/ 167373 w 427553"/>
                  <a:gd name="connsiteY1937" fmla="*/ 177256 h 356202"/>
                  <a:gd name="connsiteX1938" fmla="*/ 167664 w 427553"/>
                  <a:gd name="connsiteY1938" fmla="*/ 177164 h 356202"/>
                  <a:gd name="connsiteX1939" fmla="*/ 167586 w 427553"/>
                  <a:gd name="connsiteY1939" fmla="*/ 176824 h 356202"/>
                  <a:gd name="connsiteX1940" fmla="*/ 167932 w 427553"/>
                  <a:gd name="connsiteY1940" fmla="*/ 176765 h 356202"/>
                  <a:gd name="connsiteX1941" fmla="*/ 168619 w 427553"/>
                  <a:gd name="connsiteY1941" fmla="*/ 177636 h 356202"/>
                  <a:gd name="connsiteX1942" fmla="*/ 168910 w 427553"/>
                  <a:gd name="connsiteY1942" fmla="*/ 177820 h 356202"/>
                  <a:gd name="connsiteX1943" fmla="*/ 169014 w 427553"/>
                  <a:gd name="connsiteY1943" fmla="*/ 178416 h 356202"/>
                  <a:gd name="connsiteX1944" fmla="*/ 169196 w 427553"/>
                  <a:gd name="connsiteY1944" fmla="*/ 178540 h 356202"/>
                  <a:gd name="connsiteX1945" fmla="*/ 169512 w 427553"/>
                  <a:gd name="connsiteY1945" fmla="*/ 178481 h 356202"/>
                  <a:gd name="connsiteX1946" fmla="*/ 170120 w 427553"/>
                  <a:gd name="connsiteY1946" fmla="*/ 177676 h 356202"/>
                  <a:gd name="connsiteX1947" fmla="*/ 170351 w 427553"/>
                  <a:gd name="connsiteY1947" fmla="*/ 177551 h 356202"/>
                  <a:gd name="connsiteX1948" fmla="*/ 170168 w 427553"/>
                  <a:gd name="connsiteY1948" fmla="*/ 178298 h 356202"/>
                  <a:gd name="connsiteX1949" fmla="*/ 169190 w 427553"/>
                  <a:gd name="connsiteY1949" fmla="*/ 179320 h 356202"/>
                  <a:gd name="connsiteX1950" fmla="*/ 168953 w 427553"/>
                  <a:gd name="connsiteY1950" fmla="*/ 179877 h 356202"/>
                  <a:gd name="connsiteX1951" fmla="*/ 169111 w 427553"/>
                  <a:gd name="connsiteY1951" fmla="*/ 180002 h 356202"/>
                  <a:gd name="connsiteX1952" fmla="*/ 169700 w 427553"/>
                  <a:gd name="connsiteY1952" fmla="*/ 179595 h 356202"/>
                  <a:gd name="connsiteX1953" fmla="*/ 169931 w 427553"/>
                  <a:gd name="connsiteY1953" fmla="*/ 180277 h 356202"/>
                  <a:gd name="connsiteX1954" fmla="*/ 171463 w 427553"/>
                  <a:gd name="connsiteY1954" fmla="*/ 179379 h 356202"/>
                  <a:gd name="connsiteX1955" fmla="*/ 172338 w 427553"/>
                  <a:gd name="connsiteY1955" fmla="*/ 179563 h 356202"/>
                  <a:gd name="connsiteX1956" fmla="*/ 172441 w 427553"/>
                  <a:gd name="connsiteY1956" fmla="*/ 179065 h 356202"/>
                  <a:gd name="connsiteX1957" fmla="*/ 171858 w 427553"/>
                  <a:gd name="connsiteY1957" fmla="*/ 178291 h 356202"/>
                  <a:gd name="connsiteX1958" fmla="*/ 171803 w 427553"/>
                  <a:gd name="connsiteY1958" fmla="*/ 177793 h 356202"/>
                  <a:gd name="connsiteX1959" fmla="*/ 172277 w 427553"/>
                  <a:gd name="connsiteY1959" fmla="*/ 178075 h 356202"/>
                  <a:gd name="connsiteX1960" fmla="*/ 172988 w 427553"/>
                  <a:gd name="connsiteY1960" fmla="*/ 178042 h 356202"/>
                  <a:gd name="connsiteX1961" fmla="*/ 173280 w 427553"/>
                  <a:gd name="connsiteY1961" fmla="*/ 177610 h 356202"/>
                  <a:gd name="connsiteX1962" fmla="*/ 174684 w 427553"/>
                  <a:gd name="connsiteY1962" fmla="*/ 177204 h 356202"/>
                  <a:gd name="connsiteX1963" fmla="*/ 175292 w 427553"/>
                  <a:gd name="connsiteY1963" fmla="*/ 176798 h 356202"/>
                  <a:gd name="connsiteX1964" fmla="*/ 175881 w 427553"/>
                  <a:gd name="connsiteY1964" fmla="*/ 176791 h 356202"/>
                  <a:gd name="connsiteX1965" fmla="*/ 176483 w 427553"/>
                  <a:gd name="connsiteY1965" fmla="*/ 177073 h 356202"/>
                  <a:gd name="connsiteX1966" fmla="*/ 176908 w 427553"/>
                  <a:gd name="connsiteY1966" fmla="*/ 177105 h 356202"/>
                  <a:gd name="connsiteX1967" fmla="*/ 177540 w 427553"/>
                  <a:gd name="connsiteY1967" fmla="*/ 177105 h 356202"/>
                  <a:gd name="connsiteX1968" fmla="*/ 178890 w 427553"/>
                  <a:gd name="connsiteY1968" fmla="*/ 176798 h 356202"/>
                  <a:gd name="connsiteX1969" fmla="*/ 180530 w 427553"/>
                  <a:gd name="connsiteY1969" fmla="*/ 175526 h 356202"/>
                  <a:gd name="connsiteX1970" fmla="*/ 181643 w 427553"/>
                  <a:gd name="connsiteY1970" fmla="*/ 175120 h 356202"/>
                  <a:gd name="connsiteX1971" fmla="*/ 181855 w 427553"/>
                  <a:gd name="connsiteY1971" fmla="*/ 175153 h 356202"/>
                  <a:gd name="connsiteX1972" fmla="*/ 182147 w 427553"/>
                  <a:gd name="connsiteY1972" fmla="*/ 175526 h 356202"/>
                  <a:gd name="connsiteX1973" fmla="*/ 182627 w 427553"/>
                  <a:gd name="connsiteY1973" fmla="*/ 175211 h 356202"/>
                  <a:gd name="connsiteX1974" fmla="*/ 183788 w 427553"/>
                  <a:gd name="connsiteY1974" fmla="*/ 176057 h 356202"/>
                  <a:gd name="connsiteX1975" fmla="*/ 184128 w 427553"/>
                  <a:gd name="connsiteY1975" fmla="*/ 177079 h 356202"/>
                  <a:gd name="connsiteX1976" fmla="*/ 184791 w 427553"/>
                  <a:gd name="connsiteY1976" fmla="*/ 176482 h 356202"/>
                  <a:gd name="connsiteX1977" fmla="*/ 184894 w 427553"/>
                  <a:gd name="connsiteY1977" fmla="*/ 177577 h 356202"/>
                  <a:gd name="connsiteX1978" fmla="*/ 185684 w 427553"/>
                  <a:gd name="connsiteY1978" fmla="*/ 177951 h 356202"/>
                  <a:gd name="connsiteX1979" fmla="*/ 186055 w 427553"/>
                  <a:gd name="connsiteY1979" fmla="*/ 177951 h 356202"/>
                  <a:gd name="connsiteX1980" fmla="*/ 186134 w 427553"/>
                  <a:gd name="connsiteY1980" fmla="*/ 177269 h 356202"/>
                  <a:gd name="connsiteX1981" fmla="*/ 186401 w 427553"/>
                  <a:gd name="connsiteY1981" fmla="*/ 177112 h 356202"/>
                  <a:gd name="connsiteX1982" fmla="*/ 186219 w 427553"/>
                  <a:gd name="connsiteY1982" fmla="*/ 177951 h 356202"/>
                  <a:gd name="connsiteX1983" fmla="*/ 187750 w 427553"/>
                  <a:gd name="connsiteY1983" fmla="*/ 178789 h 356202"/>
                  <a:gd name="connsiteX1984" fmla="*/ 189282 w 427553"/>
                  <a:gd name="connsiteY1984" fmla="*/ 179470 h 356202"/>
                  <a:gd name="connsiteX1985" fmla="*/ 189914 w 427553"/>
                  <a:gd name="connsiteY1985" fmla="*/ 179162 h 356202"/>
                  <a:gd name="connsiteX1986" fmla="*/ 190813 w 427553"/>
                  <a:gd name="connsiteY1986" fmla="*/ 179196 h 356202"/>
                  <a:gd name="connsiteX1987" fmla="*/ 191166 w 427553"/>
                  <a:gd name="connsiteY1987" fmla="*/ 179438 h 356202"/>
                  <a:gd name="connsiteX1988" fmla="*/ 191926 w 427553"/>
                  <a:gd name="connsiteY1988" fmla="*/ 180683 h 356202"/>
                  <a:gd name="connsiteX1989" fmla="*/ 191743 w 427553"/>
                  <a:gd name="connsiteY1989" fmla="*/ 181181 h 356202"/>
                  <a:gd name="connsiteX1990" fmla="*/ 192673 w 427553"/>
                  <a:gd name="connsiteY1990" fmla="*/ 182478 h 356202"/>
                  <a:gd name="connsiteX1991" fmla="*/ 194387 w 427553"/>
                  <a:gd name="connsiteY1991" fmla="*/ 184090 h 356202"/>
                  <a:gd name="connsiteX1992" fmla="*/ 195049 w 427553"/>
                  <a:gd name="connsiteY1992" fmla="*/ 184097 h 356202"/>
                  <a:gd name="connsiteX1993" fmla="*/ 195523 w 427553"/>
                  <a:gd name="connsiteY1993" fmla="*/ 184437 h 356202"/>
                  <a:gd name="connsiteX1994" fmla="*/ 196709 w 427553"/>
                  <a:gd name="connsiteY1994" fmla="*/ 184372 h 356202"/>
                  <a:gd name="connsiteX1995" fmla="*/ 197395 w 427553"/>
                  <a:gd name="connsiteY1995" fmla="*/ 184588 h 356202"/>
                  <a:gd name="connsiteX1996" fmla="*/ 198240 w 427553"/>
                  <a:gd name="connsiteY1996" fmla="*/ 184588 h 356202"/>
                  <a:gd name="connsiteX1997" fmla="*/ 199322 w 427553"/>
                  <a:gd name="connsiteY1997" fmla="*/ 184280 h 356202"/>
                  <a:gd name="connsiteX1998" fmla="*/ 202968 w 427553"/>
                  <a:gd name="connsiteY1998" fmla="*/ 183690 h 356202"/>
                  <a:gd name="connsiteX1999" fmla="*/ 204105 w 427553"/>
                  <a:gd name="connsiteY1999" fmla="*/ 183278 h 356202"/>
                  <a:gd name="connsiteX2000" fmla="*/ 204555 w 427553"/>
                  <a:gd name="connsiteY2000" fmla="*/ 183251 h 356202"/>
                  <a:gd name="connsiteX2001" fmla="*/ 205983 w 427553"/>
                  <a:gd name="connsiteY2001" fmla="*/ 182504 h 356202"/>
                  <a:gd name="connsiteX2002" fmla="*/ 206961 w 427553"/>
                  <a:gd name="connsiteY2002" fmla="*/ 181633 h 356202"/>
                  <a:gd name="connsiteX2003" fmla="*/ 207253 w 427553"/>
                  <a:gd name="connsiteY2003" fmla="*/ 182007 h 356202"/>
                  <a:gd name="connsiteX2004" fmla="*/ 208207 w 427553"/>
                  <a:gd name="connsiteY2004" fmla="*/ 182438 h 356202"/>
                  <a:gd name="connsiteX2005" fmla="*/ 209714 w 427553"/>
                  <a:gd name="connsiteY2005" fmla="*/ 182845 h 356202"/>
                  <a:gd name="connsiteX2006" fmla="*/ 211167 w 427553"/>
                  <a:gd name="connsiteY2006" fmla="*/ 182878 h 356202"/>
                  <a:gd name="connsiteX2007" fmla="*/ 212249 w 427553"/>
                  <a:gd name="connsiteY2007" fmla="*/ 182596 h 356202"/>
                  <a:gd name="connsiteX2008" fmla="*/ 213677 w 427553"/>
                  <a:gd name="connsiteY2008" fmla="*/ 182596 h 356202"/>
                  <a:gd name="connsiteX2009" fmla="*/ 214844 w 427553"/>
                  <a:gd name="connsiteY2009" fmla="*/ 182714 h 356202"/>
                  <a:gd name="connsiteX2010" fmla="*/ 216004 w 427553"/>
                  <a:gd name="connsiteY2010" fmla="*/ 183278 h 356202"/>
                  <a:gd name="connsiteX2011" fmla="*/ 217645 w 427553"/>
                  <a:gd name="connsiteY2011" fmla="*/ 183218 h 356202"/>
                  <a:gd name="connsiteX2012" fmla="*/ 222459 w 427553"/>
                  <a:gd name="connsiteY2012" fmla="*/ 183507 h 356202"/>
                  <a:gd name="connsiteX2013" fmla="*/ 226597 w 427553"/>
                  <a:gd name="connsiteY2013" fmla="*/ 181659 h 356202"/>
                  <a:gd name="connsiteX2014" fmla="*/ 229594 w 427553"/>
                  <a:gd name="connsiteY2014" fmla="*/ 180585 h 356202"/>
                  <a:gd name="connsiteX2015" fmla="*/ 237154 w 427553"/>
                  <a:gd name="connsiteY2015" fmla="*/ 177047 h 356202"/>
                  <a:gd name="connsiteX2016" fmla="*/ 239864 w 427553"/>
                  <a:gd name="connsiteY2016" fmla="*/ 175972 h 356202"/>
                  <a:gd name="connsiteX2017" fmla="*/ 243857 w 427553"/>
                  <a:gd name="connsiteY2017" fmla="*/ 175821 h 356202"/>
                  <a:gd name="connsiteX2018" fmla="*/ 246999 w 427553"/>
                  <a:gd name="connsiteY2018" fmla="*/ 174131 h 356202"/>
                  <a:gd name="connsiteX2019" fmla="*/ 249710 w 427553"/>
                  <a:gd name="connsiteY2019" fmla="*/ 172898 h 356202"/>
                  <a:gd name="connsiteX2020" fmla="*/ 250707 w 427553"/>
                  <a:gd name="connsiteY2020" fmla="*/ 170127 h 356202"/>
                  <a:gd name="connsiteX2021" fmla="*/ 251703 w 427553"/>
                  <a:gd name="connsiteY2021" fmla="*/ 168896 h 356202"/>
                  <a:gd name="connsiteX2022" fmla="*/ 253843 w 427553"/>
                  <a:gd name="connsiteY2022" fmla="*/ 168280 h 356202"/>
                  <a:gd name="connsiteX2023" fmla="*/ 253843 w 427553"/>
                  <a:gd name="connsiteY2023" fmla="*/ 166589 h 356202"/>
                  <a:gd name="connsiteX2024" fmla="*/ 251703 w 427553"/>
                  <a:gd name="connsiteY2024" fmla="*/ 164283 h 356202"/>
                  <a:gd name="connsiteX2025" fmla="*/ 250421 w 427553"/>
                  <a:gd name="connsiteY2025" fmla="*/ 164132 h 356202"/>
                  <a:gd name="connsiteX2026" fmla="*/ 248853 w 427553"/>
                  <a:gd name="connsiteY2026" fmla="*/ 162284 h 356202"/>
                  <a:gd name="connsiteX2027" fmla="*/ 246307 w 427553"/>
                  <a:gd name="connsiteY2027" fmla="*/ 160895 h 356202"/>
                  <a:gd name="connsiteX2028" fmla="*/ 246088 w 427553"/>
                  <a:gd name="connsiteY2028" fmla="*/ 160581 h 356202"/>
                  <a:gd name="connsiteX2029" fmla="*/ 245456 w 427553"/>
                  <a:gd name="connsiteY2029" fmla="*/ 160240 h 356202"/>
                  <a:gd name="connsiteX2030" fmla="*/ 244185 w 427553"/>
                  <a:gd name="connsiteY2030" fmla="*/ 159991 h 356202"/>
                  <a:gd name="connsiteX2031" fmla="*/ 243104 w 427553"/>
                  <a:gd name="connsiteY2031" fmla="*/ 160175 h 356202"/>
                  <a:gd name="connsiteX2032" fmla="*/ 242678 w 427553"/>
                  <a:gd name="connsiteY2032" fmla="*/ 159926 h 356202"/>
                  <a:gd name="connsiteX2033" fmla="*/ 242654 w 427553"/>
                  <a:gd name="connsiteY2033" fmla="*/ 159683 h 356202"/>
                  <a:gd name="connsiteX2034" fmla="*/ 242763 w 427553"/>
                  <a:gd name="connsiteY2034" fmla="*/ 159585 h 356202"/>
                  <a:gd name="connsiteX2035" fmla="*/ 242976 w 427553"/>
                  <a:gd name="connsiteY2035" fmla="*/ 159991 h 356202"/>
                  <a:gd name="connsiteX2036" fmla="*/ 243189 w 427553"/>
                  <a:gd name="connsiteY2036" fmla="*/ 160083 h 356202"/>
                  <a:gd name="connsiteX2037" fmla="*/ 243268 w 427553"/>
                  <a:gd name="connsiteY2037" fmla="*/ 159899 h 356202"/>
                  <a:gd name="connsiteX2038" fmla="*/ 242976 w 427553"/>
                  <a:gd name="connsiteY2038" fmla="*/ 159434 h 356202"/>
                  <a:gd name="connsiteX2039" fmla="*/ 243000 w 427553"/>
                  <a:gd name="connsiteY2039" fmla="*/ 159080 h 356202"/>
                  <a:gd name="connsiteX2040" fmla="*/ 243663 w 427553"/>
                  <a:gd name="connsiteY2040" fmla="*/ 158845 h 356202"/>
                  <a:gd name="connsiteX2041" fmla="*/ 243894 w 427553"/>
                  <a:gd name="connsiteY2041" fmla="*/ 158589 h 356202"/>
                  <a:gd name="connsiteX2042" fmla="*/ 244009 w 427553"/>
                  <a:gd name="connsiteY2042" fmla="*/ 158589 h 356202"/>
                  <a:gd name="connsiteX2043" fmla="*/ 244192 w 427553"/>
                  <a:gd name="connsiteY2043" fmla="*/ 158936 h 356202"/>
                  <a:gd name="connsiteX2044" fmla="*/ 244374 w 427553"/>
                  <a:gd name="connsiteY2044" fmla="*/ 158655 h 356202"/>
                  <a:gd name="connsiteX2045" fmla="*/ 244034 w 427553"/>
                  <a:gd name="connsiteY2045" fmla="*/ 157285 h 356202"/>
                  <a:gd name="connsiteX2046" fmla="*/ 243420 w 427553"/>
                  <a:gd name="connsiteY2046" fmla="*/ 156545 h 356202"/>
                  <a:gd name="connsiteX2047" fmla="*/ 243420 w 427553"/>
                  <a:gd name="connsiteY2047" fmla="*/ 156263 h 356202"/>
                  <a:gd name="connsiteX2048" fmla="*/ 244003 w 427553"/>
                  <a:gd name="connsiteY2048" fmla="*/ 156296 h 356202"/>
                  <a:gd name="connsiteX2049" fmla="*/ 248020 w 427553"/>
                  <a:gd name="connsiteY2049" fmla="*/ 153039 h 356202"/>
                  <a:gd name="connsiteX2050" fmla="*/ 248428 w 427553"/>
                  <a:gd name="connsiteY2050" fmla="*/ 155673 h 356202"/>
                  <a:gd name="connsiteX2051" fmla="*/ 250281 w 427553"/>
                  <a:gd name="connsiteY2051" fmla="*/ 158445 h 356202"/>
                  <a:gd name="connsiteX2052" fmla="*/ 251995 w 427553"/>
                  <a:gd name="connsiteY2052" fmla="*/ 160443 h 356202"/>
                  <a:gd name="connsiteX2053" fmla="*/ 254420 w 427553"/>
                  <a:gd name="connsiteY2053" fmla="*/ 162906 h 356202"/>
                  <a:gd name="connsiteX2054" fmla="*/ 255848 w 427553"/>
                  <a:gd name="connsiteY2054" fmla="*/ 164755 h 356202"/>
                  <a:gd name="connsiteX2055" fmla="*/ 257848 w 427553"/>
                  <a:gd name="connsiteY2055" fmla="*/ 165521 h 356202"/>
                  <a:gd name="connsiteX2056" fmla="*/ 261555 w 427553"/>
                  <a:gd name="connsiteY2056" fmla="*/ 165063 h 356202"/>
                  <a:gd name="connsiteX2057" fmla="*/ 263840 w 427553"/>
                  <a:gd name="connsiteY2057" fmla="*/ 164139 h 356202"/>
                  <a:gd name="connsiteX2058" fmla="*/ 267833 w 427553"/>
                  <a:gd name="connsiteY2058" fmla="*/ 165063 h 356202"/>
                  <a:gd name="connsiteX2059" fmla="*/ 269115 w 427553"/>
                  <a:gd name="connsiteY2059" fmla="*/ 162290 h 356202"/>
                  <a:gd name="connsiteX2060" fmla="*/ 270890 w 427553"/>
                  <a:gd name="connsiteY2060" fmla="*/ 161400 h 356202"/>
                  <a:gd name="connsiteX2061" fmla="*/ 66348 w 427553"/>
                  <a:gd name="connsiteY2061" fmla="*/ 73365 h 356202"/>
                  <a:gd name="connsiteX2062" fmla="*/ 67034 w 427553"/>
                  <a:gd name="connsiteY2062" fmla="*/ 73503 h 356202"/>
                  <a:gd name="connsiteX2063" fmla="*/ 67138 w 427553"/>
                  <a:gd name="connsiteY2063" fmla="*/ 73824 h 356202"/>
                  <a:gd name="connsiteX2064" fmla="*/ 66427 w 427553"/>
                  <a:gd name="connsiteY2064" fmla="*/ 73883 h 356202"/>
                  <a:gd name="connsiteX2065" fmla="*/ 66080 w 427553"/>
                  <a:gd name="connsiteY2065" fmla="*/ 73542 h 356202"/>
                  <a:gd name="connsiteX2066" fmla="*/ 66348 w 427553"/>
                  <a:gd name="connsiteY2066" fmla="*/ 73365 h 356202"/>
                  <a:gd name="connsiteX2067" fmla="*/ 127857 w 427553"/>
                  <a:gd name="connsiteY2067" fmla="*/ 58682 h 356202"/>
                  <a:gd name="connsiteX2068" fmla="*/ 128410 w 427553"/>
                  <a:gd name="connsiteY2068" fmla="*/ 58891 h 356202"/>
                  <a:gd name="connsiteX2069" fmla="*/ 128514 w 427553"/>
                  <a:gd name="connsiteY2069" fmla="*/ 59199 h 356202"/>
                  <a:gd name="connsiteX2070" fmla="*/ 128410 w 427553"/>
                  <a:gd name="connsiteY2070" fmla="*/ 59396 h 356202"/>
                  <a:gd name="connsiteX2071" fmla="*/ 128386 w 427553"/>
                  <a:gd name="connsiteY2071" fmla="*/ 61558 h 356202"/>
                  <a:gd name="connsiteX2072" fmla="*/ 128204 w 427553"/>
                  <a:gd name="connsiteY2072" fmla="*/ 61243 h 356202"/>
                  <a:gd name="connsiteX2073" fmla="*/ 127754 w 427553"/>
                  <a:gd name="connsiteY2073" fmla="*/ 61276 h 356202"/>
                  <a:gd name="connsiteX2074" fmla="*/ 127572 w 427553"/>
                  <a:gd name="connsiteY2074" fmla="*/ 61152 h 356202"/>
                  <a:gd name="connsiteX2075" fmla="*/ 127438 w 427553"/>
                  <a:gd name="connsiteY2075" fmla="*/ 60936 h 356202"/>
                  <a:gd name="connsiteX2076" fmla="*/ 127438 w 427553"/>
                  <a:gd name="connsiteY2076" fmla="*/ 60372 h 356202"/>
                  <a:gd name="connsiteX2077" fmla="*/ 127122 w 427553"/>
                  <a:gd name="connsiteY2077" fmla="*/ 59999 h 356202"/>
                  <a:gd name="connsiteX2078" fmla="*/ 127067 w 427553"/>
                  <a:gd name="connsiteY2078" fmla="*/ 59153 h 356202"/>
                  <a:gd name="connsiteX2079" fmla="*/ 127171 w 427553"/>
                  <a:gd name="connsiteY2079" fmla="*/ 58714 h 356202"/>
                  <a:gd name="connsiteX2080" fmla="*/ 127857 w 427553"/>
                  <a:gd name="connsiteY2080" fmla="*/ 58682 h 356202"/>
                  <a:gd name="connsiteX2081" fmla="*/ 256006 w 427553"/>
                  <a:gd name="connsiteY2081" fmla="*/ 48552 h 356202"/>
                  <a:gd name="connsiteX2082" fmla="*/ 256772 w 427553"/>
                  <a:gd name="connsiteY2082" fmla="*/ 48958 h 356202"/>
                  <a:gd name="connsiteX2083" fmla="*/ 257574 w 427553"/>
                  <a:gd name="connsiteY2083" fmla="*/ 50459 h 356202"/>
                  <a:gd name="connsiteX2084" fmla="*/ 257677 w 427553"/>
                  <a:gd name="connsiteY2084" fmla="*/ 52405 h 356202"/>
                  <a:gd name="connsiteX2085" fmla="*/ 257890 w 427553"/>
                  <a:gd name="connsiteY2085" fmla="*/ 53309 h 356202"/>
                  <a:gd name="connsiteX2086" fmla="*/ 257653 w 427553"/>
                  <a:gd name="connsiteY2086" fmla="*/ 53309 h 356202"/>
                  <a:gd name="connsiteX2087" fmla="*/ 256754 w 427553"/>
                  <a:gd name="connsiteY2087" fmla="*/ 52713 h 356202"/>
                  <a:gd name="connsiteX2088" fmla="*/ 255167 w 427553"/>
                  <a:gd name="connsiteY2088" fmla="*/ 52778 h 356202"/>
                  <a:gd name="connsiteX2089" fmla="*/ 254797 w 427553"/>
                  <a:gd name="connsiteY2089" fmla="*/ 52654 h 356202"/>
                  <a:gd name="connsiteX2090" fmla="*/ 254347 w 427553"/>
                  <a:gd name="connsiteY2090" fmla="*/ 52372 h 356202"/>
                  <a:gd name="connsiteX2091" fmla="*/ 253897 w 427553"/>
                  <a:gd name="connsiteY2091" fmla="*/ 51743 h 356202"/>
                  <a:gd name="connsiteX2092" fmla="*/ 253685 w 427553"/>
                  <a:gd name="connsiteY2092" fmla="*/ 50675 h 356202"/>
                  <a:gd name="connsiteX2093" fmla="*/ 253818 w 427553"/>
                  <a:gd name="connsiteY2093" fmla="*/ 49738 h 356202"/>
                  <a:gd name="connsiteX2094" fmla="*/ 255350 w 427553"/>
                  <a:gd name="connsiteY2094" fmla="*/ 48637 h 356202"/>
                  <a:gd name="connsiteX2095" fmla="*/ 256006 w 427553"/>
                  <a:gd name="connsiteY2095" fmla="*/ 48552 h 356202"/>
                  <a:gd name="connsiteX2096" fmla="*/ 83820 w 427553"/>
                  <a:gd name="connsiteY2096" fmla="*/ 0 h 356202"/>
                  <a:gd name="connsiteX2097" fmla="*/ 84325 w 427553"/>
                  <a:gd name="connsiteY2097" fmla="*/ 649 h 356202"/>
                  <a:gd name="connsiteX2098" fmla="*/ 84306 w 427553"/>
                  <a:gd name="connsiteY2098" fmla="*/ 1402 h 356202"/>
                  <a:gd name="connsiteX2099" fmla="*/ 83668 w 427553"/>
                  <a:gd name="connsiteY2099" fmla="*/ 1966 h 356202"/>
                  <a:gd name="connsiteX2100" fmla="*/ 83140 w 427553"/>
                  <a:gd name="connsiteY2100" fmla="*/ 1684 h 356202"/>
                  <a:gd name="connsiteX2101" fmla="*/ 83115 w 427553"/>
                  <a:gd name="connsiteY2101" fmla="*/ 930 h 356202"/>
                  <a:gd name="connsiteX2102" fmla="*/ 83431 w 427553"/>
                  <a:gd name="connsiteY2102" fmla="*/ 301 h 356202"/>
                  <a:gd name="connsiteX2103" fmla="*/ 83820 w 427553"/>
                  <a:gd name="connsiteY2103" fmla="*/ 0 h 35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</a:cxnLst>
                <a:rect l="l" t="t" r="r" b="b"/>
                <a:pathLst>
                  <a:path w="427553" h="356202">
                    <a:moveTo>
                      <a:pt x="240843" y="168909"/>
                    </a:moveTo>
                    <a:lnTo>
                      <a:pt x="241129" y="171064"/>
                    </a:lnTo>
                    <a:lnTo>
                      <a:pt x="239700" y="171372"/>
                    </a:lnTo>
                    <a:lnTo>
                      <a:pt x="238151" y="169977"/>
                    </a:lnTo>
                    <a:lnTo>
                      <a:pt x="236279" y="169989"/>
                    </a:lnTo>
                    <a:lnTo>
                      <a:pt x="235282" y="169223"/>
                    </a:lnTo>
                    <a:lnTo>
                      <a:pt x="235993" y="167532"/>
                    </a:lnTo>
                    <a:lnTo>
                      <a:pt x="237993" y="167690"/>
                    </a:lnTo>
                    <a:lnTo>
                      <a:pt x="239706" y="167998"/>
                    </a:lnTo>
                    <a:lnTo>
                      <a:pt x="240843" y="168909"/>
                    </a:lnTo>
                    <a:close/>
                    <a:moveTo>
                      <a:pt x="190874" y="166693"/>
                    </a:moveTo>
                    <a:lnTo>
                      <a:pt x="191403" y="166989"/>
                    </a:lnTo>
                    <a:lnTo>
                      <a:pt x="191458" y="168018"/>
                    </a:lnTo>
                    <a:lnTo>
                      <a:pt x="191616" y="168234"/>
                    </a:lnTo>
                    <a:lnTo>
                      <a:pt x="191512" y="168450"/>
                    </a:lnTo>
                    <a:lnTo>
                      <a:pt x="191038" y="168417"/>
                    </a:lnTo>
                    <a:lnTo>
                      <a:pt x="190589" y="168136"/>
                    </a:lnTo>
                    <a:lnTo>
                      <a:pt x="190564" y="166982"/>
                    </a:lnTo>
                    <a:lnTo>
                      <a:pt x="190874" y="166693"/>
                    </a:lnTo>
                    <a:close/>
                    <a:moveTo>
                      <a:pt x="243104" y="169354"/>
                    </a:moveTo>
                    <a:lnTo>
                      <a:pt x="242229" y="169354"/>
                    </a:lnTo>
                    <a:lnTo>
                      <a:pt x="240764" y="166439"/>
                    </a:lnTo>
                    <a:lnTo>
                      <a:pt x="242229" y="166989"/>
                    </a:lnTo>
                    <a:lnTo>
                      <a:pt x="243395" y="167932"/>
                    </a:lnTo>
                    <a:lnTo>
                      <a:pt x="243104" y="169354"/>
                    </a:lnTo>
                    <a:close/>
                    <a:moveTo>
                      <a:pt x="44061" y="166045"/>
                    </a:moveTo>
                    <a:lnTo>
                      <a:pt x="44165" y="166275"/>
                    </a:lnTo>
                    <a:lnTo>
                      <a:pt x="44456" y="166281"/>
                    </a:lnTo>
                    <a:lnTo>
                      <a:pt x="44639" y="166622"/>
                    </a:lnTo>
                    <a:lnTo>
                      <a:pt x="44748" y="167644"/>
                    </a:lnTo>
                    <a:lnTo>
                      <a:pt x="44663" y="168791"/>
                    </a:lnTo>
                    <a:lnTo>
                      <a:pt x="44821" y="168725"/>
                    </a:lnTo>
                    <a:lnTo>
                      <a:pt x="44882" y="168909"/>
                    </a:lnTo>
                    <a:lnTo>
                      <a:pt x="44663" y="169380"/>
                    </a:lnTo>
                    <a:lnTo>
                      <a:pt x="44639" y="169970"/>
                    </a:lnTo>
                    <a:lnTo>
                      <a:pt x="44639" y="170252"/>
                    </a:lnTo>
                    <a:lnTo>
                      <a:pt x="44906" y="170494"/>
                    </a:lnTo>
                    <a:lnTo>
                      <a:pt x="44797" y="170901"/>
                    </a:lnTo>
                    <a:lnTo>
                      <a:pt x="44031" y="170776"/>
                    </a:lnTo>
                    <a:lnTo>
                      <a:pt x="43976" y="170488"/>
                    </a:lnTo>
                    <a:lnTo>
                      <a:pt x="43739" y="170311"/>
                    </a:lnTo>
                    <a:lnTo>
                      <a:pt x="43508" y="170331"/>
                    </a:lnTo>
                    <a:lnTo>
                      <a:pt x="43502" y="170488"/>
                    </a:lnTo>
                    <a:lnTo>
                      <a:pt x="43344" y="170521"/>
                    </a:lnTo>
                    <a:lnTo>
                      <a:pt x="43162" y="170239"/>
                    </a:lnTo>
                    <a:lnTo>
                      <a:pt x="43320" y="169806"/>
                    </a:lnTo>
                    <a:lnTo>
                      <a:pt x="43770" y="166576"/>
                    </a:lnTo>
                    <a:lnTo>
                      <a:pt x="43982" y="166517"/>
                    </a:lnTo>
                    <a:lnTo>
                      <a:pt x="43903" y="166052"/>
                    </a:lnTo>
                    <a:lnTo>
                      <a:pt x="44061" y="166045"/>
                    </a:lnTo>
                    <a:close/>
                    <a:moveTo>
                      <a:pt x="179108" y="164172"/>
                    </a:moveTo>
                    <a:lnTo>
                      <a:pt x="179613" y="164230"/>
                    </a:lnTo>
                    <a:lnTo>
                      <a:pt x="180275" y="165069"/>
                    </a:lnTo>
                    <a:lnTo>
                      <a:pt x="180573" y="166190"/>
                    </a:lnTo>
                    <a:lnTo>
                      <a:pt x="180628" y="167368"/>
                    </a:lnTo>
                    <a:lnTo>
                      <a:pt x="179959" y="167461"/>
                    </a:lnTo>
                    <a:lnTo>
                      <a:pt x="179048" y="167368"/>
                    </a:lnTo>
                    <a:lnTo>
                      <a:pt x="177899" y="167676"/>
                    </a:lnTo>
                    <a:lnTo>
                      <a:pt x="176604" y="166530"/>
                    </a:lnTo>
                    <a:lnTo>
                      <a:pt x="176051" y="165566"/>
                    </a:lnTo>
                    <a:lnTo>
                      <a:pt x="176130" y="165194"/>
                    </a:lnTo>
                    <a:lnTo>
                      <a:pt x="176884" y="164571"/>
                    </a:lnTo>
                    <a:lnTo>
                      <a:pt x="179108" y="164172"/>
                    </a:lnTo>
                    <a:close/>
                    <a:moveTo>
                      <a:pt x="245954" y="167231"/>
                    </a:moveTo>
                    <a:lnTo>
                      <a:pt x="245735" y="168331"/>
                    </a:lnTo>
                    <a:lnTo>
                      <a:pt x="244131" y="168096"/>
                    </a:lnTo>
                    <a:lnTo>
                      <a:pt x="241979" y="165436"/>
                    </a:lnTo>
                    <a:lnTo>
                      <a:pt x="240697" y="165102"/>
                    </a:lnTo>
                    <a:lnTo>
                      <a:pt x="240624" y="163765"/>
                    </a:lnTo>
                    <a:lnTo>
                      <a:pt x="242745" y="163765"/>
                    </a:lnTo>
                    <a:lnTo>
                      <a:pt x="243547" y="164866"/>
                    </a:lnTo>
                    <a:lnTo>
                      <a:pt x="244423" y="165730"/>
                    </a:lnTo>
                    <a:lnTo>
                      <a:pt x="245152" y="166045"/>
                    </a:lnTo>
                    <a:lnTo>
                      <a:pt x="245954" y="167231"/>
                    </a:lnTo>
                    <a:close/>
                    <a:moveTo>
                      <a:pt x="45970" y="160607"/>
                    </a:moveTo>
                    <a:lnTo>
                      <a:pt x="46735" y="160960"/>
                    </a:lnTo>
                    <a:lnTo>
                      <a:pt x="46972" y="161767"/>
                    </a:lnTo>
                    <a:lnTo>
                      <a:pt x="47155" y="161767"/>
                    </a:lnTo>
                    <a:lnTo>
                      <a:pt x="47155" y="162049"/>
                    </a:lnTo>
                    <a:lnTo>
                      <a:pt x="46808" y="162265"/>
                    </a:lnTo>
                    <a:lnTo>
                      <a:pt x="46966" y="162730"/>
                    </a:lnTo>
                    <a:lnTo>
                      <a:pt x="46784" y="163103"/>
                    </a:lnTo>
                    <a:lnTo>
                      <a:pt x="47003" y="163162"/>
                    </a:lnTo>
                    <a:lnTo>
                      <a:pt x="47027" y="163628"/>
                    </a:lnTo>
                    <a:lnTo>
                      <a:pt x="46972" y="163968"/>
                    </a:lnTo>
                    <a:lnTo>
                      <a:pt x="46814" y="164001"/>
                    </a:lnTo>
                    <a:lnTo>
                      <a:pt x="46632" y="164316"/>
                    </a:lnTo>
                    <a:lnTo>
                      <a:pt x="46474" y="164846"/>
                    </a:lnTo>
                    <a:lnTo>
                      <a:pt x="45976" y="165161"/>
                    </a:lnTo>
                    <a:lnTo>
                      <a:pt x="45812" y="165685"/>
                    </a:lnTo>
                    <a:lnTo>
                      <a:pt x="45417" y="166058"/>
                    </a:lnTo>
                    <a:lnTo>
                      <a:pt x="45149" y="165403"/>
                    </a:lnTo>
                    <a:lnTo>
                      <a:pt x="45386" y="165338"/>
                    </a:lnTo>
                    <a:lnTo>
                      <a:pt x="45411" y="165646"/>
                    </a:lnTo>
                    <a:lnTo>
                      <a:pt x="45569" y="165646"/>
                    </a:lnTo>
                    <a:lnTo>
                      <a:pt x="45672" y="165436"/>
                    </a:lnTo>
                    <a:lnTo>
                      <a:pt x="45538" y="165115"/>
                    </a:lnTo>
                    <a:lnTo>
                      <a:pt x="44663" y="165305"/>
                    </a:lnTo>
                    <a:lnTo>
                      <a:pt x="44268" y="165239"/>
                    </a:lnTo>
                    <a:lnTo>
                      <a:pt x="44189" y="165055"/>
                    </a:lnTo>
                    <a:lnTo>
                      <a:pt x="44402" y="164866"/>
                    </a:lnTo>
                    <a:lnTo>
                      <a:pt x="44669" y="163995"/>
                    </a:lnTo>
                    <a:lnTo>
                      <a:pt x="44772" y="162723"/>
                    </a:lnTo>
                    <a:lnTo>
                      <a:pt x="44639" y="162258"/>
                    </a:lnTo>
                    <a:lnTo>
                      <a:pt x="44772" y="161603"/>
                    </a:lnTo>
                    <a:lnTo>
                      <a:pt x="45277" y="161046"/>
                    </a:lnTo>
                    <a:lnTo>
                      <a:pt x="45593" y="160987"/>
                    </a:lnTo>
                    <a:lnTo>
                      <a:pt x="45970" y="160607"/>
                    </a:lnTo>
                    <a:close/>
                    <a:moveTo>
                      <a:pt x="221097" y="163968"/>
                    </a:moveTo>
                    <a:lnTo>
                      <a:pt x="222076" y="165410"/>
                    </a:lnTo>
                    <a:lnTo>
                      <a:pt x="222957" y="165233"/>
                    </a:lnTo>
                    <a:lnTo>
                      <a:pt x="224063" y="165678"/>
                    </a:lnTo>
                    <a:lnTo>
                      <a:pt x="227515" y="166052"/>
                    </a:lnTo>
                    <a:lnTo>
                      <a:pt x="229101" y="166570"/>
                    </a:lnTo>
                    <a:lnTo>
                      <a:pt x="231380" y="169544"/>
                    </a:lnTo>
                    <a:lnTo>
                      <a:pt x="231313" y="170737"/>
                    </a:lnTo>
                    <a:lnTo>
                      <a:pt x="230001" y="173639"/>
                    </a:lnTo>
                    <a:lnTo>
                      <a:pt x="227861" y="174236"/>
                    </a:lnTo>
                    <a:lnTo>
                      <a:pt x="226549" y="174753"/>
                    </a:lnTo>
                    <a:lnTo>
                      <a:pt x="224823" y="174236"/>
                    </a:lnTo>
                    <a:lnTo>
                      <a:pt x="222823" y="173934"/>
                    </a:lnTo>
                    <a:lnTo>
                      <a:pt x="222477" y="173042"/>
                    </a:lnTo>
                    <a:lnTo>
                      <a:pt x="219924" y="172892"/>
                    </a:lnTo>
                    <a:lnTo>
                      <a:pt x="219718" y="171254"/>
                    </a:lnTo>
                    <a:lnTo>
                      <a:pt x="219304" y="170507"/>
                    </a:lnTo>
                    <a:lnTo>
                      <a:pt x="218065" y="169839"/>
                    </a:lnTo>
                    <a:lnTo>
                      <a:pt x="217305" y="170952"/>
                    </a:lnTo>
                    <a:lnTo>
                      <a:pt x="216959" y="172814"/>
                    </a:lnTo>
                    <a:lnTo>
                      <a:pt x="217098" y="174675"/>
                    </a:lnTo>
                    <a:lnTo>
                      <a:pt x="214686" y="175192"/>
                    </a:lnTo>
                    <a:lnTo>
                      <a:pt x="210960" y="175042"/>
                    </a:lnTo>
                    <a:lnTo>
                      <a:pt x="208821" y="174739"/>
                    </a:lnTo>
                    <a:lnTo>
                      <a:pt x="207715" y="173849"/>
                    </a:lnTo>
                    <a:lnTo>
                      <a:pt x="206195" y="172958"/>
                    </a:lnTo>
                    <a:lnTo>
                      <a:pt x="204263" y="171320"/>
                    </a:lnTo>
                    <a:lnTo>
                      <a:pt x="203023" y="171320"/>
                    </a:lnTo>
                    <a:lnTo>
                      <a:pt x="202124" y="172211"/>
                    </a:lnTo>
                    <a:lnTo>
                      <a:pt x="200677" y="172362"/>
                    </a:lnTo>
                    <a:lnTo>
                      <a:pt x="199437" y="172211"/>
                    </a:lnTo>
                    <a:lnTo>
                      <a:pt x="198817" y="171463"/>
                    </a:lnTo>
                    <a:lnTo>
                      <a:pt x="198264" y="170199"/>
                    </a:lnTo>
                    <a:lnTo>
                      <a:pt x="199711" y="168489"/>
                    </a:lnTo>
                    <a:lnTo>
                      <a:pt x="202263" y="167225"/>
                    </a:lnTo>
                    <a:lnTo>
                      <a:pt x="204305" y="167153"/>
                    </a:lnTo>
                    <a:lnTo>
                      <a:pt x="205782" y="166406"/>
                    </a:lnTo>
                    <a:lnTo>
                      <a:pt x="206451" y="164925"/>
                    </a:lnTo>
                    <a:lnTo>
                      <a:pt x="209234" y="163130"/>
                    </a:lnTo>
                    <a:lnTo>
                      <a:pt x="210279" y="164217"/>
                    </a:lnTo>
                    <a:lnTo>
                      <a:pt x="214412" y="162160"/>
                    </a:lnTo>
                    <a:lnTo>
                      <a:pt x="215931" y="162160"/>
                    </a:lnTo>
                    <a:lnTo>
                      <a:pt x="216983" y="160830"/>
                    </a:lnTo>
                    <a:lnTo>
                      <a:pt x="218344" y="160148"/>
                    </a:lnTo>
                    <a:lnTo>
                      <a:pt x="218618" y="158884"/>
                    </a:lnTo>
                    <a:lnTo>
                      <a:pt x="220277" y="158811"/>
                    </a:lnTo>
                    <a:lnTo>
                      <a:pt x="221450" y="159559"/>
                    </a:lnTo>
                    <a:lnTo>
                      <a:pt x="220757" y="160227"/>
                    </a:lnTo>
                    <a:lnTo>
                      <a:pt x="219930" y="160522"/>
                    </a:lnTo>
                    <a:lnTo>
                      <a:pt x="219791" y="162081"/>
                    </a:lnTo>
                    <a:lnTo>
                      <a:pt x="221097" y="163968"/>
                    </a:lnTo>
                    <a:close/>
                    <a:moveTo>
                      <a:pt x="158360" y="154369"/>
                    </a:moveTo>
                    <a:lnTo>
                      <a:pt x="159235" y="155123"/>
                    </a:lnTo>
                    <a:lnTo>
                      <a:pt x="159259" y="155588"/>
                    </a:lnTo>
                    <a:lnTo>
                      <a:pt x="159417" y="155837"/>
                    </a:lnTo>
                    <a:lnTo>
                      <a:pt x="160317" y="156210"/>
                    </a:lnTo>
                    <a:lnTo>
                      <a:pt x="160445" y="157212"/>
                    </a:lnTo>
                    <a:lnTo>
                      <a:pt x="160341" y="157475"/>
                    </a:lnTo>
                    <a:lnTo>
                      <a:pt x="158810" y="157632"/>
                    </a:lnTo>
                    <a:lnTo>
                      <a:pt x="158439" y="157141"/>
                    </a:lnTo>
                    <a:lnTo>
                      <a:pt x="158360" y="156800"/>
                    </a:lnTo>
                    <a:lnTo>
                      <a:pt x="157698" y="156119"/>
                    </a:lnTo>
                    <a:lnTo>
                      <a:pt x="157594" y="155031"/>
                    </a:lnTo>
                    <a:lnTo>
                      <a:pt x="158360" y="154369"/>
                    </a:lnTo>
                    <a:close/>
                    <a:moveTo>
                      <a:pt x="171396" y="153806"/>
                    </a:moveTo>
                    <a:lnTo>
                      <a:pt x="172612" y="154396"/>
                    </a:lnTo>
                    <a:lnTo>
                      <a:pt x="173511" y="155490"/>
                    </a:lnTo>
                    <a:lnTo>
                      <a:pt x="173061" y="155706"/>
                    </a:lnTo>
                    <a:lnTo>
                      <a:pt x="172399" y="155679"/>
                    </a:lnTo>
                    <a:lnTo>
                      <a:pt x="172156" y="155490"/>
                    </a:lnTo>
                    <a:lnTo>
                      <a:pt x="171791" y="155555"/>
                    </a:lnTo>
                    <a:lnTo>
                      <a:pt x="171183" y="156958"/>
                    </a:lnTo>
                    <a:lnTo>
                      <a:pt x="171104" y="157888"/>
                    </a:lnTo>
                    <a:lnTo>
                      <a:pt x="171372" y="158510"/>
                    </a:lnTo>
                    <a:lnTo>
                      <a:pt x="171317" y="159257"/>
                    </a:lnTo>
                    <a:lnTo>
                      <a:pt x="171609" y="160285"/>
                    </a:lnTo>
                    <a:lnTo>
                      <a:pt x="170685" y="159913"/>
                    </a:lnTo>
                    <a:lnTo>
                      <a:pt x="170023" y="158294"/>
                    </a:lnTo>
                    <a:lnTo>
                      <a:pt x="169518" y="158170"/>
                    </a:lnTo>
                    <a:lnTo>
                      <a:pt x="169123" y="157796"/>
                    </a:lnTo>
                    <a:lnTo>
                      <a:pt x="167853" y="157672"/>
                    </a:lnTo>
                    <a:lnTo>
                      <a:pt x="167190" y="156958"/>
                    </a:lnTo>
                    <a:lnTo>
                      <a:pt x="166820" y="156807"/>
                    </a:lnTo>
                    <a:lnTo>
                      <a:pt x="166157" y="156899"/>
                    </a:lnTo>
                    <a:lnTo>
                      <a:pt x="165787" y="157207"/>
                    </a:lnTo>
                    <a:lnTo>
                      <a:pt x="165629" y="157456"/>
                    </a:lnTo>
                    <a:lnTo>
                      <a:pt x="165264" y="159290"/>
                    </a:lnTo>
                    <a:lnTo>
                      <a:pt x="165021" y="159415"/>
                    </a:lnTo>
                    <a:lnTo>
                      <a:pt x="163301" y="159257"/>
                    </a:lnTo>
                    <a:lnTo>
                      <a:pt x="163040" y="158635"/>
                    </a:lnTo>
                    <a:lnTo>
                      <a:pt x="162614" y="158104"/>
                    </a:lnTo>
                    <a:lnTo>
                      <a:pt x="162110" y="158012"/>
                    </a:lnTo>
                    <a:lnTo>
                      <a:pt x="161666" y="157475"/>
                    </a:lnTo>
                    <a:lnTo>
                      <a:pt x="161107" y="157481"/>
                    </a:lnTo>
                    <a:lnTo>
                      <a:pt x="161083" y="157017"/>
                    </a:lnTo>
                    <a:lnTo>
                      <a:pt x="161344" y="156354"/>
                    </a:lnTo>
                    <a:lnTo>
                      <a:pt x="161611" y="156551"/>
                    </a:lnTo>
                    <a:lnTo>
                      <a:pt x="162195" y="156584"/>
                    </a:lnTo>
                    <a:lnTo>
                      <a:pt x="163021" y="156204"/>
                    </a:lnTo>
                    <a:lnTo>
                      <a:pt x="163732" y="156184"/>
                    </a:lnTo>
                    <a:lnTo>
                      <a:pt x="163976" y="155870"/>
                    </a:lnTo>
                    <a:lnTo>
                      <a:pt x="164364" y="155870"/>
                    </a:lnTo>
                    <a:lnTo>
                      <a:pt x="164656" y="156119"/>
                    </a:lnTo>
                    <a:lnTo>
                      <a:pt x="164838" y="155902"/>
                    </a:lnTo>
                    <a:lnTo>
                      <a:pt x="164601" y="155686"/>
                    </a:lnTo>
                    <a:lnTo>
                      <a:pt x="164869" y="155496"/>
                    </a:lnTo>
                    <a:lnTo>
                      <a:pt x="167750" y="154880"/>
                    </a:lnTo>
                    <a:lnTo>
                      <a:pt x="169153" y="154324"/>
                    </a:lnTo>
                    <a:lnTo>
                      <a:pt x="170715" y="154264"/>
                    </a:lnTo>
                    <a:lnTo>
                      <a:pt x="171031" y="153891"/>
                    </a:lnTo>
                    <a:lnTo>
                      <a:pt x="171396" y="153806"/>
                    </a:lnTo>
                    <a:close/>
                    <a:moveTo>
                      <a:pt x="198319" y="155988"/>
                    </a:moveTo>
                    <a:lnTo>
                      <a:pt x="197037" y="156754"/>
                    </a:lnTo>
                    <a:lnTo>
                      <a:pt x="195754" y="156604"/>
                    </a:lnTo>
                    <a:lnTo>
                      <a:pt x="195183" y="155371"/>
                    </a:lnTo>
                    <a:lnTo>
                      <a:pt x="195754" y="154297"/>
                    </a:lnTo>
                    <a:lnTo>
                      <a:pt x="197183" y="153681"/>
                    </a:lnTo>
                    <a:lnTo>
                      <a:pt x="198319" y="155988"/>
                    </a:lnTo>
                    <a:close/>
                    <a:moveTo>
                      <a:pt x="148405" y="151074"/>
                    </a:moveTo>
                    <a:lnTo>
                      <a:pt x="148557" y="151074"/>
                    </a:lnTo>
                    <a:lnTo>
                      <a:pt x="148715" y="151323"/>
                    </a:lnTo>
                    <a:lnTo>
                      <a:pt x="149347" y="152876"/>
                    </a:lnTo>
                    <a:lnTo>
                      <a:pt x="149323" y="153308"/>
                    </a:lnTo>
                    <a:lnTo>
                      <a:pt x="149481" y="153616"/>
                    </a:lnTo>
                    <a:lnTo>
                      <a:pt x="149584" y="153649"/>
                    </a:lnTo>
                    <a:lnTo>
                      <a:pt x="149821" y="153242"/>
                    </a:lnTo>
                    <a:lnTo>
                      <a:pt x="149997" y="153301"/>
                    </a:lnTo>
                    <a:lnTo>
                      <a:pt x="149979" y="153708"/>
                    </a:lnTo>
                    <a:lnTo>
                      <a:pt x="149633" y="153832"/>
                    </a:lnTo>
                    <a:lnTo>
                      <a:pt x="149924" y="154546"/>
                    </a:lnTo>
                    <a:lnTo>
                      <a:pt x="149687" y="154422"/>
                    </a:lnTo>
                    <a:lnTo>
                      <a:pt x="149523" y="153989"/>
                    </a:lnTo>
                    <a:lnTo>
                      <a:pt x="147992" y="153708"/>
                    </a:lnTo>
                    <a:lnTo>
                      <a:pt x="147226" y="153210"/>
                    </a:lnTo>
                    <a:lnTo>
                      <a:pt x="147013" y="152869"/>
                    </a:lnTo>
                    <a:lnTo>
                      <a:pt x="147147" y="151781"/>
                    </a:lnTo>
                    <a:lnTo>
                      <a:pt x="148405" y="151074"/>
                    </a:lnTo>
                    <a:close/>
                    <a:moveTo>
                      <a:pt x="262102" y="159821"/>
                    </a:moveTo>
                    <a:lnTo>
                      <a:pt x="261081" y="160686"/>
                    </a:lnTo>
                    <a:lnTo>
                      <a:pt x="257720" y="159899"/>
                    </a:lnTo>
                    <a:lnTo>
                      <a:pt x="256328" y="161479"/>
                    </a:lnTo>
                    <a:lnTo>
                      <a:pt x="255526" y="160928"/>
                    </a:lnTo>
                    <a:lnTo>
                      <a:pt x="254213" y="159270"/>
                    </a:lnTo>
                    <a:lnTo>
                      <a:pt x="253922" y="157934"/>
                    </a:lnTo>
                    <a:lnTo>
                      <a:pt x="253119" y="156518"/>
                    </a:lnTo>
                    <a:lnTo>
                      <a:pt x="250634" y="156125"/>
                    </a:lnTo>
                    <a:lnTo>
                      <a:pt x="250196" y="155024"/>
                    </a:lnTo>
                    <a:lnTo>
                      <a:pt x="250488" y="152895"/>
                    </a:lnTo>
                    <a:lnTo>
                      <a:pt x="253484" y="151794"/>
                    </a:lnTo>
                    <a:lnTo>
                      <a:pt x="254724" y="149822"/>
                    </a:lnTo>
                    <a:lnTo>
                      <a:pt x="257136" y="151794"/>
                    </a:lnTo>
                    <a:lnTo>
                      <a:pt x="257209" y="153052"/>
                    </a:lnTo>
                    <a:lnTo>
                      <a:pt x="257793" y="154468"/>
                    </a:lnTo>
                    <a:lnTo>
                      <a:pt x="258814" y="156374"/>
                    </a:lnTo>
                    <a:lnTo>
                      <a:pt x="261300" y="157934"/>
                    </a:lnTo>
                    <a:lnTo>
                      <a:pt x="262102" y="159821"/>
                    </a:lnTo>
                    <a:close/>
                    <a:moveTo>
                      <a:pt x="101931" y="148518"/>
                    </a:moveTo>
                    <a:lnTo>
                      <a:pt x="102034" y="148931"/>
                    </a:lnTo>
                    <a:lnTo>
                      <a:pt x="103250" y="148741"/>
                    </a:lnTo>
                    <a:lnTo>
                      <a:pt x="103566" y="149022"/>
                    </a:lnTo>
                    <a:lnTo>
                      <a:pt x="104593" y="149233"/>
                    </a:lnTo>
                    <a:lnTo>
                      <a:pt x="105334" y="149796"/>
                    </a:lnTo>
                    <a:lnTo>
                      <a:pt x="105887" y="150641"/>
                    </a:lnTo>
                    <a:lnTo>
                      <a:pt x="106124" y="151637"/>
                    </a:lnTo>
                    <a:lnTo>
                      <a:pt x="106386" y="151696"/>
                    </a:lnTo>
                    <a:lnTo>
                      <a:pt x="106440" y="154186"/>
                    </a:lnTo>
                    <a:lnTo>
                      <a:pt x="106416" y="154494"/>
                    </a:lnTo>
                    <a:lnTo>
                      <a:pt x="106258" y="154586"/>
                    </a:lnTo>
                    <a:lnTo>
                      <a:pt x="106355" y="152188"/>
                    </a:lnTo>
                    <a:lnTo>
                      <a:pt x="106228" y="151781"/>
                    </a:lnTo>
                    <a:lnTo>
                      <a:pt x="106149" y="152745"/>
                    </a:lnTo>
                    <a:lnTo>
                      <a:pt x="105857" y="153151"/>
                    </a:lnTo>
                    <a:lnTo>
                      <a:pt x="106015" y="154055"/>
                    </a:lnTo>
                    <a:lnTo>
                      <a:pt x="105669" y="155614"/>
                    </a:lnTo>
                    <a:lnTo>
                      <a:pt x="105808" y="155831"/>
                    </a:lnTo>
                    <a:lnTo>
                      <a:pt x="105383" y="156046"/>
                    </a:lnTo>
                    <a:lnTo>
                      <a:pt x="105091" y="156918"/>
                    </a:lnTo>
                    <a:lnTo>
                      <a:pt x="104824" y="156918"/>
                    </a:lnTo>
                    <a:lnTo>
                      <a:pt x="104879" y="156701"/>
                    </a:lnTo>
                    <a:lnTo>
                      <a:pt x="104538" y="156859"/>
                    </a:lnTo>
                    <a:lnTo>
                      <a:pt x="103876" y="158877"/>
                    </a:lnTo>
                    <a:lnTo>
                      <a:pt x="103450" y="158877"/>
                    </a:lnTo>
                    <a:lnTo>
                      <a:pt x="102922" y="158503"/>
                    </a:lnTo>
                    <a:lnTo>
                      <a:pt x="103371" y="158694"/>
                    </a:lnTo>
                    <a:lnTo>
                      <a:pt x="103614" y="158602"/>
                    </a:lnTo>
                    <a:lnTo>
                      <a:pt x="103870" y="157914"/>
                    </a:lnTo>
                    <a:lnTo>
                      <a:pt x="103712" y="157698"/>
                    </a:lnTo>
                    <a:lnTo>
                      <a:pt x="103420" y="157731"/>
                    </a:lnTo>
                    <a:lnTo>
                      <a:pt x="102545" y="158510"/>
                    </a:lnTo>
                    <a:lnTo>
                      <a:pt x="102490" y="158727"/>
                    </a:lnTo>
                    <a:lnTo>
                      <a:pt x="102830" y="158871"/>
                    </a:lnTo>
                    <a:lnTo>
                      <a:pt x="102435" y="158877"/>
                    </a:lnTo>
                    <a:lnTo>
                      <a:pt x="102514" y="159158"/>
                    </a:lnTo>
                    <a:lnTo>
                      <a:pt x="102223" y="159466"/>
                    </a:lnTo>
                    <a:lnTo>
                      <a:pt x="102065" y="159402"/>
                    </a:lnTo>
                    <a:lnTo>
                      <a:pt x="101560" y="160057"/>
                    </a:lnTo>
                    <a:lnTo>
                      <a:pt x="101481" y="160430"/>
                    </a:lnTo>
                    <a:lnTo>
                      <a:pt x="101536" y="160679"/>
                    </a:lnTo>
                    <a:lnTo>
                      <a:pt x="101718" y="160712"/>
                    </a:lnTo>
                    <a:lnTo>
                      <a:pt x="101852" y="159965"/>
                    </a:lnTo>
                    <a:lnTo>
                      <a:pt x="102326" y="159782"/>
                    </a:lnTo>
                    <a:lnTo>
                      <a:pt x="102520" y="160463"/>
                    </a:lnTo>
                    <a:lnTo>
                      <a:pt x="102460" y="160804"/>
                    </a:lnTo>
                    <a:lnTo>
                      <a:pt x="101032" y="161485"/>
                    </a:lnTo>
                    <a:lnTo>
                      <a:pt x="100448" y="161112"/>
                    </a:lnTo>
                    <a:lnTo>
                      <a:pt x="100345" y="160522"/>
                    </a:lnTo>
                    <a:lnTo>
                      <a:pt x="100794" y="159244"/>
                    </a:lnTo>
                    <a:lnTo>
                      <a:pt x="101269" y="159833"/>
                    </a:lnTo>
                    <a:lnTo>
                      <a:pt x="101402" y="159801"/>
                    </a:lnTo>
                    <a:lnTo>
                      <a:pt x="100849" y="158556"/>
                    </a:lnTo>
                    <a:lnTo>
                      <a:pt x="99154" y="156971"/>
                    </a:lnTo>
                    <a:lnTo>
                      <a:pt x="98680" y="156007"/>
                    </a:lnTo>
                    <a:lnTo>
                      <a:pt x="98175" y="154264"/>
                    </a:lnTo>
                    <a:lnTo>
                      <a:pt x="98175" y="153020"/>
                    </a:lnTo>
                    <a:lnTo>
                      <a:pt x="98333" y="152220"/>
                    </a:lnTo>
                    <a:lnTo>
                      <a:pt x="98230" y="152148"/>
                    </a:lnTo>
                    <a:lnTo>
                      <a:pt x="98917" y="150438"/>
                    </a:lnTo>
                    <a:lnTo>
                      <a:pt x="99682" y="149350"/>
                    </a:lnTo>
                    <a:lnTo>
                      <a:pt x="100290" y="149043"/>
                    </a:lnTo>
                    <a:lnTo>
                      <a:pt x="100527" y="149075"/>
                    </a:lnTo>
                    <a:lnTo>
                      <a:pt x="100685" y="149324"/>
                    </a:lnTo>
                    <a:lnTo>
                      <a:pt x="101135" y="149233"/>
                    </a:lnTo>
                    <a:lnTo>
                      <a:pt x="101694" y="148853"/>
                    </a:lnTo>
                    <a:lnTo>
                      <a:pt x="101530" y="148511"/>
                    </a:lnTo>
                    <a:lnTo>
                      <a:pt x="101931" y="148511"/>
                    </a:lnTo>
                    <a:lnTo>
                      <a:pt x="101931" y="148518"/>
                    </a:lnTo>
                    <a:close/>
                    <a:moveTo>
                      <a:pt x="265171" y="152102"/>
                    </a:moveTo>
                    <a:lnTo>
                      <a:pt x="264806" y="153281"/>
                    </a:lnTo>
                    <a:lnTo>
                      <a:pt x="263785" y="153596"/>
                    </a:lnTo>
                    <a:lnTo>
                      <a:pt x="262545" y="153360"/>
                    </a:lnTo>
                    <a:lnTo>
                      <a:pt x="262242" y="151650"/>
                    </a:lnTo>
                    <a:lnTo>
                      <a:pt x="263129" y="152496"/>
                    </a:lnTo>
                    <a:lnTo>
                      <a:pt x="263931" y="152417"/>
                    </a:lnTo>
                    <a:lnTo>
                      <a:pt x="264587" y="151159"/>
                    </a:lnTo>
                    <a:lnTo>
                      <a:pt x="263038" y="148728"/>
                    </a:lnTo>
                    <a:lnTo>
                      <a:pt x="261227" y="147220"/>
                    </a:lnTo>
                    <a:lnTo>
                      <a:pt x="261227" y="145878"/>
                    </a:lnTo>
                    <a:lnTo>
                      <a:pt x="262393" y="145878"/>
                    </a:lnTo>
                    <a:lnTo>
                      <a:pt x="263712" y="146979"/>
                    </a:lnTo>
                    <a:lnTo>
                      <a:pt x="265833" y="149423"/>
                    </a:lnTo>
                    <a:lnTo>
                      <a:pt x="265979" y="150523"/>
                    </a:lnTo>
                    <a:lnTo>
                      <a:pt x="265171" y="152102"/>
                    </a:lnTo>
                    <a:close/>
                    <a:moveTo>
                      <a:pt x="258960" y="150373"/>
                    </a:moveTo>
                    <a:lnTo>
                      <a:pt x="257793" y="150373"/>
                    </a:lnTo>
                    <a:lnTo>
                      <a:pt x="256772" y="149036"/>
                    </a:lnTo>
                    <a:lnTo>
                      <a:pt x="253703" y="147856"/>
                    </a:lnTo>
                    <a:lnTo>
                      <a:pt x="251436" y="147463"/>
                    </a:lnTo>
                    <a:lnTo>
                      <a:pt x="250779" y="146913"/>
                    </a:lnTo>
                    <a:lnTo>
                      <a:pt x="254651" y="146677"/>
                    </a:lnTo>
                    <a:lnTo>
                      <a:pt x="255891" y="145498"/>
                    </a:lnTo>
                    <a:lnTo>
                      <a:pt x="256401" y="144161"/>
                    </a:lnTo>
                    <a:lnTo>
                      <a:pt x="257860" y="143689"/>
                    </a:lnTo>
                    <a:lnTo>
                      <a:pt x="258370" y="145504"/>
                    </a:lnTo>
                    <a:lnTo>
                      <a:pt x="257611" y="146342"/>
                    </a:lnTo>
                    <a:lnTo>
                      <a:pt x="257489" y="147627"/>
                    </a:lnTo>
                    <a:lnTo>
                      <a:pt x="258668" y="148649"/>
                    </a:lnTo>
                    <a:lnTo>
                      <a:pt x="258960" y="150373"/>
                    </a:lnTo>
                    <a:close/>
                    <a:moveTo>
                      <a:pt x="1532" y="141848"/>
                    </a:moveTo>
                    <a:lnTo>
                      <a:pt x="1799" y="142241"/>
                    </a:lnTo>
                    <a:lnTo>
                      <a:pt x="2990" y="142431"/>
                    </a:lnTo>
                    <a:lnTo>
                      <a:pt x="3227" y="142431"/>
                    </a:lnTo>
                    <a:lnTo>
                      <a:pt x="3282" y="142300"/>
                    </a:lnTo>
                    <a:lnTo>
                      <a:pt x="3780" y="142359"/>
                    </a:lnTo>
                    <a:lnTo>
                      <a:pt x="3890" y="142739"/>
                    </a:lnTo>
                    <a:lnTo>
                      <a:pt x="3622" y="142864"/>
                    </a:lnTo>
                    <a:lnTo>
                      <a:pt x="3646" y="143329"/>
                    </a:lnTo>
                    <a:lnTo>
                      <a:pt x="3750" y="143015"/>
                    </a:lnTo>
                    <a:lnTo>
                      <a:pt x="4096" y="143080"/>
                    </a:lnTo>
                    <a:lnTo>
                      <a:pt x="3513" y="143637"/>
                    </a:lnTo>
                    <a:lnTo>
                      <a:pt x="3488" y="144292"/>
                    </a:lnTo>
                    <a:lnTo>
                      <a:pt x="3251" y="144292"/>
                    </a:lnTo>
                    <a:lnTo>
                      <a:pt x="3361" y="142758"/>
                    </a:lnTo>
                    <a:lnTo>
                      <a:pt x="2905" y="142674"/>
                    </a:lnTo>
                    <a:lnTo>
                      <a:pt x="2243" y="142956"/>
                    </a:lnTo>
                    <a:lnTo>
                      <a:pt x="2085" y="143480"/>
                    </a:lnTo>
                    <a:lnTo>
                      <a:pt x="2425" y="144200"/>
                    </a:lnTo>
                    <a:lnTo>
                      <a:pt x="3112" y="144482"/>
                    </a:lnTo>
                    <a:lnTo>
                      <a:pt x="3087" y="144607"/>
                    </a:lnTo>
                    <a:lnTo>
                      <a:pt x="2243" y="144325"/>
                    </a:lnTo>
                    <a:lnTo>
                      <a:pt x="1793" y="143577"/>
                    </a:lnTo>
                    <a:lnTo>
                      <a:pt x="1264" y="143637"/>
                    </a:lnTo>
                    <a:lnTo>
                      <a:pt x="1398" y="144325"/>
                    </a:lnTo>
                    <a:lnTo>
                      <a:pt x="1185" y="143703"/>
                    </a:lnTo>
                    <a:lnTo>
                      <a:pt x="608" y="143919"/>
                    </a:lnTo>
                    <a:lnTo>
                      <a:pt x="553" y="144102"/>
                    </a:lnTo>
                    <a:lnTo>
                      <a:pt x="711" y="144194"/>
                    </a:lnTo>
                    <a:lnTo>
                      <a:pt x="553" y="144416"/>
                    </a:lnTo>
                    <a:lnTo>
                      <a:pt x="286" y="144318"/>
                    </a:lnTo>
                    <a:lnTo>
                      <a:pt x="261" y="144069"/>
                    </a:lnTo>
                    <a:lnTo>
                      <a:pt x="0" y="143919"/>
                    </a:lnTo>
                    <a:lnTo>
                      <a:pt x="158" y="143355"/>
                    </a:lnTo>
                    <a:lnTo>
                      <a:pt x="316" y="143047"/>
                    </a:lnTo>
                    <a:lnTo>
                      <a:pt x="790" y="142733"/>
                    </a:lnTo>
                    <a:lnTo>
                      <a:pt x="1343" y="141802"/>
                    </a:lnTo>
                    <a:lnTo>
                      <a:pt x="1532" y="141848"/>
                    </a:lnTo>
                    <a:close/>
                    <a:moveTo>
                      <a:pt x="264332" y="139345"/>
                    </a:moveTo>
                    <a:lnTo>
                      <a:pt x="264466" y="139470"/>
                    </a:lnTo>
                    <a:lnTo>
                      <a:pt x="264387" y="140282"/>
                    </a:lnTo>
                    <a:lnTo>
                      <a:pt x="264065" y="140282"/>
                    </a:lnTo>
                    <a:lnTo>
                      <a:pt x="263803" y="139470"/>
                    </a:lnTo>
                    <a:lnTo>
                      <a:pt x="264332" y="139345"/>
                    </a:lnTo>
                    <a:close/>
                    <a:moveTo>
                      <a:pt x="266046" y="139345"/>
                    </a:moveTo>
                    <a:lnTo>
                      <a:pt x="266265" y="139562"/>
                    </a:lnTo>
                    <a:lnTo>
                      <a:pt x="266259" y="139810"/>
                    </a:lnTo>
                    <a:lnTo>
                      <a:pt x="267292" y="139935"/>
                    </a:lnTo>
                    <a:lnTo>
                      <a:pt x="269589" y="142051"/>
                    </a:lnTo>
                    <a:lnTo>
                      <a:pt x="270221" y="142392"/>
                    </a:lnTo>
                    <a:lnTo>
                      <a:pt x="271437" y="142758"/>
                    </a:lnTo>
                    <a:lnTo>
                      <a:pt x="271619" y="142956"/>
                    </a:lnTo>
                    <a:lnTo>
                      <a:pt x="271935" y="142956"/>
                    </a:lnTo>
                    <a:lnTo>
                      <a:pt x="274208" y="143860"/>
                    </a:lnTo>
                    <a:lnTo>
                      <a:pt x="274050" y="144325"/>
                    </a:lnTo>
                    <a:lnTo>
                      <a:pt x="272409" y="144980"/>
                    </a:lnTo>
                    <a:lnTo>
                      <a:pt x="271826" y="144666"/>
                    </a:lnTo>
                    <a:lnTo>
                      <a:pt x="271297" y="144731"/>
                    </a:lnTo>
                    <a:lnTo>
                      <a:pt x="270404" y="144200"/>
                    </a:lnTo>
                    <a:lnTo>
                      <a:pt x="269583" y="143925"/>
                    </a:lnTo>
                    <a:lnTo>
                      <a:pt x="269237" y="143585"/>
                    </a:lnTo>
                    <a:lnTo>
                      <a:pt x="267887" y="143211"/>
                    </a:lnTo>
                    <a:lnTo>
                      <a:pt x="267675" y="142805"/>
                    </a:lnTo>
                    <a:lnTo>
                      <a:pt x="267280" y="142772"/>
                    </a:lnTo>
                    <a:lnTo>
                      <a:pt x="266933" y="143021"/>
                    </a:lnTo>
                    <a:lnTo>
                      <a:pt x="266271" y="142831"/>
                    </a:lnTo>
                    <a:lnTo>
                      <a:pt x="265979" y="141992"/>
                    </a:lnTo>
                    <a:lnTo>
                      <a:pt x="265742" y="140125"/>
                    </a:lnTo>
                    <a:lnTo>
                      <a:pt x="265718" y="139535"/>
                    </a:lnTo>
                    <a:lnTo>
                      <a:pt x="266046" y="139345"/>
                    </a:lnTo>
                    <a:close/>
                    <a:moveTo>
                      <a:pt x="264940" y="139365"/>
                    </a:moveTo>
                    <a:lnTo>
                      <a:pt x="265183" y="140367"/>
                    </a:lnTo>
                    <a:lnTo>
                      <a:pt x="265098" y="140557"/>
                    </a:lnTo>
                    <a:lnTo>
                      <a:pt x="264545" y="140590"/>
                    </a:lnTo>
                    <a:lnTo>
                      <a:pt x="264679" y="139437"/>
                    </a:lnTo>
                    <a:lnTo>
                      <a:pt x="264940" y="139365"/>
                    </a:lnTo>
                    <a:close/>
                    <a:moveTo>
                      <a:pt x="282911" y="137622"/>
                    </a:moveTo>
                    <a:lnTo>
                      <a:pt x="283409" y="138120"/>
                    </a:lnTo>
                    <a:lnTo>
                      <a:pt x="285925" y="138716"/>
                    </a:lnTo>
                    <a:lnTo>
                      <a:pt x="286193" y="139064"/>
                    </a:lnTo>
                    <a:lnTo>
                      <a:pt x="286187" y="139496"/>
                    </a:lnTo>
                    <a:lnTo>
                      <a:pt x="286424" y="139837"/>
                    </a:lnTo>
                    <a:lnTo>
                      <a:pt x="286369" y="140426"/>
                    </a:lnTo>
                    <a:lnTo>
                      <a:pt x="285944" y="140675"/>
                    </a:lnTo>
                    <a:lnTo>
                      <a:pt x="285652" y="140649"/>
                    </a:lnTo>
                    <a:lnTo>
                      <a:pt x="285682" y="140301"/>
                    </a:lnTo>
                    <a:lnTo>
                      <a:pt x="285293" y="140020"/>
                    </a:lnTo>
                    <a:lnTo>
                      <a:pt x="285153" y="140079"/>
                    </a:lnTo>
                    <a:lnTo>
                      <a:pt x="285153" y="140269"/>
                    </a:lnTo>
                    <a:lnTo>
                      <a:pt x="284041" y="140609"/>
                    </a:lnTo>
                    <a:lnTo>
                      <a:pt x="283592" y="141481"/>
                    </a:lnTo>
                    <a:lnTo>
                      <a:pt x="282194" y="141671"/>
                    </a:lnTo>
                    <a:lnTo>
                      <a:pt x="282218" y="141075"/>
                    </a:lnTo>
                    <a:lnTo>
                      <a:pt x="280656" y="140924"/>
                    </a:lnTo>
                    <a:lnTo>
                      <a:pt x="280310" y="140518"/>
                    </a:lnTo>
                    <a:lnTo>
                      <a:pt x="280176" y="139738"/>
                    </a:lnTo>
                    <a:lnTo>
                      <a:pt x="280522" y="139182"/>
                    </a:lnTo>
                    <a:lnTo>
                      <a:pt x="280759" y="138310"/>
                    </a:lnTo>
                    <a:lnTo>
                      <a:pt x="281082" y="138152"/>
                    </a:lnTo>
                    <a:lnTo>
                      <a:pt x="281130" y="138526"/>
                    </a:lnTo>
                    <a:lnTo>
                      <a:pt x="280711" y="139496"/>
                    </a:lnTo>
                    <a:lnTo>
                      <a:pt x="281343" y="139778"/>
                    </a:lnTo>
                    <a:lnTo>
                      <a:pt x="281714" y="139685"/>
                    </a:lnTo>
                    <a:lnTo>
                      <a:pt x="281768" y="139372"/>
                    </a:lnTo>
                    <a:lnTo>
                      <a:pt x="281951" y="139306"/>
                    </a:lnTo>
                    <a:lnTo>
                      <a:pt x="282133" y="139771"/>
                    </a:lnTo>
                    <a:lnTo>
                      <a:pt x="282716" y="139778"/>
                    </a:lnTo>
                    <a:lnTo>
                      <a:pt x="282771" y="139555"/>
                    </a:lnTo>
                    <a:lnTo>
                      <a:pt x="282558" y="139365"/>
                    </a:lnTo>
                    <a:lnTo>
                      <a:pt x="282297" y="138055"/>
                    </a:lnTo>
                    <a:lnTo>
                      <a:pt x="282911" y="137622"/>
                    </a:lnTo>
                    <a:close/>
                    <a:moveTo>
                      <a:pt x="263493" y="135918"/>
                    </a:moveTo>
                    <a:lnTo>
                      <a:pt x="262825" y="136449"/>
                    </a:lnTo>
                    <a:lnTo>
                      <a:pt x="262746" y="137694"/>
                    </a:lnTo>
                    <a:lnTo>
                      <a:pt x="263007" y="137976"/>
                    </a:lnTo>
                    <a:lnTo>
                      <a:pt x="263032" y="138415"/>
                    </a:lnTo>
                    <a:lnTo>
                      <a:pt x="263615" y="139162"/>
                    </a:lnTo>
                    <a:lnTo>
                      <a:pt x="263032" y="139286"/>
                    </a:lnTo>
                    <a:lnTo>
                      <a:pt x="262685" y="138539"/>
                    </a:lnTo>
                    <a:lnTo>
                      <a:pt x="262874" y="139404"/>
                    </a:lnTo>
                    <a:lnTo>
                      <a:pt x="262448" y="139535"/>
                    </a:lnTo>
                    <a:lnTo>
                      <a:pt x="262290" y="139194"/>
                    </a:lnTo>
                    <a:lnTo>
                      <a:pt x="262369" y="138231"/>
                    </a:lnTo>
                    <a:lnTo>
                      <a:pt x="262132" y="138107"/>
                    </a:lnTo>
                    <a:lnTo>
                      <a:pt x="262290" y="137792"/>
                    </a:lnTo>
                    <a:lnTo>
                      <a:pt x="262582" y="137635"/>
                    </a:lnTo>
                    <a:lnTo>
                      <a:pt x="262685" y="136358"/>
                    </a:lnTo>
                    <a:lnTo>
                      <a:pt x="263493" y="135918"/>
                    </a:lnTo>
                    <a:close/>
                    <a:moveTo>
                      <a:pt x="282011" y="135637"/>
                    </a:moveTo>
                    <a:lnTo>
                      <a:pt x="282248" y="135859"/>
                    </a:lnTo>
                    <a:lnTo>
                      <a:pt x="283543" y="135984"/>
                    </a:lnTo>
                    <a:lnTo>
                      <a:pt x="284151" y="136423"/>
                    </a:lnTo>
                    <a:lnTo>
                      <a:pt x="285737" y="136757"/>
                    </a:lnTo>
                    <a:lnTo>
                      <a:pt x="288089" y="137727"/>
                    </a:lnTo>
                    <a:lnTo>
                      <a:pt x="288721" y="138448"/>
                    </a:lnTo>
                    <a:lnTo>
                      <a:pt x="289037" y="139450"/>
                    </a:lnTo>
                    <a:lnTo>
                      <a:pt x="288691" y="139725"/>
                    </a:lnTo>
                    <a:lnTo>
                      <a:pt x="287767" y="139942"/>
                    </a:lnTo>
                    <a:lnTo>
                      <a:pt x="287293" y="140223"/>
                    </a:lnTo>
                    <a:lnTo>
                      <a:pt x="286819" y="140223"/>
                    </a:lnTo>
                    <a:lnTo>
                      <a:pt x="286667" y="139391"/>
                    </a:lnTo>
                    <a:lnTo>
                      <a:pt x="285950" y="138670"/>
                    </a:lnTo>
                    <a:lnTo>
                      <a:pt x="284072" y="138107"/>
                    </a:lnTo>
                    <a:lnTo>
                      <a:pt x="283543" y="137570"/>
                    </a:lnTo>
                    <a:lnTo>
                      <a:pt x="281963" y="136829"/>
                    </a:lnTo>
                    <a:lnTo>
                      <a:pt x="281665" y="136514"/>
                    </a:lnTo>
                    <a:lnTo>
                      <a:pt x="281507" y="135892"/>
                    </a:lnTo>
                    <a:lnTo>
                      <a:pt x="281665" y="135676"/>
                    </a:lnTo>
                    <a:lnTo>
                      <a:pt x="282011" y="135637"/>
                    </a:lnTo>
                    <a:close/>
                    <a:moveTo>
                      <a:pt x="280085" y="135113"/>
                    </a:moveTo>
                    <a:lnTo>
                      <a:pt x="280668" y="135231"/>
                    </a:lnTo>
                    <a:lnTo>
                      <a:pt x="280960" y="135453"/>
                    </a:lnTo>
                    <a:lnTo>
                      <a:pt x="281306" y="136076"/>
                    </a:lnTo>
                    <a:lnTo>
                      <a:pt x="281282" y="136292"/>
                    </a:lnTo>
                    <a:lnTo>
                      <a:pt x="280966" y="136350"/>
                    </a:lnTo>
                    <a:lnTo>
                      <a:pt x="279988" y="135978"/>
                    </a:lnTo>
                    <a:lnTo>
                      <a:pt x="280085" y="135113"/>
                    </a:lnTo>
                    <a:close/>
                    <a:moveTo>
                      <a:pt x="276384" y="133842"/>
                    </a:moveTo>
                    <a:lnTo>
                      <a:pt x="277283" y="134084"/>
                    </a:lnTo>
                    <a:lnTo>
                      <a:pt x="278420" y="134706"/>
                    </a:lnTo>
                    <a:lnTo>
                      <a:pt x="279556" y="135021"/>
                    </a:lnTo>
                    <a:lnTo>
                      <a:pt x="279903" y="136423"/>
                    </a:lnTo>
                    <a:lnTo>
                      <a:pt x="280219" y="136580"/>
                    </a:lnTo>
                    <a:lnTo>
                      <a:pt x="280486" y="136954"/>
                    </a:lnTo>
                    <a:lnTo>
                      <a:pt x="279319" y="137917"/>
                    </a:lnTo>
                    <a:lnTo>
                      <a:pt x="279611" y="138788"/>
                    </a:lnTo>
                    <a:lnTo>
                      <a:pt x="279374" y="138663"/>
                    </a:lnTo>
                    <a:lnTo>
                      <a:pt x="278420" y="137386"/>
                    </a:lnTo>
                    <a:lnTo>
                      <a:pt x="278152" y="137353"/>
                    </a:lnTo>
                    <a:lnTo>
                      <a:pt x="277490" y="136757"/>
                    </a:lnTo>
                    <a:lnTo>
                      <a:pt x="276669" y="136797"/>
                    </a:lnTo>
                    <a:lnTo>
                      <a:pt x="276195" y="135833"/>
                    </a:lnTo>
                    <a:lnTo>
                      <a:pt x="275800" y="135493"/>
                    </a:lnTo>
                    <a:lnTo>
                      <a:pt x="276013" y="134864"/>
                    </a:lnTo>
                    <a:lnTo>
                      <a:pt x="277496" y="135394"/>
                    </a:lnTo>
                    <a:lnTo>
                      <a:pt x="277654" y="135676"/>
                    </a:lnTo>
                    <a:lnTo>
                      <a:pt x="277788" y="135303"/>
                    </a:lnTo>
                    <a:lnTo>
                      <a:pt x="276335" y="134674"/>
                    </a:lnTo>
                    <a:lnTo>
                      <a:pt x="276359" y="134110"/>
                    </a:lnTo>
                    <a:lnTo>
                      <a:pt x="276232" y="133900"/>
                    </a:lnTo>
                    <a:lnTo>
                      <a:pt x="276384" y="133842"/>
                    </a:lnTo>
                    <a:close/>
                    <a:moveTo>
                      <a:pt x="273369" y="131961"/>
                    </a:moveTo>
                    <a:lnTo>
                      <a:pt x="273631" y="131967"/>
                    </a:lnTo>
                    <a:lnTo>
                      <a:pt x="274585" y="132682"/>
                    </a:lnTo>
                    <a:lnTo>
                      <a:pt x="274481" y="132839"/>
                    </a:lnTo>
                    <a:lnTo>
                      <a:pt x="274323" y="132806"/>
                    </a:lnTo>
                    <a:lnTo>
                      <a:pt x="274269" y="133585"/>
                    </a:lnTo>
                    <a:lnTo>
                      <a:pt x="274585" y="133585"/>
                    </a:lnTo>
                    <a:lnTo>
                      <a:pt x="274956" y="134582"/>
                    </a:lnTo>
                    <a:lnTo>
                      <a:pt x="275168" y="134706"/>
                    </a:lnTo>
                    <a:lnTo>
                      <a:pt x="275405" y="135270"/>
                    </a:lnTo>
                    <a:lnTo>
                      <a:pt x="274913" y="136233"/>
                    </a:lnTo>
                    <a:lnTo>
                      <a:pt x="274591" y="136449"/>
                    </a:lnTo>
                    <a:lnTo>
                      <a:pt x="274220" y="136449"/>
                    </a:lnTo>
                    <a:lnTo>
                      <a:pt x="273509" y="135486"/>
                    </a:lnTo>
                    <a:lnTo>
                      <a:pt x="273059" y="135139"/>
                    </a:lnTo>
                    <a:lnTo>
                      <a:pt x="272713" y="135079"/>
                    </a:lnTo>
                    <a:lnTo>
                      <a:pt x="272658" y="134864"/>
                    </a:lnTo>
                    <a:lnTo>
                      <a:pt x="272312" y="134615"/>
                    </a:lnTo>
                    <a:lnTo>
                      <a:pt x="272543" y="134176"/>
                    </a:lnTo>
                    <a:lnTo>
                      <a:pt x="272336" y="133645"/>
                    </a:lnTo>
                    <a:lnTo>
                      <a:pt x="272597" y="133277"/>
                    </a:lnTo>
                    <a:lnTo>
                      <a:pt x="272597" y="132964"/>
                    </a:lnTo>
                    <a:lnTo>
                      <a:pt x="272439" y="132839"/>
                    </a:lnTo>
                    <a:lnTo>
                      <a:pt x="272573" y="132249"/>
                    </a:lnTo>
                    <a:lnTo>
                      <a:pt x="272841" y="132184"/>
                    </a:lnTo>
                    <a:lnTo>
                      <a:pt x="273132" y="132622"/>
                    </a:lnTo>
                    <a:lnTo>
                      <a:pt x="273400" y="132682"/>
                    </a:lnTo>
                    <a:lnTo>
                      <a:pt x="273266" y="132249"/>
                    </a:lnTo>
                    <a:lnTo>
                      <a:pt x="273369" y="131961"/>
                    </a:lnTo>
                    <a:close/>
                    <a:moveTo>
                      <a:pt x="287986" y="129465"/>
                    </a:moveTo>
                    <a:lnTo>
                      <a:pt x="288514" y="129845"/>
                    </a:lnTo>
                    <a:lnTo>
                      <a:pt x="289146" y="129910"/>
                    </a:lnTo>
                    <a:lnTo>
                      <a:pt x="289250" y="130126"/>
                    </a:lnTo>
                    <a:lnTo>
                      <a:pt x="289171" y="130467"/>
                    </a:lnTo>
                    <a:lnTo>
                      <a:pt x="289037" y="130559"/>
                    </a:lnTo>
                    <a:lnTo>
                      <a:pt x="287900" y="130309"/>
                    </a:lnTo>
                    <a:lnTo>
                      <a:pt x="287742" y="129969"/>
                    </a:lnTo>
                    <a:lnTo>
                      <a:pt x="287821" y="129465"/>
                    </a:lnTo>
                    <a:lnTo>
                      <a:pt x="287986" y="129465"/>
                    </a:lnTo>
                    <a:close/>
                    <a:moveTo>
                      <a:pt x="74090" y="128383"/>
                    </a:moveTo>
                    <a:lnTo>
                      <a:pt x="74194" y="128633"/>
                    </a:lnTo>
                    <a:lnTo>
                      <a:pt x="75281" y="129038"/>
                    </a:lnTo>
                    <a:lnTo>
                      <a:pt x="75281" y="129379"/>
                    </a:lnTo>
                    <a:lnTo>
                      <a:pt x="75464" y="129569"/>
                    </a:lnTo>
                    <a:lnTo>
                      <a:pt x="76150" y="129661"/>
                    </a:lnTo>
                    <a:lnTo>
                      <a:pt x="76363" y="129818"/>
                    </a:lnTo>
                    <a:lnTo>
                      <a:pt x="76783" y="132249"/>
                    </a:lnTo>
                    <a:lnTo>
                      <a:pt x="77153" y="133245"/>
                    </a:lnTo>
                    <a:lnTo>
                      <a:pt x="77153" y="134208"/>
                    </a:lnTo>
                    <a:lnTo>
                      <a:pt x="76491" y="134333"/>
                    </a:lnTo>
                    <a:lnTo>
                      <a:pt x="76199" y="134143"/>
                    </a:lnTo>
                    <a:lnTo>
                      <a:pt x="76017" y="134765"/>
                    </a:lnTo>
                    <a:lnTo>
                      <a:pt x="76357" y="135099"/>
                    </a:lnTo>
                    <a:lnTo>
                      <a:pt x="76248" y="135172"/>
                    </a:lnTo>
                    <a:lnTo>
                      <a:pt x="75877" y="134982"/>
                    </a:lnTo>
                    <a:lnTo>
                      <a:pt x="75111" y="136259"/>
                    </a:lnTo>
                    <a:lnTo>
                      <a:pt x="75379" y="136541"/>
                    </a:lnTo>
                    <a:lnTo>
                      <a:pt x="74984" y="136573"/>
                    </a:lnTo>
                    <a:lnTo>
                      <a:pt x="74692" y="138690"/>
                    </a:lnTo>
                    <a:lnTo>
                      <a:pt x="74534" y="141802"/>
                    </a:lnTo>
                    <a:lnTo>
                      <a:pt x="74613" y="142425"/>
                    </a:lnTo>
                    <a:lnTo>
                      <a:pt x="73744" y="142582"/>
                    </a:lnTo>
                    <a:lnTo>
                      <a:pt x="73513" y="142425"/>
                    </a:lnTo>
                    <a:lnTo>
                      <a:pt x="73537" y="141835"/>
                    </a:lnTo>
                    <a:lnTo>
                      <a:pt x="73963" y="141868"/>
                    </a:lnTo>
                    <a:lnTo>
                      <a:pt x="73963" y="140492"/>
                    </a:lnTo>
                    <a:lnTo>
                      <a:pt x="74206" y="138749"/>
                    </a:lnTo>
                    <a:lnTo>
                      <a:pt x="74206" y="136941"/>
                    </a:lnTo>
                    <a:lnTo>
                      <a:pt x="73987" y="136259"/>
                    </a:lnTo>
                    <a:lnTo>
                      <a:pt x="73750" y="136102"/>
                    </a:lnTo>
                    <a:lnTo>
                      <a:pt x="73750" y="135637"/>
                    </a:lnTo>
                    <a:lnTo>
                      <a:pt x="73537" y="135604"/>
                    </a:lnTo>
                    <a:lnTo>
                      <a:pt x="73403" y="135918"/>
                    </a:lnTo>
                    <a:lnTo>
                      <a:pt x="73245" y="135859"/>
                    </a:lnTo>
                    <a:lnTo>
                      <a:pt x="73373" y="135421"/>
                    </a:lnTo>
                    <a:lnTo>
                      <a:pt x="71811" y="134424"/>
                    </a:lnTo>
                    <a:lnTo>
                      <a:pt x="71337" y="132990"/>
                    </a:lnTo>
                    <a:lnTo>
                      <a:pt x="71258" y="132367"/>
                    </a:lnTo>
                    <a:lnTo>
                      <a:pt x="71787" y="131588"/>
                    </a:lnTo>
                    <a:lnTo>
                      <a:pt x="72577" y="129936"/>
                    </a:lnTo>
                    <a:lnTo>
                      <a:pt x="73209" y="129497"/>
                    </a:lnTo>
                    <a:lnTo>
                      <a:pt x="73604" y="128436"/>
                    </a:lnTo>
                    <a:lnTo>
                      <a:pt x="74090" y="128383"/>
                    </a:lnTo>
                    <a:close/>
                    <a:moveTo>
                      <a:pt x="289705" y="127414"/>
                    </a:moveTo>
                    <a:lnTo>
                      <a:pt x="289942" y="127663"/>
                    </a:lnTo>
                    <a:lnTo>
                      <a:pt x="290094" y="128344"/>
                    </a:lnTo>
                    <a:lnTo>
                      <a:pt x="289778" y="128541"/>
                    </a:lnTo>
                    <a:lnTo>
                      <a:pt x="289675" y="129038"/>
                    </a:lnTo>
                    <a:lnTo>
                      <a:pt x="289201" y="129229"/>
                    </a:lnTo>
                    <a:lnTo>
                      <a:pt x="288940" y="128979"/>
                    </a:lnTo>
                    <a:lnTo>
                      <a:pt x="288757" y="128233"/>
                    </a:lnTo>
                    <a:lnTo>
                      <a:pt x="289231" y="127519"/>
                    </a:lnTo>
                    <a:lnTo>
                      <a:pt x="289705" y="127414"/>
                    </a:lnTo>
                    <a:close/>
                    <a:moveTo>
                      <a:pt x="283841" y="127027"/>
                    </a:moveTo>
                    <a:lnTo>
                      <a:pt x="284552" y="127571"/>
                    </a:lnTo>
                    <a:lnTo>
                      <a:pt x="285245" y="127696"/>
                    </a:lnTo>
                    <a:lnTo>
                      <a:pt x="285688" y="128292"/>
                    </a:lnTo>
                    <a:lnTo>
                      <a:pt x="286083" y="128259"/>
                    </a:lnTo>
                    <a:lnTo>
                      <a:pt x="286715" y="128606"/>
                    </a:lnTo>
                    <a:lnTo>
                      <a:pt x="287013" y="129038"/>
                    </a:lnTo>
                    <a:lnTo>
                      <a:pt x="287062" y="130225"/>
                    </a:lnTo>
                    <a:lnTo>
                      <a:pt x="285822" y="129976"/>
                    </a:lnTo>
                    <a:lnTo>
                      <a:pt x="285081" y="130664"/>
                    </a:lnTo>
                    <a:lnTo>
                      <a:pt x="284868" y="130506"/>
                    </a:lnTo>
                    <a:lnTo>
                      <a:pt x="284315" y="130539"/>
                    </a:lnTo>
                    <a:lnTo>
                      <a:pt x="283020" y="129104"/>
                    </a:lnTo>
                    <a:lnTo>
                      <a:pt x="282917" y="128606"/>
                    </a:lnTo>
                    <a:lnTo>
                      <a:pt x="282571" y="128574"/>
                    </a:lnTo>
                    <a:lnTo>
                      <a:pt x="282309" y="128108"/>
                    </a:lnTo>
                    <a:lnTo>
                      <a:pt x="283737" y="127453"/>
                    </a:lnTo>
                    <a:lnTo>
                      <a:pt x="283841" y="127027"/>
                    </a:lnTo>
                    <a:close/>
                    <a:moveTo>
                      <a:pt x="284126" y="124531"/>
                    </a:moveTo>
                    <a:lnTo>
                      <a:pt x="287086" y="125265"/>
                    </a:lnTo>
                    <a:lnTo>
                      <a:pt x="287512" y="125055"/>
                    </a:lnTo>
                    <a:lnTo>
                      <a:pt x="287986" y="125703"/>
                    </a:lnTo>
                    <a:lnTo>
                      <a:pt x="288356" y="125546"/>
                    </a:lnTo>
                    <a:lnTo>
                      <a:pt x="288672" y="125703"/>
                    </a:lnTo>
                    <a:lnTo>
                      <a:pt x="289304" y="125736"/>
                    </a:lnTo>
                    <a:lnTo>
                      <a:pt x="290575" y="125520"/>
                    </a:lnTo>
                    <a:lnTo>
                      <a:pt x="291207" y="125828"/>
                    </a:lnTo>
                    <a:lnTo>
                      <a:pt x="290836" y="125920"/>
                    </a:lnTo>
                    <a:lnTo>
                      <a:pt x="290678" y="127165"/>
                    </a:lnTo>
                    <a:lnTo>
                      <a:pt x="290046" y="125959"/>
                    </a:lnTo>
                    <a:lnTo>
                      <a:pt x="289669" y="125926"/>
                    </a:lnTo>
                    <a:lnTo>
                      <a:pt x="289383" y="126084"/>
                    </a:lnTo>
                    <a:lnTo>
                      <a:pt x="289329" y="126241"/>
                    </a:lnTo>
                    <a:lnTo>
                      <a:pt x="290568" y="127394"/>
                    </a:lnTo>
                    <a:lnTo>
                      <a:pt x="290435" y="127584"/>
                    </a:lnTo>
                    <a:lnTo>
                      <a:pt x="290003" y="127329"/>
                    </a:lnTo>
                    <a:lnTo>
                      <a:pt x="289189" y="127302"/>
                    </a:lnTo>
                    <a:lnTo>
                      <a:pt x="288715" y="126647"/>
                    </a:lnTo>
                    <a:lnTo>
                      <a:pt x="287609" y="126116"/>
                    </a:lnTo>
                    <a:lnTo>
                      <a:pt x="286600" y="126307"/>
                    </a:lnTo>
                    <a:lnTo>
                      <a:pt x="286339" y="126772"/>
                    </a:lnTo>
                    <a:lnTo>
                      <a:pt x="285810" y="126772"/>
                    </a:lnTo>
                    <a:lnTo>
                      <a:pt x="285415" y="126516"/>
                    </a:lnTo>
                    <a:lnTo>
                      <a:pt x="285044" y="126490"/>
                    </a:lnTo>
                    <a:lnTo>
                      <a:pt x="284728" y="126116"/>
                    </a:lnTo>
                    <a:lnTo>
                      <a:pt x="284752" y="125710"/>
                    </a:lnTo>
                    <a:lnTo>
                      <a:pt x="284145" y="125429"/>
                    </a:lnTo>
                    <a:lnTo>
                      <a:pt x="284278" y="124990"/>
                    </a:lnTo>
                    <a:lnTo>
                      <a:pt x="284169" y="124740"/>
                    </a:lnTo>
                    <a:lnTo>
                      <a:pt x="283877" y="124682"/>
                    </a:lnTo>
                    <a:lnTo>
                      <a:pt x="283902" y="124524"/>
                    </a:lnTo>
                    <a:lnTo>
                      <a:pt x="284126" y="124531"/>
                    </a:lnTo>
                    <a:close/>
                    <a:moveTo>
                      <a:pt x="280024" y="123653"/>
                    </a:moveTo>
                    <a:lnTo>
                      <a:pt x="280346" y="123699"/>
                    </a:lnTo>
                    <a:lnTo>
                      <a:pt x="280401" y="123830"/>
                    </a:lnTo>
                    <a:lnTo>
                      <a:pt x="279927" y="124236"/>
                    </a:lnTo>
                    <a:lnTo>
                      <a:pt x="279374" y="125297"/>
                    </a:lnTo>
                    <a:lnTo>
                      <a:pt x="279295" y="125795"/>
                    </a:lnTo>
                    <a:lnTo>
                      <a:pt x="278632" y="126608"/>
                    </a:lnTo>
                    <a:lnTo>
                      <a:pt x="278316" y="127604"/>
                    </a:lnTo>
                    <a:lnTo>
                      <a:pt x="278341" y="128167"/>
                    </a:lnTo>
                    <a:lnTo>
                      <a:pt x="278924" y="129976"/>
                    </a:lnTo>
                    <a:lnTo>
                      <a:pt x="279240" y="130506"/>
                    </a:lnTo>
                    <a:lnTo>
                      <a:pt x="279398" y="131194"/>
                    </a:lnTo>
                    <a:lnTo>
                      <a:pt x="279982" y="132190"/>
                    </a:lnTo>
                    <a:lnTo>
                      <a:pt x="280194" y="133219"/>
                    </a:lnTo>
                    <a:lnTo>
                      <a:pt x="279878" y="134032"/>
                    </a:lnTo>
                    <a:lnTo>
                      <a:pt x="279666" y="134064"/>
                    </a:lnTo>
                    <a:lnTo>
                      <a:pt x="279404" y="133350"/>
                    </a:lnTo>
                    <a:lnTo>
                      <a:pt x="279477" y="132885"/>
                    </a:lnTo>
                    <a:lnTo>
                      <a:pt x="279350" y="132636"/>
                    </a:lnTo>
                    <a:lnTo>
                      <a:pt x="279167" y="132885"/>
                    </a:lnTo>
                    <a:lnTo>
                      <a:pt x="278821" y="132918"/>
                    </a:lnTo>
                    <a:lnTo>
                      <a:pt x="275885" y="131424"/>
                    </a:lnTo>
                    <a:lnTo>
                      <a:pt x="274117" y="131018"/>
                    </a:lnTo>
                    <a:lnTo>
                      <a:pt x="272634" y="129524"/>
                    </a:lnTo>
                    <a:lnTo>
                      <a:pt x="272476" y="129058"/>
                    </a:lnTo>
                    <a:lnTo>
                      <a:pt x="272610" y="128934"/>
                    </a:lnTo>
                    <a:lnTo>
                      <a:pt x="273059" y="129058"/>
                    </a:lnTo>
                    <a:lnTo>
                      <a:pt x="274779" y="128770"/>
                    </a:lnTo>
                    <a:lnTo>
                      <a:pt x="276128" y="128102"/>
                    </a:lnTo>
                    <a:lnTo>
                      <a:pt x="277660" y="126634"/>
                    </a:lnTo>
                    <a:lnTo>
                      <a:pt x="280024" y="123653"/>
                    </a:lnTo>
                    <a:close/>
                    <a:moveTo>
                      <a:pt x="18317" y="121995"/>
                    </a:moveTo>
                    <a:lnTo>
                      <a:pt x="18688" y="122277"/>
                    </a:lnTo>
                    <a:lnTo>
                      <a:pt x="18585" y="122559"/>
                    </a:lnTo>
                    <a:lnTo>
                      <a:pt x="18743" y="122899"/>
                    </a:lnTo>
                    <a:lnTo>
                      <a:pt x="19430" y="123082"/>
                    </a:lnTo>
                    <a:lnTo>
                      <a:pt x="19484" y="123299"/>
                    </a:lnTo>
                    <a:lnTo>
                      <a:pt x="19223" y="123391"/>
                    </a:lnTo>
                    <a:lnTo>
                      <a:pt x="19223" y="123941"/>
                    </a:lnTo>
                    <a:lnTo>
                      <a:pt x="18244" y="125474"/>
                    </a:lnTo>
                    <a:lnTo>
                      <a:pt x="18196" y="125789"/>
                    </a:lnTo>
                    <a:lnTo>
                      <a:pt x="17904" y="125848"/>
                    </a:lnTo>
                    <a:lnTo>
                      <a:pt x="17588" y="125474"/>
                    </a:lnTo>
                    <a:lnTo>
                      <a:pt x="17430" y="125003"/>
                    </a:lnTo>
                    <a:lnTo>
                      <a:pt x="16901" y="124505"/>
                    </a:lnTo>
                    <a:lnTo>
                      <a:pt x="16877" y="124256"/>
                    </a:lnTo>
                    <a:lnTo>
                      <a:pt x="17327" y="123424"/>
                    </a:lnTo>
                    <a:lnTo>
                      <a:pt x="17351" y="122637"/>
                    </a:lnTo>
                    <a:lnTo>
                      <a:pt x="17667" y="122264"/>
                    </a:lnTo>
                    <a:lnTo>
                      <a:pt x="18093" y="122231"/>
                    </a:lnTo>
                    <a:lnTo>
                      <a:pt x="18317" y="121995"/>
                    </a:lnTo>
                    <a:close/>
                    <a:moveTo>
                      <a:pt x="288624" y="119977"/>
                    </a:moveTo>
                    <a:lnTo>
                      <a:pt x="289019" y="119997"/>
                    </a:lnTo>
                    <a:lnTo>
                      <a:pt x="289651" y="120495"/>
                    </a:lnTo>
                    <a:lnTo>
                      <a:pt x="289675" y="121432"/>
                    </a:lnTo>
                    <a:lnTo>
                      <a:pt x="289918" y="122172"/>
                    </a:lnTo>
                    <a:lnTo>
                      <a:pt x="289304" y="121962"/>
                    </a:lnTo>
                    <a:lnTo>
                      <a:pt x="288618" y="121995"/>
                    </a:lnTo>
                    <a:lnTo>
                      <a:pt x="288563" y="121713"/>
                    </a:lnTo>
                    <a:lnTo>
                      <a:pt x="288879" y="121058"/>
                    </a:lnTo>
                    <a:lnTo>
                      <a:pt x="288271" y="120527"/>
                    </a:lnTo>
                    <a:lnTo>
                      <a:pt x="288137" y="120246"/>
                    </a:lnTo>
                    <a:lnTo>
                      <a:pt x="288399" y="119964"/>
                    </a:lnTo>
                    <a:lnTo>
                      <a:pt x="288624" y="119977"/>
                    </a:lnTo>
                    <a:close/>
                    <a:moveTo>
                      <a:pt x="287195" y="118044"/>
                    </a:moveTo>
                    <a:lnTo>
                      <a:pt x="287512" y="118188"/>
                    </a:lnTo>
                    <a:lnTo>
                      <a:pt x="287621" y="118595"/>
                    </a:lnTo>
                    <a:lnTo>
                      <a:pt x="287481" y="119093"/>
                    </a:lnTo>
                    <a:lnTo>
                      <a:pt x="287505" y="119938"/>
                    </a:lnTo>
                    <a:lnTo>
                      <a:pt x="288192" y="121150"/>
                    </a:lnTo>
                    <a:lnTo>
                      <a:pt x="287900" y="121648"/>
                    </a:lnTo>
                    <a:lnTo>
                      <a:pt x="287688" y="121648"/>
                    </a:lnTo>
                    <a:lnTo>
                      <a:pt x="286788" y="120835"/>
                    </a:lnTo>
                    <a:lnTo>
                      <a:pt x="286108" y="120986"/>
                    </a:lnTo>
                    <a:lnTo>
                      <a:pt x="285044" y="121615"/>
                    </a:lnTo>
                    <a:lnTo>
                      <a:pt x="283774" y="121025"/>
                    </a:lnTo>
                    <a:lnTo>
                      <a:pt x="283379" y="121209"/>
                    </a:lnTo>
                    <a:lnTo>
                      <a:pt x="282692" y="121209"/>
                    </a:lnTo>
                    <a:lnTo>
                      <a:pt x="282668" y="120868"/>
                    </a:lnTo>
                    <a:lnTo>
                      <a:pt x="282984" y="120619"/>
                    </a:lnTo>
                    <a:lnTo>
                      <a:pt x="282668" y="120462"/>
                    </a:lnTo>
                    <a:lnTo>
                      <a:pt x="283063" y="120220"/>
                    </a:lnTo>
                    <a:lnTo>
                      <a:pt x="283197" y="120403"/>
                    </a:lnTo>
                    <a:lnTo>
                      <a:pt x="283616" y="120337"/>
                    </a:lnTo>
                    <a:lnTo>
                      <a:pt x="283756" y="120744"/>
                    </a:lnTo>
                    <a:lnTo>
                      <a:pt x="284679" y="120246"/>
                    </a:lnTo>
                    <a:lnTo>
                      <a:pt x="285184" y="119715"/>
                    </a:lnTo>
                    <a:lnTo>
                      <a:pt x="285731" y="118778"/>
                    </a:lnTo>
                    <a:lnTo>
                      <a:pt x="285628" y="118405"/>
                    </a:lnTo>
                    <a:lnTo>
                      <a:pt x="285707" y="118247"/>
                    </a:lnTo>
                    <a:lnTo>
                      <a:pt x="286867" y="118188"/>
                    </a:lnTo>
                    <a:lnTo>
                      <a:pt x="287195" y="118044"/>
                    </a:lnTo>
                    <a:close/>
                    <a:moveTo>
                      <a:pt x="293644" y="117356"/>
                    </a:moveTo>
                    <a:lnTo>
                      <a:pt x="294069" y="117723"/>
                    </a:lnTo>
                    <a:lnTo>
                      <a:pt x="294622" y="117848"/>
                    </a:lnTo>
                    <a:lnTo>
                      <a:pt x="294622" y="118090"/>
                    </a:lnTo>
                    <a:lnTo>
                      <a:pt x="295041" y="118470"/>
                    </a:lnTo>
                    <a:lnTo>
                      <a:pt x="295096" y="119034"/>
                    </a:lnTo>
                    <a:lnTo>
                      <a:pt x="294774" y="119034"/>
                    </a:lnTo>
                    <a:lnTo>
                      <a:pt x="294756" y="118693"/>
                    </a:lnTo>
                    <a:lnTo>
                      <a:pt x="294355" y="118634"/>
                    </a:lnTo>
                    <a:lnTo>
                      <a:pt x="293984" y="118660"/>
                    </a:lnTo>
                    <a:lnTo>
                      <a:pt x="293771" y="118883"/>
                    </a:lnTo>
                    <a:lnTo>
                      <a:pt x="293747" y="118136"/>
                    </a:lnTo>
                    <a:lnTo>
                      <a:pt x="293480" y="117638"/>
                    </a:lnTo>
                    <a:lnTo>
                      <a:pt x="293644" y="117356"/>
                    </a:lnTo>
                    <a:close/>
                    <a:moveTo>
                      <a:pt x="97908" y="99515"/>
                    </a:moveTo>
                    <a:lnTo>
                      <a:pt x="98570" y="99783"/>
                    </a:lnTo>
                    <a:lnTo>
                      <a:pt x="98959" y="100688"/>
                    </a:lnTo>
                    <a:lnTo>
                      <a:pt x="98959" y="101218"/>
                    </a:lnTo>
                    <a:lnTo>
                      <a:pt x="98619" y="101808"/>
                    </a:lnTo>
                    <a:lnTo>
                      <a:pt x="98594" y="102463"/>
                    </a:lnTo>
                    <a:lnTo>
                      <a:pt x="98357" y="102588"/>
                    </a:lnTo>
                    <a:lnTo>
                      <a:pt x="97725" y="102247"/>
                    </a:lnTo>
                    <a:lnTo>
                      <a:pt x="97543" y="101873"/>
                    </a:lnTo>
                    <a:lnTo>
                      <a:pt x="97537" y="101467"/>
                    </a:lnTo>
                    <a:lnTo>
                      <a:pt x="97093" y="101127"/>
                    </a:lnTo>
                    <a:lnTo>
                      <a:pt x="96881" y="100753"/>
                    </a:lnTo>
                    <a:lnTo>
                      <a:pt x="96856" y="100098"/>
                    </a:lnTo>
                    <a:lnTo>
                      <a:pt x="97093" y="99633"/>
                    </a:lnTo>
                    <a:lnTo>
                      <a:pt x="97908" y="99515"/>
                    </a:lnTo>
                    <a:close/>
                    <a:moveTo>
                      <a:pt x="146278" y="88540"/>
                    </a:moveTo>
                    <a:lnTo>
                      <a:pt x="146940" y="88723"/>
                    </a:lnTo>
                    <a:lnTo>
                      <a:pt x="147390" y="89038"/>
                    </a:lnTo>
                    <a:lnTo>
                      <a:pt x="147840" y="90158"/>
                    </a:lnTo>
                    <a:lnTo>
                      <a:pt x="148180" y="90224"/>
                    </a:lnTo>
                    <a:lnTo>
                      <a:pt x="147943" y="90663"/>
                    </a:lnTo>
                    <a:lnTo>
                      <a:pt x="148606" y="91534"/>
                    </a:lnTo>
                    <a:lnTo>
                      <a:pt x="148630" y="91691"/>
                    </a:lnTo>
                    <a:lnTo>
                      <a:pt x="148472" y="91757"/>
                    </a:lnTo>
                    <a:lnTo>
                      <a:pt x="147810" y="90853"/>
                    </a:lnTo>
                    <a:lnTo>
                      <a:pt x="147573" y="91416"/>
                    </a:lnTo>
                    <a:lnTo>
                      <a:pt x="147627" y="92759"/>
                    </a:lnTo>
                    <a:lnTo>
                      <a:pt x="147287" y="92727"/>
                    </a:lnTo>
                    <a:lnTo>
                      <a:pt x="146995" y="92478"/>
                    </a:lnTo>
                    <a:lnTo>
                      <a:pt x="147056" y="92039"/>
                    </a:lnTo>
                    <a:lnTo>
                      <a:pt x="146600" y="91940"/>
                    </a:lnTo>
                    <a:lnTo>
                      <a:pt x="145919" y="90971"/>
                    </a:lnTo>
                    <a:lnTo>
                      <a:pt x="145445" y="90564"/>
                    </a:lnTo>
                    <a:lnTo>
                      <a:pt x="145257" y="90099"/>
                    </a:lnTo>
                    <a:lnTo>
                      <a:pt x="145233" y="89817"/>
                    </a:lnTo>
                    <a:lnTo>
                      <a:pt x="145737" y="88632"/>
                    </a:lnTo>
                    <a:lnTo>
                      <a:pt x="146278" y="88540"/>
                    </a:lnTo>
                    <a:close/>
                    <a:moveTo>
                      <a:pt x="125451" y="83364"/>
                    </a:moveTo>
                    <a:lnTo>
                      <a:pt x="125736" y="83665"/>
                    </a:lnTo>
                    <a:lnTo>
                      <a:pt x="125900" y="84477"/>
                    </a:lnTo>
                    <a:lnTo>
                      <a:pt x="126405" y="84916"/>
                    </a:lnTo>
                    <a:lnTo>
                      <a:pt x="126405" y="85604"/>
                    </a:lnTo>
                    <a:lnTo>
                      <a:pt x="126350" y="85729"/>
                    </a:lnTo>
                    <a:lnTo>
                      <a:pt x="126216" y="85604"/>
                    </a:lnTo>
                    <a:lnTo>
                      <a:pt x="125979" y="85945"/>
                    </a:lnTo>
                    <a:lnTo>
                      <a:pt x="125876" y="85880"/>
                    </a:lnTo>
                    <a:lnTo>
                      <a:pt x="125876" y="85441"/>
                    </a:lnTo>
                    <a:lnTo>
                      <a:pt x="125584" y="85192"/>
                    </a:lnTo>
                    <a:lnTo>
                      <a:pt x="125481" y="84661"/>
                    </a:lnTo>
                    <a:lnTo>
                      <a:pt x="125244" y="84661"/>
                    </a:lnTo>
                    <a:lnTo>
                      <a:pt x="124424" y="84065"/>
                    </a:lnTo>
                    <a:lnTo>
                      <a:pt x="124424" y="83848"/>
                    </a:lnTo>
                    <a:lnTo>
                      <a:pt x="124715" y="83599"/>
                    </a:lnTo>
                    <a:lnTo>
                      <a:pt x="125189" y="83350"/>
                    </a:lnTo>
                    <a:lnTo>
                      <a:pt x="125451" y="83364"/>
                    </a:lnTo>
                    <a:close/>
                    <a:moveTo>
                      <a:pt x="82362" y="81011"/>
                    </a:moveTo>
                    <a:lnTo>
                      <a:pt x="82574" y="81352"/>
                    </a:lnTo>
                    <a:lnTo>
                      <a:pt x="82550" y="81667"/>
                    </a:lnTo>
                    <a:lnTo>
                      <a:pt x="83370" y="82512"/>
                    </a:lnTo>
                    <a:lnTo>
                      <a:pt x="83370" y="82885"/>
                    </a:lnTo>
                    <a:lnTo>
                      <a:pt x="83109" y="82977"/>
                    </a:lnTo>
                    <a:lnTo>
                      <a:pt x="83030" y="83324"/>
                    </a:lnTo>
                    <a:lnTo>
                      <a:pt x="82629" y="83101"/>
                    </a:lnTo>
                    <a:lnTo>
                      <a:pt x="82125" y="82381"/>
                    </a:lnTo>
                    <a:lnTo>
                      <a:pt x="81991" y="81287"/>
                    </a:lnTo>
                    <a:lnTo>
                      <a:pt x="82362" y="81011"/>
                    </a:lnTo>
                    <a:close/>
                    <a:moveTo>
                      <a:pt x="270890" y="161400"/>
                    </a:moveTo>
                    <a:lnTo>
                      <a:pt x="271388" y="161059"/>
                    </a:lnTo>
                    <a:lnTo>
                      <a:pt x="271467" y="160718"/>
                    </a:lnTo>
                    <a:lnTo>
                      <a:pt x="270987" y="160260"/>
                    </a:lnTo>
                    <a:lnTo>
                      <a:pt x="270671" y="159664"/>
                    </a:lnTo>
                    <a:lnTo>
                      <a:pt x="270908" y="159630"/>
                    </a:lnTo>
                    <a:lnTo>
                      <a:pt x="270853" y="159814"/>
                    </a:lnTo>
                    <a:lnTo>
                      <a:pt x="271145" y="160096"/>
                    </a:lnTo>
                    <a:lnTo>
                      <a:pt x="271595" y="160096"/>
                    </a:lnTo>
                    <a:lnTo>
                      <a:pt x="272889" y="159474"/>
                    </a:lnTo>
                    <a:lnTo>
                      <a:pt x="273102" y="159192"/>
                    </a:lnTo>
                    <a:lnTo>
                      <a:pt x="273710" y="159067"/>
                    </a:lnTo>
                    <a:lnTo>
                      <a:pt x="274080" y="158759"/>
                    </a:lnTo>
                    <a:lnTo>
                      <a:pt x="273789" y="158229"/>
                    </a:lnTo>
                    <a:lnTo>
                      <a:pt x="273947" y="158012"/>
                    </a:lnTo>
                    <a:lnTo>
                      <a:pt x="274238" y="158229"/>
                    </a:lnTo>
                    <a:lnTo>
                      <a:pt x="274317" y="158576"/>
                    </a:lnTo>
                    <a:lnTo>
                      <a:pt x="274949" y="158136"/>
                    </a:lnTo>
                    <a:lnTo>
                      <a:pt x="275186" y="157862"/>
                    </a:lnTo>
                    <a:lnTo>
                      <a:pt x="275162" y="157423"/>
                    </a:lnTo>
                    <a:lnTo>
                      <a:pt x="276299" y="156768"/>
                    </a:lnTo>
                    <a:lnTo>
                      <a:pt x="276615" y="156329"/>
                    </a:lnTo>
                    <a:lnTo>
                      <a:pt x="276773" y="156014"/>
                    </a:lnTo>
                    <a:lnTo>
                      <a:pt x="276645" y="155896"/>
                    </a:lnTo>
                    <a:lnTo>
                      <a:pt x="276037" y="156584"/>
                    </a:lnTo>
                    <a:lnTo>
                      <a:pt x="275667" y="156551"/>
                    </a:lnTo>
                    <a:lnTo>
                      <a:pt x="276171" y="156210"/>
                    </a:lnTo>
                    <a:lnTo>
                      <a:pt x="276675" y="155175"/>
                    </a:lnTo>
                    <a:lnTo>
                      <a:pt x="276937" y="155090"/>
                    </a:lnTo>
                    <a:lnTo>
                      <a:pt x="277119" y="154219"/>
                    </a:lnTo>
                    <a:lnTo>
                      <a:pt x="277624" y="153649"/>
                    </a:lnTo>
                    <a:lnTo>
                      <a:pt x="278207" y="154278"/>
                    </a:lnTo>
                    <a:lnTo>
                      <a:pt x="278681" y="154402"/>
                    </a:lnTo>
                    <a:lnTo>
                      <a:pt x="284181" y="154094"/>
                    </a:lnTo>
                    <a:lnTo>
                      <a:pt x="284315" y="154094"/>
                    </a:lnTo>
                    <a:lnTo>
                      <a:pt x="284448" y="154402"/>
                    </a:lnTo>
                    <a:lnTo>
                      <a:pt x="284977" y="154402"/>
                    </a:lnTo>
                    <a:lnTo>
                      <a:pt x="284898" y="154003"/>
                    </a:lnTo>
                    <a:lnTo>
                      <a:pt x="284527" y="153963"/>
                    </a:lnTo>
                    <a:lnTo>
                      <a:pt x="278499" y="154244"/>
                    </a:lnTo>
                    <a:lnTo>
                      <a:pt x="277994" y="153904"/>
                    </a:lnTo>
                    <a:lnTo>
                      <a:pt x="277806" y="153347"/>
                    </a:lnTo>
                    <a:lnTo>
                      <a:pt x="278177" y="151853"/>
                    </a:lnTo>
                    <a:lnTo>
                      <a:pt x="278730" y="152161"/>
                    </a:lnTo>
                    <a:lnTo>
                      <a:pt x="278335" y="151355"/>
                    </a:lnTo>
                    <a:lnTo>
                      <a:pt x="278359" y="150890"/>
                    </a:lnTo>
                    <a:lnTo>
                      <a:pt x="278942" y="148518"/>
                    </a:lnTo>
                    <a:lnTo>
                      <a:pt x="279289" y="148558"/>
                    </a:lnTo>
                    <a:lnTo>
                      <a:pt x="279368" y="148367"/>
                    </a:lnTo>
                    <a:lnTo>
                      <a:pt x="279289" y="146841"/>
                    </a:lnTo>
                    <a:lnTo>
                      <a:pt x="279392" y="146625"/>
                    </a:lnTo>
                    <a:lnTo>
                      <a:pt x="279872" y="146435"/>
                    </a:lnTo>
                    <a:lnTo>
                      <a:pt x="281586" y="146559"/>
                    </a:lnTo>
                    <a:lnTo>
                      <a:pt x="282376" y="146342"/>
                    </a:lnTo>
                    <a:lnTo>
                      <a:pt x="282668" y="146468"/>
                    </a:lnTo>
                    <a:lnTo>
                      <a:pt x="283513" y="146278"/>
                    </a:lnTo>
                    <a:lnTo>
                      <a:pt x="283750" y="146401"/>
                    </a:lnTo>
                    <a:lnTo>
                      <a:pt x="284199" y="146362"/>
                    </a:lnTo>
                    <a:lnTo>
                      <a:pt x="284066" y="145904"/>
                    </a:lnTo>
                    <a:lnTo>
                      <a:pt x="284120" y="145537"/>
                    </a:lnTo>
                    <a:lnTo>
                      <a:pt x="282722" y="145504"/>
                    </a:lnTo>
                    <a:lnTo>
                      <a:pt x="282115" y="145687"/>
                    </a:lnTo>
                    <a:lnTo>
                      <a:pt x="281373" y="145687"/>
                    </a:lnTo>
                    <a:lnTo>
                      <a:pt x="281161" y="146278"/>
                    </a:lnTo>
                    <a:lnTo>
                      <a:pt x="280759" y="146186"/>
                    </a:lnTo>
                    <a:lnTo>
                      <a:pt x="280474" y="145970"/>
                    </a:lnTo>
                    <a:lnTo>
                      <a:pt x="280079" y="145314"/>
                    </a:lnTo>
                    <a:lnTo>
                      <a:pt x="280267" y="145190"/>
                    </a:lnTo>
                    <a:lnTo>
                      <a:pt x="280851" y="145406"/>
                    </a:lnTo>
                    <a:lnTo>
                      <a:pt x="281720" y="145439"/>
                    </a:lnTo>
                    <a:lnTo>
                      <a:pt x="281616" y="145282"/>
                    </a:lnTo>
                    <a:lnTo>
                      <a:pt x="280693" y="145210"/>
                    </a:lnTo>
                    <a:lnTo>
                      <a:pt x="280535" y="145059"/>
                    </a:lnTo>
                    <a:lnTo>
                      <a:pt x="281221" y="144502"/>
                    </a:lnTo>
                    <a:lnTo>
                      <a:pt x="281537" y="144037"/>
                    </a:lnTo>
                    <a:lnTo>
                      <a:pt x="281774" y="144037"/>
                    </a:lnTo>
                    <a:lnTo>
                      <a:pt x="281616" y="143008"/>
                    </a:lnTo>
                    <a:lnTo>
                      <a:pt x="281270" y="142450"/>
                    </a:lnTo>
                    <a:lnTo>
                      <a:pt x="281191" y="142733"/>
                    </a:lnTo>
                    <a:lnTo>
                      <a:pt x="281294" y="143230"/>
                    </a:lnTo>
                    <a:lnTo>
                      <a:pt x="281057" y="143513"/>
                    </a:lnTo>
                    <a:lnTo>
                      <a:pt x="280978" y="144259"/>
                    </a:lnTo>
                    <a:lnTo>
                      <a:pt x="280608" y="144325"/>
                    </a:lnTo>
                    <a:lnTo>
                      <a:pt x="280158" y="144194"/>
                    </a:lnTo>
                    <a:lnTo>
                      <a:pt x="280292" y="144574"/>
                    </a:lnTo>
                    <a:lnTo>
                      <a:pt x="280085" y="144882"/>
                    </a:lnTo>
                    <a:lnTo>
                      <a:pt x="279824" y="144476"/>
                    </a:lnTo>
                    <a:lnTo>
                      <a:pt x="279611" y="144508"/>
                    </a:lnTo>
                    <a:lnTo>
                      <a:pt x="279429" y="145039"/>
                    </a:lnTo>
                    <a:lnTo>
                      <a:pt x="278924" y="144915"/>
                    </a:lnTo>
                    <a:lnTo>
                      <a:pt x="278237" y="144482"/>
                    </a:lnTo>
                    <a:lnTo>
                      <a:pt x="278420" y="143951"/>
                    </a:lnTo>
                    <a:lnTo>
                      <a:pt x="278602" y="143860"/>
                    </a:lnTo>
                    <a:lnTo>
                      <a:pt x="279556" y="144259"/>
                    </a:lnTo>
                    <a:lnTo>
                      <a:pt x="279714" y="143853"/>
                    </a:lnTo>
                    <a:lnTo>
                      <a:pt x="276171" y="142608"/>
                    </a:lnTo>
                    <a:lnTo>
                      <a:pt x="274986" y="142392"/>
                    </a:lnTo>
                    <a:lnTo>
                      <a:pt x="275010" y="142582"/>
                    </a:lnTo>
                    <a:lnTo>
                      <a:pt x="278128" y="143670"/>
                    </a:lnTo>
                    <a:lnTo>
                      <a:pt x="277897" y="144423"/>
                    </a:lnTo>
                    <a:lnTo>
                      <a:pt x="277733" y="144449"/>
                    </a:lnTo>
                    <a:lnTo>
                      <a:pt x="274913" y="143303"/>
                    </a:lnTo>
                    <a:lnTo>
                      <a:pt x="274615" y="142739"/>
                    </a:lnTo>
                    <a:lnTo>
                      <a:pt x="274032" y="142490"/>
                    </a:lnTo>
                    <a:lnTo>
                      <a:pt x="273874" y="142274"/>
                    </a:lnTo>
                    <a:lnTo>
                      <a:pt x="273369" y="142366"/>
                    </a:lnTo>
                    <a:lnTo>
                      <a:pt x="273053" y="142058"/>
                    </a:lnTo>
                    <a:lnTo>
                      <a:pt x="272926" y="141711"/>
                    </a:lnTo>
                    <a:lnTo>
                      <a:pt x="271437" y="141154"/>
                    </a:lnTo>
                    <a:lnTo>
                      <a:pt x="271279" y="141219"/>
                    </a:lnTo>
                    <a:lnTo>
                      <a:pt x="272926" y="141933"/>
                    </a:lnTo>
                    <a:lnTo>
                      <a:pt x="272786" y="142431"/>
                    </a:lnTo>
                    <a:lnTo>
                      <a:pt x="272336" y="142340"/>
                    </a:lnTo>
                    <a:lnTo>
                      <a:pt x="271783" y="141907"/>
                    </a:lnTo>
                    <a:lnTo>
                      <a:pt x="271230" y="141783"/>
                    </a:lnTo>
                    <a:lnTo>
                      <a:pt x="270464" y="141252"/>
                    </a:lnTo>
                    <a:lnTo>
                      <a:pt x="269826" y="141284"/>
                    </a:lnTo>
                    <a:lnTo>
                      <a:pt x="268398" y="139790"/>
                    </a:lnTo>
                    <a:lnTo>
                      <a:pt x="267499" y="139077"/>
                    </a:lnTo>
                    <a:lnTo>
                      <a:pt x="267553" y="138893"/>
                    </a:lnTo>
                    <a:lnTo>
                      <a:pt x="268027" y="138893"/>
                    </a:lnTo>
                    <a:lnTo>
                      <a:pt x="267894" y="138651"/>
                    </a:lnTo>
                    <a:lnTo>
                      <a:pt x="267292" y="138611"/>
                    </a:lnTo>
                    <a:lnTo>
                      <a:pt x="266970" y="139142"/>
                    </a:lnTo>
                    <a:lnTo>
                      <a:pt x="266496" y="139109"/>
                    </a:lnTo>
                    <a:lnTo>
                      <a:pt x="266338" y="138893"/>
                    </a:lnTo>
                    <a:lnTo>
                      <a:pt x="266970" y="138736"/>
                    </a:lnTo>
                    <a:lnTo>
                      <a:pt x="266945" y="138579"/>
                    </a:lnTo>
                    <a:lnTo>
                      <a:pt x="266313" y="138611"/>
                    </a:lnTo>
                    <a:lnTo>
                      <a:pt x="266076" y="138487"/>
                    </a:lnTo>
                    <a:lnTo>
                      <a:pt x="266076" y="138172"/>
                    </a:lnTo>
                    <a:lnTo>
                      <a:pt x="265444" y="138140"/>
                    </a:lnTo>
                    <a:lnTo>
                      <a:pt x="265365" y="138421"/>
                    </a:lnTo>
                    <a:lnTo>
                      <a:pt x="264891" y="138231"/>
                    </a:lnTo>
                    <a:lnTo>
                      <a:pt x="264630" y="138854"/>
                    </a:lnTo>
                    <a:lnTo>
                      <a:pt x="263518" y="138107"/>
                    </a:lnTo>
                    <a:lnTo>
                      <a:pt x="263597" y="137360"/>
                    </a:lnTo>
                    <a:lnTo>
                      <a:pt x="264363" y="137203"/>
                    </a:lnTo>
                    <a:lnTo>
                      <a:pt x="264600" y="138041"/>
                    </a:lnTo>
                    <a:lnTo>
                      <a:pt x="267796" y="136042"/>
                    </a:lnTo>
                    <a:lnTo>
                      <a:pt x="268270" y="134805"/>
                    </a:lnTo>
                    <a:lnTo>
                      <a:pt x="270069" y="133186"/>
                    </a:lnTo>
                    <a:lnTo>
                      <a:pt x="270780" y="132105"/>
                    </a:lnTo>
                    <a:lnTo>
                      <a:pt x="270094" y="132413"/>
                    </a:lnTo>
                    <a:lnTo>
                      <a:pt x="269194" y="131443"/>
                    </a:lnTo>
                    <a:lnTo>
                      <a:pt x="269510" y="130198"/>
                    </a:lnTo>
                    <a:lnTo>
                      <a:pt x="269771" y="130382"/>
                    </a:lnTo>
                    <a:lnTo>
                      <a:pt x="270404" y="129917"/>
                    </a:lnTo>
                    <a:lnTo>
                      <a:pt x="270586" y="129701"/>
                    </a:lnTo>
                    <a:lnTo>
                      <a:pt x="270483" y="129360"/>
                    </a:lnTo>
                    <a:lnTo>
                      <a:pt x="270695" y="129111"/>
                    </a:lnTo>
                    <a:lnTo>
                      <a:pt x="269717" y="129301"/>
                    </a:lnTo>
                    <a:lnTo>
                      <a:pt x="269534" y="129517"/>
                    </a:lnTo>
                    <a:lnTo>
                      <a:pt x="269638" y="129235"/>
                    </a:lnTo>
                    <a:lnTo>
                      <a:pt x="271066" y="128796"/>
                    </a:lnTo>
                    <a:lnTo>
                      <a:pt x="271224" y="129078"/>
                    </a:lnTo>
                    <a:lnTo>
                      <a:pt x="271491" y="129013"/>
                    </a:lnTo>
                    <a:lnTo>
                      <a:pt x="271783" y="129326"/>
                    </a:lnTo>
                    <a:lnTo>
                      <a:pt x="271200" y="130447"/>
                    </a:lnTo>
                    <a:lnTo>
                      <a:pt x="272257" y="131600"/>
                    </a:lnTo>
                    <a:lnTo>
                      <a:pt x="272920" y="131044"/>
                    </a:lnTo>
                    <a:lnTo>
                      <a:pt x="272573" y="131600"/>
                    </a:lnTo>
                    <a:lnTo>
                      <a:pt x="272014" y="131876"/>
                    </a:lnTo>
                    <a:lnTo>
                      <a:pt x="271753" y="132531"/>
                    </a:lnTo>
                    <a:lnTo>
                      <a:pt x="271303" y="133121"/>
                    </a:lnTo>
                    <a:lnTo>
                      <a:pt x="271886" y="134582"/>
                    </a:lnTo>
                    <a:lnTo>
                      <a:pt x="273868" y="136482"/>
                    </a:lnTo>
                    <a:lnTo>
                      <a:pt x="274293" y="136764"/>
                    </a:lnTo>
                    <a:lnTo>
                      <a:pt x="275004" y="136757"/>
                    </a:lnTo>
                    <a:lnTo>
                      <a:pt x="274870" y="136947"/>
                    </a:lnTo>
                    <a:lnTo>
                      <a:pt x="274396" y="137013"/>
                    </a:lnTo>
                    <a:lnTo>
                      <a:pt x="274658" y="137353"/>
                    </a:lnTo>
                    <a:lnTo>
                      <a:pt x="275053" y="137353"/>
                    </a:lnTo>
                    <a:lnTo>
                      <a:pt x="275107" y="137072"/>
                    </a:lnTo>
                    <a:lnTo>
                      <a:pt x="275399" y="137104"/>
                    </a:lnTo>
                    <a:lnTo>
                      <a:pt x="276110" y="137668"/>
                    </a:lnTo>
                    <a:lnTo>
                      <a:pt x="276481" y="137602"/>
                    </a:lnTo>
                    <a:lnTo>
                      <a:pt x="276876" y="138290"/>
                    </a:lnTo>
                    <a:lnTo>
                      <a:pt x="277459" y="138729"/>
                    </a:lnTo>
                    <a:lnTo>
                      <a:pt x="277277" y="139103"/>
                    </a:lnTo>
                    <a:lnTo>
                      <a:pt x="277332" y="139352"/>
                    </a:lnTo>
                    <a:lnTo>
                      <a:pt x="277149" y="139509"/>
                    </a:lnTo>
                    <a:lnTo>
                      <a:pt x="277782" y="139883"/>
                    </a:lnTo>
                    <a:lnTo>
                      <a:pt x="278389" y="139693"/>
                    </a:lnTo>
                    <a:lnTo>
                      <a:pt x="279289" y="139810"/>
                    </a:lnTo>
                    <a:lnTo>
                      <a:pt x="279684" y="140970"/>
                    </a:lnTo>
                    <a:lnTo>
                      <a:pt x="280766" y="141651"/>
                    </a:lnTo>
                    <a:lnTo>
                      <a:pt x="281161" y="142150"/>
                    </a:lnTo>
                    <a:lnTo>
                      <a:pt x="281750" y="141711"/>
                    </a:lnTo>
                    <a:lnTo>
                      <a:pt x="284758" y="141901"/>
                    </a:lnTo>
                    <a:lnTo>
                      <a:pt x="285883" y="141245"/>
                    </a:lnTo>
                    <a:lnTo>
                      <a:pt x="286345" y="141088"/>
                    </a:lnTo>
                    <a:lnTo>
                      <a:pt x="286636" y="141213"/>
                    </a:lnTo>
                    <a:lnTo>
                      <a:pt x="287670" y="140898"/>
                    </a:lnTo>
                    <a:lnTo>
                      <a:pt x="292847" y="139123"/>
                    </a:lnTo>
                    <a:lnTo>
                      <a:pt x="293139" y="138749"/>
                    </a:lnTo>
                    <a:lnTo>
                      <a:pt x="293249" y="138186"/>
                    </a:lnTo>
                    <a:lnTo>
                      <a:pt x="293115" y="137943"/>
                    </a:lnTo>
                    <a:lnTo>
                      <a:pt x="292927" y="137943"/>
                    </a:lnTo>
                    <a:lnTo>
                      <a:pt x="292501" y="138566"/>
                    </a:lnTo>
                    <a:lnTo>
                      <a:pt x="291997" y="138723"/>
                    </a:lnTo>
                    <a:lnTo>
                      <a:pt x="291231" y="138507"/>
                    </a:lnTo>
                    <a:lnTo>
                      <a:pt x="290994" y="138913"/>
                    </a:lnTo>
                    <a:lnTo>
                      <a:pt x="290647" y="139096"/>
                    </a:lnTo>
                    <a:lnTo>
                      <a:pt x="289590" y="139254"/>
                    </a:lnTo>
                    <a:lnTo>
                      <a:pt x="289329" y="139090"/>
                    </a:lnTo>
                    <a:lnTo>
                      <a:pt x="289195" y="138133"/>
                    </a:lnTo>
                    <a:lnTo>
                      <a:pt x="290465" y="136731"/>
                    </a:lnTo>
                    <a:lnTo>
                      <a:pt x="290757" y="135951"/>
                    </a:lnTo>
                    <a:lnTo>
                      <a:pt x="290520" y="135453"/>
                    </a:lnTo>
                    <a:lnTo>
                      <a:pt x="287426" y="135329"/>
                    </a:lnTo>
                    <a:lnTo>
                      <a:pt x="286764" y="135113"/>
                    </a:lnTo>
                    <a:lnTo>
                      <a:pt x="286314" y="135172"/>
                    </a:lnTo>
                    <a:lnTo>
                      <a:pt x="285761" y="135551"/>
                    </a:lnTo>
                    <a:lnTo>
                      <a:pt x="285044" y="135460"/>
                    </a:lnTo>
                    <a:lnTo>
                      <a:pt x="284436" y="135145"/>
                    </a:lnTo>
                    <a:lnTo>
                      <a:pt x="283488" y="135145"/>
                    </a:lnTo>
                    <a:lnTo>
                      <a:pt x="282905" y="134647"/>
                    </a:lnTo>
                    <a:lnTo>
                      <a:pt x="281926" y="134556"/>
                    </a:lnTo>
                    <a:lnTo>
                      <a:pt x="281398" y="134746"/>
                    </a:lnTo>
                    <a:lnTo>
                      <a:pt x="281027" y="134523"/>
                    </a:lnTo>
                    <a:lnTo>
                      <a:pt x="280601" y="134562"/>
                    </a:lnTo>
                    <a:lnTo>
                      <a:pt x="280018" y="134221"/>
                    </a:lnTo>
                    <a:lnTo>
                      <a:pt x="280152" y="133632"/>
                    </a:lnTo>
                    <a:lnTo>
                      <a:pt x="280608" y="133475"/>
                    </a:lnTo>
                    <a:lnTo>
                      <a:pt x="280814" y="133697"/>
                    </a:lnTo>
                    <a:lnTo>
                      <a:pt x="281088" y="133258"/>
                    </a:lnTo>
                    <a:lnTo>
                      <a:pt x="280450" y="132891"/>
                    </a:lnTo>
                    <a:lnTo>
                      <a:pt x="279866" y="131325"/>
                    </a:lnTo>
                    <a:lnTo>
                      <a:pt x="279629" y="131135"/>
                    </a:lnTo>
                    <a:lnTo>
                      <a:pt x="279787" y="130820"/>
                    </a:lnTo>
                    <a:lnTo>
                      <a:pt x="279969" y="131103"/>
                    </a:lnTo>
                    <a:lnTo>
                      <a:pt x="280188" y="130952"/>
                    </a:lnTo>
                    <a:lnTo>
                      <a:pt x="279732" y="130081"/>
                    </a:lnTo>
                    <a:lnTo>
                      <a:pt x="279015" y="129209"/>
                    </a:lnTo>
                    <a:lnTo>
                      <a:pt x="278754" y="128180"/>
                    </a:lnTo>
                    <a:lnTo>
                      <a:pt x="278778" y="127591"/>
                    </a:lnTo>
                    <a:lnTo>
                      <a:pt x="278991" y="127126"/>
                    </a:lnTo>
                    <a:lnTo>
                      <a:pt x="279252" y="127093"/>
                    </a:lnTo>
                    <a:lnTo>
                      <a:pt x="279356" y="126719"/>
                    </a:lnTo>
                    <a:lnTo>
                      <a:pt x="279593" y="126555"/>
                    </a:lnTo>
                    <a:lnTo>
                      <a:pt x="279617" y="125966"/>
                    </a:lnTo>
                    <a:lnTo>
                      <a:pt x="280170" y="126307"/>
                    </a:lnTo>
                    <a:lnTo>
                      <a:pt x="280200" y="126058"/>
                    </a:lnTo>
                    <a:lnTo>
                      <a:pt x="279854" y="125841"/>
                    </a:lnTo>
                    <a:lnTo>
                      <a:pt x="279775" y="125625"/>
                    </a:lnTo>
                    <a:lnTo>
                      <a:pt x="281337" y="125625"/>
                    </a:lnTo>
                    <a:lnTo>
                      <a:pt x="281124" y="126588"/>
                    </a:lnTo>
                    <a:lnTo>
                      <a:pt x="281416" y="127427"/>
                    </a:lnTo>
                    <a:lnTo>
                      <a:pt x="282340" y="129013"/>
                    </a:lnTo>
                    <a:lnTo>
                      <a:pt x="283981" y="130820"/>
                    </a:lnTo>
                    <a:lnTo>
                      <a:pt x="284904" y="131162"/>
                    </a:lnTo>
                    <a:lnTo>
                      <a:pt x="285433" y="131096"/>
                    </a:lnTo>
                    <a:lnTo>
                      <a:pt x="287202" y="131909"/>
                    </a:lnTo>
                    <a:lnTo>
                      <a:pt x="288812" y="132374"/>
                    </a:lnTo>
                    <a:lnTo>
                      <a:pt x="290423" y="132590"/>
                    </a:lnTo>
                    <a:lnTo>
                      <a:pt x="291371" y="132099"/>
                    </a:lnTo>
                    <a:lnTo>
                      <a:pt x="291875" y="131600"/>
                    </a:lnTo>
                    <a:lnTo>
                      <a:pt x="292191" y="131037"/>
                    </a:lnTo>
                    <a:lnTo>
                      <a:pt x="292489" y="130840"/>
                    </a:lnTo>
                    <a:lnTo>
                      <a:pt x="292908" y="129943"/>
                    </a:lnTo>
                    <a:lnTo>
                      <a:pt x="292987" y="128698"/>
                    </a:lnTo>
                    <a:lnTo>
                      <a:pt x="293249" y="128036"/>
                    </a:lnTo>
                    <a:lnTo>
                      <a:pt x="293176" y="127728"/>
                    </a:lnTo>
                    <a:lnTo>
                      <a:pt x="293595" y="127519"/>
                    </a:lnTo>
                    <a:lnTo>
                      <a:pt x="293753" y="127204"/>
                    </a:lnTo>
                    <a:lnTo>
                      <a:pt x="293729" y="126896"/>
                    </a:lnTo>
                    <a:lnTo>
                      <a:pt x="294069" y="126896"/>
                    </a:lnTo>
                    <a:lnTo>
                      <a:pt x="294148" y="127152"/>
                    </a:lnTo>
                    <a:lnTo>
                      <a:pt x="294276" y="126968"/>
                    </a:lnTo>
                    <a:lnTo>
                      <a:pt x="294251" y="126713"/>
                    </a:lnTo>
                    <a:lnTo>
                      <a:pt x="293218" y="125933"/>
                    </a:lnTo>
                    <a:lnTo>
                      <a:pt x="293455" y="125782"/>
                    </a:lnTo>
                    <a:lnTo>
                      <a:pt x="294306" y="126581"/>
                    </a:lnTo>
                    <a:lnTo>
                      <a:pt x="294458" y="126241"/>
                    </a:lnTo>
                    <a:lnTo>
                      <a:pt x="294719" y="126333"/>
                    </a:lnTo>
                    <a:lnTo>
                      <a:pt x="294902" y="126241"/>
                    </a:lnTo>
                    <a:lnTo>
                      <a:pt x="295272" y="125121"/>
                    </a:lnTo>
                    <a:lnTo>
                      <a:pt x="294956" y="124779"/>
                    </a:lnTo>
                    <a:lnTo>
                      <a:pt x="295777" y="123555"/>
                    </a:lnTo>
                    <a:lnTo>
                      <a:pt x="295990" y="122500"/>
                    </a:lnTo>
                    <a:lnTo>
                      <a:pt x="295807" y="122126"/>
                    </a:lnTo>
                    <a:lnTo>
                      <a:pt x="295516" y="121936"/>
                    </a:lnTo>
                    <a:lnTo>
                      <a:pt x="295461" y="121563"/>
                    </a:lnTo>
                    <a:lnTo>
                      <a:pt x="294774" y="121497"/>
                    </a:lnTo>
                    <a:lnTo>
                      <a:pt x="293607" y="121871"/>
                    </a:lnTo>
                    <a:lnTo>
                      <a:pt x="293449" y="122028"/>
                    </a:lnTo>
                    <a:lnTo>
                      <a:pt x="293662" y="122434"/>
                    </a:lnTo>
                    <a:lnTo>
                      <a:pt x="293504" y="122559"/>
                    </a:lnTo>
                    <a:lnTo>
                      <a:pt x="292501" y="122840"/>
                    </a:lnTo>
                    <a:lnTo>
                      <a:pt x="292100" y="123148"/>
                    </a:lnTo>
                    <a:lnTo>
                      <a:pt x="291389" y="123089"/>
                    </a:lnTo>
                    <a:lnTo>
                      <a:pt x="291122" y="123463"/>
                    </a:lnTo>
                    <a:lnTo>
                      <a:pt x="290909" y="123371"/>
                    </a:lnTo>
                    <a:lnTo>
                      <a:pt x="290538" y="122532"/>
                    </a:lnTo>
                    <a:lnTo>
                      <a:pt x="290107" y="122251"/>
                    </a:lnTo>
                    <a:lnTo>
                      <a:pt x="289821" y="121786"/>
                    </a:lnTo>
                    <a:lnTo>
                      <a:pt x="290003" y="120881"/>
                    </a:lnTo>
                    <a:lnTo>
                      <a:pt x="289821" y="120665"/>
                    </a:lnTo>
                    <a:lnTo>
                      <a:pt x="289845" y="119977"/>
                    </a:lnTo>
                    <a:lnTo>
                      <a:pt x="289578" y="119977"/>
                    </a:lnTo>
                    <a:lnTo>
                      <a:pt x="289286" y="119446"/>
                    </a:lnTo>
                    <a:lnTo>
                      <a:pt x="289183" y="118824"/>
                    </a:lnTo>
                    <a:lnTo>
                      <a:pt x="289396" y="118483"/>
                    </a:lnTo>
                    <a:lnTo>
                      <a:pt x="289760" y="118333"/>
                    </a:lnTo>
                    <a:lnTo>
                      <a:pt x="289979" y="117828"/>
                    </a:lnTo>
                    <a:lnTo>
                      <a:pt x="290295" y="117736"/>
                    </a:lnTo>
                    <a:lnTo>
                      <a:pt x="290325" y="117487"/>
                    </a:lnTo>
                    <a:lnTo>
                      <a:pt x="289851" y="117422"/>
                    </a:lnTo>
                    <a:lnTo>
                      <a:pt x="289639" y="116799"/>
                    </a:lnTo>
                    <a:lnTo>
                      <a:pt x="289827" y="116151"/>
                    </a:lnTo>
                    <a:lnTo>
                      <a:pt x="290143" y="115456"/>
                    </a:lnTo>
                    <a:lnTo>
                      <a:pt x="290647" y="115423"/>
                    </a:lnTo>
                    <a:lnTo>
                      <a:pt x="291097" y="115764"/>
                    </a:lnTo>
                    <a:lnTo>
                      <a:pt x="291073" y="115980"/>
                    </a:lnTo>
                    <a:lnTo>
                      <a:pt x="291444" y="115948"/>
                    </a:lnTo>
                    <a:lnTo>
                      <a:pt x="291547" y="115731"/>
                    </a:lnTo>
                    <a:lnTo>
                      <a:pt x="292076" y="115666"/>
                    </a:lnTo>
                    <a:lnTo>
                      <a:pt x="292501" y="115666"/>
                    </a:lnTo>
                    <a:lnTo>
                      <a:pt x="292927" y="115882"/>
                    </a:lnTo>
                    <a:lnTo>
                      <a:pt x="293006" y="116098"/>
                    </a:lnTo>
                    <a:lnTo>
                      <a:pt x="292744" y="116288"/>
                    </a:lnTo>
                    <a:lnTo>
                      <a:pt x="293091" y="116544"/>
                    </a:lnTo>
                    <a:lnTo>
                      <a:pt x="293145" y="116845"/>
                    </a:lnTo>
                    <a:lnTo>
                      <a:pt x="292933" y="117002"/>
                    </a:lnTo>
                    <a:lnTo>
                      <a:pt x="293091" y="118031"/>
                    </a:lnTo>
                    <a:lnTo>
                      <a:pt x="293443" y="118470"/>
                    </a:lnTo>
                    <a:lnTo>
                      <a:pt x="293382" y="119027"/>
                    </a:lnTo>
                    <a:lnTo>
                      <a:pt x="293279" y="119152"/>
                    </a:lnTo>
                    <a:lnTo>
                      <a:pt x="292617" y="119119"/>
                    </a:lnTo>
                    <a:lnTo>
                      <a:pt x="291985" y="119309"/>
                    </a:lnTo>
                    <a:lnTo>
                      <a:pt x="291906" y="119715"/>
                    </a:lnTo>
                    <a:lnTo>
                      <a:pt x="292064" y="119964"/>
                    </a:lnTo>
                    <a:lnTo>
                      <a:pt x="291960" y="120744"/>
                    </a:lnTo>
                    <a:lnTo>
                      <a:pt x="292094" y="121307"/>
                    </a:lnTo>
                    <a:lnTo>
                      <a:pt x="292410" y="121681"/>
                    </a:lnTo>
                    <a:lnTo>
                      <a:pt x="292592" y="122244"/>
                    </a:lnTo>
                    <a:lnTo>
                      <a:pt x="292939" y="122401"/>
                    </a:lnTo>
                    <a:lnTo>
                      <a:pt x="293042" y="122401"/>
                    </a:lnTo>
                    <a:lnTo>
                      <a:pt x="292331" y="120999"/>
                    </a:lnTo>
                    <a:lnTo>
                      <a:pt x="292726" y="120128"/>
                    </a:lnTo>
                    <a:lnTo>
                      <a:pt x="293018" y="120128"/>
                    </a:lnTo>
                    <a:lnTo>
                      <a:pt x="293869" y="119597"/>
                    </a:lnTo>
                    <a:lnTo>
                      <a:pt x="295054" y="119597"/>
                    </a:lnTo>
                    <a:lnTo>
                      <a:pt x="295291" y="119787"/>
                    </a:lnTo>
                    <a:lnTo>
                      <a:pt x="297193" y="117854"/>
                    </a:lnTo>
                    <a:lnTo>
                      <a:pt x="296719" y="117415"/>
                    </a:lnTo>
                    <a:lnTo>
                      <a:pt x="296214" y="117415"/>
                    </a:lnTo>
                    <a:lnTo>
                      <a:pt x="296427" y="117199"/>
                    </a:lnTo>
                    <a:lnTo>
                      <a:pt x="296403" y="116983"/>
                    </a:lnTo>
                    <a:lnTo>
                      <a:pt x="296111" y="116950"/>
                    </a:lnTo>
                    <a:lnTo>
                      <a:pt x="295929" y="116609"/>
                    </a:lnTo>
                    <a:lnTo>
                      <a:pt x="296220" y="116295"/>
                    </a:lnTo>
                    <a:lnTo>
                      <a:pt x="296761" y="116164"/>
                    </a:lnTo>
                    <a:lnTo>
                      <a:pt x="297381" y="116354"/>
                    </a:lnTo>
                    <a:lnTo>
                      <a:pt x="298281" y="116072"/>
                    </a:lnTo>
                    <a:lnTo>
                      <a:pt x="297995" y="115882"/>
                    </a:lnTo>
                    <a:lnTo>
                      <a:pt x="297649" y="115201"/>
                    </a:lnTo>
                    <a:lnTo>
                      <a:pt x="298730" y="115358"/>
                    </a:lnTo>
                    <a:lnTo>
                      <a:pt x="298913" y="115109"/>
                    </a:lnTo>
                    <a:lnTo>
                      <a:pt x="298518" y="115050"/>
                    </a:lnTo>
                    <a:lnTo>
                      <a:pt x="298335" y="114775"/>
                    </a:lnTo>
                    <a:lnTo>
                      <a:pt x="297728" y="114676"/>
                    </a:lnTo>
                    <a:lnTo>
                      <a:pt x="297649" y="114427"/>
                    </a:lnTo>
                    <a:lnTo>
                      <a:pt x="297807" y="114395"/>
                    </a:lnTo>
                    <a:lnTo>
                      <a:pt x="297861" y="114519"/>
                    </a:lnTo>
                    <a:lnTo>
                      <a:pt x="298044" y="114362"/>
                    </a:lnTo>
                    <a:lnTo>
                      <a:pt x="297867" y="113857"/>
                    </a:lnTo>
                    <a:lnTo>
                      <a:pt x="297624" y="113766"/>
                    </a:lnTo>
                    <a:lnTo>
                      <a:pt x="297363" y="114211"/>
                    </a:lnTo>
                    <a:lnTo>
                      <a:pt x="297150" y="115456"/>
                    </a:lnTo>
                    <a:lnTo>
                      <a:pt x="296148" y="115273"/>
                    </a:lnTo>
                    <a:lnTo>
                      <a:pt x="296069" y="115115"/>
                    </a:lnTo>
                    <a:lnTo>
                      <a:pt x="296251" y="114427"/>
                    </a:lnTo>
                    <a:lnTo>
                      <a:pt x="296123" y="114054"/>
                    </a:lnTo>
                    <a:lnTo>
                      <a:pt x="296518" y="114303"/>
                    </a:lnTo>
                    <a:lnTo>
                      <a:pt x="296628" y="113988"/>
                    </a:lnTo>
                    <a:lnTo>
                      <a:pt x="296415" y="113838"/>
                    </a:lnTo>
                    <a:lnTo>
                      <a:pt x="295728" y="113838"/>
                    </a:lnTo>
                    <a:lnTo>
                      <a:pt x="296154" y="113340"/>
                    </a:lnTo>
                    <a:lnTo>
                      <a:pt x="296524" y="113215"/>
                    </a:lnTo>
                    <a:lnTo>
                      <a:pt x="296840" y="113215"/>
                    </a:lnTo>
                    <a:lnTo>
                      <a:pt x="296707" y="113680"/>
                    </a:lnTo>
                    <a:lnTo>
                      <a:pt x="296840" y="113870"/>
                    </a:lnTo>
                    <a:lnTo>
                      <a:pt x="297314" y="113746"/>
                    </a:lnTo>
                    <a:lnTo>
                      <a:pt x="297685" y="112894"/>
                    </a:lnTo>
                    <a:lnTo>
                      <a:pt x="298214" y="112495"/>
                    </a:lnTo>
                    <a:lnTo>
                      <a:pt x="298104" y="111525"/>
                    </a:lnTo>
                    <a:lnTo>
                      <a:pt x="297424" y="111649"/>
                    </a:lnTo>
                    <a:lnTo>
                      <a:pt x="297211" y="111525"/>
                    </a:lnTo>
                    <a:lnTo>
                      <a:pt x="297235" y="110935"/>
                    </a:lnTo>
                    <a:lnTo>
                      <a:pt x="297606" y="110745"/>
                    </a:lnTo>
                    <a:lnTo>
                      <a:pt x="297630" y="110306"/>
                    </a:lnTo>
                    <a:lnTo>
                      <a:pt x="297898" y="110339"/>
                    </a:lnTo>
                    <a:lnTo>
                      <a:pt x="297977" y="110712"/>
                    </a:lnTo>
                    <a:lnTo>
                      <a:pt x="298269" y="110647"/>
                    </a:lnTo>
                    <a:lnTo>
                      <a:pt x="298032" y="109153"/>
                    </a:lnTo>
                    <a:lnTo>
                      <a:pt x="298104" y="108871"/>
                    </a:lnTo>
                    <a:lnTo>
                      <a:pt x="297685" y="108465"/>
                    </a:lnTo>
                    <a:lnTo>
                      <a:pt x="297345" y="108720"/>
                    </a:lnTo>
                    <a:lnTo>
                      <a:pt x="296925" y="108465"/>
                    </a:lnTo>
                    <a:lnTo>
                      <a:pt x="295838" y="108498"/>
                    </a:lnTo>
                    <a:lnTo>
                      <a:pt x="295364" y="108000"/>
                    </a:lnTo>
                    <a:lnTo>
                      <a:pt x="295418" y="107784"/>
                    </a:lnTo>
                    <a:lnTo>
                      <a:pt x="295789" y="107626"/>
                    </a:lnTo>
                    <a:lnTo>
                      <a:pt x="295941" y="107338"/>
                    </a:lnTo>
                    <a:lnTo>
                      <a:pt x="296154" y="107371"/>
                    </a:lnTo>
                    <a:lnTo>
                      <a:pt x="296366" y="107711"/>
                    </a:lnTo>
                    <a:lnTo>
                      <a:pt x="296500" y="107711"/>
                    </a:lnTo>
                    <a:lnTo>
                      <a:pt x="297874" y="106716"/>
                    </a:lnTo>
                    <a:lnTo>
                      <a:pt x="297874" y="106499"/>
                    </a:lnTo>
                    <a:lnTo>
                      <a:pt x="297612" y="106499"/>
                    </a:lnTo>
                    <a:lnTo>
                      <a:pt x="296530" y="107436"/>
                    </a:lnTo>
                    <a:lnTo>
                      <a:pt x="296609" y="106532"/>
                    </a:lnTo>
                    <a:lnTo>
                      <a:pt x="297162" y="105962"/>
                    </a:lnTo>
                    <a:lnTo>
                      <a:pt x="297825" y="105746"/>
                    </a:lnTo>
                    <a:lnTo>
                      <a:pt x="297825" y="105621"/>
                    </a:lnTo>
                    <a:lnTo>
                      <a:pt x="297156" y="105805"/>
                    </a:lnTo>
                    <a:lnTo>
                      <a:pt x="296318" y="106368"/>
                    </a:lnTo>
                    <a:lnTo>
                      <a:pt x="296263" y="106244"/>
                    </a:lnTo>
                    <a:lnTo>
                      <a:pt x="297108" y="105746"/>
                    </a:lnTo>
                    <a:lnTo>
                      <a:pt x="297479" y="105248"/>
                    </a:lnTo>
                    <a:lnTo>
                      <a:pt x="297977" y="104901"/>
                    </a:lnTo>
                    <a:lnTo>
                      <a:pt x="297977" y="104619"/>
                    </a:lnTo>
                    <a:lnTo>
                      <a:pt x="298159" y="104403"/>
                    </a:lnTo>
                    <a:lnTo>
                      <a:pt x="298980" y="103996"/>
                    </a:lnTo>
                    <a:lnTo>
                      <a:pt x="299217" y="103466"/>
                    </a:lnTo>
                    <a:lnTo>
                      <a:pt x="299770" y="103000"/>
                    </a:lnTo>
                    <a:lnTo>
                      <a:pt x="300803" y="101657"/>
                    </a:lnTo>
                    <a:lnTo>
                      <a:pt x="301964" y="99410"/>
                    </a:lnTo>
                    <a:lnTo>
                      <a:pt x="302359" y="98132"/>
                    </a:lnTo>
                    <a:lnTo>
                      <a:pt x="302808" y="98257"/>
                    </a:lnTo>
                    <a:lnTo>
                      <a:pt x="303392" y="98820"/>
                    </a:lnTo>
                    <a:lnTo>
                      <a:pt x="304395" y="99384"/>
                    </a:lnTo>
                    <a:lnTo>
                      <a:pt x="305264" y="99606"/>
                    </a:lnTo>
                    <a:lnTo>
                      <a:pt x="305713" y="99941"/>
                    </a:lnTo>
                    <a:lnTo>
                      <a:pt x="305950" y="99882"/>
                    </a:lnTo>
                    <a:lnTo>
                      <a:pt x="305975" y="99351"/>
                    </a:lnTo>
                    <a:lnTo>
                      <a:pt x="305634" y="99161"/>
                    </a:lnTo>
                    <a:lnTo>
                      <a:pt x="304972" y="99194"/>
                    </a:lnTo>
                    <a:lnTo>
                      <a:pt x="303386" y="98191"/>
                    </a:lnTo>
                    <a:lnTo>
                      <a:pt x="303094" y="97818"/>
                    </a:lnTo>
                    <a:lnTo>
                      <a:pt x="303361" y="96756"/>
                    </a:lnTo>
                    <a:lnTo>
                      <a:pt x="303836" y="96009"/>
                    </a:lnTo>
                    <a:lnTo>
                      <a:pt x="304972" y="95164"/>
                    </a:lnTo>
                    <a:lnTo>
                      <a:pt x="305136" y="95203"/>
                    </a:lnTo>
                    <a:lnTo>
                      <a:pt x="305081" y="95544"/>
                    </a:lnTo>
                    <a:lnTo>
                      <a:pt x="304711" y="96199"/>
                    </a:lnTo>
                    <a:lnTo>
                      <a:pt x="305847" y="95420"/>
                    </a:lnTo>
                    <a:lnTo>
                      <a:pt x="306352" y="95610"/>
                    </a:lnTo>
                    <a:lnTo>
                      <a:pt x="307464" y="95616"/>
                    </a:lnTo>
                    <a:lnTo>
                      <a:pt x="307464" y="97326"/>
                    </a:lnTo>
                    <a:lnTo>
                      <a:pt x="308284" y="98512"/>
                    </a:lnTo>
                    <a:lnTo>
                      <a:pt x="308631" y="98735"/>
                    </a:lnTo>
                    <a:lnTo>
                      <a:pt x="309159" y="99423"/>
                    </a:lnTo>
                    <a:lnTo>
                      <a:pt x="309293" y="99207"/>
                    </a:lnTo>
                    <a:lnTo>
                      <a:pt x="307913" y="97674"/>
                    </a:lnTo>
                    <a:lnTo>
                      <a:pt x="308150" y="97641"/>
                    </a:lnTo>
                    <a:lnTo>
                      <a:pt x="308363" y="97267"/>
                    </a:lnTo>
                    <a:lnTo>
                      <a:pt x="307755" y="96986"/>
                    </a:lnTo>
                    <a:lnTo>
                      <a:pt x="307597" y="94738"/>
                    </a:lnTo>
                    <a:lnTo>
                      <a:pt x="307755" y="94266"/>
                    </a:lnTo>
                    <a:lnTo>
                      <a:pt x="307701" y="93585"/>
                    </a:lnTo>
                    <a:lnTo>
                      <a:pt x="307810" y="93585"/>
                    </a:lnTo>
                    <a:lnTo>
                      <a:pt x="308047" y="94555"/>
                    </a:lnTo>
                    <a:lnTo>
                      <a:pt x="308205" y="94745"/>
                    </a:lnTo>
                    <a:lnTo>
                      <a:pt x="308655" y="94777"/>
                    </a:lnTo>
                    <a:lnTo>
                      <a:pt x="310557" y="93906"/>
                    </a:lnTo>
                    <a:lnTo>
                      <a:pt x="310642" y="93690"/>
                    </a:lnTo>
                    <a:lnTo>
                      <a:pt x="310478" y="93251"/>
                    </a:lnTo>
                    <a:lnTo>
                      <a:pt x="310770" y="93749"/>
                    </a:lnTo>
                    <a:lnTo>
                      <a:pt x="311560" y="93624"/>
                    </a:lnTo>
                    <a:lnTo>
                      <a:pt x="311615" y="92845"/>
                    </a:lnTo>
                    <a:lnTo>
                      <a:pt x="311748" y="92746"/>
                    </a:lnTo>
                    <a:lnTo>
                      <a:pt x="311669" y="92124"/>
                    </a:lnTo>
                    <a:lnTo>
                      <a:pt x="311821" y="92779"/>
                    </a:lnTo>
                    <a:lnTo>
                      <a:pt x="311694" y="92877"/>
                    </a:lnTo>
                    <a:lnTo>
                      <a:pt x="311718" y="93500"/>
                    </a:lnTo>
                    <a:lnTo>
                      <a:pt x="313541" y="92281"/>
                    </a:lnTo>
                    <a:lnTo>
                      <a:pt x="313249" y="91750"/>
                    </a:lnTo>
                    <a:lnTo>
                      <a:pt x="313541" y="91593"/>
                    </a:lnTo>
                    <a:lnTo>
                      <a:pt x="313462" y="91750"/>
                    </a:lnTo>
                    <a:lnTo>
                      <a:pt x="313626" y="91908"/>
                    </a:lnTo>
                    <a:lnTo>
                      <a:pt x="313863" y="91881"/>
                    </a:lnTo>
                    <a:lnTo>
                      <a:pt x="314155" y="91161"/>
                    </a:lnTo>
                    <a:lnTo>
                      <a:pt x="314234" y="91377"/>
                    </a:lnTo>
                    <a:lnTo>
                      <a:pt x="314471" y="91442"/>
                    </a:lnTo>
                    <a:lnTo>
                      <a:pt x="315474" y="90505"/>
                    </a:lnTo>
                    <a:lnTo>
                      <a:pt x="315498" y="90315"/>
                    </a:lnTo>
                    <a:lnTo>
                      <a:pt x="314842" y="89909"/>
                    </a:lnTo>
                    <a:lnTo>
                      <a:pt x="314975" y="89595"/>
                    </a:lnTo>
                    <a:lnTo>
                      <a:pt x="315449" y="89280"/>
                    </a:lnTo>
                    <a:lnTo>
                      <a:pt x="315316" y="89778"/>
                    </a:lnTo>
                    <a:lnTo>
                      <a:pt x="316003" y="90342"/>
                    </a:lnTo>
                    <a:lnTo>
                      <a:pt x="316452" y="89372"/>
                    </a:lnTo>
                    <a:lnTo>
                      <a:pt x="316027" y="89090"/>
                    </a:lnTo>
                    <a:lnTo>
                      <a:pt x="316185" y="88743"/>
                    </a:lnTo>
                    <a:lnTo>
                      <a:pt x="316319" y="88828"/>
                    </a:lnTo>
                    <a:lnTo>
                      <a:pt x="316161" y="88992"/>
                    </a:lnTo>
                    <a:lnTo>
                      <a:pt x="316635" y="89555"/>
                    </a:lnTo>
                    <a:lnTo>
                      <a:pt x="316981" y="89398"/>
                    </a:lnTo>
                    <a:lnTo>
                      <a:pt x="316428" y="88461"/>
                    </a:lnTo>
                    <a:lnTo>
                      <a:pt x="316641" y="88494"/>
                    </a:lnTo>
                    <a:lnTo>
                      <a:pt x="316774" y="88933"/>
                    </a:lnTo>
                    <a:lnTo>
                      <a:pt x="316987" y="88900"/>
                    </a:lnTo>
                    <a:lnTo>
                      <a:pt x="319078" y="87616"/>
                    </a:lnTo>
                    <a:lnTo>
                      <a:pt x="319637" y="86862"/>
                    </a:lnTo>
                    <a:lnTo>
                      <a:pt x="320403" y="87079"/>
                    </a:lnTo>
                    <a:lnTo>
                      <a:pt x="321509" y="86017"/>
                    </a:lnTo>
                    <a:lnTo>
                      <a:pt x="321673" y="85519"/>
                    </a:lnTo>
                    <a:lnTo>
                      <a:pt x="321989" y="85486"/>
                    </a:lnTo>
                    <a:lnTo>
                      <a:pt x="323338" y="84360"/>
                    </a:lnTo>
                    <a:lnTo>
                      <a:pt x="326535" y="81169"/>
                    </a:lnTo>
                    <a:lnTo>
                      <a:pt x="327063" y="80952"/>
                    </a:lnTo>
                    <a:lnTo>
                      <a:pt x="327775" y="80985"/>
                    </a:lnTo>
                    <a:lnTo>
                      <a:pt x="330759" y="79360"/>
                    </a:lnTo>
                    <a:lnTo>
                      <a:pt x="330886" y="79707"/>
                    </a:lnTo>
                    <a:lnTo>
                      <a:pt x="330886" y="79707"/>
                    </a:lnTo>
                    <a:lnTo>
                      <a:pt x="331512" y="81719"/>
                    </a:lnTo>
                    <a:lnTo>
                      <a:pt x="331512" y="81719"/>
                    </a:lnTo>
                    <a:lnTo>
                      <a:pt x="343169" y="118057"/>
                    </a:lnTo>
                    <a:lnTo>
                      <a:pt x="344889" y="122637"/>
                    </a:lnTo>
                    <a:lnTo>
                      <a:pt x="351653" y="122886"/>
                    </a:lnTo>
                    <a:lnTo>
                      <a:pt x="357761" y="122794"/>
                    </a:lnTo>
                    <a:lnTo>
                      <a:pt x="360277" y="121825"/>
                    </a:lnTo>
                    <a:lnTo>
                      <a:pt x="360277" y="121825"/>
                    </a:lnTo>
                    <a:lnTo>
                      <a:pt x="360483" y="121786"/>
                    </a:lnTo>
                    <a:lnTo>
                      <a:pt x="360483" y="121786"/>
                    </a:lnTo>
                    <a:lnTo>
                      <a:pt x="361322" y="121635"/>
                    </a:lnTo>
                    <a:lnTo>
                      <a:pt x="367430" y="122008"/>
                    </a:lnTo>
                    <a:lnTo>
                      <a:pt x="371453" y="121799"/>
                    </a:lnTo>
                    <a:lnTo>
                      <a:pt x="373987" y="121281"/>
                    </a:lnTo>
                    <a:lnTo>
                      <a:pt x="376005" y="120475"/>
                    </a:lnTo>
                    <a:lnTo>
                      <a:pt x="376005" y="120475"/>
                    </a:lnTo>
                    <a:lnTo>
                      <a:pt x="377348" y="119708"/>
                    </a:lnTo>
                    <a:lnTo>
                      <a:pt x="377348" y="119708"/>
                    </a:lnTo>
                    <a:lnTo>
                      <a:pt x="378509" y="118804"/>
                    </a:lnTo>
                    <a:lnTo>
                      <a:pt x="380964" y="115875"/>
                    </a:lnTo>
                    <a:lnTo>
                      <a:pt x="383529" y="115594"/>
                    </a:lnTo>
                    <a:lnTo>
                      <a:pt x="384349" y="115155"/>
                    </a:lnTo>
                    <a:lnTo>
                      <a:pt x="387576" y="112658"/>
                    </a:lnTo>
                    <a:lnTo>
                      <a:pt x="388737" y="112160"/>
                    </a:lnTo>
                    <a:lnTo>
                      <a:pt x="388737" y="112160"/>
                    </a:lnTo>
                    <a:lnTo>
                      <a:pt x="391089" y="111944"/>
                    </a:lnTo>
                    <a:lnTo>
                      <a:pt x="391089" y="111944"/>
                    </a:lnTo>
                    <a:lnTo>
                      <a:pt x="392122" y="111603"/>
                    </a:lnTo>
                    <a:lnTo>
                      <a:pt x="393235" y="110915"/>
                    </a:lnTo>
                    <a:lnTo>
                      <a:pt x="393946" y="109952"/>
                    </a:lnTo>
                    <a:lnTo>
                      <a:pt x="393946" y="109952"/>
                    </a:lnTo>
                    <a:lnTo>
                      <a:pt x="395714" y="110359"/>
                    </a:lnTo>
                    <a:lnTo>
                      <a:pt x="397379" y="111204"/>
                    </a:lnTo>
                    <a:lnTo>
                      <a:pt x="398808" y="111734"/>
                    </a:lnTo>
                    <a:lnTo>
                      <a:pt x="402138" y="112481"/>
                    </a:lnTo>
                    <a:lnTo>
                      <a:pt x="403724" y="112416"/>
                    </a:lnTo>
                    <a:lnTo>
                      <a:pt x="406550" y="111728"/>
                    </a:lnTo>
                    <a:lnTo>
                      <a:pt x="408337" y="110476"/>
                    </a:lnTo>
                    <a:lnTo>
                      <a:pt x="408337" y="110476"/>
                    </a:lnTo>
                    <a:lnTo>
                      <a:pt x="410185" y="115292"/>
                    </a:lnTo>
                    <a:lnTo>
                      <a:pt x="410343" y="115810"/>
                    </a:lnTo>
                    <a:lnTo>
                      <a:pt x="410227" y="116459"/>
                    </a:lnTo>
                    <a:lnTo>
                      <a:pt x="409990" y="117035"/>
                    </a:lnTo>
                    <a:lnTo>
                      <a:pt x="409449" y="117710"/>
                    </a:lnTo>
                    <a:lnTo>
                      <a:pt x="407504" y="119564"/>
                    </a:lnTo>
                    <a:lnTo>
                      <a:pt x="407450" y="120986"/>
                    </a:lnTo>
                    <a:lnTo>
                      <a:pt x="407754" y="122899"/>
                    </a:lnTo>
                    <a:lnTo>
                      <a:pt x="407602" y="123810"/>
                    </a:lnTo>
                    <a:lnTo>
                      <a:pt x="405049" y="125494"/>
                    </a:lnTo>
                    <a:lnTo>
                      <a:pt x="404836" y="127152"/>
                    </a:lnTo>
                    <a:lnTo>
                      <a:pt x="405274" y="128849"/>
                    </a:lnTo>
                    <a:lnTo>
                      <a:pt x="405310" y="130133"/>
                    </a:lnTo>
                    <a:lnTo>
                      <a:pt x="405918" y="131791"/>
                    </a:lnTo>
                    <a:lnTo>
                      <a:pt x="406015" y="137570"/>
                    </a:lnTo>
                    <a:lnTo>
                      <a:pt x="405766" y="139254"/>
                    </a:lnTo>
                    <a:lnTo>
                      <a:pt x="405803" y="140151"/>
                    </a:lnTo>
                    <a:lnTo>
                      <a:pt x="405979" y="141055"/>
                    </a:lnTo>
                    <a:lnTo>
                      <a:pt x="406593" y="141409"/>
                    </a:lnTo>
                    <a:lnTo>
                      <a:pt x="408373" y="143086"/>
                    </a:lnTo>
                    <a:lnTo>
                      <a:pt x="409364" y="144522"/>
                    </a:lnTo>
                    <a:lnTo>
                      <a:pt x="409674" y="147031"/>
                    </a:lnTo>
                    <a:lnTo>
                      <a:pt x="409729" y="149855"/>
                    </a:lnTo>
                    <a:lnTo>
                      <a:pt x="409577" y="151965"/>
                    </a:lnTo>
                    <a:lnTo>
                      <a:pt x="407547" y="155051"/>
                    </a:lnTo>
                    <a:lnTo>
                      <a:pt x="405383" y="158759"/>
                    </a:lnTo>
                    <a:lnTo>
                      <a:pt x="404320" y="162540"/>
                    </a:lnTo>
                    <a:lnTo>
                      <a:pt x="404302" y="163156"/>
                    </a:lnTo>
                    <a:lnTo>
                      <a:pt x="404630" y="163628"/>
                    </a:lnTo>
                    <a:lnTo>
                      <a:pt x="405171" y="163955"/>
                    </a:lnTo>
                    <a:lnTo>
                      <a:pt x="405967" y="164172"/>
                    </a:lnTo>
                    <a:lnTo>
                      <a:pt x="407383" y="164158"/>
                    </a:lnTo>
                    <a:lnTo>
                      <a:pt x="408860" y="163916"/>
                    </a:lnTo>
                    <a:lnTo>
                      <a:pt x="410312" y="164650"/>
                    </a:lnTo>
                    <a:lnTo>
                      <a:pt x="411722" y="165587"/>
                    </a:lnTo>
                    <a:lnTo>
                      <a:pt x="412385" y="165613"/>
                    </a:lnTo>
                    <a:lnTo>
                      <a:pt x="413071" y="165456"/>
                    </a:lnTo>
                    <a:lnTo>
                      <a:pt x="414044" y="164742"/>
                    </a:lnTo>
                    <a:lnTo>
                      <a:pt x="416979" y="163149"/>
                    </a:lnTo>
                    <a:lnTo>
                      <a:pt x="420516" y="162940"/>
                    </a:lnTo>
                    <a:lnTo>
                      <a:pt x="421410" y="164086"/>
                    </a:lnTo>
                    <a:lnTo>
                      <a:pt x="421282" y="165180"/>
                    </a:lnTo>
                    <a:lnTo>
                      <a:pt x="421604" y="166327"/>
                    </a:lnTo>
                    <a:lnTo>
                      <a:pt x="421914" y="166838"/>
                    </a:lnTo>
                    <a:lnTo>
                      <a:pt x="422576" y="167467"/>
                    </a:lnTo>
                    <a:lnTo>
                      <a:pt x="423184" y="172584"/>
                    </a:lnTo>
                    <a:lnTo>
                      <a:pt x="425050" y="175107"/>
                    </a:lnTo>
                    <a:lnTo>
                      <a:pt x="427250" y="179386"/>
                    </a:lnTo>
                    <a:lnTo>
                      <a:pt x="427554" y="180807"/>
                    </a:lnTo>
                    <a:lnTo>
                      <a:pt x="427025" y="181246"/>
                    </a:lnTo>
                    <a:lnTo>
                      <a:pt x="426071" y="181653"/>
                    </a:lnTo>
                    <a:lnTo>
                      <a:pt x="415830" y="184490"/>
                    </a:lnTo>
                    <a:lnTo>
                      <a:pt x="409735" y="187910"/>
                    </a:lnTo>
                    <a:lnTo>
                      <a:pt x="408781" y="188296"/>
                    </a:lnTo>
                    <a:lnTo>
                      <a:pt x="407857" y="188166"/>
                    </a:lnTo>
                    <a:lnTo>
                      <a:pt x="405633" y="186423"/>
                    </a:lnTo>
                    <a:lnTo>
                      <a:pt x="405116" y="185558"/>
                    </a:lnTo>
                    <a:lnTo>
                      <a:pt x="404131" y="185420"/>
                    </a:lnTo>
                    <a:lnTo>
                      <a:pt x="401257" y="186737"/>
                    </a:lnTo>
                    <a:lnTo>
                      <a:pt x="400114" y="186940"/>
                    </a:lnTo>
                    <a:lnTo>
                      <a:pt x="399166" y="186875"/>
                    </a:lnTo>
                    <a:lnTo>
                      <a:pt x="397738" y="186403"/>
                    </a:lnTo>
                    <a:lnTo>
                      <a:pt x="391247" y="186134"/>
                    </a:lnTo>
                    <a:lnTo>
                      <a:pt x="390050" y="186488"/>
                    </a:lnTo>
                    <a:lnTo>
                      <a:pt x="388889" y="187117"/>
                    </a:lnTo>
                    <a:lnTo>
                      <a:pt x="386148" y="189325"/>
                    </a:lnTo>
                    <a:lnTo>
                      <a:pt x="387406" y="189338"/>
                    </a:lnTo>
                    <a:lnTo>
                      <a:pt x="383827" y="191114"/>
                    </a:lnTo>
                    <a:lnTo>
                      <a:pt x="382666" y="191507"/>
                    </a:lnTo>
                    <a:lnTo>
                      <a:pt x="381864" y="192149"/>
                    </a:lnTo>
                    <a:lnTo>
                      <a:pt x="380563" y="192542"/>
                    </a:lnTo>
                    <a:lnTo>
                      <a:pt x="377008" y="192877"/>
                    </a:lnTo>
                    <a:lnTo>
                      <a:pt x="375871" y="193217"/>
                    </a:lnTo>
                    <a:lnTo>
                      <a:pt x="376048" y="195340"/>
                    </a:lnTo>
                    <a:lnTo>
                      <a:pt x="376370" y="196775"/>
                    </a:lnTo>
                    <a:lnTo>
                      <a:pt x="377129" y="197508"/>
                    </a:lnTo>
                    <a:lnTo>
                      <a:pt x="379147" y="198937"/>
                    </a:lnTo>
                    <a:lnTo>
                      <a:pt x="380350" y="199724"/>
                    </a:lnTo>
                    <a:lnTo>
                      <a:pt x="381779" y="200234"/>
                    </a:lnTo>
                    <a:lnTo>
                      <a:pt x="382617" y="200975"/>
                    </a:lnTo>
                    <a:lnTo>
                      <a:pt x="383547" y="201506"/>
                    </a:lnTo>
                    <a:lnTo>
                      <a:pt x="384003" y="202443"/>
                    </a:lnTo>
                    <a:lnTo>
                      <a:pt x="384307" y="203583"/>
                    </a:lnTo>
                    <a:lnTo>
                      <a:pt x="383912" y="209270"/>
                    </a:lnTo>
                    <a:lnTo>
                      <a:pt x="384599" y="214013"/>
                    </a:lnTo>
                    <a:lnTo>
                      <a:pt x="384544" y="215134"/>
                    </a:lnTo>
                    <a:lnTo>
                      <a:pt x="384234" y="216235"/>
                    </a:lnTo>
                    <a:lnTo>
                      <a:pt x="382945" y="218364"/>
                    </a:lnTo>
                    <a:lnTo>
                      <a:pt x="379585" y="222754"/>
                    </a:lnTo>
                    <a:lnTo>
                      <a:pt x="378904" y="224058"/>
                    </a:lnTo>
                    <a:lnTo>
                      <a:pt x="377761" y="227026"/>
                    </a:lnTo>
                    <a:lnTo>
                      <a:pt x="377287" y="228927"/>
                    </a:lnTo>
                    <a:lnTo>
                      <a:pt x="377196" y="231344"/>
                    </a:lnTo>
                    <a:lnTo>
                      <a:pt x="376777" y="234830"/>
                    </a:lnTo>
                    <a:lnTo>
                      <a:pt x="375981" y="237601"/>
                    </a:lnTo>
                    <a:lnTo>
                      <a:pt x="375580" y="239620"/>
                    </a:lnTo>
                    <a:lnTo>
                      <a:pt x="375087" y="240616"/>
                    </a:lnTo>
                    <a:lnTo>
                      <a:pt x="374328" y="241618"/>
                    </a:lnTo>
                    <a:lnTo>
                      <a:pt x="372893" y="242752"/>
                    </a:lnTo>
                    <a:lnTo>
                      <a:pt x="370663" y="245038"/>
                    </a:lnTo>
                    <a:lnTo>
                      <a:pt x="369113" y="247115"/>
                    </a:lnTo>
                    <a:lnTo>
                      <a:pt x="368578" y="248164"/>
                    </a:lnTo>
                    <a:lnTo>
                      <a:pt x="367442" y="255260"/>
                    </a:lnTo>
                    <a:lnTo>
                      <a:pt x="366111" y="260901"/>
                    </a:lnTo>
                    <a:lnTo>
                      <a:pt x="365686" y="263437"/>
                    </a:lnTo>
                    <a:lnTo>
                      <a:pt x="363552" y="269996"/>
                    </a:lnTo>
                    <a:lnTo>
                      <a:pt x="362683" y="271875"/>
                    </a:lnTo>
                    <a:lnTo>
                      <a:pt x="360745" y="274792"/>
                    </a:lnTo>
                    <a:lnTo>
                      <a:pt x="359985" y="277164"/>
                    </a:lnTo>
                    <a:lnTo>
                      <a:pt x="357955" y="280106"/>
                    </a:lnTo>
                    <a:lnTo>
                      <a:pt x="355840" y="284345"/>
                    </a:lnTo>
                    <a:lnTo>
                      <a:pt x="355020" y="285321"/>
                    </a:lnTo>
                    <a:lnTo>
                      <a:pt x="353932" y="287417"/>
                    </a:lnTo>
                    <a:lnTo>
                      <a:pt x="353458" y="289082"/>
                    </a:lnTo>
                    <a:lnTo>
                      <a:pt x="353409" y="290294"/>
                    </a:lnTo>
                    <a:lnTo>
                      <a:pt x="353105" y="291008"/>
                    </a:lnTo>
                    <a:lnTo>
                      <a:pt x="353081" y="292365"/>
                    </a:lnTo>
                    <a:lnTo>
                      <a:pt x="353251" y="293341"/>
                    </a:lnTo>
                    <a:lnTo>
                      <a:pt x="352528" y="294605"/>
                    </a:lnTo>
                    <a:lnTo>
                      <a:pt x="351823" y="296289"/>
                    </a:lnTo>
                    <a:lnTo>
                      <a:pt x="351173" y="298117"/>
                    </a:lnTo>
                    <a:lnTo>
                      <a:pt x="350972" y="299263"/>
                    </a:lnTo>
                    <a:lnTo>
                      <a:pt x="351063" y="304938"/>
                    </a:lnTo>
                    <a:lnTo>
                      <a:pt x="350699" y="307120"/>
                    </a:lnTo>
                    <a:lnTo>
                      <a:pt x="350620" y="308437"/>
                    </a:lnTo>
                    <a:lnTo>
                      <a:pt x="350990" y="311667"/>
                    </a:lnTo>
                    <a:lnTo>
                      <a:pt x="351337" y="320572"/>
                    </a:lnTo>
                    <a:lnTo>
                      <a:pt x="351483" y="321483"/>
                    </a:lnTo>
                    <a:lnTo>
                      <a:pt x="350899" y="325472"/>
                    </a:lnTo>
                    <a:lnTo>
                      <a:pt x="349902" y="330452"/>
                    </a:lnTo>
                    <a:lnTo>
                      <a:pt x="349836" y="331133"/>
                    </a:lnTo>
                    <a:lnTo>
                      <a:pt x="350176" y="332785"/>
                    </a:lnTo>
                    <a:lnTo>
                      <a:pt x="350273" y="334029"/>
                    </a:lnTo>
                    <a:lnTo>
                      <a:pt x="330765" y="356202"/>
                    </a:lnTo>
                    <a:lnTo>
                      <a:pt x="222276" y="328828"/>
                    </a:lnTo>
                    <a:lnTo>
                      <a:pt x="165884" y="315251"/>
                    </a:lnTo>
                    <a:lnTo>
                      <a:pt x="100187" y="301086"/>
                    </a:lnTo>
                    <a:lnTo>
                      <a:pt x="36677" y="219039"/>
                    </a:lnTo>
                    <a:lnTo>
                      <a:pt x="5470" y="177132"/>
                    </a:lnTo>
                    <a:lnTo>
                      <a:pt x="6199" y="167991"/>
                    </a:lnTo>
                    <a:lnTo>
                      <a:pt x="6886" y="164525"/>
                    </a:lnTo>
                    <a:lnTo>
                      <a:pt x="5853" y="163411"/>
                    </a:lnTo>
                    <a:lnTo>
                      <a:pt x="5050" y="162173"/>
                    </a:lnTo>
                    <a:lnTo>
                      <a:pt x="4813" y="161026"/>
                    </a:lnTo>
                    <a:lnTo>
                      <a:pt x="6156" y="160345"/>
                    </a:lnTo>
                    <a:lnTo>
                      <a:pt x="6260" y="159225"/>
                    </a:lnTo>
                    <a:lnTo>
                      <a:pt x="6363" y="159192"/>
                    </a:lnTo>
                    <a:lnTo>
                      <a:pt x="6442" y="159774"/>
                    </a:lnTo>
                    <a:lnTo>
                      <a:pt x="6971" y="157790"/>
                    </a:lnTo>
                    <a:lnTo>
                      <a:pt x="6764" y="157383"/>
                    </a:lnTo>
                    <a:lnTo>
                      <a:pt x="6497" y="157357"/>
                    </a:lnTo>
                    <a:lnTo>
                      <a:pt x="6472" y="155955"/>
                    </a:lnTo>
                    <a:lnTo>
                      <a:pt x="6205" y="155241"/>
                    </a:lnTo>
                    <a:lnTo>
                      <a:pt x="6308" y="154776"/>
                    </a:lnTo>
                    <a:lnTo>
                      <a:pt x="5859" y="154651"/>
                    </a:lnTo>
                    <a:lnTo>
                      <a:pt x="6077" y="153714"/>
                    </a:lnTo>
                    <a:lnTo>
                      <a:pt x="5755" y="152817"/>
                    </a:lnTo>
                    <a:lnTo>
                      <a:pt x="5701" y="152135"/>
                    </a:lnTo>
                    <a:lnTo>
                      <a:pt x="6126" y="151420"/>
                    </a:lnTo>
                    <a:lnTo>
                      <a:pt x="5913" y="149985"/>
                    </a:lnTo>
                    <a:lnTo>
                      <a:pt x="5597" y="149618"/>
                    </a:lnTo>
                    <a:lnTo>
                      <a:pt x="5142" y="149711"/>
                    </a:lnTo>
                    <a:lnTo>
                      <a:pt x="5014" y="149527"/>
                    </a:lnTo>
                    <a:lnTo>
                      <a:pt x="5063" y="149186"/>
                    </a:lnTo>
                    <a:lnTo>
                      <a:pt x="4825" y="148813"/>
                    </a:lnTo>
                    <a:lnTo>
                      <a:pt x="5804" y="148256"/>
                    </a:lnTo>
                    <a:lnTo>
                      <a:pt x="5537" y="147444"/>
                    </a:lnTo>
                    <a:lnTo>
                      <a:pt x="5591" y="147161"/>
                    </a:lnTo>
                    <a:lnTo>
                      <a:pt x="6017" y="147247"/>
                    </a:lnTo>
                    <a:lnTo>
                      <a:pt x="6649" y="147778"/>
                    </a:lnTo>
                    <a:lnTo>
                      <a:pt x="7572" y="149580"/>
                    </a:lnTo>
                    <a:lnTo>
                      <a:pt x="8126" y="149514"/>
                    </a:lnTo>
                    <a:lnTo>
                      <a:pt x="8575" y="150012"/>
                    </a:lnTo>
                    <a:lnTo>
                      <a:pt x="9183" y="151631"/>
                    </a:lnTo>
                    <a:lnTo>
                      <a:pt x="9450" y="151906"/>
                    </a:lnTo>
                    <a:lnTo>
                      <a:pt x="9554" y="152253"/>
                    </a:lnTo>
                    <a:lnTo>
                      <a:pt x="9262" y="152836"/>
                    </a:lnTo>
                    <a:lnTo>
                      <a:pt x="9797" y="153301"/>
                    </a:lnTo>
                    <a:lnTo>
                      <a:pt x="10058" y="153360"/>
                    </a:lnTo>
                    <a:lnTo>
                      <a:pt x="10216" y="154107"/>
                    </a:lnTo>
                    <a:lnTo>
                      <a:pt x="10557" y="154481"/>
                    </a:lnTo>
                    <a:lnTo>
                      <a:pt x="10405" y="155195"/>
                    </a:lnTo>
                    <a:lnTo>
                      <a:pt x="10076" y="155221"/>
                    </a:lnTo>
                    <a:lnTo>
                      <a:pt x="10052" y="155031"/>
                    </a:lnTo>
                    <a:lnTo>
                      <a:pt x="9736" y="155097"/>
                    </a:lnTo>
                    <a:lnTo>
                      <a:pt x="9760" y="155437"/>
                    </a:lnTo>
                    <a:lnTo>
                      <a:pt x="10392" y="155752"/>
                    </a:lnTo>
                    <a:lnTo>
                      <a:pt x="10423" y="155935"/>
                    </a:lnTo>
                    <a:lnTo>
                      <a:pt x="9870" y="155817"/>
                    </a:lnTo>
                    <a:lnTo>
                      <a:pt x="9608" y="156001"/>
                    </a:lnTo>
                    <a:lnTo>
                      <a:pt x="9529" y="156466"/>
                    </a:lnTo>
                    <a:lnTo>
                      <a:pt x="9712" y="157212"/>
                    </a:lnTo>
                    <a:lnTo>
                      <a:pt x="9286" y="157554"/>
                    </a:lnTo>
                    <a:lnTo>
                      <a:pt x="9183" y="158019"/>
                    </a:lnTo>
                    <a:lnTo>
                      <a:pt x="9262" y="160285"/>
                    </a:lnTo>
                    <a:lnTo>
                      <a:pt x="9815" y="161432"/>
                    </a:lnTo>
                    <a:lnTo>
                      <a:pt x="9870" y="162598"/>
                    </a:lnTo>
                    <a:lnTo>
                      <a:pt x="9766" y="163300"/>
                    </a:lnTo>
                    <a:lnTo>
                      <a:pt x="10113" y="163923"/>
                    </a:lnTo>
                    <a:lnTo>
                      <a:pt x="10666" y="164420"/>
                    </a:lnTo>
                    <a:lnTo>
                      <a:pt x="10800" y="164852"/>
                    </a:lnTo>
                    <a:lnTo>
                      <a:pt x="10502" y="165816"/>
                    </a:lnTo>
                    <a:lnTo>
                      <a:pt x="10107" y="165566"/>
                    </a:lnTo>
                    <a:lnTo>
                      <a:pt x="9602" y="165626"/>
                    </a:lnTo>
                    <a:lnTo>
                      <a:pt x="9657" y="166249"/>
                    </a:lnTo>
                    <a:lnTo>
                      <a:pt x="9839" y="166465"/>
                    </a:lnTo>
                    <a:lnTo>
                      <a:pt x="10423" y="166465"/>
                    </a:lnTo>
                    <a:lnTo>
                      <a:pt x="10739" y="166307"/>
                    </a:lnTo>
                    <a:lnTo>
                      <a:pt x="11158" y="165154"/>
                    </a:lnTo>
                    <a:lnTo>
                      <a:pt x="11505" y="164905"/>
                    </a:lnTo>
                    <a:lnTo>
                      <a:pt x="12009" y="164905"/>
                    </a:lnTo>
                    <a:lnTo>
                      <a:pt x="12167" y="164499"/>
                    </a:lnTo>
                    <a:lnTo>
                      <a:pt x="12750" y="164217"/>
                    </a:lnTo>
                    <a:lnTo>
                      <a:pt x="12696" y="163470"/>
                    </a:lnTo>
                    <a:lnTo>
                      <a:pt x="13012" y="163221"/>
                    </a:lnTo>
                    <a:lnTo>
                      <a:pt x="13437" y="162343"/>
                    </a:lnTo>
                    <a:lnTo>
                      <a:pt x="13516" y="160921"/>
                    </a:lnTo>
                    <a:lnTo>
                      <a:pt x="13413" y="160391"/>
                    </a:lnTo>
                    <a:lnTo>
                      <a:pt x="13066" y="160017"/>
                    </a:lnTo>
                    <a:lnTo>
                      <a:pt x="13170" y="158491"/>
                    </a:lnTo>
                    <a:lnTo>
                      <a:pt x="12902" y="157587"/>
                    </a:lnTo>
                    <a:lnTo>
                      <a:pt x="12902" y="156905"/>
                    </a:lnTo>
                    <a:lnTo>
                      <a:pt x="12398" y="156689"/>
                    </a:lnTo>
                    <a:lnTo>
                      <a:pt x="12106" y="156361"/>
                    </a:lnTo>
                    <a:lnTo>
                      <a:pt x="12058" y="155333"/>
                    </a:lnTo>
                    <a:lnTo>
                      <a:pt x="11711" y="155031"/>
                    </a:lnTo>
                    <a:lnTo>
                      <a:pt x="11237" y="154933"/>
                    </a:lnTo>
                    <a:lnTo>
                      <a:pt x="11261" y="154684"/>
                    </a:lnTo>
                    <a:lnTo>
                      <a:pt x="11632" y="154782"/>
                    </a:lnTo>
                    <a:lnTo>
                      <a:pt x="11736" y="154658"/>
                    </a:lnTo>
                    <a:lnTo>
                      <a:pt x="11657" y="153936"/>
                    </a:lnTo>
                    <a:lnTo>
                      <a:pt x="11419" y="153439"/>
                    </a:lnTo>
                    <a:lnTo>
                      <a:pt x="11711" y="152817"/>
                    </a:lnTo>
                    <a:lnTo>
                      <a:pt x="11948" y="153000"/>
                    </a:lnTo>
                    <a:lnTo>
                      <a:pt x="12027" y="153465"/>
                    </a:lnTo>
                    <a:lnTo>
                      <a:pt x="12398" y="153930"/>
                    </a:lnTo>
                    <a:lnTo>
                      <a:pt x="12398" y="155391"/>
                    </a:lnTo>
                    <a:lnTo>
                      <a:pt x="13352" y="156669"/>
                    </a:lnTo>
                    <a:lnTo>
                      <a:pt x="13437" y="157449"/>
                    </a:lnTo>
                    <a:lnTo>
                      <a:pt x="13091" y="157632"/>
                    </a:lnTo>
                    <a:lnTo>
                      <a:pt x="13304" y="158471"/>
                    </a:lnTo>
                    <a:lnTo>
                      <a:pt x="13595" y="158379"/>
                    </a:lnTo>
                    <a:lnTo>
                      <a:pt x="13887" y="158818"/>
                    </a:lnTo>
                    <a:lnTo>
                      <a:pt x="14337" y="160371"/>
                    </a:lnTo>
                    <a:lnTo>
                      <a:pt x="14999" y="161302"/>
                    </a:lnTo>
                    <a:lnTo>
                      <a:pt x="14920" y="161923"/>
                    </a:lnTo>
                    <a:lnTo>
                      <a:pt x="15078" y="162855"/>
                    </a:lnTo>
                    <a:lnTo>
                      <a:pt x="15054" y="163909"/>
                    </a:lnTo>
                    <a:lnTo>
                      <a:pt x="15236" y="164905"/>
                    </a:lnTo>
                    <a:lnTo>
                      <a:pt x="15631" y="165495"/>
                    </a:lnTo>
                    <a:lnTo>
                      <a:pt x="16689" y="165829"/>
                    </a:lnTo>
                    <a:lnTo>
                      <a:pt x="17114" y="165803"/>
                    </a:lnTo>
                    <a:lnTo>
                      <a:pt x="17618" y="165554"/>
                    </a:lnTo>
                    <a:lnTo>
                      <a:pt x="18172" y="164872"/>
                    </a:lnTo>
                    <a:lnTo>
                      <a:pt x="18202" y="164656"/>
                    </a:lnTo>
                    <a:lnTo>
                      <a:pt x="17515" y="162606"/>
                    </a:lnTo>
                    <a:lnTo>
                      <a:pt x="17515" y="161610"/>
                    </a:lnTo>
                    <a:lnTo>
                      <a:pt x="17697" y="161020"/>
                    </a:lnTo>
                    <a:lnTo>
                      <a:pt x="18172" y="160830"/>
                    </a:lnTo>
                    <a:lnTo>
                      <a:pt x="18354" y="160273"/>
                    </a:lnTo>
                    <a:lnTo>
                      <a:pt x="18670" y="160024"/>
                    </a:lnTo>
                    <a:lnTo>
                      <a:pt x="19016" y="159153"/>
                    </a:lnTo>
                    <a:lnTo>
                      <a:pt x="19594" y="158222"/>
                    </a:lnTo>
                    <a:lnTo>
                      <a:pt x="20390" y="157317"/>
                    </a:lnTo>
                    <a:lnTo>
                      <a:pt x="20384" y="157128"/>
                    </a:lnTo>
                    <a:lnTo>
                      <a:pt x="20062" y="157017"/>
                    </a:lnTo>
                    <a:lnTo>
                      <a:pt x="20007" y="156486"/>
                    </a:lnTo>
                    <a:lnTo>
                      <a:pt x="20195" y="156460"/>
                    </a:lnTo>
                    <a:lnTo>
                      <a:pt x="20669" y="157049"/>
                    </a:lnTo>
                    <a:lnTo>
                      <a:pt x="22256" y="157881"/>
                    </a:lnTo>
                    <a:lnTo>
                      <a:pt x="23599" y="159290"/>
                    </a:lnTo>
                    <a:lnTo>
                      <a:pt x="23890" y="160122"/>
                    </a:lnTo>
                    <a:lnTo>
                      <a:pt x="23173" y="162055"/>
                    </a:lnTo>
                    <a:lnTo>
                      <a:pt x="23252" y="162894"/>
                    </a:lnTo>
                    <a:lnTo>
                      <a:pt x="23860" y="164106"/>
                    </a:lnTo>
                    <a:lnTo>
                      <a:pt x="23386" y="164696"/>
                    </a:lnTo>
                    <a:lnTo>
                      <a:pt x="23040" y="165691"/>
                    </a:lnTo>
                    <a:lnTo>
                      <a:pt x="23386" y="168116"/>
                    </a:lnTo>
                    <a:lnTo>
                      <a:pt x="23015" y="168201"/>
                    </a:lnTo>
                    <a:lnTo>
                      <a:pt x="22517" y="168889"/>
                    </a:lnTo>
                    <a:lnTo>
                      <a:pt x="22493" y="170101"/>
                    </a:lnTo>
                    <a:lnTo>
                      <a:pt x="22146" y="170133"/>
                    </a:lnTo>
                    <a:lnTo>
                      <a:pt x="22067" y="170475"/>
                    </a:lnTo>
                    <a:lnTo>
                      <a:pt x="22304" y="170756"/>
                    </a:lnTo>
                    <a:lnTo>
                      <a:pt x="22493" y="170632"/>
                    </a:lnTo>
                    <a:lnTo>
                      <a:pt x="22705" y="170756"/>
                    </a:lnTo>
                    <a:lnTo>
                      <a:pt x="22517" y="171064"/>
                    </a:lnTo>
                    <a:lnTo>
                      <a:pt x="22067" y="170874"/>
                    </a:lnTo>
                    <a:lnTo>
                      <a:pt x="22019" y="171929"/>
                    </a:lnTo>
                    <a:lnTo>
                      <a:pt x="22468" y="172978"/>
                    </a:lnTo>
                    <a:lnTo>
                      <a:pt x="22894" y="174969"/>
                    </a:lnTo>
                    <a:lnTo>
                      <a:pt x="23368" y="175749"/>
                    </a:lnTo>
                    <a:lnTo>
                      <a:pt x="23605" y="176988"/>
                    </a:lnTo>
                    <a:lnTo>
                      <a:pt x="23842" y="177485"/>
                    </a:lnTo>
                    <a:lnTo>
                      <a:pt x="23787" y="178324"/>
                    </a:lnTo>
                    <a:lnTo>
                      <a:pt x="24103" y="179071"/>
                    </a:lnTo>
                    <a:lnTo>
                      <a:pt x="24237" y="180499"/>
                    </a:lnTo>
                    <a:lnTo>
                      <a:pt x="24133" y="182518"/>
                    </a:lnTo>
                    <a:lnTo>
                      <a:pt x="23763" y="183107"/>
                    </a:lnTo>
                    <a:lnTo>
                      <a:pt x="24030" y="185714"/>
                    </a:lnTo>
                    <a:lnTo>
                      <a:pt x="24346" y="186462"/>
                    </a:lnTo>
                    <a:lnTo>
                      <a:pt x="25695" y="188604"/>
                    </a:lnTo>
                    <a:lnTo>
                      <a:pt x="26358" y="188854"/>
                    </a:lnTo>
                    <a:lnTo>
                      <a:pt x="28418" y="190714"/>
                    </a:lnTo>
                    <a:lnTo>
                      <a:pt x="28892" y="190963"/>
                    </a:lnTo>
                    <a:lnTo>
                      <a:pt x="30952" y="191396"/>
                    </a:lnTo>
                    <a:lnTo>
                      <a:pt x="31955" y="191363"/>
                    </a:lnTo>
                    <a:lnTo>
                      <a:pt x="32879" y="191795"/>
                    </a:lnTo>
                    <a:lnTo>
                      <a:pt x="33304" y="191795"/>
                    </a:lnTo>
                    <a:lnTo>
                      <a:pt x="33754" y="191481"/>
                    </a:lnTo>
                    <a:lnTo>
                      <a:pt x="34842" y="191514"/>
                    </a:lnTo>
                    <a:lnTo>
                      <a:pt x="36373" y="192103"/>
                    </a:lnTo>
                    <a:lnTo>
                      <a:pt x="36744" y="192044"/>
                    </a:lnTo>
                    <a:lnTo>
                      <a:pt x="36799" y="191861"/>
                    </a:lnTo>
                    <a:lnTo>
                      <a:pt x="36531" y="191619"/>
                    </a:lnTo>
                    <a:lnTo>
                      <a:pt x="36063" y="191488"/>
                    </a:lnTo>
                    <a:lnTo>
                      <a:pt x="35638" y="190996"/>
                    </a:lnTo>
                    <a:lnTo>
                      <a:pt x="35693" y="190125"/>
                    </a:lnTo>
                    <a:lnTo>
                      <a:pt x="36355" y="190092"/>
                    </a:lnTo>
                    <a:lnTo>
                      <a:pt x="36750" y="190589"/>
                    </a:lnTo>
                    <a:lnTo>
                      <a:pt x="36963" y="190557"/>
                    </a:lnTo>
                    <a:lnTo>
                      <a:pt x="37595" y="189626"/>
                    </a:lnTo>
                    <a:lnTo>
                      <a:pt x="37941" y="189594"/>
                    </a:lnTo>
                    <a:lnTo>
                      <a:pt x="38470" y="189220"/>
                    </a:lnTo>
                    <a:lnTo>
                      <a:pt x="39686" y="189253"/>
                    </a:lnTo>
                    <a:lnTo>
                      <a:pt x="40081" y="188912"/>
                    </a:lnTo>
                    <a:lnTo>
                      <a:pt x="40397" y="188912"/>
                    </a:lnTo>
                    <a:lnTo>
                      <a:pt x="40634" y="189220"/>
                    </a:lnTo>
                    <a:lnTo>
                      <a:pt x="40500" y="189626"/>
                    </a:lnTo>
                    <a:lnTo>
                      <a:pt x="40579" y="189967"/>
                    </a:lnTo>
                    <a:lnTo>
                      <a:pt x="41503" y="190741"/>
                    </a:lnTo>
                    <a:lnTo>
                      <a:pt x="42694" y="190990"/>
                    </a:lnTo>
                    <a:lnTo>
                      <a:pt x="43144" y="190924"/>
                    </a:lnTo>
                    <a:lnTo>
                      <a:pt x="44438" y="191363"/>
                    </a:lnTo>
                    <a:lnTo>
                      <a:pt x="45945" y="190956"/>
                    </a:lnTo>
                    <a:lnTo>
                      <a:pt x="46340" y="190616"/>
                    </a:lnTo>
                    <a:lnTo>
                      <a:pt x="46237" y="190367"/>
                    </a:lnTo>
                    <a:lnTo>
                      <a:pt x="46608" y="190301"/>
                    </a:lnTo>
                    <a:lnTo>
                      <a:pt x="48589" y="192535"/>
                    </a:lnTo>
                    <a:lnTo>
                      <a:pt x="50309" y="193407"/>
                    </a:lnTo>
                    <a:lnTo>
                      <a:pt x="51816" y="193557"/>
                    </a:lnTo>
                    <a:lnTo>
                      <a:pt x="52527" y="193899"/>
                    </a:lnTo>
                    <a:lnTo>
                      <a:pt x="52874" y="193807"/>
                    </a:lnTo>
                    <a:lnTo>
                      <a:pt x="53056" y="193374"/>
                    </a:lnTo>
                    <a:lnTo>
                      <a:pt x="54034" y="192785"/>
                    </a:lnTo>
                    <a:lnTo>
                      <a:pt x="54715" y="192752"/>
                    </a:lnTo>
                    <a:lnTo>
                      <a:pt x="55195" y="193152"/>
                    </a:lnTo>
                    <a:lnTo>
                      <a:pt x="56016" y="193460"/>
                    </a:lnTo>
                    <a:lnTo>
                      <a:pt x="57128" y="193617"/>
                    </a:lnTo>
                    <a:lnTo>
                      <a:pt x="57948" y="193899"/>
                    </a:lnTo>
                    <a:lnTo>
                      <a:pt x="58659" y="193899"/>
                    </a:lnTo>
                    <a:lnTo>
                      <a:pt x="59559" y="193682"/>
                    </a:lnTo>
                    <a:lnTo>
                      <a:pt x="62543" y="193748"/>
                    </a:lnTo>
                    <a:lnTo>
                      <a:pt x="63862" y="193499"/>
                    </a:lnTo>
                    <a:lnTo>
                      <a:pt x="66269" y="192693"/>
                    </a:lnTo>
                    <a:lnTo>
                      <a:pt x="68517" y="192136"/>
                    </a:lnTo>
                    <a:lnTo>
                      <a:pt x="75020" y="189378"/>
                    </a:lnTo>
                    <a:lnTo>
                      <a:pt x="75652" y="188912"/>
                    </a:lnTo>
                    <a:lnTo>
                      <a:pt x="75786" y="188107"/>
                    </a:lnTo>
                    <a:lnTo>
                      <a:pt x="76710" y="187268"/>
                    </a:lnTo>
                    <a:lnTo>
                      <a:pt x="77712" y="186802"/>
                    </a:lnTo>
                    <a:lnTo>
                      <a:pt x="78375" y="186213"/>
                    </a:lnTo>
                    <a:lnTo>
                      <a:pt x="80915" y="184758"/>
                    </a:lnTo>
                    <a:lnTo>
                      <a:pt x="84063" y="183861"/>
                    </a:lnTo>
                    <a:lnTo>
                      <a:pt x="87157" y="181967"/>
                    </a:lnTo>
                    <a:lnTo>
                      <a:pt x="87789" y="181345"/>
                    </a:lnTo>
                    <a:lnTo>
                      <a:pt x="88081" y="180971"/>
                    </a:lnTo>
                    <a:lnTo>
                      <a:pt x="88403" y="179975"/>
                    </a:lnTo>
                    <a:lnTo>
                      <a:pt x="88293" y="179418"/>
                    </a:lnTo>
                    <a:lnTo>
                      <a:pt x="86841" y="178173"/>
                    </a:lnTo>
                    <a:lnTo>
                      <a:pt x="86494" y="178173"/>
                    </a:lnTo>
                    <a:lnTo>
                      <a:pt x="85862" y="177584"/>
                    </a:lnTo>
                    <a:lnTo>
                      <a:pt x="85625" y="176404"/>
                    </a:lnTo>
                    <a:lnTo>
                      <a:pt x="85917" y="175874"/>
                    </a:lnTo>
                    <a:lnTo>
                      <a:pt x="86658" y="175690"/>
                    </a:lnTo>
                    <a:lnTo>
                      <a:pt x="87029" y="175815"/>
                    </a:lnTo>
                    <a:lnTo>
                      <a:pt x="87266" y="176123"/>
                    </a:lnTo>
                    <a:lnTo>
                      <a:pt x="87078" y="177027"/>
                    </a:lnTo>
                    <a:lnTo>
                      <a:pt x="86604" y="177368"/>
                    </a:lnTo>
                    <a:lnTo>
                      <a:pt x="86658" y="177898"/>
                    </a:lnTo>
                    <a:lnTo>
                      <a:pt x="88111" y="179045"/>
                    </a:lnTo>
                    <a:lnTo>
                      <a:pt x="89065" y="179078"/>
                    </a:lnTo>
                    <a:lnTo>
                      <a:pt x="89569" y="178645"/>
                    </a:lnTo>
                    <a:lnTo>
                      <a:pt x="89782" y="178115"/>
                    </a:lnTo>
                    <a:lnTo>
                      <a:pt x="92055" y="178115"/>
                    </a:lnTo>
                    <a:lnTo>
                      <a:pt x="93192" y="177341"/>
                    </a:lnTo>
                    <a:lnTo>
                      <a:pt x="94042" y="176378"/>
                    </a:lnTo>
                    <a:lnTo>
                      <a:pt x="98266" y="174544"/>
                    </a:lnTo>
                    <a:lnTo>
                      <a:pt x="99190" y="173888"/>
                    </a:lnTo>
                    <a:lnTo>
                      <a:pt x="99220" y="173613"/>
                    </a:lnTo>
                    <a:lnTo>
                      <a:pt x="98424" y="172683"/>
                    </a:lnTo>
                    <a:lnTo>
                      <a:pt x="98795" y="171471"/>
                    </a:lnTo>
                    <a:lnTo>
                      <a:pt x="99032" y="169721"/>
                    </a:lnTo>
                    <a:lnTo>
                      <a:pt x="98977" y="168922"/>
                    </a:lnTo>
                    <a:lnTo>
                      <a:pt x="98765" y="168639"/>
                    </a:lnTo>
                    <a:lnTo>
                      <a:pt x="99707" y="168267"/>
                    </a:lnTo>
                    <a:lnTo>
                      <a:pt x="100904" y="167395"/>
                    </a:lnTo>
                    <a:lnTo>
                      <a:pt x="101858" y="167113"/>
                    </a:lnTo>
                    <a:lnTo>
                      <a:pt x="103128" y="167546"/>
                    </a:lnTo>
                    <a:lnTo>
                      <a:pt x="103420" y="167952"/>
                    </a:lnTo>
                    <a:lnTo>
                      <a:pt x="104265" y="168168"/>
                    </a:lnTo>
                    <a:lnTo>
                      <a:pt x="104848" y="167611"/>
                    </a:lnTo>
                    <a:lnTo>
                      <a:pt x="104872" y="167723"/>
                    </a:lnTo>
                    <a:lnTo>
                      <a:pt x="104265" y="168358"/>
                    </a:lnTo>
                    <a:lnTo>
                      <a:pt x="104532" y="168791"/>
                    </a:lnTo>
                    <a:lnTo>
                      <a:pt x="104824" y="168883"/>
                    </a:lnTo>
                    <a:lnTo>
                      <a:pt x="104927" y="169099"/>
                    </a:lnTo>
                    <a:lnTo>
                      <a:pt x="104951" y="170494"/>
                    </a:lnTo>
                    <a:lnTo>
                      <a:pt x="105669" y="170644"/>
                    </a:lnTo>
                    <a:lnTo>
                      <a:pt x="107066" y="171451"/>
                    </a:lnTo>
                    <a:lnTo>
                      <a:pt x="108282" y="173508"/>
                    </a:lnTo>
                    <a:lnTo>
                      <a:pt x="108464" y="174255"/>
                    </a:lnTo>
                    <a:lnTo>
                      <a:pt x="108835" y="174288"/>
                    </a:lnTo>
                    <a:lnTo>
                      <a:pt x="109339" y="174072"/>
                    </a:lnTo>
                    <a:lnTo>
                      <a:pt x="109522" y="173856"/>
                    </a:lnTo>
                    <a:lnTo>
                      <a:pt x="109388" y="173174"/>
                    </a:lnTo>
                    <a:lnTo>
                      <a:pt x="109552" y="173141"/>
                    </a:lnTo>
                    <a:lnTo>
                      <a:pt x="111582" y="173050"/>
                    </a:lnTo>
                    <a:lnTo>
                      <a:pt x="111898" y="173390"/>
                    </a:lnTo>
                    <a:lnTo>
                      <a:pt x="112481" y="173548"/>
                    </a:lnTo>
                    <a:lnTo>
                      <a:pt x="112749" y="171530"/>
                    </a:lnTo>
                    <a:lnTo>
                      <a:pt x="112433" y="171372"/>
                    </a:lnTo>
                    <a:lnTo>
                      <a:pt x="112408" y="171156"/>
                    </a:lnTo>
                    <a:lnTo>
                      <a:pt x="112755" y="171372"/>
                    </a:lnTo>
                    <a:lnTo>
                      <a:pt x="112864" y="170658"/>
                    </a:lnTo>
                    <a:lnTo>
                      <a:pt x="112220" y="169761"/>
                    </a:lnTo>
                    <a:lnTo>
                      <a:pt x="112305" y="169629"/>
                    </a:lnTo>
                    <a:lnTo>
                      <a:pt x="113047" y="170468"/>
                    </a:lnTo>
                    <a:lnTo>
                      <a:pt x="112676" y="173076"/>
                    </a:lnTo>
                    <a:lnTo>
                      <a:pt x="112755" y="173449"/>
                    </a:lnTo>
                    <a:lnTo>
                      <a:pt x="113284" y="173482"/>
                    </a:lnTo>
                    <a:lnTo>
                      <a:pt x="113259" y="170743"/>
                    </a:lnTo>
                    <a:lnTo>
                      <a:pt x="113502" y="170783"/>
                    </a:lnTo>
                    <a:lnTo>
                      <a:pt x="113575" y="171032"/>
                    </a:lnTo>
                    <a:lnTo>
                      <a:pt x="113393" y="171091"/>
                    </a:lnTo>
                    <a:lnTo>
                      <a:pt x="113369" y="172145"/>
                    </a:lnTo>
                    <a:lnTo>
                      <a:pt x="113448" y="173541"/>
                    </a:lnTo>
                    <a:lnTo>
                      <a:pt x="114244" y="173508"/>
                    </a:lnTo>
                    <a:lnTo>
                      <a:pt x="114189" y="172421"/>
                    </a:lnTo>
                    <a:lnTo>
                      <a:pt x="114584" y="172512"/>
                    </a:lnTo>
                    <a:lnTo>
                      <a:pt x="115295" y="173069"/>
                    </a:lnTo>
                    <a:lnTo>
                      <a:pt x="115557" y="173508"/>
                    </a:lnTo>
                    <a:lnTo>
                      <a:pt x="116802" y="174806"/>
                    </a:lnTo>
                    <a:lnTo>
                      <a:pt x="117678" y="175336"/>
                    </a:lnTo>
                    <a:lnTo>
                      <a:pt x="118759" y="175179"/>
                    </a:lnTo>
                    <a:lnTo>
                      <a:pt x="120267" y="174681"/>
                    </a:lnTo>
                    <a:lnTo>
                      <a:pt x="123864" y="173004"/>
                    </a:lnTo>
                    <a:lnTo>
                      <a:pt x="124448" y="172879"/>
                    </a:lnTo>
                    <a:lnTo>
                      <a:pt x="125001" y="172945"/>
                    </a:lnTo>
                    <a:lnTo>
                      <a:pt x="126004" y="174465"/>
                    </a:lnTo>
                    <a:lnTo>
                      <a:pt x="126557" y="174747"/>
                    </a:lnTo>
                    <a:lnTo>
                      <a:pt x="127401" y="174655"/>
                    </a:lnTo>
                    <a:lnTo>
                      <a:pt x="128167" y="174779"/>
                    </a:lnTo>
                    <a:lnTo>
                      <a:pt x="128380" y="174530"/>
                    </a:lnTo>
                    <a:lnTo>
                      <a:pt x="128805" y="174373"/>
                    </a:lnTo>
                    <a:lnTo>
                      <a:pt x="129705" y="174340"/>
                    </a:lnTo>
                    <a:lnTo>
                      <a:pt x="131346" y="173187"/>
                    </a:lnTo>
                    <a:lnTo>
                      <a:pt x="131820" y="173062"/>
                    </a:lnTo>
                    <a:lnTo>
                      <a:pt x="132033" y="173246"/>
                    </a:lnTo>
                    <a:lnTo>
                      <a:pt x="131929" y="173462"/>
                    </a:lnTo>
                    <a:lnTo>
                      <a:pt x="133041" y="174583"/>
                    </a:lnTo>
                    <a:lnTo>
                      <a:pt x="134336" y="174550"/>
                    </a:lnTo>
                    <a:lnTo>
                      <a:pt x="137296" y="172748"/>
                    </a:lnTo>
                    <a:lnTo>
                      <a:pt x="137581" y="172440"/>
                    </a:lnTo>
                    <a:lnTo>
                      <a:pt x="137612" y="172008"/>
                    </a:lnTo>
                    <a:lnTo>
                      <a:pt x="138037" y="171824"/>
                    </a:lnTo>
                    <a:lnTo>
                      <a:pt x="138323" y="172145"/>
                    </a:lnTo>
                    <a:lnTo>
                      <a:pt x="138377" y="172512"/>
                    </a:lnTo>
                    <a:lnTo>
                      <a:pt x="139040" y="172945"/>
                    </a:lnTo>
                    <a:lnTo>
                      <a:pt x="140681" y="173443"/>
                    </a:lnTo>
                    <a:lnTo>
                      <a:pt x="141021" y="173692"/>
                    </a:lnTo>
                    <a:lnTo>
                      <a:pt x="142449" y="174065"/>
                    </a:lnTo>
                    <a:lnTo>
                      <a:pt x="142425" y="173784"/>
                    </a:lnTo>
                    <a:lnTo>
                      <a:pt x="141683" y="173567"/>
                    </a:lnTo>
                    <a:lnTo>
                      <a:pt x="140942" y="172571"/>
                    </a:lnTo>
                    <a:lnTo>
                      <a:pt x="141185" y="172696"/>
                    </a:lnTo>
                    <a:lnTo>
                      <a:pt x="141288" y="172978"/>
                    </a:lnTo>
                    <a:lnTo>
                      <a:pt x="141714" y="173384"/>
                    </a:lnTo>
                    <a:lnTo>
                      <a:pt x="142534" y="173600"/>
                    </a:lnTo>
                    <a:lnTo>
                      <a:pt x="142504" y="173194"/>
                    </a:lnTo>
                    <a:lnTo>
                      <a:pt x="142668" y="173318"/>
                    </a:lnTo>
                    <a:lnTo>
                      <a:pt x="142741" y="173875"/>
                    </a:lnTo>
                    <a:lnTo>
                      <a:pt x="143057" y="174373"/>
                    </a:lnTo>
                    <a:lnTo>
                      <a:pt x="144826" y="175802"/>
                    </a:lnTo>
                    <a:lnTo>
                      <a:pt x="146041" y="175743"/>
                    </a:lnTo>
                    <a:lnTo>
                      <a:pt x="149773" y="174223"/>
                    </a:lnTo>
                    <a:lnTo>
                      <a:pt x="151486" y="174308"/>
                    </a:lnTo>
                    <a:lnTo>
                      <a:pt x="152149" y="174084"/>
                    </a:lnTo>
                    <a:lnTo>
                      <a:pt x="152623" y="173436"/>
                    </a:lnTo>
                    <a:lnTo>
                      <a:pt x="152386" y="170881"/>
                    </a:lnTo>
                    <a:lnTo>
                      <a:pt x="152994" y="170258"/>
                    </a:lnTo>
                    <a:lnTo>
                      <a:pt x="153547" y="170258"/>
                    </a:lnTo>
                    <a:lnTo>
                      <a:pt x="153972" y="170730"/>
                    </a:lnTo>
                    <a:lnTo>
                      <a:pt x="154683" y="171012"/>
                    </a:lnTo>
                    <a:lnTo>
                      <a:pt x="155346" y="170887"/>
                    </a:lnTo>
                    <a:lnTo>
                      <a:pt x="155589" y="171280"/>
                    </a:lnTo>
                    <a:lnTo>
                      <a:pt x="155905" y="171280"/>
                    </a:lnTo>
                    <a:lnTo>
                      <a:pt x="156008" y="171071"/>
                    </a:lnTo>
                    <a:lnTo>
                      <a:pt x="156354" y="171254"/>
                    </a:lnTo>
                    <a:lnTo>
                      <a:pt x="156512" y="171785"/>
                    </a:lnTo>
                    <a:lnTo>
                      <a:pt x="156907" y="172191"/>
                    </a:lnTo>
                    <a:lnTo>
                      <a:pt x="158494" y="172598"/>
                    </a:lnTo>
                    <a:lnTo>
                      <a:pt x="158968" y="172938"/>
                    </a:lnTo>
                    <a:lnTo>
                      <a:pt x="159387" y="173659"/>
                    </a:lnTo>
                    <a:lnTo>
                      <a:pt x="159551" y="174491"/>
                    </a:lnTo>
                    <a:lnTo>
                      <a:pt x="160268" y="174734"/>
                    </a:lnTo>
                    <a:lnTo>
                      <a:pt x="160341" y="174989"/>
                    </a:lnTo>
                    <a:lnTo>
                      <a:pt x="160894" y="175612"/>
                    </a:lnTo>
                    <a:lnTo>
                      <a:pt x="161557" y="176267"/>
                    </a:lnTo>
                    <a:lnTo>
                      <a:pt x="162140" y="176608"/>
                    </a:lnTo>
                    <a:lnTo>
                      <a:pt x="162645" y="177413"/>
                    </a:lnTo>
                    <a:lnTo>
                      <a:pt x="164389" y="177256"/>
                    </a:lnTo>
                    <a:lnTo>
                      <a:pt x="164863" y="177341"/>
                    </a:lnTo>
                    <a:lnTo>
                      <a:pt x="164887" y="176634"/>
                    </a:lnTo>
                    <a:lnTo>
                      <a:pt x="165173" y="176627"/>
                    </a:lnTo>
                    <a:lnTo>
                      <a:pt x="165598" y="177007"/>
                    </a:lnTo>
                    <a:lnTo>
                      <a:pt x="166182" y="176758"/>
                    </a:lnTo>
                    <a:lnTo>
                      <a:pt x="167373" y="177256"/>
                    </a:lnTo>
                    <a:lnTo>
                      <a:pt x="167664" y="177164"/>
                    </a:lnTo>
                    <a:lnTo>
                      <a:pt x="167586" y="176824"/>
                    </a:lnTo>
                    <a:lnTo>
                      <a:pt x="167932" y="176765"/>
                    </a:lnTo>
                    <a:lnTo>
                      <a:pt x="168619" y="177636"/>
                    </a:lnTo>
                    <a:lnTo>
                      <a:pt x="168910" y="177820"/>
                    </a:lnTo>
                    <a:lnTo>
                      <a:pt x="169014" y="178416"/>
                    </a:lnTo>
                    <a:lnTo>
                      <a:pt x="169196" y="178540"/>
                    </a:lnTo>
                    <a:lnTo>
                      <a:pt x="169512" y="178481"/>
                    </a:lnTo>
                    <a:lnTo>
                      <a:pt x="170120" y="177676"/>
                    </a:lnTo>
                    <a:lnTo>
                      <a:pt x="170351" y="177551"/>
                    </a:lnTo>
                    <a:lnTo>
                      <a:pt x="170168" y="178298"/>
                    </a:lnTo>
                    <a:lnTo>
                      <a:pt x="169190" y="179320"/>
                    </a:lnTo>
                    <a:lnTo>
                      <a:pt x="168953" y="179877"/>
                    </a:lnTo>
                    <a:lnTo>
                      <a:pt x="169111" y="180002"/>
                    </a:lnTo>
                    <a:lnTo>
                      <a:pt x="169700" y="179595"/>
                    </a:lnTo>
                    <a:lnTo>
                      <a:pt x="169931" y="180277"/>
                    </a:lnTo>
                    <a:lnTo>
                      <a:pt x="171463" y="179379"/>
                    </a:lnTo>
                    <a:lnTo>
                      <a:pt x="172338" y="179563"/>
                    </a:lnTo>
                    <a:lnTo>
                      <a:pt x="172441" y="179065"/>
                    </a:lnTo>
                    <a:lnTo>
                      <a:pt x="171858" y="178291"/>
                    </a:lnTo>
                    <a:lnTo>
                      <a:pt x="171803" y="177793"/>
                    </a:lnTo>
                    <a:lnTo>
                      <a:pt x="172277" y="178075"/>
                    </a:lnTo>
                    <a:lnTo>
                      <a:pt x="172988" y="178042"/>
                    </a:lnTo>
                    <a:lnTo>
                      <a:pt x="173280" y="177610"/>
                    </a:lnTo>
                    <a:lnTo>
                      <a:pt x="174684" y="177204"/>
                    </a:lnTo>
                    <a:lnTo>
                      <a:pt x="175292" y="176798"/>
                    </a:lnTo>
                    <a:lnTo>
                      <a:pt x="175881" y="176791"/>
                    </a:lnTo>
                    <a:lnTo>
                      <a:pt x="176483" y="177073"/>
                    </a:lnTo>
                    <a:lnTo>
                      <a:pt x="176908" y="177105"/>
                    </a:lnTo>
                    <a:lnTo>
                      <a:pt x="177540" y="177105"/>
                    </a:lnTo>
                    <a:lnTo>
                      <a:pt x="178890" y="176798"/>
                    </a:lnTo>
                    <a:lnTo>
                      <a:pt x="180530" y="175526"/>
                    </a:lnTo>
                    <a:lnTo>
                      <a:pt x="181643" y="175120"/>
                    </a:lnTo>
                    <a:lnTo>
                      <a:pt x="181855" y="175153"/>
                    </a:lnTo>
                    <a:lnTo>
                      <a:pt x="182147" y="175526"/>
                    </a:lnTo>
                    <a:lnTo>
                      <a:pt x="182627" y="175211"/>
                    </a:lnTo>
                    <a:lnTo>
                      <a:pt x="183788" y="176057"/>
                    </a:lnTo>
                    <a:lnTo>
                      <a:pt x="184128" y="177079"/>
                    </a:lnTo>
                    <a:lnTo>
                      <a:pt x="184791" y="176482"/>
                    </a:lnTo>
                    <a:lnTo>
                      <a:pt x="184894" y="177577"/>
                    </a:lnTo>
                    <a:lnTo>
                      <a:pt x="185684" y="177951"/>
                    </a:lnTo>
                    <a:lnTo>
                      <a:pt x="186055" y="177951"/>
                    </a:lnTo>
                    <a:lnTo>
                      <a:pt x="186134" y="177269"/>
                    </a:lnTo>
                    <a:lnTo>
                      <a:pt x="186401" y="177112"/>
                    </a:lnTo>
                    <a:lnTo>
                      <a:pt x="186219" y="177951"/>
                    </a:lnTo>
                    <a:lnTo>
                      <a:pt x="187750" y="178789"/>
                    </a:lnTo>
                    <a:lnTo>
                      <a:pt x="189282" y="179470"/>
                    </a:lnTo>
                    <a:lnTo>
                      <a:pt x="189914" y="179162"/>
                    </a:lnTo>
                    <a:lnTo>
                      <a:pt x="190813" y="179196"/>
                    </a:lnTo>
                    <a:lnTo>
                      <a:pt x="191166" y="179438"/>
                    </a:lnTo>
                    <a:lnTo>
                      <a:pt x="191926" y="180683"/>
                    </a:lnTo>
                    <a:lnTo>
                      <a:pt x="191743" y="181181"/>
                    </a:lnTo>
                    <a:lnTo>
                      <a:pt x="192673" y="182478"/>
                    </a:lnTo>
                    <a:lnTo>
                      <a:pt x="194387" y="184090"/>
                    </a:lnTo>
                    <a:lnTo>
                      <a:pt x="195049" y="184097"/>
                    </a:lnTo>
                    <a:lnTo>
                      <a:pt x="195523" y="184437"/>
                    </a:lnTo>
                    <a:lnTo>
                      <a:pt x="196709" y="184372"/>
                    </a:lnTo>
                    <a:lnTo>
                      <a:pt x="197395" y="184588"/>
                    </a:lnTo>
                    <a:lnTo>
                      <a:pt x="198240" y="184588"/>
                    </a:lnTo>
                    <a:lnTo>
                      <a:pt x="199322" y="184280"/>
                    </a:lnTo>
                    <a:lnTo>
                      <a:pt x="202968" y="183690"/>
                    </a:lnTo>
                    <a:lnTo>
                      <a:pt x="204105" y="183278"/>
                    </a:lnTo>
                    <a:lnTo>
                      <a:pt x="204555" y="183251"/>
                    </a:lnTo>
                    <a:lnTo>
                      <a:pt x="205983" y="182504"/>
                    </a:lnTo>
                    <a:lnTo>
                      <a:pt x="206961" y="181633"/>
                    </a:lnTo>
                    <a:lnTo>
                      <a:pt x="207253" y="182007"/>
                    </a:lnTo>
                    <a:lnTo>
                      <a:pt x="208207" y="182438"/>
                    </a:lnTo>
                    <a:lnTo>
                      <a:pt x="209714" y="182845"/>
                    </a:lnTo>
                    <a:lnTo>
                      <a:pt x="211167" y="182878"/>
                    </a:lnTo>
                    <a:lnTo>
                      <a:pt x="212249" y="182596"/>
                    </a:lnTo>
                    <a:lnTo>
                      <a:pt x="213677" y="182596"/>
                    </a:lnTo>
                    <a:lnTo>
                      <a:pt x="214844" y="182714"/>
                    </a:lnTo>
                    <a:lnTo>
                      <a:pt x="216004" y="183278"/>
                    </a:lnTo>
                    <a:lnTo>
                      <a:pt x="217645" y="183218"/>
                    </a:lnTo>
                    <a:lnTo>
                      <a:pt x="222459" y="183507"/>
                    </a:lnTo>
                    <a:lnTo>
                      <a:pt x="226597" y="181659"/>
                    </a:lnTo>
                    <a:lnTo>
                      <a:pt x="229594" y="180585"/>
                    </a:lnTo>
                    <a:lnTo>
                      <a:pt x="237154" y="177047"/>
                    </a:lnTo>
                    <a:lnTo>
                      <a:pt x="239864" y="175972"/>
                    </a:lnTo>
                    <a:lnTo>
                      <a:pt x="243857" y="175821"/>
                    </a:lnTo>
                    <a:lnTo>
                      <a:pt x="246999" y="174131"/>
                    </a:lnTo>
                    <a:lnTo>
                      <a:pt x="249710" y="172898"/>
                    </a:lnTo>
                    <a:lnTo>
                      <a:pt x="250707" y="170127"/>
                    </a:lnTo>
                    <a:lnTo>
                      <a:pt x="251703" y="168896"/>
                    </a:lnTo>
                    <a:lnTo>
                      <a:pt x="253843" y="168280"/>
                    </a:lnTo>
                    <a:lnTo>
                      <a:pt x="253843" y="166589"/>
                    </a:lnTo>
                    <a:lnTo>
                      <a:pt x="251703" y="164283"/>
                    </a:lnTo>
                    <a:lnTo>
                      <a:pt x="250421" y="164132"/>
                    </a:lnTo>
                    <a:lnTo>
                      <a:pt x="248853" y="162284"/>
                    </a:lnTo>
                    <a:lnTo>
                      <a:pt x="246307" y="160895"/>
                    </a:lnTo>
                    <a:lnTo>
                      <a:pt x="246088" y="160581"/>
                    </a:lnTo>
                    <a:lnTo>
                      <a:pt x="245456" y="160240"/>
                    </a:lnTo>
                    <a:lnTo>
                      <a:pt x="244185" y="159991"/>
                    </a:lnTo>
                    <a:lnTo>
                      <a:pt x="243104" y="160175"/>
                    </a:lnTo>
                    <a:lnTo>
                      <a:pt x="242678" y="159926"/>
                    </a:lnTo>
                    <a:lnTo>
                      <a:pt x="242654" y="159683"/>
                    </a:lnTo>
                    <a:lnTo>
                      <a:pt x="242763" y="159585"/>
                    </a:lnTo>
                    <a:lnTo>
                      <a:pt x="242976" y="159991"/>
                    </a:lnTo>
                    <a:lnTo>
                      <a:pt x="243189" y="160083"/>
                    </a:lnTo>
                    <a:lnTo>
                      <a:pt x="243268" y="159899"/>
                    </a:lnTo>
                    <a:lnTo>
                      <a:pt x="242976" y="159434"/>
                    </a:lnTo>
                    <a:lnTo>
                      <a:pt x="243000" y="159080"/>
                    </a:lnTo>
                    <a:lnTo>
                      <a:pt x="243663" y="158845"/>
                    </a:lnTo>
                    <a:lnTo>
                      <a:pt x="243894" y="158589"/>
                    </a:lnTo>
                    <a:lnTo>
                      <a:pt x="244009" y="158589"/>
                    </a:lnTo>
                    <a:lnTo>
                      <a:pt x="244192" y="158936"/>
                    </a:lnTo>
                    <a:lnTo>
                      <a:pt x="244374" y="158655"/>
                    </a:lnTo>
                    <a:lnTo>
                      <a:pt x="244034" y="157285"/>
                    </a:lnTo>
                    <a:lnTo>
                      <a:pt x="243420" y="156545"/>
                    </a:lnTo>
                    <a:lnTo>
                      <a:pt x="243420" y="156263"/>
                    </a:lnTo>
                    <a:lnTo>
                      <a:pt x="244003" y="156296"/>
                    </a:lnTo>
                    <a:lnTo>
                      <a:pt x="248020" y="153039"/>
                    </a:lnTo>
                    <a:lnTo>
                      <a:pt x="248428" y="155673"/>
                    </a:lnTo>
                    <a:lnTo>
                      <a:pt x="250281" y="158445"/>
                    </a:lnTo>
                    <a:lnTo>
                      <a:pt x="251995" y="160443"/>
                    </a:lnTo>
                    <a:lnTo>
                      <a:pt x="254420" y="162906"/>
                    </a:lnTo>
                    <a:lnTo>
                      <a:pt x="255848" y="164755"/>
                    </a:lnTo>
                    <a:lnTo>
                      <a:pt x="257848" y="165521"/>
                    </a:lnTo>
                    <a:lnTo>
                      <a:pt x="261555" y="165063"/>
                    </a:lnTo>
                    <a:lnTo>
                      <a:pt x="263840" y="164139"/>
                    </a:lnTo>
                    <a:lnTo>
                      <a:pt x="267833" y="165063"/>
                    </a:lnTo>
                    <a:lnTo>
                      <a:pt x="269115" y="162290"/>
                    </a:lnTo>
                    <a:lnTo>
                      <a:pt x="270890" y="161400"/>
                    </a:lnTo>
                    <a:close/>
                    <a:moveTo>
                      <a:pt x="66348" y="73365"/>
                    </a:moveTo>
                    <a:lnTo>
                      <a:pt x="67034" y="73503"/>
                    </a:lnTo>
                    <a:lnTo>
                      <a:pt x="67138" y="73824"/>
                    </a:lnTo>
                    <a:lnTo>
                      <a:pt x="66427" y="73883"/>
                    </a:lnTo>
                    <a:lnTo>
                      <a:pt x="66080" y="73542"/>
                    </a:lnTo>
                    <a:lnTo>
                      <a:pt x="66348" y="73365"/>
                    </a:lnTo>
                    <a:close/>
                    <a:moveTo>
                      <a:pt x="127857" y="58682"/>
                    </a:moveTo>
                    <a:lnTo>
                      <a:pt x="128410" y="58891"/>
                    </a:lnTo>
                    <a:lnTo>
                      <a:pt x="128514" y="59199"/>
                    </a:lnTo>
                    <a:lnTo>
                      <a:pt x="128410" y="59396"/>
                    </a:lnTo>
                    <a:lnTo>
                      <a:pt x="128386" y="61558"/>
                    </a:lnTo>
                    <a:lnTo>
                      <a:pt x="128204" y="61243"/>
                    </a:lnTo>
                    <a:lnTo>
                      <a:pt x="127754" y="61276"/>
                    </a:lnTo>
                    <a:lnTo>
                      <a:pt x="127572" y="61152"/>
                    </a:lnTo>
                    <a:lnTo>
                      <a:pt x="127438" y="60936"/>
                    </a:lnTo>
                    <a:lnTo>
                      <a:pt x="127438" y="60372"/>
                    </a:lnTo>
                    <a:lnTo>
                      <a:pt x="127122" y="59999"/>
                    </a:lnTo>
                    <a:lnTo>
                      <a:pt x="127067" y="59153"/>
                    </a:lnTo>
                    <a:lnTo>
                      <a:pt x="127171" y="58714"/>
                    </a:lnTo>
                    <a:lnTo>
                      <a:pt x="127857" y="58682"/>
                    </a:lnTo>
                    <a:close/>
                    <a:moveTo>
                      <a:pt x="256006" y="48552"/>
                    </a:moveTo>
                    <a:lnTo>
                      <a:pt x="256772" y="48958"/>
                    </a:lnTo>
                    <a:lnTo>
                      <a:pt x="257574" y="50459"/>
                    </a:lnTo>
                    <a:lnTo>
                      <a:pt x="257677" y="52405"/>
                    </a:lnTo>
                    <a:lnTo>
                      <a:pt x="257890" y="53309"/>
                    </a:lnTo>
                    <a:lnTo>
                      <a:pt x="257653" y="53309"/>
                    </a:lnTo>
                    <a:lnTo>
                      <a:pt x="256754" y="52713"/>
                    </a:lnTo>
                    <a:lnTo>
                      <a:pt x="255167" y="52778"/>
                    </a:lnTo>
                    <a:lnTo>
                      <a:pt x="254797" y="52654"/>
                    </a:lnTo>
                    <a:lnTo>
                      <a:pt x="254347" y="52372"/>
                    </a:lnTo>
                    <a:lnTo>
                      <a:pt x="253897" y="51743"/>
                    </a:lnTo>
                    <a:lnTo>
                      <a:pt x="253685" y="50675"/>
                    </a:lnTo>
                    <a:lnTo>
                      <a:pt x="253818" y="49738"/>
                    </a:lnTo>
                    <a:lnTo>
                      <a:pt x="255350" y="48637"/>
                    </a:lnTo>
                    <a:lnTo>
                      <a:pt x="256006" y="48552"/>
                    </a:lnTo>
                    <a:close/>
                    <a:moveTo>
                      <a:pt x="83820" y="0"/>
                    </a:moveTo>
                    <a:lnTo>
                      <a:pt x="84325" y="649"/>
                    </a:lnTo>
                    <a:lnTo>
                      <a:pt x="84306" y="1402"/>
                    </a:lnTo>
                    <a:lnTo>
                      <a:pt x="83668" y="1966"/>
                    </a:lnTo>
                    <a:lnTo>
                      <a:pt x="83140" y="1684"/>
                    </a:lnTo>
                    <a:lnTo>
                      <a:pt x="83115" y="930"/>
                    </a:lnTo>
                    <a:lnTo>
                      <a:pt x="83431" y="301"/>
                    </a:lnTo>
                    <a:lnTo>
                      <a:pt x="8382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09155DA-E5E9-B31E-E066-404D4A3ADC70}"/>
                  </a:ext>
                </a:extLst>
              </p:cNvPr>
              <p:cNvSpPr/>
              <p:nvPr/>
            </p:nvSpPr>
            <p:spPr>
              <a:xfrm rot="21318980">
                <a:off x="9180820" y="2771404"/>
                <a:ext cx="112943" cy="80801"/>
              </a:xfrm>
              <a:custGeom>
                <a:avLst/>
                <a:gdLst>
                  <a:gd name="connsiteX0" fmla="*/ 5543 w 112943"/>
                  <a:gd name="connsiteY0" fmla="*/ 32826 h 80801"/>
                  <a:gd name="connsiteX1" fmla="*/ 5913 w 112943"/>
                  <a:gd name="connsiteY1" fmla="*/ 33075 h 80801"/>
                  <a:gd name="connsiteX2" fmla="*/ 6229 w 112943"/>
                  <a:gd name="connsiteY2" fmla="*/ 32826 h 80801"/>
                  <a:gd name="connsiteX3" fmla="*/ 6229 w 112943"/>
                  <a:gd name="connsiteY3" fmla="*/ 32610 h 80801"/>
                  <a:gd name="connsiteX4" fmla="*/ 7469 w 112943"/>
                  <a:gd name="connsiteY4" fmla="*/ 31549 h 80801"/>
                  <a:gd name="connsiteX5" fmla="*/ 7816 w 112943"/>
                  <a:gd name="connsiteY5" fmla="*/ 30952 h 80801"/>
                  <a:gd name="connsiteX6" fmla="*/ 12307 w 112943"/>
                  <a:gd name="connsiteY6" fmla="*/ 25449 h 80801"/>
                  <a:gd name="connsiteX7" fmla="*/ 12860 w 112943"/>
                  <a:gd name="connsiteY7" fmla="*/ 24571 h 80801"/>
                  <a:gd name="connsiteX8" fmla="*/ 13917 w 112943"/>
                  <a:gd name="connsiteY8" fmla="*/ 23568 h 80801"/>
                  <a:gd name="connsiteX9" fmla="*/ 14100 w 112943"/>
                  <a:gd name="connsiteY9" fmla="*/ 22913 h 80801"/>
                  <a:gd name="connsiteX10" fmla="*/ 14762 w 112943"/>
                  <a:gd name="connsiteY10" fmla="*/ 22068 h 80801"/>
                  <a:gd name="connsiteX11" fmla="*/ 15267 w 112943"/>
                  <a:gd name="connsiteY11" fmla="*/ 21753 h 80801"/>
                  <a:gd name="connsiteX12" fmla="*/ 18068 w 112943"/>
                  <a:gd name="connsiteY12" fmla="*/ 18281 h 80801"/>
                  <a:gd name="connsiteX13" fmla="*/ 20207 w 112943"/>
                  <a:gd name="connsiteY13" fmla="*/ 15214 h 80801"/>
                  <a:gd name="connsiteX14" fmla="*/ 24249 w 112943"/>
                  <a:gd name="connsiteY14" fmla="*/ 8917 h 80801"/>
                  <a:gd name="connsiteX15" fmla="*/ 24620 w 112943"/>
                  <a:gd name="connsiteY15" fmla="*/ 8197 h 80801"/>
                  <a:gd name="connsiteX16" fmla="*/ 24644 w 112943"/>
                  <a:gd name="connsiteY16" fmla="*/ 7725 h 80801"/>
                  <a:gd name="connsiteX17" fmla="*/ 24407 w 112943"/>
                  <a:gd name="connsiteY17" fmla="*/ 7601 h 80801"/>
                  <a:gd name="connsiteX18" fmla="*/ 24298 w 112943"/>
                  <a:gd name="connsiteY18" fmla="*/ 7286 h 80801"/>
                  <a:gd name="connsiteX19" fmla="*/ 24802 w 112943"/>
                  <a:gd name="connsiteY19" fmla="*/ 7352 h 80801"/>
                  <a:gd name="connsiteX20" fmla="*/ 24377 w 112943"/>
                  <a:gd name="connsiteY20" fmla="*/ 6913 h 80801"/>
                  <a:gd name="connsiteX21" fmla="*/ 24644 w 112943"/>
                  <a:gd name="connsiteY21" fmla="*/ 6539 h 80801"/>
                  <a:gd name="connsiteX22" fmla="*/ 25197 w 112943"/>
                  <a:gd name="connsiteY22" fmla="*/ 6945 h 80801"/>
                  <a:gd name="connsiteX23" fmla="*/ 25331 w 112943"/>
                  <a:gd name="connsiteY23" fmla="*/ 6257 h 80801"/>
                  <a:gd name="connsiteX24" fmla="*/ 24778 w 112943"/>
                  <a:gd name="connsiteY24" fmla="*/ 5694 h 80801"/>
                  <a:gd name="connsiteX25" fmla="*/ 24990 w 112943"/>
                  <a:gd name="connsiteY25" fmla="*/ 5628 h 80801"/>
                  <a:gd name="connsiteX26" fmla="*/ 25519 w 112943"/>
                  <a:gd name="connsiteY26" fmla="*/ 6257 h 80801"/>
                  <a:gd name="connsiteX27" fmla="*/ 25701 w 112943"/>
                  <a:gd name="connsiteY27" fmla="*/ 6257 h 80801"/>
                  <a:gd name="connsiteX28" fmla="*/ 26364 w 112943"/>
                  <a:gd name="connsiteY28" fmla="*/ 5347 h 80801"/>
                  <a:gd name="connsiteX29" fmla="*/ 26419 w 112943"/>
                  <a:gd name="connsiteY29" fmla="*/ 4875 h 80801"/>
                  <a:gd name="connsiteX30" fmla="*/ 26631 w 112943"/>
                  <a:gd name="connsiteY30" fmla="*/ 4626 h 80801"/>
                  <a:gd name="connsiteX31" fmla="*/ 26394 w 112943"/>
                  <a:gd name="connsiteY31" fmla="*/ 4626 h 80801"/>
                  <a:gd name="connsiteX32" fmla="*/ 26182 w 112943"/>
                  <a:gd name="connsiteY32" fmla="*/ 4940 h 80801"/>
                  <a:gd name="connsiteX33" fmla="*/ 25732 w 112943"/>
                  <a:gd name="connsiteY33" fmla="*/ 5098 h 80801"/>
                  <a:gd name="connsiteX34" fmla="*/ 25598 w 112943"/>
                  <a:gd name="connsiteY34" fmla="*/ 5314 h 80801"/>
                  <a:gd name="connsiteX35" fmla="*/ 25416 w 112943"/>
                  <a:gd name="connsiteY35" fmla="*/ 5222 h 80801"/>
                  <a:gd name="connsiteX36" fmla="*/ 25471 w 112943"/>
                  <a:gd name="connsiteY36" fmla="*/ 4783 h 80801"/>
                  <a:gd name="connsiteX37" fmla="*/ 26182 w 112943"/>
                  <a:gd name="connsiteY37" fmla="*/ 4062 h 80801"/>
                  <a:gd name="connsiteX38" fmla="*/ 26394 w 112943"/>
                  <a:gd name="connsiteY38" fmla="*/ 4062 h 80801"/>
                  <a:gd name="connsiteX39" fmla="*/ 26868 w 112943"/>
                  <a:gd name="connsiteY39" fmla="*/ 3433 h 80801"/>
                  <a:gd name="connsiteX40" fmla="*/ 27105 w 112943"/>
                  <a:gd name="connsiteY40" fmla="*/ 3368 h 80801"/>
                  <a:gd name="connsiteX41" fmla="*/ 27288 w 112943"/>
                  <a:gd name="connsiteY41" fmla="*/ 3807 h 80801"/>
                  <a:gd name="connsiteX42" fmla="*/ 27288 w 112943"/>
                  <a:gd name="connsiteY42" fmla="*/ 4652 h 80801"/>
                  <a:gd name="connsiteX43" fmla="*/ 26972 w 112943"/>
                  <a:gd name="connsiteY43" fmla="*/ 5058 h 80801"/>
                  <a:gd name="connsiteX44" fmla="*/ 26996 w 112943"/>
                  <a:gd name="connsiteY44" fmla="*/ 5274 h 80801"/>
                  <a:gd name="connsiteX45" fmla="*/ 27367 w 112943"/>
                  <a:gd name="connsiteY45" fmla="*/ 5366 h 80801"/>
                  <a:gd name="connsiteX46" fmla="*/ 27950 w 112943"/>
                  <a:gd name="connsiteY46" fmla="*/ 5242 h 80801"/>
                  <a:gd name="connsiteX47" fmla="*/ 28455 w 112943"/>
                  <a:gd name="connsiteY47" fmla="*/ 5491 h 80801"/>
                  <a:gd name="connsiteX48" fmla="*/ 30253 w 112943"/>
                  <a:gd name="connsiteY48" fmla="*/ 7279 h 80801"/>
                  <a:gd name="connsiteX49" fmla="*/ 30728 w 112943"/>
                  <a:gd name="connsiteY49" fmla="*/ 8564 h 80801"/>
                  <a:gd name="connsiteX50" fmla="*/ 32180 w 112943"/>
                  <a:gd name="connsiteY50" fmla="*/ 9723 h 80801"/>
                  <a:gd name="connsiteX51" fmla="*/ 32259 w 112943"/>
                  <a:gd name="connsiteY51" fmla="*/ 10287 h 80801"/>
                  <a:gd name="connsiteX52" fmla="*/ 31414 w 112943"/>
                  <a:gd name="connsiteY52" fmla="*/ 11257 h 80801"/>
                  <a:gd name="connsiteX53" fmla="*/ 31469 w 112943"/>
                  <a:gd name="connsiteY53" fmla="*/ 11820 h 80801"/>
                  <a:gd name="connsiteX54" fmla="*/ 31287 w 112943"/>
                  <a:gd name="connsiteY54" fmla="*/ 12167 h 80801"/>
                  <a:gd name="connsiteX55" fmla="*/ 30758 w 112943"/>
                  <a:gd name="connsiteY55" fmla="*/ 12233 h 80801"/>
                  <a:gd name="connsiteX56" fmla="*/ 29755 w 112943"/>
                  <a:gd name="connsiteY56" fmla="*/ 12796 h 80801"/>
                  <a:gd name="connsiteX57" fmla="*/ 29621 w 112943"/>
                  <a:gd name="connsiteY57" fmla="*/ 13707 h 80801"/>
                  <a:gd name="connsiteX58" fmla="*/ 30174 w 112943"/>
                  <a:gd name="connsiteY58" fmla="*/ 13301 h 80801"/>
                  <a:gd name="connsiteX59" fmla="*/ 30253 w 112943"/>
                  <a:gd name="connsiteY59" fmla="*/ 12927 h 80801"/>
                  <a:gd name="connsiteX60" fmla="*/ 30411 w 112943"/>
                  <a:gd name="connsiteY60" fmla="*/ 12836 h 80801"/>
                  <a:gd name="connsiteX61" fmla="*/ 30728 w 112943"/>
                  <a:gd name="connsiteY61" fmla="*/ 12770 h 80801"/>
                  <a:gd name="connsiteX62" fmla="*/ 30673 w 112943"/>
                  <a:gd name="connsiteY62" fmla="*/ 13425 h 80801"/>
                  <a:gd name="connsiteX63" fmla="*/ 30831 w 112943"/>
                  <a:gd name="connsiteY63" fmla="*/ 13615 h 80801"/>
                  <a:gd name="connsiteX64" fmla="*/ 31706 w 112943"/>
                  <a:gd name="connsiteY64" fmla="*/ 13085 h 80801"/>
                  <a:gd name="connsiteX65" fmla="*/ 31919 w 112943"/>
                  <a:gd name="connsiteY65" fmla="*/ 12803 h 80801"/>
                  <a:gd name="connsiteX66" fmla="*/ 32344 w 112943"/>
                  <a:gd name="connsiteY66" fmla="*/ 12646 h 80801"/>
                  <a:gd name="connsiteX67" fmla="*/ 32873 w 112943"/>
                  <a:gd name="connsiteY67" fmla="*/ 11551 h 80801"/>
                  <a:gd name="connsiteX68" fmla="*/ 32691 w 112943"/>
                  <a:gd name="connsiteY68" fmla="*/ 10143 h 80801"/>
                  <a:gd name="connsiteX69" fmla="*/ 32982 w 112943"/>
                  <a:gd name="connsiteY69" fmla="*/ 10267 h 80801"/>
                  <a:gd name="connsiteX70" fmla="*/ 33140 w 112943"/>
                  <a:gd name="connsiteY70" fmla="*/ 9920 h 80801"/>
                  <a:gd name="connsiteX71" fmla="*/ 32928 w 112943"/>
                  <a:gd name="connsiteY71" fmla="*/ 9828 h 80801"/>
                  <a:gd name="connsiteX72" fmla="*/ 32903 w 112943"/>
                  <a:gd name="connsiteY72" fmla="*/ 9986 h 80801"/>
                  <a:gd name="connsiteX73" fmla="*/ 32666 w 112943"/>
                  <a:gd name="connsiteY73" fmla="*/ 9953 h 80801"/>
                  <a:gd name="connsiteX74" fmla="*/ 32563 w 112943"/>
                  <a:gd name="connsiteY74" fmla="*/ 9422 h 80801"/>
                  <a:gd name="connsiteX75" fmla="*/ 32216 w 112943"/>
                  <a:gd name="connsiteY75" fmla="*/ 8793 h 80801"/>
                  <a:gd name="connsiteX76" fmla="*/ 31925 w 112943"/>
                  <a:gd name="connsiteY76" fmla="*/ 8511 h 80801"/>
                  <a:gd name="connsiteX77" fmla="*/ 31530 w 112943"/>
                  <a:gd name="connsiteY77" fmla="*/ 8603 h 80801"/>
                  <a:gd name="connsiteX78" fmla="*/ 31293 w 112943"/>
                  <a:gd name="connsiteY78" fmla="*/ 8446 h 80801"/>
                  <a:gd name="connsiteX79" fmla="*/ 30764 w 112943"/>
                  <a:gd name="connsiteY79" fmla="*/ 7194 h 80801"/>
                  <a:gd name="connsiteX80" fmla="*/ 30102 w 112943"/>
                  <a:gd name="connsiteY80" fmla="*/ 6723 h 80801"/>
                  <a:gd name="connsiteX81" fmla="*/ 28704 w 112943"/>
                  <a:gd name="connsiteY81" fmla="*/ 5248 h 80801"/>
                  <a:gd name="connsiteX82" fmla="*/ 28333 w 112943"/>
                  <a:gd name="connsiteY82" fmla="*/ 4999 h 80801"/>
                  <a:gd name="connsiteX83" fmla="*/ 27221 w 112943"/>
                  <a:gd name="connsiteY83" fmla="*/ 5189 h 80801"/>
                  <a:gd name="connsiteX84" fmla="*/ 27197 w 112943"/>
                  <a:gd name="connsiteY84" fmla="*/ 4973 h 80801"/>
                  <a:gd name="connsiteX85" fmla="*/ 27537 w 112943"/>
                  <a:gd name="connsiteY85" fmla="*/ 4534 h 80801"/>
                  <a:gd name="connsiteX86" fmla="*/ 27458 w 112943"/>
                  <a:gd name="connsiteY86" fmla="*/ 4128 h 80801"/>
                  <a:gd name="connsiteX87" fmla="*/ 28224 w 112943"/>
                  <a:gd name="connsiteY87" fmla="*/ 3781 h 80801"/>
                  <a:gd name="connsiteX88" fmla="*/ 30788 w 112943"/>
                  <a:gd name="connsiteY88" fmla="*/ 1651 h 80801"/>
                  <a:gd name="connsiteX89" fmla="*/ 31135 w 112943"/>
                  <a:gd name="connsiteY89" fmla="*/ 1206 h 80801"/>
                  <a:gd name="connsiteX90" fmla="*/ 32314 w 112943"/>
                  <a:gd name="connsiteY90" fmla="*/ 1992 h 80801"/>
                  <a:gd name="connsiteX91" fmla="*/ 34793 w 112943"/>
                  <a:gd name="connsiteY91" fmla="*/ 2608 h 80801"/>
                  <a:gd name="connsiteX92" fmla="*/ 35747 w 112943"/>
                  <a:gd name="connsiteY92" fmla="*/ 2575 h 80801"/>
                  <a:gd name="connsiteX93" fmla="*/ 36987 w 112943"/>
                  <a:gd name="connsiteY93" fmla="*/ 2352 h 80801"/>
                  <a:gd name="connsiteX94" fmla="*/ 39127 w 112943"/>
                  <a:gd name="connsiteY94" fmla="*/ 1599 h 80801"/>
                  <a:gd name="connsiteX95" fmla="*/ 41217 w 112943"/>
                  <a:gd name="connsiteY95" fmla="*/ 688 h 80801"/>
                  <a:gd name="connsiteX96" fmla="*/ 42275 w 112943"/>
                  <a:gd name="connsiteY96" fmla="*/ 0 h 80801"/>
                  <a:gd name="connsiteX97" fmla="*/ 43387 w 112943"/>
                  <a:gd name="connsiteY97" fmla="*/ 2726 h 80801"/>
                  <a:gd name="connsiteX98" fmla="*/ 43387 w 112943"/>
                  <a:gd name="connsiteY98" fmla="*/ 2726 h 80801"/>
                  <a:gd name="connsiteX99" fmla="*/ 44365 w 112943"/>
                  <a:gd name="connsiteY99" fmla="*/ 3918 h 80801"/>
                  <a:gd name="connsiteX100" fmla="*/ 44365 w 112943"/>
                  <a:gd name="connsiteY100" fmla="*/ 3918 h 80801"/>
                  <a:gd name="connsiteX101" fmla="*/ 46292 w 112943"/>
                  <a:gd name="connsiteY101" fmla="*/ 4704 h 80801"/>
                  <a:gd name="connsiteX102" fmla="*/ 48249 w 112943"/>
                  <a:gd name="connsiteY102" fmla="*/ 5831 h 80801"/>
                  <a:gd name="connsiteX103" fmla="*/ 49069 w 112943"/>
                  <a:gd name="connsiteY103" fmla="*/ 6644 h 80801"/>
                  <a:gd name="connsiteX104" fmla="*/ 49653 w 112943"/>
                  <a:gd name="connsiteY104" fmla="*/ 7712 h 80801"/>
                  <a:gd name="connsiteX105" fmla="*/ 51294 w 112943"/>
                  <a:gd name="connsiteY105" fmla="*/ 9343 h 80801"/>
                  <a:gd name="connsiteX106" fmla="*/ 54782 w 112943"/>
                  <a:gd name="connsiteY106" fmla="*/ 12069 h 80801"/>
                  <a:gd name="connsiteX107" fmla="*/ 55815 w 112943"/>
                  <a:gd name="connsiteY107" fmla="*/ 12443 h 80801"/>
                  <a:gd name="connsiteX108" fmla="*/ 55815 w 112943"/>
                  <a:gd name="connsiteY108" fmla="*/ 12443 h 80801"/>
                  <a:gd name="connsiteX109" fmla="*/ 57638 w 112943"/>
                  <a:gd name="connsiteY109" fmla="*/ 12475 h 80801"/>
                  <a:gd name="connsiteX110" fmla="*/ 57638 w 112943"/>
                  <a:gd name="connsiteY110" fmla="*/ 12475 h 80801"/>
                  <a:gd name="connsiteX111" fmla="*/ 58009 w 112943"/>
                  <a:gd name="connsiteY111" fmla="*/ 12724 h 80801"/>
                  <a:gd name="connsiteX112" fmla="*/ 58356 w 112943"/>
                  <a:gd name="connsiteY112" fmla="*/ 13255 h 80801"/>
                  <a:gd name="connsiteX113" fmla="*/ 59729 w 112943"/>
                  <a:gd name="connsiteY113" fmla="*/ 18831 h 80801"/>
                  <a:gd name="connsiteX114" fmla="*/ 61157 w 112943"/>
                  <a:gd name="connsiteY114" fmla="*/ 26314 h 80801"/>
                  <a:gd name="connsiteX115" fmla="*/ 62002 w 112943"/>
                  <a:gd name="connsiteY115" fmla="*/ 28974 h 80801"/>
                  <a:gd name="connsiteX116" fmla="*/ 62105 w 112943"/>
                  <a:gd name="connsiteY116" fmla="*/ 29694 h 80801"/>
                  <a:gd name="connsiteX117" fmla="*/ 61923 w 112943"/>
                  <a:gd name="connsiteY117" fmla="*/ 30382 h 80801"/>
                  <a:gd name="connsiteX118" fmla="*/ 61449 w 112943"/>
                  <a:gd name="connsiteY118" fmla="*/ 31162 h 80801"/>
                  <a:gd name="connsiteX119" fmla="*/ 58963 w 112943"/>
                  <a:gd name="connsiteY119" fmla="*/ 33632 h 80801"/>
                  <a:gd name="connsiteX120" fmla="*/ 58009 w 112943"/>
                  <a:gd name="connsiteY120" fmla="*/ 36135 h 80801"/>
                  <a:gd name="connsiteX121" fmla="*/ 57954 w 112943"/>
                  <a:gd name="connsiteY121" fmla="*/ 37387 h 80801"/>
                  <a:gd name="connsiteX122" fmla="*/ 58191 w 112943"/>
                  <a:gd name="connsiteY122" fmla="*/ 38605 h 80801"/>
                  <a:gd name="connsiteX123" fmla="*/ 58696 w 112943"/>
                  <a:gd name="connsiteY123" fmla="*/ 39857 h 80801"/>
                  <a:gd name="connsiteX124" fmla="*/ 60100 w 112943"/>
                  <a:gd name="connsiteY124" fmla="*/ 41606 h 80801"/>
                  <a:gd name="connsiteX125" fmla="*/ 61261 w 112943"/>
                  <a:gd name="connsiteY125" fmla="*/ 42576 h 80801"/>
                  <a:gd name="connsiteX126" fmla="*/ 61577 w 112943"/>
                  <a:gd name="connsiteY126" fmla="*/ 43172 h 80801"/>
                  <a:gd name="connsiteX127" fmla="*/ 61735 w 112943"/>
                  <a:gd name="connsiteY127" fmla="*/ 44705 h 80801"/>
                  <a:gd name="connsiteX128" fmla="*/ 62367 w 112943"/>
                  <a:gd name="connsiteY128" fmla="*/ 46671 h 80801"/>
                  <a:gd name="connsiteX129" fmla="*/ 62105 w 112943"/>
                  <a:gd name="connsiteY129" fmla="*/ 49449 h 80801"/>
                  <a:gd name="connsiteX130" fmla="*/ 62288 w 112943"/>
                  <a:gd name="connsiteY130" fmla="*/ 51199 h 80801"/>
                  <a:gd name="connsiteX131" fmla="*/ 63211 w 112943"/>
                  <a:gd name="connsiteY131" fmla="*/ 56224 h 80801"/>
                  <a:gd name="connsiteX132" fmla="*/ 63764 w 112943"/>
                  <a:gd name="connsiteY132" fmla="*/ 57502 h 80801"/>
                  <a:gd name="connsiteX133" fmla="*/ 64238 w 112943"/>
                  <a:gd name="connsiteY133" fmla="*/ 61060 h 80801"/>
                  <a:gd name="connsiteX134" fmla="*/ 64238 w 112943"/>
                  <a:gd name="connsiteY134" fmla="*/ 63399 h 80801"/>
                  <a:gd name="connsiteX135" fmla="*/ 63977 w 112943"/>
                  <a:gd name="connsiteY135" fmla="*/ 65705 h 80801"/>
                  <a:gd name="connsiteX136" fmla="*/ 63685 w 112943"/>
                  <a:gd name="connsiteY136" fmla="*/ 66826 h 80801"/>
                  <a:gd name="connsiteX137" fmla="*/ 63181 w 112943"/>
                  <a:gd name="connsiteY137" fmla="*/ 67854 h 80801"/>
                  <a:gd name="connsiteX138" fmla="*/ 62470 w 112943"/>
                  <a:gd name="connsiteY138" fmla="*/ 68817 h 80801"/>
                  <a:gd name="connsiteX139" fmla="*/ 61358 w 112943"/>
                  <a:gd name="connsiteY139" fmla="*/ 69505 h 80801"/>
                  <a:gd name="connsiteX140" fmla="*/ 60325 w 112943"/>
                  <a:gd name="connsiteY140" fmla="*/ 69846 h 80801"/>
                  <a:gd name="connsiteX141" fmla="*/ 60325 w 112943"/>
                  <a:gd name="connsiteY141" fmla="*/ 69846 h 80801"/>
                  <a:gd name="connsiteX142" fmla="*/ 57973 w 112943"/>
                  <a:gd name="connsiteY142" fmla="*/ 70062 h 80801"/>
                  <a:gd name="connsiteX143" fmla="*/ 57973 w 112943"/>
                  <a:gd name="connsiteY143" fmla="*/ 70062 h 80801"/>
                  <a:gd name="connsiteX144" fmla="*/ 56812 w 112943"/>
                  <a:gd name="connsiteY144" fmla="*/ 70560 h 80801"/>
                  <a:gd name="connsiteX145" fmla="*/ 53591 w 112943"/>
                  <a:gd name="connsiteY145" fmla="*/ 73057 h 80801"/>
                  <a:gd name="connsiteX146" fmla="*/ 52770 w 112943"/>
                  <a:gd name="connsiteY146" fmla="*/ 73496 h 80801"/>
                  <a:gd name="connsiteX147" fmla="*/ 50206 w 112943"/>
                  <a:gd name="connsiteY147" fmla="*/ 73777 h 80801"/>
                  <a:gd name="connsiteX148" fmla="*/ 47750 w 112943"/>
                  <a:gd name="connsiteY148" fmla="*/ 76706 h 80801"/>
                  <a:gd name="connsiteX149" fmla="*/ 46590 w 112943"/>
                  <a:gd name="connsiteY149" fmla="*/ 77610 h 80801"/>
                  <a:gd name="connsiteX150" fmla="*/ 46590 w 112943"/>
                  <a:gd name="connsiteY150" fmla="*/ 77610 h 80801"/>
                  <a:gd name="connsiteX151" fmla="*/ 45247 w 112943"/>
                  <a:gd name="connsiteY151" fmla="*/ 78377 h 80801"/>
                  <a:gd name="connsiteX152" fmla="*/ 45247 w 112943"/>
                  <a:gd name="connsiteY152" fmla="*/ 78377 h 80801"/>
                  <a:gd name="connsiteX153" fmla="*/ 43229 w 112943"/>
                  <a:gd name="connsiteY153" fmla="*/ 79183 h 80801"/>
                  <a:gd name="connsiteX154" fmla="*/ 40694 w 112943"/>
                  <a:gd name="connsiteY154" fmla="*/ 79701 h 80801"/>
                  <a:gd name="connsiteX155" fmla="*/ 36671 w 112943"/>
                  <a:gd name="connsiteY155" fmla="*/ 79910 h 80801"/>
                  <a:gd name="connsiteX156" fmla="*/ 30563 w 112943"/>
                  <a:gd name="connsiteY156" fmla="*/ 79550 h 80801"/>
                  <a:gd name="connsiteX157" fmla="*/ 29725 w 112943"/>
                  <a:gd name="connsiteY157" fmla="*/ 79701 h 80801"/>
                  <a:gd name="connsiteX158" fmla="*/ 29725 w 112943"/>
                  <a:gd name="connsiteY158" fmla="*/ 79701 h 80801"/>
                  <a:gd name="connsiteX159" fmla="*/ 29518 w 112943"/>
                  <a:gd name="connsiteY159" fmla="*/ 79740 h 80801"/>
                  <a:gd name="connsiteX160" fmla="*/ 29518 w 112943"/>
                  <a:gd name="connsiteY160" fmla="*/ 79740 h 80801"/>
                  <a:gd name="connsiteX161" fmla="*/ 27002 w 112943"/>
                  <a:gd name="connsiteY161" fmla="*/ 80709 h 80801"/>
                  <a:gd name="connsiteX162" fmla="*/ 20894 w 112943"/>
                  <a:gd name="connsiteY162" fmla="*/ 80801 h 80801"/>
                  <a:gd name="connsiteX163" fmla="*/ 14130 w 112943"/>
                  <a:gd name="connsiteY163" fmla="*/ 80552 h 80801"/>
                  <a:gd name="connsiteX164" fmla="*/ 12410 w 112943"/>
                  <a:gd name="connsiteY164" fmla="*/ 75972 h 80801"/>
                  <a:gd name="connsiteX165" fmla="*/ 10848 w 112943"/>
                  <a:gd name="connsiteY165" fmla="*/ 70829 h 80801"/>
                  <a:gd name="connsiteX166" fmla="*/ 9554 w 112943"/>
                  <a:gd name="connsiteY166" fmla="*/ 67179 h 80801"/>
                  <a:gd name="connsiteX167" fmla="*/ 8709 w 112943"/>
                  <a:gd name="connsiteY167" fmla="*/ 64244 h 80801"/>
                  <a:gd name="connsiteX168" fmla="*/ 754 w 112943"/>
                  <a:gd name="connsiteY168" fmla="*/ 39634 h 80801"/>
                  <a:gd name="connsiteX169" fmla="*/ 754 w 112943"/>
                  <a:gd name="connsiteY169" fmla="*/ 39634 h 80801"/>
                  <a:gd name="connsiteX170" fmla="*/ 128 w 112943"/>
                  <a:gd name="connsiteY170" fmla="*/ 37623 h 80801"/>
                  <a:gd name="connsiteX171" fmla="*/ 128 w 112943"/>
                  <a:gd name="connsiteY171" fmla="*/ 37623 h 80801"/>
                  <a:gd name="connsiteX172" fmla="*/ 0 w 112943"/>
                  <a:gd name="connsiteY172" fmla="*/ 37243 h 80801"/>
                  <a:gd name="connsiteX173" fmla="*/ 899 w 112943"/>
                  <a:gd name="connsiteY173" fmla="*/ 36712 h 80801"/>
                  <a:gd name="connsiteX174" fmla="*/ 1720 w 112943"/>
                  <a:gd name="connsiteY174" fmla="*/ 35991 h 80801"/>
                  <a:gd name="connsiteX175" fmla="*/ 2753 w 112943"/>
                  <a:gd name="connsiteY175" fmla="*/ 35519 h 80801"/>
                  <a:gd name="connsiteX176" fmla="*/ 2887 w 112943"/>
                  <a:gd name="connsiteY176" fmla="*/ 35893 h 80801"/>
                  <a:gd name="connsiteX177" fmla="*/ 3549 w 112943"/>
                  <a:gd name="connsiteY177" fmla="*/ 35362 h 80801"/>
                  <a:gd name="connsiteX178" fmla="*/ 3495 w 112943"/>
                  <a:gd name="connsiteY178" fmla="*/ 34864 h 80801"/>
                  <a:gd name="connsiteX179" fmla="*/ 2887 w 112943"/>
                  <a:gd name="connsiteY179" fmla="*/ 33239 h 80801"/>
                  <a:gd name="connsiteX180" fmla="*/ 3099 w 112943"/>
                  <a:gd name="connsiteY180" fmla="*/ 32898 h 80801"/>
                  <a:gd name="connsiteX181" fmla="*/ 2966 w 112943"/>
                  <a:gd name="connsiteY181" fmla="*/ 33305 h 80801"/>
                  <a:gd name="connsiteX182" fmla="*/ 3148 w 112943"/>
                  <a:gd name="connsiteY182" fmla="*/ 33927 h 80801"/>
                  <a:gd name="connsiteX183" fmla="*/ 3543 w 112943"/>
                  <a:gd name="connsiteY183" fmla="*/ 34897 h 80801"/>
                  <a:gd name="connsiteX184" fmla="*/ 4017 w 112943"/>
                  <a:gd name="connsiteY184" fmla="*/ 35369 h 80801"/>
                  <a:gd name="connsiteX185" fmla="*/ 4570 w 112943"/>
                  <a:gd name="connsiteY185" fmla="*/ 37184 h 80801"/>
                  <a:gd name="connsiteX186" fmla="*/ 4120 w 112943"/>
                  <a:gd name="connsiteY186" fmla="*/ 37904 h 80801"/>
                  <a:gd name="connsiteX187" fmla="*/ 4491 w 112943"/>
                  <a:gd name="connsiteY187" fmla="*/ 38153 h 80801"/>
                  <a:gd name="connsiteX188" fmla="*/ 5075 w 112943"/>
                  <a:gd name="connsiteY188" fmla="*/ 37904 h 80801"/>
                  <a:gd name="connsiteX189" fmla="*/ 5549 w 112943"/>
                  <a:gd name="connsiteY189" fmla="*/ 37433 h 80801"/>
                  <a:gd name="connsiteX190" fmla="*/ 5919 w 112943"/>
                  <a:gd name="connsiteY190" fmla="*/ 36810 h 80801"/>
                  <a:gd name="connsiteX191" fmla="*/ 7080 w 112943"/>
                  <a:gd name="connsiteY191" fmla="*/ 35749 h 80801"/>
                  <a:gd name="connsiteX192" fmla="*/ 7056 w 112943"/>
                  <a:gd name="connsiteY192" fmla="*/ 35532 h 80801"/>
                  <a:gd name="connsiteX193" fmla="*/ 6685 w 112943"/>
                  <a:gd name="connsiteY193" fmla="*/ 35598 h 80801"/>
                  <a:gd name="connsiteX194" fmla="*/ 6211 w 112943"/>
                  <a:gd name="connsiteY194" fmla="*/ 36253 h 80801"/>
                  <a:gd name="connsiteX195" fmla="*/ 5391 w 112943"/>
                  <a:gd name="connsiteY195" fmla="*/ 36692 h 80801"/>
                  <a:gd name="connsiteX196" fmla="*/ 5549 w 112943"/>
                  <a:gd name="connsiteY196" fmla="*/ 36849 h 80801"/>
                  <a:gd name="connsiteX197" fmla="*/ 5415 w 112943"/>
                  <a:gd name="connsiteY197" fmla="*/ 37131 h 80801"/>
                  <a:gd name="connsiteX198" fmla="*/ 5312 w 112943"/>
                  <a:gd name="connsiteY198" fmla="*/ 37164 h 80801"/>
                  <a:gd name="connsiteX199" fmla="*/ 5257 w 112943"/>
                  <a:gd name="connsiteY199" fmla="*/ 36948 h 80801"/>
                  <a:gd name="connsiteX200" fmla="*/ 4965 w 112943"/>
                  <a:gd name="connsiteY200" fmla="*/ 36948 h 80801"/>
                  <a:gd name="connsiteX201" fmla="*/ 4807 w 112943"/>
                  <a:gd name="connsiteY201" fmla="*/ 36325 h 80801"/>
                  <a:gd name="connsiteX202" fmla="*/ 6527 w 112943"/>
                  <a:gd name="connsiteY202" fmla="*/ 34609 h 80801"/>
                  <a:gd name="connsiteX203" fmla="*/ 6132 w 112943"/>
                  <a:gd name="connsiteY203" fmla="*/ 34327 h 80801"/>
                  <a:gd name="connsiteX204" fmla="*/ 5050 w 112943"/>
                  <a:gd name="connsiteY204" fmla="*/ 35388 h 80801"/>
                  <a:gd name="connsiteX205" fmla="*/ 4813 w 112943"/>
                  <a:gd name="connsiteY205" fmla="*/ 35794 h 80801"/>
                  <a:gd name="connsiteX206" fmla="*/ 4576 w 112943"/>
                  <a:gd name="connsiteY206" fmla="*/ 35860 h 80801"/>
                  <a:gd name="connsiteX207" fmla="*/ 4394 w 112943"/>
                  <a:gd name="connsiteY207" fmla="*/ 35670 h 80801"/>
                  <a:gd name="connsiteX208" fmla="*/ 4181 w 112943"/>
                  <a:gd name="connsiteY208" fmla="*/ 34792 h 80801"/>
                  <a:gd name="connsiteX209" fmla="*/ 4260 w 112943"/>
                  <a:gd name="connsiteY209" fmla="*/ 34576 h 80801"/>
                  <a:gd name="connsiteX210" fmla="*/ 3835 w 112943"/>
                  <a:gd name="connsiteY210" fmla="*/ 33482 h 80801"/>
                  <a:gd name="connsiteX211" fmla="*/ 3938 w 112943"/>
                  <a:gd name="connsiteY211" fmla="*/ 32984 h 80801"/>
                  <a:gd name="connsiteX212" fmla="*/ 3592 w 112943"/>
                  <a:gd name="connsiteY212" fmla="*/ 32984 h 80801"/>
                  <a:gd name="connsiteX213" fmla="*/ 3537 w 112943"/>
                  <a:gd name="connsiteY213" fmla="*/ 32859 h 80801"/>
                  <a:gd name="connsiteX214" fmla="*/ 5044 w 112943"/>
                  <a:gd name="connsiteY214" fmla="*/ 32420 h 80801"/>
                  <a:gd name="connsiteX215" fmla="*/ 5543 w 112943"/>
                  <a:gd name="connsiteY215" fmla="*/ 32826 h 80801"/>
                  <a:gd name="connsiteX216" fmla="*/ 112943 w 112943"/>
                  <a:gd name="connsiteY216" fmla="*/ 54815 h 80801"/>
                  <a:gd name="connsiteX217" fmla="*/ 112469 w 112943"/>
                  <a:gd name="connsiteY217" fmla="*/ 55805 h 80801"/>
                  <a:gd name="connsiteX218" fmla="*/ 112189 w 112943"/>
                  <a:gd name="connsiteY218" fmla="*/ 57109 h 80801"/>
                  <a:gd name="connsiteX219" fmla="*/ 112171 w 112943"/>
                  <a:gd name="connsiteY219" fmla="*/ 58347 h 80801"/>
                  <a:gd name="connsiteX220" fmla="*/ 111849 w 112943"/>
                  <a:gd name="connsiteY220" fmla="*/ 59782 h 80801"/>
                  <a:gd name="connsiteX221" fmla="*/ 111606 w 112943"/>
                  <a:gd name="connsiteY221" fmla="*/ 60208 h 80801"/>
                  <a:gd name="connsiteX222" fmla="*/ 109503 w 112943"/>
                  <a:gd name="connsiteY222" fmla="*/ 60883 h 80801"/>
                  <a:gd name="connsiteX223" fmla="*/ 109163 w 112943"/>
                  <a:gd name="connsiteY223" fmla="*/ 61852 h 80801"/>
                  <a:gd name="connsiteX224" fmla="*/ 108768 w 112943"/>
                  <a:gd name="connsiteY224" fmla="*/ 63753 h 80801"/>
                  <a:gd name="connsiteX225" fmla="*/ 108239 w 112943"/>
                  <a:gd name="connsiteY225" fmla="*/ 64192 h 80801"/>
                  <a:gd name="connsiteX226" fmla="*/ 105881 w 112943"/>
                  <a:gd name="connsiteY226" fmla="*/ 65004 h 80801"/>
                  <a:gd name="connsiteX227" fmla="*/ 103790 w 112943"/>
                  <a:gd name="connsiteY227" fmla="*/ 64722 h 80801"/>
                  <a:gd name="connsiteX228" fmla="*/ 102958 w 112943"/>
                  <a:gd name="connsiteY228" fmla="*/ 64788 h 80801"/>
                  <a:gd name="connsiteX229" fmla="*/ 100922 w 112943"/>
                  <a:gd name="connsiteY229" fmla="*/ 64198 h 80801"/>
                  <a:gd name="connsiteX230" fmla="*/ 100047 w 112943"/>
                  <a:gd name="connsiteY230" fmla="*/ 63379 h 80801"/>
                  <a:gd name="connsiteX231" fmla="*/ 100047 w 112943"/>
                  <a:gd name="connsiteY231" fmla="*/ 63379 h 80801"/>
                  <a:gd name="connsiteX232" fmla="*/ 102964 w 112943"/>
                  <a:gd name="connsiteY232" fmla="*/ 59802 h 80801"/>
                  <a:gd name="connsiteX233" fmla="*/ 104550 w 112943"/>
                  <a:gd name="connsiteY233" fmla="*/ 55340 h 80801"/>
                  <a:gd name="connsiteX234" fmla="*/ 104550 w 112943"/>
                  <a:gd name="connsiteY234" fmla="*/ 55340 h 80801"/>
                  <a:gd name="connsiteX235" fmla="*/ 106319 w 112943"/>
                  <a:gd name="connsiteY235" fmla="*/ 54842 h 80801"/>
                  <a:gd name="connsiteX236" fmla="*/ 108063 w 112943"/>
                  <a:gd name="connsiteY236" fmla="*/ 55058 h 80801"/>
                  <a:gd name="connsiteX237" fmla="*/ 110360 w 112943"/>
                  <a:gd name="connsiteY237" fmla="*/ 54684 h 80801"/>
                  <a:gd name="connsiteX238" fmla="*/ 112943 w 112943"/>
                  <a:gd name="connsiteY238" fmla="*/ 54815 h 8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</a:cxnLst>
                <a:rect l="l" t="t" r="r" b="b"/>
                <a:pathLst>
                  <a:path w="112943" h="80801">
                    <a:moveTo>
                      <a:pt x="5543" y="32826"/>
                    </a:moveTo>
                    <a:lnTo>
                      <a:pt x="5913" y="33075"/>
                    </a:lnTo>
                    <a:lnTo>
                      <a:pt x="6229" y="32826"/>
                    </a:lnTo>
                    <a:lnTo>
                      <a:pt x="6229" y="32610"/>
                    </a:lnTo>
                    <a:lnTo>
                      <a:pt x="7469" y="31549"/>
                    </a:lnTo>
                    <a:lnTo>
                      <a:pt x="7816" y="30952"/>
                    </a:lnTo>
                    <a:lnTo>
                      <a:pt x="12307" y="25449"/>
                    </a:lnTo>
                    <a:lnTo>
                      <a:pt x="12860" y="24571"/>
                    </a:lnTo>
                    <a:lnTo>
                      <a:pt x="13917" y="23568"/>
                    </a:lnTo>
                    <a:lnTo>
                      <a:pt x="14100" y="22913"/>
                    </a:lnTo>
                    <a:lnTo>
                      <a:pt x="14762" y="22068"/>
                    </a:lnTo>
                    <a:lnTo>
                      <a:pt x="15267" y="21753"/>
                    </a:lnTo>
                    <a:lnTo>
                      <a:pt x="18068" y="18281"/>
                    </a:lnTo>
                    <a:lnTo>
                      <a:pt x="20207" y="15214"/>
                    </a:lnTo>
                    <a:lnTo>
                      <a:pt x="24249" y="8917"/>
                    </a:lnTo>
                    <a:lnTo>
                      <a:pt x="24620" y="8197"/>
                    </a:lnTo>
                    <a:lnTo>
                      <a:pt x="24644" y="7725"/>
                    </a:lnTo>
                    <a:lnTo>
                      <a:pt x="24407" y="7601"/>
                    </a:lnTo>
                    <a:lnTo>
                      <a:pt x="24298" y="7286"/>
                    </a:lnTo>
                    <a:lnTo>
                      <a:pt x="24802" y="7352"/>
                    </a:lnTo>
                    <a:lnTo>
                      <a:pt x="24377" y="6913"/>
                    </a:lnTo>
                    <a:lnTo>
                      <a:pt x="24644" y="6539"/>
                    </a:lnTo>
                    <a:lnTo>
                      <a:pt x="25197" y="6945"/>
                    </a:lnTo>
                    <a:lnTo>
                      <a:pt x="25331" y="6257"/>
                    </a:lnTo>
                    <a:lnTo>
                      <a:pt x="24778" y="5694"/>
                    </a:lnTo>
                    <a:lnTo>
                      <a:pt x="24990" y="5628"/>
                    </a:lnTo>
                    <a:lnTo>
                      <a:pt x="25519" y="6257"/>
                    </a:lnTo>
                    <a:lnTo>
                      <a:pt x="25701" y="6257"/>
                    </a:lnTo>
                    <a:lnTo>
                      <a:pt x="26364" y="5347"/>
                    </a:lnTo>
                    <a:lnTo>
                      <a:pt x="26419" y="4875"/>
                    </a:lnTo>
                    <a:lnTo>
                      <a:pt x="26631" y="4626"/>
                    </a:lnTo>
                    <a:lnTo>
                      <a:pt x="26394" y="4626"/>
                    </a:lnTo>
                    <a:lnTo>
                      <a:pt x="26182" y="4940"/>
                    </a:lnTo>
                    <a:lnTo>
                      <a:pt x="25732" y="5098"/>
                    </a:lnTo>
                    <a:lnTo>
                      <a:pt x="25598" y="5314"/>
                    </a:lnTo>
                    <a:lnTo>
                      <a:pt x="25416" y="5222"/>
                    </a:lnTo>
                    <a:lnTo>
                      <a:pt x="25471" y="4783"/>
                    </a:lnTo>
                    <a:lnTo>
                      <a:pt x="26182" y="4062"/>
                    </a:lnTo>
                    <a:lnTo>
                      <a:pt x="26394" y="4062"/>
                    </a:lnTo>
                    <a:lnTo>
                      <a:pt x="26868" y="3433"/>
                    </a:lnTo>
                    <a:lnTo>
                      <a:pt x="27105" y="3368"/>
                    </a:lnTo>
                    <a:lnTo>
                      <a:pt x="27288" y="3807"/>
                    </a:lnTo>
                    <a:lnTo>
                      <a:pt x="27288" y="4652"/>
                    </a:lnTo>
                    <a:lnTo>
                      <a:pt x="26972" y="5058"/>
                    </a:lnTo>
                    <a:lnTo>
                      <a:pt x="26996" y="5274"/>
                    </a:lnTo>
                    <a:lnTo>
                      <a:pt x="27367" y="5366"/>
                    </a:lnTo>
                    <a:lnTo>
                      <a:pt x="27950" y="5242"/>
                    </a:lnTo>
                    <a:lnTo>
                      <a:pt x="28455" y="5491"/>
                    </a:lnTo>
                    <a:lnTo>
                      <a:pt x="30253" y="7279"/>
                    </a:lnTo>
                    <a:lnTo>
                      <a:pt x="30728" y="8564"/>
                    </a:lnTo>
                    <a:lnTo>
                      <a:pt x="32180" y="9723"/>
                    </a:lnTo>
                    <a:lnTo>
                      <a:pt x="32259" y="10287"/>
                    </a:lnTo>
                    <a:lnTo>
                      <a:pt x="31414" y="11257"/>
                    </a:lnTo>
                    <a:lnTo>
                      <a:pt x="31469" y="11820"/>
                    </a:lnTo>
                    <a:lnTo>
                      <a:pt x="31287" y="12167"/>
                    </a:lnTo>
                    <a:lnTo>
                      <a:pt x="30758" y="12233"/>
                    </a:lnTo>
                    <a:lnTo>
                      <a:pt x="29755" y="12796"/>
                    </a:lnTo>
                    <a:lnTo>
                      <a:pt x="29621" y="13707"/>
                    </a:lnTo>
                    <a:lnTo>
                      <a:pt x="30174" y="13301"/>
                    </a:lnTo>
                    <a:lnTo>
                      <a:pt x="30253" y="12927"/>
                    </a:lnTo>
                    <a:lnTo>
                      <a:pt x="30411" y="12836"/>
                    </a:lnTo>
                    <a:lnTo>
                      <a:pt x="30728" y="12770"/>
                    </a:lnTo>
                    <a:lnTo>
                      <a:pt x="30673" y="13425"/>
                    </a:lnTo>
                    <a:lnTo>
                      <a:pt x="30831" y="13615"/>
                    </a:lnTo>
                    <a:lnTo>
                      <a:pt x="31706" y="13085"/>
                    </a:lnTo>
                    <a:lnTo>
                      <a:pt x="31919" y="12803"/>
                    </a:lnTo>
                    <a:lnTo>
                      <a:pt x="32344" y="12646"/>
                    </a:lnTo>
                    <a:lnTo>
                      <a:pt x="32873" y="11551"/>
                    </a:lnTo>
                    <a:lnTo>
                      <a:pt x="32691" y="10143"/>
                    </a:lnTo>
                    <a:lnTo>
                      <a:pt x="32982" y="10267"/>
                    </a:lnTo>
                    <a:lnTo>
                      <a:pt x="33140" y="9920"/>
                    </a:lnTo>
                    <a:lnTo>
                      <a:pt x="32928" y="9828"/>
                    </a:lnTo>
                    <a:lnTo>
                      <a:pt x="32903" y="9986"/>
                    </a:lnTo>
                    <a:lnTo>
                      <a:pt x="32666" y="9953"/>
                    </a:lnTo>
                    <a:lnTo>
                      <a:pt x="32563" y="9422"/>
                    </a:lnTo>
                    <a:lnTo>
                      <a:pt x="32216" y="8793"/>
                    </a:lnTo>
                    <a:lnTo>
                      <a:pt x="31925" y="8511"/>
                    </a:lnTo>
                    <a:lnTo>
                      <a:pt x="31530" y="8603"/>
                    </a:lnTo>
                    <a:lnTo>
                      <a:pt x="31293" y="8446"/>
                    </a:lnTo>
                    <a:lnTo>
                      <a:pt x="30764" y="7194"/>
                    </a:lnTo>
                    <a:lnTo>
                      <a:pt x="30102" y="6723"/>
                    </a:lnTo>
                    <a:lnTo>
                      <a:pt x="28704" y="5248"/>
                    </a:lnTo>
                    <a:lnTo>
                      <a:pt x="28333" y="4999"/>
                    </a:lnTo>
                    <a:lnTo>
                      <a:pt x="27221" y="5189"/>
                    </a:lnTo>
                    <a:lnTo>
                      <a:pt x="27197" y="4973"/>
                    </a:lnTo>
                    <a:lnTo>
                      <a:pt x="27537" y="4534"/>
                    </a:lnTo>
                    <a:lnTo>
                      <a:pt x="27458" y="4128"/>
                    </a:lnTo>
                    <a:lnTo>
                      <a:pt x="28224" y="3781"/>
                    </a:lnTo>
                    <a:lnTo>
                      <a:pt x="30788" y="1651"/>
                    </a:lnTo>
                    <a:lnTo>
                      <a:pt x="31135" y="1206"/>
                    </a:lnTo>
                    <a:lnTo>
                      <a:pt x="32314" y="1992"/>
                    </a:lnTo>
                    <a:lnTo>
                      <a:pt x="34793" y="2608"/>
                    </a:lnTo>
                    <a:lnTo>
                      <a:pt x="35747" y="2575"/>
                    </a:lnTo>
                    <a:lnTo>
                      <a:pt x="36987" y="2352"/>
                    </a:lnTo>
                    <a:lnTo>
                      <a:pt x="39127" y="1599"/>
                    </a:lnTo>
                    <a:lnTo>
                      <a:pt x="41217" y="688"/>
                    </a:lnTo>
                    <a:lnTo>
                      <a:pt x="42275" y="0"/>
                    </a:lnTo>
                    <a:lnTo>
                      <a:pt x="43387" y="2726"/>
                    </a:lnTo>
                    <a:lnTo>
                      <a:pt x="43387" y="2726"/>
                    </a:lnTo>
                    <a:lnTo>
                      <a:pt x="44365" y="3918"/>
                    </a:lnTo>
                    <a:lnTo>
                      <a:pt x="44365" y="3918"/>
                    </a:lnTo>
                    <a:lnTo>
                      <a:pt x="46292" y="4704"/>
                    </a:lnTo>
                    <a:lnTo>
                      <a:pt x="48249" y="5831"/>
                    </a:lnTo>
                    <a:lnTo>
                      <a:pt x="49069" y="6644"/>
                    </a:lnTo>
                    <a:lnTo>
                      <a:pt x="49653" y="7712"/>
                    </a:lnTo>
                    <a:lnTo>
                      <a:pt x="51294" y="9343"/>
                    </a:lnTo>
                    <a:lnTo>
                      <a:pt x="54782" y="12069"/>
                    </a:lnTo>
                    <a:lnTo>
                      <a:pt x="55815" y="12443"/>
                    </a:lnTo>
                    <a:lnTo>
                      <a:pt x="55815" y="12443"/>
                    </a:lnTo>
                    <a:lnTo>
                      <a:pt x="57638" y="12475"/>
                    </a:lnTo>
                    <a:lnTo>
                      <a:pt x="57638" y="12475"/>
                    </a:lnTo>
                    <a:lnTo>
                      <a:pt x="58009" y="12724"/>
                    </a:lnTo>
                    <a:lnTo>
                      <a:pt x="58356" y="13255"/>
                    </a:lnTo>
                    <a:lnTo>
                      <a:pt x="59729" y="18831"/>
                    </a:lnTo>
                    <a:lnTo>
                      <a:pt x="61157" y="26314"/>
                    </a:lnTo>
                    <a:lnTo>
                      <a:pt x="62002" y="28974"/>
                    </a:lnTo>
                    <a:lnTo>
                      <a:pt x="62105" y="29694"/>
                    </a:lnTo>
                    <a:lnTo>
                      <a:pt x="61923" y="30382"/>
                    </a:lnTo>
                    <a:lnTo>
                      <a:pt x="61449" y="31162"/>
                    </a:lnTo>
                    <a:lnTo>
                      <a:pt x="58963" y="33632"/>
                    </a:lnTo>
                    <a:lnTo>
                      <a:pt x="58009" y="36135"/>
                    </a:lnTo>
                    <a:lnTo>
                      <a:pt x="57954" y="37387"/>
                    </a:lnTo>
                    <a:lnTo>
                      <a:pt x="58191" y="38605"/>
                    </a:lnTo>
                    <a:lnTo>
                      <a:pt x="58696" y="39857"/>
                    </a:lnTo>
                    <a:lnTo>
                      <a:pt x="60100" y="41606"/>
                    </a:lnTo>
                    <a:lnTo>
                      <a:pt x="61261" y="42576"/>
                    </a:lnTo>
                    <a:lnTo>
                      <a:pt x="61577" y="43172"/>
                    </a:lnTo>
                    <a:lnTo>
                      <a:pt x="61735" y="44705"/>
                    </a:lnTo>
                    <a:lnTo>
                      <a:pt x="62367" y="46671"/>
                    </a:lnTo>
                    <a:lnTo>
                      <a:pt x="62105" y="49449"/>
                    </a:lnTo>
                    <a:lnTo>
                      <a:pt x="62288" y="51199"/>
                    </a:lnTo>
                    <a:lnTo>
                      <a:pt x="63211" y="56224"/>
                    </a:lnTo>
                    <a:lnTo>
                      <a:pt x="63764" y="57502"/>
                    </a:lnTo>
                    <a:lnTo>
                      <a:pt x="64238" y="61060"/>
                    </a:lnTo>
                    <a:lnTo>
                      <a:pt x="64238" y="63399"/>
                    </a:lnTo>
                    <a:lnTo>
                      <a:pt x="63977" y="65705"/>
                    </a:lnTo>
                    <a:lnTo>
                      <a:pt x="63685" y="66826"/>
                    </a:lnTo>
                    <a:lnTo>
                      <a:pt x="63181" y="67854"/>
                    </a:lnTo>
                    <a:lnTo>
                      <a:pt x="62470" y="68817"/>
                    </a:lnTo>
                    <a:lnTo>
                      <a:pt x="61358" y="69505"/>
                    </a:lnTo>
                    <a:lnTo>
                      <a:pt x="60325" y="69846"/>
                    </a:lnTo>
                    <a:lnTo>
                      <a:pt x="60325" y="69846"/>
                    </a:lnTo>
                    <a:lnTo>
                      <a:pt x="57973" y="70062"/>
                    </a:lnTo>
                    <a:lnTo>
                      <a:pt x="57973" y="70062"/>
                    </a:lnTo>
                    <a:lnTo>
                      <a:pt x="56812" y="70560"/>
                    </a:lnTo>
                    <a:lnTo>
                      <a:pt x="53591" y="73057"/>
                    </a:lnTo>
                    <a:lnTo>
                      <a:pt x="52770" y="73496"/>
                    </a:lnTo>
                    <a:lnTo>
                      <a:pt x="50206" y="73777"/>
                    </a:lnTo>
                    <a:lnTo>
                      <a:pt x="47750" y="76706"/>
                    </a:lnTo>
                    <a:lnTo>
                      <a:pt x="46590" y="77610"/>
                    </a:lnTo>
                    <a:lnTo>
                      <a:pt x="46590" y="77610"/>
                    </a:lnTo>
                    <a:lnTo>
                      <a:pt x="45247" y="78377"/>
                    </a:lnTo>
                    <a:lnTo>
                      <a:pt x="45247" y="78377"/>
                    </a:lnTo>
                    <a:lnTo>
                      <a:pt x="43229" y="79183"/>
                    </a:lnTo>
                    <a:lnTo>
                      <a:pt x="40694" y="79701"/>
                    </a:lnTo>
                    <a:lnTo>
                      <a:pt x="36671" y="79910"/>
                    </a:lnTo>
                    <a:lnTo>
                      <a:pt x="30563" y="79550"/>
                    </a:lnTo>
                    <a:lnTo>
                      <a:pt x="29725" y="79701"/>
                    </a:lnTo>
                    <a:lnTo>
                      <a:pt x="29725" y="79701"/>
                    </a:lnTo>
                    <a:lnTo>
                      <a:pt x="29518" y="79740"/>
                    </a:lnTo>
                    <a:lnTo>
                      <a:pt x="29518" y="79740"/>
                    </a:lnTo>
                    <a:lnTo>
                      <a:pt x="27002" y="80709"/>
                    </a:lnTo>
                    <a:lnTo>
                      <a:pt x="20894" y="80801"/>
                    </a:lnTo>
                    <a:lnTo>
                      <a:pt x="14130" y="80552"/>
                    </a:lnTo>
                    <a:lnTo>
                      <a:pt x="12410" y="75972"/>
                    </a:lnTo>
                    <a:lnTo>
                      <a:pt x="10848" y="70829"/>
                    </a:lnTo>
                    <a:lnTo>
                      <a:pt x="9554" y="67179"/>
                    </a:lnTo>
                    <a:lnTo>
                      <a:pt x="8709" y="64244"/>
                    </a:lnTo>
                    <a:lnTo>
                      <a:pt x="754" y="39634"/>
                    </a:lnTo>
                    <a:lnTo>
                      <a:pt x="754" y="39634"/>
                    </a:lnTo>
                    <a:lnTo>
                      <a:pt x="128" y="37623"/>
                    </a:lnTo>
                    <a:lnTo>
                      <a:pt x="128" y="37623"/>
                    </a:lnTo>
                    <a:lnTo>
                      <a:pt x="0" y="37243"/>
                    </a:lnTo>
                    <a:lnTo>
                      <a:pt x="899" y="36712"/>
                    </a:lnTo>
                    <a:lnTo>
                      <a:pt x="1720" y="35991"/>
                    </a:lnTo>
                    <a:lnTo>
                      <a:pt x="2753" y="35519"/>
                    </a:lnTo>
                    <a:lnTo>
                      <a:pt x="2887" y="35893"/>
                    </a:lnTo>
                    <a:lnTo>
                      <a:pt x="3549" y="35362"/>
                    </a:lnTo>
                    <a:lnTo>
                      <a:pt x="3495" y="34864"/>
                    </a:lnTo>
                    <a:lnTo>
                      <a:pt x="2887" y="33239"/>
                    </a:lnTo>
                    <a:lnTo>
                      <a:pt x="3099" y="32898"/>
                    </a:lnTo>
                    <a:lnTo>
                      <a:pt x="2966" y="33305"/>
                    </a:lnTo>
                    <a:lnTo>
                      <a:pt x="3148" y="33927"/>
                    </a:lnTo>
                    <a:lnTo>
                      <a:pt x="3543" y="34897"/>
                    </a:lnTo>
                    <a:lnTo>
                      <a:pt x="4017" y="35369"/>
                    </a:lnTo>
                    <a:lnTo>
                      <a:pt x="4570" y="37184"/>
                    </a:lnTo>
                    <a:lnTo>
                      <a:pt x="4120" y="37904"/>
                    </a:lnTo>
                    <a:lnTo>
                      <a:pt x="4491" y="38153"/>
                    </a:lnTo>
                    <a:lnTo>
                      <a:pt x="5075" y="37904"/>
                    </a:lnTo>
                    <a:lnTo>
                      <a:pt x="5549" y="37433"/>
                    </a:lnTo>
                    <a:lnTo>
                      <a:pt x="5919" y="36810"/>
                    </a:lnTo>
                    <a:lnTo>
                      <a:pt x="7080" y="35749"/>
                    </a:lnTo>
                    <a:lnTo>
                      <a:pt x="7056" y="35532"/>
                    </a:lnTo>
                    <a:lnTo>
                      <a:pt x="6685" y="35598"/>
                    </a:lnTo>
                    <a:lnTo>
                      <a:pt x="6211" y="36253"/>
                    </a:lnTo>
                    <a:lnTo>
                      <a:pt x="5391" y="36692"/>
                    </a:lnTo>
                    <a:lnTo>
                      <a:pt x="5549" y="36849"/>
                    </a:lnTo>
                    <a:lnTo>
                      <a:pt x="5415" y="37131"/>
                    </a:lnTo>
                    <a:lnTo>
                      <a:pt x="5312" y="37164"/>
                    </a:lnTo>
                    <a:lnTo>
                      <a:pt x="5257" y="36948"/>
                    </a:lnTo>
                    <a:lnTo>
                      <a:pt x="4965" y="36948"/>
                    </a:lnTo>
                    <a:lnTo>
                      <a:pt x="4807" y="36325"/>
                    </a:lnTo>
                    <a:lnTo>
                      <a:pt x="6527" y="34609"/>
                    </a:lnTo>
                    <a:lnTo>
                      <a:pt x="6132" y="34327"/>
                    </a:lnTo>
                    <a:lnTo>
                      <a:pt x="5050" y="35388"/>
                    </a:lnTo>
                    <a:lnTo>
                      <a:pt x="4813" y="35794"/>
                    </a:lnTo>
                    <a:lnTo>
                      <a:pt x="4576" y="35860"/>
                    </a:lnTo>
                    <a:lnTo>
                      <a:pt x="4394" y="35670"/>
                    </a:lnTo>
                    <a:lnTo>
                      <a:pt x="4181" y="34792"/>
                    </a:lnTo>
                    <a:lnTo>
                      <a:pt x="4260" y="34576"/>
                    </a:lnTo>
                    <a:lnTo>
                      <a:pt x="3835" y="33482"/>
                    </a:lnTo>
                    <a:lnTo>
                      <a:pt x="3938" y="32984"/>
                    </a:lnTo>
                    <a:lnTo>
                      <a:pt x="3592" y="32984"/>
                    </a:lnTo>
                    <a:lnTo>
                      <a:pt x="3537" y="32859"/>
                    </a:lnTo>
                    <a:lnTo>
                      <a:pt x="5044" y="32420"/>
                    </a:lnTo>
                    <a:lnTo>
                      <a:pt x="5543" y="32826"/>
                    </a:lnTo>
                    <a:close/>
                    <a:moveTo>
                      <a:pt x="112943" y="54815"/>
                    </a:moveTo>
                    <a:lnTo>
                      <a:pt x="112469" y="55805"/>
                    </a:lnTo>
                    <a:lnTo>
                      <a:pt x="112189" y="57109"/>
                    </a:lnTo>
                    <a:lnTo>
                      <a:pt x="112171" y="58347"/>
                    </a:lnTo>
                    <a:lnTo>
                      <a:pt x="111849" y="59782"/>
                    </a:lnTo>
                    <a:lnTo>
                      <a:pt x="111606" y="60208"/>
                    </a:lnTo>
                    <a:lnTo>
                      <a:pt x="109503" y="60883"/>
                    </a:lnTo>
                    <a:lnTo>
                      <a:pt x="109163" y="61852"/>
                    </a:lnTo>
                    <a:lnTo>
                      <a:pt x="108768" y="63753"/>
                    </a:lnTo>
                    <a:lnTo>
                      <a:pt x="108239" y="64192"/>
                    </a:lnTo>
                    <a:lnTo>
                      <a:pt x="105881" y="65004"/>
                    </a:lnTo>
                    <a:lnTo>
                      <a:pt x="103790" y="64722"/>
                    </a:lnTo>
                    <a:lnTo>
                      <a:pt x="102958" y="64788"/>
                    </a:lnTo>
                    <a:lnTo>
                      <a:pt x="100922" y="64198"/>
                    </a:lnTo>
                    <a:lnTo>
                      <a:pt x="100047" y="63379"/>
                    </a:lnTo>
                    <a:lnTo>
                      <a:pt x="100047" y="63379"/>
                    </a:lnTo>
                    <a:lnTo>
                      <a:pt x="102964" y="59802"/>
                    </a:lnTo>
                    <a:lnTo>
                      <a:pt x="104550" y="55340"/>
                    </a:lnTo>
                    <a:lnTo>
                      <a:pt x="104550" y="55340"/>
                    </a:lnTo>
                    <a:lnTo>
                      <a:pt x="106319" y="54842"/>
                    </a:lnTo>
                    <a:lnTo>
                      <a:pt x="108063" y="55058"/>
                    </a:lnTo>
                    <a:lnTo>
                      <a:pt x="110360" y="54684"/>
                    </a:lnTo>
                    <a:lnTo>
                      <a:pt x="112943" y="5481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18A5AA1-DD84-F003-A7B8-8A2208DA40F6}"/>
                  </a:ext>
                </a:extLst>
              </p:cNvPr>
              <p:cNvSpPr/>
              <p:nvPr/>
            </p:nvSpPr>
            <p:spPr>
              <a:xfrm rot="21318980">
                <a:off x="9269033" y="2727502"/>
                <a:ext cx="38998" cy="91167"/>
              </a:xfrm>
              <a:custGeom>
                <a:avLst/>
                <a:gdLst>
                  <a:gd name="connsiteX0" fmla="*/ 30545 w 38998"/>
                  <a:gd name="connsiteY0" fmla="*/ 90597 h 91167"/>
                  <a:gd name="connsiteX1" fmla="*/ 30132 w 38998"/>
                  <a:gd name="connsiteY1" fmla="*/ 91167 h 91167"/>
                  <a:gd name="connsiteX2" fmla="*/ 30132 w 38998"/>
                  <a:gd name="connsiteY2" fmla="*/ 91167 h 91167"/>
                  <a:gd name="connsiteX3" fmla="*/ 29153 w 38998"/>
                  <a:gd name="connsiteY3" fmla="*/ 88749 h 91167"/>
                  <a:gd name="connsiteX4" fmla="*/ 28995 w 38998"/>
                  <a:gd name="connsiteY4" fmla="*/ 87871 h 91167"/>
                  <a:gd name="connsiteX5" fmla="*/ 28333 w 38998"/>
                  <a:gd name="connsiteY5" fmla="*/ 87059 h 91167"/>
                  <a:gd name="connsiteX6" fmla="*/ 28333 w 38998"/>
                  <a:gd name="connsiteY6" fmla="*/ 87059 h 91167"/>
                  <a:gd name="connsiteX7" fmla="*/ 27671 w 38998"/>
                  <a:gd name="connsiteY7" fmla="*/ 86718 h 91167"/>
                  <a:gd name="connsiteX8" fmla="*/ 27671 w 38998"/>
                  <a:gd name="connsiteY8" fmla="*/ 86718 h 91167"/>
                  <a:gd name="connsiteX9" fmla="*/ 28376 w 38998"/>
                  <a:gd name="connsiteY9" fmla="*/ 85192 h 91167"/>
                  <a:gd name="connsiteX10" fmla="*/ 28376 w 38998"/>
                  <a:gd name="connsiteY10" fmla="*/ 85192 h 91167"/>
                  <a:gd name="connsiteX11" fmla="*/ 28667 w 38998"/>
                  <a:gd name="connsiteY11" fmla="*/ 83292 h 91167"/>
                  <a:gd name="connsiteX12" fmla="*/ 31208 w 38998"/>
                  <a:gd name="connsiteY12" fmla="*/ 82898 h 91167"/>
                  <a:gd name="connsiteX13" fmla="*/ 33687 w 38998"/>
                  <a:gd name="connsiteY13" fmla="*/ 83088 h 91167"/>
                  <a:gd name="connsiteX14" fmla="*/ 35280 w 38998"/>
                  <a:gd name="connsiteY14" fmla="*/ 83468 h 91167"/>
                  <a:gd name="connsiteX15" fmla="*/ 35280 w 38998"/>
                  <a:gd name="connsiteY15" fmla="*/ 83468 h 91167"/>
                  <a:gd name="connsiteX16" fmla="*/ 35729 w 38998"/>
                  <a:gd name="connsiteY16" fmla="*/ 83835 h 91167"/>
                  <a:gd name="connsiteX17" fmla="*/ 35729 w 38998"/>
                  <a:gd name="connsiteY17" fmla="*/ 83835 h 91167"/>
                  <a:gd name="connsiteX18" fmla="*/ 35790 w 38998"/>
                  <a:gd name="connsiteY18" fmla="*/ 86122 h 91167"/>
                  <a:gd name="connsiteX19" fmla="*/ 35249 w 38998"/>
                  <a:gd name="connsiteY19" fmla="*/ 86869 h 91167"/>
                  <a:gd name="connsiteX20" fmla="*/ 34502 w 38998"/>
                  <a:gd name="connsiteY20" fmla="*/ 87295 h 91167"/>
                  <a:gd name="connsiteX21" fmla="*/ 31566 w 38998"/>
                  <a:gd name="connsiteY21" fmla="*/ 88134 h 91167"/>
                  <a:gd name="connsiteX22" fmla="*/ 31147 w 38998"/>
                  <a:gd name="connsiteY22" fmla="*/ 89523 h 91167"/>
                  <a:gd name="connsiteX23" fmla="*/ 30545 w 38998"/>
                  <a:gd name="connsiteY23" fmla="*/ 90597 h 91167"/>
                  <a:gd name="connsiteX24" fmla="*/ 38999 w 38998"/>
                  <a:gd name="connsiteY24" fmla="*/ 39693 h 91167"/>
                  <a:gd name="connsiteX25" fmla="*/ 38762 w 38998"/>
                  <a:gd name="connsiteY25" fmla="*/ 40349 h 91167"/>
                  <a:gd name="connsiteX26" fmla="*/ 38659 w 38998"/>
                  <a:gd name="connsiteY26" fmla="*/ 43422 h 91167"/>
                  <a:gd name="connsiteX27" fmla="*/ 38027 w 38998"/>
                  <a:gd name="connsiteY27" fmla="*/ 46495 h 91167"/>
                  <a:gd name="connsiteX28" fmla="*/ 37473 w 38998"/>
                  <a:gd name="connsiteY28" fmla="*/ 51068 h 91167"/>
                  <a:gd name="connsiteX29" fmla="*/ 37394 w 38998"/>
                  <a:gd name="connsiteY29" fmla="*/ 55576 h 91167"/>
                  <a:gd name="connsiteX30" fmla="*/ 37157 w 38998"/>
                  <a:gd name="connsiteY30" fmla="*/ 57207 h 91167"/>
                  <a:gd name="connsiteX31" fmla="*/ 37528 w 38998"/>
                  <a:gd name="connsiteY31" fmla="*/ 64945 h 91167"/>
                  <a:gd name="connsiteX32" fmla="*/ 37528 w 38998"/>
                  <a:gd name="connsiteY32" fmla="*/ 64945 h 91167"/>
                  <a:gd name="connsiteX33" fmla="*/ 34404 w 38998"/>
                  <a:gd name="connsiteY33" fmla="*/ 64769 h 91167"/>
                  <a:gd name="connsiteX34" fmla="*/ 31396 w 38998"/>
                  <a:gd name="connsiteY34" fmla="*/ 64959 h 91167"/>
                  <a:gd name="connsiteX35" fmla="*/ 29980 w 38998"/>
                  <a:gd name="connsiteY35" fmla="*/ 66485 h 91167"/>
                  <a:gd name="connsiteX36" fmla="*/ 29980 w 38998"/>
                  <a:gd name="connsiteY36" fmla="*/ 68588 h 91167"/>
                  <a:gd name="connsiteX37" fmla="*/ 31931 w 38998"/>
                  <a:gd name="connsiteY37" fmla="*/ 72218 h 91167"/>
                  <a:gd name="connsiteX38" fmla="*/ 31931 w 38998"/>
                  <a:gd name="connsiteY38" fmla="*/ 74892 h 91167"/>
                  <a:gd name="connsiteX39" fmla="*/ 31694 w 38998"/>
                  <a:gd name="connsiteY39" fmla="*/ 78371 h 91167"/>
                  <a:gd name="connsiteX40" fmla="*/ 31694 w 38998"/>
                  <a:gd name="connsiteY40" fmla="*/ 78371 h 91167"/>
                  <a:gd name="connsiteX41" fmla="*/ 29986 w 38998"/>
                  <a:gd name="connsiteY41" fmla="*/ 77755 h 91167"/>
                  <a:gd name="connsiteX42" fmla="*/ 26443 w 38998"/>
                  <a:gd name="connsiteY42" fmla="*/ 77565 h 91167"/>
                  <a:gd name="connsiteX43" fmla="*/ 26443 w 38998"/>
                  <a:gd name="connsiteY43" fmla="*/ 77565 h 91167"/>
                  <a:gd name="connsiteX44" fmla="*/ 23982 w 38998"/>
                  <a:gd name="connsiteY44" fmla="*/ 74951 h 91167"/>
                  <a:gd name="connsiteX45" fmla="*/ 24176 w 38998"/>
                  <a:gd name="connsiteY45" fmla="*/ 72258 h 91167"/>
                  <a:gd name="connsiteX46" fmla="*/ 23252 w 38998"/>
                  <a:gd name="connsiteY46" fmla="*/ 71262 h 91167"/>
                  <a:gd name="connsiteX47" fmla="*/ 21660 w 38998"/>
                  <a:gd name="connsiteY47" fmla="*/ 68778 h 91167"/>
                  <a:gd name="connsiteX48" fmla="*/ 19533 w 38998"/>
                  <a:gd name="connsiteY48" fmla="*/ 67822 h 91167"/>
                  <a:gd name="connsiteX49" fmla="*/ 17813 w 38998"/>
                  <a:gd name="connsiteY49" fmla="*/ 68090 h 91167"/>
                  <a:gd name="connsiteX50" fmla="*/ 17813 w 38998"/>
                  <a:gd name="connsiteY50" fmla="*/ 68090 h 91167"/>
                  <a:gd name="connsiteX51" fmla="*/ 17941 w 38998"/>
                  <a:gd name="connsiteY51" fmla="*/ 64769 h 91167"/>
                  <a:gd name="connsiteX52" fmla="*/ 17941 w 38998"/>
                  <a:gd name="connsiteY52" fmla="*/ 64769 h 91167"/>
                  <a:gd name="connsiteX53" fmla="*/ 17941 w 38998"/>
                  <a:gd name="connsiteY53" fmla="*/ 56749 h 91167"/>
                  <a:gd name="connsiteX54" fmla="*/ 19180 w 38998"/>
                  <a:gd name="connsiteY54" fmla="*/ 52359 h 91167"/>
                  <a:gd name="connsiteX55" fmla="*/ 19357 w 38998"/>
                  <a:gd name="connsiteY55" fmla="*/ 50255 h 91167"/>
                  <a:gd name="connsiteX56" fmla="*/ 22851 w 38998"/>
                  <a:gd name="connsiteY56" fmla="*/ 48303 h 91167"/>
                  <a:gd name="connsiteX57" fmla="*/ 22851 w 38998"/>
                  <a:gd name="connsiteY57" fmla="*/ 48303 h 91167"/>
                  <a:gd name="connsiteX58" fmla="*/ 22948 w 38998"/>
                  <a:gd name="connsiteY58" fmla="*/ 48663 h 91167"/>
                  <a:gd name="connsiteX59" fmla="*/ 23264 w 38998"/>
                  <a:gd name="connsiteY59" fmla="*/ 49011 h 91167"/>
                  <a:gd name="connsiteX60" fmla="*/ 24243 w 38998"/>
                  <a:gd name="connsiteY60" fmla="*/ 49482 h 91167"/>
                  <a:gd name="connsiteX61" fmla="*/ 27652 w 38998"/>
                  <a:gd name="connsiteY61" fmla="*/ 50203 h 91167"/>
                  <a:gd name="connsiteX62" fmla="*/ 28339 w 38998"/>
                  <a:gd name="connsiteY62" fmla="*/ 50203 h 91167"/>
                  <a:gd name="connsiteX63" fmla="*/ 29001 w 38998"/>
                  <a:gd name="connsiteY63" fmla="*/ 49980 h 91167"/>
                  <a:gd name="connsiteX64" fmla="*/ 30296 w 38998"/>
                  <a:gd name="connsiteY64" fmla="*/ 48604 h 91167"/>
                  <a:gd name="connsiteX65" fmla="*/ 32806 w 38998"/>
                  <a:gd name="connsiteY65" fmla="*/ 46947 h 91167"/>
                  <a:gd name="connsiteX66" fmla="*/ 33839 w 38998"/>
                  <a:gd name="connsiteY66" fmla="*/ 46442 h 91167"/>
                  <a:gd name="connsiteX67" fmla="*/ 34471 w 38998"/>
                  <a:gd name="connsiteY67" fmla="*/ 45472 h 91167"/>
                  <a:gd name="connsiteX68" fmla="*/ 34471 w 38998"/>
                  <a:gd name="connsiteY68" fmla="*/ 45472 h 91167"/>
                  <a:gd name="connsiteX69" fmla="*/ 34605 w 38998"/>
                  <a:gd name="connsiteY69" fmla="*/ 44784 h 91167"/>
                  <a:gd name="connsiteX70" fmla="*/ 34605 w 38998"/>
                  <a:gd name="connsiteY70" fmla="*/ 44784 h 91167"/>
                  <a:gd name="connsiteX71" fmla="*/ 34708 w 38998"/>
                  <a:gd name="connsiteY71" fmla="*/ 43251 h 91167"/>
                  <a:gd name="connsiteX72" fmla="*/ 35079 w 38998"/>
                  <a:gd name="connsiteY72" fmla="*/ 42498 h 91167"/>
                  <a:gd name="connsiteX73" fmla="*/ 35079 w 38998"/>
                  <a:gd name="connsiteY73" fmla="*/ 42498 h 91167"/>
                  <a:gd name="connsiteX74" fmla="*/ 35529 w 38998"/>
                  <a:gd name="connsiteY74" fmla="*/ 41934 h 91167"/>
                  <a:gd name="connsiteX75" fmla="*/ 36525 w 38998"/>
                  <a:gd name="connsiteY75" fmla="*/ 41115 h 91167"/>
                  <a:gd name="connsiteX76" fmla="*/ 38744 w 38998"/>
                  <a:gd name="connsiteY76" fmla="*/ 39608 h 91167"/>
                  <a:gd name="connsiteX77" fmla="*/ 38744 w 38998"/>
                  <a:gd name="connsiteY77" fmla="*/ 39608 h 91167"/>
                  <a:gd name="connsiteX78" fmla="*/ 38999 w 38998"/>
                  <a:gd name="connsiteY78" fmla="*/ 39693 h 91167"/>
                  <a:gd name="connsiteX79" fmla="*/ 20706 w 38998"/>
                  <a:gd name="connsiteY79" fmla="*/ 0 h 91167"/>
                  <a:gd name="connsiteX80" fmla="*/ 22304 w 38998"/>
                  <a:gd name="connsiteY80" fmla="*/ 1435 h 91167"/>
                  <a:gd name="connsiteX81" fmla="*/ 22705 w 38998"/>
                  <a:gd name="connsiteY81" fmla="*/ 2726 h 91167"/>
                  <a:gd name="connsiteX82" fmla="*/ 23374 w 38998"/>
                  <a:gd name="connsiteY82" fmla="*/ 3728 h 91167"/>
                  <a:gd name="connsiteX83" fmla="*/ 24304 w 38998"/>
                  <a:gd name="connsiteY83" fmla="*/ 4587 h 91167"/>
                  <a:gd name="connsiteX84" fmla="*/ 25367 w 38998"/>
                  <a:gd name="connsiteY84" fmla="*/ 5163 h 91167"/>
                  <a:gd name="connsiteX85" fmla="*/ 26662 w 38998"/>
                  <a:gd name="connsiteY85" fmla="*/ 5288 h 91167"/>
                  <a:gd name="connsiteX86" fmla="*/ 28874 w 38998"/>
                  <a:gd name="connsiteY86" fmla="*/ 3145 h 91167"/>
                  <a:gd name="connsiteX87" fmla="*/ 29032 w 38998"/>
                  <a:gd name="connsiteY87" fmla="*/ 4089 h 91167"/>
                  <a:gd name="connsiteX88" fmla="*/ 29536 w 38998"/>
                  <a:gd name="connsiteY88" fmla="*/ 5124 h 91167"/>
                  <a:gd name="connsiteX89" fmla="*/ 30831 w 38998"/>
                  <a:gd name="connsiteY89" fmla="*/ 6316 h 91167"/>
                  <a:gd name="connsiteX90" fmla="*/ 31068 w 38998"/>
                  <a:gd name="connsiteY90" fmla="*/ 6251 h 91167"/>
                  <a:gd name="connsiteX91" fmla="*/ 31123 w 38998"/>
                  <a:gd name="connsiteY91" fmla="*/ 6094 h 91167"/>
                  <a:gd name="connsiteX92" fmla="*/ 30989 w 38998"/>
                  <a:gd name="connsiteY92" fmla="*/ 5713 h 91167"/>
                  <a:gd name="connsiteX93" fmla="*/ 31202 w 38998"/>
                  <a:gd name="connsiteY93" fmla="*/ 5648 h 91167"/>
                  <a:gd name="connsiteX94" fmla="*/ 31177 w 38998"/>
                  <a:gd name="connsiteY94" fmla="*/ 6028 h 91167"/>
                  <a:gd name="connsiteX95" fmla="*/ 31919 w 38998"/>
                  <a:gd name="connsiteY95" fmla="*/ 5746 h 91167"/>
                  <a:gd name="connsiteX96" fmla="*/ 31894 w 38998"/>
                  <a:gd name="connsiteY96" fmla="*/ 5497 h 91167"/>
                  <a:gd name="connsiteX97" fmla="*/ 31469 w 38998"/>
                  <a:gd name="connsiteY97" fmla="*/ 5274 h 91167"/>
                  <a:gd name="connsiteX98" fmla="*/ 31603 w 38998"/>
                  <a:gd name="connsiteY98" fmla="*/ 5183 h 91167"/>
                  <a:gd name="connsiteX99" fmla="*/ 32265 w 38998"/>
                  <a:gd name="connsiteY99" fmla="*/ 5720 h 91167"/>
                  <a:gd name="connsiteX100" fmla="*/ 32739 w 38998"/>
                  <a:gd name="connsiteY100" fmla="*/ 5753 h 91167"/>
                  <a:gd name="connsiteX101" fmla="*/ 34878 w 38998"/>
                  <a:gd name="connsiteY101" fmla="*/ 6762 h 91167"/>
                  <a:gd name="connsiteX102" fmla="*/ 35383 w 38998"/>
                  <a:gd name="connsiteY102" fmla="*/ 6480 h 91167"/>
                  <a:gd name="connsiteX103" fmla="*/ 35462 w 38998"/>
                  <a:gd name="connsiteY103" fmla="*/ 6795 h 91167"/>
                  <a:gd name="connsiteX104" fmla="*/ 36015 w 38998"/>
                  <a:gd name="connsiteY104" fmla="*/ 6952 h 91167"/>
                  <a:gd name="connsiteX105" fmla="*/ 36361 w 38998"/>
                  <a:gd name="connsiteY105" fmla="*/ 7391 h 91167"/>
                  <a:gd name="connsiteX106" fmla="*/ 37103 w 38998"/>
                  <a:gd name="connsiteY106" fmla="*/ 7325 h 91167"/>
                  <a:gd name="connsiteX107" fmla="*/ 37285 w 38998"/>
                  <a:gd name="connsiteY107" fmla="*/ 8642 h 91167"/>
                  <a:gd name="connsiteX108" fmla="*/ 36969 w 38998"/>
                  <a:gd name="connsiteY108" fmla="*/ 11185 h 91167"/>
                  <a:gd name="connsiteX109" fmla="*/ 37182 w 38998"/>
                  <a:gd name="connsiteY109" fmla="*/ 12882 h 91167"/>
                  <a:gd name="connsiteX110" fmla="*/ 37710 w 38998"/>
                  <a:gd name="connsiteY110" fmla="*/ 13602 h 91167"/>
                  <a:gd name="connsiteX111" fmla="*/ 37607 w 38998"/>
                  <a:gd name="connsiteY111" fmla="*/ 14133 h 91167"/>
                  <a:gd name="connsiteX112" fmla="*/ 37868 w 38998"/>
                  <a:gd name="connsiteY112" fmla="*/ 14199 h 91167"/>
                  <a:gd name="connsiteX113" fmla="*/ 37972 w 38998"/>
                  <a:gd name="connsiteY113" fmla="*/ 14605 h 91167"/>
                  <a:gd name="connsiteX114" fmla="*/ 38422 w 38998"/>
                  <a:gd name="connsiteY114" fmla="*/ 14762 h 91167"/>
                  <a:gd name="connsiteX115" fmla="*/ 38525 w 38998"/>
                  <a:gd name="connsiteY115" fmla="*/ 15267 h 91167"/>
                  <a:gd name="connsiteX116" fmla="*/ 38233 w 38998"/>
                  <a:gd name="connsiteY116" fmla="*/ 16996 h 91167"/>
                  <a:gd name="connsiteX117" fmla="*/ 37838 w 38998"/>
                  <a:gd name="connsiteY117" fmla="*/ 18189 h 91167"/>
                  <a:gd name="connsiteX118" fmla="*/ 37759 w 38998"/>
                  <a:gd name="connsiteY118" fmla="*/ 19100 h 91167"/>
                  <a:gd name="connsiteX119" fmla="*/ 37522 w 38998"/>
                  <a:gd name="connsiteY119" fmla="*/ 19290 h 91167"/>
                  <a:gd name="connsiteX120" fmla="*/ 37467 w 38998"/>
                  <a:gd name="connsiteY120" fmla="*/ 19637 h 91167"/>
                  <a:gd name="connsiteX121" fmla="*/ 37759 w 38998"/>
                  <a:gd name="connsiteY121" fmla="*/ 20076 h 91167"/>
                  <a:gd name="connsiteX122" fmla="*/ 37838 w 38998"/>
                  <a:gd name="connsiteY122" fmla="*/ 20607 h 91167"/>
                  <a:gd name="connsiteX123" fmla="*/ 37735 w 38998"/>
                  <a:gd name="connsiteY123" fmla="*/ 23149 h 91167"/>
                  <a:gd name="connsiteX124" fmla="*/ 37443 w 38998"/>
                  <a:gd name="connsiteY124" fmla="*/ 25318 h 91167"/>
                  <a:gd name="connsiteX125" fmla="*/ 37625 w 38998"/>
                  <a:gd name="connsiteY125" fmla="*/ 26229 h 91167"/>
                  <a:gd name="connsiteX126" fmla="*/ 38075 w 38998"/>
                  <a:gd name="connsiteY126" fmla="*/ 26386 h 91167"/>
                  <a:gd name="connsiteX127" fmla="*/ 37972 w 38998"/>
                  <a:gd name="connsiteY127" fmla="*/ 26917 h 91167"/>
                  <a:gd name="connsiteX128" fmla="*/ 37972 w 38998"/>
                  <a:gd name="connsiteY128" fmla="*/ 26917 h 91167"/>
                  <a:gd name="connsiteX129" fmla="*/ 35766 w 38998"/>
                  <a:gd name="connsiteY129" fmla="*/ 29033 h 91167"/>
                  <a:gd name="connsiteX130" fmla="*/ 35766 w 38998"/>
                  <a:gd name="connsiteY130" fmla="*/ 29033 h 91167"/>
                  <a:gd name="connsiteX131" fmla="*/ 34204 w 38998"/>
                  <a:gd name="connsiteY131" fmla="*/ 31169 h 91167"/>
                  <a:gd name="connsiteX132" fmla="*/ 33493 w 38998"/>
                  <a:gd name="connsiteY132" fmla="*/ 31765 h 91167"/>
                  <a:gd name="connsiteX133" fmla="*/ 32648 w 38998"/>
                  <a:gd name="connsiteY133" fmla="*/ 32270 h 91167"/>
                  <a:gd name="connsiteX134" fmla="*/ 29901 w 38998"/>
                  <a:gd name="connsiteY134" fmla="*/ 33272 h 91167"/>
                  <a:gd name="connsiteX135" fmla="*/ 29111 w 38998"/>
                  <a:gd name="connsiteY135" fmla="*/ 33836 h 91167"/>
                  <a:gd name="connsiteX136" fmla="*/ 28661 w 38998"/>
                  <a:gd name="connsiteY136" fmla="*/ 34524 h 91167"/>
                  <a:gd name="connsiteX137" fmla="*/ 28448 w 38998"/>
                  <a:gd name="connsiteY137" fmla="*/ 35559 h 91167"/>
                  <a:gd name="connsiteX138" fmla="*/ 28448 w 38998"/>
                  <a:gd name="connsiteY138" fmla="*/ 35559 h 91167"/>
                  <a:gd name="connsiteX139" fmla="*/ 28315 w 38998"/>
                  <a:gd name="connsiteY139" fmla="*/ 37662 h 91167"/>
                  <a:gd name="connsiteX140" fmla="*/ 27999 w 38998"/>
                  <a:gd name="connsiteY140" fmla="*/ 38448 h 91167"/>
                  <a:gd name="connsiteX141" fmla="*/ 27999 w 38998"/>
                  <a:gd name="connsiteY141" fmla="*/ 38448 h 91167"/>
                  <a:gd name="connsiteX142" fmla="*/ 25622 w 38998"/>
                  <a:gd name="connsiteY142" fmla="*/ 39700 h 91167"/>
                  <a:gd name="connsiteX143" fmla="*/ 24462 w 38998"/>
                  <a:gd name="connsiteY143" fmla="*/ 40014 h 91167"/>
                  <a:gd name="connsiteX144" fmla="*/ 24462 w 38998"/>
                  <a:gd name="connsiteY144" fmla="*/ 40014 h 91167"/>
                  <a:gd name="connsiteX145" fmla="*/ 22875 w 38998"/>
                  <a:gd name="connsiteY145" fmla="*/ 40014 h 91167"/>
                  <a:gd name="connsiteX146" fmla="*/ 22875 w 38998"/>
                  <a:gd name="connsiteY146" fmla="*/ 40014 h 91167"/>
                  <a:gd name="connsiteX147" fmla="*/ 21952 w 38998"/>
                  <a:gd name="connsiteY147" fmla="*/ 39700 h 91167"/>
                  <a:gd name="connsiteX148" fmla="*/ 21769 w 38998"/>
                  <a:gd name="connsiteY148" fmla="*/ 39326 h 91167"/>
                  <a:gd name="connsiteX149" fmla="*/ 22353 w 38998"/>
                  <a:gd name="connsiteY149" fmla="*/ 38258 h 91167"/>
                  <a:gd name="connsiteX150" fmla="*/ 22274 w 38998"/>
                  <a:gd name="connsiteY150" fmla="*/ 38009 h 91167"/>
                  <a:gd name="connsiteX151" fmla="*/ 18627 w 38998"/>
                  <a:gd name="connsiteY151" fmla="*/ 36909 h 91167"/>
                  <a:gd name="connsiteX152" fmla="*/ 17388 w 38998"/>
                  <a:gd name="connsiteY152" fmla="*/ 37033 h 91167"/>
                  <a:gd name="connsiteX153" fmla="*/ 15747 w 38998"/>
                  <a:gd name="connsiteY153" fmla="*/ 38632 h 91167"/>
                  <a:gd name="connsiteX154" fmla="*/ 14902 w 38998"/>
                  <a:gd name="connsiteY154" fmla="*/ 39005 h 91167"/>
                  <a:gd name="connsiteX155" fmla="*/ 14531 w 38998"/>
                  <a:gd name="connsiteY155" fmla="*/ 39634 h 91167"/>
                  <a:gd name="connsiteX156" fmla="*/ 14476 w 38998"/>
                  <a:gd name="connsiteY156" fmla="*/ 39982 h 91167"/>
                  <a:gd name="connsiteX157" fmla="*/ 14689 w 38998"/>
                  <a:gd name="connsiteY157" fmla="*/ 40106 h 91167"/>
                  <a:gd name="connsiteX158" fmla="*/ 15242 w 38998"/>
                  <a:gd name="connsiteY158" fmla="*/ 40172 h 91167"/>
                  <a:gd name="connsiteX159" fmla="*/ 16591 w 38998"/>
                  <a:gd name="connsiteY159" fmla="*/ 39890 h 91167"/>
                  <a:gd name="connsiteX160" fmla="*/ 17041 w 38998"/>
                  <a:gd name="connsiteY160" fmla="*/ 39923 h 91167"/>
                  <a:gd name="connsiteX161" fmla="*/ 17357 w 38998"/>
                  <a:gd name="connsiteY161" fmla="*/ 40080 h 91167"/>
                  <a:gd name="connsiteX162" fmla="*/ 17862 w 38998"/>
                  <a:gd name="connsiteY162" fmla="*/ 41050 h 91167"/>
                  <a:gd name="connsiteX163" fmla="*/ 18840 w 38998"/>
                  <a:gd name="connsiteY163" fmla="*/ 41331 h 91167"/>
                  <a:gd name="connsiteX164" fmla="*/ 20214 w 38998"/>
                  <a:gd name="connsiteY164" fmla="*/ 41174 h 91167"/>
                  <a:gd name="connsiteX165" fmla="*/ 20396 w 38998"/>
                  <a:gd name="connsiteY165" fmla="*/ 41299 h 91167"/>
                  <a:gd name="connsiteX166" fmla="*/ 20451 w 38998"/>
                  <a:gd name="connsiteY166" fmla="*/ 41548 h 91167"/>
                  <a:gd name="connsiteX167" fmla="*/ 19764 w 38998"/>
                  <a:gd name="connsiteY167" fmla="*/ 42989 h 91167"/>
                  <a:gd name="connsiteX168" fmla="*/ 19472 w 38998"/>
                  <a:gd name="connsiteY168" fmla="*/ 43336 h 91167"/>
                  <a:gd name="connsiteX169" fmla="*/ 18494 w 38998"/>
                  <a:gd name="connsiteY169" fmla="*/ 43775 h 91167"/>
                  <a:gd name="connsiteX170" fmla="*/ 16433 w 38998"/>
                  <a:gd name="connsiteY170" fmla="*/ 44247 h 91167"/>
                  <a:gd name="connsiteX171" fmla="*/ 16245 w 38998"/>
                  <a:gd name="connsiteY171" fmla="*/ 44562 h 91167"/>
                  <a:gd name="connsiteX172" fmla="*/ 16245 w 38998"/>
                  <a:gd name="connsiteY172" fmla="*/ 45158 h 91167"/>
                  <a:gd name="connsiteX173" fmla="*/ 16853 w 38998"/>
                  <a:gd name="connsiteY173" fmla="*/ 47071 h 91167"/>
                  <a:gd name="connsiteX174" fmla="*/ 16719 w 38998"/>
                  <a:gd name="connsiteY174" fmla="*/ 48231 h 91167"/>
                  <a:gd name="connsiteX175" fmla="*/ 16482 w 38998"/>
                  <a:gd name="connsiteY175" fmla="*/ 48447 h 91167"/>
                  <a:gd name="connsiteX176" fmla="*/ 15692 w 38998"/>
                  <a:gd name="connsiteY176" fmla="*/ 48539 h 91167"/>
                  <a:gd name="connsiteX177" fmla="*/ 15084 w 38998"/>
                  <a:gd name="connsiteY177" fmla="*/ 50170 h 91167"/>
                  <a:gd name="connsiteX178" fmla="*/ 14397 w 38998"/>
                  <a:gd name="connsiteY178" fmla="*/ 50577 h 91167"/>
                  <a:gd name="connsiteX179" fmla="*/ 13522 w 38998"/>
                  <a:gd name="connsiteY179" fmla="*/ 50767 h 91167"/>
                  <a:gd name="connsiteX180" fmla="*/ 12331 w 38998"/>
                  <a:gd name="connsiteY180" fmla="*/ 50485 h 91167"/>
                  <a:gd name="connsiteX181" fmla="*/ 11456 w 38998"/>
                  <a:gd name="connsiteY181" fmla="*/ 50111 h 91167"/>
                  <a:gd name="connsiteX182" fmla="*/ 10666 w 38998"/>
                  <a:gd name="connsiteY182" fmla="*/ 49266 h 91167"/>
                  <a:gd name="connsiteX183" fmla="*/ 10161 w 38998"/>
                  <a:gd name="connsiteY183" fmla="*/ 49201 h 91167"/>
                  <a:gd name="connsiteX184" fmla="*/ 9183 w 38998"/>
                  <a:gd name="connsiteY184" fmla="*/ 49450 h 91167"/>
                  <a:gd name="connsiteX185" fmla="*/ 8259 w 38998"/>
                  <a:gd name="connsiteY185" fmla="*/ 50360 h 91167"/>
                  <a:gd name="connsiteX186" fmla="*/ 7785 w 38998"/>
                  <a:gd name="connsiteY186" fmla="*/ 50393 h 91167"/>
                  <a:gd name="connsiteX187" fmla="*/ 7123 w 38998"/>
                  <a:gd name="connsiteY187" fmla="*/ 50203 h 91167"/>
                  <a:gd name="connsiteX188" fmla="*/ 6491 w 38998"/>
                  <a:gd name="connsiteY188" fmla="*/ 49731 h 91167"/>
                  <a:gd name="connsiteX189" fmla="*/ 5409 w 38998"/>
                  <a:gd name="connsiteY189" fmla="*/ 49260 h 91167"/>
                  <a:gd name="connsiteX190" fmla="*/ 2978 w 38998"/>
                  <a:gd name="connsiteY190" fmla="*/ 49450 h 91167"/>
                  <a:gd name="connsiteX191" fmla="*/ 1999 w 38998"/>
                  <a:gd name="connsiteY191" fmla="*/ 49325 h 91167"/>
                  <a:gd name="connsiteX192" fmla="*/ 1999 w 38998"/>
                  <a:gd name="connsiteY192" fmla="*/ 49325 h 91167"/>
                  <a:gd name="connsiteX193" fmla="*/ 2054 w 38998"/>
                  <a:gd name="connsiteY193" fmla="*/ 48323 h 91167"/>
                  <a:gd name="connsiteX194" fmla="*/ 2559 w 38998"/>
                  <a:gd name="connsiteY194" fmla="*/ 46508 h 91167"/>
                  <a:gd name="connsiteX195" fmla="*/ 2085 w 38998"/>
                  <a:gd name="connsiteY195" fmla="*/ 44784 h 91167"/>
                  <a:gd name="connsiteX196" fmla="*/ 1161 w 38998"/>
                  <a:gd name="connsiteY196" fmla="*/ 42937 h 91167"/>
                  <a:gd name="connsiteX197" fmla="*/ 1161 w 38998"/>
                  <a:gd name="connsiteY197" fmla="*/ 42937 h 91167"/>
                  <a:gd name="connsiteX198" fmla="*/ 2243 w 38998"/>
                  <a:gd name="connsiteY198" fmla="*/ 41842 h 91167"/>
                  <a:gd name="connsiteX199" fmla="*/ 2613 w 38998"/>
                  <a:gd name="connsiteY199" fmla="*/ 41652 h 91167"/>
                  <a:gd name="connsiteX200" fmla="*/ 3118 w 38998"/>
                  <a:gd name="connsiteY200" fmla="*/ 41685 h 91167"/>
                  <a:gd name="connsiteX201" fmla="*/ 4072 w 38998"/>
                  <a:gd name="connsiteY201" fmla="*/ 40558 h 91167"/>
                  <a:gd name="connsiteX202" fmla="*/ 4127 w 38998"/>
                  <a:gd name="connsiteY202" fmla="*/ 39995 h 91167"/>
                  <a:gd name="connsiteX203" fmla="*/ 3835 w 38998"/>
                  <a:gd name="connsiteY203" fmla="*/ 38711 h 91167"/>
                  <a:gd name="connsiteX204" fmla="*/ 3622 w 38998"/>
                  <a:gd name="connsiteY204" fmla="*/ 38396 h 91167"/>
                  <a:gd name="connsiteX205" fmla="*/ 1720 w 38998"/>
                  <a:gd name="connsiteY205" fmla="*/ 37328 h 91167"/>
                  <a:gd name="connsiteX206" fmla="*/ 1720 w 38998"/>
                  <a:gd name="connsiteY206" fmla="*/ 37328 h 91167"/>
                  <a:gd name="connsiteX207" fmla="*/ 2249 w 38998"/>
                  <a:gd name="connsiteY207" fmla="*/ 35448 h 91167"/>
                  <a:gd name="connsiteX208" fmla="*/ 3227 w 38998"/>
                  <a:gd name="connsiteY208" fmla="*/ 33187 h 91167"/>
                  <a:gd name="connsiteX209" fmla="*/ 3227 w 38998"/>
                  <a:gd name="connsiteY209" fmla="*/ 32591 h 91167"/>
                  <a:gd name="connsiteX210" fmla="*/ 3440 w 38998"/>
                  <a:gd name="connsiteY210" fmla="*/ 31772 h 91167"/>
                  <a:gd name="connsiteX211" fmla="*/ 3440 w 38998"/>
                  <a:gd name="connsiteY211" fmla="*/ 31772 h 91167"/>
                  <a:gd name="connsiteX212" fmla="*/ 4127 w 38998"/>
                  <a:gd name="connsiteY212" fmla="*/ 32244 h 91167"/>
                  <a:gd name="connsiteX213" fmla="*/ 4631 w 38998"/>
                  <a:gd name="connsiteY213" fmla="*/ 32873 h 91167"/>
                  <a:gd name="connsiteX214" fmla="*/ 4813 w 38998"/>
                  <a:gd name="connsiteY214" fmla="*/ 33626 h 91167"/>
                  <a:gd name="connsiteX215" fmla="*/ 5318 w 38998"/>
                  <a:gd name="connsiteY215" fmla="*/ 34314 h 91167"/>
                  <a:gd name="connsiteX216" fmla="*/ 5950 w 38998"/>
                  <a:gd name="connsiteY216" fmla="*/ 34661 h 91167"/>
                  <a:gd name="connsiteX217" fmla="*/ 8648 w 38998"/>
                  <a:gd name="connsiteY217" fmla="*/ 35166 h 91167"/>
                  <a:gd name="connsiteX218" fmla="*/ 10684 w 38998"/>
                  <a:gd name="connsiteY218" fmla="*/ 36234 h 91167"/>
                  <a:gd name="connsiteX219" fmla="*/ 11766 w 38998"/>
                  <a:gd name="connsiteY219" fmla="*/ 36391 h 91167"/>
                  <a:gd name="connsiteX220" fmla="*/ 13352 w 38998"/>
                  <a:gd name="connsiteY220" fmla="*/ 35762 h 91167"/>
                  <a:gd name="connsiteX221" fmla="*/ 13778 w 38998"/>
                  <a:gd name="connsiteY221" fmla="*/ 35290 h 91167"/>
                  <a:gd name="connsiteX222" fmla="*/ 14124 w 38998"/>
                  <a:gd name="connsiteY222" fmla="*/ 34190 h 91167"/>
                  <a:gd name="connsiteX223" fmla="*/ 14470 w 38998"/>
                  <a:gd name="connsiteY223" fmla="*/ 33659 h 91167"/>
                  <a:gd name="connsiteX224" fmla="*/ 14683 w 38998"/>
                  <a:gd name="connsiteY224" fmla="*/ 33567 h 91167"/>
                  <a:gd name="connsiteX225" fmla="*/ 16136 w 38998"/>
                  <a:gd name="connsiteY225" fmla="*/ 34229 h 91167"/>
                  <a:gd name="connsiteX226" fmla="*/ 16640 w 38998"/>
                  <a:gd name="connsiteY226" fmla="*/ 34039 h 91167"/>
                  <a:gd name="connsiteX227" fmla="*/ 16980 w 38998"/>
                  <a:gd name="connsiteY227" fmla="*/ 33194 h 91167"/>
                  <a:gd name="connsiteX228" fmla="*/ 17163 w 38998"/>
                  <a:gd name="connsiteY228" fmla="*/ 32191 h 91167"/>
                  <a:gd name="connsiteX229" fmla="*/ 16980 w 38998"/>
                  <a:gd name="connsiteY229" fmla="*/ 29210 h 91167"/>
                  <a:gd name="connsiteX230" fmla="*/ 16822 w 38998"/>
                  <a:gd name="connsiteY230" fmla="*/ 29020 h 91167"/>
                  <a:gd name="connsiteX231" fmla="*/ 16348 w 38998"/>
                  <a:gd name="connsiteY231" fmla="*/ 29053 h 91167"/>
                  <a:gd name="connsiteX232" fmla="*/ 14209 w 38998"/>
                  <a:gd name="connsiteY232" fmla="*/ 29741 h 91167"/>
                  <a:gd name="connsiteX233" fmla="*/ 13577 w 38998"/>
                  <a:gd name="connsiteY233" fmla="*/ 29708 h 91167"/>
                  <a:gd name="connsiteX234" fmla="*/ 12653 w 38998"/>
                  <a:gd name="connsiteY234" fmla="*/ 29203 h 91167"/>
                  <a:gd name="connsiteX235" fmla="*/ 12599 w 38998"/>
                  <a:gd name="connsiteY235" fmla="*/ 28417 h 91167"/>
                  <a:gd name="connsiteX236" fmla="*/ 12070 w 38998"/>
                  <a:gd name="connsiteY236" fmla="*/ 27664 h 91167"/>
                  <a:gd name="connsiteX237" fmla="*/ 12070 w 38998"/>
                  <a:gd name="connsiteY237" fmla="*/ 27100 h 91167"/>
                  <a:gd name="connsiteX238" fmla="*/ 14738 w 38998"/>
                  <a:gd name="connsiteY238" fmla="*/ 24309 h 91167"/>
                  <a:gd name="connsiteX239" fmla="*/ 15479 w 38998"/>
                  <a:gd name="connsiteY239" fmla="*/ 23175 h 91167"/>
                  <a:gd name="connsiteX240" fmla="*/ 15850 w 38998"/>
                  <a:gd name="connsiteY240" fmla="*/ 22140 h 91167"/>
                  <a:gd name="connsiteX241" fmla="*/ 15826 w 38998"/>
                  <a:gd name="connsiteY241" fmla="*/ 21511 h 91167"/>
                  <a:gd name="connsiteX242" fmla="*/ 15297 w 38998"/>
                  <a:gd name="connsiteY242" fmla="*/ 21039 h 91167"/>
                  <a:gd name="connsiteX243" fmla="*/ 14136 w 38998"/>
                  <a:gd name="connsiteY243" fmla="*/ 19185 h 91167"/>
                  <a:gd name="connsiteX244" fmla="*/ 13024 w 38998"/>
                  <a:gd name="connsiteY244" fmla="*/ 18025 h 91167"/>
                  <a:gd name="connsiteX245" fmla="*/ 12440 w 38998"/>
                  <a:gd name="connsiteY245" fmla="*/ 17966 h 91167"/>
                  <a:gd name="connsiteX246" fmla="*/ 11912 w 38998"/>
                  <a:gd name="connsiteY246" fmla="*/ 18215 h 91167"/>
                  <a:gd name="connsiteX247" fmla="*/ 10593 w 38998"/>
                  <a:gd name="connsiteY247" fmla="*/ 19408 h 91167"/>
                  <a:gd name="connsiteX248" fmla="*/ 9377 w 38998"/>
                  <a:gd name="connsiteY248" fmla="*/ 19912 h 91167"/>
                  <a:gd name="connsiteX249" fmla="*/ 7372 w 38998"/>
                  <a:gd name="connsiteY249" fmla="*/ 19631 h 91167"/>
                  <a:gd name="connsiteX250" fmla="*/ 4911 w 38998"/>
                  <a:gd name="connsiteY250" fmla="*/ 20037 h 91167"/>
                  <a:gd name="connsiteX251" fmla="*/ 4145 w 38998"/>
                  <a:gd name="connsiteY251" fmla="*/ 20004 h 91167"/>
                  <a:gd name="connsiteX252" fmla="*/ 3300 w 38998"/>
                  <a:gd name="connsiteY252" fmla="*/ 19500 h 91167"/>
                  <a:gd name="connsiteX253" fmla="*/ 2164 w 38998"/>
                  <a:gd name="connsiteY253" fmla="*/ 19408 h 91167"/>
                  <a:gd name="connsiteX254" fmla="*/ 1769 w 38998"/>
                  <a:gd name="connsiteY254" fmla="*/ 19218 h 91167"/>
                  <a:gd name="connsiteX255" fmla="*/ 1240 w 38998"/>
                  <a:gd name="connsiteY255" fmla="*/ 15509 h 91167"/>
                  <a:gd name="connsiteX256" fmla="*/ 474 w 38998"/>
                  <a:gd name="connsiteY256" fmla="*/ 13026 h 91167"/>
                  <a:gd name="connsiteX257" fmla="*/ 820 w 38998"/>
                  <a:gd name="connsiteY257" fmla="*/ 12272 h 91167"/>
                  <a:gd name="connsiteX258" fmla="*/ 0 w 38998"/>
                  <a:gd name="connsiteY258" fmla="*/ 9632 h 91167"/>
                  <a:gd name="connsiteX259" fmla="*/ 103 w 38998"/>
                  <a:gd name="connsiteY259" fmla="*/ 8026 h 91167"/>
                  <a:gd name="connsiteX260" fmla="*/ 577 w 38998"/>
                  <a:gd name="connsiteY260" fmla="*/ 7332 h 91167"/>
                  <a:gd name="connsiteX261" fmla="*/ 1051 w 38998"/>
                  <a:gd name="connsiteY261" fmla="*/ 6952 h 91167"/>
                  <a:gd name="connsiteX262" fmla="*/ 1714 w 38998"/>
                  <a:gd name="connsiteY262" fmla="*/ 6827 h 91167"/>
                  <a:gd name="connsiteX263" fmla="*/ 2504 w 38998"/>
                  <a:gd name="connsiteY263" fmla="*/ 7017 h 91167"/>
                  <a:gd name="connsiteX264" fmla="*/ 3166 w 38998"/>
                  <a:gd name="connsiteY264" fmla="*/ 7489 h 91167"/>
                  <a:gd name="connsiteX265" fmla="*/ 4090 w 38998"/>
                  <a:gd name="connsiteY265" fmla="*/ 7424 h 91167"/>
                  <a:gd name="connsiteX266" fmla="*/ 4801 w 38998"/>
                  <a:gd name="connsiteY266" fmla="*/ 6985 h 91167"/>
                  <a:gd name="connsiteX267" fmla="*/ 5464 w 38998"/>
                  <a:gd name="connsiteY267" fmla="*/ 6893 h 91167"/>
                  <a:gd name="connsiteX268" fmla="*/ 6387 w 38998"/>
                  <a:gd name="connsiteY268" fmla="*/ 6421 h 91167"/>
                  <a:gd name="connsiteX269" fmla="*/ 6782 w 38998"/>
                  <a:gd name="connsiteY269" fmla="*/ 5858 h 91167"/>
                  <a:gd name="connsiteX270" fmla="*/ 7177 w 38998"/>
                  <a:gd name="connsiteY270" fmla="*/ 4285 h 91167"/>
                  <a:gd name="connsiteX271" fmla="*/ 7730 w 38998"/>
                  <a:gd name="connsiteY271" fmla="*/ 3689 h 91167"/>
                  <a:gd name="connsiteX272" fmla="*/ 8557 w 38998"/>
                  <a:gd name="connsiteY272" fmla="*/ 3165 h 91167"/>
                  <a:gd name="connsiteX273" fmla="*/ 9693 w 38998"/>
                  <a:gd name="connsiteY273" fmla="*/ 1972 h 91167"/>
                  <a:gd name="connsiteX274" fmla="*/ 10089 w 38998"/>
                  <a:gd name="connsiteY274" fmla="*/ 1907 h 91167"/>
                  <a:gd name="connsiteX275" fmla="*/ 10775 w 38998"/>
                  <a:gd name="connsiteY275" fmla="*/ 2850 h 91167"/>
                  <a:gd name="connsiteX276" fmla="*/ 11407 w 38998"/>
                  <a:gd name="connsiteY276" fmla="*/ 3040 h 91167"/>
                  <a:gd name="connsiteX277" fmla="*/ 12039 w 38998"/>
                  <a:gd name="connsiteY277" fmla="*/ 2850 h 91167"/>
                  <a:gd name="connsiteX278" fmla="*/ 12592 w 38998"/>
                  <a:gd name="connsiteY278" fmla="*/ 2503 h 91167"/>
                  <a:gd name="connsiteX279" fmla="*/ 13121 w 38998"/>
                  <a:gd name="connsiteY279" fmla="*/ 1939 h 91167"/>
                  <a:gd name="connsiteX280" fmla="*/ 13729 w 38998"/>
                  <a:gd name="connsiteY280" fmla="*/ 1625 h 91167"/>
                  <a:gd name="connsiteX281" fmla="*/ 15947 w 38998"/>
                  <a:gd name="connsiteY281" fmla="*/ 1749 h 91167"/>
                  <a:gd name="connsiteX282" fmla="*/ 17163 w 38998"/>
                  <a:gd name="connsiteY282" fmla="*/ 1343 h 91167"/>
                  <a:gd name="connsiteX283" fmla="*/ 18068 w 38998"/>
                  <a:gd name="connsiteY283" fmla="*/ 315 h 91167"/>
                  <a:gd name="connsiteX284" fmla="*/ 18068 w 38998"/>
                  <a:gd name="connsiteY284" fmla="*/ 315 h 91167"/>
                  <a:gd name="connsiteX285" fmla="*/ 18123 w 38998"/>
                  <a:gd name="connsiteY285" fmla="*/ 400 h 91167"/>
                  <a:gd name="connsiteX286" fmla="*/ 19363 w 38998"/>
                  <a:gd name="connsiteY286" fmla="*/ 0 h 91167"/>
                  <a:gd name="connsiteX287" fmla="*/ 20706 w 38998"/>
                  <a:gd name="connsiteY287" fmla="*/ 0 h 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38998" h="91167">
                    <a:moveTo>
                      <a:pt x="30545" y="90597"/>
                    </a:moveTo>
                    <a:lnTo>
                      <a:pt x="30132" y="91167"/>
                    </a:lnTo>
                    <a:lnTo>
                      <a:pt x="30132" y="91167"/>
                    </a:lnTo>
                    <a:lnTo>
                      <a:pt x="29153" y="88749"/>
                    </a:lnTo>
                    <a:lnTo>
                      <a:pt x="28995" y="87871"/>
                    </a:lnTo>
                    <a:lnTo>
                      <a:pt x="28333" y="87059"/>
                    </a:lnTo>
                    <a:lnTo>
                      <a:pt x="28333" y="87059"/>
                    </a:lnTo>
                    <a:lnTo>
                      <a:pt x="27671" y="86718"/>
                    </a:lnTo>
                    <a:lnTo>
                      <a:pt x="27671" y="86718"/>
                    </a:lnTo>
                    <a:lnTo>
                      <a:pt x="28376" y="85192"/>
                    </a:lnTo>
                    <a:lnTo>
                      <a:pt x="28376" y="85192"/>
                    </a:lnTo>
                    <a:lnTo>
                      <a:pt x="28667" y="83292"/>
                    </a:lnTo>
                    <a:lnTo>
                      <a:pt x="31208" y="82898"/>
                    </a:lnTo>
                    <a:lnTo>
                      <a:pt x="33687" y="83088"/>
                    </a:lnTo>
                    <a:lnTo>
                      <a:pt x="35280" y="83468"/>
                    </a:lnTo>
                    <a:lnTo>
                      <a:pt x="35280" y="83468"/>
                    </a:lnTo>
                    <a:lnTo>
                      <a:pt x="35729" y="83835"/>
                    </a:lnTo>
                    <a:lnTo>
                      <a:pt x="35729" y="83835"/>
                    </a:lnTo>
                    <a:lnTo>
                      <a:pt x="35790" y="86122"/>
                    </a:lnTo>
                    <a:lnTo>
                      <a:pt x="35249" y="86869"/>
                    </a:lnTo>
                    <a:lnTo>
                      <a:pt x="34502" y="87295"/>
                    </a:lnTo>
                    <a:lnTo>
                      <a:pt x="31566" y="88134"/>
                    </a:lnTo>
                    <a:lnTo>
                      <a:pt x="31147" y="89523"/>
                    </a:lnTo>
                    <a:lnTo>
                      <a:pt x="30545" y="90597"/>
                    </a:lnTo>
                    <a:close/>
                    <a:moveTo>
                      <a:pt x="38999" y="39693"/>
                    </a:moveTo>
                    <a:lnTo>
                      <a:pt x="38762" y="40349"/>
                    </a:lnTo>
                    <a:lnTo>
                      <a:pt x="38659" y="43422"/>
                    </a:lnTo>
                    <a:lnTo>
                      <a:pt x="38027" y="46495"/>
                    </a:lnTo>
                    <a:lnTo>
                      <a:pt x="37473" y="51068"/>
                    </a:lnTo>
                    <a:lnTo>
                      <a:pt x="37394" y="55576"/>
                    </a:lnTo>
                    <a:lnTo>
                      <a:pt x="37157" y="57207"/>
                    </a:lnTo>
                    <a:lnTo>
                      <a:pt x="37528" y="64945"/>
                    </a:lnTo>
                    <a:lnTo>
                      <a:pt x="37528" y="64945"/>
                    </a:lnTo>
                    <a:lnTo>
                      <a:pt x="34404" y="64769"/>
                    </a:lnTo>
                    <a:lnTo>
                      <a:pt x="31396" y="64959"/>
                    </a:lnTo>
                    <a:lnTo>
                      <a:pt x="29980" y="66485"/>
                    </a:lnTo>
                    <a:lnTo>
                      <a:pt x="29980" y="68588"/>
                    </a:lnTo>
                    <a:lnTo>
                      <a:pt x="31931" y="72218"/>
                    </a:lnTo>
                    <a:lnTo>
                      <a:pt x="31931" y="74892"/>
                    </a:lnTo>
                    <a:lnTo>
                      <a:pt x="31694" y="78371"/>
                    </a:lnTo>
                    <a:lnTo>
                      <a:pt x="31694" y="78371"/>
                    </a:lnTo>
                    <a:lnTo>
                      <a:pt x="29986" y="77755"/>
                    </a:lnTo>
                    <a:lnTo>
                      <a:pt x="26443" y="77565"/>
                    </a:lnTo>
                    <a:lnTo>
                      <a:pt x="26443" y="77565"/>
                    </a:lnTo>
                    <a:lnTo>
                      <a:pt x="23982" y="74951"/>
                    </a:lnTo>
                    <a:lnTo>
                      <a:pt x="24176" y="72258"/>
                    </a:lnTo>
                    <a:lnTo>
                      <a:pt x="23252" y="71262"/>
                    </a:lnTo>
                    <a:lnTo>
                      <a:pt x="21660" y="68778"/>
                    </a:lnTo>
                    <a:lnTo>
                      <a:pt x="19533" y="67822"/>
                    </a:lnTo>
                    <a:lnTo>
                      <a:pt x="17813" y="68090"/>
                    </a:lnTo>
                    <a:lnTo>
                      <a:pt x="17813" y="68090"/>
                    </a:lnTo>
                    <a:lnTo>
                      <a:pt x="17941" y="64769"/>
                    </a:lnTo>
                    <a:lnTo>
                      <a:pt x="17941" y="64769"/>
                    </a:lnTo>
                    <a:lnTo>
                      <a:pt x="17941" y="56749"/>
                    </a:lnTo>
                    <a:lnTo>
                      <a:pt x="19180" y="52359"/>
                    </a:lnTo>
                    <a:lnTo>
                      <a:pt x="19357" y="50255"/>
                    </a:lnTo>
                    <a:lnTo>
                      <a:pt x="22851" y="48303"/>
                    </a:lnTo>
                    <a:lnTo>
                      <a:pt x="22851" y="48303"/>
                    </a:lnTo>
                    <a:lnTo>
                      <a:pt x="22948" y="48663"/>
                    </a:lnTo>
                    <a:lnTo>
                      <a:pt x="23264" y="49011"/>
                    </a:lnTo>
                    <a:lnTo>
                      <a:pt x="24243" y="49482"/>
                    </a:lnTo>
                    <a:lnTo>
                      <a:pt x="27652" y="50203"/>
                    </a:lnTo>
                    <a:lnTo>
                      <a:pt x="28339" y="50203"/>
                    </a:lnTo>
                    <a:lnTo>
                      <a:pt x="29001" y="49980"/>
                    </a:lnTo>
                    <a:lnTo>
                      <a:pt x="30296" y="48604"/>
                    </a:lnTo>
                    <a:lnTo>
                      <a:pt x="32806" y="46947"/>
                    </a:lnTo>
                    <a:lnTo>
                      <a:pt x="33839" y="46442"/>
                    </a:lnTo>
                    <a:lnTo>
                      <a:pt x="34471" y="45472"/>
                    </a:lnTo>
                    <a:lnTo>
                      <a:pt x="34471" y="45472"/>
                    </a:lnTo>
                    <a:lnTo>
                      <a:pt x="34605" y="44784"/>
                    </a:lnTo>
                    <a:lnTo>
                      <a:pt x="34605" y="44784"/>
                    </a:lnTo>
                    <a:lnTo>
                      <a:pt x="34708" y="43251"/>
                    </a:lnTo>
                    <a:lnTo>
                      <a:pt x="35079" y="42498"/>
                    </a:lnTo>
                    <a:lnTo>
                      <a:pt x="35079" y="42498"/>
                    </a:lnTo>
                    <a:lnTo>
                      <a:pt x="35529" y="41934"/>
                    </a:lnTo>
                    <a:lnTo>
                      <a:pt x="36525" y="41115"/>
                    </a:lnTo>
                    <a:lnTo>
                      <a:pt x="38744" y="39608"/>
                    </a:lnTo>
                    <a:lnTo>
                      <a:pt x="38744" y="39608"/>
                    </a:lnTo>
                    <a:lnTo>
                      <a:pt x="38999" y="39693"/>
                    </a:lnTo>
                    <a:close/>
                    <a:moveTo>
                      <a:pt x="20706" y="0"/>
                    </a:moveTo>
                    <a:lnTo>
                      <a:pt x="22304" y="1435"/>
                    </a:lnTo>
                    <a:lnTo>
                      <a:pt x="22705" y="2726"/>
                    </a:lnTo>
                    <a:lnTo>
                      <a:pt x="23374" y="3728"/>
                    </a:lnTo>
                    <a:lnTo>
                      <a:pt x="24304" y="4587"/>
                    </a:lnTo>
                    <a:lnTo>
                      <a:pt x="25367" y="5163"/>
                    </a:lnTo>
                    <a:lnTo>
                      <a:pt x="26662" y="5288"/>
                    </a:lnTo>
                    <a:lnTo>
                      <a:pt x="28874" y="3145"/>
                    </a:lnTo>
                    <a:lnTo>
                      <a:pt x="29032" y="4089"/>
                    </a:lnTo>
                    <a:lnTo>
                      <a:pt x="29536" y="5124"/>
                    </a:lnTo>
                    <a:lnTo>
                      <a:pt x="30831" y="6316"/>
                    </a:lnTo>
                    <a:lnTo>
                      <a:pt x="31068" y="6251"/>
                    </a:lnTo>
                    <a:lnTo>
                      <a:pt x="31123" y="6094"/>
                    </a:lnTo>
                    <a:lnTo>
                      <a:pt x="30989" y="5713"/>
                    </a:lnTo>
                    <a:lnTo>
                      <a:pt x="31202" y="5648"/>
                    </a:lnTo>
                    <a:lnTo>
                      <a:pt x="31177" y="6028"/>
                    </a:lnTo>
                    <a:lnTo>
                      <a:pt x="31919" y="5746"/>
                    </a:lnTo>
                    <a:lnTo>
                      <a:pt x="31894" y="5497"/>
                    </a:lnTo>
                    <a:lnTo>
                      <a:pt x="31469" y="5274"/>
                    </a:lnTo>
                    <a:lnTo>
                      <a:pt x="31603" y="5183"/>
                    </a:lnTo>
                    <a:lnTo>
                      <a:pt x="32265" y="5720"/>
                    </a:lnTo>
                    <a:lnTo>
                      <a:pt x="32739" y="5753"/>
                    </a:lnTo>
                    <a:lnTo>
                      <a:pt x="34878" y="6762"/>
                    </a:lnTo>
                    <a:lnTo>
                      <a:pt x="35383" y="6480"/>
                    </a:lnTo>
                    <a:lnTo>
                      <a:pt x="35462" y="6795"/>
                    </a:lnTo>
                    <a:lnTo>
                      <a:pt x="36015" y="6952"/>
                    </a:lnTo>
                    <a:lnTo>
                      <a:pt x="36361" y="7391"/>
                    </a:lnTo>
                    <a:lnTo>
                      <a:pt x="37103" y="7325"/>
                    </a:lnTo>
                    <a:lnTo>
                      <a:pt x="37285" y="8642"/>
                    </a:lnTo>
                    <a:lnTo>
                      <a:pt x="36969" y="11185"/>
                    </a:lnTo>
                    <a:lnTo>
                      <a:pt x="37182" y="12882"/>
                    </a:lnTo>
                    <a:lnTo>
                      <a:pt x="37710" y="13602"/>
                    </a:lnTo>
                    <a:lnTo>
                      <a:pt x="37607" y="14133"/>
                    </a:lnTo>
                    <a:lnTo>
                      <a:pt x="37868" y="14199"/>
                    </a:lnTo>
                    <a:lnTo>
                      <a:pt x="37972" y="14605"/>
                    </a:lnTo>
                    <a:lnTo>
                      <a:pt x="38422" y="14762"/>
                    </a:lnTo>
                    <a:lnTo>
                      <a:pt x="38525" y="15267"/>
                    </a:lnTo>
                    <a:lnTo>
                      <a:pt x="38233" y="16996"/>
                    </a:lnTo>
                    <a:lnTo>
                      <a:pt x="37838" y="18189"/>
                    </a:lnTo>
                    <a:lnTo>
                      <a:pt x="37759" y="19100"/>
                    </a:lnTo>
                    <a:lnTo>
                      <a:pt x="37522" y="19290"/>
                    </a:lnTo>
                    <a:lnTo>
                      <a:pt x="37467" y="19637"/>
                    </a:lnTo>
                    <a:lnTo>
                      <a:pt x="37759" y="20076"/>
                    </a:lnTo>
                    <a:lnTo>
                      <a:pt x="37838" y="20607"/>
                    </a:lnTo>
                    <a:lnTo>
                      <a:pt x="37735" y="23149"/>
                    </a:lnTo>
                    <a:lnTo>
                      <a:pt x="37443" y="25318"/>
                    </a:lnTo>
                    <a:lnTo>
                      <a:pt x="37625" y="26229"/>
                    </a:lnTo>
                    <a:lnTo>
                      <a:pt x="38075" y="26386"/>
                    </a:lnTo>
                    <a:lnTo>
                      <a:pt x="37972" y="26917"/>
                    </a:lnTo>
                    <a:lnTo>
                      <a:pt x="37972" y="26917"/>
                    </a:lnTo>
                    <a:lnTo>
                      <a:pt x="35766" y="29033"/>
                    </a:lnTo>
                    <a:lnTo>
                      <a:pt x="35766" y="29033"/>
                    </a:lnTo>
                    <a:lnTo>
                      <a:pt x="34204" y="31169"/>
                    </a:lnTo>
                    <a:lnTo>
                      <a:pt x="33493" y="31765"/>
                    </a:lnTo>
                    <a:lnTo>
                      <a:pt x="32648" y="32270"/>
                    </a:lnTo>
                    <a:lnTo>
                      <a:pt x="29901" y="33272"/>
                    </a:lnTo>
                    <a:lnTo>
                      <a:pt x="29111" y="33836"/>
                    </a:lnTo>
                    <a:lnTo>
                      <a:pt x="28661" y="34524"/>
                    </a:lnTo>
                    <a:lnTo>
                      <a:pt x="28448" y="35559"/>
                    </a:lnTo>
                    <a:lnTo>
                      <a:pt x="28448" y="35559"/>
                    </a:lnTo>
                    <a:lnTo>
                      <a:pt x="28315" y="37662"/>
                    </a:lnTo>
                    <a:lnTo>
                      <a:pt x="27999" y="38448"/>
                    </a:lnTo>
                    <a:lnTo>
                      <a:pt x="27999" y="38448"/>
                    </a:lnTo>
                    <a:lnTo>
                      <a:pt x="25622" y="39700"/>
                    </a:lnTo>
                    <a:lnTo>
                      <a:pt x="24462" y="40014"/>
                    </a:lnTo>
                    <a:lnTo>
                      <a:pt x="24462" y="40014"/>
                    </a:lnTo>
                    <a:lnTo>
                      <a:pt x="22875" y="40014"/>
                    </a:lnTo>
                    <a:lnTo>
                      <a:pt x="22875" y="40014"/>
                    </a:lnTo>
                    <a:lnTo>
                      <a:pt x="21952" y="39700"/>
                    </a:lnTo>
                    <a:lnTo>
                      <a:pt x="21769" y="39326"/>
                    </a:lnTo>
                    <a:lnTo>
                      <a:pt x="22353" y="38258"/>
                    </a:lnTo>
                    <a:lnTo>
                      <a:pt x="22274" y="38009"/>
                    </a:lnTo>
                    <a:lnTo>
                      <a:pt x="18627" y="36909"/>
                    </a:lnTo>
                    <a:lnTo>
                      <a:pt x="17388" y="37033"/>
                    </a:lnTo>
                    <a:lnTo>
                      <a:pt x="15747" y="38632"/>
                    </a:lnTo>
                    <a:lnTo>
                      <a:pt x="14902" y="39005"/>
                    </a:lnTo>
                    <a:lnTo>
                      <a:pt x="14531" y="39634"/>
                    </a:lnTo>
                    <a:lnTo>
                      <a:pt x="14476" y="39982"/>
                    </a:lnTo>
                    <a:lnTo>
                      <a:pt x="14689" y="40106"/>
                    </a:lnTo>
                    <a:lnTo>
                      <a:pt x="15242" y="40172"/>
                    </a:lnTo>
                    <a:lnTo>
                      <a:pt x="16591" y="39890"/>
                    </a:lnTo>
                    <a:lnTo>
                      <a:pt x="17041" y="39923"/>
                    </a:lnTo>
                    <a:lnTo>
                      <a:pt x="17357" y="40080"/>
                    </a:lnTo>
                    <a:lnTo>
                      <a:pt x="17862" y="41050"/>
                    </a:lnTo>
                    <a:lnTo>
                      <a:pt x="18840" y="41331"/>
                    </a:lnTo>
                    <a:lnTo>
                      <a:pt x="20214" y="41174"/>
                    </a:lnTo>
                    <a:lnTo>
                      <a:pt x="20396" y="41299"/>
                    </a:lnTo>
                    <a:lnTo>
                      <a:pt x="20451" y="41548"/>
                    </a:lnTo>
                    <a:lnTo>
                      <a:pt x="19764" y="42989"/>
                    </a:lnTo>
                    <a:lnTo>
                      <a:pt x="19472" y="43336"/>
                    </a:lnTo>
                    <a:lnTo>
                      <a:pt x="18494" y="43775"/>
                    </a:lnTo>
                    <a:lnTo>
                      <a:pt x="16433" y="44247"/>
                    </a:lnTo>
                    <a:lnTo>
                      <a:pt x="16245" y="44562"/>
                    </a:lnTo>
                    <a:lnTo>
                      <a:pt x="16245" y="45158"/>
                    </a:lnTo>
                    <a:lnTo>
                      <a:pt x="16853" y="47071"/>
                    </a:lnTo>
                    <a:lnTo>
                      <a:pt x="16719" y="48231"/>
                    </a:lnTo>
                    <a:lnTo>
                      <a:pt x="16482" y="48447"/>
                    </a:lnTo>
                    <a:lnTo>
                      <a:pt x="15692" y="48539"/>
                    </a:lnTo>
                    <a:lnTo>
                      <a:pt x="15084" y="50170"/>
                    </a:lnTo>
                    <a:lnTo>
                      <a:pt x="14397" y="50577"/>
                    </a:lnTo>
                    <a:lnTo>
                      <a:pt x="13522" y="50767"/>
                    </a:lnTo>
                    <a:lnTo>
                      <a:pt x="12331" y="50485"/>
                    </a:lnTo>
                    <a:lnTo>
                      <a:pt x="11456" y="50111"/>
                    </a:lnTo>
                    <a:lnTo>
                      <a:pt x="10666" y="49266"/>
                    </a:lnTo>
                    <a:lnTo>
                      <a:pt x="10161" y="49201"/>
                    </a:lnTo>
                    <a:lnTo>
                      <a:pt x="9183" y="49450"/>
                    </a:lnTo>
                    <a:lnTo>
                      <a:pt x="8259" y="50360"/>
                    </a:lnTo>
                    <a:lnTo>
                      <a:pt x="7785" y="50393"/>
                    </a:lnTo>
                    <a:lnTo>
                      <a:pt x="7123" y="50203"/>
                    </a:lnTo>
                    <a:lnTo>
                      <a:pt x="6491" y="49731"/>
                    </a:lnTo>
                    <a:lnTo>
                      <a:pt x="5409" y="49260"/>
                    </a:lnTo>
                    <a:lnTo>
                      <a:pt x="2978" y="49450"/>
                    </a:lnTo>
                    <a:lnTo>
                      <a:pt x="1999" y="49325"/>
                    </a:lnTo>
                    <a:lnTo>
                      <a:pt x="1999" y="49325"/>
                    </a:lnTo>
                    <a:lnTo>
                      <a:pt x="2054" y="48323"/>
                    </a:lnTo>
                    <a:lnTo>
                      <a:pt x="2559" y="46508"/>
                    </a:lnTo>
                    <a:lnTo>
                      <a:pt x="2085" y="44784"/>
                    </a:lnTo>
                    <a:lnTo>
                      <a:pt x="1161" y="42937"/>
                    </a:lnTo>
                    <a:lnTo>
                      <a:pt x="1161" y="42937"/>
                    </a:lnTo>
                    <a:lnTo>
                      <a:pt x="2243" y="41842"/>
                    </a:lnTo>
                    <a:lnTo>
                      <a:pt x="2613" y="41652"/>
                    </a:lnTo>
                    <a:lnTo>
                      <a:pt x="3118" y="41685"/>
                    </a:lnTo>
                    <a:lnTo>
                      <a:pt x="4072" y="40558"/>
                    </a:lnTo>
                    <a:lnTo>
                      <a:pt x="4127" y="39995"/>
                    </a:lnTo>
                    <a:lnTo>
                      <a:pt x="3835" y="38711"/>
                    </a:lnTo>
                    <a:lnTo>
                      <a:pt x="3622" y="38396"/>
                    </a:lnTo>
                    <a:lnTo>
                      <a:pt x="1720" y="37328"/>
                    </a:lnTo>
                    <a:lnTo>
                      <a:pt x="1720" y="37328"/>
                    </a:lnTo>
                    <a:lnTo>
                      <a:pt x="2249" y="35448"/>
                    </a:lnTo>
                    <a:lnTo>
                      <a:pt x="3227" y="33187"/>
                    </a:lnTo>
                    <a:lnTo>
                      <a:pt x="3227" y="32591"/>
                    </a:lnTo>
                    <a:lnTo>
                      <a:pt x="3440" y="31772"/>
                    </a:lnTo>
                    <a:lnTo>
                      <a:pt x="3440" y="31772"/>
                    </a:lnTo>
                    <a:lnTo>
                      <a:pt x="4127" y="32244"/>
                    </a:lnTo>
                    <a:lnTo>
                      <a:pt x="4631" y="32873"/>
                    </a:lnTo>
                    <a:lnTo>
                      <a:pt x="4813" y="33626"/>
                    </a:lnTo>
                    <a:lnTo>
                      <a:pt x="5318" y="34314"/>
                    </a:lnTo>
                    <a:lnTo>
                      <a:pt x="5950" y="34661"/>
                    </a:lnTo>
                    <a:lnTo>
                      <a:pt x="8648" y="35166"/>
                    </a:lnTo>
                    <a:lnTo>
                      <a:pt x="10684" y="36234"/>
                    </a:lnTo>
                    <a:lnTo>
                      <a:pt x="11766" y="36391"/>
                    </a:lnTo>
                    <a:lnTo>
                      <a:pt x="13352" y="35762"/>
                    </a:lnTo>
                    <a:lnTo>
                      <a:pt x="13778" y="35290"/>
                    </a:lnTo>
                    <a:lnTo>
                      <a:pt x="14124" y="34190"/>
                    </a:lnTo>
                    <a:lnTo>
                      <a:pt x="14470" y="33659"/>
                    </a:lnTo>
                    <a:lnTo>
                      <a:pt x="14683" y="33567"/>
                    </a:lnTo>
                    <a:lnTo>
                      <a:pt x="16136" y="34229"/>
                    </a:lnTo>
                    <a:lnTo>
                      <a:pt x="16640" y="34039"/>
                    </a:lnTo>
                    <a:lnTo>
                      <a:pt x="16980" y="33194"/>
                    </a:lnTo>
                    <a:lnTo>
                      <a:pt x="17163" y="32191"/>
                    </a:lnTo>
                    <a:lnTo>
                      <a:pt x="16980" y="29210"/>
                    </a:lnTo>
                    <a:lnTo>
                      <a:pt x="16822" y="29020"/>
                    </a:lnTo>
                    <a:lnTo>
                      <a:pt x="16348" y="29053"/>
                    </a:lnTo>
                    <a:lnTo>
                      <a:pt x="14209" y="29741"/>
                    </a:lnTo>
                    <a:lnTo>
                      <a:pt x="13577" y="29708"/>
                    </a:lnTo>
                    <a:lnTo>
                      <a:pt x="12653" y="29203"/>
                    </a:lnTo>
                    <a:lnTo>
                      <a:pt x="12599" y="28417"/>
                    </a:lnTo>
                    <a:lnTo>
                      <a:pt x="12070" y="27664"/>
                    </a:lnTo>
                    <a:lnTo>
                      <a:pt x="12070" y="27100"/>
                    </a:lnTo>
                    <a:lnTo>
                      <a:pt x="14738" y="24309"/>
                    </a:lnTo>
                    <a:lnTo>
                      <a:pt x="15479" y="23175"/>
                    </a:lnTo>
                    <a:lnTo>
                      <a:pt x="15850" y="22140"/>
                    </a:lnTo>
                    <a:lnTo>
                      <a:pt x="15826" y="21511"/>
                    </a:lnTo>
                    <a:lnTo>
                      <a:pt x="15297" y="21039"/>
                    </a:lnTo>
                    <a:lnTo>
                      <a:pt x="14136" y="19185"/>
                    </a:lnTo>
                    <a:lnTo>
                      <a:pt x="13024" y="18025"/>
                    </a:lnTo>
                    <a:lnTo>
                      <a:pt x="12440" y="17966"/>
                    </a:lnTo>
                    <a:lnTo>
                      <a:pt x="11912" y="18215"/>
                    </a:lnTo>
                    <a:lnTo>
                      <a:pt x="10593" y="19408"/>
                    </a:lnTo>
                    <a:lnTo>
                      <a:pt x="9377" y="19912"/>
                    </a:lnTo>
                    <a:lnTo>
                      <a:pt x="7372" y="19631"/>
                    </a:lnTo>
                    <a:lnTo>
                      <a:pt x="4911" y="20037"/>
                    </a:lnTo>
                    <a:lnTo>
                      <a:pt x="4145" y="20004"/>
                    </a:lnTo>
                    <a:lnTo>
                      <a:pt x="3300" y="19500"/>
                    </a:lnTo>
                    <a:lnTo>
                      <a:pt x="2164" y="19408"/>
                    </a:lnTo>
                    <a:lnTo>
                      <a:pt x="1769" y="19218"/>
                    </a:lnTo>
                    <a:lnTo>
                      <a:pt x="1240" y="15509"/>
                    </a:lnTo>
                    <a:lnTo>
                      <a:pt x="474" y="13026"/>
                    </a:lnTo>
                    <a:lnTo>
                      <a:pt x="820" y="12272"/>
                    </a:lnTo>
                    <a:lnTo>
                      <a:pt x="0" y="9632"/>
                    </a:lnTo>
                    <a:lnTo>
                      <a:pt x="103" y="8026"/>
                    </a:lnTo>
                    <a:lnTo>
                      <a:pt x="577" y="7332"/>
                    </a:lnTo>
                    <a:lnTo>
                      <a:pt x="1051" y="6952"/>
                    </a:lnTo>
                    <a:lnTo>
                      <a:pt x="1714" y="6827"/>
                    </a:lnTo>
                    <a:lnTo>
                      <a:pt x="2504" y="7017"/>
                    </a:lnTo>
                    <a:lnTo>
                      <a:pt x="3166" y="7489"/>
                    </a:lnTo>
                    <a:lnTo>
                      <a:pt x="4090" y="7424"/>
                    </a:lnTo>
                    <a:lnTo>
                      <a:pt x="4801" y="6985"/>
                    </a:lnTo>
                    <a:lnTo>
                      <a:pt x="5464" y="6893"/>
                    </a:lnTo>
                    <a:lnTo>
                      <a:pt x="6387" y="6421"/>
                    </a:lnTo>
                    <a:lnTo>
                      <a:pt x="6782" y="5858"/>
                    </a:lnTo>
                    <a:lnTo>
                      <a:pt x="7177" y="4285"/>
                    </a:lnTo>
                    <a:lnTo>
                      <a:pt x="7730" y="3689"/>
                    </a:lnTo>
                    <a:lnTo>
                      <a:pt x="8557" y="3165"/>
                    </a:lnTo>
                    <a:lnTo>
                      <a:pt x="9693" y="1972"/>
                    </a:lnTo>
                    <a:lnTo>
                      <a:pt x="10089" y="1907"/>
                    </a:lnTo>
                    <a:lnTo>
                      <a:pt x="10775" y="2850"/>
                    </a:lnTo>
                    <a:lnTo>
                      <a:pt x="11407" y="3040"/>
                    </a:lnTo>
                    <a:lnTo>
                      <a:pt x="12039" y="2850"/>
                    </a:lnTo>
                    <a:lnTo>
                      <a:pt x="12592" y="2503"/>
                    </a:lnTo>
                    <a:lnTo>
                      <a:pt x="13121" y="1939"/>
                    </a:lnTo>
                    <a:lnTo>
                      <a:pt x="13729" y="1625"/>
                    </a:lnTo>
                    <a:lnTo>
                      <a:pt x="15947" y="1749"/>
                    </a:lnTo>
                    <a:lnTo>
                      <a:pt x="17163" y="1343"/>
                    </a:lnTo>
                    <a:lnTo>
                      <a:pt x="18068" y="315"/>
                    </a:lnTo>
                    <a:lnTo>
                      <a:pt x="18068" y="315"/>
                    </a:lnTo>
                    <a:lnTo>
                      <a:pt x="18123" y="400"/>
                    </a:lnTo>
                    <a:lnTo>
                      <a:pt x="19363" y="0"/>
                    </a:lnTo>
                    <a:lnTo>
                      <a:pt x="207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7DA41E3-72B2-C7E4-EC23-CB978FEEBA1A}"/>
                  </a:ext>
                </a:extLst>
              </p:cNvPr>
              <p:cNvSpPr/>
              <p:nvPr/>
            </p:nvSpPr>
            <p:spPr>
              <a:xfrm rot="21318980">
                <a:off x="9246563" y="2681497"/>
                <a:ext cx="50868" cy="142215"/>
              </a:xfrm>
              <a:custGeom>
                <a:avLst/>
                <a:gdLst>
                  <a:gd name="connsiteX0" fmla="*/ 22717 w 50868"/>
                  <a:gd name="connsiteY0" fmla="*/ 96619 h 142215"/>
                  <a:gd name="connsiteX1" fmla="*/ 23696 w 50868"/>
                  <a:gd name="connsiteY1" fmla="*/ 96743 h 142215"/>
                  <a:gd name="connsiteX2" fmla="*/ 26127 w 50868"/>
                  <a:gd name="connsiteY2" fmla="*/ 96553 h 142215"/>
                  <a:gd name="connsiteX3" fmla="*/ 27209 w 50868"/>
                  <a:gd name="connsiteY3" fmla="*/ 97025 h 142215"/>
                  <a:gd name="connsiteX4" fmla="*/ 27841 w 50868"/>
                  <a:gd name="connsiteY4" fmla="*/ 97497 h 142215"/>
                  <a:gd name="connsiteX5" fmla="*/ 28503 w 50868"/>
                  <a:gd name="connsiteY5" fmla="*/ 97687 h 142215"/>
                  <a:gd name="connsiteX6" fmla="*/ 28977 w 50868"/>
                  <a:gd name="connsiteY6" fmla="*/ 97654 h 142215"/>
                  <a:gd name="connsiteX7" fmla="*/ 29901 w 50868"/>
                  <a:gd name="connsiteY7" fmla="*/ 96743 h 142215"/>
                  <a:gd name="connsiteX8" fmla="*/ 30879 w 50868"/>
                  <a:gd name="connsiteY8" fmla="*/ 96494 h 142215"/>
                  <a:gd name="connsiteX9" fmla="*/ 31384 w 50868"/>
                  <a:gd name="connsiteY9" fmla="*/ 96560 h 142215"/>
                  <a:gd name="connsiteX10" fmla="*/ 32174 w 50868"/>
                  <a:gd name="connsiteY10" fmla="*/ 97405 h 142215"/>
                  <a:gd name="connsiteX11" fmla="*/ 33049 w 50868"/>
                  <a:gd name="connsiteY11" fmla="*/ 97778 h 142215"/>
                  <a:gd name="connsiteX12" fmla="*/ 34240 w 50868"/>
                  <a:gd name="connsiteY12" fmla="*/ 98060 h 142215"/>
                  <a:gd name="connsiteX13" fmla="*/ 35115 w 50868"/>
                  <a:gd name="connsiteY13" fmla="*/ 97870 h 142215"/>
                  <a:gd name="connsiteX14" fmla="*/ 35802 w 50868"/>
                  <a:gd name="connsiteY14" fmla="*/ 97464 h 142215"/>
                  <a:gd name="connsiteX15" fmla="*/ 36410 w 50868"/>
                  <a:gd name="connsiteY15" fmla="*/ 95832 h 142215"/>
                  <a:gd name="connsiteX16" fmla="*/ 37200 w 50868"/>
                  <a:gd name="connsiteY16" fmla="*/ 95741 h 142215"/>
                  <a:gd name="connsiteX17" fmla="*/ 37437 w 50868"/>
                  <a:gd name="connsiteY17" fmla="*/ 95524 h 142215"/>
                  <a:gd name="connsiteX18" fmla="*/ 37571 w 50868"/>
                  <a:gd name="connsiteY18" fmla="*/ 94365 h 142215"/>
                  <a:gd name="connsiteX19" fmla="*/ 36963 w 50868"/>
                  <a:gd name="connsiteY19" fmla="*/ 92451 h 142215"/>
                  <a:gd name="connsiteX20" fmla="*/ 36963 w 50868"/>
                  <a:gd name="connsiteY20" fmla="*/ 91855 h 142215"/>
                  <a:gd name="connsiteX21" fmla="*/ 37151 w 50868"/>
                  <a:gd name="connsiteY21" fmla="*/ 91541 h 142215"/>
                  <a:gd name="connsiteX22" fmla="*/ 39212 w 50868"/>
                  <a:gd name="connsiteY22" fmla="*/ 91069 h 142215"/>
                  <a:gd name="connsiteX23" fmla="*/ 40190 w 50868"/>
                  <a:gd name="connsiteY23" fmla="*/ 90630 h 142215"/>
                  <a:gd name="connsiteX24" fmla="*/ 40482 w 50868"/>
                  <a:gd name="connsiteY24" fmla="*/ 90283 h 142215"/>
                  <a:gd name="connsiteX25" fmla="*/ 41169 w 50868"/>
                  <a:gd name="connsiteY25" fmla="*/ 88841 h 142215"/>
                  <a:gd name="connsiteX26" fmla="*/ 41114 w 50868"/>
                  <a:gd name="connsiteY26" fmla="*/ 88592 h 142215"/>
                  <a:gd name="connsiteX27" fmla="*/ 40932 w 50868"/>
                  <a:gd name="connsiteY27" fmla="*/ 88468 h 142215"/>
                  <a:gd name="connsiteX28" fmla="*/ 39558 w 50868"/>
                  <a:gd name="connsiteY28" fmla="*/ 88625 h 142215"/>
                  <a:gd name="connsiteX29" fmla="*/ 38580 w 50868"/>
                  <a:gd name="connsiteY29" fmla="*/ 88343 h 142215"/>
                  <a:gd name="connsiteX30" fmla="*/ 38075 w 50868"/>
                  <a:gd name="connsiteY30" fmla="*/ 87374 h 142215"/>
                  <a:gd name="connsiteX31" fmla="*/ 37759 w 50868"/>
                  <a:gd name="connsiteY31" fmla="*/ 87216 h 142215"/>
                  <a:gd name="connsiteX32" fmla="*/ 37309 w 50868"/>
                  <a:gd name="connsiteY32" fmla="*/ 87183 h 142215"/>
                  <a:gd name="connsiteX33" fmla="*/ 35960 w 50868"/>
                  <a:gd name="connsiteY33" fmla="*/ 87465 h 142215"/>
                  <a:gd name="connsiteX34" fmla="*/ 35407 w 50868"/>
                  <a:gd name="connsiteY34" fmla="*/ 87400 h 142215"/>
                  <a:gd name="connsiteX35" fmla="*/ 35194 w 50868"/>
                  <a:gd name="connsiteY35" fmla="*/ 87275 h 142215"/>
                  <a:gd name="connsiteX36" fmla="*/ 35249 w 50868"/>
                  <a:gd name="connsiteY36" fmla="*/ 86928 h 142215"/>
                  <a:gd name="connsiteX37" fmla="*/ 35620 w 50868"/>
                  <a:gd name="connsiteY37" fmla="*/ 86299 h 142215"/>
                  <a:gd name="connsiteX38" fmla="*/ 36465 w 50868"/>
                  <a:gd name="connsiteY38" fmla="*/ 85925 h 142215"/>
                  <a:gd name="connsiteX39" fmla="*/ 38106 w 50868"/>
                  <a:gd name="connsiteY39" fmla="*/ 84327 h 142215"/>
                  <a:gd name="connsiteX40" fmla="*/ 39345 w 50868"/>
                  <a:gd name="connsiteY40" fmla="*/ 84202 h 142215"/>
                  <a:gd name="connsiteX41" fmla="*/ 42992 w 50868"/>
                  <a:gd name="connsiteY41" fmla="*/ 85303 h 142215"/>
                  <a:gd name="connsiteX42" fmla="*/ 43071 w 50868"/>
                  <a:gd name="connsiteY42" fmla="*/ 85552 h 142215"/>
                  <a:gd name="connsiteX43" fmla="*/ 42487 w 50868"/>
                  <a:gd name="connsiteY43" fmla="*/ 86620 h 142215"/>
                  <a:gd name="connsiteX44" fmla="*/ 42670 w 50868"/>
                  <a:gd name="connsiteY44" fmla="*/ 86993 h 142215"/>
                  <a:gd name="connsiteX45" fmla="*/ 43593 w 50868"/>
                  <a:gd name="connsiteY45" fmla="*/ 87308 h 142215"/>
                  <a:gd name="connsiteX46" fmla="*/ 43593 w 50868"/>
                  <a:gd name="connsiteY46" fmla="*/ 87308 h 142215"/>
                  <a:gd name="connsiteX47" fmla="*/ 43411 w 50868"/>
                  <a:gd name="connsiteY47" fmla="*/ 88029 h 142215"/>
                  <a:gd name="connsiteX48" fmla="*/ 43411 w 50868"/>
                  <a:gd name="connsiteY48" fmla="*/ 88029 h 142215"/>
                  <a:gd name="connsiteX49" fmla="*/ 42779 w 50868"/>
                  <a:gd name="connsiteY49" fmla="*/ 89627 h 142215"/>
                  <a:gd name="connsiteX50" fmla="*/ 43581 w 50868"/>
                  <a:gd name="connsiteY50" fmla="*/ 95596 h 142215"/>
                  <a:gd name="connsiteX51" fmla="*/ 43581 w 50868"/>
                  <a:gd name="connsiteY51" fmla="*/ 95596 h 142215"/>
                  <a:gd name="connsiteX52" fmla="*/ 40087 w 50868"/>
                  <a:gd name="connsiteY52" fmla="*/ 97549 h 142215"/>
                  <a:gd name="connsiteX53" fmla="*/ 39911 w 50868"/>
                  <a:gd name="connsiteY53" fmla="*/ 99652 h 142215"/>
                  <a:gd name="connsiteX54" fmla="*/ 38671 w 50868"/>
                  <a:gd name="connsiteY54" fmla="*/ 104042 h 142215"/>
                  <a:gd name="connsiteX55" fmla="*/ 38671 w 50868"/>
                  <a:gd name="connsiteY55" fmla="*/ 112062 h 142215"/>
                  <a:gd name="connsiteX56" fmla="*/ 38671 w 50868"/>
                  <a:gd name="connsiteY56" fmla="*/ 112062 h 142215"/>
                  <a:gd name="connsiteX57" fmla="*/ 38494 w 50868"/>
                  <a:gd name="connsiteY57" fmla="*/ 116642 h 142215"/>
                  <a:gd name="connsiteX58" fmla="*/ 38494 w 50868"/>
                  <a:gd name="connsiteY58" fmla="*/ 116642 h 142215"/>
                  <a:gd name="connsiteX59" fmla="*/ 38671 w 50868"/>
                  <a:gd name="connsiteY59" fmla="*/ 118359 h 142215"/>
                  <a:gd name="connsiteX60" fmla="*/ 40087 w 50868"/>
                  <a:gd name="connsiteY60" fmla="*/ 120265 h 142215"/>
                  <a:gd name="connsiteX61" fmla="*/ 41503 w 50868"/>
                  <a:gd name="connsiteY61" fmla="*/ 123319 h 142215"/>
                  <a:gd name="connsiteX62" fmla="*/ 41327 w 50868"/>
                  <a:gd name="connsiteY62" fmla="*/ 126949 h 142215"/>
                  <a:gd name="connsiteX63" fmla="*/ 39376 w 50868"/>
                  <a:gd name="connsiteY63" fmla="*/ 128665 h 142215"/>
                  <a:gd name="connsiteX64" fmla="*/ 39376 w 50868"/>
                  <a:gd name="connsiteY64" fmla="*/ 130382 h 142215"/>
                  <a:gd name="connsiteX65" fmla="*/ 40792 w 50868"/>
                  <a:gd name="connsiteY65" fmla="*/ 132289 h 142215"/>
                  <a:gd name="connsiteX66" fmla="*/ 44687 w 50868"/>
                  <a:gd name="connsiteY66" fmla="*/ 132859 h 142215"/>
                  <a:gd name="connsiteX67" fmla="*/ 48091 w 50868"/>
                  <a:gd name="connsiteY67" fmla="*/ 133841 h 142215"/>
                  <a:gd name="connsiteX68" fmla="*/ 48091 w 50868"/>
                  <a:gd name="connsiteY68" fmla="*/ 133841 h 142215"/>
                  <a:gd name="connsiteX69" fmla="*/ 49069 w 50868"/>
                  <a:gd name="connsiteY69" fmla="*/ 134339 h 142215"/>
                  <a:gd name="connsiteX70" fmla="*/ 49069 w 50868"/>
                  <a:gd name="connsiteY70" fmla="*/ 134339 h 142215"/>
                  <a:gd name="connsiteX71" fmla="*/ 49732 w 50868"/>
                  <a:gd name="connsiteY71" fmla="*/ 135152 h 142215"/>
                  <a:gd name="connsiteX72" fmla="*/ 49890 w 50868"/>
                  <a:gd name="connsiteY72" fmla="*/ 136030 h 142215"/>
                  <a:gd name="connsiteX73" fmla="*/ 50868 w 50868"/>
                  <a:gd name="connsiteY73" fmla="*/ 138448 h 142215"/>
                  <a:gd name="connsiteX74" fmla="*/ 50868 w 50868"/>
                  <a:gd name="connsiteY74" fmla="*/ 138448 h 142215"/>
                  <a:gd name="connsiteX75" fmla="*/ 50327 w 50868"/>
                  <a:gd name="connsiteY75" fmla="*/ 139064 h 142215"/>
                  <a:gd name="connsiteX76" fmla="*/ 48650 w 50868"/>
                  <a:gd name="connsiteY76" fmla="*/ 139634 h 142215"/>
                  <a:gd name="connsiteX77" fmla="*/ 47410 w 50868"/>
                  <a:gd name="connsiteY77" fmla="*/ 140263 h 142215"/>
                  <a:gd name="connsiteX78" fmla="*/ 45824 w 50868"/>
                  <a:gd name="connsiteY78" fmla="*/ 140649 h 142215"/>
                  <a:gd name="connsiteX79" fmla="*/ 44165 w 50868"/>
                  <a:gd name="connsiteY79" fmla="*/ 140499 h 142215"/>
                  <a:gd name="connsiteX80" fmla="*/ 43575 w 50868"/>
                  <a:gd name="connsiteY80" fmla="*/ 140682 h 142215"/>
                  <a:gd name="connsiteX81" fmla="*/ 42481 w 50868"/>
                  <a:gd name="connsiteY81" fmla="*/ 141678 h 142215"/>
                  <a:gd name="connsiteX82" fmla="*/ 39898 w 50868"/>
                  <a:gd name="connsiteY82" fmla="*/ 141553 h 142215"/>
                  <a:gd name="connsiteX83" fmla="*/ 37601 w 50868"/>
                  <a:gd name="connsiteY83" fmla="*/ 141927 h 142215"/>
                  <a:gd name="connsiteX84" fmla="*/ 35857 w 50868"/>
                  <a:gd name="connsiteY84" fmla="*/ 141711 h 142215"/>
                  <a:gd name="connsiteX85" fmla="*/ 35194 w 50868"/>
                  <a:gd name="connsiteY85" fmla="*/ 141835 h 142215"/>
                  <a:gd name="connsiteX86" fmla="*/ 34611 w 50868"/>
                  <a:gd name="connsiteY86" fmla="*/ 142150 h 142215"/>
                  <a:gd name="connsiteX87" fmla="*/ 34082 w 50868"/>
                  <a:gd name="connsiteY87" fmla="*/ 142215 h 142215"/>
                  <a:gd name="connsiteX88" fmla="*/ 33608 w 50868"/>
                  <a:gd name="connsiteY88" fmla="*/ 142058 h 142215"/>
                  <a:gd name="connsiteX89" fmla="*/ 32125 w 50868"/>
                  <a:gd name="connsiteY89" fmla="*/ 140250 h 142215"/>
                  <a:gd name="connsiteX90" fmla="*/ 30010 w 50868"/>
                  <a:gd name="connsiteY90" fmla="*/ 138441 h 142215"/>
                  <a:gd name="connsiteX91" fmla="*/ 29105 w 50868"/>
                  <a:gd name="connsiteY91" fmla="*/ 137183 h 142215"/>
                  <a:gd name="connsiteX92" fmla="*/ 29275 w 50868"/>
                  <a:gd name="connsiteY92" fmla="*/ 136901 h 142215"/>
                  <a:gd name="connsiteX93" fmla="*/ 28619 w 50868"/>
                  <a:gd name="connsiteY93" fmla="*/ 135591 h 142215"/>
                  <a:gd name="connsiteX94" fmla="*/ 28169 w 50868"/>
                  <a:gd name="connsiteY94" fmla="*/ 134038 h 142215"/>
                  <a:gd name="connsiteX95" fmla="*/ 28047 w 50868"/>
                  <a:gd name="connsiteY95" fmla="*/ 130769 h 142215"/>
                  <a:gd name="connsiteX96" fmla="*/ 27634 w 50868"/>
                  <a:gd name="connsiteY96" fmla="*/ 128443 h 142215"/>
                  <a:gd name="connsiteX97" fmla="*/ 26625 w 50868"/>
                  <a:gd name="connsiteY97" fmla="*/ 126064 h 142215"/>
                  <a:gd name="connsiteX98" fmla="*/ 25665 w 50868"/>
                  <a:gd name="connsiteY98" fmla="*/ 125415 h 142215"/>
                  <a:gd name="connsiteX99" fmla="*/ 23605 w 50868"/>
                  <a:gd name="connsiteY99" fmla="*/ 124413 h 142215"/>
                  <a:gd name="connsiteX100" fmla="*/ 21794 w 50868"/>
                  <a:gd name="connsiteY100" fmla="*/ 124295 h 142215"/>
                  <a:gd name="connsiteX101" fmla="*/ 21794 w 50868"/>
                  <a:gd name="connsiteY101" fmla="*/ 124295 h 142215"/>
                  <a:gd name="connsiteX102" fmla="*/ 21800 w 50868"/>
                  <a:gd name="connsiteY102" fmla="*/ 122906 h 142215"/>
                  <a:gd name="connsiteX103" fmla="*/ 21405 w 50868"/>
                  <a:gd name="connsiteY103" fmla="*/ 121779 h 142215"/>
                  <a:gd name="connsiteX104" fmla="*/ 20189 w 50868"/>
                  <a:gd name="connsiteY104" fmla="*/ 119119 h 142215"/>
                  <a:gd name="connsiteX105" fmla="*/ 19423 w 50868"/>
                  <a:gd name="connsiteY105" fmla="*/ 118339 h 142215"/>
                  <a:gd name="connsiteX106" fmla="*/ 19132 w 50868"/>
                  <a:gd name="connsiteY106" fmla="*/ 117651 h 142215"/>
                  <a:gd name="connsiteX107" fmla="*/ 19344 w 50868"/>
                  <a:gd name="connsiteY107" fmla="*/ 115777 h 142215"/>
                  <a:gd name="connsiteX108" fmla="*/ 18919 w 50868"/>
                  <a:gd name="connsiteY108" fmla="*/ 113084 h 142215"/>
                  <a:gd name="connsiteX109" fmla="*/ 21168 w 50868"/>
                  <a:gd name="connsiteY109" fmla="*/ 107829 h 142215"/>
                  <a:gd name="connsiteX110" fmla="*/ 21429 w 50868"/>
                  <a:gd name="connsiteY110" fmla="*/ 106860 h 142215"/>
                  <a:gd name="connsiteX111" fmla="*/ 21745 w 50868"/>
                  <a:gd name="connsiteY111" fmla="*/ 106329 h 142215"/>
                  <a:gd name="connsiteX112" fmla="*/ 22170 w 50868"/>
                  <a:gd name="connsiteY112" fmla="*/ 106204 h 142215"/>
                  <a:gd name="connsiteX113" fmla="*/ 22274 w 50868"/>
                  <a:gd name="connsiteY113" fmla="*/ 105955 h 142215"/>
                  <a:gd name="connsiteX114" fmla="*/ 21271 w 50868"/>
                  <a:gd name="connsiteY114" fmla="*/ 103983 h 142215"/>
                  <a:gd name="connsiteX115" fmla="*/ 19764 w 50868"/>
                  <a:gd name="connsiteY115" fmla="*/ 102607 h 142215"/>
                  <a:gd name="connsiteX116" fmla="*/ 19393 w 50868"/>
                  <a:gd name="connsiteY116" fmla="*/ 102011 h 142215"/>
                  <a:gd name="connsiteX117" fmla="*/ 19496 w 50868"/>
                  <a:gd name="connsiteY117" fmla="*/ 99724 h 142215"/>
                  <a:gd name="connsiteX118" fmla="*/ 19788 w 50868"/>
                  <a:gd name="connsiteY118" fmla="*/ 99128 h 142215"/>
                  <a:gd name="connsiteX119" fmla="*/ 22535 w 50868"/>
                  <a:gd name="connsiteY119" fmla="*/ 97785 h 142215"/>
                  <a:gd name="connsiteX120" fmla="*/ 22748 w 50868"/>
                  <a:gd name="connsiteY120" fmla="*/ 97221 h 142215"/>
                  <a:gd name="connsiteX121" fmla="*/ 22717 w 50868"/>
                  <a:gd name="connsiteY121" fmla="*/ 96619 h 142215"/>
                  <a:gd name="connsiteX122" fmla="*/ 28072 w 50868"/>
                  <a:gd name="connsiteY122" fmla="*/ 16472 h 142215"/>
                  <a:gd name="connsiteX123" fmla="*/ 27519 w 50868"/>
                  <a:gd name="connsiteY123" fmla="*/ 17861 h 142215"/>
                  <a:gd name="connsiteX124" fmla="*/ 27652 w 50868"/>
                  <a:gd name="connsiteY124" fmla="*/ 18366 h 142215"/>
                  <a:gd name="connsiteX125" fmla="*/ 27203 w 50868"/>
                  <a:gd name="connsiteY125" fmla="*/ 19722 h 142215"/>
                  <a:gd name="connsiteX126" fmla="*/ 26437 w 50868"/>
                  <a:gd name="connsiteY126" fmla="*/ 21170 h 142215"/>
                  <a:gd name="connsiteX127" fmla="*/ 26248 w 50868"/>
                  <a:gd name="connsiteY127" fmla="*/ 21013 h 142215"/>
                  <a:gd name="connsiteX128" fmla="*/ 26145 w 50868"/>
                  <a:gd name="connsiteY128" fmla="*/ 20633 h 142215"/>
                  <a:gd name="connsiteX129" fmla="*/ 27282 w 50868"/>
                  <a:gd name="connsiteY129" fmla="*/ 18018 h 142215"/>
                  <a:gd name="connsiteX130" fmla="*/ 27306 w 50868"/>
                  <a:gd name="connsiteY130" fmla="*/ 17514 h 142215"/>
                  <a:gd name="connsiteX131" fmla="*/ 27652 w 50868"/>
                  <a:gd name="connsiteY131" fmla="*/ 16662 h 142215"/>
                  <a:gd name="connsiteX132" fmla="*/ 28072 w 50868"/>
                  <a:gd name="connsiteY132" fmla="*/ 16472 h 142215"/>
                  <a:gd name="connsiteX133" fmla="*/ 28892 w 50868"/>
                  <a:gd name="connsiteY133" fmla="*/ 13196 h 142215"/>
                  <a:gd name="connsiteX134" fmla="*/ 29239 w 50868"/>
                  <a:gd name="connsiteY134" fmla="*/ 13452 h 142215"/>
                  <a:gd name="connsiteX135" fmla="*/ 29421 w 50868"/>
                  <a:gd name="connsiteY135" fmla="*/ 13989 h 142215"/>
                  <a:gd name="connsiteX136" fmla="*/ 29287 w 50868"/>
                  <a:gd name="connsiteY136" fmla="*/ 14113 h 142215"/>
                  <a:gd name="connsiteX137" fmla="*/ 29074 w 50868"/>
                  <a:gd name="connsiteY137" fmla="*/ 14048 h 142215"/>
                  <a:gd name="connsiteX138" fmla="*/ 28971 w 50868"/>
                  <a:gd name="connsiteY138" fmla="*/ 14428 h 142215"/>
                  <a:gd name="connsiteX139" fmla="*/ 28789 w 50868"/>
                  <a:gd name="connsiteY139" fmla="*/ 14552 h 142215"/>
                  <a:gd name="connsiteX140" fmla="*/ 28655 w 50868"/>
                  <a:gd name="connsiteY140" fmla="*/ 14048 h 142215"/>
                  <a:gd name="connsiteX141" fmla="*/ 28072 w 50868"/>
                  <a:gd name="connsiteY141" fmla="*/ 16289 h 142215"/>
                  <a:gd name="connsiteX142" fmla="*/ 27756 w 50868"/>
                  <a:gd name="connsiteY142" fmla="*/ 16446 h 142215"/>
                  <a:gd name="connsiteX143" fmla="*/ 28181 w 50868"/>
                  <a:gd name="connsiteY143" fmla="*/ 15437 h 142215"/>
                  <a:gd name="connsiteX144" fmla="*/ 28576 w 50868"/>
                  <a:gd name="connsiteY144" fmla="*/ 13517 h 142215"/>
                  <a:gd name="connsiteX145" fmla="*/ 28710 w 50868"/>
                  <a:gd name="connsiteY145" fmla="*/ 13170 h 142215"/>
                  <a:gd name="connsiteX146" fmla="*/ 28892 w 50868"/>
                  <a:gd name="connsiteY146" fmla="*/ 13196 h 142215"/>
                  <a:gd name="connsiteX147" fmla="*/ 39102 w 50868"/>
                  <a:gd name="connsiteY147" fmla="*/ 432 h 142215"/>
                  <a:gd name="connsiteX148" fmla="*/ 40111 w 50868"/>
                  <a:gd name="connsiteY148" fmla="*/ 1848 h 142215"/>
                  <a:gd name="connsiteX149" fmla="*/ 40628 w 50868"/>
                  <a:gd name="connsiteY149" fmla="*/ 4423 h 142215"/>
                  <a:gd name="connsiteX150" fmla="*/ 40220 w 50868"/>
                  <a:gd name="connsiteY150" fmla="*/ 6880 h 142215"/>
                  <a:gd name="connsiteX151" fmla="*/ 40251 w 50868"/>
                  <a:gd name="connsiteY151" fmla="*/ 9252 h 142215"/>
                  <a:gd name="connsiteX152" fmla="*/ 40664 w 50868"/>
                  <a:gd name="connsiteY152" fmla="*/ 11276 h 142215"/>
                  <a:gd name="connsiteX153" fmla="*/ 39607 w 50868"/>
                  <a:gd name="connsiteY153" fmla="*/ 19545 h 142215"/>
                  <a:gd name="connsiteX154" fmla="*/ 38975 w 50868"/>
                  <a:gd name="connsiteY154" fmla="*/ 21144 h 142215"/>
                  <a:gd name="connsiteX155" fmla="*/ 39157 w 50868"/>
                  <a:gd name="connsiteY155" fmla="*/ 22363 h 142215"/>
                  <a:gd name="connsiteX156" fmla="*/ 37814 w 50868"/>
                  <a:gd name="connsiteY156" fmla="*/ 27067 h 142215"/>
                  <a:gd name="connsiteX157" fmla="*/ 37595 w 50868"/>
                  <a:gd name="connsiteY157" fmla="*/ 28889 h 142215"/>
                  <a:gd name="connsiteX158" fmla="*/ 37619 w 50868"/>
                  <a:gd name="connsiteY158" fmla="*/ 30946 h 142215"/>
                  <a:gd name="connsiteX159" fmla="*/ 39096 w 50868"/>
                  <a:gd name="connsiteY159" fmla="*/ 35028 h 142215"/>
                  <a:gd name="connsiteX160" fmla="*/ 38373 w 50868"/>
                  <a:gd name="connsiteY160" fmla="*/ 37066 h 142215"/>
                  <a:gd name="connsiteX161" fmla="*/ 38075 w 50868"/>
                  <a:gd name="connsiteY161" fmla="*/ 40139 h 142215"/>
                  <a:gd name="connsiteX162" fmla="*/ 38221 w 50868"/>
                  <a:gd name="connsiteY162" fmla="*/ 46088 h 142215"/>
                  <a:gd name="connsiteX163" fmla="*/ 38452 w 50868"/>
                  <a:gd name="connsiteY163" fmla="*/ 47018 h 142215"/>
                  <a:gd name="connsiteX164" fmla="*/ 38829 w 50868"/>
                  <a:gd name="connsiteY164" fmla="*/ 47608 h 142215"/>
                  <a:gd name="connsiteX165" fmla="*/ 38829 w 50868"/>
                  <a:gd name="connsiteY165" fmla="*/ 47608 h 142215"/>
                  <a:gd name="connsiteX166" fmla="*/ 37923 w 50868"/>
                  <a:gd name="connsiteY166" fmla="*/ 48637 h 142215"/>
                  <a:gd name="connsiteX167" fmla="*/ 36708 w 50868"/>
                  <a:gd name="connsiteY167" fmla="*/ 49043 h 142215"/>
                  <a:gd name="connsiteX168" fmla="*/ 34489 w 50868"/>
                  <a:gd name="connsiteY168" fmla="*/ 48918 h 142215"/>
                  <a:gd name="connsiteX169" fmla="*/ 33882 w 50868"/>
                  <a:gd name="connsiteY169" fmla="*/ 49233 h 142215"/>
                  <a:gd name="connsiteX170" fmla="*/ 33353 w 50868"/>
                  <a:gd name="connsiteY170" fmla="*/ 49796 h 142215"/>
                  <a:gd name="connsiteX171" fmla="*/ 32800 w 50868"/>
                  <a:gd name="connsiteY171" fmla="*/ 50144 h 142215"/>
                  <a:gd name="connsiteX172" fmla="*/ 32168 w 50868"/>
                  <a:gd name="connsiteY172" fmla="*/ 50334 h 142215"/>
                  <a:gd name="connsiteX173" fmla="*/ 31536 w 50868"/>
                  <a:gd name="connsiteY173" fmla="*/ 50144 h 142215"/>
                  <a:gd name="connsiteX174" fmla="*/ 30849 w 50868"/>
                  <a:gd name="connsiteY174" fmla="*/ 49200 h 142215"/>
                  <a:gd name="connsiteX175" fmla="*/ 30454 w 50868"/>
                  <a:gd name="connsiteY175" fmla="*/ 49266 h 142215"/>
                  <a:gd name="connsiteX176" fmla="*/ 29299 w 50868"/>
                  <a:gd name="connsiteY176" fmla="*/ 50452 h 142215"/>
                  <a:gd name="connsiteX177" fmla="*/ 28424 w 50868"/>
                  <a:gd name="connsiteY177" fmla="*/ 50989 h 142215"/>
                  <a:gd name="connsiteX178" fmla="*/ 27871 w 50868"/>
                  <a:gd name="connsiteY178" fmla="*/ 51585 h 142215"/>
                  <a:gd name="connsiteX179" fmla="*/ 27476 w 50868"/>
                  <a:gd name="connsiteY179" fmla="*/ 53158 h 142215"/>
                  <a:gd name="connsiteX180" fmla="*/ 27081 w 50868"/>
                  <a:gd name="connsiteY180" fmla="*/ 53721 h 142215"/>
                  <a:gd name="connsiteX181" fmla="*/ 26157 w 50868"/>
                  <a:gd name="connsiteY181" fmla="*/ 54193 h 142215"/>
                  <a:gd name="connsiteX182" fmla="*/ 25495 w 50868"/>
                  <a:gd name="connsiteY182" fmla="*/ 54285 h 142215"/>
                  <a:gd name="connsiteX183" fmla="*/ 24784 w 50868"/>
                  <a:gd name="connsiteY183" fmla="*/ 54724 h 142215"/>
                  <a:gd name="connsiteX184" fmla="*/ 23860 w 50868"/>
                  <a:gd name="connsiteY184" fmla="*/ 54789 h 142215"/>
                  <a:gd name="connsiteX185" fmla="*/ 23198 w 50868"/>
                  <a:gd name="connsiteY185" fmla="*/ 54317 h 142215"/>
                  <a:gd name="connsiteX186" fmla="*/ 22407 w 50868"/>
                  <a:gd name="connsiteY186" fmla="*/ 54127 h 142215"/>
                  <a:gd name="connsiteX187" fmla="*/ 21745 w 50868"/>
                  <a:gd name="connsiteY187" fmla="*/ 54252 h 142215"/>
                  <a:gd name="connsiteX188" fmla="*/ 21271 w 50868"/>
                  <a:gd name="connsiteY188" fmla="*/ 54632 h 142215"/>
                  <a:gd name="connsiteX189" fmla="*/ 20797 w 50868"/>
                  <a:gd name="connsiteY189" fmla="*/ 55327 h 142215"/>
                  <a:gd name="connsiteX190" fmla="*/ 20694 w 50868"/>
                  <a:gd name="connsiteY190" fmla="*/ 56932 h 142215"/>
                  <a:gd name="connsiteX191" fmla="*/ 21514 w 50868"/>
                  <a:gd name="connsiteY191" fmla="*/ 59572 h 142215"/>
                  <a:gd name="connsiteX192" fmla="*/ 21168 w 50868"/>
                  <a:gd name="connsiteY192" fmla="*/ 60326 h 142215"/>
                  <a:gd name="connsiteX193" fmla="*/ 21933 w 50868"/>
                  <a:gd name="connsiteY193" fmla="*/ 62809 h 142215"/>
                  <a:gd name="connsiteX194" fmla="*/ 22462 w 50868"/>
                  <a:gd name="connsiteY194" fmla="*/ 66518 h 142215"/>
                  <a:gd name="connsiteX195" fmla="*/ 22857 w 50868"/>
                  <a:gd name="connsiteY195" fmla="*/ 66708 h 142215"/>
                  <a:gd name="connsiteX196" fmla="*/ 23994 w 50868"/>
                  <a:gd name="connsiteY196" fmla="*/ 66800 h 142215"/>
                  <a:gd name="connsiteX197" fmla="*/ 24838 w 50868"/>
                  <a:gd name="connsiteY197" fmla="*/ 67304 h 142215"/>
                  <a:gd name="connsiteX198" fmla="*/ 25604 w 50868"/>
                  <a:gd name="connsiteY198" fmla="*/ 67337 h 142215"/>
                  <a:gd name="connsiteX199" fmla="*/ 28066 w 50868"/>
                  <a:gd name="connsiteY199" fmla="*/ 66931 h 142215"/>
                  <a:gd name="connsiteX200" fmla="*/ 30071 w 50868"/>
                  <a:gd name="connsiteY200" fmla="*/ 67212 h 142215"/>
                  <a:gd name="connsiteX201" fmla="*/ 31287 w 50868"/>
                  <a:gd name="connsiteY201" fmla="*/ 66708 h 142215"/>
                  <a:gd name="connsiteX202" fmla="*/ 32605 w 50868"/>
                  <a:gd name="connsiteY202" fmla="*/ 65515 h 142215"/>
                  <a:gd name="connsiteX203" fmla="*/ 33134 w 50868"/>
                  <a:gd name="connsiteY203" fmla="*/ 65266 h 142215"/>
                  <a:gd name="connsiteX204" fmla="*/ 33718 w 50868"/>
                  <a:gd name="connsiteY204" fmla="*/ 65325 h 142215"/>
                  <a:gd name="connsiteX205" fmla="*/ 34830 w 50868"/>
                  <a:gd name="connsiteY205" fmla="*/ 66485 h 142215"/>
                  <a:gd name="connsiteX206" fmla="*/ 35991 w 50868"/>
                  <a:gd name="connsiteY206" fmla="*/ 68339 h 142215"/>
                  <a:gd name="connsiteX207" fmla="*/ 36519 w 50868"/>
                  <a:gd name="connsiteY207" fmla="*/ 68811 h 142215"/>
                  <a:gd name="connsiteX208" fmla="*/ 36544 w 50868"/>
                  <a:gd name="connsiteY208" fmla="*/ 69440 h 142215"/>
                  <a:gd name="connsiteX209" fmla="*/ 36173 w 50868"/>
                  <a:gd name="connsiteY209" fmla="*/ 70475 h 142215"/>
                  <a:gd name="connsiteX210" fmla="*/ 35431 w 50868"/>
                  <a:gd name="connsiteY210" fmla="*/ 71609 h 142215"/>
                  <a:gd name="connsiteX211" fmla="*/ 32763 w 50868"/>
                  <a:gd name="connsiteY211" fmla="*/ 74400 h 142215"/>
                  <a:gd name="connsiteX212" fmla="*/ 32763 w 50868"/>
                  <a:gd name="connsiteY212" fmla="*/ 74964 h 142215"/>
                  <a:gd name="connsiteX213" fmla="*/ 33292 w 50868"/>
                  <a:gd name="connsiteY213" fmla="*/ 75717 h 142215"/>
                  <a:gd name="connsiteX214" fmla="*/ 33347 w 50868"/>
                  <a:gd name="connsiteY214" fmla="*/ 76503 h 142215"/>
                  <a:gd name="connsiteX215" fmla="*/ 34271 w 50868"/>
                  <a:gd name="connsiteY215" fmla="*/ 77008 h 142215"/>
                  <a:gd name="connsiteX216" fmla="*/ 34903 w 50868"/>
                  <a:gd name="connsiteY216" fmla="*/ 77041 h 142215"/>
                  <a:gd name="connsiteX217" fmla="*/ 37042 w 50868"/>
                  <a:gd name="connsiteY217" fmla="*/ 76353 h 142215"/>
                  <a:gd name="connsiteX218" fmla="*/ 37516 w 50868"/>
                  <a:gd name="connsiteY218" fmla="*/ 76320 h 142215"/>
                  <a:gd name="connsiteX219" fmla="*/ 37674 w 50868"/>
                  <a:gd name="connsiteY219" fmla="*/ 76510 h 142215"/>
                  <a:gd name="connsiteX220" fmla="*/ 37856 w 50868"/>
                  <a:gd name="connsiteY220" fmla="*/ 79491 h 142215"/>
                  <a:gd name="connsiteX221" fmla="*/ 37674 w 50868"/>
                  <a:gd name="connsiteY221" fmla="*/ 80494 h 142215"/>
                  <a:gd name="connsiteX222" fmla="*/ 37334 w 50868"/>
                  <a:gd name="connsiteY222" fmla="*/ 81339 h 142215"/>
                  <a:gd name="connsiteX223" fmla="*/ 36829 w 50868"/>
                  <a:gd name="connsiteY223" fmla="*/ 81529 h 142215"/>
                  <a:gd name="connsiteX224" fmla="*/ 35377 w 50868"/>
                  <a:gd name="connsiteY224" fmla="*/ 80867 h 142215"/>
                  <a:gd name="connsiteX225" fmla="*/ 35164 w 50868"/>
                  <a:gd name="connsiteY225" fmla="*/ 80959 h 142215"/>
                  <a:gd name="connsiteX226" fmla="*/ 34818 w 50868"/>
                  <a:gd name="connsiteY226" fmla="*/ 81490 h 142215"/>
                  <a:gd name="connsiteX227" fmla="*/ 34471 w 50868"/>
                  <a:gd name="connsiteY227" fmla="*/ 82590 h 142215"/>
                  <a:gd name="connsiteX228" fmla="*/ 34046 w 50868"/>
                  <a:gd name="connsiteY228" fmla="*/ 83062 h 142215"/>
                  <a:gd name="connsiteX229" fmla="*/ 32460 w 50868"/>
                  <a:gd name="connsiteY229" fmla="*/ 83691 h 142215"/>
                  <a:gd name="connsiteX230" fmla="*/ 31378 w 50868"/>
                  <a:gd name="connsiteY230" fmla="*/ 83534 h 142215"/>
                  <a:gd name="connsiteX231" fmla="*/ 29342 w 50868"/>
                  <a:gd name="connsiteY231" fmla="*/ 82466 h 142215"/>
                  <a:gd name="connsiteX232" fmla="*/ 26643 w 50868"/>
                  <a:gd name="connsiteY232" fmla="*/ 81961 h 142215"/>
                  <a:gd name="connsiteX233" fmla="*/ 26011 w 50868"/>
                  <a:gd name="connsiteY233" fmla="*/ 81614 h 142215"/>
                  <a:gd name="connsiteX234" fmla="*/ 25507 w 50868"/>
                  <a:gd name="connsiteY234" fmla="*/ 80926 h 142215"/>
                  <a:gd name="connsiteX235" fmla="*/ 25325 w 50868"/>
                  <a:gd name="connsiteY235" fmla="*/ 80173 h 142215"/>
                  <a:gd name="connsiteX236" fmla="*/ 24820 w 50868"/>
                  <a:gd name="connsiteY236" fmla="*/ 79544 h 142215"/>
                  <a:gd name="connsiteX237" fmla="*/ 24133 w 50868"/>
                  <a:gd name="connsiteY237" fmla="*/ 79072 h 142215"/>
                  <a:gd name="connsiteX238" fmla="*/ 24133 w 50868"/>
                  <a:gd name="connsiteY238" fmla="*/ 79072 h 142215"/>
                  <a:gd name="connsiteX239" fmla="*/ 23021 w 50868"/>
                  <a:gd name="connsiteY239" fmla="*/ 78476 h 142215"/>
                  <a:gd name="connsiteX240" fmla="*/ 22517 w 50868"/>
                  <a:gd name="connsiteY240" fmla="*/ 77945 h 142215"/>
                  <a:gd name="connsiteX241" fmla="*/ 22012 w 50868"/>
                  <a:gd name="connsiteY241" fmla="*/ 77820 h 142215"/>
                  <a:gd name="connsiteX242" fmla="*/ 20852 w 50868"/>
                  <a:gd name="connsiteY242" fmla="*/ 77945 h 142215"/>
                  <a:gd name="connsiteX243" fmla="*/ 20536 w 50868"/>
                  <a:gd name="connsiteY243" fmla="*/ 78292 h 142215"/>
                  <a:gd name="connsiteX244" fmla="*/ 20299 w 50868"/>
                  <a:gd name="connsiteY244" fmla="*/ 79576 h 142215"/>
                  <a:gd name="connsiteX245" fmla="*/ 20244 w 50868"/>
                  <a:gd name="connsiteY245" fmla="*/ 82276 h 142215"/>
                  <a:gd name="connsiteX246" fmla="*/ 19241 w 50868"/>
                  <a:gd name="connsiteY246" fmla="*/ 84471 h 142215"/>
                  <a:gd name="connsiteX247" fmla="*/ 18712 w 50868"/>
                  <a:gd name="connsiteY247" fmla="*/ 85283 h 142215"/>
                  <a:gd name="connsiteX248" fmla="*/ 17600 w 50868"/>
                  <a:gd name="connsiteY248" fmla="*/ 83744 h 142215"/>
                  <a:gd name="connsiteX249" fmla="*/ 17175 w 50868"/>
                  <a:gd name="connsiteY249" fmla="*/ 82833 h 142215"/>
                  <a:gd name="connsiteX250" fmla="*/ 17175 w 50868"/>
                  <a:gd name="connsiteY250" fmla="*/ 82833 h 142215"/>
                  <a:gd name="connsiteX251" fmla="*/ 16464 w 50868"/>
                  <a:gd name="connsiteY251" fmla="*/ 81450 h 142215"/>
                  <a:gd name="connsiteX252" fmla="*/ 15485 w 50868"/>
                  <a:gd name="connsiteY252" fmla="*/ 80199 h 142215"/>
                  <a:gd name="connsiteX253" fmla="*/ 13449 w 50868"/>
                  <a:gd name="connsiteY253" fmla="*/ 78443 h 142215"/>
                  <a:gd name="connsiteX254" fmla="*/ 11887 w 50868"/>
                  <a:gd name="connsiteY254" fmla="*/ 77755 h 142215"/>
                  <a:gd name="connsiteX255" fmla="*/ 11571 w 50868"/>
                  <a:gd name="connsiteY255" fmla="*/ 77283 h 142215"/>
                  <a:gd name="connsiteX256" fmla="*/ 12124 w 50868"/>
                  <a:gd name="connsiteY256" fmla="*/ 76562 h 142215"/>
                  <a:gd name="connsiteX257" fmla="*/ 12969 w 50868"/>
                  <a:gd name="connsiteY257" fmla="*/ 75933 h 142215"/>
                  <a:gd name="connsiteX258" fmla="*/ 14002 w 50868"/>
                  <a:gd name="connsiteY258" fmla="*/ 74616 h 142215"/>
                  <a:gd name="connsiteX259" fmla="*/ 13899 w 50868"/>
                  <a:gd name="connsiteY259" fmla="*/ 73706 h 142215"/>
                  <a:gd name="connsiteX260" fmla="*/ 13899 w 50868"/>
                  <a:gd name="connsiteY260" fmla="*/ 73706 h 142215"/>
                  <a:gd name="connsiteX261" fmla="*/ 9669 w 50868"/>
                  <a:gd name="connsiteY261" fmla="*/ 69591 h 142215"/>
                  <a:gd name="connsiteX262" fmla="*/ 8770 w 50868"/>
                  <a:gd name="connsiteY262" fmla="*/ 68464 h 142215"/>
                  <a:gd name="connsiteX263" fmla="*/ 8241 w 50868"/>
                  <a:gd name="connsiteY263" fmla="*/ 66990 h 142215"/>
                  <a:gd name="connsiteX264" fmla="*/ 8241 w 50868"/>
                  <a:gd name="connsiteY264" fmla="*/ 66990 h 142215"/>
                  <a:gd name="connsiteX265" fmla="*/ 8217 w 50868"/>
                  <a:gd name="connsiteY265" fmla="*/ 65076 h 142215"/>
                  <a:gd name="connsiteX266" fmla="*/ 8508 w 50868"/>
                  <a:gd name="connsiteY266" fmla="*/ 61938 h 142215"/>
                  <a:gd name="connsiteX267" fmla="*/ 8350 w 50868"/>
                  <a:gd name="connsiteY267" fmla="*/ 60241 h 142215"/>
                  <a:gd name="connsiteX268" fmla="*/ 7822 w 50868"/>
                  <a:gd name="connsiteY268" fmla="*/ 58511 h 142215"/>
                  <a:gd name="connsiteX269" fmla="*/ 7822 w 50868"/>
                  <a:gd name="connsiteY269" fmla="*/ 58511 h 142215"/>
                  <a:gd name="connsiteX270" fmla="*/ 6393 w 50868"/>
                  <a:gd name="connsiteY270" fmla="*/ 55969 h 142215"/>
                  <a:gd name="connsiteX271" fmla="*/ 6393 w 50868"/>
                  <a:gd name="connsiteY271" fmla="*/ 55969 h 142215"/>
                  <a:gd name="connsiteX272" fmla="*/ 5865 w 50868"/>
                  <a:gd name="connsiteY272" fmla="*/ 54776 h 142215"/>
                  <a:gd name="connsiteX273" fmla="*/ 5439 w 50868"/>
                  <a:gd name="connsiteY273" fmla="*/ 51415 h 142215"/>
                  <a:gd name="connsiteX274" fmla="*/ 5227 w 50868"/>
                  <a:gd name="connsiteY274" fmla="*/ 50629 h 142215"/>
                  <a:gd name="connsiteX275" fmla="*/ 4801 w 50868"/>
                  <a:gd name="connsiteY275" fmla="*/ 50065 h 142215"/>
                  <a:gd name="connsiteX276" fmla="*/ 3981 w 50868"/>
                  <a:gd name="connsiteY276" fmla="*/ 49941 h 142215"/>
                  <a:gd name="connsiteX277" fmla="*/ 2370 w 50868"/>
                  <a:gd name="connsiteY277" fmla="*/ 50222 h 142215"/>
                  <a:gd name="connsiteX278" fmla="*/ 1586 w 50868"/>
                  <a:gd name="connsiteY278" fmla="*/ 50013 h 142215"/>
                  <a:gd name="connsiteX279" fmla="*/ 0 w 50868"/>
                  <a:gd name="connsiteY279" fmla="*/ 47660 h 142215"/>
                  <a:gd name="connsiteX280" fmla="*/ 1927 w 50868"/>
                  <a:gd name="connsiteY280" fmla="*/ 45053 h 142215"/>
                  <a:gd name="connsiteX281" fmla="*/ 2376 w 50868"/>
                  <a:gd name="connsiteY281" fmla="*/ 44076 h 142215"/>
                  <a:gd name="connsiteX282" fmla="*/ 2589 w 50868"/>
                  <a:gd name="connsiteY282" fmla="*/ 43985 h 142215"/>
                  <a:gd name="connsiteX283" fmla="*/ 3409 w 50868"/>
                  <a:gd name="connsiteY283" fmla="*/ 44424 h 142215"/>
                  <a:gd name="connsiteX284" fmla="*/ 3780 w 50868"/>
                  <a:gd name="connsiteY284" fmla="*/ 44424 h 142215"/>
                  <a:gd name="connsiteX285" fmla="*/ 3725 w 50868"/>
                  <a:gd name="connsiteY285" fmla="*/ 44109 h 142215"/>
                  <a:gd name="connsiteX286" fmla="*/ 3379 w 50868"/>
                  <a:gd name="connsiteY286" fmla="*/ 44076 h 142215"/>
                  <a:gd name="connsiteX287" fmla="*/ 3458 w 50868"/>
                  <a:gd name="connsiteY287" fmla="*/ 43480 h 142215"/>
                  <a:gd name="connsiteX288" fmla="*/ 4169 w 50868"/>
                  <a:gd name="connsiteY288" fmla="*/ 43637 h 142215"/>
                  <a:gd name="connsiteX289" fmla="*/ 4461 w 50868"/>
                  <a:gd name="connsiteY289" fmla="*/ 43546 h 142215"/>
                  <a:gd name="connsiteX290" fmla="*/ 4516 w 50868"/>
                  <a:gd name="connsiteY290" fmla="*/ 43113 h 142215"/>
                  <a:gd name="connsiteX291" fmla="*/ 3695 w 50868"/>
                  <a:gd name="connsiteY291" fmla="*/ 42949 h 142215"/>
                  <a:gd name="connsiteX292" fmla="*/ 3379 w 50868"/>
                  <a:gd name="connsiteY292" fmla="*/ 42635 h 142215"/>
                  <a:gd name="connsiteX293" fmla="*/ 3142 w 50868"/>
                  <a:gd name="connsiteY293" fmla="*/ 42982 h 142215"/>
                  <a:gd name="connsiteX294" fmla="*/ 3197 w 50868"/>
                  <a:gd name="connsiteY294" fmla="*/ 43421 h 142215"/>
                  <a:gd name="connsiteX295" fmla="*/ 2881 w 50868"/>
                  <a:gd name="connsiteY295" fmla="*/ 43513 h 142215"/>
                  <a:gd name="connsiteX296" fmla="*/ 2668 w 50868"/>
                  <a:gd name="connsiteY296" fmla="*/ 43893 h 142215"/>
                  <a:gd name="connsiteX297" fmla="*/ 2486 w 50868"/>
                  <a:gd name="connsiteY297" fmla="*/ 43860 h 142215"/>
                  <a:gd name="connsiteX298" fmla="*/ 3039 w 50868"/>
                  <a:gd name="connsiteY298" fmla="*/ 42569 h 142215"/>
                  <a:gd name="connsiteX299" fmla="*/ 3251 w 50868"/>
                  <a:gd name="connsiteY299" fmla="*/ 42445 h 142215"/>
                  <a:gd name="connsiteX300" fmla="*/ 3464 w 50868"/>
                  <a:gd name="connsiteY300" fmla="*/ 42537 h 142215"/>
                  <a:gd name="connsiteX301" fmla="*/ 3993 w 50868"/>
                  <a:gd name="connsiteY301" fmla="*/ 41842 h 142215"/>
                  <a:gd name="connsiteX302" fmla="*/ 4704 w 50868"/>
                  <a:gd name="connsiteY302" fmla="*/ 40551 h 142215"/>
                  <a:gd name="connsiteX303" fmla="*/ 4728 w 50868"/>
                  <a:gd name="connsiteY303" fmla="*/ 40270 h 142215"/>
                  <a:gd name="connsiteX304" fmla="*/ 4965 w 50868"/>
                  <a:gd name="connsiteY304" fmla="*/ 40237 h 142215"/>
                  <a:gd name="connsiteX305" fmla="*/ 5099 w 50868"/>
                  <a:gd name="connsiteY305" fmla="*/ 40643 h 142215"/>
                  <a:gd name="connsiteX306" fmla="*/ 4704 w 50868"/>
                  <a:gd name="connsiteY306" fmla="*/ 41180 h 142215"/>
                  <a:gd name="connsiteX307" fmla="*/ 4649 w 50868"/>
                  <a:gd name="connsiteY307" fmla="*/ 41495 h 142215"/>
                  <a:gd name="connsiteX308" fmla="*/ 5123 w 50868"/>
                  <a:gd name="connsiteY308" fmla="*/ 41744 h 142215"/>
                  <a:gd name="connsiteX309" fmla="*/ 4990 w 50868"/>
                  <a:gd name="connsiteY309" fmla="*/ 41239 h 142215"/>
                  <a:gd name="connsiteX310" fmla="*/ 5652 w 50868"/>
                  <a:gd name="connsiteY310" fmla="*/ 41397 h 142215"/>
                  <a:gd name="connsiteX311" fmla="*/ 6709 w 50868"/>
                  <a:gd name="connsiteY311" fmla="*/ 41272 h 142215"/>
                  <a:gd name="connsiteX312" fmla="*/ 8083 w 50868"/>
                  <a:gd name="connsiteY312" fmla="*/ 41423 h 142215"/>
                  <a:gd name="connsiteX313" fmla="*/ 8982 w 50868"/>
                  <a:gd name="connsiteY313" fmla="*/ 41141 h 142215"/>
                  <a:gd name="connsiteX314" fmla="*/ 9140 w 50868"/>
                  <a:gd name="connsiteY314" fmla="*/ 40918 h 142215"/>
                  <a:gd name="connsiteX315" fmla="*/ 10253 w 50868"/>
                  <a:gd name="connsiteY315" fmla="*/ 40886 h 142215"/>
                  <a:gd name="connsiteX316" fmla="*/ 11705 w 50868"/>
                  <a:gd name="connsiteY316" fmla="*/ 39975 h 142215"/>
                  <a:gd name="connsiteX317" fmla="*/ 14215 w 50868"/>
                  <a:gd name="connsiteY317" fmla="*/ 37708 h 142215"/>
                  <a:gd name="connsiteX318" fmla="*/ 15218 w 50868"/>
                  <a:gd name="connsiteY318" fmla="*/ 36515 h 142215"/>
                  <a:gd name="connsiteX319" fmla="*/ 15905 w 50868"/>
                  <a:gd name="connsiteY319" fmla="*/ 35316 h 142215"/>
                  <a:gd name="connsiteX320" fmla="*/ 17837 w 50868"/>
                  <a:gd name="connsiteY320" fmla="*/ 33174 h 142215"/>
                  <a:gd name="connsiteX321" fmla="*/ 19077 w 50868"/>
                  <a:gd name="connsiteY321" fmla="*/ 31031 h 142215"/>
                  <a:gd name="connsiteX322" fmla="*/ 18998 w 50868"/>
                  <a:gd name="connsiteY322" fmla="*/ 30592 h 142215"/>
                  <a:gd name="connsiteX323" fmla="*/ 19132 w 50868"/>
                  <a:gd name="connsiteY323" fmla="*/ 30343 h 142215"/>
                  <a:gd name="connsiteX324" fmla="*/ 19235 w 50868"/>
                  <a:gd name="connsiteY324" fmla="*/ 30343 h 142215"/>
                  <a:gd name="connsiteX325" fmla="*/ 19448 w 50868"/>
                  <a:gd name="connsiteY325" fmla="*/ 31319 h 142215"/>
                  <a:gd name="connsiteX326" fmla="*/ 19314 w 50868"/>
                  <a:gd name="connsiteY326" fmla="*/ 31758 h 142215"/>
                  <a:gd name="connsiteX327" fmla="*/ 19496 w 50868"/>
                  <a:gd name="connsiteY327" fmla="*/ 32767 h 142215"/>
                  <a:gd name="connsiteX328" fmla="*/ 19047 w 50868"/>
                  <a:gd name="connsiteY328" fmla="*/ 33049 h 142215"/>
                  <a:gd name="connsiteX329" fmla="*/ 18676 w 50868"/>
                  <a:gd name="connsiteY329" fmla="*/ 33711 h 142215"/>
                  <a:gd name="connsiteX330" fmla="*/ 18281 w 50868"/>
                  <a:gd name="connsiteY330" fmla="*/ 34058 h 142215"/>
                  <a:gd name="connsiteX331" fmla="*/ 18068 w 50868"/>
                  <a:gd name="connsiteY331" fmla="*/ 34563 h 142215"/>
                  <a:gd name="connsiteX332" fmla="*/ 18092 w 50868"/>
                  <a:gd name="connsiteY332" fmla="*/ 34844 h 142215"/>
                  <a:gd name="connsiteX333" fmla="*/ 18542 w 50868"/>
                  <a:gd name="connsiteY333" fmla="*/ 34936 h 142215"/>
                  <a:gd name="connsiteX334" fmla="*/ 18463 w 50868"/>
                  <a:gd name="connsiteY334" fmla="*/ 34464 h 142215"/>
                  <a:gd name="connsiteX335" fmla="*/ 18567 w 50868"/>
                  <a:gd name="connsiteY335" fmla="*/ 34340 h 142215"/>
                  <a:gd name="connsiteX336" fmla="*/ 18962 w 50868"/>
                  <a:gd name="connsiteY336" fmla="*/ 34746 h 142215"/>
                  <a:gd name="connsiteX337" fmla="*/ 19041 w 50868"/>
                  <a:gd name="connsiteY337" fmla="*/ 34497 h 142215"/>
                  <a:gd name="connsiteX338" fmla="*/ 18858 w 50868"/>
                  <a:gd name="connsiteY338" fmla="*/ 34373 h 142215"/>
                  <a:gd name="connsiteX339" fmla="*/ 18937 w 50868"/>
                  <a:gd name="connsiteY339" fmla="*/ 34183 h 142215"/>
                  <a:gd name="connsiteX340" fmla="*/ 19205 w 50868"/>
                  <a:gd name="connsiteY340" fmla="*/ 34150 h 142215"/>
                  <a:gd name="connsiteX341" fmla="*/ 19442 w 50868"/>
                  <a:gd name="connsiteY341" fmla="*/ 33835 h 142215"/>
                  <a:gd name="connsiteX342" fmla="*/ 19812 w 50868"/>
                  <a:gd name="connsiteY342" fmla="*/ 33711 h 142215"/>
                  <a:gd name="connsiteX343" fmla="*/ 20183 w 50868"/>
                  <a:gd name="connsiteY343" fmla="*/ 34058 h 142215"/>
                  <a:gd name="connsiteX344" fmla="*/ 20712 w 50868"/>
                  <a:gd name="connsiteY344" fmla="*/ 33934 h 142215"/>
                  <a:gd name="connsiteX345" fmla="*/ 20578 w 50868"/>
                  <a:gd name="connsiteY345" fmla="*/ 33213 h 142215"/>
                  <a:gd name="connsiteX346" fmla="*/ 19733 w 50868"/>
                  <a:gd name="connsiteY346" fmla="*/ 32964 h 142215"/>
                  <a:gd name="connsiteX347" fmla="*/ 19630 w 50868"/>
                  <a:gd name="connsiteY347" fmla="*/ 32649 h 142215"/>
                  <a:gd name="connsiteX348" fmla="*/ 19764 w 50868"/>
                  <a:gd name="connsiteY348" fmla="*/ 32492 h 142215"/>
                  <a:gd name="connsiteX349" fmla="*/ 20767 w 50868"/>
                  <a:gd name="connsiteY349" fmla="*/ 32807 h 142215"/>
                  <a:gd name="connsiteX350" fmla="*/ 20900 w 50868"/>
                  <a:gd name="connsiteY350" fmla="*/ 32269 h 142215"/>
                  <a:gd name="connsiteX351" fmla="*/ 19551 w 50868"/>
                  <a:gd name="connsiteY351" fmla="*/ 32145 h 142215"/>
                  <a:gd name="connsiteX352" fmla="*/ 19472 w 50868"/>
                  <a:gd name="connsiteY352" fmla="*/ 31988 h 142215"/>
                  <a:gd name="connsiteX353" fmla="*/ 19709 w 50868"/>
                  <a:gd name="connsiteY353" fmla="*/ 31267 h 142215"/>
                  <a:gd name="connsiteX354" fmla="*/ 19496 w 50868"/>
                  <a:gd name="connsiteY354" fmla="*/ 30540 h 142215"/>
                  <a:gd name="connsiteX355" fmla="*/ 19812 w 50868"/>
                  <a:gd name="connsiteY355" fmla="*/ 30507 h 142215"/>
                  <a:gd name="connsiteX356" fmla="*/ 20554 w 50868"/>
                  <a:gd name="connsiteY356" fmla="*/ 29465 h 142215"/>
                  <a:gd name="connsiteX357" fmla="*/ 21241 w 50868"/>
                  <a:gd name="connsiteY357" fmla="*/ 28902 h 142215"/>
                  <a:gd name="connsiteX358" fmla="*/ 23593 w 50868"/>
                  <a:gd name="connsiteY358" fmla="*/ 25278 h 142215"/>
                  <a:gd name="connsiteX359" fmla="*/ 24225 w 50868"/>
                  <a:gd name="connsiteY359" fmla="*/ 23765 h 142215"/>
                  <a:gd name="connsiteX360" fmla="*/ 24462 w 50868"/>
                  <a:gd name="connsiteY360" fmla="*/ 23542 h 142215"/>
                  <a:gd name="connsiteX361" fmla="*/ 24565 w 50868"/>
                  <a:gd name="connsiteY361" fmla="*/ 23666 h 142215"/>
                  <a:gd name="connsiteX362" fmla="*/ 24462 w 50868"/>
                  <a:gd name="connsiteY362" fmla="*/ 24079 h 142215"/>
                  <a:gd name="connsiteX363" fmla="*/ 24194 w 50868"/>
                  <a:gd name="connsiteY363" fmla="*/ 24328 h 142215"/>
                  <a:gd name="connsiteX364" fmla="*/ 24036 w 50868"/>
                  <a:gd name="connsiteY364" fmla="*/ 24924 h 142215"/>
                  <a:gd name="connsiteX365" fmla="*/ 22766 w 50868"/>
                  <a:gd name="connsiteY365" fmla="*/ 26595 h 142215"/>
                  <a:gd name="connsiteX366" fmla="*/ 22426 w 50868"/>
                  <a:gd name="connsiteY366" fmla="*/ 27670 h 142215"/>
                  <a:gd name="connsiteX367" fmla="*/ 21605 w 50868"/>
                  <a:gd name="connsiteY367" fmla="*/ 28771 h 142215"/>
                  <a:gd name="connsiteX368" fmla="*/ 21551 w 50868"/>
                  <a:gd name="connsiteY368" fmla="*/ 29085 h 142215"/>
                  <a:gd name="connsiteX369" fmla="*/ 20943 w 50868"/>
                  <a:gd name="connsiteY369" fmla="*/ 29242 h 142215"/>
                  <a:gd name="connsiteX370" fmla="*/ 20906 w 50868"/>
                  <a:gd name="connsiteY370" fmla="*/ 29485 h 142215"/>
                  <a:gd name="connsiteX371" fmla="*/ 21222 w 50868"/>
                  <a:gd name="connsiteY371" fmla="*/ 29518 h 142215"/>
                  <a:gd name="connsiteX372" fmla="*/ 22146 w 50868"/>
                  <a:gd name="connsiteY372" fmla="*/ 29137 h 142215"/>
                  <a:gd name="connsiteX373" fmla="*/ 22225 w 50868"/>
                  <a:gd name="connsiteY373" fmla="*/ 28856 h 142215"/>
                  <a:gd name="connsiteX374" fmla="*/ 22122 w 50868"/>
                  <a:gd name="connsiteY374" fmla="*/ 28607 h 142215"/>
                  <a:gd name="connsiteX375" fmla="*/ 22730 w 50868"/>
                  <a:gd name="connsiteY375" fmla="*/ 28201 h 142215"/>
                  <a:gd name="connsiteX376" fmla="*/ 23021 w 50868"/>
                  <a:gd name="connsiteY376" fmla="*/ 27762 h 142215"/>
                  <a:gd name="connsiteX377" fmla="*/ 23234 w 50868"/>
                  <a:gd name="connsiteY377" fmla="*/ 26943 h 142215"/>
                  <a:gd name="connsiteX378" fmla="*/ 24395 w 50868"/>
                  <a:gd name="connsiteY378" fmla="*/ 24518 h 142215"/>
                  <a:gd name="connsiteX379" fmla="*/ 24608 w 50868"/>
                  <a:gd name="connsiteY379" fmla="*/ 24426 h 142215"/>
                  <a:gd name="connsiteX380" fmla="*/ 24632 w 50868"/>
                  <a:gd name="connsiteY380" fmla="*/ 24616 h 142215"/>
                  <a:gd name="connsiteX381" fmla="*/ 24978 w 50868"/>
                  <a:gd name="connsiteY381" fmla="*/ 24551 h 142215"/>
                  <a:gd name="connsiteX382" fmla="*/ 25057 w 50868"/>
                  <a:gd name="connsiteY382" fmla="*/ 24361 h 142215"/>
                  <a:gd name="connsiteX383" fmla="*/ 24820 w 50868"/>
                  <a:gd name="connsiteY383" fmla="*/ 24014 h 142215"/>
                  <a:gd name="connsiteX384" fmla="*/ 24924 w 50868"/>
                  <a:gd name="connsiteY384" fmla="*/ 23856 h 142215"/>
                  <a:gd name="connsiteX385" fmla="*/ 25185 w 50868"/>
                  <a:gd name="connsiteY385" fmla="*/ 24079 h 142215"/>
                  <a:gd name="connsiteX386" fmla="*/ 25319 w 50868"/>
                  <a:gd name="connsiteY386" fmla="*/ 23417 h 142215"/>
                  <a:gd name="connsiteX387" fmla="*/ 25185 w 50868"/>
                  <a:gd name="connsiteY387" fmla="*/ 23227 h 142215"/>
                  <a:gd name="connsiteX388" fmla="*/ 25003 w 50868"/>
                  <a:gd name="connsiteY388" fmla="*/ 23227 h 142215"/>
                  <a:gd name="connsiteX389" fmla="*/ 25003 w 50868"/>
                  <a:gd name="connsiteY389" fmla="*/ 23037 h 142215"/>
                  <a:gd name="connsiteX390" fmla="*/ 25428 w 50868"/>
                  <a:gd name="connsiteY390" fmla="*/ 21969 h 142215"/>
                  <a:gd name="connsiteX391" fmla="*/ 26036 w 50868"/>
                  <a:gd name="connsiteY391" fmla="*/ 21937 h 142215"/>
                  <a:gd name="connsiteX392" fmla="*/ 26297 w 50868"/>
                  <a:gd name="connsiteY392" fmla="*/ 22218 h 142215"/>
                  <a:gd name="connsiteX393" fmla="*/ 26959 w 50868"/>
                  <a:gd name="connsiteY393" fmla="*/ 22343 h 142215"/>
                  <a:gd name="connsiteX394" fmla="*/ 27543 w 50868"/>
                  <a:gd name="connsiteY394" fmla="*/ 21963 h 142215"/>
                  <a:gd name="connsiteX395" fmla="*/ 27835 w 50868"/>
                  <a:gd name="connsiteY395" fmla="*/ 22028 h 142215"/>
                  <a:gd name="connsiteX396" fmla="*/ 28102 w 50868"/>
                  <a:gd name="connsiteY396" fmla="*/ 22343 h 142215"/>
                  <a:gd name="connsiteX397" fmla="*/ 28394 w 50868"/>
                  <a:gd name="connsiteY397" fmla="*/ 22028 h 142215"/>
                  <a:gd name="connsiteX398" fmla="*/ 28448 w 50868"/>
                  <a:gd name="connsiteY398" fmla="*/ 21465 h 142215"/>
                  <a:gd name="connsiteX399" fmla="*/ 28078 w 50868"/>
                  <a:gd name="connsiteY399" fmla="*/ 21589 h 142215"/>
                  <a:gd name="connsiteX400" fmla="*/ 28023 w 50868"/>
                  <a:gd name="connsiteY400" fmla="*/ 21308 h 142215"/>
                  <a:gd name="connsiteX401" fmla="*/ 28339 w 50868"/>
                  <a:gd name="connsiteY401" fmla="*/ 21216 h 142215"/>
                  <a:gd name="connsiteX402" fmla="*/ 28631 w 50868"/>
                  <a:gd name="connsiteY402" fmla="*/ 20803 h 142215"/>
                  <a:gd name="connsiteX403" fmla="*/ 28631 w 50868"/>
                  <a:gd name="connsiteY403" fmla="*/ 20580 h 142215"/>
                  <a:gd name="connsiteX404" fmla="*/ 28977 w 50868"/>
                  <a:gd name="connsiteY404" fmla="*/ 20358 h 142215"/>
                  <a:gd name="connsiteX405" fmla="*/ 29001 w 50868"/>
                  <a:gd name="connsiteY405" fmla="*/ 20266 h 142215"/>
                  <a:gd name="connsiteX406" fmla="*/ 28606 w 50868"/>
                  <a:gd name="connsiteY406" fmla="*/ 20331 h 142215"/>
                  <a:gd name="connsiteX407" fmla="*/ 28448 w 50868"/>
                  <a:gd name="connsiteY407" fmla="*/ 20141 h 142215"/>
                  <a:gd name="connsiteX408" fmla="*/ 28448 w 50868"/>
                  <a:gd name="connsiteY408" fmla="*/ 19827 h 142215"/>
                  <a:gd name="connsiteX409" fmla="*/ 28552 w 50868"/>
                  <a:gd name="connsiteY409" fmla="*/ 19794 h 142215"/>
                  <a:gd name="connsiteX410" fmla="*/ 28631 w 50868"/>
                  <a:gd name="connsiteY410" fmla="*/ 20141 h 142215"/>
                  <a:gd name="connsiteX411" fmla="*/ 29105 w 50868"/>
                  <a:gd name="connsiteY411" fmla="*/ 19984 h 142215"/>
                  <a:gd name="connsiteX412" fmla="*/ 29026 w 50868"/>
                  <a:gd name="connsiteY412" fmla="*/ 19702 h 142215"/>
                  <a:gd name="connsiteX413" fmla="*/ 28704 w 50868"/>
                  <a:gd name="connsiteY413" fmla="*/ 19657 h 142215"/>
                  <a:gd name="connsiteX414" fmla="*/ 29129 w 50868"/>
                  <a:gd name="connsiteY414" fmla="*/ 19532 h 142215"/>
                  <a:gd name="connsiteX415" fmla="*/ 29208 w 50868"/>
                  <a:gd name="connsiteY415" fmla="*/ 19119 h 142215"/>
                  <a:gd name="connsiteX416" fmla="*/ 28862 w 50868"/>
                  <a:gd name="connsiteY416" fmla="*/ 18267 h 142215"/>
                  <a:gd name="connsiteX417" fmla="*/ 28916 w 50868"/>
                  <a:gd name="connsiteY417" fmla="*/ 17638 h 142215"/>
                  <a:gd name="connsiteX418" fmla="*/ 28783 w 50868"/>
                  <a:gd name="connsiteY418" fmla="*/ 17547 h 142215"/>
                  <a:gd name="connsiteX419" fmla="*/ 28886 w 50868"/>
                  <a:gd name="connsiteY419" fmla="*/ 17389 h 142215"/>
                  <a:gd name="connsiteX420" fmla="*/ 29068 w 50868"/>
                  <a:gd name="connsiteY420" fmla="*/ 17481 h 142215"/>
                  <a:gd name="connsiteX421" fmla="*/ 29202 w 50868"/>
                  <a:gd name="connsiteY421" fmla="*/ 17291 h 142215"/>
                  <a:gd name="connsiteX422" fmla="*/ 28941 w 50868"/>
                  <a:gd name="connsiteY422" fmla="*/ 16852 h 142215"/>
                  <a:gd name="connsiteX423" fmla="*/ 29178 w 50868"/>
                  <a:gd name="connsiteY423" fmla="*/ 16570 h 142215"/>
                  <a:gd name="connsiteX424" fmla="*/ 29257 w 50868"/>
                  <a:gd name="connsiteY424" fmla="*/ 16033 h 142215"/>
                  <a:gd name="connsiteX425" fmla="*/ 29494 w 50868"/>
                  <a:gd name="connsiteY425" fmla="*/ 16066 h 142215"/>
                  <a:gd name="connsiteX426" fmla="*/ 29676 w 50868"/>
                  <a:gd name="connsiteY426" fmla="*/ 15909 h 142215"/>
                  <a:gd name="connsiteX427" fmla="*/ 29779 w 50868"/>
                  <a:gd name="connsiteY427" fmla="*/ 15404 h 142215"/>
                  <a:gd name="connsiteX428" fmla="*/ 29700 w 50868"/>
                  <a:gd name="connsiteY428" fmla="*/ 14900 h 142215"/>
                  <a:gd name="connsiteX429" fmla="*/ 29992 w 50868"/>
                  <a:gd name="connsiteY429" fmla="*/ 14808 h 142215"/>
                  <a:gd name="connsiteX430" fmla="*/ 29992 w 50868"/>
                  <a:gd name="connsiteY430" fmla="*/ 14651 h 142215"/>
                  <a:gd name="connsiteX431" fmla="*/ 29700 w 50868"/>
                  <a:gd name="connsiteY431" fmla="*/ 14618 h 142215"/>
                  <a:gd name="connsiteX432" fmla="*/ 29542 w 50868"/>
                  <a:gd name="connsiteY432" fmla="*/ 14428 h 142215"/>
                  <a:gd name="connsiteX433" fmla="*/ 29518 w 50868"/>
                  <a:gd name="connsiteY433" fmla="*/ 14205 h 142215"/>
                  <a:gd name="connsiteX434" fmla="*/ 29652 w 50868"/>
                  <a:gd name="connsiteY434" fmla="*/ 14113 h 142215"/>
                  <a:gd name="connsiteX435" fmla="*/ 29494 w 50868"/>
                  <a:gd name="connsiteY435" fmla="*/ 13642 h 142215"/>
                  <a:gd name="connsiteX436" fmla="*/ 28910 w 50868"/>
                  <a:gd name="connsiteY436" fmla="*/ 12980 h 142215"/>
                  <a:gd name="connsiteX437" fmla="*/ 28989 w 50868"/>
                  <a:gd name="connsiteY437" fmla="*/ 12194 h 142215"/>
                  <a:gd name="connsiteX438" fmla="*/ 28406 w 50868"/>
                  <a:gd name="connsiteY438" fmla="*/ 11971 h 142215"/>
                  <a:gd name="connsiteX439" fmla="*/ 28382 w 50868"/>
                  <a:gd name="connsiteY439" fmla="*/ 10962 h 142215"/>
                  <a:gd name="connsiteX440" fmla="*/ 28515 w 50868"/>
                  <a:gd name="connsiteY440" fmla="*/ 10929 h 142215"/>
                  <a:gd name="connsiteX441" fmla="*/ 28619 w 50868"/>
                  <a:gd name="connsiteY441" fmla="*/ 11244 h 142215"/>
                  <a:gd name="connsiteX442" fmla="*/ 28485 w 50868"/>
                  <a:gd name="connsiteY442" fmla="*/ 11683 h 142215"/>
                  <a:gd name="connsiteX443" fmla="*/ 28643 w 50868"/>
                  <a:gd name="connsiteY443" fmla="*/ 11873 h 142215"/>
                  <a:gd name="connsiteX444" fmla="*/ 29196 w 50868"/>
                  <a:gd name="connsiteY444" fmla="*/ 11873 h 142215"/>
                  <a:gd name="connsiteX445" fmla="*/ 29299 w 50868"/>
                  <a:gd name="connsiteY445" fmla="*/ 11558 h 142215"/>
                  <a:gd name="connsiteX446" fmla="*/ 29725 w 50868"/>
                  <a:gd name="connsiteY446" fmla="*/ 11119 h 142215"/>
                  <a:gd name="connsiteX447" fmla="*/ 29913 w 50868"/>
                  <a:gd name="connsiteY447" fmla="*/ 11185 h 142215"/>
                  <a:gd name="connsiteX448" fmla="*/ 30387 w 50868"/>
                  <a:gd name="connsiteY448" fmla="*/ 10241 h 142215"/>
                  <a:gd name="connsiteX449" fmla="*/ 30782 w 50868"/>
                  <a:gd name="connsiteY449" fmla="*/ 10149 h 142215"/>
                  <a:gd name="connsiteX450" fmla="*/ 30965 w 50868"/>
                  <a:gd name="connsiteY450" fmla="*/ 9016 h 142215"/>
                  <a:gd name="connsiteX451" fmla="*/ 31177 w 50868"/>
                  <a:gd name="connsiteY451" fmla="*/ 8760 h 142215"/>
                  <a:gd name="connsiteX452" fmla="*/ 31414 w 50868"/>
                  <a:gd name="connsiteY452" fmla="*/ 8000 h 142215"/>
                  <a:gd name="connsiteX453" fmla="*/ 31390 w 50868"/>
                  <a:gd name="connsiteY453" fmla="*/ 7463 h 142215"/>
                  <a:gd name="connsiteX454" fmla="*/ 31682 w 50868"/>
                  <a:gd name="connsiteY454" fmla="*/ 6388 h 142215"/>
                  <a:gd name="connsiteX455" fmla="*/ 31682 w 50868"/>
                  <a:gd name="connsiteY455" fmla="*/ 5845 h 142215"/>
                  <a:gd name="connsiteX456" fmla="*/ 31998 w 50868"/>
                  <a:gd name="connsiteY456" fmla="*/ 4993 h 142215"/>
                  <a:gd name="connsiteX457" fmla="*/ 31998 w 50868"/>
                  <a:gd name="connsiteY457" fmla="*/ 4397 h 142215"/>
                  <a:gd name="connsiteX458" fmla="*/ 31785 w 50868"/>
                  <a:gd name="connsiteY458" fmla="*/ 4115 h 142215"/>
                  <a:gd name="connsiteX459" fmla="*/ 31840 w 50868"/>
                  <a:gd name="connsiteY459" fmla="*/ 3958 h 142215"/>
                  <a:gd name="connsiteX460" fmla="*/ 31973 w 50868"/>
                  <a:gd name="connsiteY460" fmla="*/ 4239 h 142215"/>
                  <a:gd name="connsiteX461" fmla="*/ 32131 w 50868"/>
                  <a:gd name="connsiteY461" fmla="*/ 4239 h 142215"/>
                  <a:gd name="connsiteX462" fmla="*/ 32131 w 50868"/>
                  <a:gd name="connsiteY462" fmla="*/ 3545 h 142215"/>
                  <a:gd name="connsiteX463" fmla="*/ 32289 w 50868"/>
                  <a:gd name="connsiteY463" fmla="*/ 3007 h 142215"/>
                  <a:gd name="connsiteX464" fmla="*/ 32235 w 50868"/>
                  <a:gd name="connsiteY464" fmla="*/ 2752 h 142215"/>
                  <a:gd name="connsiteX465" fmla="*/ 32022 w 50868"/>
                  <a:gd name="connsiteY465" fmla="*/ 2595 h 142215"/>
                  <a:gd name="connsiteX466" fmla="*/ 32125 w 50868"/>
                  <a:gd name="connsiteY466" fmla="*/ 2405 h 142215"/>
                  <a:gd name="connsiteX467" fmla="*/ 32283 w 50868"/>
                  <a:gd name="connsiteY467" fmla="*/ 2496 h 142215"/>
                  <a:gd name="connsiteX468" fmla="*/ 32338 w 50868"/>
                  <a:gd name="connsiteY468" fmla="*/ 2405 h 142215"/>
                  <a:gd name="connsiteX469" fmla="*/ 32520 w 50868"/>
                  <a:gd name="connsiteY469" fmla="*/ 1900 h 142215"/>
                  <a:gd name="connsiteX470" fmla="*/ 32520 w 50868"/>
                  <a:gd name="connsiteY470" fmla="*/ 1304 h 142215"/>
                  <a:gd name="connsiteX471" fmla="*/ 33128 w 50868"/>
                  <a:gd name="connsiteY471" fmla="*/ 518 h 142215"/>
                  <a:gd name="connsiteX472" fmla="*/ 34708 w 50868"/>
                  <a:gd name="connsiteY472" fmla="*/ 786 h 142215"/>
                  <a:gd name="connsiteX473" fmla="*/ 36610 w 50868"/>
                  <a:gd name="connsiteY473" fmla="*/ 0 h 142215"/>
                  <a:gd name="connsiteX474" fmla="*/ 39102 w 50868"/>
                  <a:gd name="connsiteY474" fmla="*/ 432 h 14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</a:cxnLst>
                <a:rect l="l" t="t" r="r" b="b"/>
                <a:pathLst>
                  <a:path w="50868" h="142215">
                    <a:moveTo>
                      <a:pt x="22717" y="96619"/>
                    </a:moveTo>
                    <a:lnTo>
                      <a:pt x="23696" y="96743"/>
                    </a:lnTo>
                    <a:lnTo>
                      <a:pt x="26127" y="96553"/>
                    </a:lnTo>
                    <a:lnTo>
                      <a:pt x="27209" y="97025"/>
                    </a:lnTo>
                    <a:lnTo>
                      <a:pt x="27841" y="97497"/>
                    </a:lnTo>
                    <a:lnTo>
                      <a:pt x="28503" y="97687"/>
                    </a:lnTo>
                    <a:lnTo>
                      <a:pt x="28977" y="97654"/>
                    </a:lnTo>
                    <a:lnTo>
                      <a:pt x="29901" y="96743"/>
                    </a:lnTo>
                    <a:lnTo>
                      <a:pt x="30879" y="96494"/>
                    </a:lnTo>
                    <a:lnTo>
                      <a:pt x="31384" y="96560"/>
                    </a:lnTo>
                    <a:lnTo>
                      <a:pt x="32174" y="97405"/>
                    </a:lnTo>
                    <a:lnTo>
                      <a:pt x="33049" y="97778"/>
                    </a:lnTo>
                    <a:lnTo>
                      <a:pt x="34240" y="98060"/>
                    </a:lnTo>
                    <a:lnTo>
                      <a:pt x="35115" y="97870"/>
                    </a:lnTo>
                    <a:lnTo>
                      <a:pt x="35802" y="97464"/>
                    </a:lnTo>
                    <a:lnTo>
                      <a:pt x="36410" y="95832"/>
                    </a:lnTo>
                    <a:lnTo>
                      <a:pt x="37200" y="95741"/>
                    </a:lnTo>
                    <a:lnTo>
                      <a:pt x="37437" y="95524"/>
                    </a:lnTo>
                    <a:lnTo>
                      <a:pt x="37571" y="94365"/>
                    </a:lnTo>
                    <a:lnTo>
                      <a:pt x="36963" y="92451"/>
                    </a:lnTo>
                    <a:lnTo>
                      <a:pt x="36963" y="91855"/>
                    </a:lnTo>
                    <a:lnTo>
                      <a:pt x="37151" y="91541"/>
                    </a:lnTo>
                    <a:lnTo>
                      <a:pt x="39212" y="91069"/>
                    </a:lnTo>
                    <a:lnTo>
                      <a:pt x="40190" y="90630"/>
                    </a:lnTo>
                    <a:lnTo>
                      <a:pt x="40482" y="90283"/>
                    </a:lnTo>
                    <a:lnTo>
                      <a:pt x="41169" y="88841"/>
                    </a:lnTo>
                    <a:lnTo>
                      <a:pt x="41114" y="88592"/>
                    </a:lnTo>
                    <a:lnTo>
                      <a:pt x="40932" y="88468"/>
                    </a:lnTo>
                    <a:lnTo>
                      <a:pt x="39558" y="88625"/>
                    </a:lnTo>
                    <a:lnTo>
                      <a:pt x="38580" y="88343"/>
                    </a:lnTo>
                    <a:lnTo>
                      <a:pt x="38075" y="87374"/>
                    </a:lnTo>
                    <a:lnTo>
                      <a:pt x="37759" y="87216"/>
                    </a:lnTo>
                    <a:lnTo>
                      <a:pt x="37309" y="87183"/>
                    </a:lnTo>
                    <a:lnTo>
                      <a:pt x="35960" y="87465"/>
                    </a:lnTo>
                    <a:lnTo>
                      <a:pt x="35407" y="87400"/>
                    </a:lnTo>
                    <a:lnTo>
                      <a:pt x="35194" y="87275"/>
                    </a:lnTo>
                    <a:lnTo>
                      <a:pt x="35249" y="86928"/>
                    </a:lnTo>
                    <a:lnTo>
                      <a:pt x="35620" y="86299"/>
                    </a:lnTo>
                    <a:lnTo>
                      <a:pt x="36465" y="85925"/>
                    </a:lnTo>
                    <a:lnTo>
                      <a:pt x="38106" y="84327"/>
                    </a:lnTo>
                    <a:lnTo>
                      <a:pt x="39345" y="84202"/>
                    </a:lnTo>
                    <a:lnTo>
                      <a:pt x="42992" y="85303"/>
                    </a:lnTo>
                    <a:lnTo>
                      <a:pt x="43071" y="85552"/>
                    </a:lnTo>
                    <a:lnTo>
                      <a:pt x="42487" y="86620"/>
                    </a:lnTo>
                    <a:lnTo>
                      <a:pt x="42670" y="86993"/>
                    </a:lnTo>
                    <a:lnTo>
                      <a:pt x="43593" y="87308"/>
                    </a:lnTo>
                    <a:lnTo>
                      <a:pt x="43593" y="87308"/>
                    </a:lnTo>
                    <a:lnTo>
                      <a:pt x="43411" y="88029"/>
                    </a:lnTo>
                    <a:lnTo>
                      <a:pt x="43411" y="88029"/>
                    </a:lnTo>
                    <a:lnTo>
                      <a:pt x="42779" y="89627"/>
                    </a:lnTo>
                    <a:lnTo>
                      <a:pt x="43581" y="95596"/>
                    </a:lnTo>
                    <a:lnTo>
                      <a:pt x="43581" y="95596"/>
                    </a:lnTo>
                    <a:lnTo>
                      <a:pt x="40087" y="97549"/>
                    </a:lnTo>
                    <a:lnTo>
                      <a:pt x="39911" y="99652"/>
                    </a:lnTo>
                    <a:lnTo>
                      <a:pt x="38671" y="104042"/>
                    </a:lnTo>
                    <a:lnTo>
                      <a:pt x="38671" y="112062"/>
                    </a:lnTo>
                    <a:lnTo>
                      <a:pt x="38671" y="112062"/>
                    </a:lnTo>
                    <a:lnTo>
                      <a:pt x="38494" y="116642"/>
                    </a:lnTo>
                    <a:lnTo>
                      <a:pt x="38494" y="116642"/>
                    </a:lnTo>
                    <a:lnTo>
                      <a:pt x="38671" y="118359"/>
                    </a:lnTo>
                    <a:lnTo>
                      <a:pt x="40087" y="120265"/>
                    </a:lnTo>
                    <a:lnTo>
                      <a:pt x="41503" y="123319"/>
                    </a:lnTo>
                    <a:lnTo>
                      <a:pt x="41327" y="126949"/>
                    </a:lnTo>
                    <a:lnTo>
                      <a:pt x="39376" y="128665"/>
                    </a:lnTo>
                    <a:lnTo>
                      <a:pt x="39376" y="130382"/>
                    </a:lnTo>
                    <a:lnTo>
                      <a:pt x="40792" y="132289"/>
                    </a:lnTo>
                    <a:lnTo>
                      <a:pt x="44687" y="132859"/>
                    </a:lnTo>
                    <a:lnTo>
                      <a:pt x="48091" y="133841"/>
                    </a:lnTo>
                    <a:lnTo>
                      <a:pt x="48091" y="133841"/>
                    </a:lnTo>
                    <a:lnTo>
                      <a:pt x="49069" y="134339"/>
                    </a:lnTo>
                    <a:lnTo>
                      <a:pt x="49069" y="134339"/>
                    </a:lnTo>
                    <a:lnTo>
                      <a:pt x="49732" y="135152"/>
                    </a:lnTo>
                    <a:lnTo>
                      <a:pt x="49890" y="136030"/>
                    </a:lnTo>
                    <a:lnTo>
                      <a:pt x="50868" y="138448"/>
                    </a:lnTo>
                    <a:lnTo>
                      <a:pt x="50868" y="138448"/>
                    </a:lnTo>
                    <a:lnTo>
                      <a:pt x="50327" y="139064"/>
                    </a:lnTo>
                    <a:lnTo>
                      <a:pt x="48650" y="139634"/>
                    </a:lnTo>
                    <a:lnTo>
                      <a:pt x="47410" y="140263"/>
                    </a:lnTo>
                    <a:lnTo>
                      <a:pt x="45824" y="140649"/>
                    </a:lnTo>
                    <a:lnTo>
                      <a:pt x="44165" y="140499"/>
                    </a:lnTo>
                    <a:lnTo>
                      <a:pt x="43575" y="140682"/>
                    </a:lnTo>
                    <a:lnTo>
                      <a:pt x="42481" y="141678"/>
                    </a:lnTo>
                    <a:lnTo>
                      <a:pt x="39898" y="141553"/>
                    </a:lnTo>
                    <a:lnTo>
                      <a:pt x="37601" y="141927"/>
                    </a:lnTo>
                    <a:lnTo>
                      <a:pt x="35857" y="141711"/>
                    </a:lnTo>
                    <a:lnTo>
                      <a:pt x="35194" y="141835"/>
                    </a:lnTo>
                    <a:lnTo>
                      <a:pt x="34611" y="142150"/>
                    </a:lnTo>
                    <a:lnTo>
                      <a:pt x="34082" y="142215"/>
                    </a:lnTo>
                    <a:lnTo>
                      <a:pt x="33608" y="142058"/>
                    </a:lnTo>
                    <a:lnTo>
                      <a:pt x="32125" y="140250"/>
                    </a:lnTo>
                    <a:lnTo>
                      <a:pt x="30010" y="138441"/>
                    </a:lnTo>
                    <a:lnTo>
                      <a:pt x="29105" y="137183"/>
                    </a:lnTo>
                    <a:lnTo>
                      <a:pt x="29275" y="136901"/>
                    </a:lnTo>
                    <a:lnTo>
                      <a:pt x="28619" y="135591"/>
                    </a:lnTo>
                    <a:lnTo>
                      <a:pt x="28169" y="134038"/>
                    </a:lnTo>
                    <a:lnTo>
                      <a:pt x="28047" y="130769"/>
                    </a:lnTo>
                    <a:lnTo>
                      <a:pt x="27634" y="128443"/>
                    </a:lnTo>
                    <a:lnTo>
                      <a:pt x="26625" y="126064"/>
                    </a:lnTo>
                    <a:lnTo>
                      <a:pt x="25665" y="125415"/>
                    </a:lnTo>
                    <a:lnTo>
                      <a:pt x="23605" y="124413"/>
                    </a:lnTo>
                    <a:lnTo>
                      <a:pt x="21794" y="124295"/>
                    </a:lnTo>
                    <a:lnTo>
                      <a:pt x="21794" y="124295"/>
                    </a:lnTo>
                    <a:lnTo>
                      <a:pt x="21800" y="122906"/>
                    </a:lnTo>
                    <a:lnTo>
                      <a:pt x="21405" y="121779"/>
                    </a:lnTo>
                    <a:lnTo>
                      <a:pt x="20189" y="119119"/>
                    </a:lnTo>
                    <a:lnTo>
                      <a:pt x="19423" y="118339"/>
                    </a:lnTo>
                    <a:lnTo>
                      <a:pt x="19132" y="117651"/>
                    </a:lnTo>
                    <a:lnTo>
                      <a:pt x="19344" y="115777"/>
                    </a:lnTo>
                    <a:lnTo>
                      <a:pt x="18919" y="113084"/>
                    </a:lnTo>
                    <a:lnTo>
                      <a:pt x="21168" y="107829"/>
                    </a:lnTo>
                    <a:lnTo>
                      <a:pt x="21429" y="106860"/>
                    </a:lnTo>
                    <a:lnTo>
                      <a:pt x="21745" y="106329"/>
                    </a:lnTo>
                    <a:lnTo>
                      <a:pt x="22170" y="106204"/>
                    </a:lnTo>
                    <a:lnTo>
                      <a:pt x="22274" y="105955"/>
                    </a:lnTo>
                    <a:lnTo>
                      <a:pt x="21271" y="103983"/>
                    </a:lnTo>
                    <a:lnTo>
                      <a:pt x="19764" y="102607"/>
                    </a:lnTo>
                    <a:lnTo>
                      <a:pt x="19393" y="102011"/>
                    </a:lnTo>
                    <a:lnTo>
                      <a:pt x="19496" y="99724"/>
                    </a:lnTo>
                    <a:lnTo>
                      <a:pt x="19788" y="99128"/>
                    </a:lnTo>
                    <a:lnTo>
                      <a:pt x="22535" y="97785"/>
                    </a:lnTo>
                    <a:lnTo>
                      <a:pt x="22748" y="97221"/>
                    </a:lnTo>
                    <a:lnTo>
                      <a:pt x="22717" y="96619"/>
                    </a:lnTo>
                    <a:close/>
                    <a:moveTo>
                      <a:pt x="28072" y="16472"/>
                    </a:moveTo>
                    <a:lnTo>
                      <a:pt x="27519" y="17861"/>
                    </a:lnTo>
                    <a:lnTo>
                      <a:pt x="27652" y="18366"/>
                    </a:lnTo>
                    <a:lnTo>
                      <a:pt x="27203" y="19722"/>
                    </a:lnTo>
                    <a:lnTo>
                      <a:pt x="26437" y="21170"/>
                    </a:lnTo>
                    <a:lnTo>
                      <a:pt x="26248" y="21013"/>
                    </a:lnTo>
                    <a:lnTo>
                      <a:pt x="26145" y="20633"/>
                    </a:lnTo>
                    <a:lnTo>
                      <a:pt x="27282" y="18018"/>
                    </a:lnTo>
                    <a:lnTo>
                      <a:pt x="27306" y="17514"/>
                    </a:lnTo>
                    <a:lnTo>
                      <a:pt x="27652" y="16662"/>
                    </a:lnTo>
                    <a:lnTo>
                      <a:pt x="28072" y="16472"/>
                    </a:lnTo>
                    <a:close/>
                    <a:moveTo>
                      <a:pt x="28892" y="13196"/>
                    </a:moveTo>
                    <a:lnTo>
                      <a:pt x="29239" y="13452"/>
                    </a:lnTo>
                    <a:lnTo>
                      <a:pt x="29421" y="13989"/>
                    </a:lnTo>
                    <a:lnTo>
                      <a:pt x="29287" y="14113"/>
                    </a:lnTo>
                    <a:lnTo>
                      <a:pt x="29074" y="14048"/>
                    </a:lnTo>
                    <a:lnTo>
                      <a:pt x="28971" y="14428"/>
                    </a:lnTo>
                    <a:lnTo>
                      <a:pt x="28789" y="14552"/>
                    </a:lnTo>
                    <a:lnTo>
                      <a:pt x="28655" y="14048"/>
                    </a:lnTo>
                    <a:lnTo>
                      <a:pt x="28072" y="16289"/>
                    </a:lnTo>
                    <a:lnTo>
                      <a:pt x="27756" y="16446"/>
                    </a:lnTo>
                    <a:lnTo>
                      <a:pt x="28181" y="15437"/>
                    </a:lnTo>
                    <a:lnTo>
                      <a:pt x="28576" y="13517"/>
                    </a:lnTo>
                    <a:lnTo>
                      <a:pt x="28710" y="13170"/>
                    </a:lnTo>
                    <a:lnTo>
                      <a:pt x="28892" y="13196"/>
                    </a:lnTo>
                    <a:close/>
                    <a:moveTo>
                      <a:pt x="39102" y="432"/>
                    </a:moveTo>
                    <a:lnTo>
                      <a:pt x="40111" y="1848"/>
                    </a:lnTo>
                    <a:lnTo>
                      <a:pt x="40628" y="4423"/>
                    </a:lnTo>
                    <a:lnTo>
                      <a:pt x="40220" y="6880"/>
                    </a:lnTo>
                    <a:lnTo>
                      <a:pt x="40251" y="9252"/>
                    </a:lnTo>
                    <a:lnTo>
                      <a:pt x="40664" y="11276"/>
                    </a:lnTo>
                    <a:lnTo>
                      <a:pt x="39607" y="19545"/>
                    </a:lnTo>
                    <a:lnTo>
                      <a:pt x="38975" y="21144"/>
                    </a:lnTo>
                    <a:lnTo>
                      <a:pt x="39157" y="22363"/>
                    </a:lnTo>
                    <a:lnTo>
                      <a:pt x="37814" y="27067"/>
                    </a:lnTo>
                    <a:lnTo>
                      <a:pt x="37595" y="28889"/>
                    </a:lnTo>
                    <a:lnTo>
                      <a:pt x="37619" y="30946"/>
                    </a:lnTo>
                    <a:lnTo>
                      <a:pt x="39096" y="35028"/>
                    </a:lnTo>
                    <a:lnTo>
                      <a:pt x="38373" y="37066"/>
                    </a:lnTo>
                    <a:lnTo>
                      <a:pt x="38075" y="40139"/>
                    </a:lnTo>
                    <a:lnTo>
                      <a:pt x="38221" y="46088"/>
                    </a:lnTo>
                    <a:lnTo>
                      <a:pt x="38452" y="47018"/>
                    </a:lnTo>
                    <a:lnTo>
                      <a:pt x="38829" y="47608"/>
                    </a:lnTo>
                    <a:lnTo>
                      <a:pt x="38829" y="47608"/>
                    </a:lnTo>
                    <a:lnTo>
                      <a:pt x="37923" y="48637"/>
                    </a:lnTo>
                    <a:lnTo>
                      <a:pt x="36708" y="49043"/>
                    </a:lnTo>
                    <a:lnTo>
                      <a:pt x="34489" y="48918"/>
                    </a:lnTo>
                    <a:lnTo>
                      <a:pt x="33882" y="49233"/>
                    </a:lnTo>
                    <a:lnTo>
                      <a:pt x="33353" y="49796"/>
                    </a:lnTo>
                    <a:lnTo>
                      <a:pt x="32800" y="50144"/>
                    </a:lnTo>
                    <a:lnTo>
                      <a:pt x="32168" y="50334"/>
                    </a:lnTo>
                    <a:lnTo>
                      <a:pt x="31536" y="50144"/>
                    </a:lnTo>
                    <a:lnTo>
                      <a:pt x="30849" y="49200"/>
                    </a:lnTo>
                    <a:lnTo>
                      <a:pt x="30454" y="49266"/>
                    </a:lnTo>
                    <a:lnTo>
                      <a:pt x="29299" y="50452"/>
                    </a:lnTo>
                    <a:lnTo>
                      <a:pt x="28424" y="50989"/>
                    </a:lnTo>
                    <a:lnTo>
                      <a:pt x="27871" y="51585"/>
                    </a:lnTo>
                    <a:lnTo>
                      <a:pt x="27476" y="53158"/>
                    </a:lnTo>
                    <a:lnTo>
                      <a:pt x="27081" y="53721"/>
                    </a:lnTo>
                    <a:lnTo>
                      <a:pt x="26157" y="54193"/>
                    </a:lnTo>
                    <a:lnTo>
                      <a:pt x="25495" y="54285"/>
                    </a:lnTo>
                    <a:lnTo>
                      <a:pt x="24784" y="54724"/>
                    </a:lnTo>
                    <a:lnTo>
                      <a:pt x="23860" y="54789"/>
                    </a:lnTo>
                    <a:lnTo>
                      <a:pt x="23198" y="54317"/>
                    </a:lnTo>
                    <a:lnTo>
                      <a:pt x="22407" y="54127"/>
                    </a:lnTo>
                    <a:lnTo>
                      <a:pt x="21745" y="54252"/>
                    </a:lnTo>
                    <a:lnTo>
                      <a:pt x="21271" y="54632"/>
                    </a:lnTo>
                    <a:lnTo>
                      <a:pt x="20797" y="55327"/>
                    </a:lnTo>
                    <a:lnTo>
                      <a:pt x="20694" y="56932"/>
                    </a:lnTo>
                    <a:lnTo>
                      <a:pt x="21514" y="59572"/>
                    </a:lnTo>
                    <a:lnTo>
                      <a:pt x="21168" y="60326"/>
                    </a:lnTo>
                    <a:lnTo>
                      <a:pt x="21933" y="62809"/>
                    </a:lnTo>
                    <a:lnTo>
                      <a:pt x="22462" y="66518"/>
                    </a:lnTo>
                    <a:lnTo>
                      <a:pt x="22857" y="66708"/>
                    </a:lnTo>
                    <a:lnTo>
                      <a:pt x="23994" y="66800"/>
                    </a:lnTo>
                    <a:lnTo>
                      <a:pt x="24838" y="67304"/>
                    </a:lnTo>
                    <a:lnTo>
                      <a:pt x="25604" y="67337"/>
                    </a:lnTo>
                    <a:lnTo>
                      <a:pt x="28066" y="66931"/>
                    </a:lnTo>
                    <a:lnTo>
                      <a:pt x="30071" y="67212"/>
                    </a:lnTo>
                    <a:lnTo>
                      <a:pt x="31287" y="66708"/>
                    </a:lnTo>
                    <a:lnTo>
                      <a:pt x="32605" y="65515"/>
                    </a:lnTo>
                    <a:lnTo>
                      <a:pt x="33134" y="65266"/>
                    </a:lnTo>
                    <a:lnTo>
                      <a:pt x="33718" y="65325"/>
                    </a:lnTo>
                    <a:lnTo>
                      <a:pt x="34830" y="66485"/>
                    </a:lnTo>
                    <a:lnTo>
                      <a:pt x="35991" y="68339"/>
                    </a:lnTo>
                    <a:lnTo>
                      <a:pt x="36519" y="68811"/>
                    </a:lnTo>
                    <a:lnTo>
                      <a:pt x="36544" y="69440"/>
                    </a:lnTo>
                    <a:lnTo>
                      <a:pt x="36173" y="70475"/>
                    </a:lnTo>
                    <a:lnTo>
                      <a:pt x="35431" y="71609"/>
                    </a:lnTo>
                    <a:lnTo>
                      <a:pt x="32763" y="74400"/>
                    </a:lnTo>
                    <a:lnTo>
                      <a:pt x="32763" y="74964"/>
                    </a:lnTo>
                    <a:lnTo>
                      <a:pt x="33292" y="75717"/>
                    </a:lnTo>
                    <a:lnTo>
                      <a:pt x="33347" y="76503"/>
                    </a:lnTo>
                    <a:lnTo>
                      <a:pt x="34271" y="77008"/>
                    </a:lnTo>
                    <a:lnTo>
                      <a:pt x="34903" y="77041"/>
                    </a:lnTo>
                    <a:lnTo>
                      <a:pt x="37042" y="76353"/>
                    </a:lnTo>
                    <a:lnTo>
                      <a:pt x="37516" y="76320"/>
                    </a:lnTo>
                    <a:lnTo>
                      <a:pt x="37674" y="76510"/>
                    </a:lnTo>
                    <a:lnTo>
                      <a:pt x="37856" y="79491"/>
                    </a:lnTo>
                    <a:lnTo>
                      <a:pt x="37674" y="80494"/>
                    </a:lnTo>
                    <a:lnTo>
                      <a:pt x="37334" y="81339"/>
                    </a:lnTo>
                    <a:lnTo>
                      <a:pt x="36829" y="81529"/>
                    </a:lnTo>
                    <a:lnTo>
                      <a:pt x="35377" y="80867"/>
                    </a:lnTo>
                    <a:lnTo>
                      <a:pt x="35164" y="80959"/>
                    </a:lnTo>
                    <a:lnTo>
                      <a:pt x="34818" y="81490"/>
                    </a:lnTo>
                    <a:lnTo>
                      <a:pt x="34471" y="82590"/>
                    </a:lnTo>
                    <a:lnTo>
                      <a:pt x="34046" y="83062"/>
                    </a:lnTo>
                    <a:lnTo>
                      <a:pt x="32460" y="83691"/>
                    </a:lnTo>
                    <a:lnTo>
                      <a:pt x="31378" y="83534"/>
                    </a:lnTo>
                    <a:lnTo>
                      <a:pt x="29342" y="82466"/>
                    </a:lnTo>
                    <a:lnTo>
                      <a:pt x="26643" y="81961"/>
                    </a:lnTo>
                    <a:lnTo>
                      <a:pt x="26011" y="81614"/>
                    </a:lnTo>
                    <a:lnTo>
                      <a:pt x="25507" y="80926"/>
                    </a:lnTo>
                    <a:lnTo>
                      <a:pt x="25325" y="80173"/>
                    </a:lnTo>
                    <a:lnTo>
                      <a:pt x="24820" y="79544"/>
                    </a:lnTo>
                    <a:lnTo>
                      <a:pt x="24133" y="79072"/>
                    </a:lnTo>
                    <a:lnTo>
                      <a:pt x="24133" y="79072"/>
                    </a:lnTo>
                    <a:lnTo>
                      <a:pt x="23021" y="78476"/>
                    </a:lnTo>
                    <a:lnTo>
                      <a:pt x="22517" y="77945"/>
                    </a:lnTo>
                    <a:lnTo>
                      <a:pt x="22012" y="77820"/>
                    </a:lnTo>
                    <a:lnTo>
                      <a:pt x="20852" y="77945"/>
                    </a:lnTo>
                    <a:lnTo>
                      <a:pt x="20536" y="78292"/>
                    </a:lnTo>
                    <a:lnTo>
                      <a:pt x="20299" y="79576"/>
                    </a:lnTo>
                    <a:lnTo>
                      <a:pt x="20244" y="82276"/>
                    </a:lnTo>
                    <a:lnTo>
                      <a:pt x="19241" y="84471"/>
                    </a:lnTo>
                    <a:lnTo>
                      <a:pt x="18712" y="85283"/>
                    </a:lnTo>
                    <a:lnTo>
                      <a:pt x="17600" y="83744"/>
                    </a:lnTo>
                    <a:lnTo>
                      <a:pt x="17175" y="82833"/>
                    </a:lnTo>
                    <a:lnTo>
                      <a:pt x="17175" y="82833"/>
                    </a:lnTo>
                    <a:lnTo>
                      <a:pt x="16464" y="81450"/>
                    </a:lnTo>
                    <a:lnTo>
                      <a:pt x="15485" y="80199"/>
                    </a:lnTo>
                    <a:lnTo>
                      <a:pt x="13449" y="78443"/>
                    </a:lnTo>
                    <a:lnTo>
                      <a:pt x="11887" y="77755"/>
                    </a:lnTo>
                    <a:lnTo>
                      <a:pt x="11571" y="77283"/>
                    </a:lnTo>
                    <a:lnTo>
                      <a:pt x="12124" y="76562"/>
                    </a:lnTo>
                    <a:lnTo>
                      <a:pt x="12969" y="75933"/>
                    </a:lnTo>
                    <a:lnTo>
                      <a:pt x="14002" y="74616"/>
                    </a:lnTo>
                    <a:lnTo>
                      <a:pt x="13899" y="73706"/>
                    </a:lnTo>
                    <a:lnTo>
                      <a:pt x="13899" y="73706"/>
                    </a:lnTo>
                    <a:lnTo>
                      <a:pt x="9669" y="69591"/>
                    </a:lnTo>
                    <a:lnTo>
                      <a:pt x="8770" y="68464"/>
                    </a:lnTo>
                    <a:lnTo>
                      <a:pt x="8241" y="66990"/>
                    </a:lnTo>
                    <a:lnTo>
                      <a:pt x="8241" y="66990"/>
                    </a:lnTo>
                    <a:lnTo>
                      <a:pt x="8217" y="65076"/>
                    </a:lnTo>
                    <a:lnTo>
                      <a:pt x="8508" y="61938"/>
                    </a:lnTo>
                    <a:lnTo>
                      <a:pt x="8350" y="60241"/>
                    </a:lnTo>
                    <a:lnTo>
                      <a:pt x="7822" y="58511"/>
                    </a:lnTo>
                    <a:lnTo>
                      <a:pt x="7822" y="58511"/>
                    </a:lnTo>
                    <a:lnTo>
                      <a:pt x="6393" y="55969"/>
                    </a:lnTo>
                    <a:lnTo>
                      <a:pt x="6393" y="55969"/>
                    </a:lnTo>
                    <a:lnTo>
                      <a:pt x="5865" y="54776"/>
                    </a:lnTo>
                    <a:lnTo>
                      <a:pt x="5439" y="51415"/>
                    </a:lnTo>
                    <a:lnTo>
                      <a:pt x="5227" y="50629"/>
                    </a:lnTo>
                    <a:lnTo>
                      <a:pt x="4801" y="50065"/>
                    </a:lnTo>
                    <a:lnTo>
                      <a:pt x="3981" y="49941"/>
                    </a:lnTo>
                    <a:lnTo>
                      <a:pt x="2370" y="50222"/>
                    </a:lnTo>
                    <a:lnTo>
                      <a:pt x="1586" y="50013"/>
                    </a:lnTo>
                    <a:lnTo>
                      <a:pt x="0" y="47660"/>
                    </a:lnTo>
                    <a:lnTo>
                      <a:pt x="1927" y="45053"/>
                    </a:lnTo>
                    <a:lnTo>
                      <a:pt x="2376" y="44076"/>
                    </a:lnTo>
                    <a:lnTo>
                      <a:pt x="2589" y="43985"/>
                    </a:lnTo>
                    <a:lnTo>
                      <a:pt x="3409" y="44424"/>
                    </a:lnTo>
                    <a:lnTo>
                      <a:pt x="3780" y="44424"/>
                    </a:lnTo>
                    <a:lnTo>
                      <a:pt x="3725" y="44109"/>
                    </a:lnTo>
                    <a:lnTo>
                      <a:pt x="3379" y="44076"/>
                    </a:lnTo>
                    <a:lnTo>
                      <a:pt x="3458" y="43480"/>
                    </a:lnTo>
                    <a:lnTo>
                      <a:pt x="4169" y="43637"/>
                    </a:lnTo>
                    <a:lnTo>
                      <a:pt x="4461" y="43546"/>
                    </a:lnTo>
                    <a:lnTo>
                      <a:pt x="4516" y="43113"/>
                    </a:lnTo>
                    <a:lnTo>
                      <a:pt x="3695" y="42949"/>
                    </a:lnTo>
                    <a:lnTo>
                      <a:pt x="3379" y="42635"/>
                    </a:lnTo>
                    <a:lnTo>
                      <a:pt x="3142" y="42982"/>
                    </a:lnTo>
                    <a:lnTo>
                      <a:pt x="3197" y="43421"/>
                    </a:lnTo>
                    <a:lnTo>
                      <a:pt x="2881" y="43513"/>
                    </a:lnTo>
                    <a:lnTo>
                      <a:pt x="2668" y="43893"/>
                    </a:lnTo>
                    <a:lnTo>
                      <a:pt x="2486" y="43860"/>
                    </a:lnTo>
                    <a:lnTo>
                      <a:pt x="3039" y="42569"/>
                    </a:lnTo>
                    <a:lnTo>
                      <a:pt x="3251" y="42445"/>
                    </a:lnTo>
                    <a:lnTo>
                      <a:pt x="3464" y="42537"/>
                    </a:lnTo>
                    <a:lnTo>
                      <a:pt x="3993" y="41842"/>
                    </a:lnTo>
                    <a:lnTo>
                      <a:pt x="4704" y="40551"/>
                    </a:lnTo>
                    <a:lnTo>
                      <a:pt x="4728" y="40270"/>
                    </a:lnTo>
                    <a:lnTo>
                      <a:pt x="4965" y="40237"/>
                    </a:lnTo>
                    <a:lnTo>
                      <a:pt x="5099" y="40643"/>
                    </a:lnTo>
                    <a:lnTo>
                      <a:pt x="4704" y="41180"/>
                    </a:lnTo>
                    <a:lnTo>
                      <a:pt x="4649" y="41495"/>
                    </a:lnTo>
                    <a:lnTo>
                      <a:pt x="5123" y="41744"/>
                    </a:lnTo>
                    <a:lnTo>
                      <a:pt x="4990" y="41239"/>
                    </a:lnTo>
                    <a:lnTo>
                      <a:pt x="5652" y="41397"/>
                    </a:lnTo>
                    <a:lnTo>
                      <a:pt x="6709" y="41272"/>
                    </a:lnTo>
                    <a:lnTo>
                      <a:pt x="8083" y="41423"/>
                    </a:lnTo>
                    <a:lnTo>
                      <a:pt x="8982" y="41141"/>
                    </a:lnTo>
                    <a:lnTo>
                      <a:pt x="9140" y="40918"/>
                    </a:lnTo>
                    <a:lnTo>
                      <a:pt x="10253" y="40886"/>
                    </a:lnTo>
                    <a:lnTo>
                      <a:pt x="11705" y="39975"/>
                    </a:lnTo>
                    <a:lnTo>
                      <a:pt x="14215" y="37708"/>
                    </a:lnTo>
                    <a:lnTo>
                      <a:pt x="15218" y="36515"/>
                    </a:lnTo>
                    <a:lnTo>
                      <a:pt x="15905" y="35316"/>
                    </a:lnTo>
                    <a:lnTo>
                      <a:pt x="17837" y="33174"/>
                    </a:lnTo>
                    <a:lnTo>
                      <a:pt x="19077" y="31031"/>
                    </a:lnTo>
                    <a:lnTo>
                      <a:pt x="18998" y="30592"/>
                    </a:lnTo>
                    <a:lnTo>
                      <a:pt x="19132" y="30343"/>
                    </a:lnTo>
                    <a:lnTo>
                      <a:pt x="19235" y="30343"/>
                    </a:lnTo>
                    <a:lnTo>
                      <a:pt x="19448" y="31319"/>
                    </a:lnTo>
                    <a:lnTo>
                      <a:pt x="19314" y="31758"/>
                    </a:lnTo>
                    <a:lnTo>
                      <a:pt x="19496" y="32767"/>
                    </a:lnTo>
                    <a:lnTo>
                      <a:pt x="19047" y="33049"/>
                    </a:lnTo>
                    <a:lnTo>
                      <a:pt x="18676" y="33711"/>
                    </a:lnTo>
                    <a:lnTo>
                      <a:pt x="18281" y="34058"/>
                    </a:lnTo>
                    <a:lnTo>
                      <a:pt x="18068" y="34563"/>
                    </a:lnTo>
                    <a:lnTo>
                      <a:pt x="18092" y="34844"/>
                    </a:lnTo>
                    <a:lnTo>
                      <a:pt x="18542" y="34936"/>
                    </a:lnTo>
                    <a:lnTo>
                      <a:pt x="18463" y="34464"/>
                    </a:lnTo>
                    <a:lnTo>
                      <a:pt x="18567" y="34340"/>
                    </a:lnTo>
                    <a:lnTo>
                      <a:pt x="18962" y="34746"/>
                    </a:lnTo>
                    <a:lnTo>
                      <a:pt x="19041" y="34497"/>
                    </a:lnTo>
                    <a:lnTo>
                      <a:pt x="18858" y="34373"/>
                    </a:lnTo>
                    <a:lnTo>
                      <a:pt x="18937" y="34183"/>
                    </a:lnTo>
                    <a:lnTo>
                      <a:pt x="19205" y="34150"/>
                    </a:lnTo>
                    <a:lnTo>
                      <a:pt x="19442" y="33835"/>
                    </a:lnTo>
                    <a:lnTo>
                      <a:pt x="19812" y="33711"/>
                    </a:lnTo>
                    <a:lnTo>
                      <a:pt x="20183" y="34058"/>
                    </a:lnTo>
                    <a:lnTo>
                      <a:pt x="20712" y="33934"/>
                    </a:lnTo>
                    <a:lnTo>
                      <a:pt x="20578" y="33213"/>
                    </a:lnTo>
                    <a:lnTo>
                      <a:pt x="19733" y="32964"/>
                    </a:lnTo>
                    <a:lnTo>
                      <a:pt x="19630" y="32649"/>
                    </a:lnTo>
                    <a:lnTo>
                      <a:pt x="19764" y="32492"/>
                    </a:lnTo>
                    <a:lnTo>
                      <a:pt x="20767" y="32807"/>
                    </a:lnTo>
                    <a:lnTo>
                      <a:pt x="20900" y="32269"/>
                    </a:lnTo>
                    <a:lnTo>
                      <a:pt x="19551" y="32145"/>
                    </a:lnTo>
                    <a:lnTo>
                      <a:pt x="19472" y="31988"/>
                    </a:lnTo>
                    <a:lnTo>
                      <a:pt x="19709" y="31267"/>
                    </a:lnTo>
                    <a:lnTo>
                      <a:pt x="19496" y="30540"/>
                    </a:lnTo>
                    <a:lnTo>
                      <a:pt x="19812" y="30507"/>
                    </a:lnTo>
                    <a:lnTo>
                      <a:pt x="20554" y="29465"/>
                    </a:lnTo>
                    <a:lnTo>
                      <a:pt x="21241" y="28902"/>
                    </a:lnTo>
                    <a:lnTo>
                      <a:pt x="23593" y="25278"/>
                    </a:lnTo>
                    <a:lnTo>
                      <a:pt x="24225" y="23765"/>
                    </a:lnTo>
                    <a:lnTo>
                      <a:pt x="24462" y="23542"/>
                    </a:lnTo>
                    <a:lnTo>
                      <a:pt x="24565" y="23666"/>
                    </a:lnTo>
                    <a:lnTo>
                      <a:pt x="24462" y="24079"/>
                    </a:lnTo>
                    <a:lnTo>
                      <a:pt x="24194" y="24328"/>
                    </a:lnTo>
                    <a:lnTo>
                      <a:pt x="24036" y="24924"/>
                    </a:lnTo>
                    <a:lnTo>
                      <a:pt x="22766" y="26595"/>
                    </a:lnTo>
                    <a:lnTo>
                      <a:pt x="22426" y="27670"/>
                    </a:lnTo>
                    <a:lnTo>
                      <a:pt x="21605" y="28771"/>
                    </a:lnTo>
                    <a:lnTo>
                      <a:pt x="21551" y="29085"/>
                    </a:lnTo>
                    <a:lnTo>
                      <a:pt x="20943" y="29242"/>
                    </a:lnTo>
                    <a:lnTo>
                      <a:pt x="20906" y="29485"/>
                    </a:lnTo>
                    <a:lnTo>
                      <a:pt x="21222" y="29518"/>
                    </a:lnTo>
                    <a:lnTo>
                      <a:pt x="22146" y="29137"/>
                    </a:lnTo>
                    <a:lnTo>
                      <a:pt x="22225" y="28856"/>
                    </a:lnTo>
                    <a:lnTo>
                      <a:pt x="22122" y="28607"/>
                    </a:lnTo>
                    <a:lnTo>
                      <a:pt x="22730" y="28201"/>
                    </a:lnTo>
                    <a:lnTo>
                      <a:pt x="23021" y="27762"/>
                    </a:lnTo>
                    <a:lnTo>
                      <a:pt x="23234" y="26943"/>
                    </a:lnTo>
                    <a:lnTo>
                      <a:pt x="24395" y="24518"/>
                    </a:lnTo>
                    <a:lnTo>
                      <a:pt x="24608" y="24426"/>
                    </a:lnTo>
                    <a:lnTo>
                      <a:pt x="24632" y="24616"/>
                    </a:lnTo>
                    <a:lnTo>
                      <a:pt x="24978" y="24551"/>
                    </a:lnTo>
                    <a:lnTo>
                      <a:pt x="25057" y="24361"/>
                    </a:lnTo>
                    <a:lnTo>
                      <a:pt x="24820" y="24014"/>
                    </a:lnTo>
                    <a:lnTo>
                      <a:pt x="24924" y="23856"/>
                    </a:lnTo>
                    <a:lnTo>
                      <a:pt x="25185" y="24079"/>
                    </a:lnTo>
                    <a:lnTo>
                      <a:pt x="25319" y="23417"/>
                    </a:lnTo>
                    <a:lnTo>
                      <a:pt x="25185" y="23227"/>
                    </a:lnTo>
                    <a:lnTo>
                      <a:pt x="25003" y="23227"/>
                    </a:lnTo>
                    <a:lnTo>
                      <a:pt x="25003" y="23037"/>
                    </a:lnTo>
                    <a:lnTo>
                      <a:pt x="25428" y="21969"/>
                    </a:lnTo>
                    <a:lnTo>
                      <a:pt x="26036" y="21937"/>
                    </a:lnTo>
                    <a:lnTo>
                      <a:pt x="26297" y="22218"/>
                    </a:lnTo>
                    <a:lnTo>
                      <a:pt x="26959" y="22343"/>
                    </a:lnTo>
                    <a:lnTo>
                      <a:pt x="27543" y="21963"/>
                    </a:lnTo>
                    <a:lnTo>
                      <a:pt x="27835" y="22028"/>
                    </a:lnTo>
                    <a:lnTo>
                      <a:pt x="28102" y="22343"/>
                    </a:lnTo>
                    <a:lnTo>
                      <a:pt x="28394" y="22028"/>
                    </a:lnTo>
                    <a:lnTo>
                      <a:pt x="28448" y="21465"/>
                    </a:lnTo>
                    <a:lnTo>
                      <a:pt x="28078" y="21589"/>
                    </a:lnTo>
                    <a:lnTo>
                      <a:pt x="28023" y="21308"/>
                    </a:lnTo>
                    <a:lnTo>
                      <a:pt x="28339" y="21216"/>
                    </a:lnTo>
                    <a:lnTo>
                      <a:pt x="28631" y="20803"/>
                    </a:lnTo>
                    <a:lnTo>
                      <a:pt x="28631" y="20580"/>
                    </a:lnTo>
                    <a:lnTo>
                      <a:pt x="28977" y="20358"/>
                    </a:lnTo>
                    <a:lnTo>
                      <a:pt x="29001" y="20266"/>
                    </a:lnTo>
                    <a:lnTo>
                      <a:pt x="28606" y="20331"/>
                    </a:lnTo>
                    <a:lnTo>
                      <a:pt x="28448" y="20141"/>
                    </a:lnTo>
                    <a:lnTo>
                      <a:pt x="28448" y="19827"/>
                    </a:lnTo>
                    <a:lnTo>
                      <a:pt x="28552" y="19794"/>
                    </a:lnTo>
                    <a:lnTo>
                      <a:pt x="28631" y="20141"/>
                    </a:lnTo>
                    <a:lnTo>
                      <a:pt x="29105" y="19984"/>
                    </a:lnTo>
                    <a:lnTo>
                      <a:pt x="29026" y="19702"/>
                    </a:lnTo>
                    <a:lnTo>
                      <a:pt x="28704" y="19657"/>
                    </a:lnTo>
                    <a:lnTo>
                      <a:pt x="29129" y="19532"/>
                    </a:lnTo>
                    <a:lnTo>
                      <a:pt x="29208" y="19119"/>
                    </a:lnTo>
                    <a:lnTo>
                      <a:pt x="28862" y="18267"/>
                    </a:lnTo>
                    <a:lnTo>
                      <a:pt x="28916" y="17638"/>
                    </a:lnTo>
                    <a:lnTo>
                      <a:pt x="28783" y="17547"/>
                    </a:lnTo>
                    <a:lnTo>
                      <a:pt x="28886" y="17389"/>
                    </a:lnTo>
                    <a:lnTo>
                      <a:pt x="29068" y="17481"/>
                    </a:lnTo>
                    <a:lnTo>
                      <a:pt x="29202" y="17291"/>
                    </a:lnTo>
                    <a:lnTo>
                      <a:pt x="28941" y="16852"/>
                    </a:lnTo>
                    <a:lnTo>
                      <a:pt x="29178" y="16570"/>
                    </a:lnTo>
                    <a:lnTo>
                      <a:pt x="29257" y="16033"/>
                    </a:lnTo>
                    <a:lnTo>
                      <a:pt x="29494" y="16066"/>
                    </a:lnTo>
                    <a:lnTo>
                      <a:pt x="29676" y="15909"/>
                    </a:lnTo>
                    <a:lnTo>
                      <a:pt x="29779" y="15404"/>
                    </a:lnTo>
                    <a:lnTo>
                      <a:pt x="29700" y="14900"/>
                    </a:lnTo>
                    <a:lnTo>
                      <a:pt x="29992" y="14808"/>
                    </a:lnTo>
                    <a:lnTo>
                      <a:pt x="29992" y="14651"/>
                    </a:lnTo>
                    <a:lnTo>
                      <a:pt x="29700" y="14618"/>
                    </a:lnTo>
                    <a:lnTo>
                      <a:pt x="29542" y="14428"/>
                    </a:lnTo>
                    <a:lnTo>
                      <a:pt x="29518" y="14205"/>
                    </a:lnTo>
                    <a:lnTo>
                      <a:pt x="29652" y="14113"/>
                    </a:lnTo>
                    <a:lnTo>
                      <a:pt x="29494" y="13642"/>
                    </a:lnTo>
                    <a:lnTo>
                      <a:pt x="28910" y="12980"/>
                    </a:lnTo>
                    <a:lnTo>
                      <a:pt x="28989" y="12194"/>
                    </a:lnTo>
                    <a:lnTo>
                      <a:pt x="28406" y="11971"/>
                    </a:lnTo>
                    <a:lnTo>
                      <a:pt x="28382" y="10962"/>
                    </a:lnTo>
                    <a:lnTo>
                      <a:pt x="28515" y="10929"/>
                    </a:lnTo>
                    <a:lnTo>
                      <a:pt x="28619" y="11244"/>
                    </a:lnTo>
                    <a:lnTo>
                      <a:pt x="28485" y="11683"/>
                    </a:lnTo>
                    <a:lnTo>
                      <a:pt x="28643" y="11873"/>
                    </a:lnTo>
                    <a:lnTo>
                      <a:pt x="29196" y="11873"/>
                    </a:lnTo>
                    <a:lnTo>
                      <a:pt x="29299" y="11558"/>
                    </a:lnTo>
                    <a:lnTo>
                      <a:pt x="29725" y="11119"/>
                    </a:lnTo>
                    <a:lnTo>
                      <a:pt x="29913" y="11185"/>
                    </a:lnTo>
                    <a:lnTo>
                      <a:pt x="30387" y="10241"/>
                    </a:lnTo>
                    <a:lnTo>
                      <a:pt x="30782" y="10149"/>
                    </a:lnTo>
                    <a:lnTo>
                      <a:pt x="30965" y="9016"/>
                    </a:lnTo>
                    <a:lnTo>
                      <a:pt x="31177" y="8760"/>
                    </a:lnTo>
                    <a:lnTo>
                      <a:pt x="31414" y="8000"/>
                    </a:lnTo>
                    <a:lnTo>
                      <a:pt x="31390" y="7463"/>
                    </a:lnTo>
                    <a:lnTo>
                      <a:pt x="31682" y="6388"/>
                    </a:lnTo>
                    <a:lnTo>
                      <a:pt x="31682" y="5845"/>
                    </a:lnTo>
                    <a:lnTo>
                      <a:pt x="31998" y="4993"/>
                    </a:lnTo>
                    <a:lnTo>
                      <a:pt x="31998" y="4397"/>
                    </a:lnTo>
                    <a:lnTo>
                      <a:pt x="31785" y="4115"/>
                    </a:lnTo>
                    <a:lnTo>
                      <a:pt x="31840" y="3958"/>
                    </a:lnTo>
                    <a:lnTo>
                      <a:pt x="31973" y="4239"/>
                    </a:lnTo>
                    <a:lnTo>
                      <a:pt x="32131" y="4239"/>
                    </a:lnTo>
                    <a:lnTo>
                      <a:pt x="32131" y="3545"/>
                    </a:lnTo>
                    <a:lnTo>
                      <a:pt x="32289" y="3007"/>
                    </a:lnTo>
                    <a:lnTo>
                      <a:pt x="32235" y="2752"/>
                    </a:lnTo>
                    <a:lnTo>
                      <a:pt x="32022" y="2595"/>
                    </a:lnTo>
                    <a:lnTo>
                      <a:pt x="32125" y="2405"/>
                    </a:lnTo>
                    <a:lnTo>
                      <a:pt x="32283" y="2496"/>
                    </a:lnTo>
                    <a:lnTo>
                      <a:pt x="32338" y="2405"/>
                    </a:lnTo>
                    <a:lnTo>
                      <a:pt x="32520" y="1900"/>
                    </a:lnTo>
                    <a:lnTo>
                      <a:pt x="32520" y="1304"/>
                    </a:lnTo>
                    <a:lnTo>
                      <a:pt x="33128" y="518"/>
                    </a:lnTo>
                    <a:lnTo>
                      <a:pt x="34708" y="786"/>
                    </a:lnTo>
                    <a:lnTo>
                      <a:pt x="36610" y="0"/>
                    </a:lnTo>
                    <a:lnTo>
                      <a:pt x="39102" y="43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B9245AA-C170-D548-987B-4717FF03D050}"/>
                  </a:ext>
                </a:extLst>
              </p:cNvPr>
              <p:cNvSpPr/>
              <p:nvPr/>
            </p:nvSpPr>
            <p:spPr>
              <a:xfrm rot="21318980">
                <a:off x="9210526" y="2746649"/>
                <a:ext cx="99688" cy="93172"/>
              </a:xfrm>
              <a:custGeom>
                <a:avLst/>
                <a:gdLst>
                  <a:gd name="connsiteX0" fmla="*/ 99135 w 99688"/>
                  <a:gd name="connsiteY0" fmla="*/ 54665 h 93172"/>
                  <a:gd name="connsiteX1" fmla="*/ 98448 w 99688"/>
                  <a:gd name="connsiteY1" fmla="*/ 55104 h 93172"/>
                  <a:gd name="connsiteX2" fmla="*/ 98448 w 99688"/>
                  <a:gd name="connsiteY2" fmla="*/ 56795 h 93172"/>
                  <a:gd name="connsiteX3" fmla="*/ 98345 w 99688"/>
                  <a:gd name="connsiteY3" fmla="*/ 56795 h 93172"/>
                  <a:gd name="connsiteX4" fmla="*/ 98448 w 99688"/>
                  <a:gd name="connsiteY4" fmla="*/ 57391 h 93172"/>
                  <a:gd name="connsiteX5" fmla="*/ 98345 w 99688"/>
                  <a:gd name="connsiteY5" fmla="*/ 57483 h 93172"/>
                  <a:gd name="connsiteX6" fmla="*/ 98205 w 99688"/>
                  <a:gd name="connsiteY6" fmla="*/ 56762 h 93172"/>
                  <a:gd name="connsiteX7" fmla="*/ 97762 w 99688"/>
                  <a:gd name="connsiteY7" fmla="*/ 56546 h 93172"/>
                  <a:gd name="connsiteX8" fmla="*/ 98266 w 99688"/>
                  <a:gd name="connsiteY8" fmla="*/ 55294 h 93172"/>
                  <a:gd name="connsiteX9" fmla="*/ 98242 w 99688"/>
                  <a:gd name="connsiteY9" fmla="*/ 55078 h 93172"/>
                  <a:gd name="connsiteX10" fmla="*/ 99135 w 99688"/>
                  <a:gd name="connsiteY10" fmla="*/ 54665 h 93172"/>
                  <a:gd name="connsiteX11" fmla="*/ 88433 w 99688"/>
                  <a:gd name="connsiteY11" fmla="*/ 68418 h 93172"/>
                  <a:gd name="connsiteX12" fmla="*/ 87728 w 99688"/>
                  <a:gd name="connsiteY12" fmla="*/ 69945 h 93172"/>
                  <a:gd name="connsiteX13" fmla="*/ 87728 w 99688"/>
                  <a:gd name="connsiteY13" fmla="*/ 69945 h 93172"/>
                  <a:gd name="connsiteX14" fmla="*/ 87412 w 99688"/>
                  <a:gd name="connsiteY14" fmla="*/ 69781 h 93172"/>
                  <a:gd name="connsiteX15" fmla="*/ 87412 w 99688"/>
                  <a:gd name="connsiteY15" fmla="*/ 69781 h 93172"/>
                  <a:gd name="connsiteX16" fmla="*/ 84008 w 99688"/>
                  <a:gd name="connsiteY16" fmla="*/ 68798 h 93172"/>
                  <a:gd name="connsiteX17" fmla="*/ 80113 w 99688"/>
                  <a:gd name="connsiteY17" fmla="*/ 68228 h 93172"/>
                  <a:gd name="connsiteX18" fmla="*/ 78697 w 99688"/>
                  <a:gd name="connsiteY18" fmla="*/ 66321 h 93172"/>
                  <a:gd name="connsiteX19" fmla="*/ 78697 w 99688"/>
                  <a:gd name="connsiteY19" fmla="*/ 64605 h 93172"/>
                  <a:gd name="connsiteX20" fmla="*/ 80648 w 99688"/>
                  <a:gd name="connsiteY20" fmla="*/ 62888 h 93172"/>
                  <a:gd name="connsiteX21" fmla="*/ 80824 w 99688"/>
                  <a:gd name="connsiteY21" fmla="*/ 59258 h 93172"/>
                  <a:gd name="connsiteX22" fmla="*/ 79408 w 99688"/>
                  <a:gd name="connsiteY22" fmla="*/ 56205 h 93172"/>
                  <a:gd name="connsiteX23" fmla="*/ 77992 w 99688"/>
                  <a:gd name="connsiteY23" fmla="*/ 54298 h 93172"/>
                  <a:gd name="connsiteX24" fmla="*/ 77815 w 99688"/>
                  <a:gd name="connsiteY24" fmla="*/ 52581 h 93172"/>
                  <a:gd name="connsiteX25" fmla="*/ 77815 w 99688"/>
                  <a:gd name="connsiteY25" fmla="*/ 52581 h 93172"/>
                  <a:gd name="connsiteX26" fmla="*/ 77864 w 99688"/>
                  <a:gd name="connsiteY26" fmla="*/ 51317 h 93172"/>
                  <a:gd name="connsiteX27" fmla="*/ 77864 w 99688"/>
                  <a:gd name="connsiteY27" fmla="*/ 51317 h 93172"/>
                  <a:gd name="connsiteX28" fmla="*/ 79584 w 99688"/>
                  <a:gd name="connsiteY28" fmla="*/ 51048 h 93172"/>
                  <a:gd name="connsiteX29" fmla="*/ 81711 w 99688"/>
                  <a:gd name="connsiteY29" fmla="*/ 52005 h 93172"/>
                  <a:gd name="connsiteX30" fmla="*/ 83303 w 99688"/>
                  <a:gd name="connsiteY30" fmla="*/ 54488 h 93172"/>
                  <a:gd name="connsiteX31" fmla="*/ 84227 w 99688"/>
                  <a:gd name="connsiteY31" fmla="*/ 55484 h 93172"/>
                  <a:gd name="connsiteX32" fmla="*/ 84033 w 99688"/>
                  <a:gd name="connsiteY32" fmla="*/ 58177 h 93172"/>
                  <a:gd name="connsiteX33" fmla="*/ 86494 w 99688"/>
                  <a:gd name="connsiteY33" fmla="*/ 60791 h 93172"/>
                  <a:gd name="connsiteX34" fmla="*/ 86494 w 99688"/>
                  <a:gd name="connsiteY34" fmla="*/ 60791 h 93172"/>
                  <a:gd name="connsiteX35" fmla="*/ 86810 w 99688"/>
                  <a:gd name="connsiteY35" fmla="*/ 60811 h 93172"/>
                  <a:gd name="connsiteX36" fmla="*/ 85431 w 99688"/>
                  <a:gd name="connsiteY36" fmla="*/ 62515 h 93172"/>
                  <a:gd name="connsiteX37" fmla="*/ 85431 w 99688"/>
                  <a:gd name="connsiteY37" fmla="*/ 62515 h 93172"/>
                  <a:gd name="connsiteX38" fmla="*/ 85607 w 99688"/>
                  <a:gd name="connsiteY38" fmla="*/ 64618 h 93172"/>
                  <a:gd name="connsiteX39" fmla="*/ 85607 w 99688"/>
                  <a:gd name="connsiteY39" fmla="*/ 64618 h 93172"/>
                  <a:gd name="connsiteX40" fmla="*/ 87199 w 99688"/>
                  <a:gd name="connsiteY40" fmla="*/ 65188 h 93172"/>
                  <a:gd name="connsiteX41" fmla="*/ 88791 w 99688"/>
                  <a:gd name="connsiteY41" fmla="*/ 66144 h 93172"/>
                  <a:gd name="connsiteX42" fmla="*/ 88433 w 99688"/>
                  <a:gd name="connsiteY42" fmla="*/ 68418 h 93172"/>
                  <a:gd name="connsiteX43" fmla="*/ 97573 w 99688"/>
                  <a:gd name="connsiteY43" fmla="*/ 48165 h 93172"/>
                  <a:gd name="connsiteX44" fmla="*/ 97920 w 99688"/>
                  <a:gd name="connsiteY44" fmla="*/ 53446 h 93172"/>
                  <a:gd name="connsiteX45" fmla="*/ 98369 w 99688"/>
                  <a:gd name="connsiteY45" fmla="*/ 54508 h 93172"/>
                  <a:gd name="connsiteX46" fmla="*/ 99080 w 99688"/>
                  <a:gd name="connsiteY46" fmla="*/ 54541 h 93172"/>
                  <a:gd name="connsiteX47" fmla="*/ 98260 w 99688"/>
                  <a:gd name="connsiteY47" fmla="*/ 54632 h 93172"/>
                  <a:gd name="connsiteX48" fmla="*/ 97786 w 99688"/>
                  <a:gd name="connsiteY48" fmla="*/ 56356 h 93172"/>
                  <a:gd name="connsiteX49" fmla="*/ 97604 w 99688"/>
                  <a:gd name="connsiteY49" fmla="*/ 56447 h 93172"/>
                  <a:gd name="connsiteX50" fmla="*/ 97604 w 99688"/>
                  <a:gd name="connsiteY50" fmla="*/ 56605 h 93172"/>
                  <a:gd name="connsiteX51" fmla="*/ 98029 w 99688"/>
                  <a:gd name="connsiteY51" fmla="*/ 56729 h 93172"/>
                  <a:gd name="connsiteX52" fmla="*/ 98242 w 99688"/>
                  <a:gd name="connsiteY52" fmla="*/ 57201 h 93172"/>
                  <a:gd name="connsiteX53" fmla="*/ 98242 w 99688"/>
                  <a:gd name="connsiteY53" fmla="*/ 57889 h 93172"/>
                  <a:gd name="connsiteX54" fmla="*/ 98588 w 99688"/>
                  <a:gd name="connsiteY54" fmla="*/ 58544 h 93172"/>
                  <a:gd name="connsiteX55" fmla="*/ 99038 w 99688"/>
                  <a:gd name="connsiteY55" fmla="*/ 60418 h 93172"/>
                  <a:gd name="connsiteX56" fmla="*/ 97032 w 99688"/>
                  <a:gd name="connsiteY56" fmla="*/ 60647 h 93172"/>
                  <a:gd name="connsiteX57" fmla="*/ 96017 w 99688"/>
                  <a:gd name="connsiteY57" fmla="*/ 61060 h 93172"/>
                  <a:gd name="connsiteX58" fmla="*/ 95549 w 99688"/>
                  <a:gd name="connsiteY58" fmla="*/ 61886 h 93172"/>
                  <a:gd name="connsiteX59" fmla="*/ 95361 w 99688"/>
                  <a:gd name="connsiteY59" fmla="*/ 62731 h 93172"/>
                  <a:gd name="connsiteX60" fmla="*/ 94103 w 99688"/>
                  <a:gd name="connsiteY60" fmla="*/ 61931 h 93172"/>
                  <a:gd name="connsiteX61" fmla="*/ 91739 w 99688"/>
                  <a:gd name="connsiteY61" fmla="*/ 61591 h 93172"/>
                  <a:gd name="connsiteX62" fmla="*/ 91739 w 99688"/>
                  <a:gd name="connsiteY62" fmla="*/ 61591 h 93172"/>
                  <a:gd name="connsiteX63" fmla="*/ 91976 w 99688"/>
                  <a:gd name="connsiteY63" fmla="*/ 58112 h 93172"/>
                  <a:gd name="connsiteX64" fmla="*/ 91976 w 99688"/>
                  <a:gd name="connsiteY64" fmla="*/ 55438 h 93172"/>
                  <a:gd name="connsiteX65" fmla="*/ 90025 w 99688"/>
                  <a:gd name="connsiteY65" fmla="*/ 51808 h 93172"/>
                  <a:gd name="connsiteX66" fmla="*/ 90025 w 99688"/>
                  <a:gd name="connsiteY66" fmla="*/ 49705 h 93172"/>
                  <a:gd name="connsiteX67" fmla="*/ 91441 w 99688"/>
                  <a:gd name="connsiteY67" fmla="*/ 48178 h 93172"/>
                  <a:gd name="connsiteX68" fmla="*/ 94449 w 99688"/>
                  <a:gd name="connsiteY68" fmla="*/ 47988 h 93172"/>
                  <a:gd name="connsiteX69" fmla="*/ 97573 w 99688"/>
                  <a:gd name="connsiteY69" fmla="*/ 48165 h 93172"/>
                  <a:gd name="connsiteX70" fmla="*/ 90554 w 99688"/>
                  <a:gd name="connsiteY70" fmla="*/ 24505 h 93172"/>
                  <a:gd name="connsiteX71" fmla="*/ 92146 w 99688"/>
                  <a:gd name="connsiteY71" fmla="*/ 25272 h 93172"/>
                  <a:gd name="connsiteX72" fmla="*/ 92146 w 99688"/>
                  <a:gd name="connsiteY72" fmla="*/ 26989 h 93172"/>
                  <a:gd name="connsiteX73" fmla="*/ 90554 w 99688"/>
                  <a:gd name="connsiteY73" fmla="*/ 27945 h 93172"/>
                  <a:gd name="connsiteX74" fmla="*/ 90554 w 99688"/>
                  <a:gd name="connsiteY74" fmla="*/ 27945 h 93172"/>
                  <a:gd name="connsiteX75" fmla="*/ 88961 w 99688"/>
                  <a:gd name="connsiteY75" fmla="*/ 27179 h 93172"/>
                  <a:gd name="connsiteX76" fmla="*/ 88961 w 99688"/>
                  <a:gd name="connsiteY76" fmla="*/ 25652 h 93172"/>
                  <a:gd name="connsiteX77" fmla="*/ 90554 w 99688"/>
                  <a:gd name="connsiteY77" fmla="*/ 24505 h 93172"/>
                  <a:gd name="connsiteX78" fmla="*/ 98023 w 99688"/>
                  <a:gd name="connsiteY78" fmla="*/ 10150 h 93172"/>
                  <a:gd name="connsiteX79" fmla="*/ 98260 w 99688"/>
                  <a:gd name="connsiteY79" fmla="*/ 11847 h 93172"/>
                  <a:gd name="connsiteX80" fmla="*/ 98078 w 99688"/>
                  <a:gd name="connsiteY80" fmla="*/ 13570 h 93172"/>
                  <a:gd name="connsiteX81" fmla="*/ 97573 w 99688"/>
                  <a:gd name="connsiteY81" fmla="*/ 14762 h 93172"/>
                  <a:gd name="connsiteX82" fmla="*/ 97391 w 99688"/>
                  <a:gd name="connsiteY82" fmla="*/ 15830 h 93172"/>
                  <a:gd name="connsiteX83" fmla="*/ 96680 w 99688"/>
                  <a:gd name="connsiteY83" fmla="*/ 15988 h 93172"/>
                  <a:gd name="connsiteX84" fmla="*/ 96497 w 99688"/>
                  <a:gd name="connsiteY84" fmla="*/ 16708 h 93172"/>
                  <a:gd name="connsiteX85" fmla="*/ 96656 w 99688"/>
                  <a:gd name="connsiteY85" fmla="*/ 17652 h 93172"/>
                  <a:gd name="connsiteX86" fmla="*/ 96917 w 99688"/>
                  <a:gd name="connsiteY86" fmla="*/ 18124 h 93172"/>
                  <a:gd name="connsiteX87" fmla="*/ 97391 w 99688"/>
                  <a:gd name="connsiteY87" fmla="*/ 18563 h 93172"/>
                  <a:gd name="connsiteX88" fmla="*/ 97707 w 99688"/>
                  <a:gd name="connsiteY88" fmla="*/ 18720 h 93172"/>
                  <a:gd name="connsiteX89" fmla="*/ 97889 w 99688"/>
                  <a:gd name="connsiteY89" fmla="*/ 18471 h 93172"/>
                  <a:gd name="connsiteX90" fmla="*/ 98181 w 99688"/>
                  <a:gd name="connsiteY90" fmla="*/ 18405 h 93172"/>
                  <a:gd name="connsiteX91" fmla="*/ 97865 w 99688"/>
                  <a:gd name="connsiteY91" fmla="*/ 17685 h 93172"/>
                  <a:gd name="connsiteX92" fmla="*/ 98181 w 99688"/>
                  <a:gd name="connsiteY92" fmla="*/ 17436 h 93172"/>
                  <a:gd name="connsiteX93" fmla="*/ 98418 w 99688"/>
                  <a:gd name="connsiteY93" fmla="*/ 18156 h 93172"/>
                  <a:gd name="connsiteX94" fmla="*/ 99159 w 99688"/>
                  <a:gd name="connsiteY94" fmla="*/ 18661 h 93172"/>
                  <a:gd name="connsiteX95" fmla="*/ 98947 w 99688"/>
                  <a:gd name="connsiteY95" fmla="*/ 19349 h 93172"/>
                  <a:gd name="connsiteX96" fmla="*/ 99080 w 99688"/>
                  <a:gd name="connsiteY96" fmla="*/ 19539 h 93172"/>
                  <a:gd name="connsiteX97" fmla="*/ 99317 w 99688"/>
                  <a:gd name="connsiteY97" fmla="*/ 19572 h 93172"/>
                  <a:gd name="connsiteX98" fmla="*/ 99633 w 99688"/>
                  <a:gd name="connsiteY98" fmla="*/ 20043 h 93172"/>
                  <a:gd name="connsiteX99" fmla="*/ 99609 w 99688"/>
                  <a:gd name="connsiteY99" fmla="*/ 20201 h 93172"/>
                  <a:gd name="connsiteX100" fmla="*/ 99263 w 99688"/>
                  <a:gd name="connsiteY100" fmla="*/ 20109 h 93172"/>
                  <a:gd name="connsiteX101" fmla="*/ 99184 w 99688"/>
                  <a:gd name="connsiteY101" fmla="*/ 20672 h 93172"/>
                  <a:gd name="connsiteX102" fmla="*/ 99554 w 99688"/>
                  <a:gd name="connsiteY102" fmla="*/ 21046 h 93172"/>
                  <a:gd name="connsiteX103" fmla="*/ 99688 w 99688"/>
                  <a:gd name="connsiteY103" fmla="*/ 21426 h 93172"/>
                  <a:gd name="connsiteX104" fmla="*/ 99317 w 99688"/>
                  <a:gd name="connsiteY104" fmla="*/ 21616 h 93172"/>
                  <a:gd name="connsiteX105" fmla="*/ 99080 w 99688"/>
                  <a:gd name="connsiteY105" fmla="*/ 22022 h 93172"/>
                  <a:gd name="connsiteX106" fmla="*/ 98606 w 99688"/>
                  <a:gd name="connsiteY106" fmla="*/ 22396 h 93172"/>
                  <a:gd name="connsiteX107" fmla="*/ 98606 w 99688"/>
                  <a:gd name="connsiteY107" fmla="*/ 22645 h 93172"/>
                  <a:gd name="connsiteX108" fmla="*/ 98795 w 99688"/>
                  <a:gd name="connsiteY108" fmla="*/ 22835 h 93172"/>
                  <a:gd name="connsiteX109" fmla="*/ 98795 w 99688"/>
                  <a:gd name="connsiteY109" fmla="*/ 22835 h 93172"/>
                  <a:gd name="connsiteX110" fmla="*/ 96576 w 99688"/>
                  <a:gd name="connsiteY110" fmla="*/ 24342 h 93172"/>
                  <a:gd name="connsiteX111" fmla="*/ 95580 w 99688"/>
                  <a:gd name="connsiteY111" fmla="*/ 25161 h 93172"/>
                  <a:gd name="connsiteX112" fmla="*/ 95130 w 99688"/>
                  <a:gd name="connsiteY112" fmla="*/ 25724 h 93172"/>
                  <a:gd name="connsiteX113" fmla="*/ 95130 w 99688"/>
                  <a:gd name="connsiteY113" fmla="*/ 25724 h 93172"/>
                  <a:gd name="connsiteX114" fmla="*/ 94984 w 99688"/>
                  <a:gd name="connsiteY114" fmla="*/ 22599 h 93172"/>
                  <a:gd name="connsiteX115" fmla="*/ 94984 w 99688"/>
                  <a:gd name="connsiteY115" fmla="*/ 22599 h 93172"/>
                  <a:gd name="connsiteX116" fmla="*/ 94273 w 99688"/>
                  <a:gd name="connsiteY116" fmla="*/ 20115 h 93172"/>
                  <a:gd name="connsiteX117" fmla="*/ 94273 w 99688"/>
                  <a:gd name="connsiteY117" fmla="*/ 20115 h 93172"/>
                  <a:gd name="connsiteX118" fmla="*/ 94802 w 99688"/>
                  <a:gd name="connsiteY118" fmla="*/ 17252 h 93172"/>
                  <a:gd name="connsiteX119" fmla="*/ 94516 w 99688"/>
                  <a:gd name="connsiteY119" fmla="*/ 14042 h 93172"/>
                  <a:gd name="connsiteX120" fmla="*/ 95817 w 99688"/>
                  <a:gd name="connsiteY120" fmla="*/ 12266 h 93172"/>
                  <a:gd name="connsiteX121" fmla="*/ 95817 w 99688"/>
                  <a:gd name="connsiteY121" fmla="*/ 12266 h 93172"/>
                  <a:gd name="connsiteX122" fmla="*/ 98023 w 99688"/>
                  <a:gd name="connsiteY122" fmla="*/ 10150 h 93172"/>
                  <a:gd name="connsiteX123" fmla="*/ 20402 w 99688"/>
                  <a:gd name="connsiteY123" fmla="*/ 2379 h 93172"/>
                  <a:gd name="connsiteX124" fmla="*/ 22122 w 99688"/>
                  <a:gd name="connsiteY124" fmla="*/ 3696 h 93172"/>
                  <a:gd name="connsiteX125" fmla="*/ 22991 w 99688"/>
                  <a:gd name="connsiteY125" fmla="*/ 4200 h 93172"/>
                  <a:gd name="connsiteX126" fmla="*/ 24711 w 99688"/>
                  <a:gd name="connsiteY126" fmla="*/ 4797 h 93172"/>
                  <a:gd name="connsiteX127" fmla="*/ 24924 w 99688"/>
                  <a:gd name="connsiteY127" fmla="*/ 5045 h 93172"/>
                  <a:gd name="connsiteX128" fmla="*/ 25136 w 99688"/>
                  <a:gd name="connsiteY128" fmla="*/ 6271 h 93172"/>
                  <a:gd name="connsiteX129" fmla="*/ 25720 w 99688"/>
                  <a:gd name="connsiteY129" fmla="*/ 6867 h 93172"/>
                  <a:gd name="connsiteX130" fmla="*/ 25720 w 99688"/>
                  <a:gd name="connsiteY130" fmla="*/ 6867 h 93172"/>
                  <a:gd name="connsiteX131" fmla="*/ 27859 w 99688"/>
                  <a:gd name="connsiteY131" fmla="*/ 8092 h 93172"/>
                  <a:gd name="connsiteX132" fmla="*/ 27859 w 99688"/>
                  <a:gd name="connsiteY132" fmla="*/ 8092 h 93172"/>
                  <a:gd name="connsiteX133" fmla="*/ 34678 w 99688"/>
                  <a:gd name="connsiteY133" fmla="*/ 10320 h 93172"/>
                  <a:gd name="connsiteX134" fmla="*/ 35523 w 99688"/>
                  <a:gd name="connsiteY134" fmla="*/ 10982 h 93172"/>
                  <a:gd name="connsiteX135" fmla="*/ 36264 w 99688"/>
                  <a:gd name="connsiteY135" fmla="*/ 11827 h 93172"/>
                  <a:gd name="connsiteX136" fmla="*/ 36926 w 99688"/>
                  <a:gd name="connsiteY136" fmla="*/ 13524 h 93172"/>
                  <a:gd name="connsiteX137" fmla="*/ 38434 w 99688"/>
                  <a:gd name="connsiteY137" fmla="*/ 14933 h 93172"/>
                  <a:gd name="connsiteX138" fmla="*/ 40968 w 99688"/>
                  <a:gd name="connsiteY138" fmla="*/ 16531 h 93172"/>
                  <a:gd name="connsiteX139" fmla="*/ 41971 w 99688"/>
                  <a:gd name="connsiteY139" fmla="*/ 17377 h 93172"/>
                  <a:gd name="connsiteX140" fmla="*/ 41971 w 99688"/>
                  <a:gd name="connsiteY140" fmla="*/ 17377 h 93172"/>
                  <a:gd name="connsiteX141" fmla="*/ 42396 w 99688"/>
                  <a:gd name="connsiteY141" fmla="*/ 18038 h 93172"/>
                  <a:gd name="connsiteX142" fmla="*/ 42396 w 99688"/>
                  <a:gd name="connsiteY142" fmla="*/ 18038 h 93172"/>
                  <a:gd name="connsiteX143" fmla="*/ 43138 w 99688"/>
                  <a:gd name="connsiteY143" fmla="*/ 22081 h 93172"/>
                  <a:gd name="connsiteX144" fmla="*/ 43800 w 99688"/>
                  <a:gd name="connsiteY144" fmla="*/ 23241 h 93172"/>
                  <a:gd name="connsiteX145" fmla="*/ 44171 w 99688"/>
                  <a:gd name="connsiteY145" fmla="*/ 25403 h 93172"/>
                  <a:gd name="connsiteX146" fmla="*/ 45119 w 99688"/>
                  <a:gd name="connsiteY146" fmla="*/ 26248 h 93172"/>
                  <a:gd name="connsiteX147" fmla="*/ 46231 w 99688"/>
                  <a:gd name="connsiteY147" fmla="*/ 26687 h 93172"/>
                  <a:gd name="connsiteX148" fmla="*/ 49087 w 99688"/>
                  <a:gd name="connsiteY148" fmla="*/ 26877 h 93172"/>
                  <a:gd name="connsiteX149" fmla="*/ 50777 w 99688"/>
                  <a:gd name="connsiteY149" fmla="*/ 26347 h 93172"/>
                  <a:gd name="connsiteX150" fmla="*/ 51992 w 99688"/>
                  <a:gd name="connsiteY150" fmla="*/ 25436 h 93172"/>
                  <a:gd name="connsiteX151" fmla="*/ 54369 w 99688"/>
                  <a:gd name="connsiteY151" fmla="*/ 24748 h 93172"/>
                  <a:gd name="connsiteX152" fmla="*/ 54369 w 99688"/>
                  <a:gd name="connsiteY152" fmla="*/ 24748 h 93172"/>
                  <a:gd name="connsiteX153" fmla="*/ 54873 w 99688"/>
                  <a:gd name="connsiteY153" fmla="*/ 24342 h 93172"/>
                  <a:gd name="connsiteX154" fmla="*/ 54873 w 99688"/>
                  <a:gd name="connsiteY154" fmla="*/ 24342 h 93172"/>
                  <a:gd name="connsiteX155" fmla="*/ 55165 w 99688"/>
                  <a:gd name="connsiteY155" fmla="*/ 23745 h 93172"/>
                  <a:gd name="connsiteX156" fmla="*/ 55244 w 99688"/>
                  <a:gd name="connsiteY156" fmla="*/ 22835 h 93172"/>
                  <a:gd name="connsiteX157" fmla="*/ 55110 w 99688"/>
                  <a:gd name="connsiteY157" fmla="*/ 21708 h 93172"/>
                  <a:gd name="connsiteX158" fmla="*/ 54849 w 99688"/>
                  <a:gd name="connsiteY158" fmla="*/ 20672 h 93172"/>
                  <a:gd name="connsiteX159" fmla="*/ 54217 w 99688"/>
                  <a:gd name="connsiteY159" fmla="*/ 19264 h 93172"/>
                  <a:gd name="connsiteX160" fmla="*/ 54192 w 99688"/>
                  <a:gd name="connsiteY160" fmla="*/ 18884 h 93172"/>
                  <a:gd name="connsiteX161" fmla="*/ 54533 w 99688"/>
                  <a:gd name="connsiteY161" fmla="*/ 18536 h 93172"/>
                  <a:gd name="connsiteX162" fmla="*/ 56514 w 99688"/>
                  <a:gd name="connsiteY162" fmla="*/ 18753 h 93172"/>
                  <a:gd name="connsiteX163" fmla="*/ 56514 w 99688"/>
                  <a:gd name="connsiteY163" fmla="*/ 18753 h 93172"/>
                  <a:gd name="connsiteX164" fmla="*/ 56939 w 99688"/>
                  <a:gd name="connsiteY164" fmla="*/ 19663 h 93172"/>
                  <a:gd name="connsiteX165" fmla="*/ 58052 w 99688"/>
                  <a:gd name="connsiteY165" fmla="*/ 21203 h 93172"/>
                  <a:gd name="connsiteX166" fmla="*/ 58580 w 99688"/>
                  <a:gd name="connsiteY166" fmla="*/ 20391 h 93172"/>
                  <a:gd name="connsiteX167" fmla="*/ 59583 w 99688"/>
                  <a:gd name="connsiteY167" fmla="*/ 18196 h 93172"/>
                  <a:gd name="connsiteX168" fmla="*/ 59638 w 99688"/>
                  <a:gd name="connsiteY168" fmla="*/ 15496 h 93172"/>
                  <a:gd name="connsiteX169" fmla="*/ 59875 w 99688"/>
                  <a:gd name="connsiteY169" fmla="*/ 14212 h 93172"/>
                  <a:gd name="connsiteX170" fmla="*/ 60191 w 99688"/>
                  <a:gd name="connsiteY170" fmla="*/ 13865 h 93172"/>
                  <a:gd name="connsiteX171" fmla="*/ 61352 w 99688"/>
                  <a:gd name="connsiteY171" fmla="*/ 13740 h 93172"/>
                  <a:gd name="connsiteX172" fmla="*/ 61856 w 99688"/>
                  <a:gd name="connsiteY172" fmla="*/ 13865 h 93172"/>
                  <a:gd name="connsiteX173" fmla="*/ 62361 w 99688"/>
                  <a:gd name="connsiteY173" fmla="*/ 14395 h 93172"/>
                  <a:gd name="connsiteX174" fmla="*/ 63473 w 99688"/>
                  <a:gd name="connsiteY174" fmla="*/ 14992 h 93172"/>
                  <a:gd name="connsiteX175" fmla="*/ 63473 w 99688"/>
                  <a:gd name="connsiteY175" fmla="*/ 14992 h 93172"/>
                  <a:gd name="connsiteX176" fmla="*/ 63260 w 99688"/>
                  <a:gd name="connsiteY176" fmla="*/ 15811 h 93172"/>
                  <a:gd name="connsiteX177" fmla="*/ 63260 w 99688"/>
                  <a:gd name="connsiteY177" fmla="*/ 16407 h 93172"/>
                  <a:gd name="connsiteX178" fmla="*/ 62282 w 99688"/>
                  <a:gd name="connsiteY178" fmla="*/ 18667 h 93172"/>
                  <a:gd name="connsiteX179" fmla="*/ 61753 w 99688"/>
                  <a:gd name="connsiteY179" fmla="*/ 20548 h 93172"/>
                  <a:gd name="connsiteX180" fmla="*/ 61753 w 99688"/>
                  <a:gd name="connsiteY180" fmla="*/ 20548 h 93172"/>
                  <a:gd name="connsiteX181" fmla="*/ 60592 w 99688"/>
                  <a:gd name="connsiteY181" fmla="*/ 21393 h 93172"/>
                  <a:gd name="connsiteX182" fmla="*/ 60118 w 99688"/>
                  <a:gd name="connsiteY182" fmla="*/ 21957 h 93172"/>
                  <a:gd name="connsiteX183" fmla="*/ 59668 w 99688"/>
                  <a:gd name="connsiteY183" fmla="*/ 23116 h 93172"/>
                  <a:gd name="connsiteX184" fmla="*/ 59668 w 99688"/>
                  <a:gd name="connsiteY184" fmla="*/ 23647 h 93172"/>
                  <a:gd name="connsiteX185" fmla="*/ 60094 w 99688"/>
                  <a:gd name="connsiteY185" fmla="*/ 24872 h 93172"/>
                  <a:gd name="connsiteX186" fmla="*/ 60434 w 99688"/>
                  <a:gd name="connsiteY186" fmla="*/ 25469 h 93172"/>
                  <a:gd name="connsiteX187" fmla="*/ 61200 w 99688"/>
                  <a:gd name="connsiteY187" fmla="*/ 26157 h 93172"/>
                  <a:gd name="connsiteX188" fmla="*/ 61200 w 99688"/>
                  <a:gd name="connsiteY188" fmla="*/ 26157 h 93172"/>
                  <a:gd name="connsiteX189" fmla="*/ 62124 w 99688"/>
                  <a:gd name="connsiteY189" fmla="*/ 28004 h 93172"/>
                  <a:gd name="connsiteX190" fmla="*/ 62598 w 99688"/>
                  <a:gd name="connsiteY190" fmla="*/ 29728 h 93172"/>
                  <a:gd name="connsiteX191" fmla="*/ 62093 w 99688"/>
                  <a:gd name="connsiteY191" fmla="*/ 31542 h 93172"/>
                  <a:gd name="connsiteX192" fmla="*/ 62038 w 99688"/>
                  <a:gd name="connsiteY192" fmla="*/ 32545 h 93172"/>
                  <a:gd name="connsiteX193" fmla="*/ 62038 w 99688"/>
                  <a:gd name="connsiteY193" fmla="*/ 32545 h 93172"/>
                  <a:gd name="connsiteX194" fmla="*/ 62063 w 99688"/>
                  <a:gd name="connsiteY194" fmla="*/ 33141 h 93172"/>
                  <a:gd name="connsiteX195" fmla="*/ 61850 w 99688"/>
                  <a:gd name="connsiteY195" fmla="*/ 33705 h 93172"/>
                  <a:gd name="connsiteX196" fmla="*/ 59103 w 99688"/>
                  <a:gd name="connsiteY196" fmla="*/ 35048 h 93172"/>
                  <a:gd name="connsiteX197" fmla="*/ 58811 w 99688"/>
                  <a:gd name="connsiteY197" fmla="*/ 35644 h 93172"/>
                  <a:gd name="connsiteX198" fmla="*/ 58708 w 99688"/>
                  <a:gd name="connsiteY198" fmla="*/ 37931 h 93172"/>
                  <a:gd name="connsiteX199" fmla="*/ 59079 w 99688"/>
                  <a:gd name="connsiteY199" fmla="*/ 38527 h 93172"/>
                  <a:gd name="connsiteX200" fmla="*/ 60586 w 99688"/>
                  <a:gd name="connsiteY200" fmla="*/ 39903 h 93172"/>
                  <a:gd name="connsiteX201" fmla="*/ 61589 w 99688"/>
                  <a:gd name="connsiteY201" fmla="*/ 41875 h 93172"/>
                  <a:gd name="connsiteX202" fmla="*/ 61485 w 99688"/>
                  <a:gd name="connsiteY202" fmla="*/ 42124 h 93172"/>
                  <a:gd name="connsiteX203" fmla="*/ 61060 w 99688"/>
                  <a:gd name="connsiteY203" fmla="*/ 42249 h 93172"/>
                  <a:gd name="connsiteX204" fmla="*/ 60744 w 99688"/>
                  <a:gd name="connsiteY204" fmla="*/ 42779 h 93172"/>
                  <a:gd name="connsiteX205" fmla="*/ 60483 w 99688"/>
                  <a:gd name="connsiteY205" fmla="*/ 43749 h 93172"/>
                  <a:gd name="connsiteX206" fmla="*/ 58234 w 99688"/>
                  <a:gd name="connsiteY206" fmla="*/ 49004 h 93172"/>
                  <a:gd name="connsiteX207" fmla="*/ 58659 w 99688"/>
                  <a:gd name="connsiteY207" fmla="*/ 51697 h 93172"/>
                  <a:gd name="connsiteX208" fmla="*/ 58447 w 99688"/>
                  <a:gd name="connsiteY208" fmla="*/ 53571 h 93172"/>
                  <a:gd name="connsiteX209" fmla="*/ 58738 w 99688"/>
                  <a:gd name="connsiteY209" fmla="*/ 54259 h 93172"/>
                  <a:gd name="connsiteX210" fmla="*/ 59504 w 99688"/>
                  <a:gd name="connsiteY210" fmla="*/ 55039 h 93172"/>
                  <a:gd name="connsiteX211" fmla="*/ 60720 w 99688"/>
                  <a:gd name="connsiteY211" fmla="*/ 57699 h 93172"/>
                  <a:gd name="connsiteX212" fmla="*/ 61115 w 99688"/>
                  <a:gd name="connsiteY212" fmla="*/ 58826 h 93172"/>
                  <a:gd name="connsiteX213" fmla="*/ 61109 w 99688"/>
                  <a:gd name="connsiteY213" fmla="*/ 60215 h 93172"/>
                  <a:gd name="connsiteX214" fmla="*/ 61109 w 99688"/>
                  <a:gd name="connsiteY214" fmla="*/ 60215 h 93172"/>
                  <a:gd name="connsiteX215" fmla="*/ 59352 w 99688"/>
                  <a:gd name="connsiteY215" fmla="*/ 59815 h 93172"/>
                  <a:gd name="connsiteX216" fmla="*/ 57189 w 99688"/>
                  <a:gd name="connsiteY216" fmla="*/ 60215 h 93172"/>
                  <a:gd name="connsiteX217" fmla="*/ 54235 w 99688"/>
                  <a:gd name="connsiteY217" fmla="*/ 61715 h 93172"/>
                  <a:gd name="connsiteX218" fmla="*/ 51348 w 99688"/>
                  <a:gd name="connsiteY218" fmla="*/ 63648 h 93172"/>
                  <a:gd name="connsiteX219" fmla="*/ 50631 w 99688"/>
                  <a:gd name="connsiteY219" fmla="*/ 64251 h 93172"/>
                  <a:gd name="connsiteX220" fmla="*/ 49501 w 99688"/>
                  <a:gd name="connsiteY220" fmla="*/ 65758 h 93172"/>
                  <a:gd name="connsiteX221" fmla="*/ 45344 w 99688"/>
                  <a:gd name="connsiteY221" fmla="*/ 71812 h 93172"/>
                  <a:gd name="connsiteX222" fmla="*/ 45058 w 99688"/>
                  <a:gd name="connsiteY222" fmla="*/ 72834 h 93172"/>
                  <a:gd name="connsiteX223" fmla="*/ 44900 w 99688"/>
                  <a:gd name="connsiteY223" fmla="*/ 75141 h 93172"/>
                  <a:gd name="connsiteX224" fmla="*/ 46061 w 99688"/>
                  <a:gd name="connsiteY224" fmla="*/ 82171 h 93172"/>
                  <a:gd name="connsiteX225" fmla="*/ 46626 w 99688"/>
                  <a:gd name="connsiteY225" fmla="*/ 84052 h 93172"/>
                  <a:gd name="connsiteX226" fmla="*/ 46584 w 99688"/>
                  <a:gd name="connsiteY226" fmla="*/ 85729 h 93172"/>
                  <a:gd name="connsiteX227" fmla="*/ 45915 w 99688"/>
                  <a:gd name="connsiteY227" fmla="*/ 88933 h 93172"/>
                  <a:gd name="connsiteX228" fmla="*/ 46432 w 99688"/>
                  <a:gd name="connsiteY228" fmla="*/ 91167 h 93172"/>
                  <a:gd name="connsiteX229" fmla="*/ 46432 w 99688"/>
                  <a:gd name="connsiteY229" fmla="*/ 91167 h 93172"/>
                  <a:gd name="connsiteX230" fmla="*/ 44645 w 99688"/>
                  <a:gd name="connsiteY230" fmla="*/ 92419 h 93172"/>
                  <a:gd name="connsiteX231" fmla="*/ 41819 w 99688"/>
                  <a:gd name="connsiteY231" fmla="*/ 93107 h 93172"/>
                  <a:gd name="connsiteX232" fmla="*/ 40233 w 99688"/>
                  <a:gd name="connsiteY232" fmla="*/ 93172 h 93172"/>
                  <a:gd name="connsiteX233" fmla="*/ 36902 w 99688"/>
                  <a:gd name="connsiteY233" fmla="*/ 92425 h 93172"/>
                  <a:gd name="connsiteX234" fmla="*/ 35474 w 99688"/>
                  <a:gd name="connsiteY234" fmla="*/ 91895 h 93172"/>
                  <a:gd name="connsiteX235" fmla="*/ 33809 w 99688"/>
                  <a:gd name="connsiteY235" fmla="*/ 91049 h 93172"/>
                  <a:gd name="connsiteX236" fmla="*/ 32040 w 99688"/>
                  <a:gd name="connsiteY236" fmla="*/ 90643 h 93172"/>
                  <a:gd name="connsiteX237" fmla="*/ 32040 w 99688"/>
                  <a:gd name="connsiteY237" fmla="*/ 90643 h 93172"/>
                  <a:gd name="connsiteX238" fmla="*/ 32545 w 99688"/>
                  <a:gd name="connsiteY238" fmla="*/ 89614 h 93172"/>
                  <a:gd name="connsiteX239" fmla="*/ 32836 w 99688"/>
                  <a:gd name="connsiteY239" fmla="*/ 88494 h 93172"/>
                  <a:gd name="connsiteX240" fmla="*/ 33098 w 99688"/>
                  <a:gd name="connsiteY240" fmla="*/ 86188 h 93172"/>
                  <a:gd name="connsiteX241" fmla="*/ 33098 w 99688"/>
                  <a:gd name="connsiteY241" fmla="*/ 83848 h 93172"/>
                  <a:gd name="connsiteX242" fmla="*/ 32624 w 99688"/>
                  <a:gd name="connsiteY242" fmla="*/ 80291 h 93172"/>
                  <a:gd name="connsiteX243" fmla="*/ 32071 w 99688"/>
                  <a:gd name="connsiteY243" fmla="*/ 79013 h 93172"/>
                  <a:gd name="connsiteX244" fmla="*/ 31147 w 99688"/>
                  <a:gd name="connsiteY244" fmla="*/ 73987 h 93172"/>
                  <a:gd name="connsiteX245" fmla="*/ 30965 w 99688"/>
                  <a:gd name="connsiteY245" fmla="*/ 72238 h 93172"/>
                  <a:gd name="connsiteX246" fmla="*/ 31232 w 99688"/>
                  <a:gd name="connsiteY246" fmla="*/ 69460 h 93172"/>
                  <a:gd name="connsiteX247" fmla="*/ 30600 w 99688"/>
                  <a:gd name="connsiteY247" fmla="*/ 67494 h 93172"/>
                  <a:gd name="connsiteX248" fmla="*/ 30442 w 99688"/>
                  <a:gd name="connsiteY248" fmla="*/ 65961 h 93172"/>
                  <a:gd name="connsiteX249" fmla="*/ 30126 w 99688"/>
                  <a:gd name="connsiteY249" fmla="*/ 65365 h 93172"/>
                  <a:gd name="connsiteX250" fmla="*/ 28965 w 99688"/>
                  <a:gd name="connsiteY250" fmla="*/ 64395 h 93172"/>
                  <a:gd name="connsiteX251" fmla="*/ 27561 w 99688"/>
                  <a:gd name="connsiteY251" fmla="*/ 62646 h 93172"/>
                  <a:gd name="connsiteX252" fmla="*/ 27057 w 99688"/>
                  <a:gd name="connsiteY252" fmla="*/ 61394 h 93172"/>
                  <a:gd name="connsiteX253" fmla="*/ 26820 w 99688"/>
                  <a:gd name="connsiteY253" fmla="*/ 60175 h 93172"/>
                  <a:gd name="connsiteX254" fmla="*/ 26874 w 99688"/>
                  <a:gd name="connsiteY254" fmla="*/ 58924 h 93172"/>
                  <a:gd name="connsiteX255" fmla="*/ 27829 w 99688"/>
                  <a:gd name="connsiteY255" fmla="*/ 56421 h 93172"/>
                  <a:gd name="connsiteX256" fmla="*/ 30314 w 99688"/>
                  <a:gd name="connsiteY256" fmla="*/ 53951 h 93172"/>
                  <a:gd name="connsiteX257" fmla="*/ 30788 w 99688"/>
                  <a:gd name="connsiteY257" fmla="*/ 53171 h 93172"/>
                  <a:gd name="connsiteX258" fmla="*/ 30971 w 99688"/>
                  <a:gd name="connsiteY258" fmla="*/ 52483 h 93172"/>
                  <a:gd name="connsiteX259" fmla="*/ 30867 w 99688"/>
                  <a:gd name="connsiteY259" fmla="*/ 51762 h 93172"/>
                  <a:gd name="connsiteX260" fmla="*/ 30023 w 99688"/>
                  <a:gd name="connsiteY260" fmla="*/ 49102 h 93172"/>
                  <a:gd name="connsiteX261" fmla="*/ 28594 w 99688"/>
                  <a:gd name="connsiteY261" fmla="*/ 41620 h 93172"/>
                  <a:gd name="connsiteX262" fmla="*/ 27221 w 99688"/>
                  <a:gd name="connsiteY262" fmla="*/ 36044 h 93172"/>
                  <a:gd name="connsiteX263" fmla="*/ 26880 w 99688"/>
                  <a:gd name="connsiteY263" fmla="*/ 35513 h 93172"/>
                  <a:gd name="connsiteX264" fmla="*/ 26510 w 99688"/>
                  <a:gd name="connsiteY264" fmla="*/ 35264 h 93172"/>
                  <a:gd name="connsiteX265" fmla="*/ 26510 w 99688"/>
                  <a:gd name="connsiteY265" fmla="*/ 35264 h 93172"/>
                  <a:gd name="connsiteX266" fmla="*/ 24687 w 99688"/>
                  <a:gd name="connsiteY266" fmla="*/ 35231 h 93172"/>
                  <a:gd name="connsiteX267" fmla="*/ 24687 w 99688"/>
                  <a:gd name="connsiteY267" fmla="*/ 35231 h 93172"/>
                  <a:gd name="connsiteX268" fmla="*/ 23653 w 99688"/>
                  <a:gd name="connsiteY268" fmla="*/ 34858 h 93172"/>
                  <a:gd name="connsiteX269" fmla="*/ 20165 w 99688"/>
                  <a:gd name="connsiteY269" fmla="*/ 32132 h 93172"/>
                  <a:gd name="connsiteX270" fmla="*/ 18524 w 99688"/>
                  <a:gd name="connsiteY270" fmla="*/ 30501 h 93172"/>
                  <a:gd name="connsiteX271" fmla="*/ 17941 w 99688"/>
                  <a:gd name="connsiteY271" fmla="*/ 29433 h 93172"/>
                  <a:gd name="connsiteX272" fmla="*/ 17120 w 99688"/>
                  <a:gd name="connsiteY272" fmla="*/ 28620 h 93172"/>
                  <a:gd name="connsiteX273" fmla="*/ 15163 w 99688"/>
                  <a:gd name="connsiteY273" fmla="*/ 27493 h 93172"/>
                  <a:gd name="connsiteX274" fmla="*/ 13231 w 99688"/>
                  <a:gd name="connsiteY274" fmla="*/ 26707 h 93172"/>
                  <a:gd name="connsiteX275" fmla="*/ 13231 w 99688"/>
                  <a:gd name="connsiteY275" fmla="*/ 26707 h 93172"/>
                  <a:gd name="connsiteX276" fmla="*/ 12252 w 99688"/>
                  <a:gd name="connsiteY276" fmla="*/ 25514 h 93172"/>
                  <a:gd name="connsiteX277" fmla="*/ 12252 w 99688"/>
                  <a:gd name="connsiteY277" fmla="*/ 25514 h 93172"/>
                  <a:gd name="connsiteX278" fmla="*/ 11140 w 99688"/>
                  <a:gd name="connsiteY278" fmla="*/ 22789 h 93172"/>
                  <a:gd name="connsiteX279" fmla="*/ 10082 w 99688"/>
                  <a:gd name="connsiteY279" fmla="*/ 23477 h 93172"/>
                  <a:gd name="connsiteX280" fmla="*/ 7992 w 99688"/>
                  <a:gd name="connsiteY280" fmla="*/ 24388 h 93172"/>
                  <a:gd name="connsiteX281" fmla="*/ 5853 w 99688"/>
                  <a:gd name="connsiteY281" fmla="*/ 25141 h 93172"/>
                  <a:gd name="connsiteX282" fmla="*/ 4613 w 99688"/>
                  <a:gd name="connsiteY282" fmla="*/ 25357 h 93172"/>
                  <a:gd name="connsiteX283" fmla="*/ 3659 w 99688"/>
                  <a:gd name="connsiteY283" fmla="*/ 25390 h 93172"/>
                  <a:gd name="connsiteX284" fmla="*/ 1179 w 99688"/>
                  <a:gd name="connsiteY284" fmla="*/ 24774 h 93172"/>
                  <a:gd name="connsiteX285" fmla="*/ 0 w 99688"/>
                  <a:gd name="connsiteY285" fmla="*/ 23988 h 93172"/>
                  <a:gd name="connsiteX286" fmla="*/ 213 w 99688"/>
                  <a:gd name="connsiteY286" fmla="*/ 23182 h 93172"/>
                  <a:gd name="connsiteX287" fmla="*/ 638 w 99688"/>
                  <a:gd name="connsiteY287" fmla="*/ 22776 h 93172"/>
                  <a:gd name="connsiteX288" fmla="*/ 985 w 99688"/>
                  <a:gd name="connsiteY288" fmla="*/ 22147 h 93172"/>
                  <a:gd name="connsiteX289" fmla="*/ 1325 w 99688"/>
                  <a:gd name="connsiteY289" fmla="*/ 22081 h 93172"/>
                  <a:gd name="connsiteX290" fmla="*/ 3337 w 99688"/>
                  <a:gd name="connsiteY290" fmla="*/ 18536 h 93172"/>
                  <a:gd name="connsiteX291" fmla="*/ 3495 w 99688"/>
                  <a:gd name="connsiteY291" fmla="*/ 18065 h 93172"/>
                  <a:gd name="connsiteX292" fmla="*/ 3203 w 99688"/>
                  <a:gd name="connsiteY292" fmla="*/ 17783 h 93172"/>
                  <a:gd name="connsiteX293" fmla="*/ 3148 w 99688"/>
                  <a:gd name="connsiteY293" fmla="*/ 17154 h 93172"/>
                  <a:gd name="connsiteX294" fmla="*/ 3835 w 99688"/>
                  <a:gd name="connsiteY294" fmla="*/ 17344 h 93172"/>
                  <a:gd name="connsiteX295" fmla="*/ 3938 w 99688"/>
                  <a:gd name="connsiteY295" fmla="*/ 16938 h 93172"/>
                  <a:gd name="connsiteX296" fmla="*/ 4418 w 99688"/>
                  <a:gd name="connsiteY296" fmla="*/ 16970 h 93172"/>
                  <a:gd name="connsiteX297" fmla="*/ 4680 w 99688"/>
                  <a:gd name="connsiteY297" fmla="*/ 16656 h 93172"/>
                  <a:gd name="connsiteX298" fmla="*/ 4813 w 99688"/>
                  <a:gd name="connsiteY298" fmla="*/ 16125 h 93172"/>
                  <a:gd name="connsiteX299" fmla="*/ 4625 w 99688"/>
                  <a:gd name="connsiteY299" fmla="*/ 16060 h 93172"/>
                  <a:gd name="connsiteX300" fmla="*/ 4120 w 99688"/>
                  <a:gd name="connsiteY300" fmla="*/ 16433 h 93172"/>
                  <a:gd name="connsiteX301" fmla="*/ 3829 w 99688"/>
                  <a:gd name="connsiteY301" fmla="*/ 16433 h 93172"/>
                  <a:gd name="connsiteX302" fmla="*/ 3853 w 99688"/>
                  <a:gd name="connsiteY302" fmla="*/ 16309 h 93172"/>
                  <a:gd name="connsiteX303" fmla="*/ 4619 w 99688"/>
                  <a:gd name="connsiteY303" fmla="*/ 15745 h 93172"/>
                  <a:gd name="connsiteX304" fmla="*/ 5227 w 99688"/>
                  <a:gd name="connsiteY304" fmla="*/ 16027 h 93172"/>
                  <a:gd name="connsiteX305" fmla="*/ 4856 w 99688"/>
                  <a:gd name="connsiteY305" fmla="*/ 16846 h 93172"/>
                  <a:gd name="connsiteX306" fmla="*/ 4090 w 99688"/>
                  <a:gd name="connsiteY306" fmla="*/ 17534 h 93172"/>
                  <a:gd name="connsiteX307" fmla="*/ 4114 w 99688"/>
                  <a:gd name="connsiteY307" fmla="*/ 18065 h 93172"/>
                  <a:gd name="connsiteX308" fmla="*/ 4430 w 99688"/>
                  <a:gd name="connsiteY308" fmla="*/ 18438 h 93172"/>
                  <a:gd name="connsiteX309" fmla="*/ 4060 w 99688"/>
                  <a:gd name="connsiteY309" fmla="*/ 18405 h 93172"/>
                  <a:gd name="connsiteX310" fmla="*/ 3981 w 99688"/>
                  <a:gd name="connsiteY310" fmla="*/ 19034 h 93172"/>
                  <a:gd name="connsiteX311" fmla="*/ 4084 w 99688"/>
                  <a:gd name="connsiteY311" fmla="*/ 19251 h 93172"/>
                  <a:gd name="connsiteX312" fmla="*/ 4455 w 99688"/>
                  <a:gd name="connsiteY312" fmla="*/ 18877 h 93172"/>
                  <a:gd name="connsiteX313" fmla="*/ 4430 w 99688"/>
                  <a:gd name="connsiteY313" fmla="*/ 19473 h 93172"/>
                  <a:gd name="connsiteX314" fmla="*/ 4035 w 99688"/>
                  <a:gd name="connsiteY314" fmla="*/ 19598 h 93172"/>
                  <a:gd name="connsiteX315" fmla="*/ 4011 w 99688"/>
                  <a:gd name="connsiteY315" fmla="*/ 20253 h 93172"/>
                  <a:gd name="connsiteX316" fmla="*/ 4169 w 99688"/>
                  <a:gd name="connsiteY316" fmla="*/ 20941 h 93172"/>
                  <a:gd name="connsiteX317" fmla="*/ 4722 w 99688"/>
                  <a:gd name="connsiteY317" fmla="*/ 21380 h 93172"/>
                  <a:gd name="connsiteX318" fmla="*/ 5196 w 99688"/>
                  <a:gd name="connsiteY318" fmla="*/ 21315 h 93172"/>
                  <a:gd name="connsiteX319" fmla="*/ 5543 w 99688"/>
                  <a:gd name="connsiteY319" fmla="*/ 21033 h 93172"/>
                  <a:gd name="connsiteX320" fmla="*/ 5646 w 99688"/>
                  <a:gd name="connsiteY320" fmla="*/ 20188 h 93172"/>
                  <a:gd name="connsiteX321" fmla="*/ 5488 w 99688"/>
                  <a:gd name="connsiteY321" fmla="*/ 20096 h 93172"/>
                  <a:gd name="connsiteX322" fmla="*/ 5251 w 99688"/>
                  <a:gd name="connsiteY322" fmla="*/ 20188 h 93172"/>
                  <a:gd name="connsiteX323" fmla="*/ 5069 w 99688"/>
                  <a:gd name="connsiteY323" fmla="*/ 20030 h 93172"/>
                  <a:gd name="connsiteX324" fmla="*/ 5093 w 99688"/>
                  <a:gd name="connsiteY324" fmla="*/ 19683 h 93172"/>
                  <a:gd name="connsiteX325" fmla="*/ 5385 w 99688"/>
                  <a:gd name="connsiteY325" fmla="*/ 19749 h 93172"/>
                  <a:gd name="connsiteX326" fmla="*/ 5385 w 99688"/>
                  <a:gd name="connsiteY326" fmla="*/ 19375 h 93172"/>
                  <a:gd name="connsiteX327" fmla="*/ 5014 w 99688"/>
                  <a:gd name="connsiteY327" fmla="*/ 18307 h 93172"/>
                  <a:gd name="connsiteX328" fmla="*/ 4801 w 99688"/>
                  <a:gd name="connsiteY328" fmla="*/ 18183 h 93172"/>
                  <a:gd name="connsiteX329" fmla="*/ 4643 w 99688"/>
                  <a:gd name="connsiteY329" fmla="*/ 18340 h 93172"/>
                  <a:gd name="connsiteX330" fmla="*/ 4540 w 99688"/>
                  <a:gd name="connsiteY330" fmla="*/ 17966 h 93172"/>
                  <a:gd name="connsiteX331" fmla="*/ 4303 w 99688"/>
                  <a:gd name="connsiteY331" fmla="*/ 17842 h 93172"/>
                  <a:gd name="connsiteX332" fmla="*/ 4224 w 99688"/>
                  <a:gd name="connsiteY332" fmla="*/ 17619 h 93172"/>
                  <a:gd name="connsiteX333" fmla="*/ 4619 w 99688"/>
                  <a:gd name="connsiteY333" fmla="*/ 17554 h 93172"/>
                  <a:gd name="connsiteX334" fmla="*/ 5093 w 99688"/>
                  <a:gd name="connsiteY334" fmla="*/ 16925 h 93172"/>
                  <a:gd name="connsiteX335" fmla="*/ 5488 w 99688"/>
                  <a:gd name="connsiteY335" fmla="*/ 15981 h 93172"/>
                  <a:gd name="connsiteX336" fmla="*/ 5701 w 99688"/>
                  <a:gd name="connsiteY336" fmla="*/ 16197 h 93172"/>
                  <a:gd name="connsiteX337" fmla="*/ 5859 w 99688"/>
                  <a:gd name="connsiteY337" fmla="*/ 16106 h 93172"/>
                  <a:gd name="connsiteX338" fmla="*/ 6041 w 99688"/>
                  <a:gd name="connsiteY338" fmla="*/ 15667 h 93172"/>
                  <a:gd name="connsiteX339" fmla="*/ 5670 w 99688"/>
                  <a:gd name="connsiteY339" fmla="*/ 15857 h 93172"/>
                  <a:gd name="connsiteX340" fmla="*/ 5512 w 99688"/>
                  <a:gd name="connsiteY340" fmla="*/ 15575 h 93172"/>
                  <a:gd name="connsiteX341" fmla="*/ 5859 w 99688"/>
                  <a:gd name="connsiteY341" fmla="*/ 15136 h 93172"/>
                  <a:gd name="connsiteX342" fmla="*/ 6649 w 99688"/>
                  <a:gd name="connsiteY342" fmla="*/ 14789 h 93172"/>
                  <a:gd name="connsiteX343" fmla="*/ 8338 w 99688"/>
                  <a:gd name="connsiteY343" fmla="*/ 13223 h 93172"/>
                  <a:gd name="connsiteX344" fmla="*/ 10781 w 99688"/>
                  <a:gd name="connsiteY344" fmla="*/ 15090 h 93172"/>
                  <a:gd name="connsiteX345" fmla="*/ 10781 w 99688"/>
                  <a:gd name="connsiteY345" fmla="*/ 15090 h 93172"/>
                  <a:gd name="connsiteX346" fmla="*/ 12264 w 99688"/>
                  <a:gd name="connsiteY346" fmla="*/ 15594 h 93172"/>
                  <a:gd name="connsiteX347" fmla="*/ 12264 w 99688"/>
                  <a:gd name="connsiteY347" fmla="*/ 15594 h 93172"/>
                  <a:gd name="connsiteX348" fmla="*/ 13559 w 99688"/>
                  <a:gd name="connsiteY348" fmla="*/ 16158 h 93172"/>
                  <a:gd name="connsiteX349" fmla="*/ 15382 w 99688"/>
                  <a:gd name="connsiteY349" fmla="*/ 16440 h 93172"/>
                  <a:gd name="connsiteX350" fmla="*/ 16123 w 99688"/>
                  <a:gd name="connsiteY350" fmla="*/ 16813 h 93172"/>
                  <a:gd name="connsiteX351" fmla="*/ 16123 w 99688"/>
                  <a:gd name="connsiteY351" fmla="*/ 16813 h 93172"/>
                  <a:gd name="connsiteX352" fmla="*/ 16707 w 99688"/>
                  <a:gd name="connsiteY352" fmla="*/ 16970 h 93172"/>
                  <a:gd name="connsiteX353" fmla="*/ 16707 w 99688"/>
                  <a:gd name="connsiteY353" fmla="*/ 16970 h 93172"/>
                  <a:gd name="connsiteX354" fmla="*/ 19296 w 99688"/>
                  <a:gd name="connsiteY354" fmla="*/ 16905 h 93172"/>
                  <a:gd name="connsiteX355" fmla="*/ 22019 w 99688"/>
                  <a:gd name="connsiteY355" fmla="*/ 17154 h 93172"/>
                  <a:gd name="connsiteX356" fmla="*/ 23313 w 99688"/>
                  <a:gd name="connsiteY356" fmla="*/ 17088 h 93172"/>
                  <a:gd name="connsiteX357" fmla="*/ 24212 w 99688"/>
                  <a:gd name="connsiteY357" fmla="*/ 17180 h 93172"/>
                  <a:gd name="connsiteX358" fmla="*/ 25215 w 99688"/>
                  <a:gd name="connsiteY358" fmla="*/ 17527 h 93172"/>
                  <a:gd name="connsiteX359" fmla="*/ 25768 w 99688"/>
                  <a:gd name="connsiteY359" fmla="*/ 17462 h 93172"/>
                  <a:gd name="connsiteX360" fmla="*/ 26218 w 99688"/>
                  <a:gd name="connsiteY360" fmla="*/ 16931 h 93172"/>
                  <a:gd name="connsiteX361" fmla="*/ 27172 w 99688"/>
                  <a:gd name="connsiteY361" fmla="*/ 15083 h 93172"/>
                  <a:gd name="connsiteX362" fmla="*/ 28151 w 99688"/>
                  <a:gd name="connsiteY362" fmla="*/ 12194 h 93172"/>
                  <a:gd name="connsiteX363" fmla="*/ 28491 w 99688"/>
                  <a:gd name="connsiteY363" fmla="*/ 10752 h 93172"/>
                  <a:gd name="connsiteX364" fmla="*/ 28388 w 99688"/>
                  <a:gd name="connsiteY364" fmla="*/ 10471 h 93172"/>
                  <a:gd name="connsiteX365" fmla="*/ 26297 w 99688"/>
                  <a:gd name="connsiteY365" fmla="*/ 9501 h 93172"/>
                  <a:gd name="connsiteX366" fmla="*/ 25556 w 99688"/>
                  <a:gd name="connsiteY366" fmla="*/ 9311 h 93172"/>
                  <a:gd name="connsiteX367" fmla="*/ 21301 w 99688"/>
                  <a:gd name="connsiteY367" fmla="*/ 9468 h 93172"/>
                  <a:gd name="connsiteX368" fmla="*/ 20402 w 99688"/>
                  <a:gd name="connsiteY368" fmla="*/ 9278 h 93172"/>
                  <a:gd name="connsiteX369" fmla="*/ 18366 w 99688"/>
                  <a:gd name="connsiteY369" fmla="*/ 7299 h 93172"/>
                  <a:gd name="connsiteX370" fmla="*/ 17813 w 99688"/>
                  <a:gd name="connsiteY370" fmla="*/ 6926 h 93172"/>
                  <a:gd name="connsiteX371" fmla="*/ 17339 w 99688"/>
                  <a:gd name="connsiteY371" fmla="*/ 6860 h 93172"/>
                  <a:gd name="connsiteX372" fmla="*/ 16865 w 99688"/>
                  <a:gd name="connsiteY372" fmla="*/ 7109 h 93172"/>
                  <a:gd name="connsiteX373" fmla="*/ 16233 w 99688"/>
                  <a:gd name="connsiteY373" fmla="*/ 7109 h 93172"/>
                  <a:gd name="connsiteX374" fmla="*/ 15668 w 99688"/>
                  <a:gd name="connsiteY374" fmla="*/ 6513 h 93172"/>
                  <a:gd name="connsiteX375" fmla="*/ 15163 w 99688"/>
                  <a:gd name="connsiteY375" fmla="*/ 5065 h 93172"/>
                  <a:gd name="connsiteX376" fmla="*/ 15297 w 99688"/>
                  <a:gd name="connsiteY376" fmla="*/ 4993 h 93172"/>
                  <a:gd name="connsiteX377" fmla="*/ 15455 w 99688"/>
                  <a:gd name="connsiteY377" fmla="*/ 5150 h 93172"/>
                  <a:gd name="connsiteX378" fmla="*/ 15558 w 99688"/>
                  <a:gd name="connsiteY378" fmla="*/ 4836 h 93172"/>
                  <a:gd name="connsiteX379" fmla="*/ 15267 w 99688"/>
                  <a:gd name="connsiteY379" fmla="*/ 4836 h 93172"/>
                  <a:gd name="connsiteX380" fmla="*/ 15212 w 99688"/>
                  <a:gd name="connsiteY380" fmla="*/ 4554 h 93172"/>
                  <a:gd name="connsiteX381" fmla="*/ 15558 w 99688"/>
                  <a:gd name="connsiteY381" fmla="*/ 4587 h 93172"/>
                  <a:gd name="connsiteX382" fmla="*/ 16032 w 99688"/>
                  <a:gd name="connsiteY382" fmla="*/ 4148 h 93172"/>
                  <a:gd name="connsiteX383" fmla="*/ 16822 w 99688"/>
                  <a:gd name="connsiteY383" fmla="*/ 4744 h 93172"/>
                  <a:gd name="connsiteX384" fmla="*/ 17035 w 99688"/>
                  <a:gd name="connsiteY384" fmla="*/ 4148 h 93172"/>
                  <a:gd name="connsiteX385" fmla="*/ 17217 w 99688"/>
                  <a:gd name="connsiteY385" fmla="*/ 4338 h 93172"/>
                  <a:gd name="connsiteX386" fmla="*/ 17351 w 99688"/>
                  <a:gd name="connsiteY386" fmla="*/ 4869 h 93172"/>
                  <a:gd name="connsiteX387" fmla="*/ 17138 w 99688"/>
                  <a:gd name="connsiteY387" fmla="*/ 5688 h 93172"/>
                  <a:gd name="connsiteX388" fmla="*/ 17321 w 99688"/>
                  <a:gd name="connsiteY388" fmla="*/ 5655 h 93172"/>
                  <a:gd name="connsiteX389" fmla="*/ 17533 w 99688"/>
                  <a:gd name="connsiteY389" fmla="*/ 4993 h 93172"/>
                  <a:gd name="connsiteX390" fmla="*/ 17242 w 99688"/>
                  <a:gd name="connsiteY390" fmla="*/ 4082 h 93172"/>
                  <a:gd name="connsiteX391" fmla="*/ 16689 w 99688"/>
                  <a:gd name="connsiteY391" fmla="*/ 3735 h 93172"/>
                  <a:gd name="connsiteX392" fmla="*/ 16057 w 99688"/>
                  <a:gd name="connsiteY392" fmla="*/ 3827 h 93172"/>
                  <a:gd name="connsiteX393" fmla="*/ 15394 w 99688"/>
                  <a:gd name="connsiteY393" fmla="*/ 4331 h 93172"/>
                  <a:gd name="connsiteX394" fmla="*/ 15212 w 99688"/>
                  <a:gd name="connsiteY394" fmla="*/ 4174 h 93172"/>
                  <a:gd name="connsiteX395" fmla="*/ 15291 w 99688"/>
                  <a:gd name="connsiteY395" fmla="*/ 3892 h 93172"/>
                  <a:gd name="connsiteX396" fmla="*/ 15449 w 99688"/>
                  <a:gd name="connsiteY396" fmla="*/ 3860 h 93172"/>
                  <a:gd name="connsiteX397" fmla="*/ 15710 w 99688"/>
                  <a:gd name="connsiteY397" fmla="*/ 2890 h 93172"/>
                  <a:gd name="connsiteX398" fmla="*/ 16294 w 99688"/>
                  <a:gd name="connsiteY398" fmla="*/ 1789 h 93172"/>
                  <a:gd name="connsiteX399" fmla="*/ 17327 w 99688"/>
                  <a:gd name="connsiteY399" fmla="*/ 0 h 93172"/>
                  <a:gd name="connsiteX400" fmla="*/ 18475 w 99688"/>
                  <a:gd name="connsiteY400" fmla="*/ 518 h 93172"/>
                  <a:gd name="connsiteX401" fmla="*/ 19430 w 99688"/>
                  <a:gd name="connsiteY401" fmla="*/ 1337 h 93172"/>
                  <a:gd name="connsiteX402" fmla="*/ 19430 w 99688"/>
                  <a:gd name="connsiteY402" fmla="*/ 1337 h 93172"/>
                  <a:gd name="connsiteX403" fmla="*/ 20402 w 99688"/>
                  <a:gd name="connsiteY403" fmla="*/ 2379 h 93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</a:cxnLst>
                <a:rect l="l" t="t" r="r" b="b"/>
                <a:pathLst>
                  <a:path w="99688" h="93172">
                    <a:moveTo>
                      <a:pt x="99135" y="54665"/>
                    </a:moveTo>
                    <a:lnTo>
                      <a:pt x="98448" y="55104"/>
                    </a:lnTo>
                    <a:lnTo>
                      <a:pt x="98448" y="56795"/>
                    </a:lnTo>
                    <a:lnTo>
                      <a:pt x="98345" y="56795"/>
                    </a:lnTo>
                    <a:lnTo>
                      <a:pt x="98448" y="57391"/>
                    </a:lnTo>
                    <a:lnTo>
                      <a:pt x="98345" y="57483"/>
                    </a:lnTo>
                    <a:lnTo>
                      <a:pt x="98205" y="56762"/>
                    </a:lnTo>
                    <a:lnTo>
                      <a:pt x="97762" y="56546"/>
                    </a:lnTo>
                    <a:lnTo>
                      <a:pt x="98266" y="55294"/>
                    </a:lnTo>
                    <a:lnTo>
                      <a:pt x="98242" y="55078"/>
                    </a:lnTo>
                    <a:lnTo>
                      <a:pt x="99135" y="54665"/>
                    </a:lnTo>
                    <a:close/>
                    <a:moveTo>
                      <a:pt x="88433" y="68418"/>
                    </a:moveTo>
                    <a:lnTo>
                      <a:pt x="87728" y="69945"/>
                    </a:lnTo>
                    <a:lnTo>
                      <a:pt x="87728" y="69945"/>
                    </a:lnTo>
                    <a:lnTo>
                      <a:pt x="87412" y="69781"/>
                    </a:lnTo>
                    <a:lnTo>
                      <a:pt x="87412" y="69781"/>
                    </a:lnTo>
                    <a:lnTo>
                      <a:pt x="84008" y="68798"/>
                    </a:lnTo>
                    <a:lnTo>
                      <a:pt x="80113" y="68228"/>
                    </a:lnTo>
                    <a:lnTo>
                      <a:pt x="78697" y="66321"/>
                    </a:lnTo>
                    <a:lnTo>
                      <a:pt x="78697" y="64605"/>
                    </a:lnTo>
                    <a:lnTo>
                      <a:pt x="80648" y="62888"/>
                    </a:lnTo>
                    <a:lnTo>
                      <a:pt x="80824" y="59258"/>
                    </a:lnTo>
                    <a:lnTo>
                      <a:pt x="79408" y="56205"/>
                    </a:lnTo>
                    <a:lnTo>
                      <a:pt x="77992" y="54298"/>
                    </a:lnTo>
                    <a:lnTo>
                      <a:pt x="77815" y="52581"/>
                    </a:lnTo>
                    <a:lnTo>
                      <a:pt x="77815" y="52581"/>
                    </a:lnTo>
                    <a:lnTo>
                      <a:pt x="77864" y="51317"/>
                    </a:lnTo>
                    <a:lnTo>
                      <a:pt x="77864" y="51317"/>
                    </a:lnTo>
                    <a:lnTo>
                      <a:pt x="79584" y="51048"/>
                    </a:lnTo>
                    <a:lnTo>
                      <a:pt x="81711" y="52005"/>
                    </a:lnTo>
                    <a:lnTo>
                      <a:pt x="83303" y="54488"/>
                    </a:lnTo>
                    <a:lnTo>
                      <a:pt x="84227" y="55484"/>
                    </a:lnTo>
                    <a:lnTo>
                      <a:pt x="84033" y="58177"/>
                    </a:lnTo>
                    <a:lnTo>
                      <a:pt x="86494" y="60791"/>
                    </a:lnTo>
                    <a:lnTo>
                      <a:pt x="86494" y="60791"/>
                    </a:lnTo>
                    <a:lnTo>
                      <a:pt x="86810" y="60811"/>
                    </a:lnTo>
                    <a:lnTo>
                      <a:pt x="85431" y="62515"/>
                    </a:lnTo>
                    <a:lnTo>
                      <a:pt x="85431" y="62515"/>
                    </a:lnTo>
                    <a:lnTo>
                      <a:pt x="85607" y="64618"/>
                    </a:lnTo>
                    <a:lnTo>
                      <a:pt x="85607" y="64618"/>
                    </a:lnTo>
                    <a:lnTo>
                      <a:pt x="87199" y="65188"/>
                    </a:lnTo>
                    <a:lnTo>
                      <a:pt x="88791" y="66144"/>
                    </a:lnTo>
                    <a:lnTo>
                      <a:pt x="88433" y="68418"/>
                    </a:lnTo>
                    <a:close/>
                    <a:moveTo>
                      <a:pt x="97573" y="48165"/>
                    </a:moveTo>
                    <a:lnTo>
                      <a:pt x="97920" y="53446"/>
                    </a:lnTo>
                    <a:lnTo>
                      <a:pt x="98369" y="54508"/>
                    </a:lnTo>
                    <a:lnTo>
                      <a:pt x="99080" y="54541"/>
                    </a:lnTo>
                    <a:lnTo>
                      <a:pt x="98260" y="54632"/>
                    </a:lnTo>
                    <a:lnTo>
                      <a:pt x="97786" y="56356"/>
                    </a:lnTo>
                    <a:lnTo>
                      <a:pt x="97604" y="56447"/>
                    </a:lnTo>
                    <a:lnTo>
                      <a:pt x="97604" y="56605"/>
                    </a:lnTo>
                    <a:lnTo>
                      <a:pt x="98029" y="56729"/>
                    </a:lnTo>
                    <a:lnTo>
                      <a:pt x="98242" y="57201"/>
                    </a:lnTo>
                    <a:lnTo>
                      <a:pt x="98242" y="57889"/>
                    </a:lnTo>
                    <a:lnTo>
                      <a:pt x="98588" y="58544"/>
                    </a:lnTo>
                    <a:lnTo>
                      <a:pt x="99038" y="60418"/>
                    </a:lnTo>
                    <a:lnTo>
                      <a:pt x="97032" y="60647"/>
                    </a:lnTo>
                    <a:lnTo>
                      <a:pt x="96017" y="61060"/>
                    </a:lnTo>
                    <a:lnTo>
                      <a:pt x="95549" y="61886"/>
                    </a:lnTo>
                    <a:lnTo>
                      <a:pt x="95361" y="62731"/>
                    </a:lnTo>
                    <a:lnTo>
                      <a:pt x="94103" y="61931"/>
                    </a:lnTo>
                    <a:lnTo>
                      <a:pt x="91739" y="61591"/>
                    </a:lnTo>
                    <a:lnTo>
                      <a:pt x="91739" y="61591"/>
                    </a:lnTo>
                    <a:lnTo>
                      <a:pt x="91976" y="58112"/>
                    </a:lnTo>
                    <a:lnTo>
                      <a:pt x="91976" y="55438"/>
                    </a:lnTo>
                    <a:lnTo>
                      <a:pt x="90025" y="51808"/>
                    </a:lnTo>
                    <a:lnTo>
                      <a:pt x="90025" y="49705"/>
                    </a:lnTo>
                    <a:lnTo>
                      <a:pt x="91441" y="48178"/>
                    </a:lnTo>
                    <a:lnTo>
                      <a:pt x="94449" y="47988"/>
                    </a:lnTo>
                    <a:lnTo>
                      <a:pt x="97573" y="48165"/>
                    </a:lnTo>
                    <a:close/>
                    <a:moveTo>
                      <a:pt x="90554" y="24505"/>
                    </a:moveTo>
                    <a:lnTo>
                      <a:pt x="92146" y="25272"/>
                    </a:lnTo>
                    <a:lnTo>
                      <a:pt x="92146" y="26989"/>
                    </a:lnTo>
                    <a:lnTo>
                      <a:pt x="90554" y="27945"/>
                    </a:lnTo>
                    <a:lnTo>
                      <a:pt x="90554" y="27945"/>
                    </a:lnTo>
                    <a:lnTo>
                      <a:pt x="88961" y="27179"/>
                    </a:lnTo>
                    <a:lnTo>
                      <a:pt x="88961" y="25652"/>
                    </a:lnTo>
                    <a:lnTo>
                      <a:pt x="90554" y="24505"/>
                    </a:lnTo>
                    <a:close/>
                    <a:moveTo>
                      <a:pt x="98023" y="10150"/>
                    </a:moveTo>
                    <a:lnTo>
                      <a:pt x="98260" y="11847"/>
                    </a:lnTo>
                    <a:lnTo>
                      <a:pt x="98078" y="13570"/>
                    </a:lnTo>
                    <a:lnTo>
                      <a:pt x="97573" y="14762"/>
                    </a:lnTo>
                    <a:lnTo>
                      <a:pt x="97391" y="15830"/>
                    </a:lnTo>
                    <a:lnTo>
                      <a:pt x="96680" y="15988"/>
                    </a:lnTo>
                    <a:lnTo>
                      <a:pt x="96497" y="16708"/>
                    </a:lnTo>
                    <a:lnTo>
                      <a:pt x="96656" y="17652"/>
                    </a:lnTo>
                    <a:lnTo>
                      <a:pt x="96917" y="18124"/>
                    </a:lnTo>
                    <a:lnTo>
                      <a:pt x="97391" y="18563"/>
                    </a:lnTo>
                    <a:lnTo>
                      <a:pt x="97707" y="18720"/>
                    </a:lnTo>
                    <a:lnTo>
                      <a:pt x="97889" y="18471"/>
                    </a:lnTo>
                    <a:lnTo>
                      <a:pt x="98181" y="18405"/>
                    </a:lnTo>
                    <a:lnTo>
                      <a:pt x="97865" y="17685"/>
                    </a:lnTo>
                    <a:lnTo>
                      <a:pt x="98181" y="17436"/>
                    </a:lnTo>
                    <a:lnTo>
                      <a:pt x="98418" y="18156"/>
                    </a:lnTo>
                    <a:lnTo>
                      <a:pt x="99159" y="18661"/>
                    </a:lnTo>
                    <a:lnTo>
                      <a:pt x="98947" y="19349"/>
                    </a:lnTo>
                    <a:lnTo>
                      <a:pt x="99080" y="19539"/>
                    </a:lnTo>
                    <a:lnTo>
                      <a:pt x="99317" y="19572"/>
                    </a:lnTo>
                    <a:lnTo>
                      <a:pt x="99633" y="20043"/>
                    </a:lnTo>
                    <a:lnTo>
                      <a:pt x="99609" y="20201"/>
                    </a:lnTo>
                    <a:lnTo>
                      <a:pt x="99263" y="20109"/>
                    </a:lnTo>
                    <a:lnTo>
                      <a:pt x="99184" y="20672"/>
                    </a:lnTo>
                    <a:lnTo>
                      <a:pt x="99554" y="21046"/>
                    </a:lnTo>
                    <a:lnTo>
                      <a:pt x="99688" y="21426"/>
                    </a:lnTo>
                    <a:lnTo>
                      <a:pt x="99317" y="21616"/>
                    </a:lnTo>
                    <a:lnTo>
                      <a:pt x="99080" y="22022"/>
                    </a:lnTo>
                    <a:lnTo>
                      <a:pt x="98606" y="22396"/>
                    </a:lnTo>
                    <a:lnTo>
                      <a:pt x="98606" y="22645"/>
                    </a:lnTo>
                    <a:lnTo>
                      <a:pt x="98795" y="22835"/>
                    </a:lnTo>
                    <a:lnTo>
                      <a:pt x="98795" y="22835"/>
                    </a:lnTo>
                    <a:lnTo>
                      <a:pt x="96576" y="24342"/>
                    </a:lnTo>
                    <a:lnTo>
                      <a:pt x="95580" y="25161"/>
                    </a:lnTo>
                    <a:lnTo>
                      <a:pt x="95130" y="25724"/>
                    </a:lnTo>
                    <a:lnTo>
                      <a:pt x="95130" y="25724"/>
                    </a:lnTo>
                    <a:lnTo>
                      <a:pt x="94984" y="22599"/>
                    </a:lnTo>
                    <a:lnTo>
                      <a:pt x="94984" y="22599"/>
                    </a:lnTo>
                    <a:lnTo>
                      <a:pt x="94273" y="20115"/>
                    </a:lnTo>
                    <a:lnTo>
                      <a:pt x="94273" y="20115"/>
                    </a:lnTo>
                    <a:lnTo>
                      <a:pt x="94802" y="17252"/>
                    </a:lnTo>
                    <a:lnTo>
                      <a:pt x="94516" y="14042"/>
                    </a:lnTo>
                    <a:lnTo>
                      <a:pt x="95817" y="12266"/>
                    </a:lnTo>
                    <a:lnTo>
                      <a:pt x="95817" y="12266"/>
                    </a:lnTo>
                    <a:lnTo>
                      <a:pt x="98023" y="10150"/>
                    </a:lnTo>
                    <a:close/>
                    <a:moveTo>
                      <a:pt x="20402" y="2379"/>
                    </a:moveTo>
                    <a:lnTo>
                      <a:pt x="22122" y="3696"/>
                    </a:lnTo>
                    <a:lnTo>
                      <a:pt x="22991" y="4200"/>
                    </a:lnTo>
                    <a:lnTo>
                      <a:pt x="24711" y="4797"/>
                    </a:lnTo>
                    <a:lnTo>
                      <a:pt x="24924" y="5045"/>
                    </a:lnTo>
                    <a:lnTo>
                      <a:pt x="25136" y="6271"/>
                    </a:lnTo>
                    <a:lnTo>
                      <a:pt x="25720" y="6867"/>
                    </a:lnTo>
                    <a:lnTo>
                      <a:pt x="25720" y="6867"/>
                    </a:lnTo>
                    <a:lnTo>
                      <a:pt x="27859" y="8092"/>
                    </a:lnTo>
                    <a:lnTo>
                      <a:pt x="27859" y="8092"/>
                    </a:lnTo>
                    <a:lnTo>
                      <a:pt x="34678" y="10320"/>
                    </a:lnTo>
                    <a:lnTo>
                      <a:pt x="35523" y="10982"/>
                    </a:lnTo>
                    <a:lnTo>
                      <a:pt x="36264" y="11827"/>
                    </a:lnTo>
                    <a:lnTo>
                      <a:pt x="36926" y="13524"/>
                    </a:lnTo>
                    <a:lnTo>
                      <a:pt x="38434" y="14933"/>
                    </a:lnTo>
                    <a:lnTo>
                      <a:pt x="40968" y="16531"/>
                    </a:lnTo>
                    <a:lnTo>
                      <a:pt x="41971" y="17377"/>
                    </a:lnTo>
                    <a:lnTo>
                      <a:pt x="41971" y="17377"/>
                    </a:lnTo>
                    <a:lnTo>
                      <a:pt x="42396" y="18038"/>
                    </a:lnTo>
                    <a:lnTo>
                      <a:pt x="42396" y="18038"/>
                    </a:lnTo>
                    <a:lnTo>
                      <a:pt x="43138" y="22081"/>
                    </a:lnTo>
                    <a:lnTo>
                      <a:pt x="43800" y="23241"/>
                    </a:lnTo>
                    <a:lnTo>
                      <a:pt x="44171" y="25403"/>
                    </a:lnTo>
                    <a:lnTo>
                      <a:pt x="45119" y="26248"/>
                    </a:lnTo>
                    <a:lnTo>
                      <a:pt x="46231" y="26687"/>
                    </a:lnTo>
                    <a:lnTo>
                      <a:pt x="49087" y="26877"/>
                    </a:lnTo>
                    <a:lnTo>
                      <a:pt x="50777" y="26347"/>
                    </a:lnTo>
                    <a:lnTo>
                      <a:pt x="51992" y="25436"/>
                    </a:lnTo>
                    <a:lnTo>
                      <a:pt x="54369" y="24748"/>
                    </a:lnTo>
                    <a:lnTo>
                      <a:pt x="54369" y="24748"/>
                    </a:lnTo>
                    <a:lnTo>
                      <a:pt x="54873" y="24342"/>
                    </a:lnTo>
                    <a:lnTo>
                      <a:pt x="54873" y="24342"/>
                    </a:lnTo>
                    <a:lnTo>
                      <a:pt x="55165" y="23745"/>
                    </a:lnTo>
                    <a:lnTo>
                      <a:pt x="55244" y="22835"/>
                    </a:lnTo>
                    <a:lnTo>
                      <a:pt x="55110" y="21708"/>
                    </a:lnTo>
                    <a:lnTo>
                      <a:pt x="54849" y="20672"/>
                    </a:lnTo>
                    <a:lnTo>
                      <a:pt x="54217" y="19264"/>
                    </a:lnTo>
                    <a:lnTo>
                      <a:pt x="54192" y="18884"/>
                    </a:lnTo>
                    <a:lnTo>
                      <a:pt x="54533" y="18536"/>
                    </a:lnTo>
                    <a:lnTo>
                      <a:pt x="56514" y="18753"/>
                    </a:lnTo>
                    <a:lnTo>
                      <a:pt x="56514" y="18753"/>
                    </a:lnTo>
                    <a:lnTo>
                      <a:pt x="56939" y="19663"/>
                    </a:lnTo>
                    <a:lnTo>
                      <a:pt x="58052" y="21203"/>
                    </a:lnTo>
                    <a:lnTo>
                      <a:pt x="58580" y="20391"/>
                    </a:lnTo>
                    <a:lnTo>
                      <a:pt x="59583" y="18196"/>
                    </a:lnTo>
                    <a:lnTo>
                      <a:pt x="59638" y="15496"/>
                    </a:lnTo>
                    <a:lnTo>
                      <a:pt x="59875" y="14212"/>
                    </a:lnTo>
                    <a:lnTo>
                      <a:pt x="60191" y="13865"/>
                    </a:lnTo>
                    <a:lnTo>
                      <a:pt x="61352" y="13740"/>
                    </a:lnTo>
                    <a:lnTo>
                      <a:pt x="61856" y="13865"/>
                    </a:lnTo>
                    <a:lnTo>
                      <a:pt x="62361" y="14395"/>
                    </a:lnTo>
                    <a:lnTo>
                      <a:pt x="63473" y="14992"/>
                    </a:lnTo>
                    <a:lnTo>
                      <a:pt x="63473" y="14992"/>
                    </a:lnTo>
                    <a:lnTo>
                      <a:pt x="63260" y="15811"/>
                    </a:lnTo>
                    <a:lnTo>
                      <a:pt x="63260" y="16407"/>
                    </a:lnTo>
                    <a:lnTo>
                      <a:pt x="62282" y="18667"/>
                    </a:lnTo>
                    <a:lnTo>
                      <a:pt x="61753" y="20548"/>
                    </a:lnTo>
                    <a:lnTo>
                      <a:pt x="61753" y="20548"/>
                    </a:lnTo>
                    <a:lnTo>
                      <a:pt x="60592" y="21393"/>
                    </a:lnTo>
                    <a:lnTo>
                      <a:pt x="60118" y="21957"/>
                    </a:lnTo>
                    <a:lnTo>
                      <a:pt x="59668" y="23116"/>
                    </a:lnTo>
                    <a:lnTo>
                      <a:pt x="59668" y="23647"/>
                    </a:lnTo>
                    <a:lnTo>
                      <a:pt x="60094" y="24872"/>
                    </a:lnTo>
                    <a:lnTo>
                      <a:pt x="60434" y="25469"/>
                    </a:lnTo>
                    <a:lnTo>
                      <a:pt x="61200" y="26157"/>
                    </a:lnTo>
                    <a:lnTo>
                      <a:pt x="61200" y="26157"/>
                    </a:lnTo>
                    <a:lnTo>
                      <a:pt x="62124" y="28004"/>
                    </a:lnTo>
                    <a:lnTo>
                      <a:pt x="62598" y="29728"/>
                    </a:lnTo>
                    <a:lnTo>
                      <a:pt x="62093" y="31542"/>
                    </a:lnTo>
                    <a:lnTo>
                      <a:pt x="62038" y="32545"/>
                    </a:lnTo>
                    <a:lnTo>
                      <a:pt x="62038" y="32545"/>
                    </a:lnTo>
                    <a:lnTo>
                      <a:pt x="62063" y="33141"/>
                    </a:lnTo>
                    <a:lnTo>
                      <a:pt x="61850" y="33705"/>
                    </a:lnTo>
                    <a:lnTo>
                      <a:pt x="59103" y="35048"/>
                    </a:lnTo>
                    <a:lnTo>
                      <a:pt x="58811" y="35644"/>
                    </a:lnTo>
                    <a:lnTo>
                      <a:pt x="58708" y="37931"/>
                    </a:lnTo>
                    <a:lnTo>
                      <a:pt x="59079" y="38527"/>
                    </a:lnTo>
                    <a:lnTo>
                      <a:pt x="60586" y="39903"/>
                    </a:lnTo>
                    <a:lnTo>
                      <a:pt x="61589" y="41875"/>
                    </a:lnTo>
                    <a:lnTo>
                      <a:pt x="61485" y="42124"/>
                    </a:lnTo>
                    <a:lnTo>
                      <a:pt x="61060" y="42249"/>
                    </a:lnTo>
                    <a:lnTo>
                      <a:pt x="60744" y="42779"/>
                    </a:lnTo>
                    <a:lnTo>
                      <a:pt x="60483" y="43749"/>
                    </a:lnTo>
                    <a:lnTo>
                      <a:pt x="58234" y="49004"/>
                    </a:lnTo>
                    <a:lnTo>
                      <a:pt x="58659" y="51697"/>
                    </a:lnTo>
                    <a:lnTo>
                      <a:pt x="58447" y="53571"/>
                    </a:lnTo>
                    <a:lnTo>
                      <a:pt x="58738" y="54259"/>
                    </a:lnTo>
                    <a:lnTo>
                      <a:pt x="59504" y="55039"/>
                    </a:lnTo>
                    <a:lnTo>
                      <a:pt x="60720" y="57699"/>
                    </a:lnTo>
                    <a:lnTo>
                      <a:pt x="61115" y="58826"/>
                    </a:lnTo>
                    <a:lnTo>
                      <a:pt x="61109" y="60215"/>
                    </a:lnTo>
                    <a:lnTo>
                      <a:pt x="61109" y="60215"/>
                    </a:lnTo>
                    <a:lnTo>
                      <a:pt x="59352" y="59815"/>
                    </a:lnTo>
                    <a:lnTo>
                      <a:pt x="57189" y="60215"/>
                    </a:lnTo>
                    <a:lnTo>
                      <a:pt x="54235" y="61715"/>
                    </a:lnTo>
                    <a:lnTo>
                      <a:pt x="51348" y="63648"/>
                    </a:lnTo>
                    <a:lnTo>
                      <a:pt x="50631" y="64251"/>
                    </a:lnTo>
                    <a:lnTo>
                      <a:pt x="49501" y="65758"/>
                    </a:lnTo>
                    <a:lnTo>
                      <a:pt x="45344" y="71812"/>
                    </a:lnTo>
                    <a:lnTo>
                      <a:pt x="45058" y="72834"/>
                    </a:lnTo>
                    <a:lnTo>
                      <a:pt x="44900" y="75141"/>
                    </a:lnTo>
                    <a:lnTo>
                      <a:pt x="46061" y="82171"/>
                    </a:lnTo>
                    <a:lnTo>
                      <a:pt x="46626" y="84052"/>
                    </a:lnTo>
                    <a:lnTo>
                      <a:pt x="46584" y="85729"/>
                    </a:lnTo>
                    <a:lnTo>
                      <a:pt x="45915" y="88933"/>
                    </a:lnTo>
                    <a:lnTo>
                      <a:pt x="46432" y="91167"/>
                    </a:lnTo>
                    <a:lnTo>
                      <a:pt x="46432" y="91167"/>
                    </a:lnTo>
                    <a:lnTo>
                      <a:pt x="44645" y="92419"/>
                    </a:lnTo>
                    <a:lnTo>
                      <a:pt x="41819" y="93107"/>
                    </a:lnTo>
                    <a:lnTo>
                      <a:pt x="40233" y="93172"/>
                    </a:lnTo>
                    <a:lnTo>
                      <a:pt x="36902" y="92425"/>
                    </a:lnTo>
                    <a:lnTo>
                      <a:pt x="35474" y="91895"/>
                    </a:lnTo>
                    <a:lnTo>
                      <a:pt x="33809" y="91049"/>
                    </a:lnTo>
                    <a:lnTo>
                      <a:pt x="32040" y="90643"/>
                    </a:lnTo>
                    <a:lnTo>
                      <a:pt x="32040" y="90643"/>
                    </a:lnTo>
                    <a:lnTo>
                      <a:pt x="32545" y="89614"/>
                    </a:lnTo>
                    <a:lnTo>
                      <a:pt x="32836" y="88494"/>
                    </a:lnTo>
                    <a:lnTo>
                      <a:pt x="33098" y="86188"/>
                    </a:lnTo>
                    <a:lnTo>
                      <a:pt x="33098" y="83848"/>
                    </a:lnTo>
                    <a:lnTo>
                      <a:pt x="32624" y="80291"/>
                    </a:lnTo>
                    <a:lnTo>
                      <a:pt x="32071" y="79013"/>
                    </a:lnTo>
                    <a:lnTo>
                      <a:pt x="31147" y="73987"/>
                    </a:lnTo>
                    <a:lnTo>
                      <a:pt x="30965" y="72238"/>
                    </a:lnTo>
                    <a:lnTo>
                      <a:pt x="31232" y="69460"/>
                    </a:lnTo>
                    <a:lnTo>
                      <a:pt x="30600" y="67494"/>
                    </a:lnTo>
                    <a:lnTo>
                      <a:pt x="30442" y="65961"/>
                    </a:lnTo>
                    <a:lnTo>
                      <a:pt x="30126" y="65365"/>
                    </a:lnTo>
                    <a:lnTo>
                      <a:pt x="28965" y="64395"/>
                    </a:lnTo>
                    <a:lnTo>
                      <a:pt x="27561" y="62646"/>
                    </a:lnTo>
                    <a:lnTo>
                      <a:pt x="27057" y="61394"/>
                    </a:lnTo>
                    <a:lnTo>
                      <a:pt x="26820" y="60175"/>
                    </a:lnTo>
                    <a:lnTo>
                      <a:pt x="26874" y="58924"/>
                    </a:lnTo>
                    <a:lnTo>
                      <a:pt x="27829" y="56421"/>
                    </a:lnTo>
                    <a:lnTo>
                      <a:pt x="30314" y="53951"/>
                    </a:lnTo>
                    <a:lnTo>
                      <a:pt x="30788" y="53171"/>
                    </a:lnTo>
                    <a:lnTo>
                      <a:pt x="30971" y="52483"/>
                    </a:lnTo>
                    <a:lnTo>
                      <a:pt x="30867" y="51762"/>
                    </a:lnTo>
                    <a:lnTo>
                      <a:pt x="30023" y="49102"/>
                    </a:lnTo>
                    <a:lnTo>
                      <a:pt x="28594" y="41620"/>
                    </a:lnTo>
                    <a:lnTo>
                      <a:pt x="27221" y="36044"/>
                    </a:lnTo>
                    <a:lnTo>
                      <a:pt x="26880" y="35513"/>
                    </a:lnTo>
                    <a:lnTo>
                      <a:pt x="26510" y="35264"/>
                    </a:lnTo>
                    <a:lnTo>
                      <a:pt x="26510" y="35264"/>
                    </a:lnTo>
                    <a:lnTo>
                      <a:pt x="24687" y="35231"/>
                    </a:lnTo>
                    <a:lnTo>
                      <a:pt x="24687" y="35231"/>
                    </a:lnTo>
                    <a:lnTo>
                      <a:pt x="23653" y="34858"/>
                    </a:lnTo>
                    <a:lnTo>
                      <a:pt x="20165" y="32132"/>
                    </a:lnTo>
                    <a:lnTo>
                      <a:pt x="18524" y="30501"/>
                    </a:lnTo>
                    <a:lnTo>
                      <a:pt x="17941" y="29433"/>
                    </a:lnTo>
                    <a:lnTo>
                      <a:pt x="17120" y="28620"/>
                    </a:lnTo>
                    <a:lnTo>
                      <a:pt x="15163" y="27493"/>
                    </a:lnTo>
                    <a:lnTo>
                      <a:pt x="13231" y="26707"/>
                    </a:lnTo>
                    <a:lnTo>
                      <a:pt x="13231" y="26707"/>
                    </a:lnTo>
                    <a:lnTo>
                      <a:pt x="12252" y="25514"/>
                    </a:lnTo>
                    <a:lnTo>
                      <a:pt x="12252" y="25514"/>
                    </a:lnTo>
                    <a:lnTo>
                      <a:pt x="11140" y="22789"/>
                    </a:lnTo>
                    <a:lnTo>
                      <a:pt x="10082" y="23477"/>
                    </a:lnTo>
                    <a:lnTo>
                      <a:pt x="7992" y="24388"/>
                    </a:lnTo>
                    <a:lnTo>
                      <a:pt x="5853" y="25141"/>
                    </a:lnTo>
                    <a:lnTo>
                      <a:pt x="4613" y="25357"/>
                    </a:lnTo>
                    <a:lnTo>
                      <a:pt x="3659" y="25390"/>
                    </a:lnTo>
                    <a:lnTo>
                      <a:pt x="1179" y="24774"/>
                    </a:lnTo>
                    <a:lnTo>
                      <a:pt x="0" y="23988"/>
                    </a:lnTo>
                    <a:lnTo>
                      <a:pt x="213" y="23182"/>
                    </a:lnTo>
                    <a:lnTo>
                      <a:pt x="638" y="22776"/>
                    </a:lnTo>
                    <a:lnTo>
                      <a:pt x="985" y="22147"/>
                    </a:lnTo>
                    <a:lnTo>
                      <a:pt x="1325" y="22081"/>
                    </a:lnTo>
                    <a:lnTo>
                      <a:pt x="3337" y="18536"/>
                    </a:lnTo>
                    <a:lnTo>
                      <a:pt x="3495" y="18065"/>
                    </a:lnTo>
                    <a:lnTo>
                      <a:pt x="3203" y="17783"/>
                    </a:lnTo>
                    <a:lnTo>
                      <a:pt x="3148" y="17154"/>
                    </a:lnTo>
                    <a:lnTo>
                      <a:pt x="3835" y="17344"/>
                    </a:lnTo>
                    <a:lnTo>
                      <a:pt x="3938" y="16938"/>
                    </a:lnTo>
                    <a:lnTo>
                      <a:pt x="4418" y="16970"/>
                    </a:lnTo>
                    <a:lnTo>
                      <a:pt x="4680" y="16656"/>
                    </a:lnTo>
                    <a:lnTo>
                      <a:pt x="4813" y="16125"/>
                    </a:lnTo>
                    <a:lnTo>
                      <a:pt x="4625" y="16060"/>
                    </a:lnTo>
                    <a:lnTo>
                      <a:pt x="4120" y="16433"/>
                    </a:lnTo>
                    <a:lnTo>
                      <a:pt x="3829" y="16433"/>
                    </a:lnTo>
                    <a:lnTo>
                      <a:pt x="3853" y="16309"/>
                    </a:lnTo>
                    <a:lnTo>
                      <a:pt x="4619" y="15745"/>
                    </a:lnTo>
                    <a:lnTo>
                      <a:pt x="5227" y="16027"/>
                    </a:lnTo>
                    <a:lnTo>
                      <a:pt x="4856" y="16846"/>
                    </a:lnTo>
                    <a:lnTo>
                      <a:pt x="4090" y="17534"/>
                    </a:lnTo>
                    <a:lnTo>
                      <a:pt x="4114" y="18065"/>
                    </a:lnTo>
                    <a:lnTo>
                      <a:pt x="4430" y="18438"/>
                    </a:lnTo>
                    <a:lnTo>
                      <a:pt x="4060" y="18405"/>
                    </a:lnTo>
                    <a:lnTo>
                      <a:pt x="3981" y="19034"/>
                    </a:lnTo>
                    <a:lnTo>
                      <a:pt x="4084" y="19251"/>
                    </a:lnTo>
                    <a:lnTo>
                      <a:pt x="4455" y="18877"/>
                    </a:lnTo>
                    <a:lnTo>
                      <a:pt x="4430" y="19473"/>
                    </a:lnTo>
                    <a:lnTo>
                      <a:pt x="4035" y="19598"/>
                    </a:lnTo>
                    <a:lnTo>
                      <a:pt x="4011" y="20253"/>
                    </a:lnTo>
                    <a:lnTo>
                      <a:pt x="4169" y="20941"/>
                    </a:lnTo>
                    <a:lnTo>
                      <a:pt x="4722" y="21380"/>
                    </a:lnTo>
                    <a:lnTo>
                      <a:pt x="5196" y="21315"/>
                    </a:lnTo>
                    <a:lnTo>
                      <a:pt x="5543" y="21033"/>
                    </a:lnTo>
                    <a:lnTo>
                      <a:pt x="5646" y="20188"/>
                    </a:lnTo>
                    <a:lnTo>
                      <a:pt x="5488" y="20096"/>
                    </a:lnTo>
                    <a:lnTo>
                      <a:pt x="5251" y="20188"/>
                    </a:lnTo>
                    <a:lnTo>
                      <a:pt x="5069" y="20030"/>
                    </a:lnTo>
                    <a:lnTo>
                      <a:pt x="5093" y="19683"/>
                    </a:lnTo>
                    <a:lnTo>
                      <a:pt x="5385" y="19749"/>
                    </a:lnTo>
                    <a:lnTo>
                      <a:pt x="5385" y="19375"/>
                    </a:lnTo>
                    <a:lnTo>
                      <a:pt x="5014" y="18307"/>
                    </a:lnTo>
                    <a:lnTo>
                      <a:pt x="4801" y="18183"/>
                    </a:lnTo>
                    <a:lnTo>
                      <a:pt x="4643" y="18340"/>
                    </a:lnTo>
                    <a:lnTo>
                      <a:pt x="4540" y="17966"/>
                    </a:lnTo>
                    <a:lnTo>
                      <a:pt x="4303" y="17842"/>
                    </a:lnTo>
                    <a:lnTo>
                      <a:pt x="4224" y="17619"/>
                    </a:lnTo>
                    <a:lnTo>
                      <a:pt x="4619" y="17554"/>
                    </a:lnTo>
                    <a:lnTo>
                      <a:pt x="5093" y="16925"/>
                    </a:lnTo>
                    <a:lnTo>
                      <a:pt x="5488" y="15981"/>
                    </a:lnTo>
                    <a:lnTo>
                      <a:pt x="5701" y="16197"/>
                    </a:lnTo>
                    <a:lnTo>
                      <a:pt x="5859" y="16106"/>
                    </a:lnTo>
                    <a:lnTo>
                      <a:pt x="6041" y="15667"/>
                    </a:lnTo>
                    <a:lnTo>
                      <a:pt x="5670" y="15857"/>
                    </a:lnTo>
                    <a:lnTo>
                      <a:pt x="5512" y="15575"/>
                    </a:lnTo>
                    <a:lnTo>
                      <a:pt x="5859" y="15136"/>
                    </a:lnTo>
                    <a:lnTo>
                      <a:pt x="6649" y="14789"/>
                    </a:lnTo>
                    <a:lnTo>
                      <a:pt x="8338" y="13223"/>
                    </a:lnTo>
                    <a:lnTo>
                      <a:pt x="10781" y="15090"/>
                    </a:lnTo>
                    <a:lnTo>
                      <a:pt x="10781" y="15090"/>
                    </a:lnTo>
                    <a:lnTo>
                      <a:pt x="12264" y="15594"/>
                    </a:lnTo>
                    <a:lnTo>
                      <a:pt x="12264" y="15594"/>
                    </a:lnTo>
                    <a:lnTo>
                      <a:pt x="13559" y="16158"/>
                    </a:lnTo>
                    <a:lnTo>
                      <a:pt x="15382" y="16440"/>
                    </a:lnTo>
                    <a:lnTo>
                      <a:pt x="16123" y="16813"/>
                    </a:lnTo>
                    <a:lnTo>
                      <a:pt x="16123" y="16813"/>
                    </a:lnTo>
                    <a:lnTo>
                      <a:pt x="16707" y="16970"/>
                    </a:lnTo>
                    <a:lnTo>
                      <a:pt x="16707" y="16970"/>
                    </a:lnTo>
                    <a:lnTo>
                      <a:pt x="19296" y="16905"/>
                    </a:lnTo>
                    <a:lnTo>
                      <a:pt x="22019" y="17154"/>
                    </a:lnTo>
                    <a:lnTo>
                      <a:pt x="23313" y="17088"/>
                    </a:lnTo>
                    <a:lnTo>
                      <a:pt x="24212" y="17180"/>
                    </a:lnTo>
                    <a:lnTo>
                      <a:pt x="25215" y="17527"/>
                    </a:lnTo>
                    <a:lnTo>
                      <a:pt x="25768" y="17462"/>
                    </a:lnTo>
                    <a:lnTo>
                      <a:pt x="26218" y="16931"/>
                    </a:lnTo>
                    <a:lnTo>
                      <a:pt x="27172" y="15083"/>
                    </a:lnTo>
                    <a:lnTo>
                      <a:pt x="28151" y="12194"/>
                    </a:lnTo>
                    <a:lnTo>
                      <a:pt x="28491" y="10752"/>
                    </a:lnTo>
                    <a:lnTo>
                      <a:pt x="28388" y="10471"/>
                    </a:lnTo>
                    <a:lnTo>
                      <a:pt x="26297" y="9501"/>
                    </a:lnTo>
                    <a:lnTo>
                      <a:pt x="25556" y="9311"/>
                    </a:lnTo>
                    <a:lnTo>
                      <a:pt x="21301" y="9468"/>
                    </a:lnTo>
                    <a:lnTo>
                      <a:pt x="20402" y="9278"/>
                    </a:lnTo>
                    <a:lnTo>
                      <a:pt x="18366" y="7299"/>
                    </a:lnTo>
                    <a:lnTo>
                      <a:pt x="17813" y="6926"/>
                    </a:lnTo>
                    <a:lnTo>
                      <a:pt x="17339" y="6860"/>
                    </a:lnTo>
                    <a:lnTo>
                      <a:pt x="16865" y="7109"/>
                    </a:lnTo>
                    <a:lnTo>
                      <a:pt x="16233" y="7109"/>
                    </a:lnTo>
                    <a:lnTo>
                      <a:pt x="15668" y="6513"/>
                    </a:lnTo>
                    <a:lnTo>
                      <a:pt x="15163" y="5065"/>
                    </a:lnTo>
                    <a:lnTo>
                      <a:pt x="15297" y="4993"/>
                    </a:lnTo>
                    <a:lnTo>
                      <a:pt x="15455" y="5150"/>
                    </a:lnTo>
                    <a:lnTo>
                      <a:pt x="15558" y="4836"/>
                    </a:lnTo>
                    <a:lnTo>
                      <a:pt x="15267" y="4836"/>
                    </a:lnTo>
                    <a:lnTo>
                      <a:pt x="15212" y="4554"/>
                    </a:lnTo>
                    <a:lnTo>
                      <a:pt x="15558" y="4587"/>
                    </a:lnTo>
                    <a:lnTo>
                      <a:pt x="16032" y="4148"/>
                    </a:lnTo>
                    <a:lnTo>
                      <a:pt x="16822" y="4744"/>
                    </a:lnTo>
                    <a:lnTo>
                      <a:pt x="17035" y="4148"/>
                    </a:lnTo>
                    <a:lnTo>
                      <a:pt x="17217" y="4338"/>
                    </a:lnTo>
                    <a:lnTo>
                      <a:pt x="17351" y="4869"/>
                    </a:lnTo>
                    <a:lnTo>
                      <a:pt x="17138" y="5688"/>
                    </a:lnTo>
                    <a:lnTo>
                      <a:pt x="17321" y="5655"/>
                    </a:lnTo>
                    <a:lnTo>
                      <a:pt x="17533" y="4993"/>
                    </a:lnTo>
                    <a:lnTo>
                      <a:pt x="17242" y="4082"/>
                    </a:lnTo>
                    <a:lnTo>
                      <a:pt x="16689" y="3735"/>
                    </a:lnTo>
                    <a:lnTo>
                      <a:pt x="16057" y="3827"/>
                    </a:lnTo>
                    <a:lnTo>
                      <a:pt x="15394" y="4331"/>
                    </a:lnTo>
                    <a:lnTo>
                      <a:pt x="15212" y="4174"/>
                    </a:lnTo>
                    <a:lnTo>
                      <a:pt x="15291" y="3892"/>
                    </a:lnTo>
                    <a:lnTo>
                      <a:pt x="15449" y="3860"/>
                    </a:lnTo>
                    <a:lnTo>
                      <a:pt x="15710" y="2890"/>
                    </a:lnTo>
                    <a:lnTo>
                      <a:pt x="16294" y="1789"/>
                    </a:lnTo>
                    <a:lnTo>
                      <a:pt x="17327" y="0"/>
                    </a:lnTo>
                    <a:lnTo>
                      <a:pt x="18475" y="518"/>
                    </a:lnTo>
                    <a:lnTo>
                      <a:pt x="19430" y="1337"/>
                    </a:lnTo>
                    <a:lnTo>
                      <a:pt x="19430" y="1337"/>
                    </a:lnTo>
                    <a:lnTo>
                      <a:pt x="20402" y="237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69E4D44-2A23-AC9E-9E7F-F71137802CE3}"/>
                  </a:ext>
                </a:extLst>
              </p:cNvPr>
              <p:cNvSpPr/>
              <p:nvPr/>
            </p:nvSpPr>
            <p:spPr>
              <a:xfrm rot="21318980">
                <a:off x="9175238" y="2706200"/>
                <a:ext cx="87436" cy="70508"/>
              </a:xfrm>
              <a:custGeom>
                <a:avLst/>
                <a:gdLst>
                  <a:gd name="connsiteX0" fmla="*/ 59504 w 87436"/>
                  <a:gd name="connsiteY0" fmla="*/ 39077 h 70508"/>
                  <a:gd name="connsiteX1" fmla="*/ 59109 w 87436"/>
                  <a:gd name="connsiteY1" fmla="*/ 38920 h 70508"/>
                  <a:gd name="connsiteX2" fmla="*/ 58975 w 87436"/>
                  <a:gd name="connsiteY2" fmla="*/ 38415 h 70508"/>
                  <a:gd name="connsiteX3" fmla="*/ 59109 w 87436"/>
                  <a:gd name="connsiteY3" fmla="*/ 38068 h 70508"/>
                  <a:gd name="connsiteX4" fmla="*/ 59693 w 87436"/>
                  <a:gd name="connsiteY4" fmla="*/ 38160 h 70508"/>
                  <a:gd name="connsiteX5" fmla="*/ 59480 w 87436"/>
                  <a:gd name="connsiteY5" fmla="*/ 37341 h 70508"/>
                  <a:gd name="connsiteX6" fmla="*/ 60434 w 87436"/>
                  <a:gd name="connsiteY6" fmla="*/ 36273 h 70508"/>
                  <a:gd name="connsiteX7" fmla="*/ 60616 w 87436"/>
                  <a:gd name="connsiteY7" fmla="*/ 35454 h 70508"/>
                  <a:gd name="connsiteX8" fmla="*/ 60829 w 87436"/>
                  <a:gd name="connsiteY8" fmla="*/ 35264 h 70508"/>
                  <a:gd name="connsiteX9" fmla="*/ 61570 w 87436"/>
                  <a:gd name="connsiteY9" fmla="*/ 35074 h 70508"/>
                  <a:gd name="connsiteX10" fmla="*/ 62336 w 87436"/>
                  <a:gd name="connsiteY10" fmla="*/ 34478 h 70508"/>
                  <a:gd name="connsiteX11" fmla="*/ 63710 w 87436"/>
                  <a:gd name="connsiteY11" fmla="*/ 32374 h 70508"/>
                  <a:gd name="connsiteX12" fmla="*/ 63947 w 87436"/>
                  <a:gd name="connsiteY12" fmla="*/ 31654 h 70508"/>
                  <a:gd name="connsiteX13" fmla="*/ 64633 w 87436"/>
                  <a:gd name="connsiteY13" fmla="*/ 31464 h 70508"/>
                  <a:gd name="connsiteX14" fmla="*/ 64579 w 87436"/>
                  <a:gd name="connsiteY14" fmla="*/ 31686 h 70508"/>
                  <a:gd name="connsiteX15" fmla="*/ 64317 w 87436"/>
                  <a:gd name="connsiteY15" fmla="*/ 31719 h 70508"/>
                  <a:gd name="connsiteX16" fmla="*/ 63971 w 87436"/>
                  <a:gd name="connsiteY16" fmla="*/ 32066 h 70508"/>
                  <a:gd name="connsiteX17" fmla="*/ 64500 w 87436"/>
                  <a:gd name="connsiteY17" fmla="*/ 31844 h 70508"/>
                  <a:gd name="connsiteX18" fmla="*/ 64767 w 87436"/>
                  <a:gd name="connsiteY18" fmla="*/ 32093 h 70508"/>
                  <a:gd name="connsiteX19" fmla="*/ 65138 w 87436"/>
                  <a:gd name="connsiteY19" fmla="*/ 32060 h 70508"/>
                  <a:gd name="connsiteX20" fmla="*/ 65351 w 87436"/>
                  <a:gd name="connsiteY20" fmla="*/ 31025 h 70508"/>
                  <a:gd name="connsiteX21" fmla="*/ 65667 w 87436"/>
                  <a:gd name="connsiteY21" fmla="*/ 31182 h 70508"/>
                  <a:gd name="connsiteX22" fmla="*/ 65928 w 87436"/>
                  <a:gd name="connsiteY22" fmla="*/ 31025 h 70508"/>
                  <a:gd name="connsiteX23" fmla="*/ 65904 w 87436"/>
                  <a:gd name="connsiteY23" fmla="*/ 30677 h 70508"/>
                  <a:gd name="connsiteX24" fmla="*/ 65691 w 87436"/>
                  <a:gd name="connsiteY24" fmla="*/ 30743 h 70508"/>
                  <a:gd name="connsiteX25" fmla="*/ 65746 w 87436"/>
                  <a:gd name="connsiteY25" fmla="*/ 31057 h 70508"/>
                  <a:gd name="connsiteX26" fmla="*/ 65351 w 87436"/>
                  <a:gd name="connsiteY26" fmla="*/ 30835 h 70508"/>
                  <a:gd name="connsiteX27" fmla="*/ 65484 w 87436"/>
                  <a:gd name="connsiteY27" fmla="*/ 30487 h 70508"/>
                  <a:gd name="connsiteX28" fmla="*/ 67466 w 87436"/>
                  <a:gd name="connsiteY28" fmla="*/ 29544 h 70508"/>
                  <a:gd name="connsiteX29" fmla="*/ 68177 w 87436"/>
                  <a:gd name="connsiteY29" fmla="*/ 29386 h 70508"/>
                  <a:gd name="connsiteX30" fmla="*/ 69313 w 87436"/>
                  <a:gd name="connsiteY30" fmla="*/ 28384 h 70508"/>
                  <a:gd name="connsiteX31" fmla="*/ 70237 w 87436"/>
                  <a:gd name="connsiteY31" fmla="*/ 27250 h 70508"/>
                  <a:gd name="connsiteX32" fmla="*/ 71847 w 87436"/>
                  <a:gd name="connsiteY32" fmla="*/ 29570 h 70508"/>
                  <a:gd name="connsiteX33" fmla="*/ 72631 w 87436"/>
                  <a:gd name="connsiteY33" fmla="*/ 29780 h 70508"/>
                  <a:gd name="connsiteX34" fmla="*/ 74242 w 87436"/>
                  <a:gd name="connsiteY34" fmla="*/ 29498 h 70508"/>
                  <a:gd name="connsiteX35" fmla="*/ 75062 w 87436"/>
                  <a:gd name="connsiteY35" fmla="*/ 29622 h 70508"/>
                  <a:gd name="connsiteX36" fmla="*/ 75488 w 87436"/>
                  <a:gd name="connsiteY36" fmla="*/ 30186 h 70508"/>
                  <a:gd name="connsiteX37" fmla="*/ 75701 w 87436"/>
                  <a:gd name="connsiteY37" fmla="*/ 30972 h 70508"/>
                  <a:gd name="connsiteX38" fmla="*/ 76126 w 87436"/>
                  <a:gd name="connsiteY38" fmla="*/ 34333 h 70508"/>
                  <a:gd name="connsiteX39" fmla="*/ 76655 w 87436"/>
                  <a:gd name="connsiteY39" fmla="*/ 35526 h 70508"/>
                  <a:gd name="connsiteX40" fmla="*/ 76655 w 87436"/>
                  <a:gd name="connsiteY40" fmla="*/ 35526 h 70508"/>
                  <a:gd name="connsiteX41" fmla="*/ 78083 w 87436"/>
                  <a:gd name="connsiteY41" fmla="*/ 38068 h 70508"/>
                  <a:gd name="connsiteX42" fmla="*/ 78083 w 87436"/>
                  <a:gd name="connsiteY42" fmla="*/ 38068 h 70508"/>
                  <a:gd name="connsiteX43" fmla="*/ 78612 w 87436"/>
                  <a:gd name="connsiteY43" fmla="*/ 39798 h 70508"/>
                  <a:gd name="connsiteX44" fmla="*/ 78770 w 87436"/>
                  <a:gd name="connsiteY44" fmla="*/ 41495 h 70508"/>
                  <a:gd name="connsiteX45" fmla="*/ 78478 w 87436"/>
                  <a:gd name="connsiteY45" fmla="*/ 44633 h 70508"/>
                  <a:gd name="connsiteX46" fmla="*/ 78502 w 87436"/>
                  <a:gd name="connsiteY46" fmla="*/ 46547 h 70508"/>
                  <a:gd name="connsiteX47" fmla="*/ 78502 w 87436"/>
                  <a:gd name="connsiteY47" fmla="*/ 46547 h 70508"/>
                  <a:gd name="connsiteX48" fmla="*/ 79031 w 87436"/>
                  <a:gd name="connsiteY48" fmla="*/ 48021 h 70508"/>
                  <a:gd name="connsiteX49" fmla="*/ 79930 w 87436"/>
                  <a:gd name="connsiteY49" fmla="*/ 49148 h 70508"/>
                  <a:gd name="connsiteX50" fmla="*/ 84160 w 87436"/>
                  <a:gd name="connsiteY50" fmla="*/ 53263 h 70508"/>
                  <a:gd name="connsiteX51" fmla="*/ 84160 w 87436"/>
                  <a:gd name="connsiteY51" fmla="*/ 53263 h 70508"/>
                  <a:gd name="connsiteX52" fmla="*/ 84264 w 87436"/>
                  <a:gd name="connsiteY52" fmla="*/ 54174 h 70508"/>
                  <a:gd name="connsiteX53" fmla="*/ 83230 w 87436"/>
                  <a:gd name="connsiteY53" fmla="*/ 55491 h 70508"/>
                  <a:gd name="connsiteX54" fmla="*/ 82386 w 87436"/>
                  <a:gd name="connsiteY54" fmla="*/ 56120 h 70508"/>
                  <a:gd name="connsiteX55" fmla="*/ 81833 w 87436"/>
                  <a:gd name="connsiteY55" fmla="*/ 56840 h 70508"/>
                  <a:gd name="connsiteX56" fmla="*/ 82149 w 87436"/>
                  <a:gd name="connsiteY56" fmla="*/ 57312 h 70508"/>
                  <a:gd name="connsiteX57" fmla="*/ 83711 w 87436"/>
                  <a:gd name="connsiteY57" fmla="*/ 58000 h 70508"/>
                  <a:gd name="connsiteX58" fmla="*/ 85747 w 87436"/>
                  <a:gd name="connsiteY58" fmla="*/ 59756 h 70508"/>
                  <a:gd name="connsiteX59" fmla="*/ 86725 w 87436"/>
                  <a:gd name="connsiteY59" fmla="*/ 61008 h 70508"/>
                  <a:gd name="connsiteX60" fmla="*/ 87436 w 87436"/>
                  <a:gd name="connsiteY60" fmla="*/ 62390 h 70508"/>
                  <a:gd name="connsiteX61" fmla="*/ 85455 w 87436"/>
                  <a:gd name="connsiteY61" fmla="*/ 62174 h 70508"/>
                  <a:gd name="connsiteX62" fmla="*/ 85108 w 87436"/>
                  <a:gd name="connsiteY62" fmla="*/ 62521 h 70508"/>
                  <a:gd name="connsiteX63" fmla="*/ 85133 w 87436"/>
                  <a:gd name="connsiteY63" fmla="*/ 62895 h 70508"/>
                  <a:gd name="connsiteX64" fmla="*/ 85765 w 87436"/>
                  <a:gd name="connsiteY64" fmla="*/ 64303 h 70508"/>
                  <a:gd name="connsiteX65" fmla="*/ 86032 w 87436"/>
                  <a:gd name="connsiteY65" fmla="*/ 65339 h 70508"/>
                  <a:gd name="connsiteX66" fmla="*/ 86166 w 87436"/>
                  <a:gd name="connsiteY66" fmla="*/ 66466 h 70508"/>
                  <a:gd name="connsiteX67" fmla="*/ 86087 w 87436"/>
                  <a:gd name="connsiteY67" fmla="*/ 67376 h 70508"/>
                  <a:gd name="connsiteX68" fmla="*/ 85795 w 87436"/>
                  <a:gd name="connsiteY68" fmla="*/ 67973 h 70508"/>
                  <a:gd name="connsiteX69" fmla="*/ 85795 w 87436"/>
                  <a:gd name="connsiteY69" fmla="*/ 67973 h 70508"/>
                  <a:gd name="connsiteX70" fmla="*/ 85291 w 87436"/>
                  <a:gd name="connsiteY70" fmla="*/ 68379 h 70508"/>
                  <a:gd name="connsiteX71" fmla="*/ 85291 w 87436"/>
                  <a:gd name="connsiteY71" fmla="*/ 68379 h 70508"/>
                  <a:gd name="connsiteX72" fmla="*/ 82914 w 87436"/>
                  <a:gd name="connsiteY72" fmla="*/ 69067 h 70508"/>
                  <a:gd name="connsiteX73" fmla="*/ 81699 w 87436"/>
                  <a:gd name="connsiteY73" fmla="*/ 69977 h 70508"/>
                  <a:gd name="connsiteX74" fmla="*/ 80009 w 87436"/>
                  <a:gd name="connsiteY74" fmla="*/ 70508 h 70508"/>
                  <a:gd name="connsiteX75" fmla="*/ 77153 w 87436"/>
                  <a:gd name="connsiteY75" fmla="*/ 70318 h 70508"/>
                  <a:gd name="connsiteX76" fmla="*/ 76041 w 87436"/>
                  <a:gd name="connsiteY76" fmla="*/ 69879 h 70508"/>
                  <a:gd name="connsiteX77" fmla="*/ 75093 w 87436"/>
                  <a:gd name="connsiteY77" fmla="*/ 69034 h 70508"/>
                  <a:gd name="connsiteX78" fmla="*/ 74722 w 87436"/>
                  <a:gd name="connsiteY78" fmla="*/ 66872 h 70508"/>
                  <a:gd name="connsiteX79" fmla="*/ 74060 w 87436"/>
                  <a:gd name="connsiteY79" fmla="*/ 65712 h 70508"/>
                  <a:gd name="connsiteX80" fmla="*/ 73318 w 87436"/>
                  <a:gd name="connsiteY80" fmla="*/ 61669 h 70508"/>
                  <a:gd name="connsiteX81" fmla="*/ 73318 w 87436"/>
                  <a:gd name="connsiteY81" fmla="*/ 61669 h 70508"/>
                  <a:gd name="connsiteX82" fmla="*/ 72893 w 87436"/>
                  <a:gd name="connsiteY82" fmla="*/ 61008 h 70508"/>
                  <a:gd name="connsiteX83" fmla="*/ 72893 w 87436"/>
                  <a:gd name="connsiteY83" fmla="*/ 61008 h 70508"/>
                  <a:gd name="connsiteX84" fmla="*/ 71890 w 87436"/>
                  <a:gd name="connsiteY84" fmla="*/ 60162 h 70508"/>
                  <a:gd name="connsiteX85" fmla="*/ 69350 w 87436"/>
                  <a:gd name="connsiteY85" fmla="*/ 58564 h 70508"/>
                  <a:gd name="connsiteX86" fmla="*/ 67842 w 87436"/>
                  <a:gd name="connsiteY86" fmla="*/ 57155 h 70508"/>
                  <a:gd name="connsiteX87" fmla="*/ 67180 w 87436"/>
                  <a:gd name="connsiteY87" fmla="*/ 55458 h 70508"/>
                  <a:gd name="connsiteX88" fmla="*/ 66439 w 87436"/>
                  <a:gd name="connsiteY88" fmla="*/ 54613 h 70508"/>
                  <a:gd name="connsiteX89" fmla="*/ 65594 w 87436"/>
                  <a:gd name="connsiteY89" fmla="*/ 53951 h 70508"/>
                  <a:gd name="connsiteX90" fmla="*/ 58775 w 87436"/>
                  <a:gd name="connsiteY90" fmla="*/ 51723 h 70508"/>
                  <a:gd name="connsiteX91" fmla="*/ 58775 w 87436"/>
                  <a:gd name="connsiteY91" fmla="*/ 51723 h 70508"/>
                  <a:gd name="connsiteX92" fmla="*/ 56636 w 87436"/>
                  <a:gd name="connsiteY92" fmla="*/ 50498 h 70508"/>
                  <a:gd name="connsiteX93" fmla="*/ 56636 w 87436"/>
                  <a:gd name="connsiteY93" fmla="*/ 50498 h 70508"/>
                  <a:gd name="connsiteX94" fmla="*/ 56052 w 87436"/>
                  <a:gd name="connsiteY94" fmla="*/ 49902 h 70508"/>
                  <a:gd name="connsiteX95" fmla="*/ 55839 w 87436"/>
                  <a:gd name="connsiteY95" fmla="*/ 48676 h 70508"/>
                  <a:gd name="connsiteX96" fmla="*/ 55627 w 87436"/>
                  <a:gd name="connsiteY96" fmla="*/ 48427 h 70508"/>
                  <a:gd name="connsiteX97" fmla="*/ 53907 w 87436"/>
                  <a:gd name="connsiteY97" fmla="*/ 47831 h 70508"/>
                  <a:gd name="connsiteX98" fmla="*/ 53038 w 87436"/>
                  <a:gd name="connsiteY98" fmla="*/ 47327 h 70508"/>
                  <a:gd name="connsiteX99" fmla="*/ 51318 w 87436"/>
                  <a:gd name="connsiteY99" fmla="*/ 46010 h 70508"/>
                  <a:gd name="connsiteX100" fmla="*/ 51318 w 87436"/>
                  <a:gd name="connsiteY100" fmla="*/ 46010 h 70508"/>
                  <a:gd name="connsiteX101" fmla="*/ 50339 w 87436"/>
                  <a:gd name="connsiteY101" fmla="*/ 45007 h 70508"/>
                  <a:gd name="connsiteX102" fmla="*/ 50339 w 87436"/>
                  <a:gd name="connsiteY102" fmla="*/ 45007 h 70508"/>
                  <a:gd name="connsiteX103" fmla="*/ 49385 w 87436"/>
                  <a:gd name="connsiteY103" fmla="*/ 44188 h 70508"/>
                  <a:gd name="connsiteX104" fmla="*/ 48243 w 87436"/>
                  <a:gd name="connsiteY104" fmla="*/ 43696 h 70508"/>
                  <a:gd name="connsiteX105" fmla="*/ 51889 w 87436"/>
                  <a:gd name="connsiteY105" fmla="*/ 35840 h 70508"/>
                  <a:gd name="connsiteX106" fmla="*/ 52971 w 87436"/>
                  <a:gd name="connsiteY106" fmla="*/ 34648 h 70508"/>
                  <a:gd name="connsiteX107" fmla="*/ 53287 w 87436"/>
                  <a:gd name="connsiteY107" fmla="*/ 34772 h 70508"/>
                  <a:gd name="connsiteX108" fmla="*/ 53390 w 87436"/>
                  <a:gd name="connsiteY108" fmla="*/ 34523 h 70508"/>
                  <a:gd name="connsiteX109" fmla="*/ 53232 w 87436"/>
                  <a:gd name="connsiteY109" fmla="*/ 34366 h 70508"/>
                  <a:gd name="connsiteX110" fmla="*/ 53919 w 87436"/>
                  <a:gd name="connsiteY110" fmla="*/ 33770 h 70508"/>
                  <a:gd name="connsiteX111" fmla="*/ 53998 w 87436"/>
                  <a:gd name="connsiteY111" fmla="*/ 32826 h 70508"/>
                  <a:gd name="connsiteX112" fmla="*/ 54259 w 87436"/>
                  <a:gd name="connsiteY112" fmla="*/ 32761 h 70508"/>
                  <a:gd name="connsiteX113" fmla="*/ 54338 w 87436"/>
                  <a:gd name="connsiteY113" fmla="*/ 33010 h 70508"/>
                  <a:gd name="connsiteX114" fmla="*/ 54551 w 87436"/>
                  <a:gd name="connsiteY114" fmla="*/ 35270 h 70508"/>
                  <a:gd name="connsiteX115" fmla="*/ 54180 w 87436"/>
                  <a:gd name="connsiteY115" fmla="*/ 36024 h 70508"/>
                  <a:gd name="connsiteX116" fmla="*/ 53226 w 87436"/>
                  <a:gd name="connsiteY116" fmla="*/ 36024 h 70508"/>
                  <a:gd name="connsiteX117" fmla="*/ 53092 w 87436"/>
                  <a:gd name="connsiteY117" fmla="*/ 35644 h 70508"/>
                  <a:gd name="connsiteX118" fmla="*/ 52959 w 87436"/>
                  <a:gd name="connsiteY118" fmla="*/ 35644 h 70508"/>
                  <a:gd name="connsiteX119" fmla="*/ 52843 w 87436"/>
                  <a:gd name="connsiteY119" fmla="*/ 35939 h 70508"/>
                  <a:gd name="connsiteX120" fmla="*/ 52843 w 87436"/>
                  <a:gd name="connsiteY120" fmla="*/ 36214 h 70508"/>
                  <a:gd name="connsiteX121" fmla="*/ 53111 w 87436"/>
                  <a:gd name="connsiteY121" fmla="*/ 36659 h 70508"/>
                  <a:gd name="connsiteX122" fmla="*/ 53056 w 87436"/>
                  <a:gd name="connsiteY122" fmla="*/ 37636 h 70508"/>
                  <a:gd name="connsiteX123" fmla="*/ 52789 w 87436"/>
                  <a:gd name="connsiteY123" fmla="*/ 38828 h 70508"/>
                  <a:gd name="connsiteX124" fmla="*/ 52418 w 87436"/>
                  <a:gd name="connsiteY124" fmla="*/ 39582 h 70508"/>
                  <a:gd name="connsiteX125" fmla="*/ 52363 w 87436"/>
                  <a:gd name="connsiteY125" fmla="*/ 40243 h 70508"/>
                  <a:gd name="connsiteX126" fmla="*/ 52467 w 87436"/>
                  <a:gd name="connsiteY126" fmla="*/ 41062 h 70508"/>
                  <a:gd name="connsiteX127" fmla="*/ 52758 w 87436"/>
                  <a:gd name="connsiteY127" fmla="*/ 41154 h 70508"/>
                  <a:gd name="connsiteX128" fmla="*/ 52892 w 87436"/>
                  <a:gd name="connsiteY128" fmla="*/ 42471 h 70508"/>
                  <a:gd name="connsiteX129" fmla="*/ 53153 w 87436"/>
                  <a:gd name="connsiteY129" fmla="*/ 41626 h 70508"/>
                  <a:gd name="connsiteX130" fmla="*/ 53469 w 87436"/>
                  <a:gd name="connsiteY130" fmla="*/ 41501 h 70508"/>
                  <a:gd name="connsiteX131" fmla="*/ 54259 w 87436"/>
                  <a:gd name="connsiteY131" fmla="*/ 41940 h 70508"/>
                  <a:gd name="connsiteX132" fmla="*/ 54867 w 87436"/>
                  <a:gd name="connsiteY132" fmla="*/ 41849 h 70508"/>
                  <a:gd name="connsiteX133" fmla="*/ 55420 w 87436"/>
                  <a:gd name="connsiteY133" fmla="*/ 41469 h 70508"/>
                  <a:gd name="connsiteX134" fmla="*/ 55602 w 87436"/>
                  <a:gd name="connsiteY134" fmla="*/ 40997 h 70508"/>
                  <a:gd name="connsiteX135" fmla="*/ 57134 w 87436"/>
                  <a:gd name="connsiteY135" fmla="*/ 41246 h 70508"/>
                  <a:gd name="connsiteX136" fmla="*/ 57371 w 87436"/>
                  <a:gd name="connsiteY136" fmla="*/ 41023 h 70508"/>
                  <a:gd name="connsiteX137" fmla="*/ 57742 w 87436"/>
                  <a:gd name="connsiteY137" fmla="*/ 41056 h 70508"/>
                  <a:gd name="connsiteX138" fmla="*/ 58295 w 87436"/>
                  <a:gd name="connsiteY138" fmla="*/ 40394 h 70508"/>
                  <a:gd name="connsiteX139" fmla="*/ 58586 w 87436"/>
                  <a:gd name="connsiteY139" fmla="*/ 40394 h 70508"/>
                  <a:gd name="connsiteX140" fmla="*/ 58981 w 87436"/>
                  <a:gd name="connsiteY140" fmla="*/ 40800 h 70508"/>
                  <a:gd name="connsiteX141" fmla="*/ 59535 w 87436"/>
                  <a:gd name="connsiteY141" fmla="*/ 40925 h 70508"/>
                  <a:gd name="connsiteX142" fmla="*/ 61121 w 87436"/>
                  <a:gd name="connsiteY142" fmla="*/ 39791 h 70508"/>
                  <a:gd name="connsiteX143" fmla="*/ 60750 w 87436"/>
                  <a:gd name="connsiteY143" fmla="*/ 39542 h 70508"/>
                  <a:gd name="connsiteX144" fmla="*/ 60276 w 87436"/>
                  <a:gd name="connsiteY144" fmla="*/ 39922 h 70508"/>
                  <a:gd name="connsiteX145" fmla="*/ 59614 w 87436"/>
                  <a:gd name="connsiteY145" fmla="*/ 39988 h 70508"/>
                  <a:gd name="connsiteX146" fmla="*/ 59267 w 87436"/>
                  <a:gd name="connsiteY146" fmla="*/ 39673 h 70508"/>
                  <a:gd name="connsiteX147" fmla="*/ 59291 w 87436"/>
                  <a:gd name="connsiteY147" fmla="*/ 39234 h 70508"/>
                  <a:gd name="connsiteX148" fmla="*/ 59662 w 87436"/>
                  <a:gd name="connsiteY148" fmla="*/ 39300 h 70508"/>
                  <a:gd name="connsiteX149" fmla="*/ 59504 w 87436"/>
                  <a:gd name="connsiteY149" fmla="*/ 39077 h 70508"/>
                  <a:gd name="connsiteX150" fmla="*/ 3337 w 87436"/>
                  <a:gd name="connsiteY150" fmla="*/ 4410 h 70508"/>
                  <a:gd name="connsiteX151" fmla="*/ 2674 w 87436"/>
                  <a:gd name="connsiteY151" fmla="*/ 4567 h 70508"/>
                  <a:gd name="connsiteX152" fmla="*/ 2328 w 87436"/>
                  <a:gd name="connsiteY152" fmla="*/ 5137 h 70508"/>
                  <a:gd name="connsiteX153" fmla="*/ 2170 w 87436"/>
                  <a:gd name="connsiteY153" fmla="*/ 4980 h 70508"/>
                  <a:gd name="connsiteX154" fmla="*/ 2170 w 87436"/>
                  <a:gd name="connsiteY154" fmla="*/ 4665 h 70508"/>
                  <a:gd name="connsiteX155" fmla="*/ 1617 w 87436"/>
                  <a:gd name="connsiteY155" fmla="*/ 4351 h 70508"/>
                  <a:gd name="connsiteX156" fmla="*/ 1483 w 87436"/>
                  <a:gd name="connsiteY156" fmla="*/ 4003 h 70508"/>
                  <a:gd name="connsiteX157" fmla="*/ 1088 w 87436"/>
                  <a:gd name="connsiteY157" fmla="*/ 4003 h 70508"/>
                  <a:gd name="connsiteX158" fmla="*/ 954 w 87436"/>
                  <a:gd name="connsiteY158" fmla="*/ 4285 h 70508"/>
                  <a:gd name="connsiteX159" fmla="*/ 662 w 87436"/>
                  <a:gd name="connsiteY159" fmla="*/ 4220 h 70508"/>
                  <a:gd name="connsiteX160" fmla="*/ 766 w 87436"/>
                  <a:gd name="connsiteY160" fmla="*/ 2962 h 70508"/>
                  <a:gd name="connsiteX161" fmla="*/ 213 w 87436"/>
                  <a:gd name="connsiteY161" fmla="*/ 2713 h 70508"/>
                  <a:gd name="connsiteX162" fmla="*/ 292 w 87436"/>
                  <a:gd name="connsiteY162" fmla="*/ 3342 h 70508"/>
                  <a:gd name="connsiteX163" fmla="*/ 134 w 87436"/>
                  <a:gd name="connsiteY163" fmla="*/ 3374 h 70508"/>
                  <a:gd name="connsiteX164" fmla="*/ 0 w 87436"/>
                  <a:gd name="connsiteY164" fmla="*/ 3217 h 70508"/>
                  <a:gd name="connsiteX165" fmla="*/ 0 w 87436"/>
                  <a:gd name="connsiteY165" fmla="*/ 2523 h 70508"/>
                  <a:gd name="connsiteX166" fmla="*/ 346 w 87436"/>
                  <a:gd name="connsiteY166" fmla="*/ 1795 h 70508"/>
                  <a:gd name="connsiteX167" fmla="*/ 796 w 87436"/>
                  <a:gd name="connsiteY167" fmla="*/ 1920 h 70508"/>
                  <a:gd name="connsiteX168" fmla="*/ 1483 w 87436"/>
                  <a:gd name="connsiteY168" fmla="*/ 1035 h 70508"/>
                  <a:gd name="connsiteX169" fmla="*/ 1538 w 87436"/>
                  <a:gd name="connsiteY169" fmla="*/ 786 h 70508"/>
                  <a:gd name="connsiteX170" fmla="*/ 2170 w 87436"/>
                  <a:gd name="connsiteY170" fmla="*/ 662 h 70508"/>
                  <a:gd name="connsiteX171" fmla="*/ 2273 w 87436"/>
                  <a:gd name="connsiteY171" fmla="*/ 223 h 70508"/>
                  <a:gd name="connsiteX172" fmla="*/ 2698 w 87436"/>
                  <a:gd name="connsiteY172" fmla="*/ 0 h 70508"/>
                  <a:gd name="connsiteX173" fmla="*/ 2990 w 87436"/>
                  <a:gd name="connsiteY173" fmla="*/ 0 h 70508"/>
                  <a:gd name="connsiteX174" fmla="*/ 3282 w 87436"/>
                  <a:gd name="connsiteY174" fmla="*/ 347 h 70508"/>
                  <a:gd name="connsiteX175" fmla="*/ 3598 w 87436"/>
                  <a:gd name="connsiteY175" fmla="*/ 347 h 70508"/>
                  <a:gd name="connsiteX176" fmla="*/ 3574 w 87436"/>
                  <a:gd name="connsiteY176" fmla="*/ 1134 h 70508"/>
                  <a:gd name="connsiteX177" fmla="*/ 3811 w 87436"/>
                  <a:gd name="connsiteY177" fmla="*/ 1166 h 70508"/>
                  <a:gd name="connsiteX178" fmla="*/ 3969 w 87436"/>
                  <a:gd name="connsiteY178" fmla="*/ 1514 h 70508"/>
                  <a:gd name="connsiteX179" fmla="*/ 3865 w 87436"/>
                  <a:gd name="connsiteY179" fmla="*/ 2018 h 70508"/>
                  <a:gd name="connsiteX180" fmla="*/ 4339 w 87436"/>
                  <a:gd name="connsiteY180" fmla="*/ 3374 h 70508"/>
                  <a:gd name="connsiteX181" fmla="*/ 4364 w 87436"/>
                  <a:gd name="connsiteY181" fmla="*/ 3879 h 70508"/>
                  <a:gd name="connsiteX182" fmla="*/ 4625 w 87436"/>
                  <a:gd name="connsiteY182" fmla="*/ 4161 h 70508"/>
                  <a:gd name="connsiteX183" fmla="*/ 4364 w 87436"/>
                  <a:gd name="connsiteY183" fmla="*/ 4757 h 70508"/>
                  <a:gd name="connsiteX184" fmla="*/ 3337 w 87436"/>
                  <a:gd name="connsiteY184" fmla="*/ 4410 h 70508"/>
                  <a:gd name="connsiteX185" fmla="*/ 59820 w 87436"/>
                  <a:gd name="connsiteY185" fmla="*/ 35087 h 70508"/>
                  <a:gd name="connsiteX186" fmla="*/ 59583 w 87436"/>
                  <a:gd name="connsiteY186" fmla="*/ 35021 h 70508"/>
                  <a:gd name="connsiteX187" fmla="*/ 59267 w 87436"/>
                  <a:gd name="connsiteY187" fmla="*/ 34615 h 70508"/>
                  <a:gd name="connsiteX188" fmla="*/ 59133 w 87436"/>
                  <a:gd name="connsiteY188" fmla="*/ 34111 h 70508"/>
                  <a:gd name="connsiteX189" fmla="*/ 58921 w 87436"/>
                  <a:gd name="connsiteY189" fmla="*/ 33862 h 70508"/>
                  <a:gd name="connsiteX190" fmla="*/ 58131 w 87436"/>
                  <a:gd name="connsiteY190" fmla="*/ 33986 h 70508"/>
                  <a:gd name="connsiteX191" fmla="*/ 58131 w 87436"/>
                  <a:gd name="connsiteY191" fmla="*/ 33704 h 70508"/>
                  <a:gd name="connsiteX192" fmla="*/ 58477 w 87436"/>
                  <a:gd name="connsiteY192" fmla="*/ 33514 h 70508"/>
                  <a:gd name="connsiteX193" fmla="*/ 58027 w 87436"/>
                  <a:gd name="connsiteY193" fmla="*/ 33134 h 70508"/>
                  <a:gd name="connsiteX194" fmla="*/ 57894 w 87436"/>
                  <a:gd name="connsiteY194" fmla="*/ 33416 h 70508"/>
                  <a:gd name="connsiteX195" fmla="*/ 57468 w 87436"/>
                  <a:gd name="connsiteY195" fmla="*/ 33482 h 70508"/>
                  <a:gd name="connsiteX196" fmla="*/ 56860 w 87436"/>
                  <a:gd name="connsiteY196" fmla="*/ 33862 h 70508"/>
                  <a:gd name="connsiteX197" fmla="*/ 56490 w 87436"/>
                  <a:gd name="connsiteY197" fmla="*/ 34681 h 70508"/>
                  <a:gd name="connsiteX198" fmla="*/ 55985 w 87436"/>
                  <a:gd name="connsiteY198" fmla="*/ 35120 h 70508"/>
                  <a:gd name="connsiteX199" fmla="*/ 55378 w 87436"/>
                  <a:gd name="connsiteY199" fmla="*/ 35120 h 70508"/>
                  <a:gd name="connsiteX200" fmla="*/ 55323 w 87436"/>
                  <a:gd name="connsiteY200" fmla="*/ 35434 h 70508"/>
                  <a:gd name="connsiteX201" fmla="*/ 55165 w 87436"/>
                  <a:gd name="connsiteY201" fmla="*/ 35467 h 70508"/>
                  <a:gd name="connsiteX202" fmla="*/ 54873 w 87436"/>
                  <a:gd name="connsiteY202" fmla="*/ 35218 h 70508"/>
                  <a:gd name="connsiteX203" fmla="*/ 55639 w 87436"/>
                  <a:gd name="connsiteY203" fmla="*/ 34464 h 70508"/>
                  <a:gd name="connsiteX204" fmla="*/ 56405 w 87436"/>
                  <a:gd name="connsiteY204" fmla="*/ 33239 h 70508"/>
                  <a:gd name="connsiteX205" fmla="*/ 57116 w 87436"/>
                  <a:gd name="connsiteY205" fmla="*/ 32990 h 70508"/>
                  <a:gd name="connsiteX206" fmla="*/ 57960 w 87436"/>
                  <a:gd name="connsiteY206" fmla="*/ 32328 h 70508"/>
                  <a:gd name="connsiteX207" fmla="*/ 59358 w 87436"/>
                  <a:gd name="connsiteY207" fmla="*/ 31857 h 70508"/>
                  <a:gd name="connsiteX208" fmla="*/ 59808 w 87436"/>
                  <a:gd name="connsiteY208" fmla="*/ 31575 h 70508"/>
                  <a:gd name="connsiteX209" fmla="*/ 60179 w 87436"/>
                  <a:gd name="connsiteY209" fmla="*/ 31575 h 70508"/>
                  <a:gd name="connsiteX210" fmla="*/ 60075 w 87436"/>
                  <a:gd name="connsiteY210" fmla="*/ 31169 h 70508"/>
                  <a:gd name="connsiteX211" fmla="*/ 60787 w 87436"/>
                  <a:gd name="connsiteY211" fmla="*/ 31077 h 70508"/>
                  <a:gd name="connsiteX212" fmla="*/ 60890 w 87436"/>
                  <a:gd name="connsiteY212" fmla="*/ 31391 h 70508"/>
                  <a:gd name="connsiteX213" fmla="*/ 61151 w 87436"/>
                  <a:gd name="connsiteY213" fmla="*/ 31391 h 70508"/>
                  <a:gd name="connsiteX214" fmla="*/ 61656 w 87436"/>
                  <a:gd name="connsiteY214" fmla="*/ 30952 h 70508"/>
                  <a:gd name="connsiteX215" fmla="*/ 63345 w 87436"/>
                  <a:gd name="connsiteY215" fmla="*/ 30356 h 70508"/>
                  <a:gd name="connsiteX216" fmla="*/ 64822 w 87436"/>
                  <a:gd name="connsiteY216" fmla="*/ 28849 h 70508"/>
                  <a:gd name="connsiteX217" fmla="*/ 66141 w 87436"/>
                  <a:gd name="connsiteY217" fmla="*/ 27748 h 70508"/>
                  <a:gd name="connsiteX218" fmla="*/ 67143 w 87436"/>
                  <a:gd name="connsiteY218" fmla="*/ 27368 h 70508"/>
                  <a:gd name="connsiteX219" fmla="*/ 67198 w 87436"/>
                  <a:gd name="connsiteY219" fmla="*/ 27617 h 70508"/>
                  <a:gd name="connsiteX220" fmla="*/ 66590 w 87436"/>
                  <a:gd name="connsiteY220" fmla="*/ 27709 h 70508"/>
                  <a:gd name="connsiteX221" fmla="*/ 66724 w 87436"/>
                  <a:gd name="connsiteY221" fmla="*/ 27866 h 70508"/>
                  <a:gd name="connsiteX222" fmla="*/ 66621 w 87436"/>
                  <a:gd name="connsiteY222" fmla="*/ 28115 h 70508"/>
                  <a:gd name="connsiteX223" fmla="*/ 66141 w 87436"/>
                  <a:gd name="connsiteY223" fmla="*/ 28076 h 70508"/>
                  <a:gd name="connsiteX224" fmla="*/ 65557 w 87436"/>
                  <a:gd name="connsiteY224" fmla="*/ 28456 h 70508"/>
                  <a:gd name="connsiteX225" fmla="*/ 64554 w 87436"/>
                  <a:gd name="connsiteY225" fmla="*/ 29491 h 70508"/>
                  <a:gd name="connsiteX226" fmla="*/ 64184 w 87436"/>
                  <a:gd name="connsiteY226" fmla="*/ 30088 h 70508"/>
                  <a:gd name="connsiteX227" fmla="*/ 63813 w 87436"/>
                  <a:gd name="connsiteY227" fmla="*/ 30278 h 70508"/>
                  <a:gd name="connsiteX228" fmla="*/ 62780 w 87436"/>
                  <a:gd name="connsiteY228" fmla="*/ 31411 h 70508"/>
                  <a:gd name="connsiteX229" fmla="*/ 61431 w 87436"/>
                  <a:gd name="connsiteY229" fmla="*/ 31536 h 70508"/>
                  <a:gd name="connsiteX230" fmla="*/ 61698 w 87436"/>
                  <a:gd name="connsiteY230" fmla="*/ 32197 h 70508"/>
                  <a:gd name="connsiteX231" fmla="*/ 62282 w 87436"/>
                  <a:gd name="connsiteY231" fmla="*/ 32073 h 70508"/>
                  <a:gd name="connsiteX232" fmla="*/ 62464 w 87436"/>
                  <a:gd name="connsiteY232" fmla="*/ 32197 h 70508"/>
                  <a:gd name="connsiteX233" fmla="*/ 62464 w 87436"/>
                  <a:gd name="connsiteY233" fmla="*/ 32387 h 70508"/>
                  <a:gd name="connsiteX234" fmla="*/ 62148 w 87436"/>
                  <a:gd name="connsiteY234" fmla="*/ 32230 h 70508"/>
                  <a:gd name="connsiteX235" fmla="*/ 61753 w 87436"/>
                  <a:gd name="connsiteY235" fmla="*/ 32420 h 70508"/>
                  <a:gd name="connsiteX236" fmla="*/ 61279 w 87436"/>
                  <a:gd name="connsiteY236" fmla="*/ 32387 h 70508"/>
                  <a:gd name="connsiteX237" fmla="*/ 61224 w 87436"/>
                  <a:gd name="connsiteY237" fmla="*/ 31824 h 70508"/>
                  <a:gd name="connsiteX238" fmla="*/ 61066 w 87436"/>
                  <a:gd name="connsiteY238" fmla="*/ 31758 h 70508"/>
                  <a:gd name="connsiteX239" fmla="*/ 61066 w 87436"/>
                  <a:gd name="connsiteY239" fmla="*/ 32296 h 70508"/>
                  <a:gd name="connsiteX240" fmla="*/ 60932 w 87436"/>
                  <a:gd name="connsiteY240" fmla="*/ 32387 h 70508"/>
                  <a:gd name="connsiteX241" fmla="*/ 60483 w 87436"/>
                  <a:gd name="connsiteY241" fmla="*/ 32040 h 70508"/>
                  <a:gd name="connsiteX242" fmla="*/ 60270 w 87436"/>
                  <a:gd name="connsiteY242" fmla="*/ 32040 h 70508"/>
                  <a:gd name="connsiteX243" fmla="*/ 60215 w 87436"/>
                  <a:gd name="connsiteY243" fmla="*/ 32387 h 70508"/>
                  <a:gd name="connsiteX244" fmla="*/ 60823 w 87436"/>
                  <a:gd name="connsiteY244" fmla="*/ 32951 h 70508"/>
                  <a:gd name="connsiteX245" fmla="*/ 60878 w 87436"/>
                  <a:gd name="connsiteY245" fmla="*/ 33265 h 70508"/>
                  <a:gd name="connsiteX246" fmla="*/ 60483 w 87436"/>
                  <a:gd name="connsiteY246" fmla="*/ 33927 h 70508"/>
                  <a:gd name="connsiteX247" fmla="*/ 60057 w 87436"/>
                  <a:gd name="connsiteY247" fmla="*/ 34209 h 70508"/>
                  <a:gd name="connsiteX248" fmla="*/ 59504 w 87436"/>
                  <a:gd name="connsiteY248" fmla="*/ 33488 h 70508"/>
                  <a:gd name="connsiteX249" fmla="*/ 59188 w 87436"/>
                  <a:gd name="connsiteY249" fmla="*/ 33488 h 70508"/>
                  <a:gd name="connsiteX250" fmla="*/ 59164 w 87436"/>
                  <a:gd name="connsiteY250" fmla="*/ 33711 h 70508"/>
                  <a:gd name="connsiteX251" fmla="*/ 59875 w 87436"/>
                  <a:gd name="connsiteY251" fmla="*/ 34812 h 70508"/>
                  <a:gd name="connsiteX252" fmla="*/ 59930 w 87436"/>
                  <a:gd name="connsiteY252" fmla="*/ 35034 h 70508"/>
                  <a:gd name="connsiteX253" fmla="*/ 59820 w 87436"/>
                  <a:gd name="connsiteY253" fmla="*/ 35087 h 70508"/>
                  <a:gd name="connsiteX254" fmla="*/ 53919 w 87436"/>
                  <a:gd name="connsiteY254" fmla="*/ 40525 h 70508"/>
                  <a:gd name="connsiteX255" fmla="*/ 53767 w 87436"/>
                  <a:gd name="connsiteY255" fmla="*/ 39994 h 70508"/>
                  <a:gd name="connsiteX256" fmla="*/ 53870 w 87436"/>
                  <a:gd name="connsiteY256" fmla="*/ 39116 h 70508"/>
                  <a:gd name="connsiteX257" fmla="*/ 53554 w 87436"/>
                  <a:gd name="connsiteY257" fmla="*/ 38455 h 70508"/>
                  <a:gd name="connsiteX258" fmla="*/ 53688 w 87436"/>
                  <a:gd name="connsiteY258" fmla="*/ 38238 h 70508"/>
                  <a:gd name="connsiteX259" fmla="*/ 53688 w 87436"/>
                  <a:gd name="connsiteY259" fmla="*/ 37315 h 70508"/>
                  <a:gd name="connsiteX260" fmla="*/ 53870 w 87436"/>
                  <a:gd name="connsiteY260" fmla="*/ 37033 h 70508"/>
                  <a:gd name="connsiteX261" fmla="*/ 53925 w 87436"/>
                  <a:gd name="connsiteY261" fmla="*/ 36279 h 70508"/>
                  <a:gd name="connsiteX262" fmla="*/ 54162 w 87436"/>
                  <a:gd name="connsiteY262" fmla="*/ 36188 h 70508"/>
                  <a:gd name="connsiteX263" fmla="*/ 54612 w 87436"/>
                  <a:gd name="connsiteY263" fmla="*/ 37033 h 70508"/>
                  <a:gd name="connsiteX264" fmla="*/ 54636 w 87436"/>
                  <a:gd name="connsiteY264" fmla="*/ 37596 h 70508"/>
                  <a:gd name="connsiteX265" fmla="*/ 54375 w 87436"/>
                  <a:gd name="connsiteY265" fmla="*/ 37721 h 70508"/>
                  <a:gd name="connsiteX266" fmla="*/ 54375 w 87436"/>
                  <a:gd name="connsiteY266" fmla="*/ 37944 h 70508"/>
                  <a:gd name="connsiteX267" fmla="*/ 54636 w 87436"/>
                  <a:gd name="connsiteY267" fmla="*/ 37976 h 70508"/>
                  <a:gd name="connsiteX268" fmla="*/ 54818 w 87436"/>
                  <a:gd name="connsiteY268" fmla="*/ 38481 h 70508"/>
                  <a:gd name="connsiteX269" fmla="*/ 55371 w 87436"/>
                  <a:gd name="connsiteY269" fmla="*/ 38985 h 70508"/>
                  <a:gd name="connsiteX270" fmla="*/ 55347 w 87436"/>
                  <a:gd name="connsiteY270" fmla="*/ 39962 h 70508"/>
                  <a:gd name="connsiteX271" fmla="*/ 55451 w 87436"/>
                  <a:gd name="connsiteY271" fmla="*/ 40184 h 70508"/>
                  <a:gd name="connsiteX272" fmla="*/ 54976 w 87436"/>
                  <a:gd name="connsiteY272" fmla="*/ 40564 h 70508"/>
                  <a:gd name="connsiteX273" fmla="*/ 54764 w 87436"/>
                  <a:gd name="connsiteY273" fmla="*/ 41003 h 70508"/>
                  <a:gd name="connsiteX274" fmla="*/ 54788 w 87436"/>
                  <a:gd name="connsiteY274" fmla="*/ 41384 h 70508"/>
                  <a:gd name="connsiteX275" fmla="*/ 54363 w 87436"/>
                  <a:gd name="connsiteY275" fmla="*/ 41384 h 70508"/>
                  <a:gd name="connsiteX276" fmla="*/ 54095 w 87436"/>
                  <a:gd name="connsiteY276" fmla="*/ 41102 h 70508"/>
                  <a:gd name="connsiteX277" fmla="*/ 54150 w 87436"/>
                  <a:gd name="connsiteY277" fmla="*/ 40663 h 70508"/>
                  <a:gd name="connsiteX278" fmla="*/ 53919 w 87436"/>
                  <a:gd name="connsiteY278" fmla="*/ 40525 h 70508"/>
                  <a:gd name="connsiteX279" fmla="*/ 57310 w 87436"/>
                  <a:gd name="connsiteY279" fmla="*/ 35552 h 70508"/>
                  <a:gd name="connsiteX280" fmla="*/ 57657 w 87436"/>
                  <a:gd name="connsiteY280" fmla="*/ 34995 h 70508"/>
                  <a:gd name="connsiteX281" fmla="*/ 57073 w 87436"/>
                  <a:gd name="connsiteY281" fmla="*/ 34962 h 70508"/>
                  <a:gd name="connsiteX282" fmla="*/ 57128 w 87436"/>
                  <a:gd name="connsiteY282" fmla="*/ 34681 h 70508"/>
                  <a:gd name="connsiteX283" fmla="*/ 57681 w 87436"/>
                  <a:gd name="connsiteY283" fmla="*/ 34871 h 70508"/>
                  <a:gd name="connsiteX284" fmla="*/ 57997 w 87436"/>
                  <a:gd name="connsiteY284" fmla="*/ 34713 h 70508"/>
                  <a:gd name="connsiteX285" fmla="*/ 58501 w 87436"/>
                  <a:gd name="connsiteY285" fmla="*/ 34084 h 70508"/>
                  <a:gd name="connsiteX286" fmla="*/ 58769 w 87436"/>
                  <a:gd name="connsiteY286" fmla="*/ 34117 h 70508"/>
                  <a:gd name="connsiteX287" fmla="*/ 59030 w 87436"/>
                  <a:gd name="connsiteY287" fmla="*/ 34432 h 70508"/>
                  <a:gd name="connsiteX288" fmla="*/ 59054 w 87436"/>
                  <a:gd name="connsiteY288" fmla="*/ 35061 h 70508"/>
                  <a:gd name="connsiteX289" fmla="*/ 59370 w 87436"/>
                  <a:gd name="connsiteY289" fmla="*/ 35126 h 70508"/>
                  <a:gd name="connsiteX290" fmla="*/ 59504 w 87436"/>
                  <a:gd name="connsiteY290" fmla="*/ 35473 h 70508"/>
                  <a:gd name="connsiteX291" fmla="*/ 58447 w 87436"/>
                  <a:gd name="connsiteY291" fmla="*/ 36476 h 70508"/>
                  <a:gd name="connsiteX292" fmla="*/ 58234 w 87436"/>
                  <a:gd name="connsiteY292" fmla="*/ 37072 h 70508"/>
                  <a:gd name="connsiteX293" fmla="*/ 57760 w 87436"/>
                  <a:gd name="connsiteY293" fmla="*/ 37387 h 70508"/>
                  <a:gd name="connsiteX294" fmla="*/ 57018 w 87436"/>
                  <a:gd name="connsiteY294" fmla="*/ 37197 h 70508"/>
                  <a:gd name="connsiteX295" fmla="*/ 56593 w 87436"/>
                  <a:gd name="connsiteY295" fmla="*/ 36849 h 70508"/>
                  <a:gd name="connsiteX296" fmla="*/ 56648 w 87436"/>
                  <a:gd name="connsiteY296" fmla="*/ 36502 h 70508"/>
                  <a:gd name="connsiteX297" fmla="*/ 56994 w 87436"/>
                  <a:gd name="connsiteY297" fmla="*/ 36220 h 70508"/>
                  <a:gd name="connsiteX298" fmla="*/ 57310 w 87436"/>
                  <a:gd name="connsiteY298" fmla="*/ 35552 h 70508"/>
                  <a:gd name="connsiteX299" fmla="*/ 58368 w 87436"/>
                  <a:gd name="connsiteY299" fmla="*/ 38075 h 70508"/>
                  <a:gd name="connsiteX300" fmla="*/ 58471 w 87436"/>
                  <a:gd name="connsiteY300" fmla="*/ 38166 h 70508"/>
                  <a:gd name="connsiteX301" fmla="*/ 57359 w 87436"/>
                  <a:gd name="connsiteY301" fmla="*/ 39483 h 70508"/>
                  <a:gd name="connsiteX302" fmla="*/ 56648 w 87436"/>
                  <a:gd name="connsiteY302" fmla="*/ 39293 h 70508"/>
                  <a:gd name="connsiteX303" fmla="*/ 56222 w 87436"/>
                  <a:gd name="connsiteY303" fmla="*/ 38697 h 70508"/>
                  <a:gd name="connsiteX304" fmla="*/ 56168 w 87436"/>
                  <a:gd name="connsiteY304" fmla="*/ 38225 h 70508"/>
                  <a:gd name="connsiteX305" fmla="*/ 56696 w 87436"/>
                  <a:gd name="connsiteY305" fmla="*/ 38134 h 70508"/>
                  <a:gd name="connsiteX306" fmla="*/ 57572 w 87436"/>
                  <a:gd name="connsiteY306" fmla="*/ 38356 h 70508"/>
                  <a:gd name="connsiteX307" fmla="*/ 58368 w 87436"/>
                  <a:gd name="connsiteY307" fmla="*/ 38075 h 70508"/>
                  <a:gd name="connsiteX308" fmla="*/ 55961 w 87436"/>
                  <a:gd name="connsiteY308" fmla="*/ 39300 h 70508"/>
                  <a:gd name="connsiteX309" fmla="*/ 56198 w 87436"/>
                  <a:gd name="connsiteY309" fmla="*/ 39582 h 70508"/>
                  <a:gd name="connsiteX310" fmla="*/ 57547 w 87436"/>
                  <a:gd name="connsiteY310" fmla="*/ 39896 h 70508"/>
                  <a:gd name="connsiteX311" fmla="*/ 56514 w 87436"/>
                  <a:gd name="connsiteY311" fmla="*/ 40492 h 70508"/>
                  <a:gd name="connsiteX312" fmla="*/ 56168 w 87436"/>
                  <a:gd name="connsiteY312" fmla="*/ 40492 h 70508"/>
                  <a:gd name="connsiteX313" fmla="*/ 55931 w 87436"/>
                  <a:gd name="connsiteY313" fmla="*/ 40401 h 70508"/>
                  <a:gd name="connsiteX314" fmla="*/ 55852 w 87436"/>
                  <a:gd name="connsiteY314" fmla="*/ 39962 h 70508"/>
                  <a:gd name="connsiteX315" fmla="*/ 55797 w 87436"/>
                  <a:gd name="connsiteY315" fmla="*/ 39208 h 70508"/>
                  <a:gd name="connsiteX316" fmla="*/ 55961 w 87436"/>
                  <a:gd name="connsiteY316" fmla="*/ 39300 h 7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</a:cxnLst>
                <a:rect l="l" t="t" r="r" b="b"/>
                <a:pathLst>
                  <a:path w="87436" h="70508">
                    <a:moveTo>
                      <a:pt x="59504" y="39077"/>
                    </a:moveTo>
                    <a:lnTo>
                      <a:pt x="59109" y="38920"/>
                    </a:lnTo>
                    <a:lnTo>
                      <a:pt x="58975" y="38415"/>
                    </a:lnTo>
                    <a:lnTo>
                      <a:pt x="59109" y="38068"/>
                    </a:lnTo>
                    <a:lnTo>
                      <a:pt x="59693" y="38160"/>
                    </a:lnTo>
                    <a:lnTo>
                      <a:pt x="59480" y="37341"/>
                    </a:lnTo>
                    <a:lnTo>
                      <a:pt x="60434" y="36273"/>
                    </a:lnTo>
                    <a:lnTo>
                      <a:pt x="60616" y="35454"/>
                    </a:lnTo>
                    <a:lnTo>
                      <a:pt x="60829" y="35264"/>
                    </a:lnTo>
                    <a:lnTo>
                      <a:pt x="61570" y="35074"/>
                    </a:lnTo>
                    <a:lnTo>
                      <a:pt x="62336" y="34478"/>
                    </a:lnTo>
                    <a:lnTo>
                      <a:pt x="63710" y="32374"/>
                    </a:lnTo>
                    <a:lnTo>
                      <a:pt x="63947" y="31654"/>
                    </a:lnTo>
                    <a:lnTo>
                      <a:pt x="64633" y="31464"/>
                    </a:lnTo>
                    <a:lnTo>
                      <a:pt x="64579" y="31686"/>
                    </a:lnTo>
                    <a:lnTo>
                      <a:pt x="64317" y="31719"/>
                    </a:lnTo>
                    <a:lnTo>
                      <a:pt x="63971" y="32066"/>
                    </a:lnTo>
                    <a:lnTo>
                      <a:pt x="64500" y="31844"/>
                    </a:lnTo>
                    <a:lnTo>
                      <a:pt x="64767" y="32093"/>
                    </a:lnTo>
                    <a:lnTo>
                      <a:pt x="65138" y="32060"/>
                    </a:lnTo>
                    <a:lnTo>
                      <a:pt x="65351" y="31025"/>
                    </a:lnTo>
                    <a:lnTo>
                      <a:pt x="65667" y="31182"/>
                    </a:lnTo>
                    <a:lnTo>
                      <a:pt x="65928" y="31025"/>
                    </a:lnTo>
                    <a:lnTo>
                      <a:pt x="65904" y="30677"/>
                    </a:lnTo>
                    <a:lnTo>
                      <a:pt x="65691" y="30743"/>
                    </a:lnTo>
                    <a:lnTo>
                      <a:pt x="65746" y="31057"/>
                    </a:lnTo>
                    <a:lnTo>
                      <a:pt x="65351" y="30835"/>
                    </a:lnTo>
                    <a:lnTo>
                      <a:pt x="65484" y="30487"/>
                    </a:lnTo>
                    <a:lnTo>
                      <a:pt x="67466" y="29544"/>
                    </a:lnTo>
                    <a:lnTo>
                      <a:pt x="68177" y="29386"/>
                    </a:lnTo>
                    <a:lnTo>
                      <a:pt x="69313" y="28384"/>
                    </a:lnTo>
                    <a:lnTo>
                      <a:pt x="70237" y="27250"/>
                    </a:lnTo>
                    <a:lnTo>
                      <a:pt x="71847" y="29570"/>
                    </a:lnTo>
                    <a:lnTo>
                      <a:pt x="72631" y="29780"/>
                    </a:lnTo>
                    <a:lnTo>
                      <a:pt x="74242" y="29498"/>
                    </a:lnTo>
                    <a:lnTo>
                      <a:pt x="75062" y="29622"/>
                    </a:lnTo>
                    <a:lnTo>
                      <a:pt x="75488" y="30186"/>
                    </a:lnTo>
                    <a:lnTo>
                      <a:pt x="75701" y="30972"/>
                    </a:lnTo>
                    <a:lnTo>
                      <a:pt x="76126" y="34333"/>
                    </a:lnTo>
                    <a:lnTo>
                      <a:pt x="76655" y="35526"/>
                    </a:lnTo>
                    <a:lnTo>
                      <a:pt x="76655" y="35526"/>
                    </a:lnTo>
                    <a:lnTo>
                      <a:pt x="78083" y="38068"/>
                    </a:lnTo>
                    <a:lnTo>
                      <a:pt x="78083" y="38068"/>
                    </a:lnTo>
                    <a:lnTo>
                      <a:pt x="78612" y="39798"/>
                    </a:lnTo>
                    <a:lnTo>
                      <a:pt x="78770" y="41495"/>
                    </a:lnTo>
                    <a:lnTo>
                      <a:pt x="78478" y="44633"/>
                    </a:lnTo>
                    <a:lnTo>
                      <a:pt x="78502" y="46547"/>
                    </a:lnTo>
                    <a:lnTo>
                      <a:pt x="78502" y="46547"/>
                    </a:lnTo>
                    <a:lnTo>
                      <a:pt x="79031" y="48021"/>
                    </a:lnTo>
                    <a:lnTo>
                      <a:pt x="79930" y="49148"/>
                    </a:lnTo>
                    <a:lnTo>
                      <a:pt x="84160" y="53263"/>
                    </a:lnTo>
                    <a:lnTo>
                      <a:pt x="84160" y="53263"/>
                    </a:lnTo>
                    <a:lnTo>
                      <a:pt x="84264" y="54174"/>
                    </a:lnTo>
                    <a:lnTo>
                      <a:pt x="83230" y="55491"/>
                    </a:lnTo>
                    <a:lnTo>
                      <a:pt x="82386" y="56120"/>
                    </a:lnTo>
                    <a:lnTo>
                      <a:pt x="81833" y="56840"/>
                    </a:lnTo>
                    <a:lnTo>
                      <a:pt x="82149" y="57312"/>
                    </a:lnTo>
                    <a:lnTo>
                      <a:pt x="83711" y="58000"/>
                    </a:lnTo>
                    <a:lnTo>
                      <a:pt x="85747" y="59756"/>
                    </a:lnTo>
                    <a:lnTo>
                      <a:pt x="86725" y="61008"/>
                    </a:lnTo>
                    <a:lnTo>
                      <a:pt x="87436" y="62390"/>
                    </a:lnTo>
                    <a:lnTo>
                      <a:pt x="85455" y="62174"/>
                    </a:lnTo>
                    <a:lnTo>
                      <a:pt x="85108" y="62521"/>
                    </a:lnTo>
                    <a:lnTo>
                      <a:pt x="85133" y="62895"/>
                    </a:lnTo>
                    <a:lnTo>
                      <a:pt x="85765" y="64303"/>
                    </a:lnTo>
                    <a:lnTo>
                      <a:pt x="86032" y="65339"/>
                    </a:lnTo>
                    <a:lnTo>
                      <a:pt x="86166" y="66466"/>
                    </a:lnTo>
                    <a:lnTo>
                      <a:pt x="86087" y="67376"/>
                    </a:lnTo>
                    <a:lnTo>
                      <a:pt x="85795" y="67973"/>
                    </a:lnTo>
                    <a:lnTo>
                      <a:pt x="85795" y="67973"/>
                    </a:lnTo>
                    <a:lnTo>
                      <a:pt x="85291" y="68379"/>
                    </a:lnTo>
                    <a:lnTo>
                      <a:pt x="85291" y="68379"/>
                    </a:lnTo>
                    <a:lnTo>
                      <a:pt x="82914" y="69067"/>
                    </a:lnTo>
                    <a:lnTo>
                      <a:pt x="81699" y="69977"/>
                    </a:lnTo>
                    <a:lnTo>
                      <a:pt x="80009" y="70508"/>
                    </a:lnTo>
                    <a:lnTo>
                      <a:pt x="77153" y="70318"/>
                    </a:lnTo>
                    <a:lnTo>
                      <a:pt x="76041" y="69879"/>
                    </a:lnTo>
                    <a:lnTo>
                      <a:pt x="75093" y="69034"/>
                    </a:lnTo>
                    <a:lnTo>
                      <a:pt x="74722" y="66872"/>
                    </a:lnTo>
                    <a:lnTo>
                      <a:pt x="74060" y="65712"/>
                    </a:lnTo>
                    <a:lnTo>
                      <a:pt x="73318" y="61669"/>
                    </a:lnTo>
                    <a:lnTo>
                      <a:pt x="73318" y="61669"/>
                    </a:lnTo>
                    <a:lnTo>
                      <a:pt x="72893" y="61008"/>
                    </a:lnTo>
                    <a:lnTo>
                      <a:pt x="72893" y="61008"/>
                    </a:lnTo>
                    <a:lnTo>
                      <a:pt x="71890" y="60162"/>
                    </a:lnTo>
                    <a:lnTo>
                      <a:pt x="69350" y="58564"/>
                    </a:lnTo>
                    <a:lnTo>
                      <a:pt x="67842" y="57155"/>
                    </a:lnTo>
                    <a:lnTo>
                      <a:pt x="67180" y="55458"/>
                    </a:lnTo>
                    <a:lnTo>
                      <a:pt x="66439" y="54613"/>
                    </a:lnTo>
                    <a:lnTo>
                      <a:pt x="65594" y="53951"/>
                    </a:lnTo>
                    <a:lnTo>
                      <a:pt x="58775" y="51723"/>
                    </a:lnTo>
                    <a:lnTo>
                      <a:pt x="58775" y="51723"/>
                    </a:lnTo>
                    <a:lnTo>
                      <a:pt x="56636" y="50498"/>
                    </a:lnTo>
                    <a:lnTo>
                      <a:pt x="56636" y="50498"/>
                    </a:lnTo>
                    <a:lnTo>
                      <a:pt x="56052" y="49902"/>
                    </a:lnTo>
                    <a:lnTo>
                      <a:pt x="55839" y="48676"/>
                    </a:lnTo>
                    <a:lnTo>
                      <a:pt x="55627" y="48427"/>
                    </a:lnTo>
                    <a:lnTo>
                      <a:pt x="53907" y="47831"/>
                    </a:lnTo>
                    <a:lnTo>
                      <a:pt x="53038" y="47327"/>
                    </a:lnTo>
                    <a:lnTo>
                      <a:pt x="51318" y="46010"/>
                    </a:lnTo>
                    <a:lnTo>
                      <a:pt x="51318" y="46010"/>
                    </a:lnTo>
                    <a:lnTo>
                      <a:pt x="50339" y="45007"/>
                    </a:lnTo>
                    <a:lnTo>
                      <a:pt x="50339" y="45007"/>
                    </a:lnTo>
                    <a:lnTo>
                      <a:pt x="49385" y="44188"/>
                    </a:lnTo>
                    <a:lnTo>
                      <a:pt x="48243" y="43696"/>
                    </a:lnTo>
                    <a:lnTo>
                      <a:pt x="51889" y="35840"/>
                    </a:lnTo>
                    <a:lnTo>
                      <a:pt x="52971" y="34648"/>
                    </a:lnTo>
                    <a:lnTo>
                      <a:pt x="53287" y="34772"/>
                    </a:lnTo>
                    <a:lnTo>
                      <a:pt x="53390" y="34523"/>
                    </a:lnTo>
                    <a:lnTo>
                      <a:pt x="53232" y="34366"/>
                    </a:lnTo>
                    <a:lnTo>
                      <a:pt x="53919" y="33770"/>
                    </a:lnTo>
                    <a:lnTo>
                      <a:pt x="53998" y="32826"/>
                    </a:lnTo>
                    <a:lnTo>
                      <a:pt x="54259" y="32761"/>
                    </a:lnTo>
                    <a:lnTo>
                      <a:pt x="54338" y="33010"/>
                    </a:lnTo>
                    <a:lnTo>
                      <a:pt x="54551" y="35270"/>
                    </a:lnTo>
                    <a:lnTo>
                      <a:pt x="54180" y="36024"/>
                    </a:lnTo>
                    <a:lnTo>
                      <a:pt x="53226" y="36024"/>
                    </a:lnTo>
                    <a:lnTo>
                      <a:pt x="53092" y="35644"/>
                    </a:lnTo>
                    <a:lnTo>
                      <a:pt x="52959" y="35644"/>
                    </a:lnTo>
                    <a:lnTo>
                      <a:pt x="52843" y="35939"/>
                    </a:lnTo>
                    <a:lnTo>
                      <a:pt x="52843" y="36214"/>
                    </a:lnTo>
                    <a:lnTo>
                      <a:pt x="53111" y="36659"/>
                    </a:lnTo>
                    <a:lnTo>
                      <a:pt x="53056" y="37636"/>
                    </a:lnTo>
                    <a:lnTo>
                      <a:pt x="52789" y="38828"/>
                    </a:lnTo>
                    <a:lnTo>
                      <a:pt x="52418" y="39582"/>
                    </a:lnTo>
                    <a:lnTo>
                      <a:pt x="52363" y="40243"/>
                    </a:lnTo>
                    <a:lnTo>
                      <a:pt x="52467" y="41062"/>
                    </a:lnTo>
                    <a:lnTo>
                      <a:pt x="52758" y="41154"/>
                    </a:lnTo>
                    <a:lnTo>
                      <a:pt x="52892" y="42471"/>
                    </a:lnTo>
                    <a:lnTo>
                      <a:pt x="53153" y="41626"/>
                    </a:lnTo>
                    <a:lnTo>
                      <a:pt x="53469" y="41501"/>
                    </a:lnTo>
                    <a:lnTo>
                      <a:pt x="54259" y="41940"/>
                    </a:lnTo>
                    <a:lnTo>
                      <a:pt x="54867" y="41849"/>
                    </a:lnTo>
                    <a:lnTo>
                      <a:pt x="55420" y="41469"/>
                    </a:lnTo>
                    <a:lnTo>
                      <a:pt x="55602" y="40997"/>
                    </a:lnTo>
                    <a:lnTo>
                      <a:pt x="57134" y="41246"/>
                    </a:lnTo>
                    <a:lnTo>
                      <a:pt x="57371" y="41023"/>
                    </a:lnTo>
                    <a:lnTo>
                      <a:pt x="57742" y="41056"/>
                    </a:lnTo>
                    <a:lnTo>
                      <a:pt x="58295" y="40394"/>
                    </a:lnTo>
                    <a:lnTo>
                      <a:pt x="58586" y="40394"/>
                    </a:lnTo>
                    <a:lnTo>
                      <a:pt x="58981" y="40800"/>
                    </a:lnTo>
                    <a:lnTo>
                      <a:pt x="59535" y="40925"/>
                    </a:lnTo>
                    <a:lnTo>
                      <a:pt x="61121" y="39791"/>
                    </a:lnTo>
                    <a:lnTo>
                      <a:pt x="60750" y="39542"/>
                    </a:lnTo>
                    <a:lnTo>
                      <a:pt x="60276" y="39922"/>
                    </a:lnTo>
                    <a:lnTo>
                      <a:pt x="59614" y="39988"/>
                    </a:lnTo>
                    <a:lnTo>
                      <a:pt x="59267" y="39673"/>
                    </a:lnTo>
                    <a:lnTo>
                      <a:pt x="59291" y="39234"/>
                    </a:lnTo>
                    <a:lnTo>
                      <a:pt x="59662" y="39300"/>
                    </a:lnTo>
                    <a:lnTo>
                      <a:pt x="59504" y="39077"/>
                    </a:lnTo>
                    <a:close/>
                    <a:moveTo>
                      <a:pt x="3337" y="4410"/>
                    </a:moveTo>
                    <a:lnTo>
                      <a:pt x="2674" y="4567"/>
                    </a:lnTo>
                    <a:lnTo>
                      <a:pt x="2328" y="5137"/>
                    </a:lnTo>
                    <a:lnTo>
                      <a:pt x="2170" y="4980"/>
                    </a:lnTo>
                    <a:lnTo>
                      <a:pt x="2170" y="4665"/>
                    </a:lnTo>
                    <a:lnTo>
                      <a:pt x="1617" y="4351"/>
                    </a:lnTo>
                    <a:lnTo>
                      <a:pt x="1483" y="4003"/>
                    </a:lnTo>
                    <a:lnTo>
                      <a:pt x="1088" y="4003"/>
                    </a:lnTo>
                    <a:lnTo>
                      <a:pt x="954" y="4285"/>
                    </a:lnTo>
                    <a:lnTo>
                      <a:pt x="662" y="4220"/>
                    </a:lnTo>
                    <a:lnTo>
                      <a:pt x="766" y="2962"/>
                    </a:lnTo>
                    <a:lnTo>
                      <a:pt x="213" y="2713"/>
                    </a:lnTo>
                    <a:lnTo>
                      <a:pt x="292" y="3342"/>
                    </a:lnTo>
                    <a:lnTo>
                      <a:pt x="134" y="3374"/>
                    </a:lnTo>
                    <a:lnTo>
                      <a:pt x="0" y="3217"/>
                    </a:lnTo>
                    <a:lnTo>
                      <a:pt x="0" y="2523"/>
                    </a:lnTo>
                    <a:lnTo>
                      <a:pt x="346" y="1795"/>
                    </a:lnTo>
                    <a:lnTo>
                      <a:pt x="796" y="1920"/>
                    </a:lnTo>
                    <a:lnTo>
                      <a:pt x="1483" y="1035"/>
                    </a:lnTo>
                    <a:lnTo>
                      <a:pt x="1538" y="786"/>
                    </a:lnTo>
                    <a:lnTo>
                      <a:pt x="2170" y="662"/>
                    </a:lnTo>
                    <a:lnTo>
                      <a:pt x="2273" y="223"/>
                    </a:lnTo>
                    <a:lnTo>
                      <a:pt x="2698" y="0"/>
                    </a:lnTo>
                    <a:lnTo>
                      <a:pt x="2990" y="0"/>
                    </a:lnTo>
                    <a:lnTo>
                      <a:pt x="3282" y="347"/>
                    </a:lnTo>
                    <a:lnTo>
                      <a:pt x="3598" y="347"/>
                    </a:lnTo>
                    <a:lnTo>
                      <a:pt x="3574" y="1134"/>
                    </a:lnTo>
                    <a:lnTo>
                      <a:pt x="3811" y="1166"/>
                    </a:lnTo>
                    <a:lnTo>
                      <a:pt x="3969" y="1514"/>
                    </a:lnTo>
                    <a:lnTo>
                      <a:pt x="3865" y="2018"/>
                    </a:lnTo>
                    <a:lnTo>
                      <a:pt x="4339" y="3374"/>
                    </a:lnTo>
                    <a:lnTo>
                      <a:pt x="4364" y="3879"/>
                    </a:lnTo>
                    <a:lnTo>
                      <a:pt x="4625" y="4161"/>
                    </a:lnTo>
                    <a:lnTo>
                      <a:pt x="4364" y="4757"/>
                    </a:lnTo>
                    <a:lnTo>
                      <a:pt x="3337" y="4410"/>
                    </a:lnTo>
                    <a:close/>
                    <a:moveTo>
                      <a:pt x="59820" y="35087"/>
                    </a:moveTo>
                    <a:lnTo>
                      <a:pt x="59583" y="35021"/>
                    </a:lnTo>
                    <a:lnTo>
                      <a:pt x="59267" y="34615"/>
                    </a:lnTo>
                    <a:lnTo>
                      <a:pt x="59133" y="34111"/>
                    </a:lnTo>
                    <a:lnTo>
                      <a:pt x="58921" y="33862"/>
                    </a:lnTo>
                    <a:lnTo>
                      <a:pt x="58131" y="33986"/>
                    </a:lnTo>
                    <a:lnTo>
                      <a:pt x="58131" y="33704"/>
                    </a:lnTo>
                    <a:lnTo>
                      <a:pt x="58477" y="33514"/>
                    </a:lnTo>
                    <a:lnTo>
                      <a:pt x="58027" y="33134"/>
                    </a:lnTo>
                    <a:lnTo>
                      <a:pt x="57894" y="33416"/>
                    </a:lnTo>
                    <a:lnTo>
                      <a:pt x="57468" y="33482"/>
                    </a:lnTo>
                    <a:lnTo>
                      <a:pt x="56860" y="33862"/>
                    </a:lnTo>
                    <a:lnTo>
                      <a:pt x="56490" y="34681"/>
                    </a:lnTo>
                    <a:lnTo>
                      <a:pt x="55985" y="35120"/>
                    </a:lnTo>
                    <a:lnTo>
                      <a:pt x="55378" y="35120"/>
                    </a:lnTo>
                    <a:lnTo>
                      <a:pt x="55323" y="35434"/>
                    </a:lnTo>
                    <a:lnTo>
                      <a:pt x="55165" y="35467"/>
                    </a:lnTo>
                    <a:lnTo>
                      <a:pt x="54873" y="35218"/>
                    </a:lnTo>
                    <a:lnTo>
                      <a:pt x="55639" y="34464"/>
                    </a:lnTo>
                    <a:lnTo>
                      <a:pt x="56405" y="33239"/>
                    </a:lnTo>
                    <a:lnTo>
                      <a:pt x="57116" y="32990"/>
                    </a:lnTo>
                    <a:lnTo>
                      <a:pt x="57960" y="32328"/>
                    </a:lnTo>
                    <a:lnTo>
                      <a:pt x="59358" y="31857"/>
                    </a:lnTo>
                    <a:lnTo>
                      <a:pt x="59808" y="31575"/>
                    </a:lnTo>
                    <a:lnTo>
                      <a:pt x="60179" y="31575"/>
                    </a:lnTo>
                    <a:lnTo>
                      <a:pt x="60075" y="31169"/>
                    </a:lnTo>
                    <a:lnTo>
                      <a:pt x="60787" y="31077"/>
                    </a:lnTo>
                    <a:lnTo>
                      <a:pt x="60890" y="31391"/>
                    </a:lnTo>
                    <a:lnTo>
                      <a:pt x="61151" y="31391"/>
                    </a:lnTo>
                    <a:lnTo>
                      <a:pt x="61656" y="30952"/>
                    </a:lnTo>
                    <a:lnTo>
                      <a:pt x="63345" y="30356"/>
                    </a:lnTo>
                    <a:lnTo>
                      <a:pt x="64822" y="28849"/>
                    </a:lnTo>
                    <a:lnTo>
                      <a:pt x="66141" y="27748"/>
                    </a:lnTo>
                    <a:lnTo>
                      <a:pt x="67143" y="27368"/>
                    </a:lnTo>
                    <a:lnTo>
                      <a:pt x="67198" y="27617"/>
                    </a:lnTo>
                    <a:lnTo>
                      <a:pt x="66590" y="27709"/>
                    </a:lnTo>
                    <a:lnTo>
                      <a:pt x="66724" y="27866"/>
                    </a:lnTo>
                    <a:lnTo>
                      <a:pt x="66621" y="28115"/>
                    </a:lnTo>
                    <a:lnTo>
                      <a:pt x="66141" y="28076"/>
                    </a:lnTo>
                    <a:lnTo>
                      <a:pt x="65557" y="28456"/>
                    </a:lnTo>
                    <a:lnTo>
                      <a:pt x="64554" y="29491"/>
                    </a:lnTo>
                    <a:lnTo>
                      <a:pt x="64184" y="30088"/>
                    </a:lnTo>
                    <a:lnTo>
                      <a:pt x="63813" y="30278"/>
                    </a:lnTo>
                    <a:lnTo>
                      <a:pt x="62780" y="31411"/>
                    </a:lnTo>
                    <a:lnTo>
                      <a:pt x="61431" y="31536"/>
                    </a:lnTo>
                    <a:lnTo>
                      <a:pt x="61698" y="32197"/>
                    </a:lnTo>
                    <a:lnTo>
                      <a:pt x="62282" y="32073"/>
                    </a:lnTo>
                    <a:lnTo>
                      <a:pt x="62464" y="32197"/>
                    </a:lnTo>
                    <a:lnTo>
                      <a:pt x="62464" y="32387"/>
                    </a:lnTo>
                    <a:lnTo>
                      <a:pt x="62148" y="32230"/>
                    </a:lnTo>
                    <a:lnTo>
                      <a:pt x="61753" y="32420"/>
                    </a:lnTo>
                    <a:lnTo>
                      <a:pt x="61279" y="32387"/>
                    </a:lnTo>
                    <a:lnTo>
                      <a:pt x="61224" y="31824"/>
                    </a:lnTo>
                    <a:lnTo>
                      <a:pt x="61066" y="31758"/>
                    </a:lnTo>
                    <a:lnTo>
                      <a:pt x="61066" y="32296"/>
                    </a:lnTo>
                    <a:lnTo>
                      <a:pt x="60932" y="32387"/>
                    </a:lnTo>
                    <a:lnTo>
                      <a:pt x="60483" y="32040"/>
                    </a:lnTo>
                    <a:lnTo>
                      <a:pt x="60270" y="32040"/>
                    </a:lnTo>
                    <a:lnTo>
                      <a:pt x="60215" y="32387"/>
                    </a:lnTo>
                    <a:lnTo>
                      <a:pt x="60823" y="32951"/>
                    </a:lnTo>
                    <a:lnTo>
                      <a:pt x="60878" y="33265"/>
                    </a:lnTo>
                    <a:lnTo>
                      <a:pt x="60483" y="33927"/>
                    </a:lnTo>
                    <a:lnTo>
                      <a:pt x="60057" y="34209"/>
                    </a:lnTo>
                    <a:lnTo>
                      <a:pt x="59504" y="33488"/>
                    </a:lnTo>
                    <a:lnTo>
                      <a:pt x="59188" y="33488"/>
                    </a:lnTo>
                    <a:lnTo>
                      <a:pt x="59164" y="33711"/>
                    </a:lnTo>
                    <a:lnTo>
                      <a:pt x="59875" y="34812"/>
                    </a:lnTo>
                    <a:lnTo>
                      <a:pt x="59930" y="35034"/>
                    </a:lnTo>
                    <a:lnTo>
                      <a:pt x="59820" y="35087"/>
                    </a:lnTo>
                    <a:close/>
                    <a:moveTo>
                      <a:pt x="53919" y="40525"/>
                    </a:moveTo>
                    <a:lnTo>
                      <a:pt x="53767" y="39994"/>
                    </a:lnTo>
                    <a:lnTo>
                      <a:pt x="53870" y="39116"/>
                    </a:lnTo>
                    <a:lnTo>
                      <a:pt x="53554" y="38455"/>
                    </a:lnTo>
                    <a:lnTo>
                      <a:pt x="53688" y="38238"/>
                    </a:lnTo>
                    <a:lnTo>
                      <a:pt x="53688" y="37315"/>
                    </a:lnTo>
                    <a:lnTo>
                      <a:pt x="53870" y="37033"/>
                    </a:lnTo>
                    <a:lnTo>
                      <a:pt x="53925" y="36279"/>
                    </a:lnTo>
                    <a:lnTo>
                      <a:pt x="54162" y="36188"/>
                    </a:lnTo>
                    <a:lnTo>
                      <a:pt x="54612" y="37033"/>
                    </a:lnTo>
                    <a:lnTo>
                      <a:pt x="54636" y="37596"/>
                    </a:lnTo>
                    <a:lnTo>
                      <a:pt x="54375" y="37721"/>
                    </a:lnTo>
                    <a:lnTo>
                      <a:pt x="54375" y="37944"/>
                    </a:lnTo>
                    <a:lnTo>
                      <a:pt x="54636" y="37976"/>
                    </a:lnTo>
                    <a:lnTo>
                      <a:pt x="54818" y="38481"/>
                    </a:lnTo>
                    <a:lnTo>
                      <a:pt x="55371" y="38985"/>
                    </a:lnTo>
                    <a:lnTo>
                      <a:pt x="55347" y="39962"/>
                    </a:lnTo>
                    <a:lnTo>
                      <a:pt x="55451" y="40184"/>
                    </a:lnTo>
                    <a:lnTo>
                      <a:pt x="54976" y="40564"/>
                    </a:lnTo>
                    <a:lnTo>
                      <a:pt x="54764" y="41003"/>
                    </a:lnTo>
                    <a:lnTo>
                      <a:pt x="54788" y="41384"/>
                    </a:lnTo>
                    <a:lnTo>
                      <a:pt x="54363" y="41384"/>
                    </a:lnTo>
                    <a:lnTo>
                      <a:pt x="54095" y="41102"/>
                    </a:lnTo>
                    <a:lnTo>
                      <a:pt x="54150" y="40663"/>
                    </a:lnTo>
                    <a:lnTo>
                      <a:pt x="53919" y="40525"/>
                    </a:lnTo>
                    <a:close/>
                    <a:moveTo>
                      <a:pt x="57310" y="35552"/>
                    </a:moveTo>
                    <a:lnTo>
                      <a:pt x="57657" y="34995"/>
                    </a:lnTo>
                    <a:lnTo>
                      <a:pt x="57073" y="34962"/>
                    </a:lnTo>
                    <a:lnTo>
                      <a:pt x="57128" y="34681"/>
                    </a:lnTo>
                    <a:lnTo>
                      <a:pt x="57681" y="34871"/>
                    </a:lnTo>
                    <a:lnTo>
                      <a:pt x="57997" y="34713"/>
                    </a:lnTo>
                    <a:lnTo>
                      <a:pt x="58501" y="34084"/>
                    </a:lnTo>
                    <a:lnTo>
                      <a:pt x="58769" y="34117"/>
                    </a:lnTo>
                    <a:lnTo>
                      <a:pt x="59030" y="34432"/>
                    </a:lnTo>
                    <a:lnTo>
                      <a:pt x="59054" y="35061"/>
                    </a:lnTo>
                    <a:lnTo>
                      <a:pt x="59370" y="35126"/>
                    </a:lnTo>
                    <a:lnTo>
                      <a:pt x="59504" y="35473"/>
                    </a:lnTo>
                    <a:lnTo>
                      <a:pt x="58447" y="36476"/>
                    </a:lnTo>
                    <a:lnTo>
                      <a:pt x="58234" y="37072"/>
                    </a:lnTo>
                    <a:lnTo>
                      <a:pt x="57760" y="37387"/>
                    </a:lnTo>
                    <a:lnTo>
                      <a:pt x="57018" y="37197"/>
                    </a:lnTo>
                    <a:lnTo>
                      <a:pt x="56593" y="36849"/>
                    </a:lnTo>
                    <a:lnTo>
                      <a:pt x="56648" y="36502"/>
                    </a:lnTo>
                    <a:lnTo>
                      <a:pt x="56994" y="36220"/>
                    </a:lnTo>
                    <a:lnTo>
                      <a:pt x="57310" y="35552"/>
                    </a:lnTo>
                    <a:close/>
                    <a:moveTo>
                      <a:pt x="58368" y="38075"/>
                    </a:moveTo>
                    <a:lnTo>
                      <a:pt x="58471" y="38166"/>
                    </a:lnTo>
                    <a:lnTo>
                      <a:pt x="57359" y="39483"/>
                    </a:lnTo>
                    <a:lnTo>
                      <a:pt x="56648" y="39293"/>
                    </a:lnTo>
                    <a:lnTo>
                      <a:pt x="56222" y="38697"/>
                    </a:lnTo>
                    <a:lnTo>
                      <a:pt x="56168" y="38225"/>
                    </a:lnTo>
                    <a:lnTo>
                      <a:pt x="56696" y="38134"/>
                    </a:lnTo>
                    <a:lnTo>
                      <a:pt x="57572" y="38356"/>
                    </a:lnTo>
                    <a:lnTo>
                      <a:pt x="58368" y="38075"/>
                    </a:lnTo>
                    <a:close/>
                    <a:moveTo>
                      <a:pt x="55961" y="39300"/>
                    </a:moveTo>
                    <a:lnTo>
                      <a:pt x="56198" y="39582"/>
                    </a:lnTo>
                    <a:lnTo>
                      <a:pt x="57547" y="39896"/>
                    </a:lnTo>
                    <a:lnTo>
                      <a:pt x="56514" y="40492"/>
                    </a:lnTo>
                    <a:lnTo>
                      <a:pt x="56168" y="40492"/>
                    </a:lnTo>
                    <a:lnTo>
                      <a:pt x="55931" y="40401"/>
                    </a:lnTo>
                    <a:lnTo>
                      <a:pt x="55852" y="39962"/>
                    </a:lnTo>
                    <a:lnTo>
                      <a:pt x="55797" y="39208"/>
                    </a:lnTo>
                    <a:lnTo>
                      <a:pt x="55961" y="393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D58D62C-CBFD-84C4-5D7F-26B613D4B201}"/>
                  </a:ext>
                </a:extLst>
              </p:cNvPr>
              <p:cNvSpPr/>
              <p:nvPr/>
            </p:nvSpPr>
            <p:spPr>
              <a:xfrm rot="21318980">
                <a:off x="9290630" y="2757588"/>
                <a:ext cx="13030" cy="19394"/>
              </a:xfrm>
              <a:custGeom>
                <a:avLst/>
                <a:gdLst>
                  <a:gd name="connsiteX0" fmla="*/ 12884 w 13030"/>
                  <a:gd name="connsiteY0" fmla="*/ 8570 h 19394"/>
                  <a:gd name="connsiteX1" fmla="*/ 13030 w 13030"/>
                  <a:gd name="connsiteY1" fmla="*/ 11696 h 19394"/>
                  <a:gd name="connsiteX2" fmla="*/ 12659 w 13030"/>
                  <a:gd name="connsiteY2" fmla="*/ 12449 h 19394"/>
                  <a:gd name="connsiteX3" fmla="*/ 12556 w 13030"/>
                  <a:gd name="connsiteY3" fmla="*/ 13982 h 19394"/>
                  <a:gd name="connsiteX4" fmla="*/ 12556 w 13030"/>
                  <a:gd name="connsiteY4" fmla="*/ 13982 h 19394"/>
                  <a:gd name="connsiteX5" fmla="*/ 12422 w 13030"/>
                  <a:gd name="connsiteY5" fmla="*/ 14670 h 19394"/>
                  <a:gd name="connsiteX6" fmla="*/ 12422 w 13030"/>
                  <a:gd name="connsiteY6" fmla="*/ 14670 h 19394"/>
                  <a:gd name="connsiteX7" fmla="*/ 11790 w 13030"/>
                  <a:gd name="connsiteY7" fmla="*/ 15640 h 19394"/>
                  <a:gd name="connsiteX8" fmla="*/ 10757 w 13030"/>
                  <a:gd name="connsiteY8" fmla="*/ 16145 h 19394"/>
                  <a:gd name="connsiteX9" fmla="*/ 8247 w 13030"/>
                  <a:gd name="connsiteY9" fmla="*/ 17802 h 19394"/>
                  <a:gd name="connsiteX10" fmla="*/ 6953 w 13030"/>
                  <a:gd name="connsiteY10" fmla="*/ 19178 h 19394"/>
                  <a:gd name="connsiteX11" fmla="*/ 6290 w 13030"/>
                  <a:gd name="connsiteY11" fmla="*/ 19394 h 19394"/>
                  <a:gd name="connsiteX12" fmla="*/ 5603 w 13030"/>
                  <a:gd name="connsiteY12" fmla="*/ 19394 h 19394"/>
                  <a:gd name="connsiteX13" fmla="*/ 2194 w 13030"/>
                  <a:gd name="connsiteY13" fmla="*/ 18674 h 19394"/>
                  <a:gd name="connsiteX14" fmla="*/ 1215 w 13030"/>
                  <a:gd name="connsiteY14" fmla="*/ 18202 h 19394"/>
                  <a:gd name="connsiteX15" fmla="*/ 899 w 13030"/>
                  <a:gd name="connsiteY15" fmla="*/ 17855 h 19394"/>
                  <a:gd name="connsiteX16" fmla="*/ 662 w 13030"/>
                  <a:gd name="connsiteY16" fmla="*/ 16977 h 19394"/>
                  <a:gd name="connsiteX17" fmla="*/ 0 w 13030"/>
                  <a:gd name="connsiteY17" fmla="*/ 11525 h 19394"/>
                  <a:gd name="connsiteX18" fmla="*/ 632 w 13030"/>
                  <a:gd name="connsiteY18" fmla="*/ 9927 h 19394"/>
                  <a:gd name="connsiteX19" fmla="*/ 632 w 13030"/>
                  <a:gd name="connsiteY19" fmla="*/ 9927 h 19394"/>
                  <a:gd name="connsiteX20" fmla="*/ 814 w 13030"/>
                  <a:gd name="connsiteY20" fmla="*/ 9206 h 19394"/>
                  <a:gd name="connsiteX21" fmla="*/ 814 w 13030"/>
                  <a:gd name="connsiteY21" fmla="*/ 9206 h 19394"/>
                  <a:gd name="connsiteX22" fmla="*/ 2401 w 13030"/>
                  <a:gd name="connsiteY22" fmla="*/ 9206 h 19394"/>
                  <a:gd name="connsiteX23" fmla="*/ 2401 w 13030"/>
                  <a:gd name="connsiteY23" fmla="*/ 9206 h 19394"/>
                  <a:gd name="connsiteX24" fmla="*/ 3561 w 13030"/>
                  <a:gd name="connsiteY24" fmla="*/ 8891 h 19394"/>
                  <a:gd name="connsiteX25" fmla="*/ 5938 w 13030"/>
                  <a:gd name="connsiteY25" fmla="*/ 7640 h 19394"/>
                  <a:gd name="connsiteX26" fmla="*/ 5938 w 13030"/>
                  <a:gd name="connsiteY26" fmla="*/ 7640 h 19394"/>
                  <a:gd name="connsiteX27" fmla="*/ 6254 w 13030"/>
                  <a:gd name="connsiteY27" fmla="*/ 6854 h 19394"/>
                  <a:gd name="connsiteX28" fmla="*/ 6387 w 13030"/>
                  <a:gd name="connsiteY28" fmla="*/ 4750 h 19394"/>
                  <a:gd name="connsiteX29" fmla="*/ 6387 w 13030"/>
                  <a:gd name="connsiteY29" fmla="*/ 4750 h 19394"/>
                  <a:gd name="connsiteX30" fmla="*/ 6600 w 13030"/>
                  <a:gd name="connsiteY30" fmla="*/ 3715 h 19394"/>
                  <a:gd name="connsiteX31" fmla="*/ 7050 w 13030"/>
                  <a:gd name="connsiteY31" fmla="*/ 3027 h 19394"/>
                  <a:gd name="connsiteX32" fmla="*/ 7840 w 13030"/>
                  <a:gd name="connsiteY32" fmla="*/ 2464 h 19394"/>
                  <a:gd name="connsiteX33" fmla="*/ 10587 w 13030"/>
                  <a:gd name="connsiteY33" fmla="*/ 1461 h 19394"/>
                  <a:gd name="connsiteX34" fmla="*/ 11432 w 13030"/>
                  <a:gd name="connsiteY34" fmla="*/ 957 h 19394"/>
                  <a:gd name="connsiteX35" fmla="*/ 12410 w 13030"/>
                  <a:gd name="connsiteY35" fmla="*/ 0 h 19394"/>
                  <a:gd name="connsiteX36" fmla="*/ 12696 w 13030"/>
                  <a:gd name="connsiteY36" fmla="*/ 3211 h 19394"/>
                  <a:gd name="connsiteX37" fmla="*/ 12167 w 13030"/>
                  <a:gd name="connsiteY37" fmla="*/ 6074 h 19394"/>
                  <a:gd name="connsiteX38" fmla="*/ 12167 w 13030"/>
                  <a:gd name="connsiteY38" fmla="*/ 6074 h 19394"/>
                  <a:gd name="connsiteX39" fmla="*/ 12884 w 13030"/>
                  <a:gd name="connsiteY39" fmla="*/ 8570 h 19394"/>
                  <a:gd name="connsiteX40" fmla="*/ 10052 w 13030"/>
                  <a:gd name="connsiteY40" fmla="*/ 12960 h 19394"/>
                  <a:gd name="connsiteX41" fmla="*/ 10052 w 13030"/>
                  <a:gd name="connsiteY41" fmla="*/ 11244 h 19394"/>
                  <a:gd name="connsiteX42" fmla="*/ 8460 w 13030"/>
                  <a:gd name="connsiteY42" fmla="*/ 10477 h 19394"/>
                  <a:gd name="connsiteX43" fmla="*/ 8460 w 13030"/>
                  <a:gd name="connsiteY43" fmla="*/ 10477 h 19394"/>
                  <a:gd name="connsiteX44" fmla="*/ 6868 w 13030"/>
                  <a:gd name="connsiteY44" fmla="*/ 11624 h 19394"/>
                  <a:gd name="connsiteX45" fmla="*/ 6868 w 13030"/>
                  <a:gd name="connsiteY45" fmla="*/ 13150 h 19394"/>
                  <a:gd name="connsiteX46" fmla="*/ 8460 w 13030"/>
                  <a:gd name="connsiteY46" fmla="*/ 13917 h 19394"/>
                  <a:gd name="connsiteX47" fmla="*/ 10052 w 13030"/>
                  <a:gd name="connsiteY47" fmla="*/ 12960 h 1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3030" h="19394">
                    <a:moveTo>
                      <a:pt x="12884" y="8570"/>
                    </a:moveTo>
                    <a:lnTo>
                      <a:pt x="13030" y="11696"/>
                    </a:lnTo>
                    <a:lnTo>
                      <a:pt x="12659" y="12449"/>
                    </a:lnTo>
                    <a:lnTo>
                      <a:pt x="12556" y="13982"/>
                    </a:lnTo>
                    <a:lnTo>
                      <a:pt x="12556" y="13982"/>
                    </a:lnTo>
                    <a:lnTo>
                      <a:pt x="12422" y="14670"/>
                    </a:lnTo>
                    <a:lnTo>
                      <a:pt x="12422" y="14670"/>
                    </a:lnTo>
                    <a:lnTo>
                      <a:pt x="11790" y="15640"/>
                    </a:lnTo>
                    <a:lnTo>
                      <a:pt x="10757" y="16145"/>
                    </a:lnTo>
                    <a:lnTo>
                      <a:pt x="8247" y="17802"/>
                    </a:lnTo>
                    <a:lnTo>
                      <a:pt x="6953" y="19178"/>
                    </a:lnTo>
                    <a:lnTo>
                      <a:pt x="6290" y="19394"/>
                    </a:lnTo>
                    <a:lnTo>
                      <a:pt x="5603" y="19394"/>
                    </a:lnTo>
                    <a:lnTo>
                      <a:pt x="2194" y="18674"/>
                    </a:lnTo>
                    <a:lnTo>
                      <a:pt x="1215" y="18202"/>
                    </a:lnTo>
                    <a:lnTo>
                      <a:pt x="899" y="17855"/>
                    </a:lnTo>
                    <a:lnTo>
                      <a:pt x="662" y="16977"/>
                    </a:lnTo>
                    <a:lnTo>
                      <a:pt x="0" y="11525"/>
                    </a:lnTo>
                    <a:lnTo>
                      <a:pt x="632" y="9927"/>
                    </a:lnTo>
                    <a:lnTo>
                      <a:pt x="632" y="9927"/>
                    </a:lnTo>
                    <a:lnTo>
                      <a:pt x="814" y="9206"/>
                    </a:lnTo>
                    <a:lnTo>
                      <a:pt x="814" y="9206"/>
                    </a:lnTo>
                    <a:lnTo>
                      <a:pt x="2401" y="9206"/>
                    </a:lnTo>
                    <a:lnTo>
                      <a:pt x="2401" y="9206"/>
                    </a:lnTo>
                    <a:lnTo>
                      <a:pt x="3561" y="8891"/>
                    </a:lnTo>
                    <a:lnTo>
                      <a:pt x="5938" y="7640"/>
                    </a:lnTo>
                    <a:lnTo>
                      <a:pt x="5938" y="7640"/>
                    </a:lnTo>
                    <a:lnTo>
                      <a:pt x="6254" y="6854"/>
                    </a:lnTo>
                    <a:lnTo>
                      <a:pt x="6387" y="4750"/>
                    </a:lnTo>
                    <a:lnTo>
                      <a:pt x="6387" y="4750"/>
                    </a:lnTo>
                    <a:lnTo>
                      <a:pt x="6600" y="3715"/>
                    </a:lnTo>
                    <a:lnTo>
                      <a:pt x="7050" y="3027"/>
                    </a:lnTo>
                    <a:lnTo>
                      <a:pt x="7840" y="2464"/>
                    </a:lnTo>
                    <a:lnTo>
                      <a:pt x="10587" y="1461"/>
                    </a:lnTo>
                    <a:lnTo>
                      <a:pt x="11432" y="957"/>
                    </a:lnTo>
                    <a:lnTo>
                      <a:pt x="12410" y="0"/>
                    </a:lnTo>
                    <a:lnTo>
                      <a:pt x="12696" y="3211"/>
                    </a:lnTo>
                    <a:lnTo>
                      <a:pt x="12167" y="6074"/>
                    </a:lnTo>
                    <a:lnTo>
                      <a:pt x="12167" y="6074"/>
                    </a:lnTo>
                    <a:lnTo>
                      <a:pt x="12884" y="8570"/>
                    </a:lnTo>
                    <a:close/>
                    <a:moveTo>
                      <a:pt x="10052" y="12960"/>
                    </a:moveTo>
                    <a:lnTo>
                      <a:pt x="10052" y="11244"/>
                    </a:lnTo>
                    <a:lnTo>
                      <a:pt x="8460" y="10477"/>
                    </a:lnTo>
                    <a:lnTo>
                      <a:pt x="8460" y="10477"/>
                    </a:lnTo>
                    <a:lnTo>
                      <a:pt x="6868" y="11624"/>
                    </a:lnTo>
                    <a:lnTo>
                      <a:pt x="6868" y="13150"/>
                    </a:lnTo>
                    <a:lnTo>
                      <a:pt x="8460" y="13917"/>
                    </a:lnTo>
                    <a:lnTo>
                      <a:pt x="10052" y="1296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2C4AEF4-4D99-0432-F78C-7120A6579E50}"/>
                  </a:ext>
                </a:extLst>
              </p:cNvPr>
              <p:cNvSpPr/>
              <p:nvPr/>
            </p:nvSpPr>
            <p:spPr>
              <a:xfrm rot="21318980">
                <a:off x="9274728" y="2815148"/>
                <a:ext cx="11717" cy="16144"/>
              </a:xfrm>
              <a:custGeom>
                <a:avLst/>
                <a:gdLst>
                  <a:gd name="connsiteX0" fmla="*/ 7208 w 11717"/>
                  <a:gd name="connsiteY0" fmla="*/ 16145 h 16144"/>
                  <a:gd name="connsiteX1" fmla="*/ 6837 w 11717"/>
                  <a:gd name="connsiteY1" fmla="*/ 15765 h 16144"/>
                  <a:gd name="connsiteX2" fmla="*/ 6722 w 11717"/>
                  <a:gd name="connsiteY2" fmla="*/ 14814 h 16144"/>
                  <a:gd name="connsiteX3" fmla="*/ 6497 w 11717"/>
                  <a:gd name="connsiteY3" fmla="*/ 14644 h 16144"/>
                  <a:gd name="connsiteX4" fmla="*/ 6764 w 11717"/>
                  <a:gd name="connsiteY4" fmla="*/ 14087 h 16144"/>
                  <a:gd name="connsiteX5" fmla="*/ 6630 w 11717"/>
                  <a:gd name="connsiteY5" fmla="*/ 13760 h 16144"/>
                  <a:gd name="connsiteX6" fmla="*/ 6029 w 11717"/>
                  <a:gd name="connsiteY6" fmla="*/ 13275 h 16144"/>
                  <a:gd name="connsiteX7" fmla="*/ 5421 w 11717"/>
                  <a:gd name="connsiteY7" fmla="*/ 12403 h 16144"/>
                  <a:gd name="connsiteX8" fmla="*/ 4333 w 11717"/>
                  <a:gd name="connsiteY8" fmla="*/ 10012 h 16144"/>
                  <a:gd name="connsiteX9" fmla="*/ 4163 w 11717"/>
                  <a:gd name="connsiteY9" fmla="*/ 9376 h 16144"/>
                  <a:gd name="connsiteX10" fmla="*/ 4260 w 11717"/>
                  <a:gd name="connsiteY10" fmla="*/ 7253 h 16144"/>
                  <a:gd name="connsiteX11" fmla="*/ 4054 w 11717"/>
                  <a:gd name="connsiteY11" fmla="*/ 6906 h 16144"/>
                  <a:gd name="connsiteX12" fmla="*/ 1483 w 11717"/>
                  <a:gd name="connsiteY12" fmla="*/ 4587 h 16144"/>
                  <a:gd name="connsiteX13" fmla="*/ 942 w 11717"/>
                  <a:gd name="connsiteY13" fmla="*/ 3787 h 16144"/>
                  <a:gd name="connsiteX14" fmla="*/ 128 w 11717"/>
                  <a:gd name="connsiteY14" fmla="*/ 2156 h 16144"/>
                  <a:gd name="connsiteX15" fmla="*/ 0 w 11717"/>
                  <a:gd name="connsiteY15" fmla="*/ 1461 h 16144"/>
                  <a:gd name="connsiteX16" fmla="*/ 146 w 11717"/>
                  <a:gd name="connsiteY16" fmla="*/ 963 h 16144"/>
                  <a:gd name="connsiteX17" fmla="*/ 535 w 11717"/>
                  <a:gd name="connsiteY17" fmla="*/ 505 h 16144"/>
                  <a:gd name="connsiteX18" fmla="*/ 1617 w 11717"/>
                  <a:gd name="connsiteY18" fmla="*/ 39 h 16144"/>
                  <a:gd name="connsiteX19" fmla="*/ 2285 w 11717"/>
                  <a:gd name="connsiteY19" fmla="*/ 0 h 16144"/>
                  <a:gd name="connsiteX20" fmla="*/ 3136 w 11717"/>
                  <a:gd name="connsiteY20" fmla="*/ 242 h 16144"/>
                  <a:gd name="connsiteX21" fmla="*/ 4242 w 11717"/>
                  <a:gd name="connsiteY21" fmla="*/ 885 h 16144"/>
                  <a:gd name="connsiteX22" fmla="*/ 4698 w 11717"/>
                  <a:gd name="connsiteY22" fmla="*/ 1527 h 16144"/>
                  <a:gd name="connsiteX23" fmla="*/ 6740 w 11717"/>
                  <a:gd name="connsiteY23" fmla="*/ 3066 h 16144"/>
                  <a:gd name="connsiteX24" fmla="*/ 7645 w 11717"/>
                  <a:gd name="connsiteY24" fmla="*/ 4324 h 16144"/>
                  <a:gd name="connsiteX25" fmla="*/ 9760 w 11717"/>
                  <a:gd name="connsiteY25" fmla="*/ 6133 h 16144"/>
                  <a:gd name="connsiteX26" fmla="*/ 11237 w 11717"/>
                  <a:gd name="connsiteY26" fmla="*/ 7948 h 16144"/>
                  <a:gd name="connsiteX27" fmla="*/ 11717 w 11717"/>
                  <a:gd name="connsiteY27" fmla="*/ 8098 h 16144"/>
                  <a:gd name="connsiteX28" fmla="*/ 11717 w 11717"/>
                  <a:gd name="connsiteY28" fmla="*/ 8098 h 16144"/>
                  <a:gd name="connsiteX29" fmla="*/ 10131 w 11717"/>
                  <a:gd name="connsiteY29" fmla="*/ 12567 h 1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717" h="16144">
                    <a:moveTo>
                      <a:pt x="7208" y="16145"/>
                    </a:moveTo>
                    <a:lnTo>
                      <a:pt x="6837" y="15765"/>
                    </a:lnTo>
                    <a:lnTo>
                      <a:pt x="6722" y="14814"/>
                    </a:lnTo>
                    <a:lnTo>
                      <a:pt x="6497" y="14644"/>
                    </a:lnTo>
                    <a:lnTo>
                      <a:pt x="6764" y="14087"/>
                    </a:lnTo>
                    <a:lnTo>
                      <a:pt x="6630" y="13760"/>
                    </a:lnTo>
                    <a:lnTo>
                      <a:pt x="6029" y="13275"/>
                    </a:lnTo>
                    <a:lnTo>
                      <a:pt x="5421" y="12403"/>
                    </a:lnTo>
                    <a:lnTo>
                      <a:pt x="4333" y="10012"/>
                    </a:lnTo>
                    <a:lnTo>
                      <a:pt x="4163" y="9376"/>
                    </a:lnTo>
                    <a:lnTo>
                      <a:pt x="4260" y="7253"/>
                    </a:lnTo>
                    <a:lnTo>
                      <a:pt x="4054" y="6906"/>
                    </a:lnTo>
                    <a:lnTo>
                      <a:pt x="1483" y="4587"/>
                    </a:lnTo>
                    <a:lnTo>
                      <a:pt x="942" y="3787"/>
                    </a:lnTo>
                    <a:lnTo>
                      <a:pt x="128" y="2156"/>
                    </a:lnTo>
                    <a:lnTo>
                      <a:pt x="0" y="1461"/>
                    </a:lnTo>
                    <a:lnTo>
                      <a:pt x="146" y="963"/>
                    </a:lnTo>
                    <a:lnTo>
                      <a:pt x="535" y="505"/>
                    </a:lnTo>
                    <a:lnTo>
                      <a:pt x="1617" y="39"/>
                    </a:lnTo>
                    <a:lnTo>
                      <a:pt x="2285" y="0"/>
                    </a:lnTo>
                    <a:lnTo>
                      <a:pt x="3136" y="242"/>
                    </a:lnTo>
                    <a:lnTo>
                      <a:pt x="4242" y="885"/>
                    </a:lnTo>
                    <a:lnTo>
                      <a:pt x="4698" y="1527"/>
                    </a:lnTo>
                    <a:lnTo>
                      <a:pt x="6740" y="3066"/>
                    </a:lnTo>
                    <a:lnTo>
                      <a:pt x="7645" y="4324"/>
                    </a:lnTo>
                    <a:lnTo>
                      <a:pt x="9760" y="6133"/>
                    </a:lnTo>
                    <a:lnTo>
                      <a:pt x="11237" y="7948"/>
                    </a:lnTo>
                    <a:lnTo>
                      <a:pt x="11717" y="8098"/>
                    </a:lnTo>
                    <a:lnTo>
                      <a:pt x="11717" y="8098"/>
                    </a:lnTo>
                    <a:lnTo>
                      <a:pt x="10131" y="125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BFB9B48-F5E6-B89A-A23D-79D113106B8C}"/>
                  </a:ext>
                </a:extLst>
              </p:cNvPr>
              <p:cNvSpPr/>
              <p:nvPr/>
            </p:nvSpPr>
            <p:spPr>
              <a:xfrm rot="21318980">
                <a:off x="9297226" y="2804060"/>
                <a:ext cx="10374" cy="6263"/>
              </a:xfrm>
              <a:custGeom>
                <a:avLst/>
                <a:gdLst>
                  <a:gd name="connsiteX0" fmla="*/ 10374 w 10374"/>
                  <a:gd name="connsiteY0" fmla="*/ 6264 h 6263"/>
                  <a:gd name="connsiteX1" fmla="*/ 9918 w 10374"/>
                  <a:gd name="connsiteY1" fmla="*/ 5897 h 6263"/>
                  <a:gd name="connsiteX2" fmla="*/ 9918 w 10374"/>
                  <a:gd name="connsiteY2" fmla="*/ 5897 h 6263"/>
                  <a:gd name="connsiteX3" fmla="*/ 8326 w 10374"/>
                  <a:gd name="connsiteY3" fmla="*/ 5517 h 6263"/>
                  <a:gd name="connsiteX4" fmla="*/ 5846 w 10374"/>
                  <a:gd name="connsiteY4" fmla="*/ 5327 h 6263"/>
                  <a:gd name="connsiteX5" fmla="*/ 3306 w 10374"/>
                  <a:gd name="connsiteY5" fmla="*/ 5720 h 6263"/>
                  <a:gd name="connsiteX6" fmla="*/ 3367 w 10374"/>
                  <a:gd name="connsiteY6" fmla="*/ 5327 h 6263"/>
                  <a:gd name="connsiteX7" fmla="*/ 1775 w 10374"/>
                  <a:gd name="connsiteY7" fmla="*/ 4370 h 6263"/>
                  <a:gd name="connsiteX8" fmla="*/ 176 w 10374"/>
                  <a:gd name="connsiteY8" fmla="*/ 3800 h 6263"/>
                  <a:gd name="connsiteX9" fmla="*/ 176 w 10374"/>
                  <a:gd name="connsiteY9" fmla="*/ 3800 h 6263"/>
                  <a:gd name="connsiteX10" fmla="*/ 0 w 10374"/>
                  <a:gd name="connsiteY10" fmla="*/ 1697 h 6263"/>
                  <a:gd name="connsiteX11" fmla="*/ 0 w 10374"/>
                  <a:gd name="connsiteY11" fmla="*/ 1697 h 6263"/>
                  <a:gd name="connsiteX12" fmla="*/ 1386 w 10374"/>
                  <a:gd name="connsiteY12" fmla="*/ 0 h 6263"/>
                  <a:gd name="connsiteX13" fmla="*/ 4607 w 10374"/>
                  <a:gd name="connsiteY13" fmla="*/ 170 h 6263"/>
                  <a:gd name="connsiteX14" fmla="*/ 6023 w 10374"/>
                  <a:gd name="connsiteY14" fmla="*/ 747 h 6263"/>
                  <a:gd name="connsiteX15" fmla="*/ 8679 w 10374"/>
                  <a:gd name="connsiteY15" fmla="*/ 1127 h 6263"/>
                  <a:gd name="connsiteX16" fmla="*/ 9937 w 10374"/>
                  <a:gd name="connsiteY16" fmla="*/ 1926 h 6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374" h="6263">
                    <a:moveTo>
                      <a:pt x="10374" y="6264"/>
                    </a:moveTo>
                    <a:lnTo>
                      <a:pt x="9918" y="5897"/>
                    </a:lnTo>
                    <a:lnTo>
                      <a:pt x="9918" y="5897"/>
                    </a:lnTo>
                    <a:lnTo>
                      <a:pt x="8326" y="5517"/>
                    </a:lnTo>
                    <a:lnTo>
                      <a:pt x="5846" y="5327"/>
                    </a:lnTo>
                    <a:lnTo>
                      <a:pt x="3306" y="5720"/>
                    </a:lnTo>
                    <a:lnTo>
                      <a:pt x="3367" y="5327"/>
                    </a:lnTo>
                    <a:lnTo>
                      <a:pt x="1775" y="4370"/>
                    </a:lnTo>
                    <a:lnTo>
                      <a:pt x="176" y="3800"/>
                    </a:lnTo>
                    <a:lnTo>
                      <a:pt x="176" y="3800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1386" y="0"/>
                    </a:lnTo>
                    <a:lnTo>
                      <a:pt x="4607" y="170"/>
                    </a:lnTo>
                    <a:lnTo>
                      <a:pt x="6023" y="747"/>
                    </a:lnTo>
                    <a:lnTo>
                      <a:pt x="8679" y="1127"/>
                    </a:lnTo>
                    <a:lnTo>
                      <a:pt x="9937" y="192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17" name="Google Shape;718;p4">
            <a:extLst>
              <a:ext uri="{FF2B5EF4-FFF2-40B4-BE49-F238E27FC236}">
                <a16:creationId xmlns:a16="http://schemas.microsoft.com/office/drawing/2014/main" id="{674DDF60-76A9-EAB1-5D93-5419B9BB1257}"/>
              </a:ext>
            </a:extLst>
          </p:cNvPr>
          <p:cNvSpPr txBox="1">
            <a:spLocks/>
          </p:cNvSpPr>
          <p:nvPr/>
        </p:nvSpPr>
        <p:spPr>
          <a:xfrm>
            <a:off x="0" y="421475"/>
            <a:ext cx="5544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 b="0" i="0" u="none" strike="noStrike" cap="none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/>
                </a:solidFill>
              </a:rPr>
              <a:t>Primary Locations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006090-D9F1-7BF8-81AA-149850EBF39C}"/>
              </a:ext>
            </a:extLst>
          </p:cNvPr>
          <p:cNvCxnSpPr>
            <a:cxnSpLocks/>
          </p:cNvCxnSpPr>
          <p:nvPr/>
        </p:nvCxnSpPr>
        <p:spPr>
          <a:xfrm flipH="1" flipV="1">
            <a:off x="548824" y="1794087"/>
            <a:ext cx="333620" cy="18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AED317-30DA-41E7-FFB6-1F6F365EBEEB}"/>
              </a:ext>
            </a:extLst>
          </p:cNvPr>
          <p:cNvSpPr txBox="1"/>
          <p:nvPr/>
        </p:nvSpPr>
        <p:spPr>
          <a:xfrm rot="19236907">
            <a:off x="54903" y="1538724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Casablanca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BFAC5-C709-106F-65E2-7A89E32A8EDD}"/>
              </a:ext>
            </a:extLst>
          </p:cNvPr>
          <p:cNvCxnSpPr/>
          <p:nvPr/>
        </p:nvCxnSpPr>
        <p:spPr>
          <a:xfrm flipV="1">
            <a:off x="4493894" y="1861761"/>
            <a:ext cx="0" cy="37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036E83-EB1A-E329-127C-E58E38A388C8}"/>
              </a:ext>
            </a:extLst>
          </p:cNvPr>
          <p:cNvSpPr txBox="1"/>
          <p:nvPr/>
        </p:nvSpPr>
        <p:spPr>
          <a:xfrm>
            <a:off x="4201766" y="16446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Cairo</a:t>
            </a:r>
            <a:endParaRPr lang="en-IN" dirty="0">
              <a:latin typeface="Jost" panose="020B0604020202020204" charset="0"/>
              <a:ea typeface="Jost" panose="020B060402020202020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74FFC-BD2B-64ED-F7A3-3D6FB370C28E}"/>
              </a:ext>
            </a:extLst>
          </p:cNvPr>
          <p:cNvCxnSpPr>
            <a:cxnSpLocks/>
            <a:stCxn id="5" idx="123"/>
          </p:cNvCxnSpPr>
          <p:nvPr/>
        </p:nvCxnSpPr>
        <p:spPr>
          <a:xfrm>
            <a:off x="6749944" y="2793030"/>
            <a:ext cx="238021" cy="2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4A0451-0ECC-362B-A293-42E8BE77ED17}"/>
              </a:ext>
            </a:extLst>
          </p:cNvPr>
          <p:cNvSpPr txBox="1"/>
          <p:nvPr/>
        </p:nvSpPr>
        <p:spPr>
          <a:xfrm rot="416038">
            <a:off x="6894823" y="273103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Jost" panose="020B0604020202020204" charset="0"/>
                <a:ea typeface="Jost" panose="020B0604020202020204" charset="0"/>
              </a:rPr>
              <a:t>Dubai</a:t>
            </a:r>
            <a:endParaRPr lang="en-IN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66CC70-0851-8392-665D-EBC1DC7C0352}"/>
              </a:ext>
            </a:extLst>
          </p:cNvPr>
          <p:cNvSpPr txBox="1"/>
          <p:nvPr/>
        </p:nvSpPr>
        <p:spPr>
          <a:xfrm>
            <a:off x="914061" y="3744753"/>
            <a:ext cx="3340079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Dubai (UAE)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Both business lines.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📈 High Talent density. (Luxury and CPG)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English Primary, Arabic, Hindi, Urdu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Structured Visa; Golden Visa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Possible corporate tax but no PIT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Emiratisation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Flexibility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🔍 LinkedIn, Bayt, Naukrigulf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Midlevel Candidates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Up to 40% KAM are expatriate and mostly male dominance in senior roles but efforts to increase female %</a:t>
            </a:r>
            <a:endParaRPr lang="en-IN" sz="1600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F27D84-70EE-8326-5DBE-7039676B1798}"/>
              </a:ext>
            </a:extLst>
          </p:cNvPr>
          <p:cNvSpPr txBox="1"/>
          <p:nvPr/>
        </p:nvSpPr>
        <p:spPr>
          <a:xfrm>
            <a:off x="4369270" y="3744753"/>
            <a:ext cx="350241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Casablanca (Morocco)</a:t>
            </a:r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 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Both Business Lines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📈 Bilingual Talent Pool Ideal for NA Market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French, Arabic dominant, English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Work permit &amp; RP needed 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IT 38%, SS by employer 25% and by employee 7%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Top priority to local talent 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44 hours over 6 days a week</a:t>
            </a:r>
          </a:p>
          <a:p>
            <a:r>
              <a:rPr lang="en-US" sz="1000" dirty="0">
                <a:latin typeface="Jost" panose="020B0604020202020204" charset="0"/>
                <a:ea typeface="Jost" panose="020B0604020202020204" charset="0"/>
              </a:rPr>
              <a:t>🔍 LinkedIn, Bayt, Naukrigulf, and other.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endParaRPr lang="en-IN" sz="1000" b="1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  <a:br>
              <a:rPr lang="en-IN" sz="1000" dirty="0">
                <a:latin typeface="Jost" panose="020B0604020202020204" charset="0"/>
                <a:ea typeface="Jost" panose="020B0604020202020204" charset="0"/>
              </a:rPr>
            </a:br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Junior to Mid-Level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 More women in managerial roles compared to UAE.</a:t>
            </a:r>
            <a:br>
              <a:rPr lang="en-IN" sz="1000" dirty="0">
                <a:latin typeface="Jost" panose="020B0604020202020204" charset="0"/>
                <a:ea typeface="Jost" panose="020B0604020202020204" charset="0"/>
              </a:rPr>
            </a:br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Majority is locals with small % of expats from France.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058AF-519A-103E-1FC2-F823CB51E4B7}"/>
              </a:ext>
            </a:extLst>
          </p:cNvPr>
          <p:cNvSpPr txBox="1"/>
          <p:nvPr/>
        </p:nvSpPr>
        <p:spPr>
          <a:xfrm>
            <a:off x="7981853" y="3738257"/>
            <a:ext cx="3256761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Cairo (Egypt) 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Taste and wellbeing, cost effective – Food science &amp; CPG sector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Arabic &amp; English 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WP and RP needed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IT 25%, SS by employer 26% &amp; employee 14%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90% must be locals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48 hours work over 6 days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🔍 LinkedIn, Bayt, local channels</a:t>
            </a:r>
            <a:br>
              <a:rPr lang="en-IN" sz="1000" dirty="0">
                <a:latin typeface="Jost" panose="020B0604020202020204" charset="0"/>
                <a:ea typeface="Jost" panose="020B0604020202020204" charset="0"/>
              </a:rPr>
            </a:b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  <a:br>
              <a:rPr lang="en-IN" sz="1000" dirty="0">
                <a:latin typeface="Jost" panose="020B0604020202020204" charset="0"/>
                <a:ea typeface="Jost" panose="020B0604020202020204" charset="0"/>
              </a:rPr>
            </a:br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all levels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limited expats in KAM roles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Women are preferred In senior roles.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672AD4C-CBC0-79F7-FC67-000D1C022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440183"/>
              </p:ext>
            </p:extLst>
          </p:nvPr>
        </p:nvGraphicFramePr>
        <p:xfrm>
          <a:off x="7381870" y="905808"/>
          <a:ext cx="4421139" cy="266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3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31" grpId="0"/>
      <p:bldP spid="32" grpId="0"/>
      <p:bldP spid="35" grpId="0"/>
      <p:bldGraphic spid="4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0C1F7-750F-5A14-50F7-D099BF81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9390-F7BF-ADC5-9C19-FCDA9ED08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hu-HU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hu-HU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2689694-2488-6D21-7AB4-712582639E67}"/>
              </a:ext>
            </a:extLst>
          </p:cNvPr>
          <p:cNvSpPr/>
          <p:nvPr/>
        </p:nvSpPr>
        <p:spPr>
          <a:xfrm>
            <a:off x="-6570831" y="3738257"/>
            <a:ext cx="26016087" cy="1153025"/>
          </a:xfrm>
          <a:custGeom>
            <a:avLst/>
            <a:gdLst>
              <a:gd name="connsiteX0" fmla="*/ 25970020 w 26016087"/>
              <a:gd name="connsiteY0" fmla="*/ 499203 h 1153025"/>
              <a:gd name="connsiteX1" fmla="*/ 25972470 w 26016087"/>
              <a:gd name="connsiteY1" fmla="*/ 500613 h 1153025"/>
              <a:gd name="connsiteX2" fmla="*/ 25974330 w 26016087"/>
              <a:gd name="connsiteY2" fmla="*/ 502530 h 1153025"/>
              <a:gd name="connsiteX3" fmla="*/ 25975236 w 26016087"/>
              <a:gd name="connsiteY3" fmla="*/ 505217 h 1153025"/>
              <a:gd name="connsiteX4" fmla="*/ 25975236 w 26016087"/>
              <a:gd name="connsiteY4" fmla="*/ 505883 h 1153025"/>
              <a:gd name="connsiteX5" fmla="*/ 25973800 w 26016087"/>
              <a:gd name="connsiteY5" fmla="*/ 505856 h 1153025"/>
              <a:gd name="connsiteX6" fmla="*/ 25972070 w 26016087"/>
              <a:gd name="connsiteY6" fmla="*/ 505031 h 1153025"/>
              <a:gd name="connsiteX7" fmla="*/ 25970818 w 26016087"/>
              <a:gd name="connsiteY7" fmla="*/ 503913 h 1153025"/>
              <a:gd name="connsiteX8" fmla="*/ 25970180 w 26016087"/>
              <a:gd name="connsiteY8" fmla="*/ 503620 h 1153025"/>
              <a:gd name="connsiteX9" fmla="*/ 25969914 w 26016087"/>
              <a:gd name="connsiteY9" fmla="*/ 503381 h 1153025"/>
              <a:gd name="connsiteX10" fmla="*/ 25971404 w 26016087"/>
              <a:gd name="connsiteY10" fmla="*/ 503541 h 1153025"/>
              <a:gd name="connsiteX11" fmla="*/ 25973108 w 26016087"/>
              <a:gd name="connsiteY11" fmla="*/ 504658 h 1153025"/>
              <a:gd name="connsiteX12" fmla="*/ 25974384 w 26016087"/>
              <a:gd name="connsiteY12" fmla="*/ 505164 h 1153025"/>
              <a:gd name="connsiteX13" fmla="*/ 25974384 w 26016087"/>
              <a:gd name="connsiteY13" fmla="*/ 503860 h 1153025"/>
              <a:gd name="connsiteX14" fmla="*/ 25972842 w 26016087"/>
              <a:gd name="connsiteY14" fmla="*/ 501571 h 1153025"/>
              <a:gd name="connsiteX15" fmla="*/ 25971936 w 26016087"/>
              <a:gd name="connsiteY15" fmla="*/ 500800 h 1153025"/>
              <a:gd name="connsiteX16" fmla="*/ 25970766 w 26016087"/>
              <a:gd name="connsiteY16" fmla="*/ 500134 h 1153025"/>
              <a:gd name="connsiteX17" fmla="*/ 25969436 w 26016087"/>
              <a:gd name="connsiteY17" fmla="*/ 499682 h 1153025"/>
              <a:gd name="connsiteX18" fmla="*/ 25968530 w 26016087"/>
              <a:gd name="connsiteY18" fmla="*/ 500081 h 1153025"/>
              <a:gd name="connsiteX19" fmla="*/ 25968024 w 26016087"/>
              <a:gd name="connsiteY19" fmla="*/ 500267 h 1153025"/>
              <a:gd name="connsiteX20" fmla="*/ 25967758 w 26016087"/>
              <a:gd name="connsiteY20" fmla="*/ 499735 h 1153025"/>
              <a:gd name="connsiteX21" fmla="*/ 25968024 w 26016087"/>
              <a:gd name="connsiteY21" fmla="*/ 499256 h 1153025"/>
              <a:gd name="connsiteX22" fmla="*/ 25968502 w 26016087"/>
              <a:gd name="connsiteY22" fmla="*/ 498777 h 1153025"/>
              <a:gd name="connsiteX23" fmla="*/ 25970100 w 26016087"/>
              <a:gd name="connsiteY23" fmla="*/ 499203 h 1153025"/>
              <a:gd name="connsiteX24" fmla="*/ 26015768 w 26016087"/>
              <a:gd name="connsiteY24" fmla="*/ 526774 h 1153025"/>
              <a:gd name="connsiteX25" fmla="*/ 26015422 w 26016087"/>
              <a:gd name="connsiteY25" fmla="*/ 527333 h 1153025"/>
              <a:gd name="connsiteX26" fmla="*/ 26014890 w 26016087"/>
              <a:gd name="connsiteY26" fmla="*/ 526854 h 1153025"/>
              <a:gd name="connsiteX27" fmla="*/ 26015262 w 26016087"/>
              <a:gd name="connsiteY27" fmla="*/ 525975 h 1153025"/>
              <a:gd name="connsiteX28" fmla="*/ 26015582 w 26016087"/>
              <a:gd name="connsiteY28" fmla="*/ 525230 h 1153025"/>
              <a:gd name="connsiteX29" fmla="*/ 26016088 w 26016087"/>
              <a:gd name="connsiteY29" fmla="*/ 525629 h 1153025"/>
              <a:gd name="connsiteX30" fmla="*/ 26015768 w 26016087"/>
              <a:gd name="connsiteY30" fmla="*/ 526774 h 1153025"/>
              <a:gd name="connsiteX31" fmla="*/ 26004698 w 26016087"/>
              <a:gd name="connsiteY31" fmla="*/ 626013 h 1153025"/>
              <a:gd name="connsiteX32" fmla="*/ 26003978 w 26016087"/>
              <a:gd name="connsiteY32" fmla="*/ 626386 h 1153025"/>
              <a:gd name="connsiteX33" fmla="*/ 26003126 w 26016087"/>
              <a:gd name="connsiteY33" fmla="*/ 626279 h 1153025"/>
              <a:gd name="connsiteX34" fmla="*/ 26002568 w 26016087"/>
              <a:gd name="connsiteY34" fmla="*/ 625747 h 1153025"/>
              <a:gd name="connsiteX35" fmla="*/ 26002568 w 26016087"/>
              <a:gd name="connsiteY35" fmla="*/ 624948 h 1153025"/>
              <a:gd name="connsiteX36" fmla="*/ 26003260 w 26016087"/>
              <a:gd name="connsiteY36" fmla="*/ 624389 h 1153025"/>
              <a:gd name="connsiteX37" fmla="*/ 26004244 w 26016087"/>
              <a:gd name="connsiteY37" fmla="*/ 624576 h 1153025"/>
              <a:gd name="connsiteX38" fmla="*/ 26004802 w 26016087"/>
              <a:gd name="connsiteY38" fmla="*/ 625294 h 1153025"/>
              <a:gd name="connsiteX39" fmla="*/ 26004802 w 26016087"/>
              <a:gd name="connsiteY39" fmla="*/ 626040 h 1153025"/>
              <a:gd name="connsiteX40" fmla="*/ 25931404 w 26016087"/>
              <a:gd name="connsiteY40" fmla="*/ 629579 h 1153025"/>
              <a:gd name="connsiteX41" fmla="*/ 25931884 w 26016087"/>
              <a:gd name="connsiteY41" fmla="*/ 630085 h 1153025"/>
              <a:gd name="connsiteX42" fmla="*/ 25932976 w 26016087"/>
              <a:gd name="connsiteY42" fmla="*/ 629951 h 1153025"/>
              <a:gd name="connsiteX43" fmla="*/ 25933932 w 26016087"/>
              <a:gd name="connsiteY43" fmla="*/ 629872 h 1153025"/>
              <a:gd name="connsiteX44" fmla="*/ 25933348 w 26016087"/>
              <a:gd name="connsiteY44" fmla="*/ 630377 h 1153025"/>
              <a:gd name="connsiteX45" fmla="*/ 25931378 w 26016087"/>
              <a:gd name="connsiteY45" fmla="*/ 630590 h 1153025"/>
              <a:gd name="connsiteX46" fmla="*/ 25930420 w 26016087"/>
              <a:gd name="connsiteY46" fmla="*/ 629313 h 1153025"/>
              <a:gd name="connsiteX47" fmla="*/ 25931618 w 26016087"/>
              <a:gd name="connsiteY47" fmla="*/ 628328 h 1153025"/>
              <a:gd name="connsiteX48" fmla="*/ 25932682 w 26016087"/>
              <a:gd name="connsiteY48" fmla="*/ 628168 h 1153025"/>
              <a:gd name="connsiteX49" fmla="*/ 25932682 w 26016087"/>
              <a:gd name="connsiteY49" fmla="*/ 628435 h 1153025"/>
              <a:gd name="connsiteX50" fmla="*/ 25932682 w 26016087"/>
              <a:gd name="connsiteY50" fmla="*/ 628727 h 1153025"/>
              <a:gd name="connsiteX51" fmla="*/ 25932176 w 26016087"/>
              <a:gd name="connsiteY51" fmla="*/ 628727 h 1153025"/>
              <a:gd name="connsiteX52" fmla="*/ 25931378 w 26016087"/>
              <a:gd name="connsiteY52" fmla="*/ 628967 h 1153025"/>
              <a:gd name="connsiteX53" fmla="*/ 25931378 w 26016087"/>
              <a:gd name="connsiteY53" fmla="*/ 629579 h 1153025"/>
              <a:gd name="connsiteX54" fmla="*/ 25759752 w 26016087"/>
              <a:gd name="connsiteY54" fmla="*/ 641847 h 1153025"/>
              <a:gd name="connsiteX55" fmla="*/ 25760630 w 26016087"/>
              <a:gd name="connsiteY55" fmla="*/ 642859 h 1153025"/>
              <a:gd name="connsiteX56" fmla="*/ 25760630 w 26016087"/>
              <a:gd name="connsiteY56" fmla="*/ 643338 h 1153025"/>
              <a:gd name="connsiteX57" fmla="*/ 25760206 w 26016087"/>
              <a:gd name="connsiteY57" fmla="*/ 643258 h 1153025"/>
              <a:gd name="connsiteX58" fmla="*/ 25758926 w 26016087"/>
              <a:gd name="connsiteY58" fmla="*/ 642965 h 1153025"/>
              <a:gd name="connsiteX59" fmla="*/ 25758502 w 26016087"/>
              <a:gd name="connsiteY59" fmla="*/ 642380 h 1153025"/>
              <a:gd name="connsiteX60" fmla="*/ 25759434 w 26016087"/>
              <a:gd name="connsiteY60" fmla="*/ 642779 h 1153025"/>
              <a:gd name="connsiteX61" fmla="*/ 25759832 w 26016087"/>
              <a:gd name="connsiteY61" fmla="*/ 642699 h 1153025"/>
              <a:gd name="connsiteX62" fmla="*/ 25758980 w 26016087"/>
              <a:gd name="connsiteY62" fmla="*/ 641821 h 1153025"/>
              <a:gd name="connsiteX63" fmla="*/ 25758234 w 26016087"/>
              <a:gd name="connsiteY63" fmla="*/ 641156 h 1153025"/>
              <a:gd name="connsiteX64" fmla="*/ 25757676 w 26016087"/>
              <a:gd name="connsiteY64" fmla="*/ 640889 h 1153025"/>
              <a:gd name="connsiteX65" fmla="*/ 25757676 w 26016087"/>
              <a:gd name="connsiteY65" fmla="*/ 640570 h 1153025"/>
              <a:gd name="connsiteX66" fmla="*/ 25758368 w 26016087"/>
              <a:gd name="connsiteY66" fmla="*/ 640730 h 1153025"/>
              <a:gd name="connsiteX67" fmla="*/ 25759752 w 26016087"/>
              <a:gd name="connsiteY67" fmla="*/ 641847 h 1153025"/>
              <a:gd name="connsiteX68" fmla="*/ 5216 w 26016087"/>
              <a:gd name="connsiteY68" fmla="*/ 0 h 1153025"/>
              <a:gd name="connsiteX69" fmla="*/ 11177 w 26016087"/>
              <a:gd name="connsiteY69" fmla="*/ 6307 h 1153025"/>
              <a:gd name="connsiteX70" fmla="*/ 10033 w 26016087"/>
              <a:gd name="connsiteY70" fmla="*/ 9501 h 1153025"/>
              <a:gd name="connsiteX71" fmla="*/ 5722 w 26016087"/>
              <a:gd name="connsiteY71" fmla="*/ 9208 h 1153025"/>
              <a:gd name="connsiteX72" fmla="*/ 3752 w 26016087"/>
              <a:gd name="connsiteY72" fmla="*/ 8064 h 1153025"/>
              <a:gd name="connsiteX73" fmla="*/ 7106 w 26016087"/>
              <a:gd name="connsiteY73" fmla="*/ 7505 h 1153025"/>
              <a:gd name="connsiteX74" fmla="*/ 7664 w 26016087"/>
              <a:gd name="connsiteY74" fmla="*/ 6334 h 1153025"/>
              <a:gd name="connsiteX75" fmla="*/ 6120 w 26016087"/>
              <a:gd name="connsiteY75" fmla="*/ 4498 h 1153025"/>
              <a:gd name="connsiteX76" fmla="*/ 4071 w 26016087"/>
              <a:gd name="connsiteY76" fmla="*/ 3220 h 1153025"/>
              <a:gd name="connsiteX77" fmla="*/ 2661 w 26016087"/>
              <a:gd name="connsiteY77" fmla="*/ 3220 h 1153025"/>
              <a:gd name="connsiteX78" fmla="*/ 2315 w 26016087"/>
              <a:gd name="connsiteY78" fmla="*/ 5748 h 1153025"/>
              <a:gd name="connsiteX79" fmla="*/ 0 w 26016087"/>
              <a:gd name="connsiteY79" fmla="*/ 3779 h 1153025"/>
              <a:gd name="connsiteX80" fmla="*/ 1357 w 26016087"/>
              <a:gd name="connsiteY80" fmla="*/ 1783 h 1153025"/>
              <a:gd name="connsiteX81" fmla="*/ 3007 w 26016087"/>
              <a:gd name="connsiteY81" fmla="*/ 479 h 1153025"/>
              <a:gd name="connsiteX82" fmla="*/ 5216 w 26016087"/>
              <a:gd name="connsiteY82" fmla="*/ 0 h 1153025"/>
              <a:gd name="connsiteX83" fmla="*/ 24824844 w 26016087"/>
              <a:gd name="connsiteY83" fmla="*/ 59347 h 1153025"/>
              <a:gd name="connsiteX84" fmla="*/ 24820108 w 26016087"/>
              <a:gd name="connsiteY84" fmla="*/ 61848 h 1153025"/>
              <a:gd name="connsiteX85" fmla="*/ 24818670 w 26016087"/>
              <a:gd name="connsiteY85" fmla="*/ 61449 h 1153025"/>
              <a:gd name="connsiteX86" fmla="*/ 24824286 w 26016087"/>
              <a:gd name="connsiteY86" fmla="*/ 57910 h 1153025"/>
              <a:gd name="connsiteX87" fmla="*/ 24824260 w 26016087"/>
              <a:gd name="connsiteY87" fmla="*/ 58335 h 1153025"/>
              <a:gd name="connsiteX88" fmla="*/ 24824844 w 26016087"/>
              <a:gd name="connsiteY88" fmla="*/ 59373 h 1153025"/>
              <a:gd name="connsiteX89" fmla="*/ 24815476 w 26016087"/>
              <a:gd name="connsiteY89" fmla="*/ 65175 h 1153025"/>
              <a:gd name="connsiteX90" fmla="*/ 24809942 w 26016087"/>
              <a:gd name="connsiteY90" fmla="*/ 68049 h 1153025"/>
              <a:gd name="connsiteX91" fmla="*/ 24808452 w 26016087"/>
              <a:gd name="connsiteY91" fmla="*/ 66505 h 1153025"/>
              <a:gd name="connsiteX92" fmla="*/ 24810448 w 26016087"/>
              <a:gd name="connsiteY92" fmla="*/ 66452 h 1153025"/>
              <a:gd name="connsiteX93" fmla="*/ 24814172 w 26016087"/>
              <a:gd name="connsiteY93" fmla="*/ 63658 h 1153025"/>
              <a:gd name="connsiteX94" fmla="*/ 24818670 w 26016087"/>
              <a:gd name="connsiteY94" fmla="*/ 63445 h 1153025"/>
              <a:gd name="connsiteX95" fmla="*/ 24818140 w 26016087"/>
              <a:gd name="connsiteY95" fmla="*/ 65015 h 1153025"/>
              <a:gd name="connsiteX96" fmla="*/ 24815476 w 26016087"/>
              <a:gd name="connsiteY96" fmla="*/ 65175 h 1153025"/>
              <a:gd name="connsiteX97" fmla="*/ 154354 w 26016087"/>
              <a:gd name="connsiteY97" fmla="*/ 154434 h 1153025"/>
              <a:gd name="connsiteX98" fmla="*/ 166782 w 26016087"/>
              <a:gd name="connsiteY98" fmla="*/ 163083 h 1153025"/>
              <a:gd name="connsiteX99" fmla="*/ 161513 w 26016087"/>
              <a:gd name="connsiteY99" fmla="*/ 163695 h 1153025"/>
              <a:gd name="connsiteX100" fmla="*/ 148526 w 26016087"/>
              <a:gd name="connsiteY100" fmla="*/ 159517 h 1153025"/>
              <a:gd name="connsiteX101" fmla="*/ 136657 w 26016087"/>
              <a:gd name="connsiteY101" fmla="*/ 150974 h 1153025"/>
              <a:gd name="connsiteX102" fmla="*/ 140196 w 26016087"/>
              <a:gd name="connsiteY102" fmla="*/ 149138 h 1153025"/>
              <a:gd name="connsiteX103" fmla="*/ 141926 w 26016087"/>
              <a:gd name="connsiteY103" fmla="*/ 152199 h 1153025"/>
              <a:gd name="connsiteX104" fmla="*/ 147329 w 26016087"/>
              <a:gd name="connsiteY104" fmla="*/ 155073 h 1153025"/>
              <a:gd name="connsiteX105" fmla="*/ 150522 w 26016087"/>
              <a:gd name="connsiteY105" fmla="*/ 149058 h 1153025"/>
              <a:gd name="connsiteX106" fmla="*/ 152624 w 26016087"/>
              <a:gd name="connsiteY106" fmla="*/ 147701 h 1153025"/>
              <a:gd name="connsiteX107" fmla="*/ 143150 w 26016087"/>
              <a:gd name="connsiteY107" fmla="*/ 141474 h 1153025"/>
              <a:gd name="connsiteX108" fmla="*/ 146902 w 26016087"/>
              <a:gd name="connsiteY108" fmla="*/ 141820 h 1153025"/>
              <a:gd name="connsiteX109" fmla="*/ 155871 w 26016087"/>
              <a:gd name="connsiteY109" fmla="*/ 146024 h 1153025"/>
              <a:gd name="connsiteX110" fmla="*/ 154354 w 26016087"/>
              <a:gd name="connsiteY110" fmla="*/ 154434 h 1153025"/>
              <a:gd name="connsiteX111" fmla="*/ 24828490 w 26016087"/>
              <a:gd name="connsiteY111" fmla="*/ 155153 h 1153025"/>
              <a:gd name="connsiteX112" fmla="*/ 24828862 w 26016087"/>
              <a:gd name="connsiteY112" fmla="*/ 156856 h 1153025"/>
              <a:gd name="connsiteX113" fmla="*/ 24824606 w 26016087"/>
              <a:gd name="connsiteY113" fmla="*/ 152172 h 1153025"/>
              <a:gd name="connsiteX114" fmla="*/ 24822076 w 26016087"/>
              <a:gd name="connsiteY114" fmla="*/ 149165 h 1153025"/>
              <a:gd name="connsiteX115" fmla="*/ 24822238 w 26016087"/>
              <a:gd name="connsiteY115" fmla="*/ 147861 h 1153025"/>
              <a:gd name="connsiteX116" fmla="*/ 24823380 w 26016087"/>
              <a:gd name="connsiteY116" fmla="*/ 148686 h 1153025"/>
              <a:gd name="connsiteX117" fmla="*/ 24824792 w 26016087"/>
              <a:gd name="connsiteY117" fmla="*/ 150149 h 1153025"/>
              <a:gd name="connsiteX118" fmla="*/ 24825724 w 26016087"/>
              <a:gd name="connsiteY118" fmla="*/ 151320 h 1153025"/>
              <a:gd name="connsiteX119" fmla="*/ 24828490 w 26016087"/>
              <a:gd name="connsiteY119" fmla="*/ 155153 h 1153025"/>
              <a:gd name="connsiteX120" fmla="*/ 24829316 w 26016087"/>
              <a:gd name="connsiteY120" fmla="*/ 164733 h 1153025"/>
              <a:gd name="connsiteX121" fmla="*/ 24826602 w 26016087"/>
              <a:gd name="connsiteY121" fmla="*/ 165052 h 1153025"/>
              <a:gd name="connsiteX122" fmla="*/ 24828624 w 26016087"/>
              <a:gd name="connsiteY122" fmla="*/ 163988 h 1153025"/>
              <a:gd name="connsiteX123" fmla="*/ 24829182 w 26016087"/>
              <a:gd name="connsiteY123" fmla="*/ 162498 h 1153025"/>
              <a:gd name="connsiteX124" fmla="*/ 24828862 w 26016087"/>
              <a:gd name="connsiteY124" fmla="*/ 157894 h 1153025"/>
              <a:gd name="connsiteX125" fmla="*/ 24829928 w 26016087"/>
              <a:gd name="connsiteY125" fmla="*/ 158266 h 1153025"/>
              <a:gd name="connsiteX126" fmla="*/ 24830300 w 26016087"/>
              <a:gd name="connsiteY126" fmla="*/ 160156 h 1153025"/>
              <a:gd name="connsiteX127" fmla="*/ 24830488 w 26016087"/>
              <a:gd name="connsiteY127" fmla="*/ 162950 h 1153025"/>
              <a:gd name="connsiteX128" fmla="*/ 24829316 w 26016087"/>
              <a:gd name="connsiteY128" fmla="*/ 164733 h 1153025"/>
              <a:gd name="connsiteX129" fmla="*/ 24829954 w 26016087"/>
              <a:gd name="connsiteY129" fmla="*/ 192730 h 1153025"/>
              <a:gd name="connsiteX130" fmla="*/ 24827958 w 26016087"/>
              <a:gd name="connsiteY130" fmla="*/ 192996 h 1153025"/>
              <a:gd name="connsiteX131" fmla="*/ 24829262 w 26016087"/>
              <a:gd name="connsiteY131" fmla="*/ 191479 h 1153025"/>
              <a:gd name="connsiteX132" fmla="*/ 24837804 w 26016087"/>
              <a:gd name="connsiteY132" fmla="*/ 189802 h 1153025"/>
              <a:gd name="connsiteX133" fmla="*/ 24838550 w 26016087"/>
              <a:gd name="connsiteY133" fmla="*/ 189323 h 1153025"/>
              <a:gd name="connsiteX134" fmla="*/ 24839934 w 26016087"/>
              <a:gd name="connsiteY134" fmla="*/ 190255 h 1153025"/>
              <a:gd name="connsiteX135" fmla="*/ 24839908 w 26016087"/>
              <a:gd name="connsiteY135" fmla="*/ 191133 h 1153025"/>
              <a:gd name="connsiteX136" fmla="*/ 24839296 w 26016087"/>
              <a:gd name="connsiteY136" fmla="*/ 191585 h 1153025"/>
              <a:gd name="connsiteX137" fmla="*/ 24835064 w 26016087"/>
              <a:gd name="connsiteY137" fmla="*/ 191612 h 1153025"/>
              <a:gd name="connsiteX138" fmla="*/ 24831738 w 26016087"/>
              <a:gd name="connsiteY138" fmla="*/ 192411 h 1153025"/>
              <a:gd name="connsiteX139" fmla="*/ 24829954 w 26016087"/>
              <a:gd name="connsiteY139" fmla="*/ 192730 h 1153025"/>
              <a:gd name="connsiteX140" fmla="*/ 24829528 w 26016087"/>
              <a:gd name="connsiteY140" fmla="*/ 217267 h 1153025"/>
              <a:gd name="connsiteX141" fmla="*/ 24833548 w 26016087"/>
              <a:gd name="connsiteY141" fmla="*/ 220221 h 1153025"/>
              <a:gd name="connsiteX142" fmla="*/ 24833014 w 26016087"/>
              <a:gd name="connsiteY142" fmla="*/ 222243 h 1153025"/>
              <a:gd name="connsiteX143" fmla="*/ 24831658 w 26016087"/>
              <a:gd name="connsiteY143" fmla="*/ 224585 h 1153025"/>
              <a:gd name="connsiteX144" fmla="*/ 24826416 w 26016087"/>
              <a:gd name="connsiteY144" fmla="*/ 230520 h 1153025"/>
              <a:gd name="connsiteX145" fmla="*/ 24824818 w 26016087"/>
              <a:gd name="connsiteY145" fmla="*/ 229961 h 1153025"/>
              <a:gd name="connsiteX146" fmla="*/ 24829928 w 26016087"/>
              <a:gd name="connsiteY146" fmla="*/ 224585 h 1153025"/>
              <a:gd name="connsiteX147" fmla="*/ 24831898 w 26016087"/>
              <a:gd name="connsiteY147" fmla="*/ 221019 h 1153025"/>
              <a:gd name="connsiteX148" fmla="*/ 24828970 w 26016087"/>
              <a:gd name="connsiteY148" fmla="*/ 218278 h 1153025"/>
              <a:gd name="connsiteX149" fmla="*/ 24827798 w 26016087"/>
              <a:gd name="connsiteY149" fmla="*/ 218890 h 1153025"/>
              <a:gd name="connsiteX150" fmla="*/ 24827320 w 26016087"/>
              <a:gd name="connsiteY150" fmla="*/ 218890 h 1153025"/>
              <a:gd name="connsiteX151" fmla="*/ 24826308 w 26016087"/>
              <a:gd name="connsiteY151" fmla="*/ 216335 h 1153025"/>
              <a:gd name="connsiteX152" fmla="*/ 24827320 w 26016087"/>
              <a:gd name="connsiteY152" fmla="*/ 216335 h 1153025"/>
              <a:gd name="connsiteX153" fmla="*/ 24829528 w 26016087"/>
              <a:gd name="connsiteY153" fmla="*/ 217267 h 1153025"/>
              <a:gd name="connsiteX154" fmla="*/ 24939786 w 26016087"/>
              <a:gd name="connsiteY154" fmla="*/ 352620 h 1153025"/>
              <a:gd name="connsiteX155" fmla="*/ 24937364 w 26016087"/>
              <a:gd name="connsiteY155" fmla="*/ 354669 h 1153025"/>
              <a:gd name="connsiteX156" fmla="*/ 24936432 w 26016087"/>
              <a:gd name="connsiteY156" fmla="*/ 352833 h 1153025"/>
              <a:gd name="connsiteX157" fmla="*/ 24937630 w 26016087"/>
              <a:gd name="connsiteY157" fmla="*/ 350544 h 1153025"/>
              <a:gd name="connsiteX158" fmla="*/ 24935606 w 26016087"/>
              <a:gd name="connsiteY158" fmla="*/ 341096 h 1153025"/>
              <a:gd name="connsiteX159" fmla="*/ 24932254 w 26016087"/>
              <a:gd name="connsiteY159" fmla="*/ 339819 h 1153025"/>
              <a:gd name="connsiteX160" fmla="*/ 24930258 w 26016087"/>
              <a:gd name="connsiteY160" fmla="*/ 336971 h 1153025"/>
              <a:gd name="connsiteX161" fmla="*/ 24931216 w 26016087"/>
              <a:gd name="connsiteY161" fmla="*/ 336971 h 1153025"/>
              <a:gd name="connsiteX162" fmla="*/ 24934570 w 26016087"/>
              <a:gd name="connsiteY162" fmla="*/ 339579 h 1153025"/>
              <a:gd name="connsiteX163" fmla="*/ 24937256 w 26016087"/>
              <a:gd name="connsiteY163" fmla="*/ 340750 h 1153025"/>
              <a:gd name="connsiteX164" fmla="*/ 24938828 w 26016087"/>
              <a:gd name="connsiteY164" fmla="*/ 346951 h 1153025"/>
              <a:gd name="connsiteX165" fmla="*/ 24939786 w 26016087"/>
              <a:gd name="connsiteY165" fmla="*/ 352646 h 1153025"/>
              <a:gd name="connsiteX166" fmla="*/ 24569522 w 26016087"/>
              <a:gd name="connsiteY166" fmla="*/ 357969 h 1153025"/>
              <a:gd name="connsiteX167" fmla="*/ 24568830 w 26016087"/>
              <a:gd name="connsiteY167" fmla="*/ 358128 h 1153025"/>
              <a:gd name="connsiteX168" fmla="*/ 24567420 w 26016087"/>
              <a:gd name="connsiteY168" fmla="*/ 357357 h 1153025"/>
              <a:gd name="connsiteX169" fmla="*/ 24567606 w 26016087"/>
              <a:gd name="connsiteY169" fmla="*/ 356399 h 1153025"/>
              <a:gd name="connsiteX170" fmla="*/ 24568590 w 26016087"/>
              <a:gd name="connsiteY170" fmla="*/ 355973 h 1153025"/>
              <a:gd name="connsiteX171" fmla="*/ 24569842 w 26016087"/>
              <a:gd name="connsiteY171" fmla="*/ 356691 h 1153025"/>
              <a:gd name="connsiteX172" fmla="*/ 24569522 w 26016087"/>
              <a:gd name="connsiteY172" fmla="*/ 357969 h 1153025"/>
              <a:gd name="connsiteX173" fmla="*/ 24959532 w 26016087"/>
              <a:gd name="connsiteY173" fmla="*/ 383198 h 1153025"/>
              <a:gd name="connsiteX174" fmla="*/ 24959984 w 26016087"/>
              <a:gd name="connsiteY174" fmla="*/ 387057 h 1153025"/>
              <a:gd name="connsiteX175" fmla="*/ 24958282 w 26016087"/>
              <a:gd name="connsiteY175" fmla="*/ 386551 h 1153025"/>
              <a:gd name="connsiteX176" fmla="*/ 24957724 w 26016087"/>
              <a:gd name="connsiteY176" fmla="*/ 385061 h 1153025"/>
              <a:gd name="connsiteX177" fmla="*/ 24957164 w 26016087"/>
              <a:gd name="connsiteY177" fmla="*/ 381175 h 1153025"/>
              <a:gd name="connsiteX178" fmla="*/ 24955380 w 26016087"/>
              <a:gd name="connsiteY178" fmla="*/ 377369 h 1153025"/>
              <a:gd name="connsiteX179" fmla="*/ 24957404 w 26016087"/>
              <a:gd name="connsiteY179" fmla="*/ 378381 h 1153025"/>
              <a:gd name="connsiteX180" fmla="*/ 24959080 w 26016087"/>
              <a:gd name="connsiteY180" fmla="*/ 381361 h 1153025"/>
              <a:gd name="connsiteX181" fmla="*/ 24959532 w 26016087"/>
              <a:gd name="connsiteY181" fmla="*/ 383198 h 1153025"/>
              <a:gd name="connsiteX182" fmla="*/ 332554 w 26016087"/>
              <a:gd name="connsiteY182" fmla="*/ 597936 h 1153025"/>
              <a:gd name="connsiteX183" fmla="*/ 332341 w 26016087"/>
              <a:gd name="connsiteY183" fmla="*/ 598389 h 1153025"/>
              <a:gd name="connsiteX184" fmla="*/ 331436 w 26016087"/>
              <a:gd name="connsiteY184" fmla="*/ 597803 h 1153025"/>
              <a:gd name="connsiteX185" fmla="*/ 329679 w 26016087"/>
              <a:gd name="connsiteY185" fmla="*/ 596712 h 1153025"/>
              <a:gd name="connsiteX186" fmla="*/ 328189 w 26016087"/>
              <a:gd name="connsiteY186" fmla="*/ 595515 h 1153025"/>
              <a:gd name="connsiteX187" fmla="*/ 328162 w 26016087"/>
              <a:gd name="connsiteY187" fmla="*/ 594982 h 1153025"/>
              <a:gd name="connsiteX188" fmla="*/ 330265 w 26016087"/>
              <a:gd name="connsiteY188" fmla="*/ 594264 h 1153025"/>
              <a:gd name="connsiteX189" fmla="*/ 332952 w 26016087"/>
              <a:gd name="connsiteY189" fmla="*/ 593705 h 1153025"/>
              <a:gd name="connsiteX190" fmla="*/ 333538 w 26016087"/>
              <a:gd name="connsiteY190" fmla="*/ 594477 h 1153025"/>
              <a:gd name="connsiteX191" fmla="*/ 333033 w 26016087"/>
              <a:gd name="connsiteY191" fmla="*/ 595594 h 1153025"/>
              <a:gd name="connsiteX192" fmla="*/ 332554 w 26016087"/>
              <a:gd name="connsiteY192" fmla="*/ 597936 h 1153025"/>
              <a:gd name="connsiteX193" fmla="*/ 264771 w 26016087"/>
              <a:gd name="connsiteY193" fmla="*/ 713090 h 1153025"/>
              <a:gd name="connsiteX194" fmla="*/ 263041 w 26016087"/>
              <a:gd name="connsiteY194" fmla="*/ 713489 h 1153025"/>
              <a:gd name="connsiteX195" fmla="*/ 261018 w 26016087"/>
              <a:gd name="connsiteY195" fmla="*/ 713489 h 1153025"/>
              <a:gd name="connsiteX196" fmla="*/ 260007 w 26016087"/>
              <a:gd name="connsiteY196" fmla="*/ 712505 h 1153025"/>
              <a:gd name="connsiteX197" fmla="*/ 259954 w 26016087"/>
              <a:gd name="connsiteY197" fmla="*/ 711706 h 1153025"/>
              <a:gd name="connsiteX198" fmla="*/ 260646 w 26016087"/>
              <a:gd name="connsiteY198" fmla="*/ 711706 h 1153025"/>
              <a:gd name="connsiteX199" fmla="*/ 261284 w 26016087"/>
              <a:gd name="connsiteY199" fmla="*/ 711839 h 1153025"/>
              <a:gd name="connsiteX200" fmla="*/ 264159 w 26016087"/>
              <a:gd name="connsiteY200" fmla="*/ 711972 h 1153025"/>
              <a:gd name="connsiteX201" fmla="*/ 264904 w 26016087"/>
              <a:gd name="connsiteY201" fmla="*/ 712558 h 1153025"/>
              <a:gd name="connsiteX202" fmla="*/ 264771 w 26016087"/>
              <a:gd name="connsiteY202" fmla="*/ 713090 h 1153025"/>
              <a:gd name="connsiteX203" fmla="*/ 569593 w 26016087"/>
              <a:gd name="connsiteY203" fmla="*/ 1151828 h 1153025"/>
              <a:gd name="connsiteX204" fmla="*/ 568982 w 26016087"/>
              <a:gd name="connsiteY204" fmla="*/ 1153026 h 1153025"/>
              <a:gd name="connsiteX205" fmla="*/ 567811 w 26016087"/>
              <a:gd name="connsiteY205" fmla="*/ 1152600 h 1153025"/>
              <a:gd name="connsiteX206" fmla="*/ 567119 w 26016087"/>
              <a:gd name="connsiteY206" fmla="*/ 1151057 h 1153025"/>
              <a:gd name="connsiteX207" fmla="*/ 566879 w 26016087"/>
              <a:gd name="connsiteY207" fmla="*/ 1149407 h 1153025"/>
              <a:gd name="connsiteX208" fmla="*/ 567332 w 26016087"/>
              <a:gd name="connsiteY208" fmla="*/ 1148076 h 1153025"/>
              <a:gd name="connsiteX209" fmla="*/ 568103 w 26016087"/>
              <a:gd name="connsiteY209" fmla="*/ 1148130 h 1153025"/>
              <a:gd name="connsiteX210" fmla="*/ 568982 w 26016087"/>
              <a:gd name="connsiteY210" fmla="*/ 1149779 h 1153025"/>
              <a:gd name="connsiteX211" fmla="*/ 569593 w 26016087"/>
              <a:gd name="connsiteY211" fmla="*/ 1151828 h 11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26016087" h="1153025">
                <a:moveTo>
                  <a:pt x="25970020" y="499203"/>
                </a:moveTo>
                <a:lnTo>
                  <a:pt x="25972470" y="500613"/>
                </a:lnTo>
                <a:lnTo>
                  <a:pt x="25974330" y="502530"/>
                </a:lnTo>
                <a:lnTo>
                  <a:pt x="25975236" y="505217"/>
                </a:lnTo>
                <a:lnTo>
                  <a:pt x="25975236" y="505883"/>
                </a:lnTo>
                <a:lnTo>
                  <a:pt x="25973800" y="505856"/>
                </a:lnTo>
                <a:lnTo>
                  <a:pt x="25972070" y="505031"/>
                </a:lnTo>
                <a:lnTo>
                  <a:pt x="25970818" y="503913"/>
                </a:lnTo>
                <a:lnTo>
                  <a:pt x="25970180" y="503620"/>
                </a:lnTo>
                <a:lnTo>
                  <a:pt x="25969914" y="503381"/>
                </a:lnTo>
                <a:lnTo>
                  <a:pt x="25971404" y="503541"/>
                </a:lnTo>
                <a:lnTo>
                  <a:pt x="25973108" y="504658"/>
                </a:lnTo>
                <a:lnTo>
                  <a:pt x="25974384" y="505164"/>
                </a:lnTo>
                <a:lnTo>
                  <a:pt x="25974384" y="503860"/>
                </a:lnTo>
                <a:lnTo>
                  <a:pt x="25972842" y="501571"/>
                </a:lnTo>
                <a:lnTo>
                  <a:pt x="25971936" y="500800"/>
                </a:lnTo>
                <a:lnTo>
                  <a:pt x="25970766" y="500134"/>
                </a:lnTo>
                <a:lnTo>
                  <a:pt x="25969436" y="499682"/>
                </a:lnTo>
                <a:lnTo>
                  <a:pt x="25968530" y="500081"/>
                </a:lnTo>
                <a:lnTo>
                  <a:pt x="25968024" y="500267"/>
                </a:lnTo>
                <a:lnTo>
                  <a:pt x="25967758" y="499735"/>
                </a:lnTo>
                <a:lnTo>
                  <a:pt x="25968024" y="499256"/>
                </a:lnTo>
                <a:lnTo>
                  <a:pt x="25968502" y="498777"/>
                </a:lnTo>
                <a:lnTo>
                  <a:pt x="25970100" y="499203"/>
                </a:lnTo>
                <a:close/>
                <a:moveTo>
                  <a:pt x="26015768" y="526774"/>
                </a:moveTo>
                <a:lnTo>
                  <a:pt x="26015422" y="527333"/>
                </a:lnTo>
                <a:lnTo>
                  <a:pt x="26014890" y="526854"/>
                </a:lnTo>
                <a:lnTo>
                  <a:pt x="26015262" y="525975"/>
                </a:lnTo>
                <a:lnTo>
                  <a:pt x="26015582" y="525230"/>
                </a:lnTo>
                <a:lnTo>
                  <a:pt x="26016088" y="525629"/>
                </a:lnTo>
                <a:lnTo>
                  <a:pt x="26015768" y="526774"/>
                </a:lnTo>
                <a:close/>
                <a:moveTo>
                  <a:pt x="26004698" y="626013"/>
                </a:moveTo>
                <a:lnTo>
                  <a:pt x="26003978" y="626386"/>
                </a:lnTo>
                <a:lnTo>
                  <a:pt x="26003126" y="626279"/>
                </a:lnTo>
                <a:lnTo>
                  <a:pt x="26002568" y="625747"/>
                </a:lnTo>
                <a:lnTo>
                  <a:pt x="26002568" y="624948"/>
                </a:lnTo>
                <a:lnTo>
                  <a:pt x="26003260" y="624389"/>
                </a:lnTo>
                <a:lnTo>
                  <a:pt x="26004244" y="624576"/>
                </a:lnTo>
                <a:lnTo>
                  <a:pt x="26004802" y="625294"/>
                </a:lnTo>
                <a:lnTo>
                  <a:pt x="26004802" y="626040"/>
                </a:lnTo>
                <a:close/>
                <a:moveTo>
                  <a:pt x="25931404" y="629579"/>
                </a:moveTo>
                <a:lnTo>
                  <a:pt x="25931884" y="630085"/>
                </a:lnTo>
                <a:lnTo>
                  <a:pt x="25932976" y="629951"/>
                </a:lnTo>
                <a:lnTo>
                  <a:pt x="25933932" y="629872"/>
                </a:lnTo>
                <a:lnTo>
                  <a:pt x="25933348" y="630377"/>
                </a:lnTo>
                <a:lnTo>
                  <a:pt x="25931378" y="630590"/>
                </a:lnTo>
                <a:lnTo>
                  <a:pt x="25930420" y="629313"/>
                </a:lnTo>
                <a:lnTo>
                  <a:pt x="25931618" y="628328"/>
                </a:lnTo>
                <a:lnTo>
                  <a:pt x="25932682" y="628168"/>
                </a:lnTo>
                <a:lnTo>
                  <a:pt x="25932682" y="628435"/>
                </a:lnTo>
                <a:lnTo>
                  <a:pt x="25932682" y="628727"/>
                </a:lnTo>
                <a:lnTo>
                  <a:pt x="25932176" y="628727"/>
                </a:lnTo>
                <a:lnTo>
                  <a:pt x="25931378" y="628967"/>
                </a:lnTo>
                <a:lnTo>
                  <a:pt x="25931378" y="629579"/>
                </a:lnTo>
                <a:close/>
                <a:moveTo>
                  <a:pt x="25759752" y="641847"/>
                </a:moveTo>
                <a:lnTo>
                  <a:pt x="25760630" y="642859"/>
                </a:lnTo>
                <a:lnTo>
                  <a:pt x="25760630" y="643338"/>
                </a:lnTo>
                <a:lnTo>
                  <a:pt x="25760206" y="643258"/>
                </a:lnTo>
                <a:lnTo>
                  <a:pt x="25758926" y="642965"/>
                </a:lnTo>
                <a:lnTo>
                  <a:pt x="25758502" y="642380"/>
                </a:lnTo>
                <a:lnTo>
                  <a:pt x="25759434" y="642779"/>
                </a:lnTo>
                <a:lnTo>
                  <a:pt x="25759832" y="642699"/>
                </a:lnTo>
                <a:lnTo>
                  <a:pt x="25758980" y="641821"/>
                </a:lnTo>
                <a:lnTo>
                  <a:pt x="25758234" y="641156"/>
                </a:lnTo>
                <a:lnTo>
                  <a:pt x="25757676" y="640889"/>
                </a:lnTo>
                <a:lnTo>
                  <a:pt x="25757676" y="640570"/>
                </a:lnTo>
                <a:lnTo>
                  <a:pt x="25758368" y="640730"/>
                </a:lnTo>
                <a:lnTo>
                  <a:pt x="25759752" y="641847"/>
                </a:lnTo>
                <a:close/>
                <a:moveTo>
                  <a:pt x="5216" y="0"/>
                </a:moveTo>
                <a:lnTo>
                  <a:pt x="11177" y="6307"/>
                </a:lnTo>
                <a:lnTo>
                  <a:pt x="10033" y="9501"/>
                </a:lnTo>
                <a:lnTo>
                  <a:pt x="5722" y="9208"/>
                </a:lnTo>
                <a:lnTo>
                  <a:pt x="3752" y="8064"/>
                </a:lnTo>
                <a:lnTo>
                  <a:pt x="7106" y="7505"/>
                </a:lnTo>
                <a:lnTo>
                  <a:pt x="7664" y="6334"/>
                </a:lnTo>
                <a:lnTo>
                  <a:pt x="6120" y="4498"/>
                </a:lnTo>
                <a:lnTo>
                  <a:pt x="4071" y="3220"/>
                </a:lnTo>
                <a:lnTo>
                  <a:pt x="2661" y="3220"/>
                </a:lnTo>
                <a:lnTo>
                  <a:pt x="2315" y="5748"/>
                </a:lnTo>
                <a:lnTo>
                  <a:pt x="0" y="3779"/>
                </a:lnTo>
                <a:lnTo>
                  <a:pt x="1357" y="1783"/>
                </a:lnTo>
                <a:lnTo>
                  <a:pt x="3007" y="479"/>
                </a:lnTo>
                <a:lnTo>
                  <a:pt x="5216" y="0"/>
                </a:lnTo>
                <a:close/>
                <a:moveTo>
                  <a:pt x="24824844" y="59347"/>
                </a:moveTo>
                <a:lnTo>
                  <a:pt x="24820108" y="61848"/>
                </a:lnTo>
                <a:lnTo>
                  <a:pt x="24818670" y="61449"/>
                </a:lnTo>
                <a:lnTo>
                  <a:pt x="24824286" y="57910"/>
                </a:lnTo>
                <a:lnTo>
                  <a:pt x="24824260" y="58335"/>
                </a:lnTo>
                <a:lnTo>
                  <a:pt x="24824844" y="59373"/>
                </a:lnTo>
                <a:close/>
                <a:moveTo>
                  <a:pt x="24815476" y="65175"/>
                </a:moveTo>
                <a:lnTo>
                  <a:pt x="24809942" y="68049"/>
                </a:lnTo>
                <a:lnTo>
                  <a:pt x="24808452" y="66505"/>
                </a:lnTo>
                <a:lnTo>
                  <a:pt x="24810448" y="66452"/>
                </a:lnTo>
                <a:lnTo>
                  <a:pt x="24814172" y="63658"/>
                </a:lnTo>
                <a:lnTo>
                  <a:pt x="24818670" y="63445"/>
                </a:lnTo>
                <a:lnTo>
                  <a:pt x="24818140" y="65015"/>
                </a:lnTo>
                <a:lnTo>
                  <a:pt x="24815476" y="65175"/>
                </a:lnTo>
                <a:close/>
                <a:moveTo>
                  <a:pt x="154354" y="154434"/>
                </a:moveTo>
                <a:lnTo>
                  <a:pt x="166782" y="163083"/>
                </a:lnTo>
                <a:lnTo>
                  <a:pt x="161513" y="163695"/>
                </a:lnTo>
                <a:lnTo>
                  <a:pt x="148526" y="159517"/>
                </a:lnTo>
                <a:lnTo>
                  <a:pt x="136657" y="150974"/>
                </a:lnTo>
                <a:lnTo>
                  <a:pt x="140196" y="149138"/>
                </a:lnTo>
                <a:lnTo>
                  <a:pt x="141926" y="152199"/>
                </a:lnTo>
                <a:lnTo>
                  <a:pt x="147329" y="155073"/>
                </a:lnTo>
                <a:lnTo>
                  <a:pt x="150522" y="149058"/>
                </a:lnTo>
                <a:lnTo>
                  <a:pt x="152624" y="147701"/>
                </a:lnTo>
                <a:lnTo>
                  <a:pt x="143150" y="141474"/>
                </a:lnTo>
                <a:lnTo>
                  <a:pt x="146902" y="141820"/>
                </a:lnTo>
                <a:lnTo>
                  <a:pt x="155871" y="146024"/>
                </a:lnTo>
                <a:lnTo>
                  <a:pt x="154354" y="154434"/>
                </a:lnTo>
                <a:close/>
                <a:moveTo>
                  <a:pt x="24828490" y="155153"/>
                </a:moveTo>
                <a:lnTo>
                  <a:pt x="24828862" y="156856"/>
                </a:lnTo>
                <a:lnTo>
                  <a:pt x="24824606" y="152172"/>
                </a:lnTo>
                <a:lnTo>
                  <a:pt x="24822076" y="149165"/>
                </a:lnTo>
                <a:lnTo>
                  <a:pt x="24822238" y="147861"/>
                </a:lnTo>
                <a:lnTo>
                  <a:pt x="24823380" y="148686"/>
                </a:lnTo>
                <a:lnTo>
                  <a:pt x="24824792" y="150149"/>
                </a:lnTo>
                <a:lnTo>
                  <a:pt x="24825724" y="151320"/>
                </a:lnTo>
                <a:lnTo>
                  <a:pt x="24828490" y="155153"/>
                </a:lnTo>
                <a:close/>
                <a:moveTo>
                  <a:pt x="24829316" y="164733"/>
                </a:moveTo>
                <a:lnTo>
                  <a:pt x="24826602" y="165052"/>
                </a:lnTo>
                <a:lnTo>
                  <a:pt x="24828624" y="163988"/>
                </a:lnTo>
                <a:lnTo>
                  <a:pt x="24829182" y="162498"/>
                </a:lnTo>
                <a:lnTo>
                  <a:pt x="24828862" y="157894"/>
                </a:lnTo>
                <a:lnTo>
                  <a:pt x="24829928" y="158266"/>
                </a:lnTo>
                <a:lnTo>
                  <a:pt x="24830300" y="160156"/>
                </a:lnTo>
                <a:lnTo>
                  <a:pt x="24830488" y="162950"/>
                </a:lnTo>
                <a:lnTo>
                  <a:pt x="24829316" y="164733"/>
                </a:lnTo>
                <a:close/>
                <a:moveTo>
                  <a:pt x="24829954" y="192730"/>
                </a:moveTo>
                <a:lnTo>
                  <a:pt x="24827958" y="192996"/>
                </a:lnTo>
                <a:lnTo>
                  <a:pt x="24829262" y="191479"/>
                </a:lnTo>
                <a:lnTo>
                  <a:pt x="24837804" y="189802"/>
                </a:lnTo>
                <a:lnTo>
                  <a:pt x="24838550" y="189323"/>
                </a:lnTo>
                <a:lnTo>
                  <a:pt x="24839934" y="190255"/>
                </a:lnTo>
                <a:lnTo>
                  <a:pt x="24839908" y="191133"/>
                </a:lnTo>
                <a:lnTo>
                  <a:pt x="24839296" y="191585"/>
                </a:lnTo>
                <a:lnTo>
                  <a:pt x="24835064" y="191612"/>
                </a:lnTo>
                <a:lnTo>
                  <a:pt x="24831738" y="192411"/>
                </a:lnTo>
                <a:lnTo>
                  <a:pt x="24829954" y="192730"/>
                </a:lnTo>
                <a:close/>
                <a:moveTo>
                  <a:pt x="24829528" y="217267"/>
                </a:moveTo>
                <a:lnTo>
                  <a:pt x="24833548" y="220221"/>
                </a:lnTo>
                <a:lnTo>
                  <a:pt x="24833014" y="222243"/>
                </a:lnTo>
                <a:lnTo>
                  <a:pt x="24831658" y="224585"/>
                </a:lnTo>
                <a:lnTo>
                  <a:pt x="24826416" y="230520"/>
                </a:lnTo>
                <a:lnTo>
                  <a:pt x="24824818" y="229961"/>
                </a:lnTo>
                <a:lnTo>
                  <a:pt x="24829928" y="224585"/>
                </a:lnTo>
                <a:lnTo>
                  <a:pt x="24831898" y="221019"/>
                </a:lnTo>
                <a:lnTo>
                  <a:pt x="24828970" y="218278"/>
                </a:lnTo>
                <a:lnTo>
                  <a:pt x="24827798" y="218890"/>
                </a:lnTo>
                <a:lnTo>
                  <a:pt x="24827320" y="218890"/>
                </a:lnTo>
                <a:lnTo>
                  <a:pt x="24826308" y="216335"/>
                </a:lnTo>
                <a:lnTo>
                  <a:pt x="24827320" y="216335"/>
                </a:lnTo>
                <a:lnTo>
                  <a:pt x="24829528" y="217267"/>
                </a:lnTo>
                <a:close/>
                <a:moveTo>
                  <a:pt x="24939786" y="352620"/>
                </a:moveTo>
                <a:lnTo>
                  <a:pt x="24937364" y="354669"/>
                </a:lnTo>
                <a:lnTo>
                  <a:pt x="24936432" y="352833"/>
                </a:lnTo>
                <a:lnTo>
                  <a:pt x="24937630" y="350544"/>
                </a:lnTo>
                <a:lnTo>
                  <a:pt x="24935606" y="341096"/>
                </a:lnTo>
                <a:lnTo>
                  <a:pt x="24932254" y="339819"/>
                </a:lnTo>
                <a:lnTo>
                  <a:pt x="24930258" y="336971"/>
                </a:lnTo>
                <a:lnTo>
                  <a:pt x="24931216" y="336971"/>
                </a:lnTo>
                <a:lnTo>
                  <a:pt x="24934570" y="339579"/>
                </a:lnTo>
                <a:lnTo>
                  <a:pt x="24937256" y="340750"/>
                </a:lnTo>
                <a:lnTo>
                  <a:pt x="24938828" y="346951"/>
                </a:lnTo>
                <a:lnTo>
                  <a:pt x="24939786" y="352646"/>
                </a:lnTo>
                <a:close/>
                <a:moveTo>
                  <a:pt x="24569522" y="357969"/>
                </a:moveTo>
                <a:lnTo>
                  <a:pt x="24568830" y="358128"/>
                </a:lnTo>
                <a:lnTo>
                  <a:pt x="24567420" y="357357"/>
                </a:lnTo>
                <a:lnTo>
                  <a:pt x="24567606" y="356399"/>
                </a:lnTo>
                <a:lnTo>
                  <a:pt x="24568590" y="355973"/>
                </a:lnTo>
                <a:lnTo>
                  <a:pt x="24569842" y="356691"/>
                </a:lnTo>
                <a:lnTo>
                  <a:pt x="24569522" y="357969"/>
                </a:lnTo>
                <a:close/>
                <a:moveTo>
                  <a:pt x="24959532" y="383198"/>
                </a:moveTo>
                <a:lnTo>
                  <a:pt x="24959984" y="387057"/>
                </a:lnTo>
                <a:lnTo>
                  <a:pt x="24958282" y="386551"/>
                </a:lnTo>
                <a:lnTo>
                  <a:pt x="24957724" y="385061"/>
                </a:lnTo>
                <a:lnTo>
                  <a:pt x="24957164" y="381175"/>
                </a:lnTo>
                <a:lnTo>
                  <a:pt x="24955380" y="377369"/>
                </a:lnTo>
                <a:lnTo>
                  <a:pt x="24957404" y="378381"/>
                </a:lnTo>
                <a:lnTo>
                  <a:pt x="24959080" y="381361"/>
                </a:lnTo>
                <a:lnTo>
                  <a:pt x="24959532" y="383198"/>
                </a:lnTo>
                <a:close/>
                <a:moveTo>
                  <a:pt x="332554" y="597936"/>
                </a:moveTo>
                <a:lnTo>
                  <a:pt x="332341" y="598389"/>
                </a:lnTo>
                <a:lnTo>
                  <a:pt x="331436" y="597803"/>
                </a:lnTo>
                <a:lnTo>
                  <a:pt x="329679" y="596712"/>
                </a:lnTo>
                <a:lnTo>
                  <a:pt x="328189" y="595515"/>
                </a:lnTo>
                <a:lnTo>
                  <a:pt x="328162" y="594982"/>
                </a:lnTo>
                <a:lnTo>
                  <a:pt x="330265" y="594264"/>
                </a:lnTo>
                <a:lnTo>
                  <a:pt x="332952" y="593705"/>
                </a:lnTo>
                <a:lnTo>
                  <a:pt x="333538" y="594477"/>
                </a:lnTo>
                <a:lnTo>
                  <a:pt x="333033" y="595594"/>
                </a:lnTo>
                <a:lnTo>
                  <a:pt x="332554" y="597936"/>
                </a:lnTo>
                <a:close/>
                <a:moveTo>
                  <a:pt x="264771" y="713090"/>
                </a:moveTo>
                <a:lnTo>
                  <a:pt x="263041" y="713489"/>
                </a:lnTo>
                <a:lnTo>
                  <a:pt x="261018" y="713489"/>
                </a:lnTo>
                <a:lnTo>
                  <a:pt x="260007" y="712505"/>
                </a:lnTo>
                <a:lnTo>
                  <a:pt x="259954" y="711706"/>
                </a:lnTo>
                <a:lnTo>
                  <a:pt x="260646" y="711706"/>
                </a:lnTo>
                <a:lnTo>
                  <a:pt x="261284" y="711839"/>
                </a:lnTo>
                <a:lnTo>
                  <a:pt x="264159" y="711972"/>
                </a:lnTo>
                <a:lnTo>
                  <a:pt x="264904" y="712558"/>
                </a:lnTo>
                <a:lnTo>
                  <a:pt x="264771" y="713090"/>
                </a:lnTo>
                <a:close/>
                <a:moveTo>
                  <a:pt x="569593" y="1151828"/>
                </a:moveTo>
                <a:lnTo>
                  <a:pt x="568982" y="1153026"/>
                </a:lnTo>
                <a:lnTo>
                  <a:pt x="567811" y="1152600"/>
                </a:lnTo>
                <a:lnTo>
                  <a:pt x="567119" y="1151057"/>
                </a:lnTo>
                <a:lnTo>
                  <a:pt x="566879" y="1149407"/>
                </a:lnTo>
                <a:lnTo>
                  <a:pt x="567332" y="1148076"/>
                </a:lnTo>
                <a:lnTo>
                  <a:pt x="568103" y="1148130"/>
                </a:lnTo>
                <a:lnTo>
                  <a:pt x="568982" y="1149779"/>
                </a:lnTo>
                <a:lnTo>
                  <a:pt x="569593" y="1151828"/>
                </a:lnTo>
                <a:close/>
              </a:path>
            </a:pathLst>
          </a:custGeom>
          <a:solidFill>
            <a:srgbClr val="000000"/>
          </a:solidFill>
          <a:ln w="265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97C52FE-5674-9459-AB06-2FEC0FBF99BB}"/>
              </a:ext>
            </a:extLst>
          </p:cNvPr>
          <p:cNvSpPr/>
          <p:nvPr/>
        </p:nvSpPr>
        <p:spPr>
          <a:xfrm>
            <a:off x="4258528" y="4620844"/>
            <a:ext cx="653929" cy="619759"/>
          </a:xfrm>
          <a:custGeom>
            <a:avLst/>
            <a:gdLst>
              <a:gd name="connsiteX0" fmla="*/ 3779 w 653929"/>
              <a:gd name="connsiteY0" fmla="*/ 6893 h 619759"/>
              <a:gd name="connsiteX1" fmla="*/ 1224 w 653929"/>
              <a:gd name="connsiteY1" fmla="*/ 6999 h 619759"/>
              <a:gd name="connsiteX2" fmla="*/ 479 w 653929"/>
              <a:gd name="connsiteY2" fmla="*/ 6360 h 619759"/>
              <a:gd name="connsiteX3" fmla="*/ 0 w 653929"/>
              <a:gd name="connsiteY3" fmla="*/ 4604 h 619759"/>
              <a:gd name="connsiteX4" fmla="*/ 1224 w 653929"/>
              <a:gd name="connsiteY4" fmla="*/ 1757 h 619759"/>
              <a:gd name="connsiteX5" fmla="*/ 2342 w 653929"/>
              <a:gd name="connsiteY5" fmla="*/ 0 h 619759"/>
              <a:gd name="connsiteX6" fmla="*/ 4072 w 653929"/>
              <a:gd name="connsiteY6" fmla="*/ 240 h 619759"/>
              <a:gd name="connsiteX7" fmla="*/ 6414 w 653929"/>
              <a:gd name="connsiteY7" fmla="*/ 2262 h 619759"/>
              <a:gd name="connsiteX8" fmla="*/ 8383 w 653929"/>
              <a:gd name="connsiteY8" fmla="*/ 3965 h 619759"/>
              <a:gd name="connsiteX9" fmla="*/ 7319 w 653929"/>
              <a:gd name="connsiteY9" fmla="*/ 5509 h 619759"/>
              <a:gd name="connsiteX10" fmla="*/ 3779 w 653929"/>
              <a:gd name="connsiteY10" fmla="*/ 6866 h 619759"/>
              <a:gd name="connsiteX11" fmla="*/ 651508 w 653929"/>
              <a:gd name="connsiteY11" fmla="*/ 619254 h 619759"/>
              <a:gd name="connsiteX12" fmla="*/ 644775 w 653929"/>
              <a:gd name="connsiteY12" fmla="*/ 619759 h 619759"/>
              <a:gd name="connsiteX13" fmla="*/ 645334 w 653929"/>
              <a:gd name="connsiteY13" fmla="*/ 616087 h 619759"/>
              <a:gd name="connsiteX14" fmla="*/ 650337 w 653929"/>
              <a:gd name="connsiteY14" fmla="*/ 612174 h 619759"/>
              <a:gd name="connsiteX15" fmla="*/ 653717 w 653929"/>
              <a:gd name="connsiteY15" fmla="*/ 612680 h 619759"/>
              <a:gd name="connsiteX16" fmla="*/ 653930 w 653929"/>
              <a:gd name="connsiteY16" fmla="*/ 617178 h 619759"/>
              <a:gd name="connsiteX17" fmla="*/ 651508 w 653929"/>
              <a:gd name="connsiteY17" fmla="*/ 619254 h 61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3929" h="619759">
                <a:moveTo>
                  <a:pt x="3779" y="6893"/>
                </a:moveTo>
                <a:lnTo>
                  <a:pt x="1224" y="6999"/>
                </a:lnTo>
                <a:lnTo>
                  <a:pt x="479" y="6360"/>
                </a:lnTo>
                <a:lnTo>
                  <a:pt x="0" y="4604"/>
                </a:lnTo>
                <a:lnTo>
                  <a:pt x="1224" y="1757"/>
                </a:lnTo>
                <a:lnTo>
                  <a:pt x="2342" y="0"/>
                </a:lnTo>
                <a:lnTo>
                  <a:pt x="4072" y="240"/>
                </a:lnTo>
                <a:lnTo>
                  <a:pt x="6414" y="2262"/>
                </a:lnTo>
                <a:lnTo>
                  <a:pt x="8383" y="3965"/>
                </a:lnTo>
                <a:lnTo>
                  <a:pt x="7319" y="5509"/>
                </a:lnTo>
                <a:lnTo>
                  <a:pt x="3779" y="6866"/>
                </a:lnTo>
                <a:close/>
                <a:moveTo>
                  <a:pt x="651508" y="619254"/>
                </a:moveTo>
                <a:lnTo>
                  <a:pt x="644775" y="619759"/>
                </a:lnTo>
                <a:lnTo>
                  <a:pt x="645334" y="616087"/>
                </a:lnTo>
                <a:lnTo>
                  <a:pt x="650337" y="612174"/>
                </a:lnTo>
                <a:lnTo>
                  <a:pt x="653717" y="612680"/>
                </a:lnTo>
                <a:lnTo>
                  <a:pt x="653930" y="617178"/>
                </a:lnTo>
                <a:lnTo>
                  <a:pt x="651508" y="619254"/>
                </a:lnTo>
                <a:close/>
              </a:path>
            </a:pathLst>
          </a:custGeom>
          <a:solidFill>
            <a:srgbClr val="000000"/>
          </a:solidFill>
          <a:ln w="26582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52A5B6-64C0-85D0-858A-48A72B86DA2F}"/>
              </a:ext>
            </a:extLst>
          </p:cNvPr>
          <p:cNvGrpSpPr/>
          <p:nvPr/>
        </p:nvGrpSpPr>
        <p:grpSpPr>
          <a:xfrm>
            <a:off x="322730" y="1262206"/>
            <a:ext cx="6415896" cy="2373983"/>
            <a:chOff x="2873727" y="1364274"/>
            <a:chExt cx="6415896" cy="23739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420AF2-D61C-0966-ABC0-572EF888C611}"/>
                </a:ext>
              </a:extLst>
            </p:cNvPr>
            <p:cNvSpPr/>
            <p:nvPr/>
          </p:nvSpPr>
          <p:spPr>
            <a:xfrm>
              <a:off x="8774329" y="2677231"/>
              <a:ext cx="15298" cy="48913"/>
            </a:xfrm>
            <a:custGeom>
              <a:avLst/>
              <a:gdLst>
                <a:gd name="connsiteX0" fmla="*/ 11577 w 12321"/>
                <a:gd name="connsiteY0" fmla="*/ 30200 h 36541"/>
                <a:gd name="connsiteX1" fmla="*/ 9155 w 12321"/>
                <a:gd name="connsiteY1" fmla="*/ 36542 h 36541"/>
                <a:gd name="connsiteX2" fmla="*/ 6840 w 12321"/>
                <a:gd name="connsiteY2" fmla="*/ 34323 h 36541"/>
                <a:gd name="connsiteX3" fmla="*/ 985 w 12321"/>
                <a:gd name="connsiteY3" fmla="*/ 23353 h 36541"/>
                <a:gd name="connsiteX4" fmla="*/ 2741 w 12321"/>
                <a:gd name="connsiteY4" fmla="*/ 15648 h 36541"/>
                <a:gd name="connsiteX5" fmla="*/ 0 w 12321"/>
                <a:gd name="connsiteY5" fmla="*/ 4628 h 36541"/>
                <a:gd name="connsiteX6" fmla="*/ 1304 w 12321"/>
                <a:gd name="connsiteY6" fmla="*/ 1472 h 36541"/>
                <a:gd name="connsiteX7" fmla="*/ 8330 w 12321"/>
                <a:gd name="connsiteY7" fmla="*/ 0 h 36541"/>
                <a:gd name="connsiteX8" fmla="*/ 9953 w 12321"/>
                <a:gd name="connsiteY8" fmla="*/ 482 h 36541"/>
                <a:gd name="connsiteX9" fmla="*/ 7851 w 12321"/>
                <a:gd name="connsiteY9" fmla="*/ 4013 h 36541"/>
                <a:gd name="connsiteX10" fmla="*/ 11736 w 12321"/>
                <a:gd name="connsiteY10" fmla="*/ 10166 h 36541"/>
                <a:gd name="connsiteX11" fmla="*/ 12322 w 12321"/>
                <a:gd name="connsiteY11" fmla="*/ 20303 h 36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21" h="36541">
                  <a:moveTo>
                    <a:pt x="11577" y="30200"/>
                  </a:moveTo>
                  <a:lnTo>
                    <a:pt x="9155" y="36542"/>
                  </a:lnTo>
                  <a:lnTo>
                    <a:pt x="6840" y="34323"/>
                  </a:lnTo>
                  <a:lnTo>
                    <a:pt x="985" y="23353"/>
                  </a:lnTo>
                  <a:lnTo>
                    <a:pt x="2741" y="15648"/>
                  </a:lnTo>
                  <a:lnTo>
                    <a:pt x="0" y="4628"/>
                  </a:lnTo>
                  <a:lnTo>
                    <a:pt x="1304" y="1472"/>
                  </a:lnTo>
                  <a:lnTo>
                    <a:pt x="8330" y="0"/>
                  </a:lnTo>
                  <a:lnTo>
                    <a:pt x="9953" y="482"/>
                  </a:lnTo>
                  <a:lnTo>
                    <a:pt x="7851" y="4013"/>
                  </a:lnTo>
                  <a:lnTo>
                    <a:pt x="11736" y="10166"/>
                  </a:lnTo>
                  <a:lnTo>
                    <a:pt x="12322" y="2030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9A85B6-6314-EBFD-D32E-2E250ED63E47}"/>
                </a:ext>
              </a:extLst>
            </p:cNvPr>
            <p:cNvSpPr/>
            <p:nvPr/>
          </p:nvSpPr>
          <p:spPr>
            <a:xfrm>
              <a:off x="3290490" y="1399408"/>
              <a:ext cx="1915035" cy="2064386"/>
            </a:xfrm>
            <a:custGeom>
              <a:avLst/>
              <a:gdLst>
                <a:gd name="connsiteX0" fmla="*/ 1289124 w 1542398"/>
                <a:gd name="connsiteY0" fmla="*/ 14526 h 1542221"/>
                <a:gd name="connsiteX1" fmla="*/ 1290694 w 1542398"/>
                <a:gd name="connsiteY1" fmla="*/ 19502 h 1542221"/>
                <a:gd name="connsiteX2" fmla="*/ 1290960 w 1542398"/>
                <a:gd name="connsiteY2" fmla="*/ 24156 h 1542221"/>
                <a:gd name="connsiteX3" fmla="*/ 1283881 w 1542398"/>
                <a:gd name="connsiteY3" fmla="*/ 28490 h 1542221"/>
                <a:gd name="connsiteX4" fmla="*/ 1279224 w 1542398"/>
                <a:gd name="connsiteY4" fmla="*/ 31005 h 1542221"/>
                <a:gd name="connsiteX5" fmla="*/ 1273635 w 1542398"/>
                <a:gd name="connsiteY5" fmla="*/ 42963 h 1542221"/>
                <a:gd name="connsiteX6" fmla="*/ 1263283 w 1542398"/>
                <a:gd name="connsiteY6" fmla="*/ 51068 h 1542221"/>
                <a:gd name="connsiteX7" fmla="*/ 1261553 w 1542398"/>
                <a:gd name="connsiteY7" fmla="*/ 53530 h 1542221"/>
                <a:gd name="connsiteX8" fmla="*/ 1261633 w 1542398"/>
                <a:gd name="connsiteY8" fmla="*/ 55749 h 1542221"/>
                <a:gd name="connsiteX9" fmla="*/ 1268659 w 1542398"/>
                <a:gd name="connsiteY9" fmla="*/ 59414 h 1542221"/>
                <a:gd name="connsiteX10" fmla="*/ 1271001 w 1542398"/>
                <a:gd name="connsiteY10" fmla="*/ 62892 h 1542221"/>
                <a:gd name="connsiteX11" fmla="*/ 1272092 w 1542398"/>
                <a:gd name="connsiteY11" fmla="*/ 67546 h 1542221"/>
                <a:gd name="connsiteX12" fmla="*/ 1268952 w 1542398"/>
                <a:gd name="connsiteY12" fmla="*/ 84186 h 1542221"/>
                <a:gd name="connsiteX13" fmla="*/ 1266982 w 1542398"/>
                <a:gd name="connsiteY13" fmla="*/ 96919 h 1542221"/>
                <a:gd name="connsiteX14" fmla="*/ 1264401 w 1542398"/>
                <a:gd name="connsiteY14" fmla="*/ 113585 h 1542221"/>
                <a:gd name="connsiteX15" fmla="*/ 1264507 w 1542398"/>
                <a:gd name="connsiteY15" fmla="*/ 119925 h 1542221"/>
                <a:gd name="connsiteX16" fmla="*/ 1267168 w 1542398"/>
                <a:gd name="connsiteY16" fmla="*/ 127522 h 1542221"/>
                <a:gd name="connsiteX17" fmla="*/ 1269803 w 1542398"/>
                <a:gd name="connsiteY17" fmla="*/ 133434 h 1542221"/>
                <a:gd name="connsiteX18" fmla="*/ 1270628 w 1542398"/>
                <a:gd name="connsiteY18" fmla="*/ 140122 h 1542221"/>
                <a:gd name="connsiteX19" fmla="*/ 1269697 w 1542398"/>
                <a:gd name="connsiteY19" fmla="*/ 156573 h 1542221"/>
                <a:gd name="connsiteX20" fmla="*/ 1272917 w 1542398"/>
                <a:gd name="connsiteY20" fmla="*/ 166070 h 1542221"/>
                <a:gd name="connsiteX21" fmla="*/ 1275498 w 1542398"/>
                <a:gd name="connsiteY21" fmla="*/ 174818 h 1542221"/>
                <a:gd name="connsiteX22" fmla="*/ 1269351 w 1542398"/>
                <a:gd name="connsiteY22" fmla="*/ 185705 h 1542221"/>
                <a:gd name="connsiteX23" fmla="*/ 1266716 w 1542398"/>
                <a:gd name="connsiteY23" fmla="*/ 195309 h 1542221"/>
                <a:gd name="connsiteX24" fmla="*/ 1265066 w 1542398"/>
                <a:gd name="connsiteY24" fmla="*/ 209032 h 1542221"/>
                <a:gd name="connsiteX25" fmla="*/ 1264401 w 1542398"/>
                <a:gd name="connsiteY25" fmla="*/ 217673 h 1542221"/>
                <a:gd name="connsiteX26" fmla="*/ 1260435 w 1542398"/>
                <a:gd name="connsiteY26" fmla="*/ 225645 h 1542221"/>
                <a:gd name="connsiteX27" fmla="*/ 1255273 w 1542398"/>
                <a:gd name="connsiteY27" fmla="*/ 233108 h 1542221"/>
                <a:gd name="connsiteX28" fmla="*/ 1249444 w 1542398"/>
                <a:gd name="connsiteY28" fmla="*/ 237763 h 1542221"/>
                <a:gd name="connsiteX29" fmla="*/ 1242259 w 1542398"/>
                <a:gd name="connsiteY29" fmla="*/ 241776 h 1542221"/>
                <a:gd name="connsiteX30" fmla="*/ 1233982 w 1542398"/>
                <a:gd name="connsiteY30" fmla="*/ 247046 h 1542221"/>
                <a:gd name="connsiteX31" fmla="*/ 1227276 w 1542398"/>
                <a:gd name="connsiteY31" fmla="*/ 261142 h 1542221"/>
                <a:gd name="connsiteX32" fmla="*/ 1212772 w 1542398"/>
                <a:gd name="connsiteY32" fmla="*/ 272860 h 1542221"/>
                <a:gd name="connsiteX33" fmla="*/ 1209738 w 1542398"/>
                <a:gd name="connsiteY33" fmla="*/ 276873 h 1542221"/>
                <a:gd name="connsiteX34" fmla="*/ 1208381 w 1542398"/>
                <a:gd name="connsiteY34" fmla="*/ 286236 h 1542221"/>
                <a:gd name="connsiteX35" fmla="*/ 1208727 w 1542398"/>
                <a:gd name="connsiteY35" fmla="*/ 299209 h 1542221"/>
                <a:gd name="connsiteX36" fmla="*/ 1211282 w 1542398"/>
                <a:gd name="connsiteY36" fmla="*/ 309508 h 1542221"/>
                <a:gd name="connsiteX37" fmla="*/ 1218228 w 1542398"/>
                <a:gd name="connsiteY37" fmla="*/ 324704 h 1542221"/>
                <a:gd name="connsiteX38" fmla="*/ 1224322 w 1542398"/>
                <a:gd name="connsiteY38" fmla="*/ 341396 h 1542221"/>
                <a:gd name="connsiteX39" fmla="*/ 1225972 w 1542398"/>
                <a:gd name="connsiteY39" fmla="*/ 349768 h 1542221"/>
                <a:gd name="connsiteX40" fmla="*/ 1228314 w 1542398"/>
                <a:gd name="connsiteY40" fmla="*/ 352951 h 1542221"/>
                <a:gd name="connsiteX41" fmla="*/ 1236883 w 1542398"/>
                <a:gd name="connsiteY41" fmla="*/ 358409 h 1542221"/>
                <a:gd name="connsiteX42" fmla="*/ 1251707 w 1542398"/>
                <a:gd name="connsiteY42" fmla="*/ 365792 h 1542221"/>
                <a:gd name="connsiteX43" fmla="*/ 1254448 w 1542398"/>
                <a:gd name="connsiteY43" fmla="*/ 368815 h 1542221"/>
                <a:gd name="connsiteX44" fmla="*/ 1261793 w 1542398"/>
                <a:gd name="connsiteY44" fmla="*/ 380267 h 1542221"/>
                <a:gd name="connsiteX45" fmla="*/ 1268765 w 1542398"/>
                <a:gd name="connsiteY45" fmla="*/ 400756 h 1542221"/>
                <a:gd name="connsiteX46" fmla="*/ 1270948 w 1542398"/>
                <a:gd name="connsiteY46" fmla="*/ 414294 h 1542221"/>
                <a:gd name="connsiteX47" fmla="*/ 1284520 w 1542398"/>
                <a:gd name="connsiteY47" fmla="*/ 425048 h 1542221"/>
                <a:gd name="connsiteX48" fmla="*/ 1297055 w 1542398"/>
                <a:gd name="connsiteY48" fmla="*/ 434945 h 1542221"/>
                <a:gd name="connsiteX49" fmla="*/ 1309084 w 1542398"/>
                <a:gd name="connsiteY49" fmla="*/ 443640 h 1542221"/>
                <a:gd name="connsiteX50" fmla="*/ 1322151 w 1542398"/>
                <a:gd name="connsiteY50" fmla="*/ 453055 h 1542221"/>
                <a:gd name="connsiteX51" fmla="*/ 1324040 w 1542398"/>
                <a:gd name="connsiteY51" fmla="*/ 455943 h 1542221"/>
                <a:gd name="connsiteX52" fmla="*/ 1328378 w 1542398"/>
                <a:gd name="connsiteY52" fmla="*/ 475873 h 1542221"/>
                <a:gd name="connsiteX53" fmla="*/ 1332716 w 1542398"/>
                <a:gd name="connsiteY53" fmla="*/ 495614 h 1542221"/>
                <a:gd name="connsiteX54" fmla="*/ 1337453 w 1542398"/>
                <a:gd name="connsiteY54" fmla="*/ 517312 h 1542221"/>
                <a:gd name="connsiteX55" fmla="*/ 1342243 w 1542398"/>
                <a:gd name="connsiteY55" fmla="*/ 539033 h 1542221"/>
                <a:gd name="connsiteX56" fmla="*/ 1347885 w 1542398"/>
                <a:gd name="connsiteY56" fmla="*/ 564526 h 1542221"/>
                <a:gd name="connsiteX57" fmla="*/ 1351079 w 1542398"/>
                <a:gd name="connsiteY57" fmla="*/ 578944 h 1542221"/>
                <a:gd name="connsiteX58" fmla="*/ 1354938 w 1542398"/>
                <a:gd name="connsiteY58" fmla="*/ 596413 h 1542221"/>
                <a:gd name="connsiteX59" fmla="*/ 1359488 w 1542398"/>
                <a:gd name="connsiteY59" fmla="*/ 616852 h 1542221"/>
                <a:gd name="connsiteX60" fmla="*/ 1352170 w 1542398"/>
                <a:gd name="connsiteY60" fmla="*/ 621184 h 1542221"/>
                <a:gd name="connsiteX61" fmla="*/ 1343920 w 1542398"/>
                <a:gd name="connsiteY61" fmla="*/ 626722 h 1542221"/>
                <a:gd name="connsiteX62" fmla="*/ 1349934 w 1542398"/>
                <a:gd name="connsiteY62" fmla="*/ 637208 h 1542221"/>
                <a:gd name="connsiteX63" fmla="*/ 1361538 w 1542398"/>
                <a:gd name="connsiteY63" fmla="*/ 654248 h 1542221"/>
                <a:gd name="connsiteX64" fmla="*/ 1368537 w 1542398"/>
                <a:gd name="connsiteY64" fmla="*/ 667972 h 1542221"/>
                <a:gd name="connsiteX65" fmla="*/ 1370985 w 1542398"/>
                <a:gd name="connsiteY65" fmla="*/ 673939 h 1542221"/>
                <a:gd name="connsiteX66" fmla="*/ 1376441 w 1542398"/>
                <a:gd name="connsiteY66" fmla="*/ 690926 h 1542221"/>
                <a:gd name="connsiteX67" fmla="*/ 1380885 w 1542398"/>
                <a:gd name="connsiteY67" fmla="*/ 707348 h 1542221"/>
                <a:gd name="connsiteX68" fmla="*/ 1382029 w 1542398"/>
                <a:gd name="connsiteY68" fmla="*/ 712674 h 1542221"/>
                <a:gd name="connsiteX69" fmla="*/ 1383653 w 1542398"/>
                <a:gd name="connsiteY69" fmla="*/ 725299 h 1542221"/>
                <a:gd name="connsiteX70" fmla="*/ 1381657 w 1542398"/>
                <a:gd name="connsiteY70" fmla="*/ 759970 h 1542221"/>
                <a:gd name="connsiteX71" fmla="*/ 1384850 w 1542398"/>
                <a:gd name="connsiteY71" fmla="*/ 803815 h 1542221"/>
                <a:gd name="connsiteX72" fmla="*/ 1389161 w 1542398"/>
                <a:gd name="connsiteY72" fmla="*/ 825589 h 1542221"/>
                <a:gd name="connsiteX73" fmla="*/ 1382375 w 1542398"/>
                <a:gd name="connsiteY73" fmla="*/ 845197 h 1542221"/>
                <a:gd name="connsiteX74" fmla="*/ 1376574 w 1542398"/>
                <a:gd name="connsiteY74" fmla="*/ 863896 h 1542221"/>
                <a:gd name="connsiteX75" fmla="*/ 1376946 w 1542398"/>
                <a:gd name="connsiteY75" fmla="*/ 873287 h 1542221"/>
                <a:gd name="connsiteX76" fmla="*/ 1380140 w 1542398"/>
                <a:gd name="connsiteY76" fmla="*/ 887919 h 1542221"/>
                <a:gd name="connsiteX77" fmla="*/ 1383280 w 1542398"/>
                <a:gd name="connsiteY77" fmla="*/ 898726 h 1542221"/>
                <a:gd name="connsiteX78" fmla="*/ 1387538 w 1542398"/>
                <a:gd name="connsiteY78" fmla="*/ 904398 h 1542221"/>
                <a:gd name="connsiteX79" fmla="*/ 1386713 w 1542398"/>
                <a:gd name="connsiteY79" fmla="*/ 922561 h 1542221"/>
                <a:gd name="connsiteX80" fmla="*/ 1384930 w 1542398"/>
                <a:gd name="connsiteY80" fmla="*/ 929142 h 1542221"/>
                <a:gd name="connsiteX81" fmla="*/ 1371890 w 1542398"/>
                <a:gd name="connsiteY81" fmla="*/ 938640 h 1542221"/>
                <a:gd name="connsiteX82" fmla="*/ 1357439 w 1542398"/>
                <a:gd name="connsiteY82" fmla="*/ 947332 h 1542221"/>
                <a:gd name="connsiteX83" fmla="*/ 1353447 w 1542398"/>
                <a:gd name="connsiteY83" fmla="*/ 954690 h 1542221"/>
                <a:gd name="connsiteX84" fmla="*/ 1352303 w 1542398"/>
                <a:gd name="connsiteY84" fmla="*/ 962874 h 1542221"/>
                <a:gd name="connsiteX85" fmla="*/ 1354219 w 1542398"/>
                <a:gd name="connsiteY85" fmla="*/ 969535 h 1542221"/>
                <a:gd name="connsiteX86" fmla="*/ 1364146 w 1542398"/>
                <a:gd name="connsiteY86" fmla="*/ 984249 h 1542221"/>
                <a:gd name="connsiteX87" fmla="*/ 1379075 w 1542398"/>
                <a:gd name="connsiteY87" fmla="*/ 1006266 h 1542221"/>
                <a:gd name="connsiteX88" fmla="*/ 1395496 w 1542398"/>
                <a:gd name="connsiteY88" fmla="*/ 1030449 h 1542221"/>
                <a:gd name="connsiteX89" fmla="*/ 1396853 w 1542398"/>
                <a:gd name="connsiteY89" fmla="*/ 1036519 h 1542221"/>
                <a:gd name="connsiteX90" fmla="*/ 1397518 w 1542398"/>
                <a:gd name="connsiteY90" fmla="*/ 1053642 h 1542221"/>
                <a:gd name="connsiteX91" fmla="*/ 1404358 w 1542398"/>
                <a:gd name="connsiteY91" fmla="*/ 1075121 h 1542221"/>
                <a:gd name="connsiteX92" fmla="*/ 1411756 w 1542398"/>
                <a:gd name="connsiteY92" fmla="*/ 1084486 h 1542221"/>
                <a:gd name="connsiteX93" fmla="*/ 1414524 w 1542398"/>
                <a:gd name="connsiteY93" fmla="*/ 1091467 h 1542221"/>
                <a:gd name="connsiteX94" fmla="*/ 1419766 w 1542398"/>
                <a:gd name="connsiteY94" fmla="*/ 1096470 h 1542221"/>
                <a:gd name="connsiteX95" fmla="*/ 1424982 w 1542398"/>
                <a:gd name="connsiteY95" fmla="*/ 1100135 h 1542221"/>
                <a:gd name="connsiteX96" fmla="*/ 1428229 w 1542398"/>
                <a:gd name="connsiteY96" fmla="*/ 1100563 h 1542221"/>
                <a:gd name="connsiteX97" fmla="*/ 1446672 w 1542398"/>
                <a:gd name="connsiteY97" fmla="*/ 1094732 h 1542221"/>
                <a:gd name="connsiteX98" fmla="*/ 1478208 w 1542398"/>
                <a:gd name="connsiteY98" fmla="*/ 1104364 h 1542221"/>
                <a:gd name="connsiteX99" fmla="*/ 1508041 w 1542398"/>
                <a:gd name="connsiteY99" fmla="*/ 1114152 h 1542221"/>
                <a:gd name="connsiteX100" fmla="*/ 1510223 w 1542398"/>
                <a:gd name="connsiteY100" fmla="*/ 1116079 h 1542221"/>
                <a:gd name="connsiteX101" fmla="*/ 1516743 w 1542398"/>
                <a:gd name="connsiteY101" fmla="*/ 1128467 h 1542221"/>
                <a:gd name="connsiteX102" fmla="*/ 1527415 w 1542398"/>
                <a:gd name="connsiteY102" fmla="*/ 1148663 h 1542221"/>
                <a:gd name="connsiteX103" fmla="*/ 1535319 w 1542398"/>
                <a:gd name="connsiteY103" fmla="*/ 1164793 h 1542221"/>
                <a:gd name="connsiteX104" fmla="*/ 1542398 w 1542398"/>
                <a:gd name="connsiteY104" fmla="*/ 1179212 h 1542221"/>
                <a:gd name="connsiteX105" fmla="*/ 1503730 w 1542398"/>
                <a:gd name="connsiteY105" fmla="*/ 1204036 h 1542221"/>
                <a:gd name="connsiteX106" fmla="*/ 1465035 w 1542398"/>
                <a:gd name="connsiteY106" fmla="*/ 1228808 h 1542221"/>
                <a:gd name="connsiteX107" fmla="*/ 1426366 w 1542398"/>
                <a:gd name="connsiteY107" fmla="*/ 1253526 h 1542221"/>
                <a:gd name="connsiteX108" fmla="*/ 1387698 w 1542398"/>
                <a:gd name="connsiteY108" fmla="*/ 1278164 h 1542221"/>
                <a:gd name="connsiteX109" fmla="*/ 1349030 w 1542398"/>
                <a:gd name="connsiteY109" fmla="*/ 1302775 h 1542221"/>
                <a:gd name="connsiteX110" fmla="*/ 1310334 w 1542398"/>
                <a:gd name="connsiteY110" fmla="*/ 1327331 h 1542221"/>
                <a:gd name="connsiteX111" fmla="*/ 1271666 w 1542398"/>
                <a:gd name="connsiteY111" fmla="*/ 1351836 h 1542221"/>
                <a:gd name="connsiteX112" fmla="*/ 1232998 w 1542398"/>
                <a:gd name="connsiteY112" fmla="*/ 1376259 h 1542221"/>
                <a:gd name="connsiteX113" fmla="*/ 1207343 w 1542398"/>
                <a:gd name="connsiteY113" fmla="*/ 1392444 h 1542221"/>
                <a:gd name="connsiteX114" fmla="*/ 1191029 w 1542398"/>
                <a:gd name="connsiteY114" fmla="*/ 1406730 h 1542221"/>
                <a:gd name="connsiteX115" fmla="*/ 1170564 w 1542398"/>
                <a:gd name="connsiteY115" fmla="*/ 1424571 h 1542221"/>
                <a:gd name="connsiteX116" fmla="*/ 1151243 w 1542398"/>
                <a:gd name="connsiteY116" fmla="*/ 1442282 h 1542221"/>
                <a:gd name="connsiteX117" fmla="*/ 1136047 w 1542398"/>
                <a:gd name="connsiteY117" fmla="*/ 1456219 h 1542221"/>
                <a:gd name="connsiteX118" fmla="*/ 1116354 w 1542398"/>
                <a:gd name="connsiteY118" fmla="*/ 1474196 h 1542221"/>
                <a:gd name="connsiteX119" fmla="*/ 1106427 w 1542398"/>
                <a:gd name="connsiteY119" fmla="*/ 1483263 h 1542221"/>
                <a:gd name="connsiteX120" fmla="*/ 1084472 w 1542398"/>
                <a:gd name="connsiteY120" fmla="*/ 1503300 h 1542221"/>
                <a:gd name="connsiteX121" fmla="*/ 1077872 w 1542398"/>
                <a:gd name="connsiteY121" fmla="*/ 1506858 h 1542221"/>
                <a:gd name="connsiteX122" fmla="*/ 1048784 w 1542398"/>
                <a:gd name="connsiteY122" fmla="*/ 1512769 h 1542221"/>
                <a:gd name="connsiteX123" fmla="*/ 1022091 w 1542398"/>
                <a:gd name="connsiteY123" fmla="*/ 1518174 h 1542221"/>
                <a:gd name="connsiteX124" fmla="*/ 997448 w 1542398"/>
                <a:gd name="connsiteY124" fmla="*/ 1523177 h 1542221"/>
                <a:gd name="connsiteX125" fmla="*/ 980602 w 1542398"/>
                <a:gd name="connsiteY125" fmla="*/ 1526600 h 1542221"/>
                <a:gd name="connsiteX126" fmla="*/ 964288 w 1542398"/>
                <a:gd name="connsiteY126" fmla="*/ 1529892 h 1542221"/>
                <a:gd name="connsiteX127" fmla="*/ 940576 w 1542398"/>
                <a:gd name="connsiteY127" fmla="*/ 1534546 h 1542221"/>
                <a:gd name="connsiteX128" fmla="*/ 923650 w 1542398"/>
                <a:gd name="connsiteY128" fmla="*/ 1537889 h 1542221"/>
                <a:gd name="connsiteX129" fmla="*/ 905394 w 1542398"/>
                <a:gd name="connsiteY129" fmla="*/ 1541473 h 1542221"/>
                <a:gd name="connsiteX130" fmla="*/ 902547 w 1542398"/>
                <a:gd name="connsiteY130" fmla="*/ 1542088 h 1542221"/>
                <a:gd name="connsiteX131" fmla="*/ 899247 w 1542398"/>
                <a:gd name="connsiteY131" fmla="*/ 1542221 h 1542221"/>
                <a:gd name="connsiteX132" fmla="*/ 896771 w 1542398"/>
                <a:gd name="connsiteY132" fmla="*/ 1542088 h 1542221"/>
                <a:gd name="connsiteX133" fmla="*/ 891715 w 1542398"/>
                <a:gd name="connsiteY133" fmla="*/ 1540108 h 1542221"/>
                <a:gd name="connsiteX134" fmla="*/ 885621 w 1542398"/>
                <a:gd name="connsiteY134" fmla="*/ 1535427 h 1542221"/>
                <a:gd name="connsiteX135" fmla="*/ 881549 w 1542398"/>
                <a:gd name="connsiteY135" fmla="*/ 1533019 h 1542221"/>
                <a:gd name="connsiteX136" fmla="*/ 880538 w 1542398"/>
                <a:gd name="connsiteY136" fmla="*/ 1529327 h 1542221"/>
                <a:gd name="connsiteX137" fmla="*/ 882906 w 1542398"/>
                <a:gd name="connsiteY137" fmla="*/ 1524404 h 1542221"/>
                <a:gd name="connsiteX138" fmla="*/ 885860 w 1542398"/>
                <a:gd name="connsiteY138" fmla="*/ 1519992 h 1542221"/>
                <a:gd name="connsiteX139" fmla="*/ 886978 w 1542398"/>
                <a:gd name="connsiteY139" fmla="*/ 1516513 h 1542221"/>
                <a:gd name="connsiteX140" fmla="*/ 889001 w 1542398"/>
                <a:gd name="connsiteY140" fmla="*/ 1513865 h 1542221"/>
                <a:gd name="connsiteX141" fmla="*/ 891609 w 1542398"/>
                <a:gd name="connsiteY141" fmla="*/ 1511726 h 1542221"/>
                <a:gd name="connsiteX142" fmla="*/ 891715 w 1542398"/>
                <a:gd name="connsiteY142" fmla="*/ 1508702 h 1542221"/>
                <a:gd name="connsiteX143" fmla="*/ 889560 w 1542398"/>
                <a:gd name="connsiteY143" fmla="*/ 1503728 h 1542221"/>
                <a:gd name="connsiteX144" fmla="*/ 887670 w 1542398"/>
                <a:gd name="connsiteY144" fmla="*/ 1496852 h 1542221"/>
                <a:gd name="connsiteX145" fmla="*/ 887750 w 1542398"/>
                <a:gd name="connsiteY145" fmla="*/ 1484360 h 1542221"/>
                <a:gd name="connsiteX146" fmla="*/ 887803 w 1542398"/>
                <a:gd name="connsiteY146" fmla="*/ 1480187 h 1542221"/>
                <a:gd name="connsiteX147" fmla="*/ 887803 w 1542398"/>
                <a:gd name="connsiteY147" fmla="*/ 1478689 h 1542221"/>
                <a:gd name="connsiteX148" fmla="*/ 882347 w 1542398"/>
                <a:gd name="connsiteY148" fmla="*/ 1473901 h 1542221"/>
                <a:gd name="connsiteX149" fmla="*/ 872048 w 1542398"/>
                <a:gd name="connsiteY149" fmla="*/ 1468602 h 1542221"/>
                <a:gd name="connsiteX150" fmla="*/ 862574 w 1542398"/>
                <a:gd name="connsiteY150" fmla="*/ 1465499 h 1542221"/>
                <a:gd name="connsiteX151" fmla="*/ 858263 w 1542398"/>
                <a:gd name="connsiteY151" fmla="*/ 1464429 h 1542221"/>
                <a:gd name="connsiteX152" fmla="*/ 847804 w 1542398"/>
                <a:gd name="connsiteY152" fmla="*/ 1462556 h 1542221"/>
                <a:gd name="connsiteX153" fmla="*/ 833353 w 1542398"/>
                <a:gd name="connsiteY153" fmla="*/ 1459213 h 1542221"/>
                <a:gd name="connsiteX154" fmla="*/ 828270 w 1542398"/>
                <a:gd name="connsiteY154" fmla="*/ 1456911 h 1542221"/>
                <a:gd name="connsiteX155" fmla="*/ 818903 w 1542398"/>
                <a:gd name="connsiteY155" fmla="*/ 1445274 h 1542221"/>
                <a:gd name="connsiteX156" fmla="*/ 814298 w 1542398"/>
                <a:gd name="connsiteY156" fmla="*/ 1442306 h 1542221"/>
                <a:gd name="connsiteX157" fmla="*/ 792609 w 1542398"/>
                <a:gd name="connsiteY157" fmla="*/ 1440326 h 1542221"/>
                <a:gd name="connsiteX158" fmla="*/ 785397 w 1542398"/>
                <a:gd name="connsiteY158" fmla="*/ 1438399 h 1542221"/>
                <a:gd name="connsiteX159" fmla="*/ 779489 w 1542398"/>
                <a:gd name="connsiteY159" fmla="*/ 1435642 h 1542221"/>
                <a:gd name="connsiteX160" fmla="*/ 774432 w 1542398"/>
                <a:gd name="connsiteY160" fmla="*/ 1431898 h 1542221"/>
                <a:gd name="connsiteX161" fmla="*/ 771585 w 1542398"/>
                <a:gd name="connsiteY161" fmla="*/ 1425503 h 1542221"/>
                <a:gd name="connsiteX162" fmla="*/ 770733 w 1542398"/>
                <a:gd name="connsiteY162" fmla="*/ 1420287 h 1542221"/>
                <a:gd name="connsiteX163" fmla="*/ 768844 w 1542398"/>
                <a:gd name="connsiteY163" fmla="*/ 1417798 h 1542221"/>
                <a:gd name="connsiteX164" fmla="*/ 744919 w 1542398"/>
                <a:gd name="connsiteY164" fmla="*/ 1405173 h 1542221"/>
                <a:gd name="connsiteX165" fmla="*/ 738825 w 1542398"/>
                <a:gd name="connsiteY165" fmla="*/ 1400894 h 1542221"/>
                <a:gd name="connsiteX166" fmla="*/ 735604 w 1542398"/>
                <a:gd name="connsiteY166" fmla="*/ 1396907 h 1542221"/>
                <a:gd name="connsiteX167" fmla="*/ 735498 w 1542398"/>
                <a:gd name="connsiteY167" fmla="*/ 1390994 h 1542221"/>
                <a:gd name="connsiteX168" fmla="*/ 736137 w 1542398"/>
                <a:gd name="connsiteY168" fmla="*/ 1383745 h 1542221"/>
                <a:gd name="connsiteX169" fmla="*/ 735125 w 1542398"/>
                <a:gd name="connsiteY169" fmla="*/ 1377299 h 1542221"/>
                <a:gd name="connsiteX170" fmla="*/ 734114 w 1542398"/>
                <a:gd name="connsiteY170" fmla="*/ 1374143 h 1542221"/>
                <a:gd name="connsiteX171" fmla="*/ 723176 w 1542398"/>
                <a:gd name="connsiteY171" fmla="*/ 1366492 h 1542221"/>
                <a:gd name="connsiteX172" fmla="*/ 698719 w 1542398"/>
                <a:gd name="connsiteY172" fmla="*/ 1349316 h 1542221"/>
                <a:gd name="connsiteX173" fmla="*/ 674262 w 1542398"/>
                <a:gd name="connsiteY173" fmla="*/ 1332143 h 1542221"/>
                <a:gd name="connsiteX174" fmla="*/ 649805 w 1542398"/>
                <a:gd name="connsiteY174" fmla="*/ 1314943 h 1542221"/>
                <a:gd name="connsiteX175" fmla="*/ 625348 w 1542398"/>
                <a:gd name="connsiteY175" fmla="*/ 1297714 h 1542221"/>
                <a:gd name="connsiteX176" fmla="*/ 600890 w 1542398"/>
                <a:gd name="connsiteY176" fmla="*/ 1280460 h 1542221"/>
                <a:gd name="connsiteX177" fmla="*/ 576433 w 1542398"/>
                <a:gd name="connsiteY177" fmla="*/ 1263178 h 1542221"/>
                <a:gd name="connsiteX178" fmla="*/ 551976 w 1542398"/>
                <a:gd name="connsiteY178" fmla="*/ 1245872 h 1542221"/>
                <a:gd name="connsiteX179" fmla="*/ 527519 w 1542398"/>
                <a:gd name="connsiteY179" fmla="*/ 1228536 h 1542221"/>
                <a:gd name="connsiteX180" fmla="*/ 503062 w 1542398"/>
                <a:gd name="connsiteY180" fmla="*/ 1211147 h 1542221"/>
                <a:gd name="connsiteX181" fmla="*/ 478578 w 1542398"/>
                <a:gd name="connsiteY181" fmla="*/ 1193788 h 1542221"/>
                <a:gd name="connsiteX182" fmla="*/ 454147 w 1542398"/>
                <a:gd name="connsiteY182" fmla="*/ 1176346 h 1542221"/>
                <a:gd name="connsiteX183" fmla="*/ 429690 w 1542398"/>
                <a:gd name="connsiteY183" fmla="*/ 1158904 h 1542221"/>
                <a:gd name="connsiteX184" fmla="*/ 405233 w 1542398"/>
                <a:gd name="connsiteY184" fmla="*/ 1141435 h 1542221"/>
                <a:gd name="connsiteX185" fmla="*/ 380749 w 1542398"/>
                <a:gd name="connsiteY185" fmla="*/ 1123913 h 1542221"/>
                <a:gd name="connsiteX186" fmla="*/ 356292 w 1542398"/>
                <a:gd name="connsiteY186" fmla="*/ 1106365 h 1542221"/>
                <a:gd name="connsiteX187" fmla="*/ 331835 w 1542398"/>
                <a:gd name="connsiteY187" fmla="*/ 1088790 h 1542221"/>
                <a:gd name="connsiteX188" fmla="*/ 311157 w 1542398"/>
                <a:gd name="connsiteY188" fmla="*/ 1073942 h 1542221"/>
                <a:gd name="connsiteX189" fmla="*/ 288350 w 1542398"/>
                <a:gd name="connsiteY189" fmla="*/ 1058212 h 1542221"/>
                <a:gd name="connsiteX190" fmla="*/ 271397 w 1542398"/>
                <a:gd name="connsiteY190" fmla="*/ 1046683 h 1542221"/>
                <a:gd name="connsiteX191" fmla="*/ 254578 w 1542398"/>
                <a:gd name="connsiteY191" fmla="*/ 1035181 h 1542221"/>
                <a:gd name="connsiteX192" fmla="*/ 236481 w 1542398"/>
                <a:gd name="connsiteY192" fmla="*/ 1022849 h 1542221"/>
                <a:gd name="connsiteX193" fmla="*/ 224718 w 1542398"/>
                <a:gd name="connsiteY193" fmla="*/ 1015197 h 1542221"/>
                <a:gd name="connsiteX194" fmla="*/ 210694 w 1542398"/>
                <a:gd name="connsiteY194" fmla="*/ 1006048 h 1542221"/>
                <a:gd name="connsiteX195" fmla="*/ 196642 w 1542398"/>
                <a:gd name="connsiteY195" fmla="*/ 996872 h 1542221"/>
                <a:gd name="connsiteX196" fmla="*/ 182590 w 1542398"/>
                <a:gd name="connsiteY196" fmla="*/ 987696 h 1542221"/>
                <a:gd name="connsiteX197" fmla="*/ 168539 w 1542398"/>
                <a:gd name="connsiteY197" fmla="*/ 978522 h 1542221"/>
                <a:gd name="connsiteX198" fmla="*/ 154487 w 1542398"/>
                <a:gd name="connsiteY198" fmla="*/ 969346 h 1542221"/>
                <a:gd name="connsiteX199" fmla="*/ 140436 w 1542398"/>
                <a:gd name="connsiteY199" fmla="*/ 960143 h 1542221"/>
                <a:gd name="connsiteX200" fmla="*/ 126411 w 1542398"/>
                <a:gd name="connsiteY200" fmla="*/ 950941 h 1542221"/>
                <a:gd name="connsiteX201" fmla="*/ 112359 w 1542398"/>
                <a:gd name="connsiteY201" fmla="*/ 941711 h 1542221"/>
                <a:gd name="connsiteX202" fmla="*/ 98308 w 1542398"/>
                <a:gd name="connsiteY202" fmla="*/ 932482 h 1542221"/>
                <a:gd name="connsiteX203" fmla="*/ 84283 w 1542398"/>
                <a:gd name="connsiteY203" fmla="*/ 923253 h 1542221"/>
                <a:gd name="connsiteX204" fmla="*/ 70231 w 1542398"/>
                <a:gd name="connsiteY204" fmla="*/ 914023 h 1542221"/>
                <a:gd name="connsiteX205" fmla="*/ 56180 w 1542398"/>
                <a:gd name="connsiteY205" fmla="*/ 904768 h 1542221"/>
                <a:gd name="connsiteX206" fmla="*/ 42128 w 1542398"/>
                <a:gd name="connsiteY206" fmla="*/ 895512 h 1542221"/>
                <a:gd name="connsiteX207" fmla="*/ 28077 w 1542398"/>
                <a:gd name="connsiteY207" fmla="*/ 886232 h 1542221"/>
                <a:gd name="connsiteX208" fmla="*/ 14025 w 1542398"/>
                <a:gd name="connsiteY208" fmla="*/ 876947 h 1542221"/>
                <a:gd name="connsiteX209" fmla="*/ 0 w 1542398"/>
                <a:gd name="connsiteY209" fmla="*/ 867664 h 1542221"/>
                <a:gd name="connsiteX210" fmla="*/ 0 w 1542398"/>
                <a:gd name="connsiteY210" fmla="*/ 850491 h 1542221"/>
                <a:gd name="connsiteX211" fmla="*/ 0 w 1542398"/>
                <a:gd name="connsiteY211" fmla="*/ 836500 h 1542221"/>
                <a:gd name="connsiteX212" fmla="*/ 0 w 1542398"/>
                <a:gd name="connsiteY212" fmla="*/ 815902 h 1542221"/>
                <a:gd name="connsiteX213" fmla="*/ 0 w 1542398"/>
                <a:gd name="connsiteY213" fmla="*/ 797978 h 1542221"/>
                <a:gd name="connsiteX214" fmla="*/ 0 w 1542398"/>
                <a:gd name="connsiteY214" fmla="*/ 780055 h 1542221"/>
                <a:gd name="connsiteX215" fmla="*/ 0 w 1542398"/>
                <a:gd name="connsiteY215" fmla="*/ 767696 h 1542221"/>
                <a:gd name="connsiteX216" fmla="*/ 0 w 1542398"/>
                <a:gd name="connsiteY216" fmla="*/ 754802 h 1542221"/>
                <a:gd name="connsiteX217" fmla="*/ 373 w 1542398"/>
                <a:gd name="connsiteY217" fmla="*/ 748971 h 1542221"/>
                <a:gd name="connsiteX218" fmla="*/ 1756 w 1542398"/>
                <a:gd name="connsiteY218" fmla="*/ 746483 h 1542221"/>
                <a:gd name="connsiteX219" fmla="*/ 9341 w 1542398"/>
                <a:gd name="connsiteY219" fmla="*/ 742283 h 1542221"/>
                <a:gd name="connsiteX220" fmla="*/ 21210 w 1542398"/>
                <a:gd name="connsiteY220" fmla="*/ 732705 h 1542221"/>
                <a:gd name="connsiteX221" fmla="*/ 25602 w 1542398"/>
                <a:gd name="connsiteY221" fmla="*/ 728452 h 1542221"/>
                <a:gd name="connsiteX222" fmla="*/ 31217 w 1542398"/>
                <a:gd name="connsiteY222" fmla="*/ 724146 h 1542221"/>
                <a:gd name="connsiteX223" fmla="*/ 51097 w 1542398"/>
                <a:gd name="connsiteY223" fmla="*/ 711173 h 1542221"/>
                <a:gd name="connsiteX224" fmla="*/ 55222 w 1542398"/>
                <a:gd name="connsiteY224" fmla="*/ 707535 h 1542221"/>
                <a:gd name="connsiteX225" fmla="*/ 74542 w 1542398"/>
                <a:gd name="connsiteY225" fmla="*/ 692578 h 1542221"/>
                <a:gd name="connsiteX226" fmla="*/ 79067 w 1542398"/>
                <a:gd name="connsiteY226" fmla="*/ 690386 h 1542221"/>
                <a:gd name="connsiteX227" fmla="*/ 89446 w 1542398"/>
                <a:gd name="connsiteY227" fmla="*/ 688914 h 1542221"/>
                <a:gd name="connsiteX228" fmla="*/ 93784 w 1542398"/>
                <a:gd name="connsiteY228" fmla="*/ 686106 h 1542221"/>
                <a:gd name="connsiteX229" fmla="*/ 99612 w 1542398"/>
                <a:gd name="connsiteY229" fmla="*/ 680113 h 1542221"/>
                <a:gd name="connsiteX230" fmla="*/ 108181 w 1542398"/>
                <a:gd name="connsiteY230" fmla="*/ 673265 h 1542221"/>
                <a:gd name="connsiteX231" fmla="*/ 113743 w 1542398"/>
                <a:gd name="connsiteY231" fmla="*/ 670003 h 1542221"/>
                <a:gd name="connsiteX232" fmla="*/ 115074 w 1542398"/>
                <a:gd name="connsiteY232" fmla="*/ 669415 h 1542221"/>
                <a:gd name="connsiteX233" fmla="*/ 118640 w 1542398"/>
                <a:gd name="connsiteY233" fmla="*/ 668933 h 1542221"/>
                <a:gd name="connsiteX234" fmla="*/ 136497 w 1542398"/>
                <a:gd name="connsiteY234" fmla="*/ 670966 h 1542221"/>
                <a:gd name="connsiteX235" fmla="*/ 144002 w 1542398"/>
                <a:gd name="connsiteY235" fmla="*/ 672491 h 1542221"/>
                <a:gd name="connsiteX236" fmla="*/ 152970 w 1542398"/>
                <a:gd name="connsiteY236" fmla="*/ 673774 h 1542221"/>
                <a:gd name="connsiteX237" fmla="*/ 155765 w 1542398"/>
                <a:gd name="connsiteY237" fmla="*/ 672893 h 1542221"/>
                <a:gd name="connsiteX238" fmla="*/ 158160 w 1542398"/>
                <a:gd name="connsiteY238" fmla="*/ 670753 h 1542221"/>
                <a:gd name="connsiteX239" fmla="*/ 161540 w 1542398"/>
                <a:gd name="connsiteY239" fmla="*/ 665963 h 1542221"/>
                <a:gd name="connsiteX240" fmla="*/ 162258 w 1542398"/>
                <a:gd name="connsiteY240" fmla="*/ 660265 h 1542221"/>
                <a:gd name="connsiteX241" fmla="*/ 162471 w 1542398"/>
                <a:gd name="connsiteY241" fmla="*/ 655291 h 1542221"/>
                <a:gd name="connsiteX242" fmla="*/ 163003 w 1542398"/>
                <a:gd name="connsiteY242" fmla="*/ 653125 h 1542221"/>
                <a:gd name="connsiteX243" fmla="*/ 164574 w 1542398"/>
                <a:gd name="connsiteY243" fmla="*/ 652135 h 1542221"/>
                <a:gd name="connsiteX244" fmla="*/ 168486 w 1542398"/>
                <a:gd name="connsiteY244" fmla="*/ 652510 h 1542221"/>
                <a:gd name="connsiteX245" fmla="*/ 173702 w 1542398"/>
                <a:gd name="connsiteY245" fmla="*/ 653181 h 1542221"/>
                <a:gd name="connsiteX246" fmla="*/ 184374 w 1542398"/>
                <a:gd name="connsiteY246" fmla="*/ 652968 h 1542221"/>
                <a:gd name="connsiteX247" fmla="*/ 187993 w 1542398"/>
                <a:gd name="connsiteY247" fmla="*/ 652271 h 1542221"/>
                <a:gd name="connsiteX248" fmla="*/ 200102 w 1542398"/>
                <a:gd name="connsiteY248" fmla="*/ 651198 h 1542221"/>
                <a:gd name="connsiteX249" fmla="*/ 217214 w 1542398"/>
                <a:gd name="connsiteY249" fmla="*/ 647959 h 1542221"/>
                <a:gd name="connsiteX250" fmla="*/ 230786 w 1542398"/>
                <a:gd name="connsiteY250" fmla="*/ 643733 h 1542221"/>
                <a:gd name="connsiteX251" fmla="*/ 241591 w 1542398"/>
                <a:gd name="connsiteY251" fmla="*/ 640391 h 1542221"/>
                <a:gd name="connsiteX252" fmla="*/ 253168 w 1542398"/>
                <a:gd name="connsiteY252" fmla="*/ 631590 h 1542221"/>
                <a:gd name="connsiteX253" fmla="*/ 261657 w 1542398"/>
                <a:gd name="connsiteY253" fmla="*/ 622305 h 1542221"/>
                <a:gd name="connsiteX254" fmla="*/ 270466 w 1542398"/>
                <a:gd name="connsiteY254" fmla="*/ 608450 h 1542221"/>
                <a:gd name="connsiteX255" fmla="*/ 277465 w 1542398"/>
                <a:gd name="connsiteY255" fmla="*/ 596410 h 1542221"/>
                <a:gd name="connsiteX256" fmla="*/ 291650 w 1542398"/>
                <a:gd name="connsiteY256" fmla="*/ 588895 h 1542221"/>
                <a:gd name="connsiteX257" fmla="*/ 303492 w 1542398"/>
                <a:gd name="connsiteY257" fmla="*/ 584320 h 1542221"/>
                <a:gd name="connsiteX258" fmla="*/ 310279 w 1542398"/>
                <a:gd name="connsiteY258" fmla="*/ 582529 h 1542221"/>
                <a:gd name="connsiteX259" fmla="*/ 325661 w 1542398"/>
                <a:gd name="connsiteY259" fmla="*/ 576161 h 1542221"/>
                <a:gd name="connsiteX260" fmla="*/ 338675 w 1542398"/>
                <a:gd name="connsiteY260" fmla="*/ 566532 h 1542221"/>
                <a:gd name="connsiteX261" fmla="*/ 350890 w 1542398"/>
                <a:gd name="connsiteY261" fmla="*/ 557489 h 1542221"/>
                <a:gd name="connsiteX262" fmla="*/ 360231 w 1542398"/>
                <a:gd name="connsiteY262" fmla="*/ 556286 h 1542221"/>
                <a:gd name="connsiteX263" fmla="*/ 372047 w 1542398"/>
                <a:gd name="connsiteY263" fmla="*/ 554788 h 1542221"/>
                <a:gd name="connsiteX264" fmla="*/ 374682 w 1542398"/>
                <a:gd name="connsiteY264" fmla="*/ 553103 h 1542221"/>
                <a:gd name="connsiteX265" fmla="*/ 377662 w 1542398"/>
                <a:gd name="connsiteY265" fmla="*/ 549894 h 1542221"/>
                <a:gd name="connsiteX266" fmla="*/ 377822 w 1542398"/>
                <a:gd name="connsiteY266" fmla="*/ 544223 h 1542221"/>
                <a:gd name="connsiteX267" fmla="*/ 374256 w 1542398"/>
                <a:gd name="connsiteY267" fmla="*/ 540236 h 1542221"/>
                <a:gd name="connsiteX268" fmla="*/ 369945 w 1542398"/>
                <a:gd name="connsiteY268" fmla="*/ 538150 h 1542221"/>
                <a:gd name="connsiteX269" fmla="*/ 366884 w 1542398"/>
                <a:gd name="connsiteY269" fmla="*/ 535848 h 1542221"/>
                <a:gd name="connsiteX270" fmla="*/ 363850 w 1542398"/>
                <a:gd name="connsiteY270" fmla="*/ 535419 h 1542221"/>
                <a:gd name="connsiteX271" fmla="*/ 362227 w 1542398"/>
                <a:gd name="connsiteY271" fmla="*/ 532691 h 1542221"/>
                <a:gd name="connsiteX272" fmla="*/ 363132 w 1542398"/>
                <a:gd name="connsiteY272" fmla="*/ 527662 h 1542221"/>
                <a:gd name="connsiteX273" fmla="*/ 363584 w 1542398"/>
                <a:gd name="connsiteY273" fmla="*/ 523007 h 1542221"/>
                <a:gd name="connsiteX274" fmla="*/ 365527 w 1542398"/>
                <a:gd name="connsiteY274" fmla="*/ 518352 h 1542221"/>
                <a:gd name="connsiteX275" fmla="*/ 364995 w 1542398"/>
                <a:gd name="connsiteY275" fmla="*/ 511771 h 1542221"/>
                <a:gd name="connsiteX276" fmla="*/ 361961 w 1542398"/>
                <a:gd name="connsiteY276" fmla="*/ 505192 h 1542221"/>
                <a:gd name="connsiteX277" fmla="*/ 361029 w 1542398"/>
                <a:gd name="connsiteY277" fmla="*/ 500455 h 1542221"/>
                <a:gd name="connsiteX278" fmla="*/ 361242 w 1542398"/>
                <a:gd name="connsiteY278" fmla="*/ 495747 h 1542221"/>
                <a:gd name="connsiteX279" fmla="*/ 362732 w 1542398"/>
                <a:gd name="connsiteY279" fmla="*/ 492083 h 1542221"/>
                <a:gd name="connsiteX280" fmla="*/ 367097 w 1542398"/>
                <a:gd name="connsiteY280" fmla="*/ 489648 h 1542221"/>
                <a:gd name="connsiteX281" fmla="*/ 372180 w 1542398"/>
                <a:gd name="connsiteY281" fmla="*/ 488711 h 1542221"/>
                <a:gd name="connsiteX282" fmla="*/ 379312 w 1542398"/>
                <a:gd name="connsiteY282" fmla="*/ 489887 h 1542221"/>
                <a:gd name="connsiteX283" fmla="*/ 391634 w 1542398"/>
                <a:gd name="connsiteY283" fmla="*/ 488309 h 1542221"/>
                <a:gd name="connsiteX284" fmla="*/ 423170 w 1542398"/>
                <a:gd name="connsiteY284" fmla="*/ 476914 h 1542221"/>
                <a:gd name="connsiteX285" fmla="*/ 425352 w 1542398"/>
                <a:gd name="connsiteY285" fmla="*/ 473409 h 1542221"/>
                <a:gd name="connsiteX286" fmla="*/ 427375 w 1542398"/>
                <a:gd name="connsiteY286" fmla="*/ 465518 h 1542221"/>
                <a:gd name="connsiteX287" fmla="*/ 429637 w 1542398"/>
                <a:gd name="connsiteY287" fmla="*/ 458591 h 1542221"/>
                <a:gd name="connsiteX288" fmla="*/ 432910 w 1542398"/>
                <a:gd name="connsiteY288" fmla="*/ 456262 h 1542221"/>
                <a:gd name="connsiteX289" fmla="*/ 434693 w 1542398"/>
                <a:gd name="connsiteY289" fmla="*/ 455754 h 1542221"/>
                <a:gd name="connsiteX290" fmla="*/ 445206 w 1542398"/>
                <a:gd name="connsiteY290" fmla="*/ 453883 h 1542221"/>
                <a:gd name="connsiteX291" fmla="*/ 460082 w 1542398"/>
                <a:gd name="connsiteY291" fmla="*/ 451262 h 1542221"/>
                <a:gd name="connsiteX292" fmla="*/ 465671 w 1542398"/>
                <a:gd name="connsiteY292" fmla="*/ 450886 h 1542221"/>
                <a:gd name="connsiteX293" fmla="*/ 481905 w 1542398"/>
                <a:gd name="connsiteY293" fmla="*/ 451637 h 1542221"/>
                <a:gd name="connsiteX294" fmla="*/ 493721 w 1542398"/>
                <a:gd name="connsiteY294" fmla="*/ 452198 h 1542221"/>
                <a:gd name="connsiteX295" fmla="*/ 512829 w 1542398"/>
                <a:gd name="connsiteY295" fmla="*/ 453108 h 1542221"/>
                <a:gd name="connsiteX296" fmla="*/ 526401 w 1542398"/>
                <a:gd name="connsiteY296" fmla="*/ 453564 h 1542221"/>
                <a:gd name="connsiteX297" fmla="*/ 538217 w 1542398"/>
                <a:gd name="connsiteY297" fmla="*/ 453965 h 1542221"/>
                <a:gd name="connsiteX298" fmla="*/ 553280 w 1542398"/>
                <a:gd name="connsiteY298" fmla="*/ 454500 h 1542221"/>
                <a:gd name="connsiteX299" fmla="*/ 556979 w 1542398"/>
                <a:gd name="connsiteY299" fmla="*/ 452896 h 1542221"/>
                <a:gd name="connsiteX300" fmla="*/ 556979 w 1542398"/>
                <a:gd name="connsiteY300" fmla="*/ 447839 h 1542221"/>
                <a:gd name="connsiteX301" fmla="*/ 554265 w 1542398"/>
                <a:gd name="connsiteY301" fmla="*/ 438423 h 1542221"/>
                <a:gd name="connsiteX302" fmla="*/ 555915 w 1542398"/>
                <a:gd name="connsiteY302" fmla="*/ 432537 h 1542221"/>
                <a:gd name="connsiteX303" fmla="*/ 561716 w 1542398"/>
                <a:gd name="connsiteY303" fmla="*/ 427078 h 1542221"/>
                <a:gd name="connsiteX304" fmla="*/ 568955 w 1542398"/>
                <a:gd name="connsiteY304" fmla="*/ 420981 h 1542221"/>
                <a:gd name="connsiteX305" fmla="*/ 565575 w 1542398"/>
                <a:gd name="connsiteY305" fmla="*/ 413543 h 1542221"/>
                <a:gd name="connsiteX306" fmla="*/ 559800 w 1542398"/>
                <a:gd name="connsiteY306" fmla="*/ 408569 h 1542221"/>
                <a:gd name="connsiteX307" fmla="*/ 551737 w 1542398"/>
                <a:gd name="connsiteY307" fmla="*/ 402576 h 1542221"/>
                <a:gd name="connsiteX308" fmla="*/ 547558 w 1542398"/>
                <a:gd name="connsiteY308" fmla="*/ 400141 h 1542221"/>
                <a:gd name="connsiteX309" fmla="*/ 540240 w 1542398"/>
                <a:gd name="connsiteY309" fmla="*/ 392892 h 1542221"/>
                <a:gd name="connsiteX310" fmla="*/ 535769 w 1542398"/>
                <a:gd name="connsiteY310" fmla="*/ 384626 h 1542221"/>
                <a:gd name="connsiteX311" fmla="*/ 532735 w 1542398"/>
                <a:gd name="connsiteY311" fmla="*/ 367184 h 1542221"/>
                <a:gd name="connsiteX312" fmla="*/ 527173 w 1542398"/>
                <a:gd name="connsiteY312" fmla="*/ 357393 h 1542221"/>
                <a:gd name="connsiteX313" fmla="*/ 523128 w 1542398"/>
                <a:gd name="connsiteY313" fmla="*/ 345300 h 1542221"/>
                <a:gd name="connsiteX314" fmla="*/ 526721 w 1542398"/>
                <a:gd name="connsiteY314" fmla="*/ 323070 h 1542221"/>
                <a:gd name="connsiteX315" fmla="*/ 521345 w 1542398"/>
                <a:gd name="connsiteY315" fmla="*/ 309615 h 1542221"/>
                <a:gd name="connsiteX316" fmla="*/ 520520 w 1542398"/>
                <a:gd name="connsiteY316" fmla="*/ 303784 h 1542221"/>
                <a:gd name="connsiteX317" fmla="*/ 520467 w 1542398"/>
                <a:gd name="connsiteY317" fmla="*/ 296907 h 1542221"/>
                <a:gd name="connsiteX318" fmla="*/ 522117 w 1542398"/>
                <a:gd name="connsiteY318" fmla="*/ 285003 h 1542221"/>
                <a:gd name="connsiteX319" fmla="*/ 521052 w 1542398"/>
                <a:gd name="connsiteY319" fmla="*/ 268232 h 1542221"/>
                <a:gd name="connsiteX320" fmla="*/ 514718 w 1542398"/>
                <a:gd name="connsiteY320" fmla="*/ 250896 h 1542221"/>
                <a:gd name="connsiteX321" fmla="*/ 517699 w 1542398"/>
                <a:gd name="connsiteY321" fmla="*/ 244986 h 1542221"/>
                <a:gd name="connsiteX322" fmla="*/ 519083 w 1542398"/>
                <a:gd name="connsiteY322" fmla="*/ 241909 h 1542221"/>
                <a:gd name="connsiteX323" fmla="*/ 518630 w 1542398"/>
                <a:gd name="connsiteY323" fmla="*/ 239261 h 1542221"/>
                <a:gd name="connsiteX324" fmla="*/ 512855 w 1542398"/>
                <a:gd name="connsiteY324" fmla="*/ 233750 h 1542221"/>
                <a:gd name="connsiteX325" fmla="*/ 510407 w 1542398"/>
                <a:gd name="connsiteY325" fmla="*/ 229175 h 1542221"/>
                <a:gd name="connsiteX326" fmla="*/ 511684 w 1542398"/>
                <a:gd name="connsiteY326" fmla="*/ 224895 h 1542221"/>
                <a:gd name="connsiteX327" fmla="*/ 514692 w 1542398"/>
                <a:gd name="connsiteY327" fmla="*/ 218662 h 1542221"/>
                <a:gd name="connsiteX328" fmla="*/ 514425 w 1542398"/>
                <a:gd name="connsiteY328" fmla="*/ 216041 h 1542221"/>
                <a:gd name="connsiteX329" fmla="*/ 505084 w 1542398"/>
                <a:gd name="connsiteY329" fmla="*/ 208444 h 1542221"/>
                <a:gd name="connsiteX330" fmla="*/ 489330 w 1542398"/>
                <a:gd name="connsiteY330" fmla="*/ 196111 h 1542221"/>
                <a:gd name="connsiteX331" fmla="*/ 484912 w 1542398"/>
                <a:gd name="connsiteY331" fmla="*/ 190708 h 1542221"/>
                <a:gd name="connsiteX332" fmla="*/ 482756 w 1542398"/>
                <a:gd name="connsiteY332" fmla="*/ 183940 h 1542221"/>
                <a:gd name="connsiteX333" fmla="*/ 497846 w 1542398"/>
                <a:gd name="connsiteY333" fmla="*/ 185677 h 1542221"/>
                <a:gd name="connsiteX334" fmla="*/ 505643 w 1542398"/>
                <a:gd name="connsiteY334" fmla="*/ 184847 h 1542221"/>
                <a:gd name="connsiteX335" fmla="*/ 523527 w 1542398"/>
                <a:gd name="connsiteY335" fmla="*/ 176715 h 1542221"/>
                <a:gd name="connsiteX336" fmla="*/ 537738 w 1542398"/>
                <a:gd name="connsiteY336" fmla="*/ 165720 h 1542221"/>
                <a:gd name="connsiteX337" fmla="*/ 548783 w 1542398"/>
                <a:gd name="connsiteY337" fmla="*/ 160129 h 1542221"/>
                <a:gd name="connsiteX338" fmla="*/ 558496 w 1542398"/>
                <a:gd name="connsiteY338" fmla="*/ 148065 h 1542221"/>
                <a:gd name="connsiteX339" fmla="*/ 567305 w 1542398"/>
                <a:gd name="connsiteY339" fmla="*/ 140441 h 1542221"/>
                <a:gd name="connsiteX340" fmla="*/ 580026 w 1542398"/>
                <a:gd name="connsiteY340" fmla="*/ 132201 h 1542221"/>
                <a:gd name="connsiteX341" fmla="*/ 616725 w 1542398"/>
                <a:gd name="connsiteY341" fmla="*/ 114412 h 1542221"/>
                <a:gd name="connsiteX342" fmla="*/ 622340 w 1542398"/>
                <a:gd name="connsiteY342" fmla="*/ 114279 h 1542221"/>
                <a:gd name="connsiteX343" fmla="*/ 634422 w 1542398"/>
                <a:gd name="connsiteY343" fmla="*/ 118318 h 1542221"/>
                <a:gd name="connsiteX344" fmla="*/ 644935 w 1542398"/>
                <a:gd name="connsiteY344" fmla="*/ 117062 h 1542221"/>
                <a:gd name="connsiteX345" fmla="*/ 652120 w 1542398"/>
                <a:gd name="connsiteY345" fmla="*/ 110829 h 1542221"/>
                <a:gd name="connsiteX346" fmla="*/ 659864 w 1542398"/>
                <a:gd name="connsiteY346" fmla="*/ 95795 h 1542221"/>
                <a:gd name="connsiteX347" fmla="*/ 671867 w 1542398"/>
                <a:gd name="connsiteY347" fmla="*/ 86619 h 1542221"/>
                <a:gd name="connsiteX348" fmla="*/ 687010 w 1542398"/>
                <a:gd name="connsiteY348" fmla="*/ 77417 h 1542221"/>
                <a:gd name="connsiteX349" fmla="*/ 707608 w 1542398"/>
                <a:gd name="connsiteY349" fmla="*/ 68616 h 1542221"/>
                <a:gd name="connsiteX350" fmla="*/ 721100 w 1542398"/>
                <a:gd name="connsiteY350" fmla="*/ 60510 h 1542221"/>
                <a:gd name="connsiteX351" fmla="*/ 742444 w 1542398"/>
                <a:gd name="connsiteY351" fmla="*/ 53475 h 1542221"/>
                <a:gd name="connsiteX352" fmla="*/ 796016 w 1542398"/>
                <a:gd name="connsiteY352" fmla="*/ 49007 h 1542221"/>
                <a:gd name="connsiteX353" fmla="*/ 823533 w 1542398"/>
                <a:gd name="connsiteY353" fmla="*/ 45021 h 1542221"/>
                <a:gd name="connsiteX354" fmla="*/ 842242 w 1542398"/>
                <a:gd name="connsiteY354" fmla="*/ 45932 h 1542221"/>
                <a:gd name="connsiteX355" fmla="*/ 861137 w 1542398"/>
                <a:gd name="connsiteY355" fmla="*/ 33038 h 1542221"/>
                <a:gd name="connsiteX356" fmla="*/ 870584 w 1542398"/>
                <a:gd name="connsiteY356" fmla="*/ 28784 h 1542221"/>
                <a:gd name="connsiteX357" fmla="*/ 911488 w 1542398"/>
                <a:gd name="connsiteY357" fmla="*/ 27794 h 1542221"/>
                <a:gd name="connsiteX358" fmla="*/ 930783 w 1542398"/>
                <a:gd name="connsiteY358" fmla="*/ 18351 h 1542221"/>
                <a:gd name="connsiteX359" fmla="*/ 1003915 w 1542398"/>
                <a:gd name="connsiteY359" fmla="*/ 18351 h 1542221"/>
                <a:gd name="connsiteX360" fmla="*/ 1012857 w 1542398"/>
                <a:gd name="connsiteY360" fmla="*/ 21508 h 1542221"/>
                <a:gd name="connsiteX361" fmla="*/ 1021639 w 1542398"/>
                <a:gd name="connsiteY361" fmla="*/ 26590 h 1542221"/>
                <a:gd name="connsiteX362" fmla="*/ 1036595 w 1542398"/>
                <a:gd name="connsiteY362" fmla="*/ 38816 h 1542221"/>
                <a:gd name="connsiteX363" fmla="*/ 1044047 w 1542398"/>
                <a:gd name="connsiteY363" fmla="*/ 41491 h 1542221"/>
                <a:gd name="connsiteX364" fmla="*/ 1053707 w 1542398"/>
                <a:gd name="connsiteY364" fmla="*/ 38949 h 1542221"/>
                <a:gd name="connsiteX365" fmla="*/ 1076169 w 1542398"/>
                <a:gd name="connsiteY365" fmla="*/ 27366 h 1542221"/>
                <a:gd name="connsiteX366" fmla="*/ 1101504 w 1542398"/>
                <a:gd name="connsiteY366" fmla="*/ 21321 h 1542221"/>
                <a:gd name="connsiteX367" fmla="*/ 1115289 w 1542398"/>
                <a:gd name="connsiteY367" fmla="*/ 14419 h 1542221"/>
                <a:gd name="connsiteX368" fmla="*/ 1121144 w 1542398"/>
                <a:gd name="connsiteY368" fmla="*/ 4334 h 1542221"/>
                <a:gd name="connsiteX369" fmla="*/ 1133013 w 1542398"/>
                <a:gd name="connsiteY369" fmla="*/ 615 h 1542221"/>
                <a:gd name="connsiteX370" fmla="*/ 1139693 w 1542398"/>
                <a:gd name="connsiteY370" fmla="*/ 8373 h 1542221"/>
                <a:gd name="connsiteX371" fmla="*/ 1165960 w 1542398"/>
                <a:gd name="connsiteY371" fmla="*/ 16185 h 1542221"/>
                <a:gd name="connsiteX372" fmla="*/ 1182087 w 1542398"/>
                <a:gd name="connsiteY372" fmla="*/ 13938 h 1542221"/>
                <a:gd name="connsiteX373" fmla="*/ 1189166 w 1542398"/>
                <a:gd name="connsiteY373" fmla="*/ 11583 h 1542221"/>
                <a:gd name="connsiteX374" fmla="*/ 1186611 w 1542398"/>
                <a:gd name="connsiteY374" fmla="*/ 0 h 1542221"/>
                <a:gd name="connsiteX375" fmla="*/ 1203670 w 1542398"/>
                <a:gd name="connsiteY375" fmla="*/ 3076 h 1542221"/>
                <a:gd name="connsiteX376" fmla="*/ 1216764 w 1542398"/>
                <a:gd name="connsiteY376" fmla="*/ 8667 h 1542221"/>
                <a:gd name="connsiteX377" fmla="*/ 1230469 w 1542398"/>
                <a:gd name="connsiteY377" fmla="*/ 19849 h 1542221"/>
                <a:gd name="connsiteX378" fmla="*/ 1239358 w 1542398"/>
                <a:gd name="connsiteY378" fmla="*/ 22069 h 1542221"/>
                <a:gd name="connsiteX379" fmla="*/ 1255539 w 1542398"/>
                <a:gd name="connsiteY379" fmla="*/ 17039 h 154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1542398" h="1542221">
                  <a:moveTo>
                    <a:pt x="1289124" y="14526"/>
                  </a:moveTo>
                  <a:lnTo>
                    <a:pt x="1290694" y="19502"/>
                  </a:lnTo>
                  <a:lnTo>
                    <a:pt x="1290960" y="24156"/>
                  </a:lnTo>
                  <a:lnTo>
                    <a:pt x="1283881" y="28490"/>
                  </a:lnTo>
                  <a:lnTo>
                    <a:pt x="1279224" y="31005"/>
                  </a:lnTo>
                  <a:lnTo>
                    <a:pt x="1273635" y="42963"/>
                  </a:lnTo>
                  <a:lnTo>
                    <a:pt x="1263283" y="51068"/>
                  </a:lnTo>
                  <a:lnTo>
                    <a:pt x="1261553" y="53530"/>
                  </a:lnTo>
                  <a:lnTo>
                    <a:pt x="1261633" y="55749"/>
                  </a:lnTo>
                  <a:lnTo>
                    <a:pt x="1268659" y="59414"/>
                  </a:lnTo>
                  <a:lnTo>
                    <a:pt x="1271001" y="62892"/>
                  </a:lnTo>
                  <a:lnTo>
                    <a:pt x="1272092" y="67546"/>
                  </a:lnTo>
                  <a:lnTo>
                    <a:pt x="1268952" y="84186"/>
                  </a:lnTo>
                  <a:lnTo>
                    <a:pt x="1266982" y="96919"/>
                  </a:lnTo>
                  <a:lnTo>
                    <a:pt x="1264401" y="113585"/>
                  </a:lnTo>
                  <a:lnTo>
                    <a:pt x="1264507" y="119925"/>
                  </a:lnTo>
                  <a:lnTo>
                    <a:pt x="1267168" y="127522"/>
                  </a:lnTo>
                  <a:lnTo>
                    <a:pt x="1269803" y="133434"/>
                  </a:lnTo>
                  <a:lnTo>
                    <a:pt x="1270628" y="140122"/>
                  </a:lnTo>
                  <a:lnTo>
                    <a:pt x="1269697" y="156573"/>
                  </a:lnTo>
                  <a:lnTo>
                    <a:pt x="1272917" y="166070"/>
                  </a:lnTo>
                  <a:lnTo>
                    <a:pt x="1275498" y="174818"/>
                  </a:lnTo>
                  <a:lnTo>
                    <a:pt x="1269351" y="185705"/>
                  </a:lnTo>
                  <a:lnTo>
                    <a:pt x="1266716" y="195309"/>
                  </a:lnTo>
                  <a:lnTo>
                    <a:pt x="1265066" y="209032"/>
                  </a:lnTo>
                  <a:lnTo>
                    <a:pt x="1264401" y="217673"/>
                  </a:lnTo>
                  <a:lnTo>
                    <a:pt x="1260435" y="225645"/>
                  </a:lnTo>
                  <a:lnTo>
                    <a:pt x="1255273" y="233108"/>
                  </a:lnTo>
                  <a:lnTo>
                    <a:pt x="1249444" y="237763"/>
                  </a:lnTo>
                  <a:lnTo>
                    <a:pt x="1242259" y="241776"/>
                  </a:lnTo>
                  <a:lnTo>
                    <a:pt x="1233982" y="247046"/>
                  </a:lnTo>
                  <a:lnTo>
                    <a:pt x="1227276" y="261142"/>
                  </a:lnTo>
                  <a:lnTo>
                    <a:pt x="1212772" y="272860"/>
                  </a:lnTo>
                  <a:lnTo>
                    <a:pt x="1209738" y="276873"/>
                  </a:lnTo>
                  <a:lnTo>
                    <a:pt x="1208381" y="286236"/>
                  </a:lnTo>
                  <a:lnTo>
                    <a:pt x="1208727" y="299209"/>
                  </a:lnTo>
                  <a:lnTo>
                    <a:pt x="1211282" y="309508"/>
                  </a:lnTo>
                  <a:lnTo>
                    <a:pt x="1218228" y="324704"/>
                  </a:lnTo>
                  <a:lnTo>
                    <a:pt x="1224322" y="341396"/>
                  </a:lnTo>
                  <a:lnTo>
                    <a:pt x="1225972" y="349768"/>
                  </a:lnTo>
                  <a:lnTo>
                    <a:pt x="1228314" y="352951"/>
                  </a:lnTo>
                  <a:lnTo>
                    <a:pt x="1236883" y="358409"/>
                  </a:lnTo>
                  <a:lnTo>
                    <a:pt x="1251707" y="365792"/>
                  </a:lnTo>
                  <a:lnTo>
                    <a:pt x="1254448" y="368815"/>
                  </a:lnTo>
                  <a:lnTo>
                    <a:pt x="1261793" y="380267"/>
                  </a:lnTo>
                  <a:lnTo>
                    <a:pt x="1268765" y="400756"/>
                  </a:lnTo>
                  <a:lnTo>
                    <a:pt x="1270948" y="414294"/>
                  </a:lnTo>
                  <a:lnTo>
                    <a:pt x="1284520" y="425048"/>
                  </a:lnTo>
                  <a:lnTo>
                    <a:pt x="1297055" y="434945"/>
                  </a:lnTo>
                  <a:lnTo>
                    <a:pt x="1309084" y="443640"/>
                  </a:lnTo>
                  <a:lnTo>
                    <a:pt x="1322151" y="453055"/>
                  </a:lnTo>
                  <a:lnTo>
                    <a:pt x="1324040" y="455943"/>
                  </a:lnTo>
                  <a:lnTo>
                    <a:pt x="1328378" y="475873"/>
                  </a:lnTo>
                  <a:lnTo>
                    <a:pt x="1332716" y="495614"/>
                  </a:lnTo>
                  <a:lnTo>
                    <a:pt x="1337453" y="517312"/>
                  </a:lnTo>
                  <a:lnTo>
                    <a:pt x="1342243" y="539033"/>
                  </a:lnTo>
                  <a:lnTo>
                    <a:pt x="1347885" y="564526"/>
                  </a:lnTo>
                  <a:lnTo>
                    <a:pt x="1351079" y="578944"/>
                  </a:lnTo>
                  <a:lnTo>
                    <a:pt x="1354938" y="596413"/>
                  </a:lnTo>
                  <a:lnTo>
                    <a:pt x="1359488" y="616852"/>
                  </a:lnTo>
                  <a:lnTo>
                    <a:pt x="1352170" y="621184"/>
                  </a:lnTo>
                  <a:lnTo>
                    <a:pt x="1343920" y="626722"/>
                  </a:lnTo>
                  <a:lnTo>
                    <a:pt x="1349934" y="637208"/>
                  </a:lnTo>
                  <a:lnTo>
                    <a:pt x="1361538" y="654248"/>
                  </a:lnTo>
                  <a:lnTo>
                    <a:pt x="1368537" y="667972"/>
                  </a:lnTo>
                  <a:lnTo>
                    <a:pt x="1370985" y="673939"/>
                  </a:lnTo>
                  <a:lnTo>
                    <a:pt x="1376441" y="690926"/>
                  </a:lnTo>
                  <a:lnTo>
                    <a:pt x="1380885" y="707348"/>
                  </a:lnTo>
                  <a:lnTo>
                    <a:pt x="1382029" y="712674"/>
                  </a:lnTo>
                  <a:lnTo>
                    <a:pt x="1383653" y="725299"/>
                  </a:lnTo>
                  <a:lnTo>
                    <a:pt x="1381657" y="759970"/>
                  </a:lnTo>
                  <a:lnTo>
                    <a:pt x="1384850" y="803815"/>
                  </a:lnTo>
                  <a:lnTo>
                    <a:pt x="1389161" y="825589"/>
                  </a:lnTo>
                  <a:lnTo>
                    <a:pt x="1382375" y="845197"/>
                  </a:lnTo>
                  <a:lnTo>
                    <a:pt x="1376574" y="863896"/>
                  </a:lnTo>
                  <a:lnTo>
                    <a:pt x="1376946" y="873287"/>
                  </a:lnTo>
                  <a:lnTo>
                    <a:pt x="1380140" y="887919"/>
                  </a:lnTo>
                  <a:lnTo>
                    <a:pt x="1383280" y="898726"/>
                  </a:lnTo>
                  <a:lnTo>
                    <a:pt x="1387538" y="904398"/>
                  </a:lnTo>
                  <a:lnTo>
                    <a:pt x="1386713" y="922561"/>
                  </a:lnTo>
                  <a:lnTo>
                    <a:pt x="1384930" y="929142"/>
                  </a:lnTo>
                  <a:lnTo>
                    <a:pt x="1371890" y="938640"/>
                  </a:lnTo>
                  <a:lnTo>
                    <a:pt x="1357439" y="947332"/>
                  </a:lnTo>
                  <a:lnTo>
                    <a:pt x="1353447" y="954690"/>
                  </a:lnTo>
                  <a:lnTo>
                    <a:pt x="1352303" y="962874"/>
                  </a:lnTo>
                  <a:lnTo>
                    <a:pt x="1354219" y="969535"/>
                  </a:lnTo>
                  <a:lnTo>
                    <a:pt x="1364146" y="984249"/>
                  </a:lnTo>
                  <a:lnTo>
                    <a:pt x="1379075" y="1006266"/>
                  </a:lnTo>
                  <a:lnTo>
                    <a:pt x="1395496" y="1030449"/>
                  </a:lnTo>
                  <a:lnTo>
                    <a:pt x="1396853" y="1036519"/>
                  </a:lnTo>
                  <a:lnTo>
                    <a:pt x="1397518" y="1053642"/>
                  </a:lnTo>
                  <a:lnTo>
                    <a:pt x="1404358" y="1075121"/>
                  </a:lnTo>
                  <a:lnTo>
                    <a:pt x="1411756" y="1084486"/>
                  </a:lnTo>
                  <a:lnTo>
                    <a:pt x="1414524" y="1091467"/>
                  </a:lnTo>
                  <a:lnTo>
                    <a:pt x="1419766" y="1096470"/>
                  </a:lnTo>
                  <a:lnTo>
                    <a:pt x="1424982" y="1100135"/>
                  </a:lnTo>
                  <a:lnTo>
                    <a:pt x="1428229" y="1100563"/>
                  </a:lnTo>
                  <a:lnTo>
                    <a:pt x="1446672" y="1094732"/>
                  </a:lnTo>
                  <a:lnTo>
                    <a:pt x="1478208" y="1104364"/>
                  </a:lnTo>
                  <a:lnTo>
                    <a:pt x="1508041" y="1114152"/>
                  </a:lnTo>
                  <a:lnTo>
                    <a:pt x="1510223" y="1116079"/>
                  </a:lnTo>
                  <a:lnTo>
                    <a:pt x="1516743" y="1128467"/>
                  </a:lnTo>
                  <a:lnTo>
                    <a:pt x="1527415" y="1148663"/>
                  </a:lnTo>
                  <a:lnTo>
                    <a:pt x="1535319" y="1164793"/>
                  </a:lnTo>
                  <a:lnTo>
                    <a:pt x="1542398" y="1179212"/>
                  </a:lnTo>
                  <a:lnTo>
                    <a:pt x="1503730" y="1204036"/>
                  </a:lnTo>
                  <a:lnTo>
                    <a:pt x="1465035" y="1228808"/>
                  </a:lnTo>
                  <a:lnTo>
                    <a:pt x="1426366" y="1253526"/>
                  </a:lnTo>
                  <a:lnTo>
                    <a:pt x="1387698" y="1278164"/>
                  </a:lnTo>
                  <a:lnTo>
                    <a:pt x="1349030" y="1302775"/>
                  </a:lnTo>
                  <a:lnTo>
                    <a:pt x="1310334" y="1327331"/>
                  </a:lnTo>
                  <a:lnTo>
                    <a:pt x="1271666" y="1351836"/>
                  </a:lnTo>
                  <a:lnTo>
                    <a:pt x="1232998" y="1376259"/>
                  </a:lnTo>
                  <a:lnTo>
                    <a:pt x="1207343" y="1392444"/>
                  </a:lnTo>
                  <a:lnTo>
                    <a:pt x="1191029" y="1406730"/>
                  </a:lnTo>
                  <a:lnTo>
                    <a:pt x="1170564" y="1424571"/>
                  </a:lnTo>
                  <a:lnTo>
                    <a:pt x="1151243" y="1442282"/>
                  </a:lnTo>
                  <a:lnTo>
                    <a:pt x="1136047" y="1456219"/>
                  </a:lnTo>
                  <a:lnTo>
                    <a:pt x="1116354" y="1474196"/>
                  </a:lnTo>
                  <a:lnTo>
                    <a:pt x="1106427" y="1483263"/>
                  </a:lnTo>
                  <a:lnTo>
                    <a:pt x="1084472" y="1503300"/>
                  </a:lnTo>
                  <a:lnTo>
                    <a:pt x="1077872" y="1506858"/>
                  </a:lnTo>
                  <a:lnTo>
                    <a:pt x="1048784" y="1512769"/>
                  </a:lnTo>
                  <a:lnTo>
                    <a:pt x="1022091" y="1518174"/>
                  </a:lnTo>
                  <a:lnTo>
                    <a:pt x="997448" y="1523177"/>
                  </a:lnTo>
                  <a:lnTo>
                    <a:pt x="980602" y="1526600"/>
                  </a:lnTo>
                  <a:lnTo>
                    <a:pt x="964288" y="1529892"/>
                  </a:lnTo>
                  <a:lnTo>
                    <a:pt x="940576" y="1534546"/>
                  </a:lnTo>
                  <a:lnTo>
                    <a:pt x="923650" y="1537889"/>
                  </a:lnTo>
                  <a:lnTo>
                    <a:pt x="905394" y="1541473"/>
                  </a:lnTo>
                  <a:lnTo>
                    <a:pt x="902547" y="1542088"/>
                  </a:lnTo>
                  <a:lnTo>
                    <a:pt x="899247" y="1542221"/>
                  </a:lnTo>
                  <a:lnTo>
                    <a:pt x="896771" y="1542088"/>
                  </a:lnTo>
                  <a:lnTo>
                    <a:pt x="891715" y="1540108"/>
                  </a:lnTo>
                  <a:lnTo>
                    <a:pt x="885621" y="1535427"/>
                  </a:lnTo>
                  <a:lnTo>
                    <a:pt x="881549" y="1533019"/>
                  </a:lnTo>
                  <a:lnTo>
                    <a:pt x="880538" y="1529327"/>
                  </a:lnTo>
                  <a:lnTo>
                    <a:pt x="882906" y="1524404"/>
                  </a:lnTo>
                  <a:lnTo>
                    <a:pt x="885860" y="1519992"/>
                  </a:lnTo>
                  <a:lnTo>
                    <a:pt x="886978" y="1516513"/>
                  </a:lnTo>
                  <a:lnTo>
                    <a:pt x="889001" y="1513865"/>
                  </a:lnTo>
                  <a:lnTo>
                    <a:pt x="891609" y="1511726"/>
                  </a:lnTo>
                  <a:lnTo>
                    <a:pt x="891715" y="1508702"/>
                  </a:lnTo>
                  <a:lnTo>
                    <a:pt x="889560" y="1503728"/>
                  </a:lnTo>
                  <a:lnTo>
                    <a:pt x="887670" y="1496852"/>
                  </a:lnTo>
                  <a:lnTo>
                    <a:pt x="887750" y="1484360"/>
                  </a:lnTo>
                  <a:lnTo>
                    <a:pt x="887803" y="1480187"/>
                  </a:lnTo>
                  <a:lnTo>
                    <a:pt x="887803" y="1478689"/>
                  </a:lnTo>
                  <a:lnTo>
                    <a:pt x="882347" y="1473901"/>
                  </a:lnTo>
                  <a:lnTo>
                    <a:pt x="872048" y="1468602"/>
                  </a:lnTo>
                  <a:lnTo>
                    <a:pt x="862574" y="1465499"/>
                  </a:lnTo>
                  <a:lnTo>
                    <a:pt x="858263" y="1464429"/>
                  </a:lnTo>
                  <a:lnTo>
                    <a:pt x="847804" y="1462556"/>
                  </a:lnTo>
                  <a:lnTo>
                    <a:pt x="833353" y="1459213"/>
                  </a:lnTo>
                  <a:lnTo>
                    <a:pt x="828270" y="1456911"/>
                  </a:lnTo>
                  <a:lnTo>
                    <a:pt x="818903" y="1445274"/>
                  </a:lnTo>
                  <a:lnTo>
                    <a:pt x="814298" y="1442306"/>
                  </a:lnTo>
                  <a:lnTo>
                    <a:pt x="792609" y="1440326"/>
                  </a:lnTo>
                  <a:lnTo>
                    <a:pt x="785397" y="1438399"/>
                  </a:lnTo>
                  <a:lnTo>
                    <a:pt x="779489" y="1435642"/>
                  </a:lnTo>
                  <a:lnTo>
                    <a:pt x="774432" y="1431898"/>
                  </a:lnTo>
                  <a:lnTo>
                    <a:pt x="771585" y="1425503"/>
                  </a:lnTo>
                  <a:lnTo>
                    <a:pt x="770733" y="1420287"/>
                  </a:lnTo>
                  <a:lnTo>
                    <a:pt x="768844" y="1417798"/>
                  </a:lnTo>
                  <a:lnTo>
                    <a:pt x="744919" y="1405173"/>
                  </a:lnTo>
                  <a:lnTo>
                    <a:pt x="738825" y="1400894"/>
                  </a:lnTo>
                  <a:lnTo>
                    <a:pt x="735604" y="1396907"/>
                  </a:lnTo>
                  <a:lnTo>
                    <a:pt x="735498" y="1390994"/>
                  </a:lnTo>
                  <a:lnTo>
                    <a:pt x="736137" y="1383745"/>
                  </a:lnTo>
                  <a:lnTo>
                    <a:pt x="735125" y="1377299"/>
                  </a:lnTo>
                  <a:lnTo>
                    <a:pt x="734114" y="1374143"/>
                  </a:lnTo>
                  <a:lnTo>
                    <a:pt x="723176" y="1366492"/>
                  </a:lnTo>
                  <a:lnTo>
                    <a:pt x="698719" y="1349316"/>
                  </a:lnTo>
                  <a:lnTo>
                    <a:pt x="674262" y="1332143"/>
                  </a:lnTo>
                  <a:lnTo>
                    <a:pt x="649805" y="1314943"/>
                  </a:lnTo>
                  <a:lnTo>
                    <a:pt x="625348" y="1297714"/>
                  </a:lnTo>
                  <a:lnTo>
                    <a:pt x="600890" y="1280460"/>
                  </a:lnTo>
                  <a:lnTo>
                    <a:pt x="576433" y="1263178"/>
                  </a:lnTo>
                  <a:lnTo>
                    <a:pt x="551976" y="1245872"/>
                  </a:lnTo>
                  <a:lnTo>
                    <a:pt x="527519" y="1228536"/>
                  </a:lnTo>
                  <a:lnTo>
                    <a:pt x="503062" y="1211147"/>
                  </a:lnTo>
                  <a:lnTo>
                    <a:pt x="478578" y="1193788"/>
                  </a:lnTo>
                  <a:lnTo>
                    <a:pt x="454147" y="1176346"/>
                  </a:lnTo>
                  <a:lnTo>
                    <a:pt x="429690" y="1158904"/>
                  </a:lnTo>
                  <a:lnTo>
                    <a:pt x="405233" y="1141435"/>
                  </a:lnTo>
                  <a:lnTo>
                    <a:pt x="380749" y="1123913"/>
                  </a:lnTo>
                  <a:lnTo>
                    <a:pt x="356292" y="1106365"/>
                  </a:lnTo>
                  <a:lnTo>
                    <a:pt x="331835" y="1088790"/>
                  </a:lnTo>
                  <a:lnTo>
                    <a:pt x="311157" y="1073942"/>
                  </a:lnTo>
                  <a:lnTo>
                    <a:pt x="288350" y="1058212"/>
                  </a:lnTo>
                  <a:lnTo>
                    <a:pt x="271397" y="1046683"/>
                  </a:lnTo>
                  <a:lnTo>
                    <a:pt x="254578" y="1035181"/>
                  </a:lnTo>
                  <a:lnTo>
                    <a:pt x="236481" y="1022849"/>
                  </a:lnTo>
                  <a:lnTo>
                    <a:pt x="224718" y="1015197"/>
                  </a:lnTo>
                  <a:lnTo>
                    <a:pt x="210694" y="1006048"/>
                  </a:lnTo>
                  <a:lnTo>
                    <a:pt x="196642" y="996872"/>
                  </a:lnTo>
                  <a:lnTo>
                    <a:pt x="182590" y="987696"/>
                  </a:lnTo>
                  <a:lnTo>
                    <a:pt x="168539" y="978522"/>
                  </a:lnTo>
                  <a:lnTo>
                    <a:pt x="154487" y="969346"/>
                  </a:lnTo>
                  <a:lnTo>
                    <a:pt x="140436" y="960143"/>
                  </a:lnTo>
                  <a:lnTo>
                    <a:pt x="126411" y="950941"/>
                  </a:lnTo>
                  <a:lnTo>
                    <a:pt x="112359" y="941711"/>
                  </a:lnTo>
                  <a:lnTo>
                    <a:pt x="98308" y="932482"/>
                  </a:lnTo>
                  <a:lnTo>
                    <a:pt x="84283" y="923253"/>
                  </a:lnTo>
                  <a:lnTo>
                    <a:pt x="70231" y="914023"/>
                  </a:lnTo>
                  <a:lnTo>
                    <a:pt x="56180" y="904768"/>
                  </a:lnTo>
                  <a:lnTo>
                    <a:pt x="42128" y="895512"/>
                  </a:lnTo>
                  <a:lnTo>
                    <a:pt x="28077" y="886232"/>
                  </a:lnTo>
                  <a:lnTo>
                    <a:pt x="14025" y="876947"/>
                  </a:lnTo>
                  <a:lnTo>
                    <a:pt x="0" y="867664"/>
                  </a:lnTo>
                  <a:lnTo>
                    <a:pt x="0" y="850491"/>
                  </a:lnTo>
                  <a:lnTo>
                    <a:pt x="0" y="836500"/>
                  </a:lnTo>
                  <a:lnTo>
                    <a:pt x="0" y="815902"/>
                  </a:lnTo>
                  <a:lnTo>
                    <a:pt x="0" y="797978"/>
                  </a:lnTo>
                  <a:lnTo>
                    <a:pt x="0" y="780055"/>
                  </a:lnTo>
                  <a:lnTo>
                    <a:pt x="0" y="767696"/>
                  </a:lnTo>
                  <a:lnTo>
                    <a:pt x="0" y="754802"/>
                  </a:lnTo>
                  <a:lnTo>
                    <a:pt x="373" y="748971"/>
                  </a:lnTo>
                  <a:lnTo>
                    <a:pt x="1756" y="746483"/>
                  </a:lnTo>
                  <a:lnTo>
                    <a:pt x="9341" y="742283"/>
                  </a:lnTo>
                  <a:lnTo>
                    <a:pt x="21210" y="732705"/>
                  </a:lnTo>
                  <a:lnTo>
                    <a:pt x="25602" y="728452"/>
                  </a:lnTo>
                  <a:lnTo>
                    <a:pt x="31217" y="724146"/>
                  </a:lnTo>
                  <a:lnTo>
                    <a:pt x="51097" y="711173"/>
                  </a:lnTo>
                  <a:lnTo>
                    <a:pt x="55222" y="707535"/>
                  </a:lnTo>
                  <a:lnTo>
                    <a:pt x="74542" y="692578"/>
                  </a:lnTo>
                  <a:lnTo>
                    <a:pt x="79067" y="690386"/>
                  </a:lnTo>
                  <a:lnTo>
                    <a:pt x="89446" y="688914"/>
                  </a:lnTo>
                  <a:lnTo>
                    <a:pt x="93784" y="686106"/>
                  </a:lnTo>
                  <a:lnTo>
                    <a:pt x="99612" y="680113"/>
                  </a:lnTo>
                  <a:lnTo>
                    <a:pt x="108181" y="673265"/>
                  </a:lnTo>
                  <a:lnTo>
                    <a:pt x="113743" y="670003"/>
                  </a:lnTo>
                  <a:lnTo>
                    <a:pt x="115074" y="669415"/>
                  </a:lnTo>
                  <a:lnTo>
                    <a:pt x="118640" y="668933"/>
                  </a:lnTo>
                  <a:lnTo>
                    <a:pt x="136497" y="670966"/>
                  </a:lnTo>
                  <a:lnTo>
                    <a:pt x="144002" y="672491"/>
                  </a:lnTo>
                  <a:lnTo>
                    <a:pt x="152970" y="673774"/>
                  </a:lnTo>
                  <a:lnTo>
                    <a:pt x="155765" y="672893"/>
                  </a:lnTo>
                  <a:lnTo>
                    <a:pt x="158160" y="670753"/>
                  </a:lnTo>
                  <a:lnTo>
                    <a:pt x="161540" y="665963"/>
                  </a:lnTo>
                  <a:lnTo>
                    <a:pt x="162258" y="660265"/>
                  </a:lnTo>
                  <a:lnTo>
                    <a:pt x="162471" y="655291"/>
                  </a:lnTo>
                  <a:lnTo>
                    <a:pt x="163003" y="653125"/>
                  </a:lnTo>
                  <a:lnTo>
                    <a:pt x="164574" y="652135"/>
                  </a:lnTo>
                  <a:lnTo>
                    <a:pt x="168486" y="652510"/>
                  </a:lnTo>
                  <a:lnTo>
                    <a:pt x="173702" y="653181"/>
                  </a:lnTo>
                  <a:lnTo>
                    <a:pt x="184374" y="652968"/>
                  </a:lnTo>
                  <a:lnTo>
                    <a:pt x="187993" y="652271"/>
                  </a:lnTo>
                  <a:lnTo>
                    <a:pt x="200102" y="651198"/>
                  </a:lnTo>
                  <a:lnTo>
                    <a:pt x="217214" y="647959"/>
                  </a:lnTo>
                  <a:lnTo>
                    <a:pt x="230786" y="643733"/>
                  </a:lnTo>
                  <a:lnTo>
                    <a:pt x="241591" y="640391"/>
                  </a:lnTo>
                  <a:lnTo>
                    <a:pt x="253168" y="631590"/>
                  </a:lnTo>
                  <a:lnTo>
                    <a:pt x="261657" y="622305"/>
                  </a:lnTo>
                  <a:lnTo>
                    <a:pt x="270466" y="608450"/>
                  </a:lnTo>
                  <a:lnTo>
                    <a:pt x="277465" y="596410"/>
                  </a:lnTo>
                  <a:lnTo>
                    <a:pt x="291650" y="588895"/>
                  </a:lnTo>
                  <a:lnTo>
                    <a:pt x="303492" y="584320"/>
                  </a:lnTo>
                  <a:lnTo>
                    <a:pt x="310279" y="582529"/>
                  </a:lnTo>
                  <a:lnTo>
                    <a:pt x="325661" y="576161"/>
                  </a:lnTo>
                  <a:lnTo>
                    <a:pt x="338675" y="566532"/>
                  </a:lnTo>
                  <a:lnTo>
                    <a:pt x="350890" y="557489"/>
                  </a:lnTo>
                  <a:lnTo>
                    <a:pt x="360231" y="556286"/>
                  </a:lnTo>
                  <a:lnTo>
                    <a:pt x="372047" y="554788"/>
                  </a:lnTo>
                  <a:lnTo>
                    <a:pt x="374682" y="553103"/>
                  </a:lnTo>
                  <a:lnTo>
                    <a:pt x="377662" y="549894"/>
                  </a:lnTo>
                  <a:lnTo>
                    <a:pt x="377822" y="544223"/>
                  </a:lnTo>
                  <a:lnTo>
                    <a:pt x="374256" y="540236"/>
                  </a:lnTo>
                  <a:lnTo>
                    <a:pt x="369945" y="538150"/>
                  </a:lnTo>
                  <a:lnTo>
                    <a:pt x="366884" y="535848"/>
                  </a:lnTo>
                  <a:lnTo>
                    <a:pt x="363850" y="535419"/>
                  </a:lnTo>
                  <a:lnTo>
                    <a:pt x="362227" y="532691"/>
                  </a:lnTo>
                  <a:lnTo>
                    <a:pt x="363132" y="527662"/>
                  </a:lnTo>
                  <a:lnTo>
                    <a:pt x="363584" y="523007"/>
                  </a:lnTo>
                  <a:lnTo>
                    <a:pt x="365527" y="518352"/>
                  </a:lnTo>
                  <a:lnTo>
                    <a:pt x="364995" y="511771"/>
                  </a:lnTo>
                  <a:lnTo>
                    <a:pt x="361961" y="505192"/>
                  </a:lnTo>
                  <a:lnTo>
                    <a:pt x="361029" y="500455"/>
                  </a:lnTo>
                  <a:lnTo>
                    <a:pt x="361242" y="495747"/>
                  </a:lnTo>
                  <a:lnTo>
                    <a:pt x="362732" y="492083"/>
                  </a:lnTo>
                  <a:lnTo>
                    <a:pt x="367097" y="489648"/>
                  </a:lnTo>
                  <a:lnTo>
                    <a:pt x="372180" y="488711"/>
                  </a:lnTo>
                  <a:lnTo>
                    <a:pt x="379312" y="489887"/>
                  </a:lnTo>
                  <a:lnTo>
                    <a:pt x="391634" y="488309"/>
                  </a:lnTo>
                  <a:lnTo>
                    <a:pt x="423170" y="476914"/>
                  </a:lnTo>
                  <a:lnTo>
                    <a:pt x="425352" y="473409"/>
                  </a:lnTo>
                  <a:lnTo>
                    <a:pt x="427375" y="465518"/>
                  </a:lnTo>
                  <a:lnTo>
                    <a:pt x="429637" y="458591"/>
                  </a:lnTo>
                  <a:lnTo>
                    <a:pt x="432910" y="456262"/>
                  </a:lnTo>
                  <a:lnTo>
                    <a:pt x="434693" y="455754"/>
                  </a:lnTo>
                  <a:lnTo>
                    <a:pt x="445206" y="453883"/>
                  </a:lnTo>
                  <a:lnTo>
                    <a:pt x="460082" y="451262"/>
                  </a:lnTo>
                  <a:lnTo>
                    <a:pt x="465671" y="450886"/>
                  </a:lnTo>
                  <a:lnTo>
                    <a:pt x="481905" y="451637"/>
                  </a:lnTo>
                  <a:lnTo>
                    <a:pt x="493721" y="452198"/>
                  </a:lnTo>
                  <a:lnTo>
                    <a:pt x="512829" y="453108"/>
                  </a:lnTo>
                  <a:lnTo>
                    <a:pt x="526401" y="453564"/>
                  </a:lnTo>
                  <a:lnTo>
                    <a:pt x="538217" y="453965"/>
                  </a:lnTo>
                  <a:lnTo>
                    <a:pt x="553280" y="454500"/>
                  </a:lnTo>
                  <a:lnTo>
                    <a:pt x="556979" y="452896"/>
                  </a:lnTo>
                  <a:lnTo>
                    <a:pt x="556979" y="447839"/>
                  </a:lnTo>
                  <a:lnTo>
                    <a:pt x="554265" y="438423"/>
                  </a:lnTo>
                  <a:lnTo>
                    <a:pt x="555915" y="432537"/>
                  </a:lnTo>
                  <a:lnTo>
                    <a:pt x="561716" y="427078"/>
                  </a:lnTo>
                  <a:lnTo>
                    <a:pt x="568955" y="420981"/>
                  </a:lnTo>
                  <a:lnTo>
                    <a:pt x="565575" y="413543"/>
                  </a:lnTo>
                  <a:lnTo>
                    <a:pt x="559800" y="408569"/>
                  </a:lnTo>
                  <a:lnTo>
                    <a:pt x="551737" y="402576"/>
                  </a:lnTo>
                  <a:lnTo>
                    <a:pt x="547558" y="400141"/>
                  </a:lnTo>
                  <a:lnTo>
                    <a:pt x="540240" y="392892"/>
                  </a:lnTo>
                  <a:lnTo>
                    <a:pt x="535769" y="384626"/>
                  </a:lnTo>
                  <a:lnTo>
                    <a:pt x="532735" y="367184"/>
                  </a:lnTo>
                  <a:lnTo>
                    <a:pt x="527173" y="357393"/>
                  </a:lnTo>
                  <a:lnTo>
                    <a:pt x="523128" y="345300"/>
                  </a:lnTo>
                  <a:lnTo>
                    <a:pt x="526721" y="323070"/>
                  </a:lnTo>
                  <a:lnTo>
                    <a:pt x="521345" y="309615"/>
                  </a:lnTo>
                  <a:lnTo>
                    <a:pt x="520520" y="303784"/>
                  </a:lnTo>
                  <a:lnTo>
                    <a:pt x="520467" y="296907"/>
                  </a:lnTo>
                  <a:lnTo>
                    <a:pt x="522117" y="285003"/>
                  </a:lnTo>
                  <a:lnTo>
                    <a:pt x="521052" y="268232"/>
                  </a:lnTo>
                  <a:lnTo>
                    <a:pt x="514718" y="250896"/>
                  </a:lnTo>
                  <a:lnTo>
                    <a:pt x="517699" y="244986"/>
                  </a:lnTo>
                  <a:lnTo>
                    <a:pt x="519083" y="241909"/>
                  </a:lnTo>
                  <a:lnTo>
                    <a:pt x="518630" y="239261"/>
                  </a:lnTo>
                  <a:lnTo>
                    <a:pt x="512855" y="233750"/>
                  </a:lnTo>
                  <a:lnTo>
                    <a:pt x="510407" y="229175"/>
                  </a:lnTo>
                  <a:lnTo>
                    <a:pt x="511684" y="224895"/>
                  </a:lnTo>
                  <a:lnTo>
                    <a:pt x="514692" y="218662"/>
                  </a:lnTo>
                  <a:lnTo>
                    <a:pt x="514425" y="216041"/>
                  </a:lnTo>
                  <a:lnTo>
                    <a:pt x="505084" y="208444"/>
                  </a:lnTo>
                  <a:lnTo>
                    <a:pt x="489330" y="196111"/>
                  </a:lnTo>
                  <a:lnTo>
                    <a:pt x="484912" y="190708"/>
                  </a:lnTo>
                  <a:lnTo>
                    <a:pt x="482756" y="183940"/>
                  </a:lnTo>
                  <a:lnTo>
                    <a:pt x="497846" y="185677"/>
                  </a:lnTo>
                  <a:lnTo>
                    <a:pt x="505643" y="184847"/>
                  </a:lnTo>
                  <a:lnTo>
                    <a:pt x="523527" y="176715"/>
                  </a:lnTo>
                  <a:lnTo>
                    <a:pt x="537738" y="165720"/>
                  </a:lnTo>
                  <a:lnTo>
                    <a:pt x="548783" y="160129"/>
                  </a:lnTo>
                  <a:lnTo>
                    <a:pt x="558496" y="148065"/>
                  </a:lnTo>
                  <a:lnTo>
                    <a:pt x="567305" y="140441"/>
                  </a:lnTo>
                  <a:lnTo>
                    <a:pt x="580026" y="132201"/>
                  </a:lnTo>
                  <a:lnTo>
                    <a:pt x="616725" y="114412"/>
                  </a:lnTo>
                  <a:lnTo>
                    <a:pt x="622340" y="114279"/>
                  </a:lnTo>
                  <a:lnTo>
                    <a:pt x="634422" y="118318"/>
                  </a:lnTo>
                  <a:lnTo>
                    <a:pt x="644935" y="117062"/>
                  </a:lnTo>
                  <a:lnTo>
                    <a:pt x="652120" y="110829"/>
                  </a:lnTo>
                  <a:lnTo>
                    <a:pt x="659864" y="95795"/>
                  </a:lnTo>
                  <a:lnTo>
                    <a:pt x="671867" y="86619"/>
                  </a:lnTo>
                  <a:lnTo>
                    <a:pt x="687010" y="77417"/>
                  </a:lnTo>
                  <a:lnTo>
                    <a:pt x="707608" y="68616"/>
                  </a:lnTo>
                  <a:lnTo>
                    <a:pt x="721100" y="60510"/>
                  </a:lnTo>
                  <a:lnTo>
                    <a:pt x="742444" y="53475"/>
                  </a:lnTo>
                  <a:lnTo>
                    <a:pt x="796016" y="49007"/>
                  </a:lnTo>
                  <a:lnTo>
                    <a:pt x="823533" y="45021"/>
                  </a:lnTo>
                  <a:lnTo>
                    <a:pt x="842242" y="45932"/>
                  </a:lnTo>
                  <a:lnTo>
                    <a:pt x="861137" y="33038"/>
                  </a:lnTo>
                  <a:lnTo>
                    <a:pt x="870584" y="28784"/>
                  </a:lnTo>
                  <a:lnTo>
                    <a:pt x="911488" y="27794"/>
                  </a:lnTo>
                  <a:lnTo>
                    <a:pt x="930783" y="18351"/>
                  </a:lnTo>
                  <a:lnTo>
                    <a:pt x="1003915" y="18351"/>
                  </a:lnTo>
                  <a:lnTo>
                    <a:pt x="1012857" y="21508"/>
                  </a:lnTo>
                  <a:lnTo>
                    <a:pt x="1021639" y="26590"/>
                  </a:lnTo>
                  <a:lnTo>
                    <a:pt x="1036595" y="38816"/>
                  </a:lnTo>
                  <a:lnTo>
                    <a:pt x="1044047" y="41491"/>
                  </a:lnTo>
                  <a:lnTo>
                    <a:pt x="1053707" y="38949"/>
                  </a:lnTo>
                  <a:lnTo>
                    <a:pt x="1076169" y="27366"/>
                  </a:lnTo>
                  <a:lnTo>
                    <a:pt x="1101504" y="21321"/>
                  </a:lnTo>
                  <a:lnTo>
                    <a:pt x="1115289" y="14419"/>
                  </a:lnTo>
                  <a:lnTo>
                    <a:pt x="1121144" y="4334"/>
                  </a:lnTo>
                  <a:lnTo>
                    <a:pt x="1133013" y="615"/>
                  </a:lnTo>
                  <a:lnTo>
                    <a:pt x="1139693" y="8373"/>
                  </a:lnTo>
                  <a:lnTo>
                    <a:pt x="1165960" y="16185"/>
                  </a:lnTo>
                  <a:lnTo>
                    <a:pt x="1182087" y="13938"/>
                  </a:lnTo>
                  <a:lnTo>
                    <a:pt x="1189166" y="11583"/>
                  </a:lnTo>
                  <a:lnTo>
                    <a:pt x="1186611" y="0"/>
                  </a:lnTo>
                  <a:lnTo>
                    <a:pt x="1203670" y="3076"/>
                  </a:lnTo>
                  <a:lnTo>
                    <a:pt x="1216764" y="8667"/>
                  </a:lnTo>
                  <a:lnTo>
                    <a:pt x="1230469" y="19849"/>
                  </a:lnTo>
                  <a:lnTo>
                    <a:pt x="1239358" y="22069"/>
                  </a:lnTo>
                  <a:lnTo>
                    <a:pt x="1255539" y="1703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38F9DD-D6D0-B5C5-E5EA-E25B65C1BEF5}"/>
                </a:ext>
              </a:extLst>
            </p:cNvPr>
            <p:cNvSpPr/>
            <p:nvPr/>
          </p:nvSpPr>
          <p:spPr>
            <a:xfrm>
              <a:off x="6386524" y="2058891"/>
              <a:ext cx="1128396" cy="1084025"/>
            </a:xfrm>
            <a:custGeom>
              <a:avLst/>
              <a:gdLst>
                <a:gd name="connsiteX0" fmla="*/ 709151 w 908827"/>
                <a:gd name="connsiteY0" fmla="*/ 29130 h 809832"/>
                <a:gd name="connsiteX1" fmla="*/ 710243 w 908827"/>
                <a:gd name="connsiteY1" fmla="*/ 31781 h 809832"/>
                <a:gd name="connsiteX2" fmla="*/ 712691 w 908827"/>
                <a:gd name="connsiteY2" fmla="*/ 39110 h 809832"/>
                <a:gd name="connsiteX3" fmla="*/ 718892 w 908827"/>
                <a:gd name="connsiteY3" fmla="*/ 57729 h 809832"/>
                <a:gd name="connsiteX4" fmla="*/ 724321 w 908827"/>
                <a:gd name="connsiteY4" fmla="*/ 72280 h 809832"/>
                <a:gd name="connsiteX5" fmla="*/ 730947 w 908827"/>
                <a:gd name="connsiteY5" fmla="*/ 92397 h 809832"/>
                <a:gd name="connsiteX6" fmla="*/ 733023 w 908827"/>
                <a:gd name="connsiteY6" fmla="*/ 100101 h 809832"/>
                <a:gd name="connsiteX7" fmla="*/ 733901 w 908827"/>
                <a:gd name="connsiteY7" fmla="*/ 105427 h 809832"/>
                <a:gd name="connsiteX8" fmla="*/ 743535 w 908827"/>
                <a:gd name="connsiteY8" fmla="*/ 127467 h 809832"/>
                <a:gd name="connsiteX9" fmla="*/ 749257 w 908827"/>
                <a:gd name="connsiteY9" fmla="*/ 145524 h 809832"/>
                <a:gd name="connsiteX10" fmla="*/ 753435 w 908827"/>
                <a:gd name="connsiteY10" fmla="*/ 160185 h 809832"/>
                <a:gd name="connsiteX11" fmla="*/ 759343 w 908827"/>
                <a:gd name="connsiteY11" fmla="*/ 181531 h 809832"/>
                <a:gd name="connsiteX12" fmla="*/ 761898 w 908827"/>
                <a:gd name="connsiteY12" fmla="*/ 188970 h 809832"/>
                <a:gd name="connsiteX13" fmla="*/ 757720 w 908827"/>
                <a:gd name="connsiteY13" fmla="*/ 192847 h 809832"/>
                <a:gd name="connsiteX14" fmla="*/ 749363 w 908827"/>
                <a:gd name="connsiteY14" fmla="*/ 206678 h 809832"/>
                <a:gd name="connsiteX15" fmla="*/ 740448 w 908827"/>
                <a:gd name="connsiteY15" fmla="*/ 250469 h 809832"/>
                <a:gd name="connsiteX16" fmla="*/ 727701 w 908827"/>
                <a:gd name="connsiteY16" fmla="*/ 284523 h 809832"/>
                <a:gd name="connsiteX17" fmla="*/ 726264 w 908827"/>
                <a:gd name="connsiteY17" fmla="*/ 305789 h 809832"/>
                <a:gd name="connsiteX18" fmla="*/ 724214 w 908827"/>
                <a:gd name="connsiteY18" fmla="*/ 313440 h 809832"/>
                <a:gd name="connsiteX19" fmla="*/ 718146 w 908827"/>
                <a:gd name="connsiteY19" fmla="*/ 324194 h 809832"/>
                <a:gd name="connsiteX20" fmla="*/ 710801 w 908827"/>
                <a:gd name="connsiteY20" fmla="*/ 334709 h 809832"/>
                <a:gd name="connsiteX21" fmla="*/ 697734 w 908827"/>
                <a:gd name="connsiteY21" fmla="*/ 329277 h 809832"/>
                <a:gd name="connsiteX22" fmla="*/ 676444 w 908827"/>
                <a:gd name="connsiteY22" fmla="*/ 310766 h 809832"/>
                <a:gd name="connsiteX23" fmla="*/ 664042 w 908827"/>
                <a:gd name="connsiteY23" fmla="*/ 293164 h 809832"/>
                <a:gd name="connsiteX24" fmla="*/ 650736 w 908827"/>
                <a:gd name="connsiteY24" fmla="*/ 281768 h 809832"/>
                <a:gd name="connsiteX25" fmla="*/ 638175 w 908827"/>
                <a:gd name="connsiteY25" fmla="*/ 266652 h 809832"/>
                <a:gd name="connsiteX26" fmla="*/ 634742 w 908827"/>
                <a:gd name="connsiteY26" fmla="*/ 255765 h 809832"/>
                <a:gd name="connsiteX27" fmla="*/ 634875 w 908827"/>
                <a:gd name="connsiteY27" fmla="*/ 248758 h 809832"/>
                <a:gd name="connsiteX28" fmla="*/ 629393 w 908827"/>
                <a:gd name="connsiteY28" fmla="*/ 231662 h 809832"/>
                <a:gd name="connsiteX29" fmla="*/ 625321 w 908827"/>
                <a:gd name="connsiteY29" fmla="*/ 223558 h 809832"/>
                <a:gd name="connsiteX30" fmla="*/ 609992 w 908827"/>
                <a:gd name="connsiteY30" fmla="*/ 205342 h 809832"/>
                <a:gd name="connsiteX31" fmla="*/ 605601 w 908827"/>
                <a:gd name="connsiteY31" fmla="*/ 195604 h 809832"/>
                <a:gd name="connsiteX32" fmla="*/ 602248 w 908827"/>
                <a:gd name="connsiteY32" fmla="*/ 191295 h 809832"/>
                <a:gd name="connsiteX33" fmla="*/ 598868 w 908827"/>
                <a:gd name="connsiteY33" fmla="*/ 185143 h 809832"/>
                <a:gd name="connsiteX34" fmla="*/ 593306 w 908827"/>
                <a:gd name="connsiteY34" fmla="*/ 161361 h 809832"/>
                <a:gd name="connsiteX35" fmla="*/ 587238 w 908827"/>
                <a:gd name="connsiteY35" fmla="*/ 146221 h 809832"/>
                <a:gd name="connsiteX36" fmla="*/ 580319 w 908827"/>
                <a:gd name="connsiteY36" fmla="*/ 150421 h 809832"/>
                <a:gd name="connsiteX37" fmla="*/ 581543 w 908827"/>
                <a:gd name="connsiteY37" fmla="*/ 156787 h 809832"/>
                <a:gd name="connsiteX38" fmla="*/ 575502 w 908827"/>
                <a:gd name="connsiteY38" fmla="*/ 165588 h 809832"/>
                <a:gd name="connsiteX39" fmla="*/ 571856 w 908827"/>
                <a:gd name="connsiteY39" fmla="*/ 175780 h 809832"/>
                <a:gd name="connsiteX40" fmla="*/ 574650 w 908827"/>
                <a:gd name="connsiteY40" fmla="*/ 184099 h 809832"/>
                <a:gd name="connsiteX41" fmla="*/ 587185 w 908827"/>
                <a:gd name="connsiteY41" fmla="*/ 196754 h 809832"/>
                <a:gd name="connsiteX42" fmla="*/ 589713 w 908827"/>
                <a:gd name="connsiteY42" fmla="*/ 202292 h 809832"/>
                <a:gd name="connsiteX43" fmla="*/ 592640 w 908827"/>
                <a:gd name="connsiteY43" fmla="*/ 214249 h 809832"/>
                <a:gd name="connsiteX44" fmla="*/ 592162 w 908827"/>
                <a:gd name="connsiteY44" fmla="*/ 230485 h 809832"/>
                <a:gd name="connsiteX45" fmla="*/ 594184 w 908827"/>
                <a:gd name="connsiteY45" fmla="*/ 235970 h 809832"/>
                <a:gd name="connsiteX46" fmla="*/ 603579 w 908827"/>
                <a:gd name="connsiteY46" fmla="*/ 248007 h 809832"/>
                <a:gd name="connsiteX47" fmla="*/ 606932 w 908827"/>
                <a:gd name="connsiteY47" fmla="*/ 255150 h 809832"/>
                <a:gd name="connsiteX48" fmla="*/ 608954 w 908827"/>
                <a:gd name="connsiteY48" fmla="*/ 261303 h 809832"/>
                <a:gd name="connsiteX49" fmla="*/ 612068 w 908827"/>
                <a:gd name="connsiteY49" fmla="*/ 266868 h 809832"/>
                <a:gd name="connsiteX50" fmla="*/ 621382 w 908827"/>
                <a:gd name="connsiteY50" fmla="*/ 277300 h 809832"/>
                <a:gd name="connsiteX51" fmla="*/ 634769 w 908827"/>
                <a:gd name="connsiteY51" fmla="*/ 297151 h 809832"/>
                <a:gd name="connsiteX52" fmla="*/ 647463 w 908827"/>
                <a:gd name="connsiteY52" fmla="*/ 310526 h 809832"/>
                <a:gd name="connsiteX53" fmla="*/ 656644 w 908827"/>
                <a:gd name="connsiteY53" fmla="*/ 316972 h 809832"/>
                <a:gd name="connsiteX54" fmla="*/ 660530 w 908827"/>
                <a:gd name="connsiteY54" fmla="*/ 323420 h 809832"/>
                <a:gd name="connsiteX55" fmla="*/ 661408 w 908827"/>
                <a:gd name="connsiteY55" fmla="*/ 340032 h 809832"/>
                <a:gd name="connsiteX56" fmla="*/ 660716 w 908827"/>
                <a:gd name="connsiteY56" fmla="*/ 347949 h 809832"/>
                <a:gd name="connsiteX57" fmla="*/ 668780 w 908827"/>
                <a:gd name="connsiteY57" fmla="*/ 362850 h 809832"/>
                <a:gd name="connsiteX58" fmla="*/ 671760 w 908827"/>
                <a:gd name="connsiteY58" fmla="*/ 370368 h 809832"/>
                <a:gd name="connsiteX59" fmla="*/ 679531 w 908827"/>
                <a:gd name="connsiteY59" fmla="*/ 376494 h 809832"/>
                <a:gd name="connsiteX60" fmla="*/ 683097 w 908827"/>
                <a:gd name="connsiteY60" fmla="*/ 383474 h 809832"/>
                <a:gd name="connsiteX61" fmla="*/ 686371 w 908827"/>
                <a:gd name="connsiteY61" fmla="*/ 394843 h 809832"/>
                <a:gd name="connsiteX62" fmla="*/ 691294 w 908827"/>
                <a:gd name="connsiteY62" fmla="*/ 428362 h 809832"/>
                <a:gd name="connsiteX63" fmla="*/ 698054 w 908827"/>
                <a:gd name="connsiteY63" fmla="*/ 436575 h 809832"/>
                <a:gd name="connsiteX64" fmla="*/ 718945 w 908827"/>
                <a:gd name="connsiteY64" fmla="*/ 480420 h 809832"/>
                <a:gd name="connsiteX65" fmla="*/ 736563 w 908827"/>
                <a:gd name="connsiteY65" fmla="*/ 508054 h 809832"/>
                <a:gd name="connsiteX66" fmla="*/ 745079 w 908827"/>
                <a:gd name="connsiteY66" fmla="*/ 528653 h 809832"/>
                <a:gd name="connsiteX67" fmla="*/ 758092 w 908827"/>
                <a:gd name="connsiteY67" fmla="*/ 553637 h 809832"/>
                <a:gd name="connsiteX68" fmla="*/ 783561 w 908827"/>
                <a:gd name="connsiteY68" fmla="*/ 608318 h 809832"/>
                <a:gd name="connsiteX69" fmla="*/ 798704 w 908827"/>
                <a:gd name="connsiteY69" fmla="*/ 625116 h 809832"/>
                <a:gd name="connsiteX70" fmla="*/ 804744 w 908827"/>
                <a:gd name="connsiteY70" fmla="*/ 634561 h 809832"/>
                <a:gd name="connsiteX71" fmla="*/ 815709 w 908827"/>
                <a:gd name="connsiteY71" fmla="*/ 641810 h 809832"/>
                <a:gd name="connsiteX72" fmla="*/ 827578 w 908827"/>
                <a:gd name="connsiteY72" fmla="*/ 652296 h 809832"/>
                <a:gd name="connsiteX73" fmla="*/ 816268 w 908827"/>
                <a:gd name="connsiteY73" fmla="*/ 651276 h 809832"/>
                <a:gd name="connsiteX74" fmla="*/ 813394 w 908827"/>
                <a:gd name="connsiteY74" fmla="*/ 651894 h 809832"/>
                <a:gd name="connsiteX75" fmla="*/ 809429 w 908827"/>
                <a:gd name="connsiteY75" fmla="*/ 653685 h 809832"/>
                <a:gd name="connsiteX76" fmla="*/ 807539 w 908827"/>
                <a:gd name="connsiteY76" fmla="*/ 660051 h 809832"/>
                <a:gd name="connsiteX77" fmla="*/ 806714 w 908827"/>
                <a:gd name="connsiteY77" fmla="*/ 665240 h 809832"/>
                <a:gd name="connsiteX78" fmla="*/ 808098 w 908827"/>
                <a:gd name="connsiteY78" fmla="*/ 692662 h 809832"/>
                <a:gd name="connsiteX79" fmla="*/ 811212 w 908827"/>
                <a:gd name="connsiteY79" fmla="*/ 706626 h 809832"/>
                <a:gd name="connsiteX80" fmla="*/ 821165 w 908827"/>
                <a:gd name="connsiteY80" fmla="*/ 732975 h 809832"/>
                <a:gd name="connsiteX81" fmla="*/ 828590 w 908827"/>
                <a:gd name="connsiteY81" fmla="*/ 740866 h 809832"/>
                <a:gd name="connsiteX82" fmla="*/ 832209 w 908827"/>
                <a:gd name="connsiteY82" fmla="*/ 745975 h 809832"/>
                <a:gd name="connsiteX83" fmla="*/ 837265 w 908827"/>
                <a:gd name="connsiteY83" fmla="*/ 749693 h 809832"/>
                <a:gd name="connsiteX84" fmla="*/ 860871 w 908827"/>
                <a:gd name="connsiteY84" fmla="*/ 758683 h 809832"/>
                <a:gd name="connsiteX85" fmla="*/ 874683 w 908827"/>
                <a:gd name="connsiteY85" fmla="*/ 777623 h 809832"/>
                <a:gd name="connsiteX86" fmla="*/ 905714 w 908827"/>
                <a:gd name="connsiteY86" fmla="*/ 801538 h 809832"/>
                <a:gd name="connsiteX87" fmla="*/ 908747 w 908827"/>
                <a:gd name="connsiteY87" fmla="*/ 808146 h 809832"/>
                <a:gd name="connsiteX88" fmla="*/ 908827 w 908827"/>
                <a:gd name="connsiteY88" fmla="*/ 809670 h 809832"/>
                <a:gd name="connsiteX89" fmla="*/ 884317 w 908827"/>
                <a:gd name="connsiteY89" fmla="*/ 809697 h 809832"/>
                <a:gd name="connsiteX90" fmla="*/ 859806 w 908827"/>
                <a:gd name="connsiteY90" fmla="*/ 809697 h 809832"/>
                <a:gd name="connsiteX91" fmla="*/ 835296 w 908827"/>
                <a:gd name="connsiteY91" fmla="*/ 809697 h 809832"/>
                <a:gd name="connsiteX92" fmla="*/ 810786 w 908827"/>
                <a:gd name="connsiteY92" fmla="*/ 809697 h 809832"/>
                <a:gd name="connsiteX93" fmla="*/ 786302 w 908827"/>
                <a:gd name="connsiteY93" fmla="*/ 809697 h 809832"/>
                <a:gd name="connsiteX94" fmla="*/ 761765 w 908827"/>
                <a:gd name="connsiteY94" fmla="*/ 809724 h 809832"/>
                <a:gd name="connsiteX95" fmla="*/ 737281 w 908827"/>
                <a:gd name="connsiteY95" fmla="*/ 809724 h 809832"/>
                <a:gd name="connsiteX96" fmla="*/ 712771 w 908827"/>
                <a:gd name="connsiteY96" fmla="*/ 809724 h 809832"/>
                <a:gd name="connsiteX97" fmla="*/ 688260 w 908827"/>
                <a:gd name="connsiteY97" fmla="*/ 809724 h 809832"/>
                <a:gd name="connsiteX98" fmla="*/ 663750 w 908827"/>
                <a:gd name="connsiteY98" fmla="*/ 809724 h 809832"/>
                <a:gd name="connsiteX99" fmla="*/ 639240 w 908827"/>
                <a:gd name="connsiteY99" fmla="*/ 809724 h 809832"/>
                <a:gd name="connsiteX100" fmla="*/ 614756 w 908827"/>
                <a:gd name="connsiteY100" fmla="*/ 809724 h 809832"/>
                <a:gd name="connsiteX101" fmla="*/ 590245 w 908827"/>
                <a:gd name="connsiteY101" fmla="*/ 809750 h 809832"/>
                <a:gd name="connsiteX102" fmla="*/ 565735 w 908827"/>
                <a:gd name="connsiteY102" fmla="*/ 809750 h 809832"/>
                <a:gd name="connsiteX103" fmla="*/ 541225 w 908827"/>
                <a:gd name="connsiteY103" fmla="*/ 809750 h 809832"/>
                <a:gd name="connsiteX104" fmla="*/ 516714 w 908827"/>
                <a:gd name="connsiteY104" fmla="*/ 809750 h 809832"/>
                <a:gd name="connsiteX105" fmla="*/ 502743 w 908827"/>
                <a:gd name="connsiteY105" fmla="*/ 809750 h 809832"/>
                <a:gd name="connsiteX106" fmla="*/ 505138 w 908827"/>
                <a:gd name="connsiteY106" fmla="*/ 802581 h 809832"/>
                <a:gd name="connsiteX107" fmla="*/ 506601 w 908827"/>
                <a:gd name="connsiteY107" fmla="*/ 797524 h 809832"/>
                <a:gd name="connsiteX108" fmla="*/ 504951 w 908827"/>
                <a:gd name="connsiteY108" fmla="*/ 793993 h 809832"/>
                <a:gd name="connsiteX109" fmla="*/ 500188 w 908827"/>
                <a:gd name="connsiteY109" fmla="*/ 793109 h 809832"/>
                <a:gd name="connsiteX110" fmla="*/ 497074 w 908827"/>
                <a:gd name="connsiteY110" fmla="*/ 794235 h 809832"/>
                <a:gd name="connsiteX111" fmla="*/ 489755 w 908827"/>
                <a:gd name="connsiteY111" fmla="*/ 809242 h 809832"/>
                <a:gd name="connsiteX112" fmla="*/ 485923 w 908827"/>
                <a:gd name="connsiteY112" fmla="*/ 809833 h 809832"/>
                <a:gd name="connsiteX113" fmla="*/ 477221 w 908827"/>
                <a:gd name="connsiteY113" fmla="*/ 809833 h 809832"/>
                <a:gd name="connsiteX114" fmla="*/ 448692 w 908827"/>
                <a:gd name="connsiteY114" fmla="*/ 809833 h 809832"/>
                <a:gd name="connsiteX115" fmla="*/ 420136 w 908827"/>
                <a:gd name="connsiteY115" fmla="*/ 809833 h 809832"/>
                <a:gd name="connsiteX116" fmla="*/ 391607 w 908827"/>
                <a:gd name="connsiteY116" fmla="*/ 809833 h 809832"/>
                <a:gd name="connsiteX117" fmla="*/ 363079 w 908827"/>
                <a:gd name="connsiteY117" fmla="*/ 809806 h 809832"/>
                <a:gd name="connsiteX118" fmla="*/ 334549 w 908827"/>
                <a:gd name="connsiteY118" fmla="*/ 809806 h 809832"/>
                <a:gd name="connsiteX119" fmla="*/ 306021 w 908827"/>
                <a:gd name="connsiteY119" fmla="*/ 809806 h 809832"/>
                <a:gd name="connsiteX120" fmla="*/ 277492 w 908827"/>
                <a:gd name="connsiteY120" fmla="*/ 809806 h 809832"/>
                <a:gd name="connsiteX121" fmla="*/ 248963 w 908827"/>
                <a:gd name="connsiteY121" fmla="*/ 809806 h 809832"/>
                <a:gd name="connsiteX122" fmla="*/ 220434 w 908827"/>
                <a:gd name="connsiteY122" fmla="*/ 809780 h 809832"/>
                <a:gd name="connsiteX123" fmla="*/ 191878 w 908827"/>
                <a:gd name="connsiteY123" fmla="*/ 809780 h 809832"/>
                <a:gd name="connsiteX124" fmla="*/ 163349 w 908827"/>
                <a:gd name="connsiteY124" fmla="*/ 809780 h 809832"/>
                <a:gd name="connsiteX125" fmla="*/ 134821 w 908827"/>
                <a:gd name="connsiteY125" fmla="*/ 809780 h 809832"/>
                <a:gd name="connsiteX126" fmla="*/ 106292 w 908827"/>
                <a:gd name="connsiteY126" fmla="*/ 809780 h 809832"/>
                <a:gd name="connsiteX127" fmla="*/ 77763 w 908827"/>
                <a:gd name="connsiteY127" fmla="*/ 809780 h 809832"/>
                <a:gd name="connsiteX128" fmla="*/ 49207 w 908827"/>
                <a:gd name="connsiteY128" fmla="*/ 809753 h 809832"/>
                <a:gd name="connsiteX129" fmla="*/ 20678 w 908827"/>
                <a:gd name="connsiteY129" fmla="*/ 809753 h 809832"/>
                <a:gd name="connsiteX130" fmla="*/ 20678 w 908827"/>
                <a:gd name="connsiteY130" fmla="*/ 791670 h 809832"/>
                <a:gd name="connsiteX131" fmla="*/ 20678 w 908827"/>
                <a:gd name="connsiteY131" fmla="*/ 773533 h 809832"/>
                <a:gd name="connsiteX132" fmla="*/ 20678 w 908827"/>
                <a:gd name="connsiteY132" fmla="*/ 755370 h 809832"/>
                <a:gd name="connsiteX133" fmla="*/ 20678 w 908827"/>
                <a:gd name="connsiteY133" fmla="*/ 737206 h 809832"/>
                <a:gd name="connsiteX134" fmla="*/ 20678 w 908827"/>
                <a:gd name="connsiteY134" fmla="*/ 718987 h 809832"/>
                <a:gd name="connsiteX135" fmla="*/ 20678 w 908827"/>
                <a:gd name="connsiteY135" fmla="*/ 700744 h 809832"/>
                <a:gd name="connsiteX136" fmla="*/ 20678 w 908827"/>
                <a:gd name="connsiteY136" fmla="*/ 682472 h 809832"/>
                <a:gd name="connsiteX137" fmla="*/ 20678 w 908827"/>
                <a:gd name="connsiteY137" fmla="*/ 664176 h 809832"/>
                <a:gd name="connsiteX138" fmla="*/ 20678 w 908827"/>
                <a:gd name="connsiteY138" fmla="*/ 645823 h 809832"/>
                <a:gd name="connsiteX139" fmla="*/ 20678 w 908827"/>
                <a:gd name="connsiteY139" fmla="*/ 627474 h 809832"/>
                <a:gd name="connsiteX140" fmla="*/ 20678 w 908827"/>
                <a:gd name="connsiteY140" fmla="*/ 609069 h 809832"/>
                <a:gd name="connsiteX141" fmla="*/ 20678 w 908827"/>
                <a:gd name="connsiteY141" fmla="*/ 590610 h 809832"/>
                <a:gd name="connsiteX142" fmla="*/ 20678 w 908827"/>
                <a:gd name="connsiteY142" fmla="*/ 572151 h 809832"/>
                <a:gd name="connsiteX143" fmla="*/ 20678 w 908827"/>
                <a:gd name="connsiteY143" fmla="*/ 553639 h 809832"/>
                <a:gd name="connsiteX144" fmla="*/ 20678 w 908827"/>
                <a:gd name="connsiteY144" fmla="*/ 535101 h 809832"/>
                <a:gd name="connsiteX145" fmla="*/ 20678 w 908827"/>
                <a:gd name="connsiteY145" fmla="*/ 516536 h 809832"/>
                <a:gd name="connsiteX146" fmla="*/ 20678 w 908827"/>
                <a:gd name="connsiteY146" fmla="*/ 497917 h 809832"/>
                <a:gd name="connsiteX147" fmla="*/ 20678 w 908827"/>
                <a:gd name="connsiteY147" fmla="*/ 479273 h 809832"/>
                <a:gd name="connsiteX148" fmla="*/ 20678 w 908827"/>
                <a:gd name="connsiteY148" fmla="*/ 460601 h 809832"/>
                <a:gd name="connsiteX149" fmla="*/ 20678 w 908827"/>
                <a:gd name="connsiteY149" fmla="*/ 441900 h 809832"/>
                <a:gd name="connsiteX150" fmla="*/ 20678 w 908827"/>
                <a:gd name="connsiteY150" fmla="*/ 423122 h 809832"/>
                <a:gd name="connsiteX151" fmla="*/ 20678 w 908827"/>
                <a:gd name="connsiteY151" fmla="*/ 404342 h 809832"/>
                <a:gd name="connsiteX152" fmla="*/ 20678 w 908827"/>
                <a:gd name="connsiteY152" fmla="*/ 385510 h 809832"/>
                <a:gd name="connsiteX153" fmla="*/ 20678 w 908827"/>
                <a:gd name="connsiteY153" fmla="*/ 366650 h 809832"/>
                <a:gd name="connsiteX154" fmla="*/ 20678 w 908827"/>
                <a:gd name="connsiteY154" fmla="*/ 347736 h 809832"/>
                <a:gd name="connsiteX155" fmla="*/ 20678 w 908827"/>
                <a:gd name="connsiteY155" fmla="*/ 328798 h 809832"/>
                <a:gd name="connsiteX156" fmla="*/ 20678 w 908827"/>
                <a:gd name="connsiteY156" fmla="*/ 309805 h 809832"/>
                <a:gd name="connsiteX157" fmla="*/ 20678 w 908827"/>
                <a:gd name="connsiteY157" fmla="*/ 290785 h 809832"/>
                <a:gd name="connsiteX158" fmla="*/ 20678 w 908827"/>
                <a:gd name="connsiteY158" fmla="*/ 271711 h 809832"/>
                <a:gd name="connsiteX159" fmla="*/ 20678 w 908827"/>
                <a:gd name="connsiteY159" fmla="*/ 252611 h 809832"/>
                <a:gd name="connsiteX160" fmla="*/ 20678 w 908827"/>
                <a:gd name="connsiteY160" fmla="*/ 233458 h 809832"/>
                <a:gd name="connsiteX161" fmla="*/ 20678 w 908827"/>
                <a:gd name="connsiteY161" fmla="*/ 214276 h 809832"/>
                <a:gd name="connsiteX162" fmla="*/ 20040 w 908827"/>
                <a:gd name="connsiteY162" fmla="*/ 210691 h 809832"/>
                <a:gd name="connsiteX163" fmla="*/ 15888 w 908827"/>
                <a:gd name="connsiteY163" fmla="*/ 197611 h 809832"/>
                <a:gd name="connsiteX164" fmla="*/ 12136 w 908827"/>
                <a:gd name="connsiteY164" fmla="*/ 180972 h 809832"/>
                <a:gd name="connsiteX165" fmla="*/ 8037 w 908827"/>
                <a:gd name="connsiteY165" fmla="*/ 160481 h 809832"/>
                <a:gd name="connsiteX166" fmla="*/ 7505 w 908827"/>
                <a:gd name="connsiteY166" fmla="*/ 153819 h 809832"/>
                <a:gd name="connsiteX167" fmla="*/ 639 w 908827"/>
                <a:gd name="connsiteY167" fmla="*/ 132633 h 809832"/>
                <a:gd name="connsiteX168" fmla="*/ 0 w 908827"/>
                <a:gd name="connsiteY168" fmla="*/ 126613 h 809832"/>
                <a:gd name="connsiteX169" fmla="*/ 1730 w 908827"/>
                <a:gd name="connsiteY169" fmla="*/ 122334 h 809832"/>
                <a:gd name="connsiteX170" fmla="*/ 13014 w 908827"/>
                <a:gd name="connsiteY170" fmla="*/ 104437 h 809832"/>
                <a:gd name="connsiteX171" fmla="*/ 16420 w 908827"/>
                <a:gd name="connsiteY171" fmla="*/ 95716 h 809832"/>
                <a:gd name="connsiteX172" fmla="*/ 19268 w 908827"/>
                <a:gd name="connsiteY172" fmla="*/ 85257 h 809832"/>
                <a:gd name="connsiteX173" fmla="*/ 20226 w 908827"/>
                <a:gd name="connsiteY173" fmla="*/ 76749 h 809832"/>
                <a:gd name="connsiteX174" fmla="*/ 16899 w 908827"/>
                <a:gd name="connsiteY174" fmla="*/ 63695 h 809832"/>
                <a:gd name="connsiteX175" fmla="*/ 13014 w 908827"/>
                <a:gd name="connsiteY175" fmla="*/ 51951 h 809832"/>
                <a:gd name="connsiteX176" fmla="*/ 11710 w 908827"/>
                <a:gd name="connsiteY176" fmla="*/ 39914 h 809832"/>
                <a:gd name="connsiteX177" fmla="*/ 11151 w 908827"/>
                <a:gd name="connsiteY177" fmla="*/ 28063 h 809832"/>
                <a:gd name="connsiteX178" fmla="*/ 16926 w 908827"/>
                <a:gd name="connsiteY178" fmla="*/ 19957 h 809832"/>
                <a:gd name="connsiteX179" fmla="*/ 23845 w 908827"/>
                <a:gd name="connsiteY179" fmla="*/ 12359 h 809832"/>
                <a:gd name="connsiteX180" fmla="*/ 26426 w 908827"/>
                <a:gd name="connsiteY180" fmla="*/ 7704 h 809832"/>
                <a:gd name="connsiteX181" fmla="*/ 30525 w 908827"/>
                <a:gd name="connsiteY181" fmla="*/ 2462 h 809832"/>
                <a:gd name="connsiteX182" fmla="*/ 33399 w 908827"/>
                <a:gd name="connsiteY182" fmla="*/ 0 h 809832"/>
                <a:gd name="connsiteX183" fmla="*/ 39014 w 908827"/>
                <a:gd name="connsiteY183" fmla="*/ 10648 h 809832"/>
                <a:gd name="connsiteX184" fmla="*/ 50724 w 908827"/>
                <a:gd name="connsiteY184" fmla="*/ 12465 h 809832"/>
                <a:gd name="connsiteX185" fmla="*/ 88887 w 908827"/>
                <a:gd name="connsiteY185" fmla="*/ 2997 h 809832"/>
                <a:gd name="connsiteX186" fmla="*/ 131015 w 908827"/>
                <a:gd name="connsiteY186" fmla="*/ 12545 h 809832"/>
                <a:gd name="connsiteX187" fmla="*/ 154248 w 908827"/>
                <a:gd name="connsiteY187" fmla="*/ 16183 h 809832"/>
                <a:gd name="connsiteX188" fmla="*/ 190069 w 908827"/>
                <a:gd name="connsiteY188" fmla="*/ 24290 h 809832"/>
                <a:gd name="connsiteX189" fmla="*/ 211864 w 908827"/>
                <a:gd name="connsiteY189" fmla="*/ 38735 h 809832"/>
                <a:gd name="connsiteX190" fmla="*/ 217853 w 908827"/>
                <a:gd name="connsiteY190" fmla="*/ 40553 h 809832"/>
                <a:gd name="connsiteX191" fmla="*/ 233528 w 908827"/>
                <a:gd name="connsiteY191" fmla="*/ 40257 h 809832"/>
                <a:gd name="connsiteX192" fmla="*/ 243800 w 908827"/>
                <a:gd name="connsiteY192" fmla="*/ 48789 h 809832"/>
                <a:gd name="connsiteX193" fmla="*/ 284677 w 908827"/>
                <a:gd name="connsiteY193" fmla="*/ 52882 h 809832"/>
                <a:gd name="connsiteX194" fmla="*/ 306500 w 908827"/>
                <a:gd name="connsiteY194" fmla="*/ 62274 h 809832"/>
                <a:gd name="connsiteX195" fmla="*/ 318875 w 908827"/>
                <a:gd name="connsiteY195" fmla="*/ 69763 h 809832"/>
                <a:gd name="connsiteX196" fmla="*/ 326300 w 908827"/>
                <a:gd name="connsiteY196" fmla="*/ 72065 h 809832"/>
                <a:gd name="connsiteX197" fmla="*/ 332873 w 908827"/>
                <a:gd name="connsiteY197" fmla="*/ 71690 h 809832"/>
                <a:gd name="connsiteX198" fmla="*/ 341735 w 908827"/>
                <a:gd name="connsiteY198" fmla="*/ 68882 h 809832"/>
                <a:gd name="connsiteX199" fmla="*/ 352939 w 908827"/>
                <a:gd name="connsiteY199" fmla="*/ 63613 h 809832"/>
                <a:gd name="connsiteX200" fmla="*/ 365101 w 908827"/>
                <a:gd name="connsiteY200" fmla="*/ 56281 h 809832"/>
                <a:gd name="connsiteX201" fmla="*/ 390357 w 908827"/>
                <a:gd name="connsiteY201" fmla="*/ 37423 h 809832"/>
                <a:gd name="connsiteX202" fmla="*/ 399298 w 908827"/>
                <a:gd name="connsiteY202" fmla="*/ 34104 h 809832"/>
                <a:gd name="connsiteX203" fmla="*/ 405127 w 908827"/>
                <a:gd name="connsiteY203" fmla="*/ 34988 h 809832"/>
                <a:gd name="connsiteX204" fmla="*/ 412232 w 908827"/>
                <a:gd name="connsiteY204" fmla="*/ 34719 h 809832"/>
                <a:gd name="connsiteX205" fmla="*/ 415186 w 908827"/>
                <a:gd name="connsiteY205" fmla="*/ 29609 h 809832"/>
                <a:gd name="connsiteX206" fmla="*/ 418939 w 908827"/>
                <a:gd name="connsiteY206" fmla="*/ 26107 h 809832"/>
                <a:gd name="connsiteX207" fmla="*/ 421281 w 908827"/>
                <a:gd name="connsiteY207" fmla="*/ 22121 h 809832"/>
                <a:gd name="connsiteX208" fmla="*/ 425113 w 908827"/>
                <a:gd name="connsiteY208" fmla="*/ 17306 h 809832"/>
                <a:gd name="connsiteX209" fmla="*/ 438260 w 908827"/>
                <a:gd name="connsiteY209" fmla="*/ 15968 h 809832"/>
                <a:gd name="connsiteX210" fmla="*/ 464580 w 908827"/>
                <a:gd name="connsiteY210" fmla="*/ 7731 h 809832"/>
                <a:gd name="connsiteX211" fmla="*/ 461626 w 908827"/>
                <a:gd name="connsiteY211" fmla="*/ 11635 h 809832"/>
                <a:gd name="connsiteX212" fmla="*/ 437648 w 908827"/>
                <a:gd name="connsiteY212" fmla="*/ 20864 h 809832"/>
                <a:gd name="connsiteX213" fmla="*/ 447920 w 908827"/>
                <a:gd name="connsiteY213" fmla="*/ 22014 h 809832"/>
                <a:gd name="connsiteX214" fmla="*/ 458432 w 908827"/>
                <a:gd name="connsiteY214" fmla="*/ 18858 h 809832"/>
                <a:gd name="connsiteX215" fmla="*/ 470435 w 908827"/>
                <a:gd name="connsiteY215" fmla="*/ 16851 h 809832"/>
                <a:gd name="connsiteX216" fmla="*/ 472617 w 908827"/>
                <a:gd name="connsiteY216" fmla="*/ 12918 h 809832"/>
                <a:gd name="connsiteX217" fmla="*/ 474187 w 908827"/>
                <a:gd name="connsiteY217" fmla="*/ 5562 h 809832"/>
                <a:gd name="connsiteX218" fmla="*/ 476476 w 908827"/>
                <a:gd name="connsiteY218" fmla="*/ 4522 h 809832"/>
                <a:gd name="connsiteX219" fmla="*/ 484779 w 908827"/>
                <a:gd name="connsiteY219" fmla="*/ 5911 h 809832"/>
                <a:gd name="connsiteX220" fmla="*/ 509449 w 908827"/>
                <a:gd name="connsiteY220" fmla="*/ 17253 h 809832"/>
                <a:gd name="connsiteX221" fmla="*/ 515597 w 908827"/>
                <a:gd name="connsiteY221" fmla="*/ 17466 h 809832"/>
                <a:gd name="connsiteX222" fmla="*/ 532975 w 908827"/>
                <a:gd name="connsiteY222" fmla="*/ 11287 h 809832"/>
                <a:gd name="connsiteX223" fmla="*/ 536674 w 908827"/>
                <a:gd name="connsiteY223" fmla="*/ 9977 h 809832"/>
                <a:gd name="connsiteX224" fmla="*/ 542316 w 908827"/>
                <a:gd name="connsiteY224" fmla="*/ 13402 h 809832"/>
                <a:gd name="connsiteX225" fmla="*/ 555143 w 908827"/>
                <a:gd name="connsiteY225" fmla="*/ 27499 h 809832"/>
                <a:gd name="connsiteX226" fmla="*/ 550672 w 908827"/>
                <a:gd name="connsiteY226" fmla="*/ 27204 h 809832"/>
                <a:gd name="connsiteX227" fmla="*/ 536940 w 908827"/>
                <a:gd name="connsiteY227" fmla="*/ 15113 h 809832"/>
                <a:gd name="connsiteX228" fmla="*/ 535716 w 908827"/>
                <a:gd name="connsiteY228" fmla="*/ 21157 h 809832"/>
                <a:gd name="connsiteX229" fmla="*/ 527891 w 908827"/>
                <a:gd name="connsiteY229" fmla="*/ 31752 h 809832"/>
                <a:gd name="connsiteX230" fmla="*/ 537658 w 908827"/>
                <a:gd name="connsiteY230" fmla="*/ 36326 h 809832"/>
                <a:gd name="connsiteX231" fmla="*/ 545616 w 908827"/>
                <a:gd name="connsiteY231" fmla="*/ 38038 h 809832"/>
                <a:gd name="connsiteX232" fmla="*/ 549874 w 908827"/>
                <a:gd name="connsiteY232" fmla="*/ 43948 h 809832"/>
                <a:gd name="connsiteX233" fmla="*/ 552562 w 908827"/>
                <a:gd name="connsiteY233" fmla="*/ 49191 h 809832"/>
                <a:gd name="connsiteX234" fmla="*/ 560412 w 908827"/>
                <a:gd name="connsiteY234" fmla="*/ 46889 h 809832"/>
                <a:gd name="connsiteX235" fmla="*/ 566028 w 908827"/>
                <a:gd name="connsiteY235" fmla="*/ 39746 h 809832"/>
                <a:gd name="connsiteX236" fmla="*/ 563100 w 908827"/>
                <a:gd name="connsiteY236" fmla="*/ 35762 h 809832"/>
                <a:gd name="connsiteX237" fmla="*/ 561131 w 908827"/>
                <a:gd name="connsiteY237" fmla="*/ 31643 h 809832"/>
                <a:gd name="connsiteX238" fmla="*/ 563686 w 908827"/>
                <a:gd name="connsiteY238" fmla="*/ 31536 h 809832"/>
                <a:gd name="connsiteX239" fmla="*/ 569141 w 908827"/>
                <a:gd name="connsiteY239" fmla="*/ 34932 h 809832"/>
                <a:gd name="connsiteX240" fmla="*/ 584763 w 908827"/>
                <a:gd name="connsiteY240" fmla="*/ 48497 h 809832"/>
                <a:gd name="connsiteX241" fmla="*/ 590033 w 908827"/>
                <a:gd name="connsiteY241" fmla="*/ 51304 h 809832"/>
                <a:gd name="connsiteX242" fmla="*/ 596100 w 908827"/>
                <a:gd name="connsiteY242" fmla="*/ 50822 h 809832"/>
                <a:gd name="connsiteX243" fmla="*/ 608795 w 908827"/>
                <a:gd name="connsiteY243" fmla="*/ 47025 h 809832"/>
                <a:gd name="connsiteX244" fmla="*/ 612334 w 908827"/>
                <a:gd name="connsiteY244" fmla="*/ 47613 h 809832"/>
                <a:gd name="connsiteX245" fmla="*/ 629366 w 908827"/>
                <a:gd name="connsiteY245" fmla="*/ 42610 h 809832"/>
                <a:gd name="connsiteX246" fmla="*/ 631362 w 908827"/>
                <a:gd name="connsiteY246" fmla="*/ 46274 h 809832"/>
                <a:gd name="connsiteX247" fmla="*/ 634183 w 908827"/>
                <a:gd name="connsiteY247" fmla="*/ 49912 h 809832"/>
                <a:gd name="connsiteX248" fmla="*/ 647915 w 908827"/>
                <a:gd name="connsiteY248" fmla="*/ 45846 h 809832"/>
                <a:gd name="connsiteX249" fmla="*/ 669445 w 908827"/>
                <a:gd name="connsiteY249" fmla="*/ 45899 h 809832"/>
                <a:gd name="connsiteX250" fmla="*/ 687090 w 908827"/>
                <a:gd name="connsiteY250" fmla="*/ 41487 h 809832"/>
                <a:gd name="connsiteX251" fmla="*/ 707528 w 908827"/>
                <a:gd name="connsiteY251" fmla="*/ 30732 h 80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908827" h="809832">
                  <a:moveTo>
                    <a:pt x="709151" y="29130"/>
                  </a:moveTo>
                  <a:lnTo>
                    <a:pt x="710243" y="31781"/>
                  </a:lnTo>
                  <a:lnTo>
                    <a:pt x="712691" y="39110"/>
                  </a:lnTo>
                  <a:lnTo>
                    <a:pt x="718892" y="57729"/>
                  </a:lnTo>
                  <a:lnTo>
                    <a:pt x="724321" y="72280"/>
                  </a:lnTo>
                  <a:lnTo>
                    <a:pt x="730947" y="92397"/>
                  </a:lnTo>
                  <a:lnTo>
                    <a:pt x="733023" y="100101"/>
                  </a:lnTo>
                  <a:lnTo>
                    <a:pt x="733901" y="105427"/>
                  </a:lnTo>
                  <a:lnTo>
                    <a:pt x="743535" y="127467"/>
                  </a:lnTo>
                  <a:lnTo>
                    <a:pt x="749257" y="145524"/>
                  </a:lnTo>
                  <a:lnTo>
                    <a:pt x="753435" y="160185"/>
                  </a:lnTo>
                  <a:lnTo>
                    <a:pt x="759343" y="181531"/>
                  </a:lnTo>
                  <a:lnTo>
                    <a:pt x="761898" y="188970"/>
                  </a:lnTo>
                  <a:lnTo>
                    <a:pt x="757720" y="192847"/>
                  </a:lnTo>
                  <a:lnTo>
                    <a:pt x="749363" y="206678"/>
                  </a:lnTo>
                  <a:lnTo>
                    <a:pt x="740448" y="250469"/>
                  </a:lnTo>
                  <a:lnTo>
                    <a:pt x="727701" y="284523"/>
                  </a:lnTo>
                  <a:lnTo>
                    <a:pt x="726264" y="305789"/>
                  </a:lnTo>
                  <a:lnTo>
                    <a:pt x="724214" y="313440"/>
                  </a:lnTo>
                  <a:lnTo>
                    <a:pt x="718146" y="324194"/>
                  </a:lnTo>
                  <a:lnTo>
                    <a:pt x="710801" y="334709"/>
                  </a:lnTo>
                  <a:lnTo>
                    <a:pt x="697734" y="329277"/>
                  </a:lnTo>
                  <a:lnTo>
                    <a:pt x="676444" y="310766"/>
                  </a:lnTo>
                  <a:lnTo>
                    <a:pt x="664042" y="293164"/>
                  </a:lnTo>
                  <a:lnTo>
                    <a:pt x="650736" y="281768"/>
                  </a:lnTo>
                  <a:lnTo>
                    <a:pt x="638175" y="266652"/>
                  </a:lnTo>
                  <a:lnTo>
                    <a:pt x="634742" y="255765"/>
                  </a:lnTo>
                  <a:lnTo>
                    <a:pt x="634875" y="248758"/>
                  </a:lnTo>
                  <a:lnTo>
                    <a:pt x="629393" y="231662"/>
                  </a:lnTo>
                  <a:lnTo>
                    <a:pt x="625321" y="223558"/>
                  </a:lnTo>
                  <a:lnTo>
                    <a:pt x="609992" y="205342"/>
                  </a:lnTo>
                  <a:lnTo>
                    <a:pt x="605601" y="195604"/>
                  </a:lnTo>
                  <a:lnTo>
                    <a:pt x="602248" y="191295"/>
                  </a:lnTo>
                  <a:lnTo>
                    <a:pt x="598868" y="185143"/>
                  </a:lnTo>
                  <a:lnTo>
                    <a:pt x="593306" y="161361"/>
                  </a:lnTo>
                  <a:lnTo>
                    <a:pt x="587238" y="146221"/>
                  </a:lnTo>
                  <a:lnTo>
                    <a:pt x="580319" y="150421"/>
                  </a:lnTo>
                  <a:lnTo>
                    <a:pt x="581543" y="156787"/>
                  </a:lnTo>
                  <a:lnTo>
                    <a:pt x="575502" y="165588"/>
                  </a:lnTo>
                  <a:lnTo>
                    <a:pt x="571856" y="175780"/>
                  </a:lnTo>
                  <a:lnTo>
                    <a:pt x="574650" y="184099"/>
                  </a:lnTo>
                  <a:lnTo>
                    <a:pt x="587185" y="196754"/>
                  </a:lnTo>
                  <a:lnTo>
                    <a:pt x="589713" y="202292"/>
                  </a:lnTo>
                  <a:lnTo>
                    <a:pt x="592640" y="214249"/>
                  </a:lnTo>
                  <a:lnTo>
                    <a:pt x="592162" y="230485"/>
                  </a:lnTo>
                  <a:lnTo>
                    <a:pt x="594184" y="235970"/>
                  </a:lnTo>
                  <a:lnTo>
                    <a:pt x="603579" y="248007"/>
                  </a:lnTo>
                  <a:lnTo>
                    <a:pt x="606932" y="255150"/>
                  </a:lnTo>
                  <a:lnTo>
                    <a:pt x="608954" y="261303"/>
                  </a:lnTo>
                  <a:lnTo>
                    <a:pt x="612068" y="266868"/>
                  </a:lnTo>
                  <a:lnTo>
                    <a:pt x="621382" y="277300"/>
                  </a:lnTo>
                  <a:lnTo>
                    <a:pt x="634769" y="297151"/>
                  </a:lnTo>
                  <a:lnTo>
                    <a:pt x="647463" y="310526"/>
                  </a:lnTo>
                  <a:lnTo>
                    <a:pt x="656644" y="316972"/>
                  </a:lnTo>
                  <a:lnTo>
                    <a:pt x="660530" y="323420"/>
                  </a:lnTo>
                  <a:lnTo>
                    <a:pt x="661408" y="340032"/>
                  </a:lnTo>
                  <a:lnTo>
                    <a:pt x="660716" y="347949"/>
                  </a:lnTo>
                  <a:lnTo>
                    <a:pt x="668780" y="362850"/>
                  </a:lnTo>
                  <a:lnTo>
                    <a:pt x="671760" y="370368"/>
                  </a:lnTo>
                  <a:lnTo>
                    <a:pt x="679531" y="376494"/>
                  </a:lnTo>
                  <a:lnTo>
                    <a:pt x="683097" y="383474"/>
                  </a:lnTo>
                  <a:lnTo>
                    <a:pt x="686371" y="394843"/>
                  </a:lnTo>
                  <a:lnTo>
                    <a:pt x="691294" y="428362"/>
                  </a:lnTo>
                  <a:lnTo>
                    <a:pt x="698054" y="436575"/>
                  </a:lnTo>
                  <a:lnTo>
                    <a:pt x="718945" y="480420"/>
                  </a:lnTo>
                  <a:lnTo>
                    <a:pt x="736563" y="508054"/>
                  </a:lnTo>
                  <a:lnTo>
                    <a:pt x="745079" y="528653"/>
                  </a:lnTo>
                  <a:lnTo>
                    <a:pt x="758092" y="553637"/>
                  </a:lnTo>
                  <a:lnTo>
                    <a:pt x="783561" y="608318"/>
                  </a:lnTo>
                  <a:lnTo>
                    <a:pt x="798704" y="625116"/>
                  </a:lnTo>
                  <a:lnTo>
                    <a:pt x="804744" y="634561"/>
                  </a:lnTo>
                  <a:lnTo>
                    <a:pt x="815709" y="641810"/>
                  </a:lnTo>
                  <a:lnTo>
                    <a:pt x="827578" y="652296"/>
                  </a:lnTo>
                  <a:lnTo>
                    <a:pt x="816268" y="651276"/>
                  </a:lnTo>
                  <a:lnTo>
                    <a:pt x="813394" y="651894"/>
                  </a:lnTo>
                  <a:lnTo>
                    <a:pt x="809429" y="653685"/>
                  </a:lnTo>
                  <a:lnTo>
                    <a:pt x="807539" y="660051"/>
                  </a:lnTo>
                  <a:lnTo>
                    <a:pt x="806714" y="665240"/>
                  </a:lnTo>
                  <a:lnTo>
                    <a:pt x="808098" y="692662"/>
                  </a:lnTo>
                  <a:lnTo>
                    <a:pt x="811212" y="706626"/>
                  </a:lnTo>
                  <a:lnTo>
                    <a:pt x="821165" y="732975"/>
                  </a:lnTo>
                  <a:lnTo>
                    <a:pt x="828590" y="740866"/>
                  </a:lnTo>
                  <a:lnTo>
                    <a:pt x="832209" y="745975"/>
                  </a:lnTo>
                  <a:lnTo>
                    <a:pt x="837265" y="749693"/>
                  </a:lnTo>
                  <a:lnTo>
                    <a:pt x="860871" y="758683"/>
                  </a:lnTo>
                  <a:lnTo>
                    <a:pt x="874683" y="777623"/>
                  </a:lnTo>
                  <a:lnTo>
                    <a:pt x="905714" y="801538"/>
                  </a:lnTo>
                  <a:lnTo>
                    <a:pt x="908747" y="808146"/>
                  </a:lnTo>
                  <a:lnTo>
                    <a:pt x="908827" y="809670"/>
                  </a:lnTo>
                  <a:lnTo>
                    <a:pt x="884317" y="809697"/>
                  </a:lnTo>
                  <a:lnTo>
                    <a:pt x="859806" y="809697"/>
                  </a:lnTo>
                  <a:lnTo>
                    <a:pt x="835296" y="809697"/>
                  </a:lnTo>
                  <a:lnTo>
                    <a:pt x="810786" y="809697"/>
                  </a:lnTo>
                  <a:lnTo>
                    <a:pt x="786302" y="809697"/>
                  </a:lnTo>
                  <a:lnTo>
                    <a:pt x="761765" y="809724"/>
                  </a:lnTo>
                  <a:lnTo>
                    <a:pt x="737281" y="809724"/>
                  </a:lnTo>
                  <a:lnTo>
                    <a:pt x="712771" y="809724"/>
                  </a:lnTo>
                  <a:lnTo>
                    <a:pt x="688260" y="809724"/>
                  </a:lnTo>
                  <a:lnTo>
                    <a:pt x="663750" y="809724"/>
                  </a:lnTo>
                  <a:lnTo>
                    <a:pt x="639240" y="809724"/>
                  </a:lnTo>
                  <a:lnTo>
                    <a:pt x="614756" y="809724"/>
                  </a:lnTo>
                  <a:lnTo>
                    <a:pt x="590245" y="809750"/>
                  </a:lnTo>
                  <a:lnTo>
                    <a:pt x="565735" y="809750"/>
                  </a:lnTo>
                  <a:lnTo>
                    <a:pt x="541225" y="809750"/>
                  </a:lnTo>
                  <a:lnTo>
                    <a:pt x="516714" y="809750"/>
                  </a:lnTo>
                  <a:lnTo>
                    <a:pt x="502743" y="809750"/>
                  </a:lnTo>
                  <a:lnTo>
                    <a:pt x="505138" y="802581"/>
                  </a:lnTo>
                  <a:lnTo>
                    <a:pt x="506601" y="797524"/>
                  </a:lnTo>
                  <a:lnTo>
                    <a:pt x="504951" y="793993"/>
                  </a:lnTo>
                  <a:lnTo>
                    <a:pt x="500188" y="793109"/>
                  </a:lnTo>
                  <a:lnTo>
                    <a:pt x="497074" y="794235"/>
                  </a:lnTo>
                  <a:lnTo>
                    <a:pt x="489755" y="809242"/>
                  </a:lnTo>
                  <a:lnTo>
                    <a:pt x="485923" y="809833"/>
                  </a:lnTo>
                  <a:lnTo>
                    <a:pt x="477221" y="809833"/>
                  </a:lnTo>
                  <a:lnTo>
                    <a:pt x="448692" y="809833"/>
                  </a:lnTo>
                  <a:lnTo>
                    <a:pt x="420136" y="809833"/>
                  </a:lnTo>
                  <a:lnTo>
                    <a:pt x="391607" y="809833"/>
                  </a:lnTo>
                  <a:lnTo>
                    <a:pt x="363079" y="809806"/>
                  </a:lnTo>
                  <a:lnTo>
                    <a:pt x="334549" y="809806"/>
                  </a:lnTo>
                  <a:lnTo>
                    <a:pt x="306021" y="809806"/>
                  </a:lnTo>
                  <a:lnTo>
                    <a:pt x="277492" y="809806"/>
                  </a:lnTo>
                  <a:lnTo>
                    <a:pt x="248963" y="809806"/>
                  </a:lnTo>
                  <a:lnTo>
                    <a:pt x="220434" y="809780"/>
                  </a:lnTo>
                  <a:lnTo>
                    <a:pt x="191878" y="809780"/>
                  </a:lnTo>
                  <a:lnTo>
                    <a:pt x="163349" y="809780"/>
                  </a:lnTo>
                  <a:lnTo>
                    <a:pt x="134821" y="809780"/>
                  </a:lnTo>
                  <a:lnTo>
                    <a:pt x="106292" y="809780"/>
                  </a:lnTo>
                  <a:lnTo>
                    <a:pt x="77763" y="809780"/>
                  </a:lnTo>
                  <a:lnTo>
                    <a:pt x="49207" y="809753"/>
                  </a:lnTo>
                  <a:lnTo>
                    <a:pt x="20678" y="809753"/>
                  </a:lnTo>
                  <a:lnTo>
                    <a:pt x="20678" y="791670"/>
                  </a:lnTo>
                  <a:lnTo>
                    <a:pt x="20678" y="773533"/>
                  </a:lnTo>
                  <a:lnTo>
                    <a:pt x="20678" y="755370"/>
                  </a:lnTo>
                  <a:lnTo>
                    <a:pt x="20678" y="737206"/>
                  </a:lnTo>
                  <a:lnTo>
                    <a:pt x="20678" y="718987"/>
                  </a:lnTo>
                  <a:lnTo>
                    <a:pt x="20678" y="700744"/>
                  </a:lnTo>
                  <a:lnTo>
                    <a:pt x="20678" y="682472"/>
                  </a:lnTo>
                  <a:lnTo>
                    <a:pt x="20678" y="664176"/>
                  </a:lnTo>
                  <a:lnTo>
                    <a:pt x="20678" y="645823"/>
                  </a:lnTo>
                  <a:lnTo>
                    <a:pt x="20678" y="627474"/>
                  </a:lnTo>
                  <a:lnTo>
                    <a:pt x="20678" y="609069"/>
                  </a:lnTo>
                  <a:lnTo>
                    <a:pt x="20678" y="590610"/>
                  </a:lnTo>
                  <a:lnTo>
                    <a:pt x="20678" y="572151"/>
                  </a:lnTo>
                  <a:lnTo>
                    <a:pt x="20678" y="553639"/>
                  </a:lnTo>
                  <a:lnTo>
                    <a:pt x="20678" y="535101"/>
                  </a:lnTo>
                  <a:lnTo>
                    <a:pt x="20678" y="516536"/>
                  </a:lnTo>
                  <a:lnTo>
                    <a:pt x="20678" y="497917"/>
                  </a:lnTo>
                  <a:lnTo>
                    <a:pt x="20678" y="479273"/>
                  </a:lnTo>
                  <a:lnTo>
                    <a:pt x="20678" y="460601"/>
                  </a:lnTo>
                  <a:lnTo>
                    <a:pt x="20678" y="441900"/>
                  </a:lnTo>
                  <a:lnTo>
                    <a:pt x="20678" y="423122"/>
                  </a:lnTo>
                  <a:lnTo>
                    <a:pt x="20678" y="404342"/>
                  </a:lnTo>
                  <a:lnTo>
                    <a:pt x="20678" y="385510"/>
                  </a:lnTo>
                  <a:lnTo>
                    <a:pt x="20678" y="366650"/>
                  </a:lnTo>
                  <a:lnTo>
                    <a:pt x="20678" y="347736"/>
                  </a:lnTo>
                  <a:lnTo>
                    <a:pt x="20678" y="328798"/>
                  </a:lnTo>
                  <a:lnTo>
                    <a:pt x="20678" y="309805"/>
                  </a:lnTo>
                  <a:lnTo>
                    <a:pt x="20678" y="290785"/>
                  </a:lnTo>
                  <a:lnTo>
                    <a:pt x="20678" y="271711"/>
                  </a:lnTo>
                  <a:lnTo>
                    <a:pt x="20678" y="252611"/>
                  </a:lnTo>
                  <a:lnTo>
                    <a:pt x="20678" y="233458"/>
                  </a:lnTo>
                  <a:lnTo>
                    <a:pt x="20678" y="214276"/>
                  </a:lnTo>
                  <a:lnTo>
                    <a:pt x="20040" y="210691"/>
                  </a:lnTo>
                  <a:lnTo>
                    <a:pt x="15888" y="197611"/>
                  </a:lnTo>
                  <a:lnTo>
                    <a:pt x="12136" y="180972"/>
                  </a:lnTo>
                  <a:lnTo>
                    <a:pt x="8037" y="160481"/>
                  </a:lnTo>
                  <a:lnTo>
                    <a:pt x="7505" y="153819"/>
                  </a:lnTo>
                  <a:lnTo>
                    <a:pt x="639" y="132633"/>
                  </a:lnTo>
                  <a:lnTo>
                    <a:pt x="0" y="126613"/>
                  </a:lnTo>
                  <a:lnTo>
                    <a:pt x="1730" y="122334"/>
                  </a:lnTo>
                  <a:lnTo>
                    <a:pt x="13014" y="104437"/>
                  </a:lnTo>
                  <a:lnTo>
                    <a:pt x="16420" y="95716"/>
                  </a:lnTo>
                  <a:lnTo>
                    <a:pt x="19268" y="85257"/>
                  </a:lnTo>
                  <a:lnTo>
                    <a:pt x="20226" y="76749"/>
                  </a:lnTo>
                  <a:lnTo>
                    <a:pt x="16899" y="63695"/>
                  </a:lnTo>
                  <a:lnTo>
                    <a:pt x="13014" y="51951"/>
                  </a:lnTo>
                  <a:lnTo>
                    <a:pt x="11710" y="39914"/>
                  </a:lnTo>
                  <a:lnTo>
                    <a:pt x="11151" y="28063"/>
                  </a:lnTo>
                  <a:lnTo>
                    <a:pt x="16926" y="19957"/>
                  </a:lnTo>
                  <a:lnTo>
                    <a:pt x="23845" y="12359"/>
                  </a:lnTo>
                  <a:lnTo>
                    <a:pt x="26426" y="7704"/>
                  </a:lnTo>
                  <a:lnTo>
                    <a:pt x="30525" y="2462"/>
                  </a:lnTo>
                  <a:lnTo>
                    <a:pt x="33399" y="0"/>
                  </a:lnTo>
                  <a:lnTo>
                    <a:pt x="39014" y="10648"/>
                  </a:lnTo>
                  <a:lnTo>
                    <a:pt x="50724" y="12465"/>
                  </a:lnTo>
                  <a:lnTo>
                    <a:pt x="88887" y="2997"/>
                  </a:lnTo>
                  <a:lnTo>
                    <a:pt x="131015" y="12545"/>
                  </a:lnTo>
                  <a:lnTo>
                    <a:pt x="154248" y="16183"/>
                  </a:lnTo>
                  <a:lnTo>
                    <a:pt x="190069" y="24290"/>
                  </a:lnTo>
                  <a:lnTo>
                    <a:pt x="211864" y="38735"/>
                  </a:lnTo>
                  <a:lnTo>
                    <a:pt x="217853" y="40553"/>
                  </a:lnTo>
                  <a:lnTo>
                    <a:pt x="233528" y="40257"/>
                  </a:lnTo>
                  <a:lnTo>
                    <a:pt x="243800" y="48789"/>
                  </a:lnTo>
                  <a:lnTo>
                    <a:pt x="284677" y="52882"/>
                  </a:lnTo>
                  <a:lnTo>
                    <a:pt x="306500" y="62274"/>
                  </a:lnTo>
                  <a:lnTo>
                    <a:pt x="318875" y="69763"/>
                  </a:lnTo>
                  <a:lnTo>
                    <a:pt x="326300" y="72065"/>
                  </a:lnTo>
                  <a:lnTo>
                    <a:pt x="332873" y="71690"/>
                  </a:lnTo>
                  <a:lnTo>
                    <a:pt x="341735" y="68882"/>
                  </a:lnTo>
                  <a:lnTo>
                    <a:pt x="352939" y="63613"/>
                  </a:lnTo>
                  <a:lnTo>
                    <a:pt x="365101" y="56281"/>
                  </a:lnTo>
                  <a:lnTo>
                    <a:pt x="390357" y="37423"/>
                  </a:lnTo>
                  <a:lnTo>
                    <a:pt x="399298" y="34104"/>
                  </a:lnTo>
                  <a:lnTo>
                    <a:pt x="405127" y="34988"/>
                  </a:lnTo>
                  <a:lnTo>
                    <a:pt x="412232" y="34719"/>
                  </a:lnTo>
                  <a:lnTo>
                    <a:pt x="415186" y="29609"/>
                  </a:lnTo>
                  <a:lnTo>
                    <a:pt x="418939" y="26107"/>
                  </a:lnTo>
                  <a:lnTo>
                    <a:pt x="421281" y="22121"/>
                  </a:lnTo>
                  <a:lnTo>
                    <a:pt x="425113" y="17306"/>
                  </a:lnTo>
                  <a:lnTo>
                    <a:pt x="438260" y="15968"/>
                  </a:lnTo>
                  <a:lnTo>
                    <a:pt x="464580" y="7731"/>
                  </a:lnTo>
                  <a:lnTo>
                    <a:pt x="461626" y="11635"/>
                  </a:lnTo>
                  <a:lnTo>
                    <a:pt x="437648" y="20864"/>
                  </a:lnTo>
                  <a:lnTo>
                    <a:pt x="447920" y="22014"/>
                  </a:lnTo>
                  <a:lnTo>
                    <a:pt x="458432" y="18858"/>
                  </a:lnTo>
                  <a:lnTo>
                    <a:pt x="470435" y="16851"/>
                  </a:lnTo>
                  <a:lnTo>
                    <a:pt x="472617" y="12918"/>
                  </a:lnTo>
                  <a:lnTo>
                    <a:pt x="474187" y="5562"/>
                  </a:lnTo>
                  <a:lnTo>
                    <a:pt x="476476" y="4522"/>
                  </a:lnTo>
                  <a:lnTo>
                    <a:pt x="484779" y="5911"/>
                  </a:lnTo>
                  <a:lnTo>
                    <a:pt x="509449" y="17253"/>
                  </a:lnTo>
                  <a:lnTo>
                    <a:pt x="515597" y="17466"/>
                  </a:lnTo>
                  <a:lnTo>
                    <a:pt x="532975" y="11287"/>
                  </a:lnTo>
                  <a:lnTo>
                    <a:pt x="536674" y="9977"/>
                  </a:lnTo>
                  <a:lnTo>
                    <a:pt x="542316" y="13402"/>
                  </a:lnTo>
                  <a:lnTo>
                    <a:pt x="555143" y="27499"/>
                  </a:lnTo>
                  <a:lnTo>
                    <a:pt x="550672" y="27204"/>
                  </a:lnTo>
                  <a:lnTo>
                    <a:pt x="536940" y="15113"/>
                  </a:lnTo>
                  <a:lnTo>
                    <a:pt x="535716" y="21157"/>
                  </a:lnTo>
                  <a:lnTo>
                    <a:pt x="527891" y="31752"/>
                  </a:lnTo>
                  <a:lnTo>
                    <a:pt x="537658" y="36326"/>
                  </a:lnTo>
                  <a:lnTo>
                    <a:pt x="545616" y="38038"/>
                  </a:lnTo>
                  <a:lnTo>
                    <a:pt x="549874" y="43948"/>
                  </a:lnTo>
                  <a:lnTo>
                    <a:pt x="552562" y="49191"/>
                  </a:lnTo>
                  <a:lnTo>
                    <a:pt x="560412" y="46889"/>
                  </a:lnTo>
                  <a:lnTo>
                    <a:pt x="566028" y="39746"/>
                  </a:lnTo>
                  <a:lnTo>
                    <a:pt x="563100" y="35762"/>
                  </a:lnTo>
                  <a:lnTo>
                    <a:pt x="561131" y="31643"/>
                  </a:lnTo>
                  <a:lnTo>
                    <a:pt x="563686" y="31536"/>
                  </a:lnTo>
                  <a:lnTo>
                    <a:pt x="569141" y="34932"/>
                  </a:lnTo>
                  <a:lnTo>
                    <a:pt x="584763" y="48497"/>
                  </a:lnTo>
                  <a:lnTo>
                    <a:pt x="590033" y="51304"/>
                  </a:lnTo>
                  <a:lnTo>
                    <a:pt x="596100" y="50822"/>
                  </a:lnTo>
                  <a:lnTo>
                    <a:pt x="608795" y="47025"/>
                  </a:lnTo>
                  <a:lnTo>
                    <a:pt x="612334" y="47613"/>
                  </a:lnTo>
                  <a:lnTo>
                    <a:pt x="629366" y="42610"/>
                  </a:lnTo>
                  <a:lnTo>
                    <a:pt x="631362" y="46274"/>
                  </a:lnTo>
                  <a:lnTo>
                    <a:pt x="634183" y="49912"/>
                  </a:lnTo>
                  <a:lnTo>
                    <a:pt x="647915" y="45846"/>
                  </a:lnTo>
                  <a:lnTo>
                    <a:pt x="669445" y="45899"/>
                  </a:lnTo>
                  <a:lnTo>
                    <a:pt x="687090" y="41487"/>
                  </a:lnTo>
                  <a:lnTo>
                    <a:pt x="707528" y="3073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87BD0B3-6F51-3965-11B9-D5220645722A}"/>
                </a:ext>
              </a:extLst>
            </p:cNvPr>
            <p:cNvSpPr/>
            <p:nvPr/>
          </p:nvSpPr>
          <p:spPr>
            <a:xfrm>
              <a:off x="7271398" y="1848054"/>
              <a:ext cx="154671" cy="463787"/>
            </a:xfrm>
            <a:custGeom>
              <a:avLst/>
              <a:gdLst>
                <a:gd name="connsiteX0" fmla="*/ 115154 w 124574"/>
                <a:gd name="connsiteY0" fmla="*/ 62167 h 346477"/>
                <a:gd name="connsiteX1" fmla="*/ 111215 w 124574"/>
                <a:gd name="connsiteY1" fmla="*/ 62702 h 346477"/>
                <a:gd name="connsiteX2" fmla="*/ 102007 w 124574"/>
                <a:gd name="connsiteY2" fmla="*/ 66849 h 346477"/>
                <a:gd name="connsiteX3" fmla="*/ 100756 w 124574"/>
                <a:gd name="connsiteY3" fmla="*/ 68105 h 346477"/>
                <a:gd name="connsiteX4" fmla="*/ 99133 w 124574"/>
                <a:gd name="connsiteY4" fmla="*/ 70513 h 346477"/>
                <a:gd name="connsiteX5" fmla="*/ 98840 w 124574"/>
                <a:gd name="connsiteY5" fmla="*/ 72360 h 346477"/>
                <a:gd name="connsiteX6" fmla="*/ 97536 w 124574"/>
                <a:gd name="connsiteY6" fmla="*/ 92264 h 346477"/>
                <a:gd name="connsiteX7" fmla="*/ 92533 w 124574"/>
                <a:gd name="connsiteY7" fmla="*/ 91702 h 346477"/>
                <a:gd name="connsiteX8" fmla="*/ 86438 w 124574"/>
                <a:gd name="connsiteY8" fmla="*/ 87367 h 346477"/>
                <a:gd name="connsiteX9" fmla="*/ 85241 w 124574"/>
                <a:gd name="connsiteY9" fmla="*/ 83623 h 346477"/>
                <a:gd name="connsiteX10" fmla="*/ 83405 w 124574"/>
                <a:gd name="connsiteY10" fmla="*/ 82340 h 346477"/>
                <a:gd name="connsiteX11" fmla="*/ 79040 w 124574"/>
                <a:gd name="connsiteY11" fmla="*/ 81858 h 346477"/>
                <a:gd name="connsiteX12" fmla="*/ 70790 w 124574"/>
                <a:gd name="connsiteY12" fmla="*/ 79958 h 346477"/>
                <a:gd name="connsiteX13" fmla="*/ 61210 w 124574"/>
                <a:gd name="connsiteY13" fmla="*/ 86513 h 346477"/>
                <a:gd name="connsiteX14" fmla="*/ 57138 w 124574"/>
                <a:gd name="connsiteY14" fmla="*/ 97318 h 346477"/>
                <a:gd name="connsiteX15" fmla="*/ 56313 w 124574"/>
                <a:gd name="connsiteY15" fmla="*/ 102374 h 346477"/>
                <a:gd name="connsiteX16" fmla="*/ 53066 w 124574"/>
                <a:gd name="connsiteY16" fmla="*/ 112969 h 346477"/>
                <a:gd name="connsiteX17" fmla="*/ 54210 w 124574"/>
                <a:gd name="connsiteY17" fmla="*/ 119497 h 346477"/>
                <a:gd name="connsiteX18" fmla="*/ 54769 w 124574"/>
                <a:gd name="connsiteY18" fmla="*/ 127922 h 346477"/>
                <a:gd name="connsiteX19" fmla="*/ 55594 w 124574"/>
                <a:gd name="connsiteY19" fmla="*/ 134796 h 346477"/>
                <a:gd name="connsiteX20" fmla="*/ 54743 w 124574"/>
                <a:gd name="connsiteY20" fmla="*/ 138943 h 346477"/>
                <a:gd name="connsiteX21" fmla="*/ 52906 w 124574"/>
                <a:gd name="connsiteY21" fmla="*/ 141136 h 346477"/>
                <a:gd name="connsiteX22" fmla="*/ 53439 w 124574"/>
                <a:gd name="connsiteY22" fmla="*/ 142714 h 346477"/>
                <a:gd name="connsiteX23" fmla="*/ 55089 w 124574"/>
                <a:gd name="connsiteY23" fmla="*/ 143302 h 346477"/>
                <a:gd name="connsiteX24" fmla="*/ 60331 w 124574"/>
                <a:gd name="connsiteY24" fmla="*/ 141431 h 346477"/>
                <a:gd name="connsiteX25" fmla="*/ 65840 w 124574"/>
                <a:gd name="connsiteY25" fmla="*/ 143302 h 346477"/>
                <a:gd name="connsiteX26" fmla="*/ 71136 w 124574"/>
                <a:gd name="connsiteY26" fmla="*/ 146860 h 346477"/>
                <a:gd name="connsiteX27" fmla="*/ 71562 w 124574"/>
                <a:gd name="connsiteY27" fmla="*/ 149162 h 346477"/>
                <a:gd name="connsiteX28" fmla="*/ 67810 w 124574"/>
                <a:gd name="connsiteY28" fmla="*/ 150525 h 346477"/>
                <a:gd name="connsiteX29" fmla="*/ 58948 w 124574"/>
                <a:gd name="connsiteY29" fmla="*/ 155903 h 346477"/>
                <a:gd name="connsiteX30" fmla="*/ 52694 w 124574"/>
                <a:gd name="connsiteY30" fmla="*/ 162136 h 346477"/>
                <a:gd name="connsiteX31" fmla="*/ 51070 w 124574"/>
                <a:gd name="connsiteY31" fmla="*/ 167887 h 346477"/>
                <a:gd name="connsiteX32" fmla="*/ 46839 w 124574"/>
                <a:gd name="connsiteY32" fmla="*/ 180139 h 346477"/>
                <a:gd name="connsiteX33" fmla="*/ 47424 w 124574"/>
                <a:gd name="connsiteY33" fmla="*/ 182654 h 346477"/>
                <a:gd name="connsiteX34" fmla="*/ 49473 w 124574"/>
                <a:gd name="connsiteY34" fmla="*/ 184126 h 346477"/>
                <a:gd name="connsiteX35" fmla="*/ 63897 w 124574"/>
                <a:gd name="connsiteY35" fmla="*/ 182817 h 346477"/>
                <a:gd name="connsiteX36" fmla="*/ 77017 w 124574"/>
                <a:gd name="connsiteY36" fmla="*/ 177867 h 346477"/>
                <a:gd name="connsiteX37" fmla="*/ 86891 w 124574"/>
                <a:gd name="connsiteY37" fmla="*/ 172597 h 346477"/>
                <a:gd name="connsiteX38" fmla="*/ 90005 w 124574"/>
                <a:gd name="connsiteY38" fmla="*/ 172919 h 346477"/>
                <a:gd name="connsiteX39" fmla="*/ 87929 w 124574"/>
                <a:gd name="connsiteY39" fmla="*/ 186401 h 346477"/>
                <a:gd name="connsiteX40" fmla="*/ 87982 w 124574"/>
                <a:gd name="connsiteY40" fmla="*/ 186455 h 346477"/>
                <a:gd name="connsiteX41" fmla="*/ 86279 w 124574"/>
                <a:gd name="connsiteY41" fmla="*/ 194694 h 346477"/>
                <a:gd name="connsiteX42" fmla="*/ 86944 w 124574"/>
                <a:gd name="connsiteY42" fmla="*/ 196083 h 346477"/>
                <a:gd name="connsiteX43" fmla="*/ 89179 w 124574"/>
                <a:gd name="connsiteY43" fmla="*/ 203253 h 346477"/>
                <a:gd name="connsiteX44" fmla="*/ 84948 w 124574"/>
                <a:gd name="connsiteY44" fmla="*/ 216333 h 346477"/>
                <a:gd name="connsiteX45" fmla="*/ 80264 w 124574"/>
                <a:gd name="connsiteY45" fmla="*/ 226981 h 346477"/>
                <a:gd name="connsiteX46" fmla="*/ 78614 w 124574"/>
                <a:gd name="connsiteY46" fmla="*/ 232010 h 346477"/>
                <a:gd name="connsiteX47" fmla="*/ 74037 w 124574"/>
                <a:gd name="connsiteY47" fmla="*/ 243220 h 346477"/>
                <a:gd name="connsiteX48" fmla="*/ 69353 w 124574"/>
                <a:gd name="connsiteY48" fmla="*/ 256193 h 346477"/>
                <a:gd name="connsiteX49" fmla="*/ 66852 w 124574"/>
                <a:gd name="connsiteY49" fmla="*/ 265127 h 346477"/>
                <a:gd name="connsiteX50" fmla="*/ 67410 w 124574"/>
                <a:gd name="connsiteY50" fmla="*/ 268284 h 346477"/>
                <a:gd name="connsiteX51" fmla="*/ 66266 w 124574"/>
                <a:gd name="connsiteY51" fmla="*/ 284629 h 346477"/>
                <a:gd name="connsiteX52" fmla="*/ 66931 w 124574"/>
                <a:gd name="connsiteY52" fmla="*/ 289257 h 346477"/>
                <a:gd name="connsiteX53" fmla="*/ 61449 w 124574"/>
                <a:gd name="connsiteY53" fmla="*/ 303407 h 346477"/>
                <a:gd name="connsiteX54" fmla="*/ 60358 w 124574"/>
                <a:gd name="connsiteY54" fmla="*/ 310390 h 346477"/>
                <a:gd name="connsiteX55" fmla="*/ 58149 w 124574"/>
                <a:gd name="connsiteY55" fmla="*/ 319833 h 346477"/>
                <a:gd name="connsiteX56" fmla="*/ 54370 w 124574"/>
                <a:gd name="connsiteY56" fmla="*/ 339790 h 346477"/>
                <a:gd name="connsiteX57" fmla="*/ 49207 w 124574"/>
                <a:gd name="connsiteY57" fmla="*/ 346477 h 346477"/>
                <a:gd name="connsiteX58" fmla="*/ 46652 w 124574"/>
                <a:gd name="connsiteY58" fmla="*/ 339042 h 346477"/>
                <a:gd name="connsiteX59" fmla="*/ 40744 w 124574"/>
                <a:gd name="connsiteY59" fmla="*/ 317693 h 346477"/>
                <a:gd name="connsiteX60" fmla="*/ 36566 w 124574"/>
                <a:gd name="connsiteY60" fmla="*/ 303035 h 346477"/>
                <a:gd name="connsiteX61" fmla="*/ 30845 w 124574"/>
                <a:gd name="connsiteY61" fmla="*/ 284978 h 346477"/>
                <a:gd name="connsiteX62" fmla="*/ 21210 w 124574"/>
                <a:gd name="connsiteY62" fmla="*/ 262934 h 346477"/>
                <a:gd name="connsiteX63" fmla="*/ 20332 w 124574"/>
                <a:gd name="connsiteY63" fmla="*/ 257609 h 346477"/>
                <a:gd name="connsiteX64" fmla="*/ 18257 w 124574"/>
                <a:gd name="connsiteY64" fmla="*/ 249907 h 346477"/>
                <a:gd name="connsiteX65" fmla="*/ 11630 w 124574"/>
                <a:gd name="connsiteY65" fmla="*/ 229791 h 346477"/>
                <a:gd name="connsiteX66" fmla="*/ 6201 w 124574"/>
                <a:gd name="connsiteY66" fmla="*/ 215236 h 346477"/>
                <a:gd name="connsiteX67" fmla="*/ 0 w 124574"/>
                <a:gd name="connsiteY67" fmla="*/ 196618 h 346477"/>
                <a:gd name="connsiteX68" fmla="*/ 7691 w 124574"/>
                <a:gd name="connsiteY68" fmla="*/ 189236 h 346477"/>
                <a:gd name="connsiteX69" fmla="*/ 7824 w 124574"/>
                <a:gd name="connsiteY69" fmla="*/ 183136 h 346477"/>
                <a:gd name="connsiteX70" fmla="*/ 20918 w 124574"/>
                <a:gd name="connsiteY70" fmla="*/ 168850 h 346477"/>
                <a:gd name="connsiteX71" fmla="*/ 20811 w 124574"/>
                <a:gd name="connsiteY71" fmla="*/ 167461 h 346477"/>
                <a:gd name="connsiteX72" fmla="*/ 17325 w 124574"/>
                <a:gd name="connsiteY72" fmla="*/ 163663 h 346477"/>
                <a:gd name="connsiteX73" fmla="*/ 17831 w 124574"/>
                <a:gd name="connsiteY73" fmla="*/ 163022 h 346477"/>
                <a:gd name="connsiteX74" fmla="*/ 32335 w 124574"/>
                <a:gd name="connsiteY74" fmla="*/ 136351 h 346477"/>
                <a:gd name="connsiteX75" fmla="*/ 41702 w 124574"/>
                <a:gd name="connsiteY75" fmla="*/ 109868 h 346477"/>
                <a:gd name="connsiteX76" fmla="*/ 50511 w 124574"/>
                <a:gd name="connsiteY76" fmla="*/ 72871 h 346477"/>
                <a:gd name="connsiteX77" fmla="*/ 56792 w 124574"/>
                <a:gd name="connsiteY77" fmla="*/ 54011 h 346477"/>
                <a:gd name="connsiteX78" fmla="*/ 62114 w 124574"/>
                <a:gd name="connsiteY78" fmla="*/ 41492 h 346477"/>
                <a:gd name="connsiteX79" fmla="*/ 64456 w 124574"/>
                <a:gd name="connsiteY79" fmla="*/ 31113 h 346477"/>
                <a:gd name="connsiteX80" fmla="*/ 73026 w 124574"/>
                <a:gd name="connsiteY80" fmla="*/ 30389 h 346477"/>
                <a:gd name="connsiteX81" fmla="*/ 79413 w 124574"/>
                <a:gd name="connsiteY81" fmla="*/ 31486 h 346477"/>
                <a:gd name="connsiteX82" fmla="*/ 87077 w 124574"/>
                <a:gd name="connsiteY82" fmla="*/ 31834 h 346477"/>
                <a:gd name="connsiteX83" fmla="*/ 93198 w 124574"/>
                <a:gd name="connsiteY83" fmla="*/ 27927 h 346477"/>
                <a:gd name="connsiteX84" fmla="*/ 96125 w 124574"/>
                <a:gd name="connsiteY84" fmla="*/ 16239 h 346477"/>
                <a:gd name="connsiteX85" fmla="*/ 99612 w 124574"/>
                <a:gd name="connsiteY85" fmla="*/ 14339 h 346477"/>
                <a:gd name="connsiteX86" fmla="*/ 101395 w 124574"/>
                <a:gd name="connsiteY86" fmla="*/ 17120 h 346477"/>
                <a:gd name="connsiteX87" fmla="*/ 103205 w 124574"/>
                <a:gd name="connsiteY87" fmla="*/ 14044 h 346477"/>
                <a:gd name="connsiteX88" fmla="*/ 111215 w 124574"/>
                <a:gd name="connsiteY88" fmla="*/ 8881 h 346477"/>
                <a:gd name="connsiteX89" fmla="*/ 115180 w 124574"/>
                <a:gd name="connsiteY89" fmla="*/ 5565 h 346477"/>
                <a:gd name="connsiteX90" fmla="*/ 119146 w 124574"/>
                <a:gd name="connsiteY90" fmla="*/ 1472 h 346477"/>
                <a:gd name="connsiteX91" fmla="*/ 121275 w 124574"/>
                <a:gd name="connsiteY91" fmla="*/ 0 h 346477"/>
                <a:gd name="connsiteX92" fmla="*/ 119944 w 124574"/>
                <a:gd name="connsiteY92" fmla="*/ 5482 h 346477"/>
                <a:gd name="connsiteX93" fmla="*/ 118880 w 124574"/>
                <a:gd name="connsiteY93" fmla="*/ 9067 h 346477"/>
                <a:gd name="connsiteX94" fmla="*/ 118880 w 124574"/>
                <a:gd name="connsiteY94" fmla="*/ 13748 h 346477"/>
                <a:gd name="connsiteX95" fmla="*/ 120503 w 124574"/>
                <a:gd name="connsiteY95" fmla="*/ 16316 h 346477"/>
                <a:gd name="connsiteX96" fmla="*/ 122712 w 124574"/>
                <a:gd name="connsiteY96" fmla="*/ 21399 h 346477"/>
                <a:gd name="connsiteX97" fmla="*/ 124069 w 124574"/>
                <a:gd name="connsiteY97" fmla="*/ 26482 h 346477"/>
                <a:gd name="connsiteX98" fmla="*/ 121195 w 124574"/>
                <a:gd name="connsiteY98" fmla="*/ 30682 h 346477"/>
                <a:gd name="connsiteX99" fmla="*/ 121461 w 124574"/>
                <a:gd name="connsiteY99" fmla="*/ 35070 h 346477"/>
                <a:gd name="connsiteX100" fmla="*/ 122233 w 124574"/>
                <a:gd name="connsiteY100" fmla="*/ 38762 h 346477"/>
                <a:gd name="connsiteX101" fmla="*/ 124575 w 124574"/>
                <a:gd name="connsiteY101" fmla="*/ 43067 h 346477"/>
                <a:gd name="connsiteX102" fmla="*/ 120370 w 124574"/>
                <a:gd name="connsiteY102" fmla="*/ 50825 h 346477"/>
                <a:gd name="connsiteX103" fmla="*/ 116218 w 124574"/>
                <a:gd name="connsiteY103" fmla="*/ 57941 h 34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24574" h="346477">
                  <a:moveTo>
                    <a:pt x="115154" y="62167"/>
                  </a:moveTo>
                  <a:lnTo>
                    <a:pt x="111215" y="62702"/>
                  </a:lnTo>
                  <a:lnTo>
                    <a:pt x="102007" y="66849"/>
                  </a:lnTo>
                  <a:lnTo>
                    <a:pt x="100756" y="68105"/>
                  </a:lnTo>
                  <a:lnTo>
                    <a:pt x="99133" y="70513"/>
                  </a:lnTo>
                  <a:lnTo>
                    <a:pt x="98840" y="72360"/>
                  </a:lnTo>
                  <a:lnTo>
                    <a:pt x="97536" y="92264"/>
                  </a:lnTo>
                  <a:lnTo>
                    <a:pt x="92533" y="91702"/>
                  </a:lnTo>
                  <a:lnTo>
                    <a:pt x="86438" y="87367"/>
                  </a:lnTo>
                  <a:lnTo>
                    <a:pt x="85241" y="83623"/>
                  </a:lnTo>
                  <a:lnTo>
                    <a:pt x="83405" y="82340"/>
                  </a:lnTo>
                  <a:lnTo>
                    <a:pt x="79040" y="81858"/>
                  </a:lnTo>
                  <a:lnTo>
                    <a:pt x="70790" y="79958"/>
                  </a:lnTo>
                  <a:lnTo>
                    <a:pt x="61210" y="86513"/>
                  </a:lnTo>
                  <a:lnTo>
                    <a:pt x="57138" y="97318"/>
                  </a:lnTo>
                  <a:lnTo>
                    <a:pt x="56313" y="102374"/>
                  </a:lnTo>
                  <a:lnTo>
                    <a:pt x="53066" y="112969"/>
                  </a:lnTo>
                  <a:lnTo>
                    <a:pt x="54210" y="119497"/>
                  </a:lnTo>
                  <a:lnTo>
                    <a:pt x="54769" y="127922"/>
                  </a:lnTo>
                  <a:lnTo>
                    <a:pt x="55594" y="134796"/>
                  </a:lnTo>
                  <a:lnTo>
                    <a:pt x="54743" y="138943"/>
                  </a:lnTo>
                  <a:lnTo>
                    <a:pt x="52906" y="141136"/>
                  </a:lnTo>
                  <a:lnTo>
                    <a:pt x="53439" y="142714"/>
                  </a:lnTo>
                  <a:lnTo>
                    <a:pt x="55089" y="143302"/>
                  </a:lnTo>
                  <a:lnTo>
                    <a:pt x="60331" y="141431"/>
                  </a:lnTo>
                  <a:lnTo>
                    <a:pt x="65840" y="143302"/>
                  </a:lnTo>
                  <a:lnTo>
                    <a:pt x="71136" y="146860"/>
                  </a:lnTo>
                  <a:lnTo>
                    <a:pt x="71562" y="149162"/>
                  </a:lnTo>
                  <a:lnTo>
                    <a:pt x="67810" y="150525"/>
                  </a:lnTo>
                  <a:lnTo>
                    <a:pt x="58948" y="155903"/>
                  </a:lnTo>
                  <a:lnTo>
                    <a:pt x="52694" y="162136"/>
                  </a:lnTo>
                  <a:lnTo>
                    <a:pt x="51070" y="167887"/>
                  </a:lnTo>
                  <a:lnTo>
                    <a:pt x="46839" y="180139"/>
                  </a:lnTo>
                  <a:lnTo>
                    <a:pt x="47424" y="182654"/>
                  </a:lnTo>
                  <a:lnTo>
                    <a:pt x="49473" y="184126"/>
                  </a:lnTo>
                  <a:lnTo>
                    <a:pt x="63897" y="182817"/>
                  </a:lnTo>
                  <a:lnTo>
                    <a:pt x="77017" y="177867"/>
                  </a:lnTo>
                  <a:lnTo>
                    <a:pt x="86891" y="172597"/>
                  </a:lnTo>
                  <a:lnTo>
                    <a:pt x="90005" y="172919"/>
                  </a:lnTo>
                  <a:lnTo>
                    <a:pt x="87929" y="186401"/>
                  </a:lnTo>
                  <a:lnTo>
                    <a:pt x="87982" y="186455"/>
                  </a:lnTo>
                  <a:lnTo>
                    <a:pt x="86279" y="194694"/>
                  </a:lnTo>
                  <a:lnTo>
                    <a:pt x="86944" y="196083"/>
                  </a:lnTo>
                  <a:lnTo>
                    <a:pt x="89179" y="203253"/>
                  </a:lnTo>
                  <a:lnTo>
                    <a:pt x="84948" y="216333"/>
                  </a:lnTo>
                  <a:lnTo>
                    <a:pt x="80264" y="226981"/>
                  </a:lnTo>
                  <a:lnTo>
                    <a:pt x="78614" y="232010"/>
                  </a:lnTo>
                  <a:lnTo>
                    <a:pt x="74037" y="243220"/>
                  </a:lnTo>
                  <a:lnTo>
                    <a:pt x="69353" y="256193"/>
                  </a:lnTo>
                  <a:lnTo>
                    <a:pt x="66852" y="265127"/>
                  </a:lnTo>
                  <a:lnTo>
                    <a:pt x="67410" y="268284"/>
                  </a:lnTo>
                  <a:lnTo>
                    <a:pt x="66266" y="284629"/>
                  </a:lnTo>
                  <a:lnTo>
                    <a:pt x="66931" y="289257"/>
                  </a:lnTo>
                  <a:lnTo>
                    <a:pt x="61449" y="303407"/>
                  </a:lnTo>
                  <a:lnTo>
                    <a:pt x="60358" y="310390"/>
                  </a:lnTo>
                  <a:lnTo>
                    <a:pt x="58149" y="319833"/>
                  </a:lnTo>
                  <a:lnTo>
                    <a:pt x="54370" y="339790"/>
                  </a:lnTo>
                  <a:lnTo>
                    <a:pt x="49207" y="346477"/>
                  </a:lnTo>
                  <a:lnTo>
                    <a:pt x="46652" y="339042"/>
                  </a:lnTo>
                  <a:lnTo>
                    <a:pt x="40744" y="317693"/>
                  </a:lnTo>
                  <a:lnTo>
                    <a:pt x="36566" y="303035"/>
                  </a:lnTo>
                  <a:lnTo>
                    <a:pt x="30845" y="284978"/>
                  </a:lnTo>
                  <a:lnTo>
                    <a:pt x="21210" y="262934"/>
                  </a:lnTo>
                  <a:lnTo>
                    <a:pt x="20332" y="257609"/>
                  </a:lnTo>
                  <a:lnTo>
                    <a:pt x="18257" y="249907"/>
                  </a:lnTo>
                  <a:lnTo>
                    <a:pt x="11630" y="229791"/>
                  </a:lnTo>
                  <a:lnTo>
                    <a:pt x="6201" y="215236"/>
                  </a:lnTo>
                  <a:lnTo>
                    <a:pt x="0" y="196618"/>
                  </a:lnTo>
                  <a:lnTo>
                    <a:pt x="7691" y="189236"/>
                  </a:lnTo>
                  <a:lnTo>
                    <a:pt x="7824" y="183136"/>
                  </a:lnTo>
                  <a:lnTo>
                    <a:pt x="20918" y="168850"/>
                  </a:lnTo>
                  <a:lnTo>
                    <a:pt x="20811" y="167461"/>
                  </a:lnTo>
                  <a:lnTo>
                    <a:pt x="17325" y="163663"/>
                  </a:lnTo>
                  <a:lnTo>
                    <a:pt x="17831" y="163022"/>
                  </a:lnTo>
                  <a:lnTo>
                    <a:pt x="32335" y="136351"/>
                  </a:lnTo>
                  <a:lnTo>
                    <a:pt x="41702" y="109868"/>
                  </a:lnTo>
                  <a:lnTo>
                    <a:pt x="50511" y="72871"/>
                  </a:lnTo>
                  <a:lnTo>
                    <a:pt x="56792" y="54011"/>
                  </a:lnTo>
                  <a:lnTo>
                    <a:pt x="62114" y="41492"/>
                  </a:lnTo>
                  <a:lnTo>
                    <a:pt x="64456" y="31113"/>
                  </a:lnTo>
                  <a:lnTo>
                    <a:pt x="73026" y="30389"/>
                  </a:lnTo>
                  <a:lnTo>
                    <a:pt x="79413" y="31486"/>
                  </a:lnTo>
                  <a:lnTo>
                    <a:pt x="87077" y="31834"/>
                  </a:lnTo>
                  <a:lnTo>
                    <a:pt x="93198" y="27927"/>
                  </a:lnTo>
                  <a:lnTo>
                    <a:pt x="96125" y="16239"/>
                  </a:lnTo>
                  <a:lnTo>
                    <a:pt x="99612" y="14339"/>
                  </a:lnTo>
                  <a:lnTo>
                    <a:pt x="101395" y="17120"/>
                  </a:lnTo>
                  <a:lnTo>
                    <a:pt x="103205" y="14044"/>
                  </a:lnTo>
                  <a:lnTo>
                    <a:pt x="111215" y="8881"/>
                  </a:lnTo>
                  <a:lnTo>
                    <a:pt x="115180" y="5565"/>
                  </a:lnTo>
                  <a:lnTo>
                    <a:pt x="119146" y="1472"/>
                  </a:lnTo>
                  <a:lnTo>
                    <a:pt x="121275" y="0"/>
                  </a:lnTo>
                  <a:lnTo>
                    <a:pt x="119944" y="5482"/>
                  </a:lnTo>
                  <a:lnTo>
                    <a:pt x="118880" y="9067"/>
                  </a:lnTo>
                  <a:lnTo>
                    <a:pt x="118880" y="13748"/>
                  </a:lnTo>
                  <a:lnTo>
                    <a:pt x="120503" y="16316"/>
                  </a:lnTo>
                  <a:lnTo>
                    <a:pt x="122712" y="21399"/>
                  </a:lnTo>
                  <a:lnTo>
                    <a:pt x="124069" y="26482"/>
                  </a:lnTo>
                  <a:lnTo>
                    <a:pt x="121195" y="30682"/>
                  </a:lnTo>
                  <a:lnTo>
                    <a:pt x="121461" y="35070"/>
                  </a:lnTo>
                  <a:lnTo>
                    <a:pt x="122233" y="38762"/>
                  </a:lnTo>
                  <a:lnTo>
                    <a:pt x="124575" y="43067"/>
                  </a:lnTo>
                  <a:lnTo>
                    <a:pt x="120370" y="50825"/>
                  </a:lnTo>
                  <a:lnTo>
                    <a:pt x="116218" y="5794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B845F87-C071-D3B9-91C6-010100947451}"/>
                </a:ext>
              </a:extLst>
            </p:cNvPr>
            <p:cNvSpPr/>
            <p:nvPr/>
          </p:nvSpPr>
          <p:spPr>
            <a:xfrm>
              <a:off x="7691300" y="1364274"/>
              <a:ext cx="906284" cy="994974"/>
            </a:xfrm>
            <a:custGeom>
              <a:avLst/>
              <a:gdLst>
                <a:gd name="connsiteX0" fmla="*/ 447521 w 729935"/>
                <a:gd name="connsiteY0" fmla="*/ 21539 h 743306"/>
                <a:gd name="connsiteX1" fmla="*/ 447521 w 729935"/>
                <a:gd name="connsiteY1" fmla="*/ 22236 h 743306"/>
                <a:gd name="connsiteX2" fmla="*/ 449996 w 729935"/>
                <a:gd name="connsiteY2" fmla="*/ 28897 h 743306"/>
                <a:gd name="connsiteX3" fmla="*/ 456143 w 729935"/>
                <a:gd name="connsiteY3" fmla="*/ 53642 h 743306"/>
                <a:gd name="connsiteX4" fmla="*/ 459656 w 729935"/>
                <a:gd name="connsiteY4" fmla="*/ 56771 h 743306"/>
                <a:gd name="connsiteX5" fmla="*/ 463648 w 729935"/>
                <a:gd name="connsiteY5" fmla="*/ 59393 h 743306"/>
                <a:gd name="connsiteX6" fmla="*/ 466469 w 729935"/>
                <a:gd name="connsiteY6" fmla="*/ 63058 h 743306"/>
                <a:gd name="connsiteX7" fmla="*/ 467587 w 729935"/>
                <a:gd name="connsiteY7" fmla="*/ 66750 h 743306"/>
                <a:gd name="connsiteX8" fmla="*/ 467241 w 729935"/>
                <a:gd name="connsiteY8" fmla="*/ 72474 h 743306"/>
                <a:gd name="connsiteX9" fmla="*/ 467374 w 729935"/>
                <a:gd name="connsiteY9" fmla="*/ 79109 h 743306"/>
                <a:gd name="connsiteX10" fmla="*/ 469024 w 729935"/>
                <a:gd name="connsiteY10" fmla="*/ 84191 h 743306"/>
                <a:gd name="connsiteX11" fmla="*/ 471312 w 729935"/>
                <a:gd name="connsiteY11" fmla="*/ 88043 h 743306"/>
                <a:gd name="connsiteX12" fmla="*/ 473442 w 729935"/>
                <a:gd name="connsiteY12" fmla="*/ 89970 h 743306"/>
                <a:gd name="connsiteX13" fmla="*/ 476635 w 729935"/>
                <a:gd name="connsiteY13" fmla="*/ 90156 h 743306"/>
                <a:gd name="connsiteX14" fmla="*/ 480468 w 729935"/>
                <a:gd name="connsiteY14" fmla="*/ 91093 h 743306"/>
                <a:gd name="connsiteX15" fmla="*/ 483049 w 729935"/>
                <a:gd name="connsiteY15" fmla="*/ 94918 h 743306"/>
                <a:gd name="connsiteX16" fmla="*/ 491272 w 729935"/>
                <a:gd name="connsiteY16" fmla="*/ 122820 h 743306"/>
                <a:gd name="connsiteX17" fmla="*/ 492044 w 729935"/>
                <a:gd name="connsiteY17" fmla="*/ 126458 h 743306"/>
                <a:gd name="connsiteX18" fmla="*/ 495504 w 729935"/>
                <a:gd name="connsiteY18" fmla="*/ 127634 h 743306"/>
                <a:gd name="connsiteX19" fmla="*/ 501172 w 729935"/>
                <a:gd name="connsiteY19" fmla="*/ 127099 h 743306"/>
                <a:gd name="connsiteX20" fmla="*/ 507000 w 729935"/>
                <a:gd name="connsiteY20" fmla="*/ 129988 h 743306"/>
                <a:gd name="connsiteX21" fmla="*/ 513228 w 729935"/>
                <a:gd name="connsiteY21" fmla="*/ 134482 h 743306"/>
                <a:gd name="connsiteX22" fmla="*/ 519082 w 729935"/>
                <a:gd name="connsiteY22" fmla="*/ 142963 h 743306"/>
                <a:gd name="connsiteX23" fmla="*/ 523021 w 729935"/>
                <a:gd name="connsiteY23" fmla="*/ 144325 h 743306"/>
                <a:gd name="connsiteX24" fmla="*/ 535369 w 729935"/>
                <a:gd name="connsiteY24" fmla="*/ 143069 h 743306"/>
                <a:gd name="connsiteX25" fmla="*/ 552242 w 729935"/>
                <a:gd name="connsiteY25" fmla="*/ 144432 h 743306"/>
                <a:gd name="connsiteX26" fmla="*/ 560146 w 729935"/>
                <a:gd name="connsiteY26" fmla="*/ 148792 h 743306"/>
                <a:gd name="connsiteX27" fmla="*/ 559348 w 729935"/>
                <a:gd name="connsiteY27" fmla="*/ 151494 h 743306"/>
                <a:gd name="connsiteX28" fmla="*/ 553254 w 729935"/>
                <a:gd name="connsiteY28" fmla="*/ 154490 h 743306"/>
                <a:gd name="connsiteX29" fmla="*/ 542529 w 729935"/>
                <a:gd name="connsiteY29" fmla="*/ 158021 h 743306"/>
                <a:gd name="connsiteX30" fmla="*/ 539362 w 729935"/>
                <a:gd name="connsiteY30" fmla="*/ 163986 h 743306"/>
                <a:gd name="connsiteX31" fmla="*/ 537578 w 729935"/>
                <a:gd name="connsiteY31" fmla="*/ 171717 h 743306"/>
                <a:gd name="connsiteX32" fmla="*/ 537898 w 729935"/>
                <a:gd name="connsiteY32" fmla="*/ 176051 h 743306"/>
                <a:gd name="connsiteX33" fmla="*/ 540532 w 729935"/>
                <a:gd name="connsiteY33" fmla="*/ 180813 h 743306"/>
                <a:gd name="connsiteX34" fmla="*/ 548091 w 729935"/>
                <a:gd name="connsiteY34" fmla="*/ 190283 h 743306"/>
                <a:gd name="connsiteX35" fmla="*/ 548516 w 729935"/>
                <a:gd name="connsiteY35" fmla="*/ 193707 h 743306"/>
                <a:gd name="connsiteX36" fmla="*/ 549874 w 729935"/>
                <a:gd name="connsiteY36" fmla="*/ 198468 h 743306"/>
                <a:gd name="connsiteX37" fmla="*/ 551284 w 729935"/>
                <a:gd name="connsiteY37" fmla="*/ 201732 h 743306"/>
                <a:gd name="connsiteX38" fmla="*/ 549714 w 729935"/>
                <a:gd name="connsiteY38" fmla="*/ 208019 h 743306"/>
                <a:gd name="connsiteX39" fmla="*/ 542848 w 729935"/>
                <a:gd name="connsiteY39" fmla="*/ 212379 h 743306"/>
                <a:gd name="connsiteX40" fmla="*/ 533826 w 729935"/>
                <a:gd name="connsiteY40" fmla="*/ 217087 h 743306"/>
                <a:gd name="connsiteX41" fmla="*/ 515703 w 729935"/>
                <a:gd name="connsiteY41" fmla="*/ 238060 h 743306"/>
                <a:gd name="connsiteX42" fmla="*/ 514345 w 729935"/>
                <a:gd name="connsiteY42" fmla="*/ 242581 h 743306"/>
                <a:gd name="connsiteX43" fmla="*/ 514452 w 729935"/>
                <a:gd name="connsiteY43" fmla="*/ 254940 h 743306"/>
                <a:gd name="connsiteX44" fmla="*/ 512642 w 729935"/>
                <a:gd name="connsiteY44" fmla="*/ 258471 h 743306"/>
                <a:gd name="connsiteX45" fmla="*/ 506920 w 729935"/>
                <a:gd name="connsiteY45" fmla="*/ 258418 h 743306"/>
                <a:gd name="connsiteX46" fmla="*/ 502449 w 729935"/>
                <a:gd name="connsiteY46" fmla="*/ 257774 h 743306"/>
                <a:gd name="connsiteX47" fmla="*/ 502210 w 729935"/>
                <a:gd name="connsiteY47" fmla="*/ 262081 h 743306"/>
                <a:gd name="connsiteX48" fmla="*/ 499362 w 729935"/>
                <a:gd name="connsiteY48" fmla="*/ 267858 h 743306"/>
                <a:gd name="connsiteX49" fmla="*/ 497739 w 729935"/>
                <a:gd name="connsiteY49" fmla="*/ 272861 h 743306"/>
                <a:gd name="connsiteX50" fmla="*/ 504392 w 729935"/>
                <a:gd name="connsiteY50" fmla="*/ 284658 h 743306"/>
                <a:gd name="connsiteX51" fmla="*/ 505590 w 729935"/>
                <a:gd name="connsiteY51" fmla="*/ 290918 h 743306"/>
                <a:gd name="connsiteX52" fmla="*/ 504525 w 729935"/>
                <a:gd name="connsiteY52" fmla="*/ 296616 h 743306"/>
                <a:gd name="connsiteX53" fmla="*/ 498351 w 729935"/>
                <a:gd name="connsiteY53" fmla="*/ 306406 h 743306"/>
                <a:gd name="connsiteX54" fmla="*/ 494705 w 729935"/>
                <a:gd name="connsiteY54" fmla="*/ 312988 h 743306"/>
                <a:gd name="connsiteX55" fmla="*/ 495583 w 729935"/>
                <a:gd name="connsiteY55" fmla="*/ 314459 h 743306"/>
                <a:gd name="connsiteX56" fmla="*/ 500400 w 729935"/>
                <a:gd name="connsiteY56" fmla="*/ 317081 h 743306"/>
                <a:gd name="connsiteX57" fmla="*/ 515357 w 729935"/>
                <a:gd name="connsiteY57" fmla="*/ 338563 h 743306"/>
                <a:gd name="connsiteX58" fmla="*/ 520174 w 729935"/>
                <a:gd name="connsiteY58" fmla="*/ 346105 h 743306"/>
                <a:gd name="connsiteX59" fmla="*/ 526508 w 729935"/>
                <a:gd name="connsiteY59" fmla="*/ 344125 h 743306"/>
                <a:gd name="connsiteX60" fmla="*/ 528876 w 729935"/>
                <a:gd name="connsiteY60" fmla="*/ 344258 h 743306"/>
                <a:gd name="connsiteX61" fmla="*/ 530713 w 729935"/>
                <a:gd name="connsiteY61" fmla="*/ 345461 h 743306"/>
                <a:gd name="connsiteX62" fmla="*/ 531857 w 729935"/>
                <a:gd name="connsiteY62" fmla="*/ 348002 h 743306"/>
                <a:gd name="connsiteX63" fmla="*/ 531857 w 729935"/>
                <a:gd name="connsiteY63" fmla="*/ 351214 h 743306"/>
                <a:gd name="connsiteX64" fmla="*/ 530260 w 729935"/>
                <a:gd name="connsiteY64" fmla="*/ 356029 h 743306"/>
                <a:gd name="connsiteX65" fmla="*/ 538324 w 729935"/>
                <a:gd name="connsiteY65" fmla="*/ 357982 h 743306"/>
                <a:gd name="connsiteX66" fmla="*/ 541224 w 729935"/>
                <a:gd name="connsiteY66" fmla="*/ 362850 h 743306"/>
                <a:gd name="connsiteX67" fmla="*/ 550619 w 729935"/>
                <a:gd name="connsiteY67" fmla="*/ 379491 h 743306"/>
                <a:gd name="connsiteX68" fmla="*/ 550273 w 729935"/>
                <a:gd name="connsiteY68" fmla="*/ 384438 h 743306"/>
                <a:gd name="connsiteX69" fmla="*/ 545775 w 729935"/>
                <a:gd name="connsiteY69" fmla="*/ 392278 h 743306"/>
                <a:gd name="connsiteX70" fmla="*/ 545722 w 729935"/>
                <a:gd name="connsiteY70" fmla="*/ 397467 h 743306"/>
                <a:gd name="connsiteX71" fmla="*/ 546680 w 729935"/>
                <a:gd name="connsiteY71" fmla="*/ 402122 h 743306"/>
                <a:gd name="connsiteX72" fmla="*/ 548144 w 729935"/>
                <a:gd name="connsiteY72" fmla="*/ 403753 h 743306"/>
                <a:gd name="connsiteX73" fmla="*/ 562009 w 729935"/>
                <a:gd name="connsiteY73" fmla="*/ 404424 h 743306"/>
                <a:gd name="connsiteX74" fmla="*/ 567890 w 729935"/>
                <a:gd name="connsiteY74" fmla="*/ 406295 h 743306"/>
                <a:gd name="connsiteX75" fmla="*/ 582288 w 729935"/>
                <a:gd name="connsiteY75" fmla="*/ 414747 h 743306"/>
                <a:gd name="connsiteX76" fmla="*/ 598682 w 729935"/>
                <a:gd name="connsiteY76" fmla="*/ 427721 h 743306"/>
                <a:gd name="connsiteX77" fmla="*/ 612068 w 729935"/>
                <a:gd name="connsiteY77" fmla="*/ 438342 h 743306"/>
                <a:gd name="connsiteX78" fmla="*/ 623485 w 729935"/>
                <a:gd name="connsiteY78" fmla="*/ 447356 h 743306"/>
                <a:gd name="connsiteX79" fmla="*/ 635727 w 729935"/>
                <a:gd name="connsiteY79" fmla="*/ 446714 h 743306"/>
                <a:gd name="connsiteX80" fmla="*/ 639053 w 729935"/>
                <a:gd name="connsiteY80" fmla="*/ 448346 h 743306"/>
                <a:gd name="connsiteX81" fmla="*/ 642140 w 729935"/>
                <a:gd name="connsiteY81" fmla="*/ 451156 h 743306"/>
                <a:gd name="connsiteX82" fmla="*/ 645653 w 729935"/>
                <a:gd name="connsiteY82" fmla="*/ 458565 h 743306"/>
                <a:gd name="connsiteX83" fmla="*/ 652652 w 729935"/>
                <a:gd name="connsiteY83" fmla="*/ 475286 h 743306"/>
                <a:gd name="connsiteX84" fmla="*/ 658614 w 729935"/>
                <a:gd name="connsiteY84" fmla="*/ 480821 h 743306"/>
                <a:gd name="connsiteX85" fmla="*/ 667795 w 729935"/>
                <a:gd name="connsiteY85" fmla="*/ 494170 h 743306"/>
                <a:gd name="connsiteX86" fmla="*/ 676417 w 729935"/>
                <a:gd name="connsiteY86" fmla="*/ 506665 h 743306"/>
                <a:gd name="connsiteX87" fmla="*/ 670749 w 729935"/>
                <a:gd name="connsiteY87" fmla="*/ 523623 h 743306"/>
                <a:gd name="connsiteX88" fmla="*/ 665187 w 729935"/>
                <a:gd name="connsiteY88" fmla="*/ 541227 h 743306"/>
                <a:gd name="connsiteX89" fmla="*/ 665187 w 729935"/>
                <a:gd name="connsiteY89" fmla="*/ 563859 h 743306"/>
                <a:gd name="connsiteX90" fmla="*/ 665187 w 729935"/>
                <a:gd name="connsiteY90" fmla="*/ 576002 h 743306"/>
                <a:gd name="connsiteX91" fmla="*/ 676897 w 729935"/>
                <a:gd name="connsiteY91" fmla="*/ 576510 h 743306"/>
                <a:gd name="connsiteX92" fmla="*/ 689910 w 729935"/>
                <a:gd name="connsiteY92" fmla="*/ 577099 h 743306"/>
                <a:gd name="connsiteX93" fmla="*/ 690017 w 729935"/>
                <a:gd name="connsiteY93" fmla="*/ 591571 h 743306"/>
                <a:gd name="connsiteX94" fmla="*/ 690123 w 729935"/>
                <a:gd name="connsiteY94" fmla="*/ 606096 h 743306"/>
                <a:gd name="connsiteX95" fmla="*/ 690229 w 729935"/>
                <a:gd name="connsiteY95" fmla="*/ 622628 h 743306"/>
                <a:gd name="connsiteX96" fmla="*/ 694062 w 729935"/>
                <a:gd name="connsiteY96" fmla="*/ 623325 h 743306"/>
                <a:gd name="connsiteX97" fmla="*/ 700130 w 729935"/>
                <a:gd name="connsiteY97" fmla="*/ 626883 h 743306"/>
                <a:gd name="connsiteX98" fmla="*/ 702737 w 729935"/>
                <a:gd name="connsiteY98" fmla="*/ 632235 h 743306"/>
                <a:gd name="connsiteX99" fmla="*/ 705984 w 729935"/>
                <a:gd name="connsiteY99" fmla="*/ 635149 h 743306"/>
                <a:gd name="connsiteX100" fmla="*/ 709950 w 729935"/>
                <a:gd name="connsiteY100" fmla="*/ 635631 h 743306"/>
                <a:gd name="connsiteX101" fmla="*/ 713835 w 729935"/>
                <a:gd name="connsiteY101" fmla="*/ 638252 h 743306"/>
                <a:gd name="connsiteX102" fmla="*/ 717694 w 729935"/>
                <a:gd name="connsiteY102" fmla="*/ 643042 h 743306"/>
                <a:gd name="connsiteX103" fmla="*/ 719104 w 729935"/>
                <a:gd name="connsiteY103" fmla="*/ 646627 h 743306"/>
                <a:gd name="connsiteX104" fmla="*/ 718066 w 729935"/>
                <a:gd name="connsiteY104" fmla="*/ 649115 h 743306"/>
                <a:gd name="connsiteX105" fmla="*/ 718892 w 729935"/>
                <a:gd name="connsiteY105" fmla="*/ 653448 h 743306"/>
                <a:gd name="connsiteX106" fmla="*/ 721579 w 729935"/>
                <a:gd name="connsiteY106" fmla="*/ 659654 h 743306"/>
                <a:gd name="connsiteX107" fmla="*/ 724853 w 729935"/>
                <a:gd name="connsiteY107" fmla="*/ 662571 h 743306"/>
                <a:gd name="connsiteX108" fmla="*/ 729936 w 729935"/>
                <a:gd name="connsiteY108" fmla="*/ 666156 h 743306"/>
                <a:gd name="connsiteX109" fmla="*/ 723043 w 729935"/>
                <a:gd name="connsiteY109" fmla="*/ 668215 h 743306"/>
                <a:gd name="connsiteX110" fmla="*/ 715591 w 729935"/>
                <a:gd name="connsiteY110" fmla="*/ 666637 h 743306"/>
                <a:gd name="connsiteX111" fmla="*/ 699704 w 729935"/>
                <a:gd name="connsiteY111" fmla="*/ 659388 h 743306"/>
                <a:gd name="connsiteX112" fmla="*/ 694541 w 729935"/>
                <a:gd name="connsiteY112" fmla="*/ 659175 h 743306"/>
                <a:gd name="connsiteX113" fmla="*/ 687808 w 729935"/>
                <a:gd name="connsiteY113" fmla="*/ 661930 h 743306"/>
                <a:gd name="connsiteX114" fmla="*/ 687515 w 729935"/>
                <a:gd name="connsiteY114" fmla="*/ 664391 h 743306"/>
                <a:gd name="connsiteX115" fmla="*/ 670722 w 729935"/>
                <a:gd name="connsiteY115" fmla="*/ 656285 h 743306"/>
                <a:gd name="connsiteX116" fmla="*/ 664681 w 729935"/>
                <a:gd name="connsiteY116" fmla="*/ 654654 h 743306"/>
                <a:gd name="connsiteX117" fmla="*/ 662499 w 729935"/>
                <a:gd name="connsiteY117" fmla="*/ 654494 h 743306"/>
                <a:gd name="connsiteX118" fmla="*/ 652865 w 729935"/>
                <a:gd name="connsiteY118" fmla="*/ 654574 h 743306"/>
                <a:gd name="connsiteX119" fmla="*/ 639160 w 729935"/>
                <a:gd name="connsiteY119" fmla="*/ 656045 h 743306"/>
                <a:gd name="connsiteX120" fmla="*/ 631096 w 729935"/>
                <a:gd name="connsiteY120" fmla="*/ 659337 h 743306"/>
                <a:gd name="connsiteX121" fmla="*/ 625507 w 729935"/>
                <a:gd name="connsiteY121" fmla="*/ 662813 h 743306"/>
                <a:gd name="connsiteX122" fmla="*/ 622952 w 729935"/>
                <a:gd name="connsiteY122" fmla="*/ 666238 h 743306"/>
                <a:gd name="connsiteX123" fmla="*/ 622047 w 729935"/>
                <a:gd name="connsiteY123" fmla="*/ 668082 h 743306"/>
                <a:gd name="connsiteX124" fmla="*/ 617683 w 729935"/>
                <a:gd name="connsiteY124" fmla="*/ 678169 h 743306"/>
                <a:gd name="connsiteX125" fmla="*/ 612626 w 729935"/>
                <a:gd name="connsiteY125" fmla="*/ 691089 h 743306"/>
                <a:gd name="connsiteX126" fmla="*/ 607384 w 729935"/>
                <a:gd name="connsiteY126" fmla="*/ 702698 h 743306"/>
                <a:gd name="connsiteX127" fmla="*/ 597191 w 729935"/>
                <a:gd name="connsiteY127" fmla="*/ 719017 h 743306"/>
                <a:gd name="connsiteX128" fmla="*/ 591549 w 729935"/>
                <a:gd name="connsiteY128" fmla="*/ 726535 h 743306"/>
                <a:gd name="connsiteX129" fmla="*/ 579440 w 729935"/>
                <a:gd name="connsiteY129" fmla="*/ 740498 h 743306"/>
                <a:gd name="connsiteX130" fmla="*/ 566347 w 729935"/>
                <a:gd name="connsiteY130" fmla="*/ 743306 h 743306"/>
                <a:gd name="connsiteX131" fmla="*/ 535982 w 729935"/>
                <a:gd name="connsiteY131" fmla="*/ 740552 h 743306"/>
                <a:gd name="connsiteX132" fmla="*/ 502317 w 729935"/>
                <a:gd name="connsiteY132" fmla="*/ 737475 h 743306"/>
                <a:gd name="connsiteX133" fmla="*/ 468811 w 729935"/>
                <a:gd name="connsiteY133" fmla="*/ 734452 h 743306"/>
                <a:gd name="connsiteX134" fmla="*/ 443875 w 729935"/>
                <a:gd name="connsiteY134" fmla="*/ 732177 h 743306"/>
                <a:gd name="connsiteX135" fmla="*/ 441959 w 729935"/>
                <a:gd name="connsiteY135" fmla="*/ 731426 h 743306"/>
                <a:gd name="connsiteX136" fmla="*/ 417289 w 729935"/>
                <a:gd name="connsiteY136" fmla="*/ 711469 h 743306"/>
                <a:gd name="connsiteX137" fmla="*/ 397808 w 729935"/>
                <a:gd name="connsiteY137" fmla="*/ 695661 h 743306"/>
                <a:gd name="connsiteX138" fmla="*/ 373457 w 729935"/>
                <a:gd name="connsiteY138" fmla="*/ 675891 h 743306"/>
                <a:gd name="connsiteX139" fmla="*/ 348601 w 729935"/>
                <a:gd name="connsiteY139" fmla="*/ 655641 h 743306"/>
                <a:gd name="connsiteX140" fmla="*/ 323372 w 729935"/>
                <a:gd name="connsiteY140" fmla="*/ 635069 h 743306"/>
                <a:gd name="connsiteX141" fmla="*/ 305036 w 729935"/>
                <a:gd name="connsiteY141" fmla="*/ 620089 h 743306"/>
                <a:gd name="connsiteX142" fmla="*/ 282787 w 729935"/>
                <a:gd name="connsiteY142" fmla="*/ 600773 h 743306"/>
                <a:gd name="connsiteX143" fmla="*/ 262535 w 729935"/>
                <a:gd name="connsiteY143" fmla="*/ 583145 h 743306"/>
                <a:gd name="connsiteX144" fmla="*/ 246541 w 729935"/>
                <a:gd name="connsiteY144" fmla="*/ 569181 h 743306"/>
                <a:gd name="connsiteX145" fmla="*/ 226022 w 729935"/>
                <a:gd name="connsiteY145" fmla="*/ 556982 h 743306"/>
                <a:gd name="connsiteX146" fmla="*/ 210001 w 729935"/>
                <a:gd name="connsiteY146" fmla="*/ 547407 h 743306"/>
                <a:gd name="connsiteX147" fmla="*/ 186636 w 729935"/>
                <a:gd name="connsiteY147" fmla="*/ 533470 h 743306"/>
                <a:gd name="connsiteX148" fmla="*/ 167980 w 729935"/>
                <a:gd name="connsiteY148" fmla="*/ 522313 h 743306"/>
                <a:gd name="connsiteX149" fmla="*/ 151986 w 729935"/>
                <a:gd name="connsiteY149" fmla="*/ 512738 h 743306"/>
                <a:gd name="connsiteX150" fmla="*/ 127369 w 729935"/>
                <a:gd name="connsiteY150" fmla="*/ 497971 h 743306"/>
                <a:gd name="connsiteX151" fmla="*/ 119199 w 729935"/>
                <a:gd name="connsiteY151" fmla="*/ 493957 h 743306"/>
                <a:gd name="connsiteX152" fmla="*/ 93677 w 729935"/>
                <a:gd name="connsiteY152" fmla="*/ 489008 h 743306"/>
                <a:gd name="connsiteX153" fmla="*/ 69486 w 729935"/>
                <a:gd name="connsiteY153" fmla="*/ 484835 h 743306"/>
                <a:gd name="connsiteX154" fmla="*/ 44443 w 729935"/>
                <a:gd name="connsiteY154" fmla="*/ 480502 h 743306"/>
                <a:gd name="connsiteX155" fmla="*/ 27784 w 729935"/>
                <a:gd name="connsiteY155" fmla="*/ 477612 h 743306"/>
                <a:gd name="connsiteX156" fmla="*/ 38775 w 729935"/>
                <a:gd name="connsiteY156" fmla="*/ 467073 h 743306"/>
                <a:gd name="connsiteX157" fmla="*/ 35395 w 729935"/>
                <a:gd name="connsiteY157" fmla="*/ 457604 h 743306"/>
                <a:gd name="connsiteX158" fmla="*/ 27384 w 729935"/>
                <a:gd name="connsiteY158" fmla="*/ 459342 h 743306"/>
                <a:gd name="connsiteX159" fmla="*/ 20013 w 729935"/>
                <a:gd name="connsiteY159" fmla="*/ 461586 h 743306"/>
                <a:gd name="connsiteX160" fmla="*/ 15542 w 729935"/>
                <a:gd name="connsiteY160" fmla="*/ 446848 h 743306"/>
                <a:gd name="connsiteX161" fmla="*/ 21237 w 729935"/>
                <a:gd name="connsiteY161" fmla="*/ 445001 h 743306"/>
                <a:gd name="connsiteX162" fmla="*/ 15967 w 729935"/>
                <a:gd name="connsiteY162" fmla="*/ 425712 h 743306"/>
                <a:gd name="connsiteX163" fmla="*/ 10565 w 729935"/>
                <a:gd name="connsiteY163" fmla="*/ 405811 h 743306"/>
                <a:gd name="connsiteX164" fmla="*/ 5349 w 729935"/>
                <a:gd name="connsiteY164" fmla="*/ 386522 h 743306"/>
                <a:gd name="connsiteX165" fmla="*/ 0 w 729935"/>
                <a:gd name="connsiteY165" fmla="*/ 366754 h 743306"/>
                <a:gd name="connsiteX166" fmla="*/ 21157 w 729935"/>
                <a:gd name="connsiteY166" fmla="*/ 354046 h 743306"/>
                <a:gd name="connsiteX167" fmla="*/ 36965 w 729935"/>
                <a:gd name="connsiteY167" fmla="*/ 344551 h 743306"/>
                <a:gd name="connsiteX168" fmla="*/ 59080 w 729935"/>
                <a:gd name="connsiteY168" fmla="*/ 331228 h 743306"/>
                <a:gd name="connsiteX169" fmla="*/ 80397 w 729935"/>
                <a:gd name="connsiteY169" fmla="*/ 318361 h 743306"/>
                <a:gd name="connsiteX170" fmla="*/ 100703 w 729935"/>
                <a:gd name="connsiteY170" fmla="*/ 306082 h 743306"/>
                <a:gd name="connsiteX171" fmla="*/ 123084 w 729935"/>
                <a:gd name="connsiteY171" fmla="*/ 292520 h 743306"/>
                <a:gd name="connsiteX172" fmla="*/ 143097 w 729935"/>
                <a:gd name="connsiteY172" fmla="*/ 280374 h 743306"/>
                <a:gd name="connsiteX173" fmla="*/ 161433 w 729935"/>
                <a:gd name="connsiteY173" fmla="*/ 275426 h 743306"/>
                <a:gd name="connsiteX174" fmla="*/ 165318 w 729935"/>
                <a:gd name="connsiteY174" fmla="*/ 271600 h 743306"/>
                <a:gd name="connsiteX175" fmla="*/ 173675 w 729935"/>
                <a:gd name="connsiteY175" fmla="*/ 254961 h 743306"/>
                <a:gd name="connsiteX176" fmla="*/ 180834 w 729935"/>
                <a:gd name="connsiteY176" fmla="*/ 240730 h 743306"/>
                <a:gd name="connsiteX177" fmla="*/ 181180 w 729935"/>
                <a:gd name="connsiteY177" fmla="*/ 237439 h 743306"/>
                <a:gd name="connsiteX178" fmla="*/ 181206 w 729935"/>
                <a:gd name="connsiteY178" fmla="*/ 217189 h 743306"/>
                <a:gd name="connsiteX179" fmla="*/ 182457 w 729935"/>
                <a:gd name="connsiteY179" fmla="*/ 193354 h 743306"/>
                <a:gd name="connsiteX180" fmla="*/ 184826 w 729935"/>
                <a:gd name="connsiteY180" fmla="*/ 180593 h 743306"/>
                <a:gd name="connsiteX181" fmla="*/ 188951 w 729935"/>
                <a:gd name="connsiteY181" fmla="*/ 169278 h 743306"/>
                <a:gd name="connsiteX182" fmla="*/ 192730 w 729935"/>
                <a:gd name="connsiteY182" fmla="*/ 161012 h 743306"/>
                <a:gd name="connsiteX183" fmla="*/ 193129 w 729935"/>
                <a:gd name="connsiteY183" fmla="*/ 153281 h 743306"/>
                <a:gd name="connsiteX184" fmla="*/ 192623 w 729935"/>
                <a:gd name="connsiteY184" fmla="*/ 145416 h 743306"/>
                <a:gd name="connsiteX185" fmla="*/ 188711 w 729935"/>
                <a:gd name="connsiteY185" fmla="*/ 133512 h 743306"/>
                <a:gd name="connsiteX186" fmla="*/ 184640 w 729935"/>
                <a:gd name="connsiteY186" fmla="*/ 121073 h 743306"/>
                <a:gd name="connsiteX187" fmla="*/ 185092 w 729935"/>
                <a:gd name="connsiteY187" fmla="*/ 109088 h 743306"/>
                <a:gd name="connsiteX188" fmla="*/ 185837 w 729935"/>
                <a:gd name="connsiteY188" fmla="*/ 102668 h 743306"/>
                <a:gd name="connsiteX189" fmla="*/ 188392 w 729935"/>
                <a:gd name="connsiteY189" fmla="*/ 92369 h 743306"/>
                <a:gd name="connsiteX190" fmla="*/ 192756 w 729935"/>
                <a:gd name="connsiteY190" fmla="*/ 84825 h 743306"/>
                <a:gd name="connsiteX191" fmla="*/ 197440 w 729935"/>
                <a:gd name="connsiteY191" fmla="*/ 80171 h 743306"/>
                <a:gd name="connsiteX192" fmla="*/ 214845 w 729935"/>
                <a:gd name="connsiteY192" fmla="*/ 75355 h 743306"/>
                <a:gd name="connsiteX193" fmla="*/ 225197 w 729935"/>
                <a:gd name="connsiteY193" fmla="*/ 72493 h 743306"/>
                <a:gd name="connsiteX194" fmla="*/ 239036 w 729935"/>
                <a:gd name="connsiteY194" fmla="*/ 59117 h 743306"/>
                <a:gd name="connsiteX195" fmla="*/ 247260 w 729935"/>
                <a:gd name="connsiteY195" fmla="*/ 51145 h 743306"/>
                <a:gd name="connsiteX196" fmla="*/ 258703 w 729935"/>
                <a:gd name="connsiteY196" fmla="*/ 38519 h 743306"/>
                <a:gd name="connsiteX197" fmla="*/ 267139 w 729935"/>
                <a:gd name="connsiteY197" fmla="*/ 29210 h 743306"/>
                <a:gd name="connsiteX198" fmla="*/ 267805 w 729935"/>
                <a:gd name="connsiteY198" fmla="*/ 25973 h 743306"/>
                <a:gd name="connsiteX199" fmla="*/ 267805 w 729935"/>
                <a:gd name="connsiteY199" fmla="*/ 24717 h 743306"/>
                <a:gd name="connsiteX200" fmla="*/ 275043 w 729935"/>
                <a:gd name="connsiteY200" fmla="*/ 22816 h 743306"/>
                <a:gd name="connsiteX201" fmla="*/ 288429 w 729935"/>
                <a:gd name="connsiteY201" fmla="*/ 11501 h 743306"/>
                <a:gd name="connsiteX202" fmla="*/ 296333 w 729935"/>
                <a:gd name="connsiteY202" fmla="*/ 934 h 743306"/>
                <a:gd name="connsiteX203" fmla="*/ 298835 w 729935"/>
                <a:gd name="connsiteY203" fmla="*/ 0 h 743306"/>
                <a:gd name="connsiteX204" fmla="*/ 305888 w 729935"/>
                <a:gd name="connsiteY204" fmla="*/ 3451 h 743306"/>
                <a:gd name="connsiteX205" fmla="*/ 310944 w 729935"/>
                <a:gd name="connsiteY205" fmla="*/ 4414 h 743306"/>
                <a:gd name="connsiteX206" fmla="*/ 322574 w 729935"/>
                <a:gd name="connsiteY206" fmla="*/ 402 h 743306"/>
                <a:gd name="connsiteX207" fmla="*/ 329493 w 729935"/>
                <a:gd name="connsiteY207" fmla="*/ 2515 h 743306"/>
                <a:gd name="connsiteX208" fmla="*/ 335321 w 729935"/>
                <a:gd name="connsiteY208" fmla="*/ 5190 h 743306"/>
                <a:gd name="connsiteX209" fmla="*/ 338568 w 729935"/>
                <a:gd name="connsiteY209" fmla="*/ 5376 h 743306"/>
                <a:gd name="connsiteX210" fmla="*/ 354190 w 729935"/>
                <a:gd name="connsiteY210" fmla="*/ 11957 h 743306"/>
                <a:gd name="connsiteX211" fmla="*/ 358102 w 729935"/>
                <a:gd name="connsiteY211" fmla="*/ 12761 h 743306"/>
                <a:gd name="connsiteX212" fmla="*/ 366139 w 729935"/>
                <a:gd name="connsiteY212" fmla="*/ 13564 h 743306"/>
                <a:gd name="connsiteX213" fmla="*/ 378141 w 729935"/>
                <a:gd name="connsiteY213" fmla="*/ 13940 h 743306"/>
                <a:gd name="connsiteX214" fmla="*/ 385886 w 729935"/>
                <a:gd name="connsiteY214" fmla="*/ 9633 h 743306"/>
                <a:gd name="connsiteX215" fmla="*/ 391341 w 729935"/>
                <a:gd name="connsiteY215" fmla="*/ 5486 h 743306"/>
                <a:gd name="connsiteX216" fmla="*/ 395173 w 729935"/>
                <a:gd name="connsiteY216" fmla="*/ 5593 h 743306"/>
                <a:gd name="connsiteX217" fmla="*/ 398899 w 729935"/>
                <a:gd name="connsiteY217" fmla="*/ 6583 h 743306"/>
                <a:gd name="connsiteX218" fmla="*/ 402039 w 729935"/>
                <a:gd name="connsiteY218" fmla="*/ 8347 h 743306"/>
                <a:gd name="connsiteX219" fmla="*/ 404674 w 729935"/>
                <a:gd name="connsiteY219" fmla="*/ 11450 h 743306"/>
                <a:gd name="connsiteX220" fmla="*/ 405925 w 729935"/>
                <a:gd name="connsiteY220" fmla="*/ 15891 h 743306"/>
                <a:gd name="connsiteX221" fmla="*/ 405419 w 729935"/>
                <a:gd name="connsiteY221" fmla="*/ 30042 h 743306"/>
                <a:gd name="connsiteX222" fmla="*/ 406590 w 729935"/>
                <a:gd name="connsiteY222" fmla="*/ 33760 h 743306"/>
                <a:gd name="connsiteX223" fmla="*/ 408719 w 729935"/>
                <a:gd name="connsiteY223" fmla="*/ 36436 h 743306"/>
                <a:gd name="connsiteX224" fmla="*/ 411407 w 729935"/>
                <a:gd name="connsiteY224" fmla="*/ 36944 h 743306"/>
                <a:gd name="connsiteX225" fmla="*/ 414681 w 729935"/>
                <a:gd name="connsiteY225" fmla="*/ 33867 h 743306"/>
                <a:gd name="connsiteX226" fmla="*/ 420376 w 729935"/>
                <a:gd name="connsiteY226" fmla="*/ 29400 h 743306"/>
                <a:gd name="connsiteX227" fmla="*/ 427402 w 729935"/>
                <a:gd name="connsiteY227" fmla="*/ 24531 h 743306"/>
                <a:gd name="connsiteX228" fmla="*/ 432618 w 729935"/>
                <a:gd name="connsiteY228" fmla="*/ 20064 h 743306"/>
                <a:gd name="connsiteX229" fmla="*/ 435625 w 729935"/>
                <a:gd name="connsiteY229" fmla="*/ 18379 h 743306"/>
                <a:gd name="connsiteX230" fmla="*/ 440335 w 729935"/>
                <a:gd name="connsiteY230" fmla="*/ 18619 h 743306"/>
                <a:gd name="connsiteX231" fmla="*/ 444939 w 729935"/>
                <a:gd name="connsiteY231" fmla="*/ 19396 h 74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729935" h="743306">
                  <a:moveTo>
                    <a:pt x="447521" y="21539"/>
                  </a:moveTo>
                  <a:lnTo>
                    <a:pt x="447521" y="22236"/>
                  </a:lnTo>
                  <a:lnTo>
                    <a:pt x="449996" y="28897"/>
                  </a:lnTo>
                  <a:lnTo>
                    <a:pt x="456143" y="53642"/>
                  </a:lnTo>
                  <a:lnTo>
                    <a:pt x="459656" y="56771"/>
                  </a:lnTo>
                  <a:lnTo>
                    <a:pt x="463648" y="59393"/>
                  </a:lnTo>
                  <a:lnTo>
                    <a:pt x="466469" y="63058"/>
                  </a:lnTo>
                  <a:lnTo>
                    <a:pt x="467587" y="66750"/>
                  </a:lnTo>
                  <a:lnTo>
                    <a:pt x="467241" y="72474"/>
                  </a:lnTo>
                  <a:lnTo>
                    <a:pt x="467374" y="79109"/>
                  </a:lnTo>
                  <a:lnTo>
                    <a:pt x="469024" y="84191"/>
                  </a:lnTo>
                  <a:lnTo>
                    <a:pt x="471312" y="88043"/>
                  </a:lnTo>
                  <a:lnTo>
                    <a:pt x="473442" y="89970"/>
                  </a:lnTo>
                  <a:lnTo>
                    <a:pt x="476635" y="90156"/>
                  </a:lnTo>
                  <a:lnTo>
                    <a:pt x="480468" y="91093"/>
                  </a:lnTo>
                  <a:lnTo>
                    <a:pt x="483049" y="94918"/>
                  </a:lnTo>
                  <a:lnTo>
                    <a:pt x="491272" y="122820"/>
                  </a:lnTo>
                  <a:lnTo>
                    <a:pt x="492044" y="126458"/>
                  </a:lnTo>
                  <a:lnTo>
                    <a:pt x="495504" y="127634"/>
                  </a:lnTo>
                  <a:lnTo>
                    <a:pt x="501172" y="127099"/>
                  </a:lnTo>
                  <a:lnTo>
                    <a:pt x="507000" y="129988"/>
                  </a:lnTo>
                  <a:lnTo>
                    <a:pt x="513228" y="134482"/>
                  </a:lnTo>
                  <a:lnTo>
                    <a:pt x="519082" y="142963"/>
                  </a:lnTo>
                  <a:lnTo>
                    <a:pt x="523021" y="144325"/>
                  </a:lnTo>
                  <a:lnTo>
                    <a:pt x="535369" y="143069"/>
                  </a:lnTo>
                  <a:lnTo>
                    <a:pt x="552242" y="144432"/>
                  </a:lnTo>
                  <a:lnTo>
                    <a:pt x="560146" y="148792"/>
                  </a:lnTo>
                  <a:lnTo>
                    <a:pt x="559348" y="151494"/>
                  </a:lnTo>
                  <a:lnTo>
                    <a:pt x="553254" y="154490"/>
                  </a:lnTo>
                  <a:lnTo>
                    <a:pt x="542529" y="158021"/>
                  </a:lnTo>
                  <a:lnTo>
                    <a:pt x="539362" y="163986"/>
                  </a:lnTo>
                  <a:lnTo>
                    <a:pt x="537578" y="171717"/>
                  </a:lnTo>
                  <a:lnTo>
                    <a:pt x="537898" y="176051"/>
                  </a:lnTo>
                  <a:lnTo>
                    <a:pt x="540532" y="180813"/>
                  </a:lnTo>
                  <a:lnTo>
                    <a:pt x="548091" y="190283"/>
                  </a:lnTo>
                  <a:lnTo>
                    <a:pt x="548516" y="193707"/>
                  </a:lnTo>
                  <a:lnTo>
                    <a:pt x="549874" y="198468"/>
                  </a:lnTo>
                  <a:lnTo>
                    <a:pt x="551284" y="201732"/>
                  </a:lnTo>
                  <a:lnTo>
                    <a:pt x="549714" y="208019"/>
                  </a:lnTo>
                  <a:lnTo>
                    <a:pt x="542848" y="212379"/>
                  </a:lnTo>
                  <a:lnTo>
                    <a:pt x="533826" y="217087"/>
                  </a:lnTo>
                  <a:lnTo>
                    <a:pt x="515703" y="238060"/>
                  </a:lnTo>
                  <a:lnTo>
                    <a:pt x="514345" y="242581"/>
                  </a:lnTo>
                  <a:lnTo>
                    <a:pt x="514452" y="254940"/>
                  </a:lnTo>
                  <a:lnTo>
                    <a:pt x="512642" y="258471"/>
                  </a:lnTo>
                  <a:lnTo>
                    <a:pt x="506920" y="258418"/>
                  </a:lnTo>
                  <a:lnTo>
                    <a:pt x="502449" y="257774"/>
                  </a:lnTo>
                  <a:lnTo>
                    <a:pt x="502210" y="262081"/>
                  </a:lnTo>
                  <a:lnTo>
                    <a:pt x="499362" y="267858"/>
                  </a:lnTo>
                  <a:lnTo>
                    <a:pt x="497739" y="272861"/>
                  </a:lnTo>
                  <a:lnTo>
                    <a:pt x="504392" y="284658"/>
                  </a:lnTo>
                  <a:lnTo>
                    <a:pt x="505590" y="290918"/>
                  </a:lnTo>
                  <a:lnTo>
                    <a:pt x="504525" y="296616"/>
                  </a:lnTo>
                  <a:lnTo>
                    <a:pt x="498351" y="306406"/>
                  </a:lnTo>
                  <a:lnTo>
                    <a:pt x="494705" y="312988"/>
                  </a:lnTo>
                  <a:lnTo>
                    <a:pt x="495583" y="314459"/>
                  </a:lnTo>
                  <a:lnTo>
                    <a:pt x="500400" y="317081"/>
                  </a:lnTo>
                  <a:lnTo>
                    <a:pt x="515357" y="338563"/>
                  </a:lnTo>
                  <a:lnTo>
                    <a:pt x="520174" y="346105"/>
                  </a:lnTo>
                  <a:lnTo>
                    <a:pt x="526508" y="344125"/>
                  </a:lnTo>
                  <a:lnTo>
                    <a:pt x="528876" y="344258"/>
                  </a:lnTo>
                  <a:lnTo>
                    <a:pt x="530713" y="345461"/>
                  </a:lnTo>
                  <a:lnTo>
                    <a:pt x="531857" y="348002"/>
                  </a:lnTo>
                  <a:lnTo>
                    <a:pt x="531857" y="351214"/>
                  </a:lnTo>
                  <a:lnTo>
                    <a:pt x="530260" y="356029"/>
                  </a:lnTo>
                  <a:lnTo>
                    <a:pt x="538324" y="357982"/>
                  </a:lnTo>
                  <a:lnTo>
                    <a:pt x="541224" y="362850"/>
                  </a:lnTo>
                  <a:lnTo>
                    <a:pt x="550619" y="379491"/>
                  </a:lnTo>
                  <a:lnTo>
                    <a:pt x="550273" y="384438"/>
                  </a:lnTo>
                  <a:lnTo>
                    <a:pt x="545775" y="392278"/>
                  </a:lnTo>
                  <a:lnTo>
                    <a:pt x="545722" y="397467"/>
                  </a:lnTo>
                  <a:lnTo>
                    <a:pt x="546680" y="402122"/>
                  </a:lnTo>
                  <a:lnTo>
                    <a:pt x="548144" y="403753"/>
                  </a:lnTo>
                  <a:lnTo>
                    <a:pt x="562009" y="404424"/>
                  </a:lnTo>
                  <a:lnTo>
                    <a:pt x="567890" y="406295"/>
                  </a:lnTo>
                  <a:lnTo>
                    <a:pt x="582288" y="414747"/>
                  </a:lnTo>
                  <a:lnTo>
                    <a:pt x="598682" y="427721"/>
                  </a:lnTo>
                  <a:lnTo>
                    <a:pt x="612068" y="438342"/>
                  </a:lnTo>
                  <a:lnTo>
                    <a:pt x="623485" y="447356"/>
                  </a:lnTo>
                  <a:lnTo>
                    <a:pt x="635727" y="446714"/>
                  </a:lnTo>
                  <a:lnTo>
                    <a:pt x="639053" y="448346"/>
                  </a:lnTo>
                  <a:lnTo>
                    <a:pt x="642140" y="451156"/>
                  </a:lnTo>
                  <a:lnTo>
                    <a:pt x="645653" y="458565"/>
                  </a:lnTo>
                  <a:lnTo>
                    <a:pt x="652652" y="475286"/>
                  </a:lnTo>
                  <a:lnTo>
                    <a:pt x="658614" y="480821"/>
                  </a:lnTo>
                  <a:lnTo>
                    <a:pt x="667795" y="494170"/>
                  </a:lnTo>
                  <a:lnTo>
                    <a:pt x="676417" y="506665"/>
                  </a:lnTo>
                  <a:lnTo>
                    <a:pt x="670749" y="523623"/>
                  </a:lnTo>
                  <a:lnTo>
                    <a:pt x="665187" y="541227"/>
                  </a:lnTo>
                  <a:lnTo>
                    <a:pt x="665187" y="563859"/>
                  </a:lnTo>
                  <a:lnTo>
                    <a:pt x="665187" y="576002"/>
                  </a:lnTo>
                  <a:lnTo>
                    <a:pt x="676897" y="576510"/>
                  </a:lnTo>
                  <a:lnTo>
                    <a:pt x="689910" y="577099"/>
                  </a:lnTo>
                  <a:lnTo>
                    <a:pt x="690017" y="591571"/>
                  </a:lnTo>
                  <a:lnTo>
                    <a:pt x="690123" y="606096"/>
                  </a:lnTo>
                  <a:lnTo>
                    <a:pt x="690229" y="622628"/>
                  </a:lnTo>
                  <a:lnTo>
                    <a:pt x="694062" y="623325"/>
                  </a:lnTo>
                  <a:lnTo>
                    <a:pt x="700130" y="626883"/>
                  </a:lnTo>
                  <a:lnTo>
                    <a:pt x="702737" y="632235"/>
                  </a:lnTo>
                  <a:lnTo>
                    <a:pt x="705984" y="635149"/>
                  </a:lnTo>
                  <a:lnTo>
                    <a:pt x="709950" y="635631"/>
                  </a:lnTo>
                  <a:lnTo>
                    <a:pt x="713835" y="638252"/>
                  </a:lnTo>
                  <a:lnTo>
                    <a:pt x="717694" y="643042"/>
                  </a:lnTo>
                  <a:lnTo>
                    <a:pt x="719104" y="646627"/>
                  </a:lnTo>
                  <a:lnTo>
                    <a:pt x="718066" y="649115"/>
                  </a:lnTo>
                  <a:lnTo>
                    <a:pt x="718892" y="653448"/>
                  </a:lnTo>
                  <a:lnTo>
                    <a:pt x="721579" y="659654"/>
                  </a:lnTo>
                  <a:lnTo>
                    <a:pt x="724853" y="662571"/>
                  </a:lnTo>
                  <a:lnTo>
                    <a:pt x="729936" y="666156"/>
                  </a:lnTo>
                  <a:lnTo>
                    <a:pt x="723043" y="668215"/>
                  </a:lnTo>
                  <a:lnTo>
                    <a:pt x="715591" y="666637"/>
                  </a:lnTo>
                  <a:lnTo>
                    <a:pt x="699704" y="659388"/>
                  </a:lnTo>
                  <a:lnTo>
                    <a:pt x="694541" y="659175"/>
                  </a:lnTo>
                  <a:lnTo>
                    <a:pt x="687808" y="661930"/>
                  </a:lnTo>
                  <a:lnTo>
                    <a:pt x="687515" y="664391"/>
                  </a:lnTo>
                  <a:lnTo>
                    <a:pt x="670722" y="656285"/>
                  </a:lnTo>
                  <a:lnTo>
                    <a:pt x="664681" y="654654"/>
                  </a:lnTo>
                  <a:lnTo>
                    <a:pt x="662499" y="654494"/>
                  </a:lnTo>
                  <a:lnTo>
                    <a:pt x="652865" y="654574"/>
                  </a:lnTo>
                  <a:lnTo>
                    <a:pt x="639160" y="656045"/>
                  </a:lnTo>
                  <a:lnTo>
                    <a:pt x="631096" y="659337"/>
                  </a:lnTo>
                  <a:lnTo>
                    <a:pt x="625507" y="662813"/>
                  </a:lnTo>
                  <a:lnTo>
                    <a:pt x="622952" y="666238"/>
                  </a:lnTo>
                  <a:lnTo>
                    <a:pt x="622047" y="668082"/>
                  </a:lnTo>
                  <a:lnTo>
                    <a:pt x="617683" y="678169"/>
                  </a:lnTo>
                  <a:lnTo>
                    <a:pt x="612626" y="691089"/>
                  </a:lnTo>
                  <a:lnTo>
                    <a:pt x="607384" y="702698"/>
                  </a:lnTo>
                  <a:lnTo>
                    <a:pt x="597191" y="719017"/>
                  </a:lnTo>
                  <a:lnTo>
                    <a:pt x="591549" y="726535"/>
                  </a:lnTo>
                  <a:lnTo>
                    <a:pt x="579440" y="740498"/>
                  </a:lnTo>
                  <a:lnTo>
                    <a:pt x="566347" y="743306"/>
                  </a:lnTo>
                  <a:lnTo>
                    <a:pt x="535982" y="740552"/>
                  </a:lnTo>
                  <a:lnTo>
                    <a:pt x="502317" y="737475"/>
                  </a:lnTo>
                  <a:lnTo>
                    <a:pt x="468811" y="734452"/>
                  </a:lnTo>
                  <a:lnTo>
                    <a:pt x="443875" y="732177"/>
                  </a:lnTo>
                  <a:lnTo>
                    <a:pt x="441959" y="731426"/>
                  </a:lnTo>
                  <a:lnTo>
                    <a:pt x="417289" y="711469"/>
                  </a:lnTo>
                  <a:lnTo>
                    <a:pt x="397808" y="695661"/>
                  </a:lnTo>
                  <a:lnTo>
                    <a:pt x="373457" y="675891"/>
                  </a:lnTo>
                  <a:lnTo>
                    <a:pt x="348601" y="655641"/>
                  </a:lnTo>
                  <a:lnTo>
                    <a:pt x="323372" y="635069"/>
                  </a:lnTo>
                  <a:lnTo>
                    <a:pt x="305036" y="620089"/>
                  </a:lnTo>
                  <a:lnTo>
                    <a:pt x="282787" y="600773"/>
                  </a:lnTo>
                  <a:lnTo>
                    <a:pt x="262535" y="583145"/>
                  </a:lnTo>
                  <a:lnTo>
                    <a:pt x="246541" y="569181"/>
                  </a:lnTo>
                  <a:lnTo>
                    <a:pt x="226022" y="556982"/>
                  </a:lnTo>
                  <a:lnTo>
                    <a:pt x="210001" y="547407"/>
                  </a:lnTo>
                  <a:lnTo>
                    <a:pt x="186636" y="533470"/>
                  </a:lnTo>
                  <a:lnTo>
                    <a:pt x="167980" y="522313"/>
                  </a:lnTo>
                  <a:lnTo>
                    <a:pt x="151986" y="512738"/>
                  </a:lnTo>
                  <a:lnTo>
                    <a:pt x="127369" y="497971"/>
                  </a:lnTo>
                  <a:lnTo>
                    <a:pt x="119199" y="493957"/>
                  </a:lnTo>
                  <a:lnTo>
                    <a:pt x="93677" y="489008"/>
                  </a:lnTo>
                  <a:lnTo>
                    <a:pt x="69486" y="484835"/>
                  </a:lnTo>
                  <a:lnTo>
                    <a:pt x="44443" y="480502"/>
                  </a:lnTo>
                  <a:lnTo>
                    <a:pt x="27784" y="477612"/>
                  </a:lnTo>
                  <a:lnTo>
                    <a:pt x="38775" y="467073"/>
                  </a:lnTo>
                  <a:lnTo>
                    <a:pt x="35395" y="457604"/>
                  </a:lnTo>
                  <a:lnTo>
                    <a:pt x="27384" y="459342"/>
                  </a:lnTo>
                  <a:lnTo>
                    <a:pt x="20013" y="461586"/>
                  </a:lnTo>
                  <a:lnTo>
                    <a:pt x="15542" y="446848"/>
                  </a:lnTo>
                  <a:lnTo>
                    <a:pt x="21237" y="445001"/>
                  </a:lnTo>
                  <a:lnTo>
                    <a:pt x="15967" y="425712"/>
                  </a:lnTo>
                  <a:lnTo>
                    <a:pt x="10565" y="405811"/>
                  </a:lnTo>
                  <a:lnTo>
                    <a:pt x="5349" y="386522"/>
                  </a:lnTo>
                  <a:lnTo>
                    <a:pt x="0" y="366754"/>
                  </a:lnTo>
                  <a:lnTo>
                    <a:pt x="21157" y="354046"/>
                  </a:lnTo>
                  <a:lnTo>
                    <a:pt x="36965" y="344551"/>
                  </a:lnTo>
                  <a:lnTo>
                    <a:pt x="59080" y="331228"/>
                  </a:lnTo>
                  <a:lnTo>
                    <a:pt x="80397" y="318361"/>
                  </a:lnTo>
                  <a:lnTo>
                    <a:pt x="100703" y="306082"/>
                  </a:lnTo>
                  <a:lnTo>
                    <a:pt x="123084" y="292520"/>
                  </a:lnTo>
                  <a:lnTo>
                    <a:pt x="143097" y="280374"/>
                  </a:lnTo>
                  <a:lnTo>
                    <a:pt x="161433" y="275426"/>
                  </a:lnTo>
                  <a:lnTo>
                    <a:pt x="165318" y="271600"/>
                  </a:lnTo>
                  <a:lnTo>
                    <a:pt x="173675" y="254961"/>
                  </a:lnTo>
                  <a:lnTo>
                    <a:pt x="180834" y="240730"/>
                  </a:lnTo>
                  <a:lnTo>
                    <a:pt x="181180" y="237439"/>
                  </a:lnTo>
                  <a:lnTo>
                    <a:pt x="181206" y="217189"/>
                  </a:lnTo>
                  <a:lnTo>
                    <a:pt x="182457" y="193354"/>
                  </a:lnTo>
                  <a:lnTo>
                    <a:pt x="184826" y="180593"/>
                  </a:lnTo>
                  <a:lnTo>
                    <a:pt x="188951" y="169278"/>
                  </a:lnTo>
                  <a:lnTo>
                    <a:pt x="192730" y="161012"/>
                  </a:lnTo>
                  <a:lnTo>
                    <a:pt x="193129" y="153281"/>
                  </a:lnTo>
                  <a:lnTo>
                    <a:pt x="192623" y="145416"/>
                  </a:lnTo>
                  <a:lnTo>
                    <a:pt x="188711" y="133512"/>
                  </a:lnTo>
                  <a:lnTo>
                    <a:pt x="184640" y="121073"/>
                  </a:lnTo>
                  <a:lnTo>
                    <a:pt x="185092" y="109088"/>
                  </a:lnTo>
                  <a:lnTo>
                    <a:pt x="185837" y="102668"/>
                  </a:lnTo>
                  <a:lnTo>
                    <a:pt x="188392" y="92369"/>
                  </a:lnTo>
                  <a:lnTo>
                    <a:pt x="192756" y="84825"/>
                  </a:lnTo>
                  <a:lnTo>
                    <a:pt x="197440" y="80171"/>
                  </a:lnTo>
                  <a:lnTo>
                    <a:pt x="214845" y="75355"/>
                  </a:lnTo>
                  <a:lnTo>
                    <a:pt x="225197" y="72493"/>
                  </a:lnTo>
                  <a:lnTo>
                    <a:pt x="239036" y="59117"/>
                  </a:lnTo>
                  <a:lnTo>
                    <a:pt x="247260" y="51145"/>
                  </a:lnTo>
                  <a:lnTo>
                    <a:pt x="258703" y="38519"/>
                  </a:lnTo>
                  <a:lnTo>
                    <a:pt x="267139" y="29210"/>
                  </a:lnTo>
                  <a:lnTo>
                    <a:pt x="267805" y="25973"/>
                  </a:lnTo>
                  <a:lnTo>
                    <a:pt x="267805" y="24717"/>
                  </a:lnTo>
                  <a:lnTo>
                    <a:pt x="275043" y="22816"/>
                  </a:lnTo>
                  <a:lnTo>
                    <a:pt x="288429" y="11501"/>
                  </a:lnTo>
                  <a:lnTo>
                    <a:pt x="296333" y="934"/>
                  </a:lnTo>
                  <a:lnTo>
                    <a:pt x="298835" y="0"/>
                  </a:lnTo>
                  <a:lnTo>
                    <a:pt x="305888" y="3451"/>
                  </a:lnTo>
                  <a:lnTo>
                    <a:pt x="310944" y="4414"/>
                  </a:lnTo>
                  <a:lnTo>
                    <a:pt x="322574" y="402"/>
                  </a:lnTo>
                  <a:lnTo>
                    <a:pt x="329493" y="2515"/>
                  </a:lnTo>
                  <a:lnTo>
                    <a:pt x="335321" y="5190"/>
                  </a:lnTo>
                  <a:lnTo>
                    <a:pt x="338568" y="5376"/>
                  </a:lnTo>
                  <a:lnTo>
                    <a:pt x="354190" y="11957"/>
                  </a:lnTo>
                  <a:lnTo>
                    <a:pt x="358102" y="12761"/>
                  </a:lnTo>
                  <a:lnTo>
                    <a:pt x="366139" y="13564"/>
                  </a:lnTo>
                  <a:lnTo>
                    <a:pt x="378141" y="13940"/>
                  </a:lnTo>
                  <a:lnTo>
                    <a:pt x="385886" y="9633"/>
                  </a:lnTo>
                  <a:lnTo>
                    <a:pt x="391341" y="5486"/>
                  </a:lnTo>
                  <a:lnTo>
                    <a:pt x="395173" y="5593"/>
                  </a:lnTo>
                  <a:lnTo>
                    <a:pt x="398899" y="6583"/>
                  </a:lnTo>
                  <a:lnTo>
                    <a:pt x="402039" y="8347"/>
                  </a:lnTo>
                  <a:lnTo>
                    <a:pt x="404674" y="11450"/>
                  </a:lnTo>
                  <a:lnTo>
                    <a:pt x="405925" y="15891"/>
                  </a:lnTo>
                  <a:lnTo>
                    <a:pt x="405419" y="30042"/>
                  </a:lnTo>
                  <a:lnTo>
                    <a:pt x="406590" y="33760"/>
                  </a:lnTo>
                  <a:lnTo>
                    <a:pt x="408719" y="36436"/>
                  </a:lnTo>
                  <a:lnTo>
                    <a:pt x="411407" y="36944"/>
                  </a:lnTo>
                  <a:lnTo>
                    <a:pt x="414681" y="33867"/>
                  </a:lnTo>
                  <a:lnTo>
                    <a:pt x="420376" y="29400"/>
                  </a:lnTo>
                  <a:lnTo>
                    <a:pt x="427402" y="24531"/>
                  </a:lnTo>
                  <a:lnTo>
                    <a:pt x="432618" y="20064"/>
                  </a:lnTo>
                  <a:lnTo>
                    <a:pt x="435625" y="18379"/>
                  </a:lnTo>
                  <a:lnTo>
                    <a:pt x="440335" y="18619"/>
                  </a:lnTo>
                  <a:lnTo>
                    <a:pt x="444939" y="1939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819338-1B9D-C7C2-2B46-EB5538F76E39}"/>
                </a:ext>
              </a:extLst>
            </p:cNvPr>
            <p:cNvSpPr/>
            <p:nvPr/>
          </p:nvSpPr>
          <p:spPr>
            <a:xfrm>
              <a:off x="7336822" y="1855214"/>
              <a:ext cx="402620" cy="489496"/>
            </a:xfrm>
            <a:custGeom>
              <a:avLst/>
              <a:gdLst>
                <a:gd name="connsiteX0" fmla="*/ 313286 w 324276"/>
                <a:gd name="connsiteY0" fmla="*/ 110856 h 365683"/>
                <a:gd name="connsiteX1" fmla="*/ 302215 w 324276"/>
                <a:gd name="connsiteY1" fmla="*/ 121155 h 365683"/>
                <a:gd name="connsiteX2" fmla="*/ 299607 w 324276"/>
                <a:gd name="connsiteY2" fmla="*/ 122278 h 365683"/>
                <a:gd name="connsiteX3" fmla="*/ 285209 w 324276"/>
                <a:gd name="connsiteY3" fmla="*/ 126531 h 365683"/>
                <a:gd name="connsiteX4" fmla="*/ 255775 w 324276"/>
                <a:gd name="connsiteY4" fmla="*/ 135252 h 365683"/>
                <a:gd name="connsiteX5" fmla="*/ 236055 w 324276"/>
                <a:gd name="connsiteY5" fmla="*/ 141082 h 365683"/>
                <a:gd name="connsiteX6" fmla="*/ 210827 w 324276"/>
                <a:gd name="connsiteY6" fmla="*/ 148521 h 365683"/>
                <a:gd name="connsiteX7" fmla="*/ 189882 w 324276"/>
                <a:gd name="connsiteY7" fmla="*/ 154727 h 365683"/>
                <a:gd name="connsiteX8" fmla="*/ 169151 w 324276"/>
                <a:gd name="connsiteY8" fmla="*/ 160826 h 365683"/>
                <a:gd name="connsiteX9" fmla="*/ 149936 w 324276"/>
                <a:gd name="connsiteY9" fmla="*/ 166498 h 365683"/>
                <a:gd name="connsiteX10" fmla="*/ 160901 w 324276"/>
                <a:gd name="connsiteY10" fmla="*/ 178428 h 365683"/>
                <a:gd name="connsiteX11" fmla="*/ 177640 w 324276"/>
                <a:gd name="connsiteY11" fmla="*/ 196645 h 365683"/>
                <a:gd name="connsiteX12" fmla="*/ 188817 w 324276"/>
                <a:gd name="connsiteY12" fmla="*/ 208764 h 365683"/>
                <a:gd name="connsiteX13" fmla="*/ 201991 w 324276"/>
                <a:gd name="connsiteY13" fmla="*/ 224333 h 365683"/>
                <a:gd name="connsiteX14" fmla="*/ 213754 w 324276"/>
                <a:gd name="connsiteY14" fmla="*/ 238216 h 365683"/>
                <a:gd name="connsiteX15" fmla="*/ 226235 w 324276"/>
                <a:gd name="connsiteY15" fmla="*/ 252901 h 365683"/>
                <a:gd name="connsiteX16" fmla="*/ 217480 w 324276"/>
                <a:gd name="connsiteY16" fmla="*/ 257878 h 365683"/>
                <a:gd name="connsiteX17" fmla="*/ 203055 w 324276"/>
                <a:gd name="connsiteY17" fmla="*/ 266064 h 365683"/>
                <a:gd name="connsiteX18" fmla="*/ 201592 w 324276"/>
                <a:gd name="connsiteY18" fmla="*/ 267562 h 365683"/>
                <a:gd name="connsiteX19" fmla="*/ 200341 w 324276"/>
                <a:gd name="connsiteY19" fmla="*/ 269087 h 365683"/>
                <a:gd name="connsiteX20" fmla="*/ 194380 w 324276"/>
                <a:gd name="connsiteY20" fmla="*/ 283666 h 365683"/>
                <a:gd name="connsiteX21" fmla="*/ 189696 w 324276"/>
                <a:gd name="connsiteY21" fmla="*/ 295141 h 365683"/>
                <a:gd name="connsiteX22" fmla="*/ 188072 w 324276"/>
                <a:gd name="connsiteY22" fmla="*/ 296557 h 365683"/>
                <a:gd name="connsiteX23" fmla="*/ 167953 w 324276"/>
                <a:gd name="connsiteY23" fmla="*/ 300786 h 365683"/>
                <a:gd name="connsiteX24" fmla="*/ 147594 w 324276"/>
                <a:gd name="connsiteY24" fmla="*/ 305012 h 365683"/>
                <a:gd name="connsiteX25" fmla="*/ 134767 w 324276"/>
                <a:gd name="connsiteY25" fmla="*/ 307713 h 365683"/>
                <a:gd name="connsiteX26" fmla="*/ 130908 w 324276"/>
                <a:gd name="connsiteY26" fmla="*/ 310657 h 365683"/>
                <a:gd name="connsiteX27" fmla="*/ 122552 w 324276"/>
                <a:gd name="connsiteY27" fmla="*/ 324916 h 365683"/>
                <a:gd name="connsiteX28" fmla="*/ 113903 w 324276"/>
                <a:gd name="connsiteY28" fmla="*/ 339574 h 365683"/>
                <a:gd name="connsiteX29" fmla="*/ 99478 w 324276"/>
                <a:gd name="connsiteY29" fmla="*/ 351558 h 365683"/>
                <a:gd name="connsiteX30" fmla="*/ 83457 w 324276"/>
                <a:gd name="connsiteY30" fmla="*/ 364827 h 365683"/>
                <a:gd name="connsiteX31" fmla="*/ 79492 w 324276"/>
                <a:gd name="connsiteY31" fmla="*/ 365684 h 365683"/>
                <a:gd name="connsiteX32" fmla="*/ 67916 w 324276"/>
                <a:gd name="connsiteY32" fmla="*/ 363651 h 365683"/>
                <a:gd name="connsiteX33" fmla="*/ 48116 w 324276"/>
                <a:gd name="connsiteY33" fmla="*/ 360172 h 365683"/>
                <a:gd name="connsiteX34" fmla="*/ 28981 w 324276"/>
                <a:gd name="connsiteY34" fmla="*/ 356803 h 365683"/>
                <a:gd name="connsiteX35" fmla="*/ 15888 w 324276"/>
                <a:gd name="connsiteY35" fmla="*/ 354528 h 365683"/>
                <a:gd name="connsiteX36" fmla="*/ 0 w 324276"/>
                <a:gd name="connsiteY36" fmla="*/ 351717 h 365683"/>
                <a:gd name="connsiteX37" fmla="*/ 2315 w 324276"/>
                <a:gd name="connsiteY37" fmla="*/ 340508 h 365683"/>
                <a:gd name="connsiteX38" fmla="*/ 1676 w 324276"/>
                <a:gd name="connsiteY38" fmla="*/ 334438 h 365683"/>
                <a:gd name="connsiteX39" fmla="*/ 5455 w 324276"/>
                <a:gd name="connsiteY39" fmla="*/ 314481 h 365683"/>
                <a:gd name="connsiteX40" fmla="*/ 7664 w 324276"/>
                <a:gd name="connsiteY40" fmla="*/ 305039 h 365683"/>
                <a:gd name="connsiteX41" fmla="*/ 8755 w 324276"/>
                <a:gd name="connsiteY41" fmla="*/ 298055 h 365683"/>
                <a:gd name="connsiteX42" fmla="*/ 14238 w 324276"/>
                <a:gd name="connsiteY42" fmla="*/ 283905 h 365683"/>
                <a:gd name="connsiteX43" fmla="*/ 13572 w 324276"/>
                <a:gd name="connsiteY43" fmla="*/ 279275 h 365683"/>
                <a:gd name="connsiteX44" fmla="*/ 14717 w 324276"/>
                <a:gd name="connsiteY44" fmla="*/ 262932 h 365683"/>
                <a:gd name="connsiteX45" fmla="*/ 14158 w 324276"/>
                <a:gd name="connsiteY45" fmla="*/ 259776 h 365683"/>
                <a:gd name="connsiteX46" fmla="*/ 16659 w 324276"/>
                <a:gd name="connsiteY46" fmla="*/ 250839 h 365683"/>
                <a:gd name="connsiteX47" fmla="*/ 21343 w 324276"/>
                <a:gd name="connsiteY47" fmla="*/ 237865 h 365683"/>
                <a:gd name="connsiteX48" fmla="*/ 25921 w 324276"/>
                <a:gd name="connsiteY48" fmla="*/ 226659 h 365683"/>
                <a:gd name="connsiteX49" fmla="*/ 27571 w 324276"/>
                <a:gd name="connsiteY49" fmla="*/ 221629 h 365683"/>
                <a:gd name="connsiteX50" fmla="*/ 32254 w 324276"/>
                <a:gd name="connsiteY50" fmla="*/ 210981 h 365683"/>
                <a:gd name="connsiteX51" fmla="*/ 36486 w 324276"/>
                <a:gd name="connsiteY51" fmla="*/ 197901 h 365683"/>
                <a:gd name="connsiteX52" fmla="*/ 34250 w 324276"/>
                <a:gd name="connsiteY52" fmla="*/ 190731 h 365683"/>
                <a:gd name="connsiteX53" fmla="*/ 33585 w 324276"/>
                <a:gd name="connsiteY53" fmla="*/ 189342 h 365683"/>
                <a:gd name="connsiteX54" fmla="*/ 35288 w 324276"/>
                <a:gd name="connsiteY54" fmla="*/ 181103 h 365683"/>
                <a:gd name="connsiteX55" fmla="*/ 35235 w 324276"/>
                <a:gd name="connsiteY55" fmla="*/ 181050 h 365683"/>
                <a:gd name="connsiteX56" fmla="*/ 37311 w 324276"/>
                <a:gd name="connsiteY56" fmla="*/ 167567 h 365683"/>
                <a:gd name="connsiteX57" fmla="*/ 38429 w 324276"/>
                <a:gd name="connsiteY57" fmla="*/ 160289 h 365683"/>
                <a:gd name="connsiteX58" fmla="*/ 40957 w 324276"/>
                <a:gd name="connsiteY58" fmla="*/ 150634 h 365683"/>
                <a:gd name="connsiteX59" fmla="*/ 45428 w 324276"/>
                <a:gd name="connsiteY59" fmla="*/ 142448 h 365683"/>
                <a:gd name="connsiteX60" fmla="*/ 43352 w 324276"/>
                <a:gd name="connsiteY60" fmla="*/ 123159 h 365683"/>
                <a:gd name="connsiteX61" fmla="*/ 43592 w 324276"/>
                <a:gd name="connsiteY61" fmla="*/ 112727 h 365683"/>
                <a:gd name="connsiteX62" fmla="*/ 46386 w 324276"/>
                <a:gd name="connsiteY62" fmla="*/ 100849 h 365683"/>
                <a:gd name="connsiteX63" fmla="*/ 44843 w 324276"/>
                <a:gd name="connsiteY63" fmla="*/ 86912 h 365683"/>
                <a:gd name="connsiteX64" fmla="*/ 46146 w 324276"/>
                <a:gd name="connsiteY64" fmla="*/ 67008 h 365683"/>
                <a:gd name="connsiteX65" fmla="*/ 46439 w 324276"/>
                <a:gd name="connsiteY65" fmla="*/ 65161 h 365683"/>
                <a:gd name="connsiteX66" fmla="*/ 48063 w 324276"/>
                <a:gd name="connsiteY66" fmla="*/ 62753 h 365683"/>
                <a:gd name="connsiteX67" fmla="*/ 49313 w 324276"/>
                <a:gd name="connsiteY67" fmla="*/ 61497 h 365683"/>
                <a:gd name="connsiteX68" fmla="*/ 58521 w 324276"/>
                <a:gd name="connsiteY68" fmla="*/ 57351 h 365683"/>
                <a:gd name="connsiteX69" fmla="*/ 62460 w 324276"/>
                <a:gd name="connsiteY69" fmla="*/ 56816 h 365683"/>
                <a:gd name="connsiteX70" fmla="*/ 70497 w 324276"/>
                <a:gd name="connsiteY70" fmla="*/ 58689 h 365683"/>
                <a:gd name="connsiteX71" fmla="*/ 75101 w 324276"/>
                <a:gd name="connsiteY71" fmla="*/ 62862 h 365683"/>
                <a:gd name="connsiteX72" fmla="*/ 82792 w 324276"/>
                <a:gd name="connsiteY72" fmla="*/ 74660 h 365683"/>
                <a:gd name="connsiteX73" fmla="*/ 94768 w 324276"/>
                <a:gd name="connsiteY73" fmla="*/ 78085 h 365683"/>
                <a:gd name="connsiteX74" fmla="*/ 99585 w 324276"/>
                <a:gd name="connsiteY74" fmla="*/ 81427 h 365683"/>
                <a:gd name="connsiteX75" fmla="*/ 106132 w 324276"/>
                <a:gd name="connsiteY75" fmla="*/ 87660 h 365683"/>
                <a:gd name="connsiteX76" fmla="*/ 114142 w 324276"/>
                <a:gd name="connsiteY76" fmla="*/ 89935 h 365683"/>
                <a:gd name="connsiteX77" fmla="*/ 139478 w 324276"/>
                <a:gd name="connsiteY77" fmla="*/ 93815 h 365683"/>
                <a:gd name="connsiteX78" fmla="*/ 159677 w 324276"/>
                <a:gd name="connsiteY78" fmla="*/ 80709 h 365683"/>
                <a:gd name="connsiteX79" fmla="*/ 176762 w 324276"/>
                <a:gd name="connsiteY79" fmla="*/ 69606 h 365683"/>
                <a:gd name="connsiteX80" fmla="*/ 196163 w 324276"/>
                <a:gd name="connsiteY80" fmla="*/ 56978 h 365683"/>
                <a:gd name="connsiteX81" fmla="*/ 209363 w 324276"/>
                <a:gd name="connsiteY81" fmla="*/ 48366 h 365683"/>
                <a:gd name="connsiteX82" fmla="*/ 231877 w 324276"/>
                <a:gd name="connsiteY82" fmla="*/ 33678 h 365683"/>
                <a:gd name="connsiteX83" fmla="*/ 246727 w 324276"/>
                <a:gd name="connsiteY83" fmla="*/ 24396 h 365683"/>
                <a:gd name="connsiteX84" fmla="*/ 266234 w 324276"/>
                <a:gd name="connsiteY84" fmla="*/ 12117 h 365683"/>
                <a:gd name="connsiteX85" fmla="*/ 285502 w 324276"/>
                <a:gd name="connsiteY85" fmla="*/ 0 h 365683"/>
                <a:gd name="connsiteX86" fmla="*/ 290851 w 324276"/>
                <a:gd name="connsiteY86" fmla="*/ 19768 h 365683"/>
                <a:gd name="connsiteX87" fmla="*/ 296067 w 324276"/>
                <a:gd name="connsiteY87" fmla="*/ 39057 h 365683"/>
                <a:gd name="connsiteX88" fmla="*/ 301469 w 324276"/>
                <a:gd name="connsiteY88" fmla="*/ 58958 h 365683"/>
                <a:gd name="connsiteX89" fmla="*/ 306739 w 324276"/>
                <a:gd name="connsiteY89" fmla="*/ 78247 h 365683"/>
                <a:gd name="connsiteX90" fmla="*/ 301044 w 324276"/>
                <a:gd name="connsiteY90" fmla="*/ 80094 h 365683"/>
                <a:gd name="connsiteX91" fmla="*/ 305515 w 324276"/>
                <a:gd name="connsiteY91" fmla="*/ 94832 h 365683"/>
                <a:gd name="connsiteX92" fmla="*/ 312886 w 324276"/>
                <a:gd name="connsiteY92" fmla="*/ 92586 h 365683"/>
                <a:gd name="connsiteX93" fmla="*/ 320897 w 324276"/>
                <a:gd name="connsiteY93" fmla="*/ 90848 h 365683"/>
                <a:gd name="connsiteX94" fmla="*/ 324277 w 324276"/>
                <a:gd name="connsiteY94" fmla="*/ 100320 h 36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24276" h="365683">
                  <a:moveTo>
                    <a:pt x="313286" y="110856"/>
                  </a:moveTo>
                  <a:lnTo>
                    <a:pt x="302215" y="121155"/>
                  </a:lnTo>
                  <a:lnTo>
                    <a:pt x="299607" y="122278"/>
                  </a:lnTo>
                  <a:lnTo>
                    <a:pt x="285209" y="126531"/>
                  </a:lnTo>
                  <a:lnTo>
                    <a:pt x="255775" y="135252"/>
                  </a:lnTo>
                  <a:lnTo>
                    <a:pt x="236055" y="141082"/>
                  </a:lnTo>
                  <a:lnTo>
                    <a:pt x="210827" y="148521"/>
                  </a:lnTo>
                  <a:lnTo>
                    <a:pt x="189882" y="154727"/>
                  </a:lnTo>
                  <a:lnTo>
                    <a:pt x="169151" y="160826"/>
                  </a:lnTo>
                  <a:lnTo>
                    <a:pt x="149936" y="166498"/>
                  </a:lnTo>
                  <a:lnTo>
                    <a:pt x="160901" y="178428"/>
                  </a:lnTo>
                  <a:lnTo>
                    <a:pt x="177640" y="196645"/>
                  </a:lnTo>
                  <a:lnTo>
                    <a:pt x="188817" y="208764"/>
                  </a:lnTo>
                  <a:lnTo>
                    <a:pt x="201991" y="224333"/>
                  </a:lnTo>
                  <a:lnTo>
                    <a:pt x="213754" y="238216"/>
                  </a:lnTo>
                  <a:lnTo>
                    <a:pt x="226235" y="252901"/>
                  </a:lnTo>
                  <a:lnTo>
                    <a:pt x="217480" y="257878"/>
                  </a:lnTo>
                  <a:lnTo>
                    <a:pt x="203055" y="266064"/>
                  </a:lnTo>
                  <a:lnTo>
                    <a:pt x="201592" y="267562"/>
                  </a:lnTo>
                  <a:lnTo>
                    <a:pt x="200341" y="269087"/>
                  </a:lnTo>
                  <a:lnTo>
                    <a:pt x="194380" y="283666"/>
                  </a:lnTo>
                  <a:lnTo>
                    <a:pt x="189696" y="295141"/>
                  </a:lnTo>
                  <a:lnTo>
                    <a:pt x="188072" y="296557"/>
                  </a:lnTo>
                  <a:lnTo>
                    <a:pt x="167953" y="300786"/>
                  </a:lnTo>
                  <a:lnTo>
                    <a:pt x="147594" y="305012"/>
                  </a:lnTo>
                  <a:lnTo>
                    <a:pt x="134767" y="307713"/>
                  </a:lnTo>
                  <a:lnTo>
                    <a:pt x="130908" y="310657"/>
                  </a:lnTo>
                  <a:lnTo>
                    <a:pt x="122552" y="324916"/>
                  </a:lnTo>
                  <a:lnTo>
                    <a:pt x="113903" y="339574"/>
                  </a:lnTo>
                  <a:lnTo>
                    <a:pt x="99478" y="351558"/>
                  </a:lnTo>
                  <a:lnTo>
                    <a:pt x="83457" y="364827"/>
                  </a:lnTo>
                  <a:lnTo>
                    <a:pt x="79492" y="365684"/>
                  </a:lnTo>
                  <a:lnTo>
                    <a:pt x="67916" y="363651"/>
                  </a:lnTo>
                  <a:lnTo>
                    <a:pt x="48116" y="360172"/>
                  </a:lnTo>
                  <a:lnTo>
                    <a:pt x="28981" y="356803"/>
                  </a:lnTo>
                  <a:lnTo>
                    <a:pt x="15888" y="354528"/>
                  </a:lnTo>
                  <a:lnTo>
                    <a:pt x="0" y="351717"/>
                  </a:lnTo>
                  <a:lnTo>
                    <a:pt x="2315" y="340508"/>
                  </a:lnTo>
                  <a:lnTo>
                    <a:pt x="1676" y="334438"/>
                  </a:lnTo>
                  <a:lnTo>
                    <a:pt x="5455" y="314481"/>
                  </a:lnTo>
                  <a:lnTo>
                    <a:pt x="7664" y="305039"/>
                  </a:lnTo>
                  <a:lnTo>
                    <a:pt x="8755" y="298055"/>
                  </a:lnTo>
                  <a:lnTo>
                    <a:pt x="14238" y="283905"/>
                  </a:lnTo>
                  <a:lnTo>
                    <a:pt x="13572" y="279275"/>
                  </a:lnTo>
                  <a:lnTo>
                    <a:pt x="14717" y="262932"/>
                  </a:lnTo>
                  <a:lnTo>
                    <a:pt x="14158" y="259776"/>
                  </a:lnTo>
                  <a:lnTo>
                    <a:pt x="16659" y="250839"/>
                  </a:lnTo>
                  <a:lnTo>
                    <a:pt x="21343" y="237865"/>
                  </a:lnTo>
                  <a:lnTo>
                    <a:pt x="25921" y="226659"/>
                  </a:lnTo>
                  <a:lnTo>
                    <a:pt x="27571" y="221629"/>
                  </a:lnTo>
                  <a:lnTo>
                    <a:pt x="32254" y="210981"/>
                  </a:lnTo>
                  <a:lnTo>
                    <a:pt x="36486" y="197901"/>
                  </a:lnTo>
                  <a:lnTo>
                    <a:pt x="34250" y="190731"/>
                  </a:lnTo>
                  <a:lnTo>
                    <a:pt x="33585" y="189342"/>
                  </a:lnTo>
                  <a:lnTo>
                    <a:pt x="35288" y="181103"/>
                  </a:lnTo>
                  <a:lnTo>
                    <a:pt x="35235" y="181050"/>
                  </a:lnTo>
                  <a:lnTo>
                    <a:pt x="37311" y="167567"/>
                  </a:lnTo>
                  <a:lnTo>
                    <a:pt x="38429" y="160289"/>
                  </a:lnTo>
                  <a:lnTo>
                    <a:pt x="40957" y="150634"/>
                  </a:lnTo>
                  <a:lnTo>
                    <a:pt x="45428" y="142448"/>
                  </a:lnTo>
                  <a:lnTo>
                    <a:pt x="43352" y="123159"/>
                  </a:lnTo>
                  <a:lnTo>
                    <a:pt x="43592" y="112727"/>
                  </a:lnTo>
                  <a:lnTo>
                    <a:pt x="46386" y="100849"/>
                  </a:lnTo>
                  <a:lnTo>
                    <a:pt x="44843" y="86912"/>
                  </a:lnTo>
                  <a:lnTo>
                    <a:pt x="46146" y="67008"/>
                  </a:lnTo>
                  <a:lnTo>
                    <a:pt x="46439" y="65161"/>
                  </a:lnTo>
                  <a:lnTo>
                    <a:pt x="48063" y="62753"/>
                  </a:lnTo>
                  <a:lnTo>
                    <a:pt x="49313" y="61497"/>
                  </a:lnTo>
                  <a:lnTo>
                    <a:pt x="58521" y="57351"/>
                  </a:lnTo>
                  <a:lnTo>
                    <a:pt x="62460" y="56816"/>
                  </a:lnTo>
                  <a:lnTo>
                    <a:pt x="70497" y="58689"/>
                  </a:lnTo>
                  <a:lnTo>
                    <a:pt x="75101" y="62862"/>
                  </a:lnTo>
                  <a:lnTo>
                    <a:pt x="82792" y="74660"/>
                  </a:lnTo>
                  <a:lnTo>
                    <a:pt x="94768" y="78085"/>
                  </a:lnTo>
                  <a:lnTo>
                    <a:pt x="99585" y="81427"/>
                  </a:lnTo>
                  <a:lnTo>
                    <a:pt x="106132" y="87660"/>
                  </a:lnTo>
                  <a:lnTo>
                    <a:pt x="114142" y="89935"/>
                  </a:lnTo>
                  <a:lnTo>
                    <a:pt x="139478" y="93815"/>
                  </a:lnTo>
                  <a:lnTo>
                    <a:pt x="159677" y="80709"/>
                  </a:lnTo>
                  <a:lnTo>
                    <a:pt x="176762" y="69606"/>
                  </a:lnTo>
                  <a:lnTo>
                    <a:pt x="196163" y="56978"/>
                  </a:lnTo>
                  <a:lnTo>
                    <a:pt x="209363" y="48366"/>
                  </a:lnTo>
                  <a:lnTo>
                    <a:pt x="231877" y="33678"/>
                  </a:lnTo>
                  <a:lnTo>
                    <a:pt x="246727" y="24396"/>
                  </a:lnTo>
                  <a:lnTo>
                    <a:pt x="266234" y="12117"/>
                  </a:lnTo>
                  <a:lnTo>
                    <a:pt x="285502" y="0"/>
                  </a:lnTo>
                  <a:lnTo>
                    <a:pt x="290851" y="19768"/>
                  </a:lnTo>
                  <a:lnTo>
                    <a:pt x="296067" y="39057"/>
                  </a:lnTo>
                  <a:lnTo>
                    <a:pt x="301469" y="58958"/>
                  </a:lnTo>
                  <a:lnTo>
                    <a:pt x="306739" y="78247"/>
                  </a:lnTo>
                  <a:lnTo>
                    <a:pt x="301044" y="80094"/>
                  </a:lnTo>
                  <a:lnTo>
                    <a:pt x="305515" y="94832"/>
                  </a:lnTo>
                  <a:lnTo>
                    <a:pt x="312886" y="92586"/>
                  </a:lnTo>
                  <a:lnTo>
                    <a:pt x="320897" y="90848"/>
                  </a:lnTo>
                  <a:lnTo>
                    <a:pt x="324277" y="10032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FDC501-2028-D840-D0D5-CFB17148C260}"/>
                </a:ext>
              </a:extLst>
            </p:cNvPr>
            <p:cNvSpPr/>
            <p:nvPr/>
          </p:nvSpPr>
          <p:spPr>
            <a:xfrm>
              <a:off x="8410765" y="2240445"/>
              <a:ext cx="177206" cy="179359"/>
            </a:xfrm>
            <a:custGeom>
              <a:avLst/>
              <a:gdLst>
                <a:gd name="connsiteX0" fmla="*/ 108048 w 142724"/>
                <a:gd name="connsiteY0" fmla="*/ 9839 h 133992"/>
                <a:gd name="connsiteX1" fmla="*/ 107675 w 142724"/>
                <a:gd name="connsiteY1" fmla="*/ 13022 h 133992"/>
                <a:gd name="connsiteX2" fmla="*/ 110071 w 142724"/>
                <a:gd name="connsiteY2" fmla="*/ 22520 h 133992"/>
                <a:gd name="connsiteX3" fmla="*/ 115419 w 142724"/>
                <a:gd name="connsiteY3" fmla="*/ 32872 h 133992"/>
                <a:gd name="connsiteX4" fmla="*/ 119811 w 142724"/>
                <a:gd name="connsiteY4" fmla="*/ 41245 h 133992"/>
                <a:gd name="connsiteX5" fmla="*/ 120370 w 142724"/>
                <a:gd name="connsiteY5" fmla="*/ 45178 h 133992"/>
                <a:gd name="connsiteX6" fmla="*/ 116351 w 142724"/>
                <a:gd name="connsiteY6" fmla="*/ 44616 h 133992"/>
                <a:gd name="connsiteX7" fmla="*/ 113290 w 142724"/>
                <a:gd name="connsiteY7" fmla="*/ 43038 h 133992"/>
                <a:gd name="connsiteX8" fmla="*/ 107409 w 142724"/>
                <a:gd name="connsiteY8" fmla="*/ 41380 h 133992"/>
                <a:gd name="connsiteX9" fmla="*/ 96045 w 142724"/>
                <a:gd name="connsiteY9" fmla="*/ 52480 h 133992"/>
                <a:gd name="connsiteX10" fmla="*/ 89179 w 142724"/>
                <a:gd name="connsiteY10" fmla="*/ 58527 h 133992"/>
                <a:gd name="connsiteX11" fmla="*/ 88993 w 142724"/>
                <a:gd name="connsiteY11" fmla="*/ 60587 h 133992"/>
                <a:gd name="connsiteX12" fmla="*/ 98148 w 142724"/>
                <a:gd name="connsiteY12" fmla="*/ 62915 h 133992"/>
                <a:gd name="connsiteX13" fmla="*/ 104881 w 142724"/>
                <a:gd name="connsiteY13" fmla="*/ 62862 h 133992"/>
                <a:gd name="connsiteX14" fmla="*/ 109565 w 142724"/>
                <a:gd name="connsiteY14" fmla="*/ 61231 h 133992"/>
                <a:gd name="connsiteX15" fmla="*/ 113530 w 142724"/>
                <a:gd name="connsiteY15" fmla="*/ 63825 h 133992"/>
                <a:gd name="connsiteX16" fmla="*/ 116138 w 142724"/>
                <a:gd name="connsiteY16" fmla="*/ 70676 h 133992"/>
                <a:gd name="connsiteX17" fmla="*/ 117176 w 142724"/>
                <a:gd name="connsiteY17" fmla="*/ 76238 h 133992"/>
                <a:gd name="connsiteX18" fmla="*/ 123403 w 142724"/>
                <a:gd name="connsiteY18" fmla="*/ 96008 h 133992"/>
                <a:gd name="connsiteX19" fmla="*/ 128566 w 142724"/>
                <a:gd name="connsiteY19" fmla="*/ 102670 h 133992"/>
                <a:gd name="connsiteX20" fmla="*/ 135007 w 142724"/>
                <a:gd name="connsiteY20" fmla="*/ 114438 h 133992"/>
                <a:gd name="connsiteX21" fmla="*/ 137402 w 142724"/>
                <a:gd name="connsiteY21" fmla="*/ 120537 h 133992"/>
                <a:gd name="connsiteX22" fmla="*/ 138786 w 142724"/>
                <a:gd name="connsiteY22" fmla="*/ 125647 h 133992"/>
                <a:gd name="connsiteX23" fmla="*/ 142724 w 142724"/>
                <a:gd name="connsiteY23" fmla="*/ 133192 h 133992"/>
                <a:gd name="connsiteX24" fmla="*/ 129737 w 142724"/>
                <a:gd name="connsiteY24" fmla="*/ 133378 h 133992"/>
                <a:gd name="connsiteX25" fmla="*/ 113370 w 142724"/>
                <a:gd name="connsiteY25" fmla="*/ 133647 h 133992"/>
                <a:gd name="connsiteX26" fmla="*/ 100091 w 142724"/>
                <a:gd name="connsiteY26" fmla="*/ 133807 h 133992"/>
                <a:gd name="connsiteX27" fmla="*/ 85108 w 142724"/>
                <a:gd name="connsiteY27" fmla="*/ 133993 h 133992"/>
                <a:gd name="connsiteX28" fmla="*/ 78508 w 142724"/>
                <a:gd name="connsiteY28" fmla="*/ 125940 h 133992"/>
                <a:gd name="connsiteX29" fmla="*/ 76299 w 142724"/>
                <a:gd name="connsiteY29" fmla="*/ 117112 h 133992"/>
                <a:gd name="connsiteX30" fmla="*/ 73904 w 142724"/>
                <a:gd name="connsiteY30" fmla="*/ 108045 h 133992"/>
                <a:gd name="connsiteX31" fmla="*/ 67330 w 142724"/>
                <a:gd name="connsiteY31" fmla="*/ 95098 h 133992"/>
                <a:gd name="connsiteX32" fmla="*/ 45348 w 142724"/>
                <a:gd name="connsiteY32" fmla="*/ 91966 h 133992"/>
                <a:gd name="connsiteX33" fmla="*/ 33665 w 142724"/>
                <a:gd name="connsiteY33" fmla="*/ 90281 h 133992"/>
                <a:gd name="connsiteX34" fmla="*/ 14424 w 142724"/>
                <a:gd name="connsiteY34" fmla="*/ 87820 h 133992"/>
                <a:gd name="connsiteX35" fmla="*/ 0 w 142724"/>
                <a:gd name="connsiteY35" fmla="*/ 85973 h 133992"/>
                <a:gd name="connsiteX36" fmla="*/ 12135 w 142724"/>
                <a:gd name="connsiteY36" fmla="*/ 72009 h 133992"/>
                <a:gd name="connsiteX37" fmla="*/ 17777 w 142724"/>
                <a:gd name="connsiteY37" fmla="*/ 64493 h 133992"/>
                <a:gd name="connsiteX38" fmla="*/ 27970 w 142724"/>
                <a:gd name="connsiteY38" fmla="*/ 48201 h 133992"/>
                <a:gd name="connsiteX39" fmla="*/ 33213 w 142724"/>
                <a:gd name="connsiteY39" fmla="*/ 36566 h 133992"/>
                <a:gd name="connsiteX40" fmla="*/ 38269 w 142724"/>
                <a:gd name="connsiteY40" fmla="*/ 23643 h 133992"/>
                <a:gd name="connsiteX41" fmla="*/ 42633 w 142724"/>
                <a:gd name="connsiteY41" fmla="*/ 13586 h 133992"/>
                <a:gd name="connsiteX42" fmla="*/ 43539 w 142724"/>
                <a:gd name="connsiteY42" fmla="*/ 11742 h 133992"/>
                <a:gd name="connsiteX43" fmla="*/ 46066 w 142724"/>
                <a:gd name="connsiteY43" fmla="*/ 8316 h 133992"/>
                <a:gd name="connsiteX44" fmla="*/ 51655 w 142724"/>
                <a:gd name="connsiteY44" fmla="*/ 4814 h 133992"/>
                <a:gd name="connsiteX45" fmla="*/ 59719 w 142724"/>
                <a:gd name="connsiteY45" fmla="*/ 1522 h 133992"/>
                <a:gd name="connsiteX46" fmla="*/ 73424 w 142724"/>
                <a:gd name="connsiteY46" fmla="*/ 80 h 133992"/>
                <a:gd name="connsiteX47" fmla="*/ 83058 w 142724"/>
                <a:gd name="connsiteY47" fmla="*/ 0 h 133992"/>
                <a:gd name="connsiteX48" fmla="*/ 85240 w 142724"/>
                <a:gd name="connsiteY48" fmla="*/ 160 h 133992"/>
                <a:gd name="connsiteX49" fmla="*/ 91309 w 142724"/>
                <a:gd name="connsiteY49" fmla="*/ 1791 h 133992"/>
                <a:gd name="connsiteX50" fmla="*/ 108048 w 142724"/>
                <a:gd name="connsiteY50" fmla="*/ 9844 h 133992"/>
                <a:gd name="connsiteX51" fmla="*/ 130216 w 142724"/>
                <a:gd name="connsiteY51" fmla="*/ 40683 h 133992"/>
                <a:gd name="connsiteX52" fmla="*/ 125932 w 142724"/>
                <a:gd name="connsiteY52" fmla="*/ 42610 h 133992"/>
                <a:gd name="connsiteX53" fmla="*/ 123057 w 142724"/>
                <a:gd name="connsiteY53" fmla="*/ 41779 h 133992"/>
                <a:gd name="connsiteX54" fmla="*/ 120290 w 142724"/>
                <a:gd name="connsiteY54" fmla="*/ 37151 h 133992"/>
                <a:gd name="connsiteX55" fmla="*/ 115739 w 142724"/>
                <a:gd name="connsiteY55" fmla="*/ 25649 h 133992"/>
                <a:gd name="connsiteX56" fmla="*/ 118214 w 142724"/>
                <a:gd name="connsiteY56" fmla="*/ 21343 h 133992"/>
                <a:gd name="connsiteX57" fmla="*/ 118134 w 142724"/>
                <a:gd name="connsiteY57" fmla="*/ 19499 h 133992"/>
                <a:gd name="connsiteX58" fmla="*/ 118640 w 142724"/>
                <a:gd name="connsiteY58" fmla="*/ 18110 h 133992"/>
                <a:gd name="connsiteX59" fmla="*/ 120050 w 142724"/>
                <a:gd name="connsiteY59" fmla="*/ 17224 h 133992"/>
                <a:gd name="connsiteX60" fmla="*/ 121514 w 142724"/>
                <a:gd name="connsiteY60" fmla="*/ 11795 h 133992"/>
                <a:gd name="connsiteX61" fmla="*/ 123483 w 142724"/>
                <a:gd name="connsiteY61" fmla="*/ 10137 h 133992"/>
                <a:gd name="connsiteX62" fmla="*/ 126677 w 142724"/>
                <a:gd name="connsiteY62" fmla="*/ 13801 h 133992"/>
                <a:gd name="connsiteX63" fmla="*/ 135672 w 142724"/>
                <a:gd name="connsiteY63" fmla="*/ 27044 h 133992"/>
                <a:gd name="connsiteX64" fmla="*/ 135619 w 142724"/>
                <a:gd name="connsiteY64" fmla="*/ 32446 h 133992"/>
                <a:gd name="connsiteX65" fmla="*/ 135086 w 142724"/>
                <a:gd name="connsiteY65" fmla="*/ 34613 h 133992"/>
                <a:gd name="connsiteX66" fmla="*/ 130216 w 142724"/>
                <a:gd name="connsiteY66" fmla="*/ 40686 h 13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42724" h="133992">
                  <a:moveTo>
                    <a:pt x="108048" y="9839"/>
                  </a:moveTo>
                  <a:lnTo>
                    <a:pt x="107675" y="13022"/>
                  </a:lnTo>
                  <a:lnTo>
                    <a:pt x="110071" y="22520"/>
                  </a:lnTo>
                  <a:lnTo>
                    <a:pt x="115419" y="32872"/>
                  </a:lnTo>
                  <a:lnTo>
                    <a:pt x="119811" y="41245"/>
                  </a:lnTo>
                  <a:lnTo>
                    <a:pt x="120370" y="45178"/>
                  </a:lnTo>
                  <a:lnTo>
                    <a:pt x="116351" y="44616"/>
                  </a:lnTo>
                  <a:lnTo>
                    <a:pt x="113290" y="43038"/>
                  </a:lnTo>
                  <a:lnTo>
                    <a:pt x="107409" y="41380"/>
                  </a:lnTo>
                  <a:lnTo>
                    <a:pt x="96045" y="52480"/>
                  </a:lnTo>
                  <a:lnTo>
                    <a:pt x="89179" y="58527"/>
                  </a:lnTo>
                  <a:lnTo>
                    <a:pt x="88993" y="60587"/>
                  </a:lnTo>
                  <a:lnTo>
                    <a:pt x="98148" y="62915"/>
                  </a:lnTo>
                  <a:lnTo>
                    <a:pt x="104881" y="62862"/>
                  </a:lnTo>
                  <a:lnTo>
                    <a:pt x="109565" y="61231"/>
                  </a:lnTo>
                  <a:lnTo>
                    <a:pt x="113530" y="63825"/>
                  </a:lnTo>
                  <a:lnTo>
                    <a:pt x="116138" y="70676"/>
                  </a:lnTo>
                  <a:lnTo>
                    <a:pt x="117176" y="76238"/>
                  </a:lnTo>
                  <a:lnTo>
                    <a:pt x="123403" y="96008"/>
                  </a:lnTo>
                  <a:lnTo>
                    <a:pt x="128566" y="102670"/>
                  </a:lnTo>
                  <a:lnTo>
                    <a:pt x="135007" y="114438"/>
                  </a:lnTo>
                  <a:lnTo>
                    <a:pt x="137402" y="120537"/>
                  </a:lnTo>
                  <a:lnTo>
                    <a:pt x="138786" y="125647"/>
                  </a:lnTo>
                  <a:lnTo>
                    <a:pt x="142724" y="133192"/>
                  </a:lnTo>
                  <a:lnTo>
                    <a:pt x="129737" y="133378"/>
                  </a:lnTo>
                  <a:lnTo>
                    <a:pt x="113370" y="133647"/>
                  </a:lnTo>
                  <a:lnTo>
                    <a:pt x="100091" y="133807"/>
                  </a:lnTo>
                  <a:lnTo>
                    <a:pt x="85108" y="133993"/>
                  </a:lnTo>
                  <a:lnTo>
                    <a:pt x="78508" y="125940"/>
                  </a:lnTo>
                  <a:lnTo>
                    <a:pt x="76299" y="117112"/>
                  </a:lnTo>
                  <a:lnTo>
                    <a:pt x="73904" y="108045"/>
                  </a:lnTo>
                  <a:lnTo>
                    <a:pt x="67330" y="95098"/>
                  </a:lnTo>
                  <a:lnTo>
                    <a:pt x="45348" y="91966"/>
                  </a:lnTo>
                  <a:lnTo>
                    <a:pt x="33665" y="90281"/>
                  </a:lnTo>
                  <a:lnTo>
                    <a:pt x="14424" y="87820"/>
                  </a:lnTo>
                  <a:lnTo>
                    <a:pt x="0" y="85973"/>
                  </a:lnTo>
                  <a:lnTo>
                    <a:pt x="12135" y="72009"/>
                  </a:lnTo>
                  <a:lnTo>
                    <a:pt x="17777" y="64493"/>
                  </a:lnTo>
                  <a:lnTo>
                    <a:pt x="27970" y="48201"/>
                  </a:lnTo>
                  <a:lnTo>
                    <a:pt x="33213" y="36566"/>
                  </a:lnTo>
                  <a:lnTo>
                    <a:pt x="38269" y="23643"/>
                  </a:lnTo>
                  <a:lnTo>
                    <a:pt x="42633" y="13586"/>
                  </a:lnTo>
                  <a:lnTo>
                    <a:pt x="43539" y="11742"/>
                  </a:lnTo>
                  <a:lnTo>
                    <a:pt x="46066" y="8316"/>
                  </a:lnTo>
                  <a:lnTo>
                    <a:pt x="51655" y="4814"/>
                  </a:lnTo>
                  <a:lnTo>
                    <a:pt x="59719" y="1522"/>
                  </a:lnTo>
                  <a:lnTo>
                    <a:pt x="73424" y="80"/>
                  </a:lnTo>
                  <a:lnTo>
                    <a:pt x="83058" y="0"/>
                  </a:lnTo>
                  <a:lnTo>
                    <a:pt x="85240" y="160"/>
                  </a:lnTo>
                  <a:lnTo>
                    <a:pt x="91309" y="1791"/>
                  </a:lnTo>
                  <a:lnTo>
                    <a:pt x="108048" y="9844"/>
                  </a:lnTo>
                  <a:close/>
                  <a:moveTo>
                    <a:pt x="130216" y="40683"/>
                  </a:moveTo>
                  <a:lnTo>
                    <a:pt x="125932" y="42610"/>
                  </a:lnTo>
                  <a:lnTo>
                    <a:pt x="123057" y="41779"/>
                  </a:lnTo>
                  <a:lnTo>
                    <a:pt x="120290" y="37151"/>
                  </a:lnTo>
                  <a:lnTo>
                    <a:pt x="115739" y="25649"/>
                  </a:lnTo>
                  <a:lnTo>
                    <a:pt x="118214" y="21343"/>
                  </a:lnTo>
                  <a:lnTo>
                    <a:pt x="118134" y="19499"/>
                  </a:lnTo>
                  <a:lnTo>
                    <a:pt x="118640" y="18110"/>
                  </a:lnTo>
                  <a:lnTo>
                    <a:pt x="120050" y="17224"/>
                  </a:lnTo>
                  <a:lnTo>
                    <a:pt x="121514" y="11795"/>
                  </a:lnTo>
                  <a:lnTo>
                    <a:pt x="123483" y="10137"/>
                  </a:lnTo>
                  <a:lnTo>
                    <a:pt x="126677" y="13801"/>
                  </a:lnTo>
                  <a:lnTo>
                    <a:pt x="135672" y="27044"/>
                  </a:lnTo>
                  <a:lnTo>
                    <a:pt x="135619" y="32446"/>
                  </a:lnTo>
                  <a:lnTo>
                    <a:pt x="135086" y="34613"/>
                  </a:lnTo>
                  <a:lnTo>
                    <a:pt x="130216" y="406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3ADE3EE-E28E-8D7D-A23F-6A8990F72351}"/>
                </a:ext>
              </a:extLst>
            </p:cNvPr>
            <p:cNvSpPr/>
            <p:nvPr/>
          </p:nvSpPr>
          <p:spPr>
            <a:xfrm>
              <a:off x="7351426" y="1697511"/>
              <a:ext cx="136927" cy="193152"/>
            </a:xfrm>
            <a:custGeom>
              <a:avLst/>
              <a:gdLst>
                <a:gd name="connsiteX0" fmla="*/ 56819 w 110283"/>
                <a:gd name="connsiteY0" fmla="*/ 112462 h 144296"/>
                <a:gd name="connsiteX1" fmla="*/ 54690 w 110283"/>
                <a:gd name="connsiteY1" fmla="*/ 113934 h 144296"/>
                <a:gd name="connsiteX2" fmla="*/ 50724 w 110283"/>
                <a:gd name="connsiteY2" fmla="*/ 118027 h 144296"/>
                <a:gd name="connsiteX3" fmla="*/ 46759 w 110283"/>
                <a:gd name="connsiteY3" fmla="*/ 121346 h 144296"/>
                <a:gd name="connsiteX4" fmla="*/ 38748 w 110283"/>
                <a:gd name="connsiteY4" fmla="*/ 126508 h 144296"/>
                <a:gd name="connsiteX5" fmla="*/ 36939 w 110283"/>
                <a:gd name="connsiteY5" fmla="*/ 129585 h 144296"/>
                <a:gd name="connsiteX6" fmla="*/ 35156 w 110283"/>
                <a:gd name="connsiteY6" fmla="*/ 126801 h 144296"/>
                <a:gd name="connsiteX7" fmla="*/ 31669 w 110283"/>
                <a:gd name="connsiteY7" fmla="*/ 128701 h 144296"/>
                <a:gd name="connsiteX8" fmla="*/ 28742 w 110283"/>
                <a:gd name="connsiteY8" fmla="*/ 140392 h 144296"/>
                <a:gd name="connsiteX9" fmla="*/ 22621 w 110283"/>
                <a:gd name="connsiteY9" fmla="*/ 144296 h 144296"/>
                <a:gd name="connsiteX10" fmla="*/ 14957 w 110283"/>
                <a:gd name="connsiteY10" fmla="*/ 143948 h 144296"/>
                <a:gd name="connsiteX11" fmla="*/ 8569 w 110283"/>
                <a:gd name="connsiteY11" fmla="*/ 142849 h 144296"/>
                <a:gd name="connsiteX12" fmla="*/ 0 w 110283"/>
                <a:gd name="connsiteY12" fmla="*/ 143573 h 144296"/>
                <a:gd name="connsiteX13" fmla="*/ 3487 w 110283"/>
                <a:gd name="connsiteY13" fmla="*/ 136778 h 144296"/>
                <a:gd name="connsiteX14" fmla="*/ 7106 w 110283"/>
                <a:gd name="connsiteY14" fmla="*/ 127924 h 144296"/>
                <a:gd name="connsiteX15" fmla="*/ 10672 w 110283"/>
                <a:gd name="connsiteY15" fmla="*/ 115994 h 144296"/>
                <a:gd name="connsiteX16" fmla="*/ 16979 w 110283"/>
                <a:gd name="connsiteY16" fmla="*/ 106070 h 144296"/>
                <a:gd name="connsiteX17" fmla="*/ 30046 w 110283"/>
                <a:gd name="connsiteY17" fmla="*/ 72256 h 144296"/>
                <a:gd name="connsiteX18" fmla="*/ 37604 w 110283"/>
                <a:gd name="connsiteY18" fmla="*/ 58531 h 144296"/>
                <a:gd name="connsiteX19" fmla="*/ 40292 w 110283"/>
                <a:gd name="connsiteY19" fmla="*/ 39003 h 144296"/>
                <a:gd name="connsiteX20" fmla="*/ 51975 w 110283"/>
                <a:gd name="connsiteY20" fmla="*/ 21910 h 144296"/>
                <a:gd name="connsiteX21" fmla="*/ 60704 w 110283"/>
                <a:gd name="connsiteY21" fmla="*/ 16827 h 144296"/>
                <a:gd name="connsiteX22" fmla="*/ 64935 w 110283"/>
                <a:gd name="connsiteY22" fmla="*/ 11932 h 144296"/>
                <a:gd name="connsiteX23" fmla="*/ 64829 w 110283"/>
                <a:gd name="connsiteY23" fmla="*/ 4495 h 144296"/>
                <a:gd name="connsiteX24" fmla="*/ 77869 w 110283"/>
                <a:gd name="connsiteY24" fmla="*/ 4548 h 144296"/>
                <a:gd name="connsiteX25" fmla="*/ 86279 w 110283"/>
                <a:gd name="connsiteY25" fmla="*/ 4173 h 144296"/>
                <a:gd name="connsiteX26" fmla="*/ 88701 w 110283"/>
                <a:gd name="connsiteY26" fmla="*/ 0 h 144296"/>
                <a:gd name="connsiteX27" fmla="*/ 95274 w 110283"/>
                <a:gd name="connsiteY27" fmla="*/ 1900 h 144296"/>
                <a:gd name="connsiteX28" fmla="*/ 98920 w 110283"/>
                <a:gd name="connsiteY28" fmla="*/ 5913 h 144296"/>
                <a:gd name="connsiteX29" fmla="*/ 95620 w 110283"/>
                <a:gd name="connsiteY29" fmla="*/ 10166 h 144296"/>
                <a:gd name="connsiteX30" fmla="*/ 90963 w 110283"/>
                <a:gd name="connsiteY30" fmla="*/ 15008 h 144296"/>
                <a:gd name="connsiteX31" fmla="*/ 91229 w 110283"/>
                <a:gd name="connsiteY31" fmla="*/ 16264 h 144296"/>
                <a:gd name="connsiteX32" fmla="*/ 94715 w 110283"/>
                <a:gd name="connsiteY32" fmla="*/ 16666 h 144296"/>
                <a:gd name="connsiteX33" fmla="*/ 100623 w 110283"/>
                <a:gd name="connsiteY33" fmla="*/ 19288 h 144296"/>
                <a:gd name="connsiteX34" fmla="*/ 104243 w 110283"/>
                <a:gd name="connsiteY34" fmla="*/ 22365 h 144296"/>
                <a:gd name="connsiteX35" fmla="*/ 110284 w 110283"/>
                <a:gd name="connsiteY35" fmla="*/ 41465 h 144296"/>
                <a:gd name="connsiteX36" fmla="*/ 106558 w 110283"/>
                <a:gd name="connsiteY36" fmla="*/ 49302 h 144296"/>
                <a:gd name="connsiteX37" fmla="*/ 100756 w 110283"/>
                <a:gd name="connsiteY37" fmla="*/ 56312 h 144296"/>
                <a:gd name="connsiteX38" fmla="*/ 98175 w 110283"/>
                <a:gd name="connsiteY38" fmla="*/ 56927 h 144296"/>
                <a:gd name="connsiteX39" fmla="*/ 93092 w 110283"/>
                <a:gd name="connsiteY39" fmla="*/ 60402 h 144296"/>
                <a:gd name="connsiteX40" fmla="*/ 88834 w 110283"/>
                <a:gd name="connsiteY40" fmla="*/ 65166 h 144296"/>
                <a:gd name="connsiteX41" fmla="*/ 87344 w 110283"/>
                <a:gd name="connsiteY41" fmla="*/ 68163 h 144296"/>
                <a:gd name="connsiteX42" fmla="*/ 87663 w 110283"/>
                <a:gd name="connsiteY42" fmla="*/ 70970 h 144296"/>
                <a:gd name="connsiteX43" fmla="*/ 93677 w 110283"/>
                <a:gd name="connsiteY43" fmla="*/ 74475 h 144296"/>
                <a:gd name="connsiteX44" fmla="*/ 93864 w 110283"/>
                <a:gd name="connsiteY44" fmla="*/ 75891 h 144296"/>
                <a:gd name="connsiteX45" fmla="*/ 92613 w 110283"/>
                <a:gd name="connsiteY45" fmla="*/ 77014 h 144296"/>
                <a:gd name="connsiteX46" fmla="*/ 87743 w 110283"/>
                <a:gd name="connsiteY46" fmla="*/ 76237 h 144296"/>
                <a:gd name="connsiteX47" fmla="*/ 81462 w 110283"/>
                <a:gd name="connsiteY47" fmla="*/ 75862 h 144296"/>
                <a:gd name="connsiteX48" fmla="*/ 77763 w 110283"/>
                <a:gd name="connsiteY48" fmla="*/ 75888 h 144296"/>
                <a:gd name="connsiteX49" fmla="*/ 73478 w 110283"/>
                <a:gd name="connsiteY49" fmla="*/ 76585 h 144296"/>
                <a:gd name="connsiteX50" fmla="*/ 67996 w 110283"/>
                <a:gd name="connsiteY50" fmla="*/ 80865 h 144296"/>
                <a:gd name="connsiteX51" fmla="*/ 65548 w 110283"/>
                <a:gd name="connsiteY51" fmla="*/ 83699 h 144296"/>
                <a:gd name="connsiteX52" fmla="*/ 64243 w 110283"/>
                <a:gd name="connsiteY52" fmla="*/ 85519 h 144296"/>
                <a:gd name="connsiteX53" fmla="*/ 62274 w 110283"/>
                <a:gd name="connsiteY53" fmla="*/ 91324 h 144296"/>
                <a:gd name="connsiteX54" fmla="*/ 64483 w 110283"/>
                <a:gd name="connsiteY54" fmla="*/ 95310 h 144296"/>
                <a:gd name="connsiteX55" fmla="*/ 68581 w 110283"/>
                <a:gd name="connsiteY55" fmla="*/ 97586 h 144296"/>
                <a:gd name="connsiteX56" fmla="*/ 69167 w 110283"/>
                <a:gd name="connsiteY56" fmla="*/ 98735 h 144296"/>
                <a:gd name="connsiteX57" fmla="*/ 68236 w 110283"/>
                <a:gd name="connsiteY57" fmla="*/ 100742 h 144296"/>
                <a:gd name="connsiteX58" fmla="*/ 64164 w 110283"/>
                <a:gd name="connsiteY58" fmla="*/ 103257 h 144296"/>
                <a:gd name="connsiteX59" fmla="*/ 61103 w 110283"/>
                <a:gd name="connsiteY59" fmla="*/ 106331 h 144296"/>
                <a:gd name="connsiteX60" fmla="*/ 60225 w 110283"/>
                <a:gd name="connsiteY60" fmla="*/ 109463 h 14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10283" h="144296">
                  <a:moveTo>
                    <a:pt x="56819" y="112462"/>
                  </a:moveTo>
                  <a:lnTo>
                    <a:pt x="54690" y="113934"/>
                  </a:lnTo>
                  <a:lnTo>
                    <a:pt x="50724" y="118027"/>
                  </a:lnTo>
                  <a:lnTo>
                    <a:pt x="46759" y="121346"/>
                  </a:lnTo>
                  <a:lnTo>
                    <a:pt x="38748" y="126508"/>
                  </a:lnTo>
                  <a:lnTo>
                    <a:pt x="36939" y="129585"/>
                  </a:lnTo>
                  <a:lnTo>
                    <a:pt x="35156" y="126801"/>
                  </a:lnTo>
                  <a:lnTo>
                    <a:pt x="31669" y="128701"/>
                  </a:lnTo>
                  <a:lnTo>
                    <a:pt x="28742" y="140392"/>
                  </a:lnTo>
                  <a:lnTo>
                    <a:pt x="22621" y="144296"/>
                  </a:lnTo>
                  <a:lnTo>
                    <a:pt x="14957" y="143948"/>
                  </a:lnTo>
                  <a:lnTo>
                    <a:pt x="8569" y="142849"/>
                  </a:lnTo>
                  <a:lnTo>
                    <a:pt x="0" y="143573"/>
                  </a:lnTo>
                  <a:lnTo>
                    <a:pt x="3487" y="136778"/>
                  </a:lnTo>
                  <a:lnTo>
                    <a:pt x="7106" y="127924"/>
                  </a:lnTo>
                  <a:lnTo>
                    <a:pt x="10672" y="115994"/>
                  </a:lnTo>
                  <a:lnTo>
                    <a:pt x="16979" y="106070"/>
                  </a:lnTo>
                  <a:lnTo>
                    <a:pt x="30046" y="72256"/>
                  </a:lnTo>
                  <a:lnTo>
                    <a:pt x="37604" y="58531"/>
                  </a:lnTo>
                  <a:lnTo>
                    <a:pt x="40292" y="39003"/>
                  </a:lnTo>
                  <a:lnTo>
                    <a:pt x="51975" y="21910"/>
                  </a:lnTo>
                  <a:lnTo>
                    <a:pt x="60704" y="16827"/>
                  </a:lnTo>
                  <a:lnTo>
                    <a:pt x="64935" y="11932"/>
                  </a:lnTo>
                  <a:lnTo>
                    <a:pt x="64829" y="4495"/>
                  </a:lnTo>
                  <a:lnTo>
                    <a:pt x="77869" y="4548"/>
                  </a:lnTo>
                  <a:lnTo>
                    <a:pt x="86279" y="4173"/>
                  </a:lnTo>
                  <a:lnTo>
                    <a:pt x="88701" y="0"/>
                  </a:lnTo>
                  <a:lnTo>
                    <a:pt x="95274" y="1900"/>
                  </a:lnTo>
                  <a:lnTo>
                    <a:pt x="98920" y="5913"/>
                  </a:lnTo>
                  <a:lnTo>
                    <a:pt x="95620" y="10166"/>
                  </a:lnTo>
                  <a:lnTo>
                    <a:pt x="90963" y="15008"/>
                  </a:lnTo>
                  <a:lnTo>
                    <a:pt x="91229" y="16264"/>
                  </a:lnTo>
                  <a:lnTo>
                    <a:pt x="94715" y="16666"/>
                  </a:lnTo>
                  <a:lnTo>
                    <a:pt x="100623" y="19288"/>
                  </a:lnTo>
                  <a:lnTo>
                    <a:pt x="104243" y="22365"/>
                  </a:lnTo>
                  <a:lnTo>
                    <a:pt x="110284" y="41465"/>
                  </a:lnTo>
                  <a:lnTo>
                    <a:pt x="106558" y="49302"/>
                  </a:lnTo>
                  <a:lnTo>
                    <a:pt x="100756" y="56312"/>
                  </a:lnTo>
                  <a:lnTo>
                    <a:pt x="98175" y="56927"/>
                  </a:lnTo>
                  <a:lnTo>
                    <a:pt x="93092" y="60402"/>
                  </a:lnTo>
                  <a:lnTo>
                    <a:pt x="88834" y="65166"/>
                  </a:lnTo>
                  <a:lnTo>
                    <a:pt x="87344" y="68163"/>
                  </a:lnTo>
                  <a:lnTo>
                    <a:pt x="87663" y="70970"/>
                  </a:lnTo>
                  <a:lnTo>
                    <a:pt x="93677" y="74475"/>
                  </a:lnTo>
                  <a:lnTo>
                    <a:pt x="93864" y="75891"/>
                  </a:lnTo>
                  <a:lnTo>
                    <a:pt x="92613" y="77014"/>
                  </a:lnTo>
                  <a:lnTo>
                    <a:pt x="87743" y="76237"/>
                  </a:lnTo>
                  <a:lnTo>
                    <a:pt x="81462" y="75862"/>
                  </a:lnTo>
                  <a:lnTo>
                    <a:pt x="77763" y="75888"/>
                  </a:lnTo>
                  <a:lnTo>
                    <a:pt x="73478" y="76585"/>
                  </a:lnTo>
                  <a:lnTo>
                    <a:pt x="67996" y="80865"/>
                  </a:lnTo>
                  <a:lnTo>
                    <a:pt x="65548" y="83699"/>
                  </a:lnTo>
                  <a:lnTo>
                    <a:pt x="64243" y="85519"/>
                  </a:lnTo>
                  <a:lnTo>
                    <a:pt x="62274" y="91324"/>
                  </a:lnTo>
                  <a:lnTo>
                    <a:pt x="64483" y="95310"/>
                  </a:lnTo>
                  <a:lnTo>
                    <a:pt x="68581" y="97586"/>
                  </a:lnTo>
                  <a:lnTo>
                    <a:pt x="69167" y="98735"/>
                  </a:lnTo>
                  <a:lnTo>
                    <a:pt x="68236" y="100742"/>
                  </a:lnTo>
                  <a:lnTo>
                    <a:pt x="64164" y="103257"/>
                  </a:lnTo>
                  <a:lnTo>
                    <a:pt x="61103" y="106331"/>
                  </a:lnTo>
                  <a:lnTo>
                    <a:pt x="60225" y="1094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FDC26B7-790C-1357-EDA2-C77B4AB62B73}"/>
                </a:ext>
              </a:extLst>
            </p:cNvPr>
            <p:cNvSpPr/>
            <p:nvPr/>
          </p:nvSpPr>
          <p:spPr>
            <a:xfrm>
              <a:off x="4959095" y="1877946"/>
              <a:ext cx="1468897" cy="1531881"/>
            </a:xfrm>
            <a:custGeom>
              <a:avLst/>
              <a:gdLst>
                <a:gd name="connsiteX0" fmla="*/ 1183072 w 1183072"/>
                <a:gd name="connsiteY0" fmla="*/ 135177 h 1144408"/>
                <a:gd name="connsiteX1" fmla="*/ 1180198 w 1183072"/>
                <a:gd name="connsiteY1" fmla="*/ 137639 h 1144408"/>
                <a:gd name="connsiteX2" fmla="*/ 1176099 w 1183072"/>
                <a:gd name="connsiteY2" fmla="*/ 142881 h 1144408"/>
                <a:gd name="connsiteX3" fmla="*/ 1173518 w 1183072"/>
                <a:gd name="connsiteY3" fmla="*/ 147536 h 1144408"/>
                <a:gd name="connsiteX4" fmla="*/ 1166599 w 1183072"/>
                <a:gd name="connsiteY4" fmla="*/ 155134 h 1144408"/>
                <a:gd name="connsiteX5" fmla="*/ 1160824 w 1183072"/>
                <a:gd name="connsiteY5" fmla="*/ 163240 h 1144408"/>
                <a:gd name="connsiteX6" fmla="*/ 1161383 w 1183072"/>
                <a:gd name="connsiteY6" fmla="*/ 175091 h 1144408"/>
                <a:gd name="connsiteX7" fmla="*/ 1162687 w 1183072"/>
                <a:gd name="connsiteY7" fmla="*/ 187128 h 1144408"/>
                <a:gd name="connsiteX8" fmla="*/ 1166572 w 1183072"/>
                <a:gd name="connsiteY8" fmla="*/ 198872 h 1144408"/>
                <a:gd name="connsiteX9" fmla="*/ 1169899 w 1183072"/>
                <a:gd name="connsiteY9" fmla="*/ 211926 h 1144408"/>
                <a:gd name="connsiteX10" fmla="*/ 1168941 w 1183072"/>
                <a:gd name="connsiteY10" fmla="*/ 220434 h 1144408"/>
                <a:gd name="connsiteX11" fmla="*/ 1166093 w 1183072"/>
                <a:gd name="connsiteY11" fmla="*/ 230893 h 1144408"/>
                <a:gd name="connsiteX12" fmla="*/ 1162687 w 1183072"/>
                <a:gd name="connsiteY12" fmla="*/ 239614 h 1144408"/>
                <a:gd name="connsiteX13" fmla="*/ 1151403 w 1183072"/>
                <a:gd name="connsiteY13" fmla="*/ 257511 h 1144408"/>
                <a:gd name="connsiteX14" fmla="*/ 1149673 w 1183072"/>
                <a:gd name="connsiteY14" fmla="*/ 261790 h 1144408"/>
                <a:gd name="connsiteX15" fmla="*/ 1150312 w 1183072"/>
                <a:gd name="connsiteY15" fmla="*/ 267810 h 1144408"/>
                <a:gd name="connsiteX16" fmla="*/ 1157178 w 1183072"/>
                <a:gd name="connsiteY16" fmla="*/ 288996 h 1144408"/>
                <a:gd name="connsiteX17" fmla="*/ 1157710 w 1183072"/>
                <a:gd name="connsiteY17" fmla="*/ 295658 h 1144408"/>
                <a:gd name="connsiteX18" fmla="*/ 1161809 w 1183072"/>
                <a:gd name="connsiteY18" fmla="*/ 316147 h 1144408"/>
                <a:gd name="connsiteX19" fmla="*/ 1165561 w 1183072"/>
                <a:gd name="connsiteY19" fmla="*/ 332788 h 1144408"/>
                <a:gd name="connsiteX20" fmla="*/ 1169713 w 1183072"/>
                <a:gd name="connsiteY20" fmla="*/ 345868 h 1144408"/>
                <a:gd name="connsiteX21" fmla="*/ 1170351 w 1183072"/>
                <a:gd name="connsiteY21" fmla="*/ 349453 h 1144408"/>
                <a:gd name="connsiteX22" fmla="*/ 1170351 w 1183072"/>
                <a:gd name="connsiteY22" fmla="*/ 368632 h 1144408"/>
                <a:gd name="connsiteX23" fmla="*/ 1170351 w 1183072"/>
                <a:gd name="connsiteY23" fmla="*/ 387786 h 1144408"/>
                <a:gd name="connsiteX24" fmla="*/ 1170351 w 1183072"/>
                <a:gd name="connsiteY24" fmla="*/ 406888 h 1144408"/>
                <a:gd name="connsiteX25" fmla="*/ 1170351 w 1183072"/>
                <a:gd name="connsiteY25" fmla="*/ 425962 h 1144408"/>
                <a:gd name="connsiteX26" fmla="*/ 1170351 w 1183072"/>
                <a:gd name="connsiteY26" fmla="*/ 444982 h 1144408"/>
                <a:gd name="connsiteX27" fmla="*/ 1170351 w 1183072"/>
                <a:gd name="connsiteY27" fmla="*/ 463973 h 1144408"/>
                <a:gd name="connsiteX28" fmla="*/ 1170351 w 1183072"/>
                <a:gd name="connsiteY28" fmla="*/ 482913 h 1144408"/>
                <a:gd name="connsiteX29" fmla="*/ 1170351 w 1183072"/>
                <a:gd name="connsiteY29" fmla="*/ 501827 h 1144408"/>
                <a:gd name="connsiteX30" fmla="*/ 1170351 w 1183072"/>
                <a:gd name="connsiteY30" fmla="*/ 520685 h 1144408"/>
                <a:gd name="connsiteX31" fmla="*/ 1170351 w 1183072"/>
                <a:gd name="connsiteY31" fmla="*/ 539519 h 1144408"/>
                <a:gd name="connsiteX32" fmla="*/ 1170351 w 1183072"/>
                <a:gd name="connsiteY32" fmla="*/ 558297 h 1144408"/>
                <a:gd name="connsiteX33" fmla="*/ 1170351 w 1183072"/>
                <a:gd name="connsiteY33" fmla="*/ 577077 h 1144408"/>
                <a:gd name="connsiteX34" fmla="*/ 1170351 w 1183072"/>
                <a:gd name="connsiteY34" fmla="*/ 595775 h 1144408"/>
                <a:gd name="connsiteX35" fmla="*/ 1170351 w 1183072"/>
                <a:gd name="connsiteY35" fmla="*/ 614447 h 1144408"/>
                <a:gd name="connsiteX36" fmla="*/ 1170351 w 1183072"/>
                <a:gd name="connsiteY36" fmla="*/ 633094 h 1144408"/>
                <a:gd name="connsiteX37" fmla="*/ 1170351 w 1183072"/>
                <a:gd name="connsiteY37" fmla="*/ 651713 h 1144408"/>
                <a:gd name="connsiteX38" fmla="*/ 1170351 w 1183072"/>
                <a:gd name="connsiteY38" fmla="*/ 670278 h 1144408"/>
                <a:gd name="connsiteX39" fmla="*/ 1170351 w 1183072"/>
                <a:gd name="connsiteY39" fmla="*/ 688816 h 1144408"/>
                <a:gd name="connsiteX40" fmla="*/ 1170351 w 1183072"/>
                <a:gd name="connsiteY40" fmla="*/ 707328 h 1144408"/>
                <a:gd name="connsiteX41" fmla="*/ 1170351 w 1183072"/>
                <a:gd name="connsiteY41" fmla="*/ 725787 h 1144408"/>
                <a:gd name="connsiteX42" fmla="*/ 1170351 w 1183072"/>
                <a:gd name="connsiteY42" fmla="*/ 744243 h 1144408"/>
                <a:gd name="connsiteX43" fmla="*/ 1170351 w 1183072"/>
                <a:gd name="connsiteY43" fmla="*/ 762648 h 1144408"/>
                <a:gd name="connsiteX44" fmla="*/ 1170351 w 1183072"/>
                <a:gd name="connsiteY44" fmla="*/ 781000 h 1144408"/>
                <a:gd name="connsiteX45" fmla="*/ 1170351 w 1183072"/>
                <a:gd name="connsiteY45" fmla="*/ 799350 h 1144408"/>
                <a:gd name="connsiteX46" fmla="*/ 1170351 w 1183072"/>
                <a:gd name="connsiteY46" fmla="*/ 817649 h 1144408"/>
                <a:gd name="connsiteX47" fmla="*/ 1170351 w 1183072"/>
                <a:gd name="connsiteY47" fmla="*/ 835919 h 1144408"/>
                <a:gd name="connsiteX48" fmla="*/ 1170351 w 1183072"/>
                <a:gd name="connsiteY48" fmla="*/ 854164 h 1144408"/>
                <a:gd name="connsiteX49" fmla="*/ 1170351 w 1183072"/>
                <a:gd name="connsiteY49" fmla="*/ 872381 h 1144408"/>
                <a:gd name="connsiteX50" fmla="*/ 1170351 w 1183072"/>
                <a:gd name="connsiteY50" fmla="*/ 890544 h 1144408"/>
                <a:gd name="connsiteX51" fmla="*/ 1170351 w 1183072"/>
                <a:gd name="connsiteY51" fmla="*/ 908710 h 1144408"/>
                <a:gd name="connsiteX52" fmla="*/ 1170351 w 1183072"/>
                <a:gd name="connsiteY52" fmla="*/ 926847 h 1144408"/>
                <a:gd name="connsiteX53" fmla="*/ 1170351 w 1183072"/>
                <a:gd name="connsiteY53" fmla="*/ 944930 h 1144408"/>
                <a:gd name="connsiteX54" fmla="*/ 1170351 w 1183072"/>
                <a:gd name="connsiteY54" fmla="*/ 984977 h 1144408"/>
                <a:gd name="connsiteX55" fmla="*/ 1170324 w 1183072"/>
                <a:gd name="connsiteY55" fmla="*/ 1024888 h 1144408"/>
                <a:gd name="connsiteX56" fmla="*/ 1170324 w 1183072"/>
                <a:gd name="connsiteY56" fmla="*/ 1064666 h 1144408"/>
                <a:gd name="connsiteX57" fmla="*/ 1170298 w 1183072"/>
                <a:gd name="connsiteY57" fmla="*/ 1104311 h 1144408"/>
                <a:gd name="connsiteX58" fmla="*/ 1170058 w 1183072"/>
                <a:gd name="connsiteY58" fmla="*/ 1104418 h 1144408"/>
                <a:gd name="connsiteX59" fmla="*/ 1169845 w 1183072"/>
                <a:gd name="connsiteY59" fmla="*/ 1104577 h 1144408"/>
                <a:gd name="connsiteX60" fmla="*/ 1169606 w 1183072"/>
                <a:gd name="connsiteY60" fmla="*/ 1104711 h 1144408"/>
                <a:gd name="connsiteX61" fmla="*/ 1169367 w 1183072"/>
                <a:gd name="connsiteY61" fmla="*/ 1104870 h 1144408"/>
                <a:gd name="connsiteX62" fmla="*/ 1150950 w 1183072"/>
                <a:gd name="connsiteY62" fmla="*/ 1104844 h 1144408"/>
                <a:gd name="connsiteX63" fmla="*/ 1132534 w 1183072"/>
                <a:gd name="connsiteY63" fmla="*/ 1104844 h 1144408"/>
                <a:gd name="connsiteX64" fmla="*/ 1114092 w 1183072"/>
                <a:gd name="connsiteY64" fmla="*/ 1104844 h 1144408"/>
                <a:gd name="connsiteX65" fmla="*/ 1095676 w 1183072"/>
                <a:gd name="connsiteY65" fmla="*/ 1104820 h 1144408"/>
                <a:gd name="connsiteX66" fmla="*/ 1095676 w 1183072"/>
                <a:gd name="connsiteY66" fmla="*/ 1114744 h 1144408"/>
                <a:gd name="connsiteX67" fmla="*/ 1095676 w 1183072"/>
                <a:gd name="connsiteY67" fmla="*/ 1124641 h 1144408"/>
                <a:gd name="connsiteX68" fmla="*/ 1095676 w 1183072"/>
                <a:gd name="connsiteY68" fmla="*/ 1134512 h 1144408"/>
                <a:gd name="connsiteX69" fmla="*/ 1095676 w 1183072"/>
                <a:gd name="connsiteY69" fmla="*/ 1144409 h 1144408"/>
                <a:gd name="connsiteX70" fmla="*/ 1059882 w 1183072"/>
                <a:gd name="connsiteY70" fmla="*/ 1125657 h 1144408"/>
                <a:gd name="connsiteX71" fmla="*/ 1024114 w 1183072"/>
                <a:gd name="connsiteY71" fmla="*/ 1106904 h 1144408"/>
                <a:gd name="connsiteX72" fmla="*/ 988319 w 1183072"/>
                <a:gd name="connsiteY72" fmla="*/ 1088099 h 1144408"/>
                <a:gd name="connsiteX73" fmla="*/ 952552 w 1183072"/>
                <a:gd name="connsiteY73" fmla="*/ 1069265 h 1144408"/>
                <a:gd name="connsiteX74" fmla="*/ 916758 w 1183072"/>
                <a:gd name="connsiteY74" fmla="*/ 1050407 h 1144408"/>
                <a:gd name="connsiteX75" fmla="*/ 880990 w 1183072"/>
                <a:gd name="connsiteY75" fmla="*/ 1031520 h 1144408"/>
                <a:gd name="connsiteX76" fmla="*/ 845196 w 1183072"/>
                <a:gd name="connsiteY76" fmla="*/ 1012606 h 1144408"/>
                <a:gd name="connsiteX77" fmla="*/ 809428 w 1183072"/>
                <a:gd name="connsiteY77" fmla="*/ 993669 h 1144408"/>
                <a:gd name="connsiteX78" fmla="*/ 773634 w 1183072"/>
                <a:gd name="connsiteY78" fmla="*/ 974675 h 1144408"/>
                <a:gd name="connsiteX79" fmla="*/ 737866 w 1183072"/>
                <a:gd name="connsiteY79" fmla="*/ 955655 h 1144408"/>
                <a:gd name="connsiteX80" fmla="*/ 702072 w 1183072"/>
                <a:gd name="connsiteY80" fmla="*/ 936635 h 1144408"/>
                <a:gd name="connsiteX81" fmla="*/ 666305 w 1183072"/>
                <a:gd name="connsiteY81" fmla="*/ 917561 h 1144408"/>
                <a:gd name="connsiteX82" fmla="*/ 630511 w 1183072"/>
                <a:gd name="connsiteY82" fmla="*/ 898435 h 1144408"/>
                <a:gd name="connsiteX83" fmla="*/ 594743 w 1183072"/>
                <a:gd name="connsiteY83" fmla="*/ 879282 h 1144408"/>
                <a:gd name="connsiteX84" fmla="*/ 558949 w 1183072"/>
                <a:gd name="connsiteY84" fmla="*/ 860126 h 1144408"/>
                <a:gd name="connsiteX85" fmla="*/ 523154 w 1183072"/>
                <a:gd name="connsiteY85" fmla="*/ 840919 h 1144408"/>
                <a:gd name="connsiteX86" fmla="*/ 498458 w 1183072"/>
                <a:gd name="connsiteY86" fmla="*/ 827623 h 1144408"/>
                <a:gd name="connsiteX87" fmla="*/ 471792 w 1183072"/>
                <a:gd name="connsiteY87" fmla="*/ 840597 h 1144408"/>
                <a:gd name="connsiteX88" fmla="*/ 450901 w 1183072"/>
                <a:gd name="connsiteY88" fmla="*/ 850763 h 1144408"/>
                <a:gd name="connsiteX89" fmla="*/ 423383 w 1183072"/>
                <a:gd name="connsiteY89" fmla="*/ 864112 h 1144408"/>
                <a:gd name="connsiteX90" fmla="*/ 423383 w 1183072"/>
                <a:gd name="connsiteY90" fmla="*/ 864112 h 1144408"/>
                <a:gd name="connsiteX91" fmla="*/ 391767 w 1183072"/>
                <a:gd name="connsiteY91" fmla="*/ 881421 h 1144408"/>
                <a:gd name="connsiteX92" fmla="*/ 367496 w 1183072"/>
                <a:gd name="connsiteY92" fmla="*/ 894688 h 1144408"/>
                <a:gd name="connsiteX93" fmla="*/ 366352 w 1183072"/>
                <a:gd name="connsiteY93" fmla="*/ 894581 h 1144408"/>
                <a:gd name="connsiteX94" fmla="*/ 365261 w 1183072"/>
                <a:gd name="connsiteY94" fmla="*/ 894259 h 1144408"/>
                <a:gd name="connsiteX95" fmla="*/ 340005 w 1183072"/>
                <a:gd name="connsiteY95" fmla="*/ 871737 h 1144408"/>
                <a:gd name="connsiteX96" fmla="*/ 320285 w 1183072"/>
                <a:gd name="connsiteY96" fmla="*/ 854109 h 1144408"/>
                <a:gd name="connsiteX97" fmla="*/ 311529 w 1183072"/>
                <a:gd name="connsiteY97" fmla="*/ 849159 h 1144408"/>
                <a:gd name="connsiteX98" fmla="*/ 274351 w 1183072"/>
                <a:gd name="connsiteY98" fmla="*/ 840145 h 1144408"/>
                <a:gd name="connsiteX99" fmla="*/ 237386 w 1183072"/>
                <a:gd name="connsiteY99" fmla="*/ 831182 h 1144408"/>
                <a:gd name="connsiteX100" fmla="*/ 198478 w 1183072"/>
                <a:gd name="connsiteY100" fmla="*/ 821713 h 1144408"/>
                <a:gd name="connsiteX101" fmla="*/ 191399 w 1183072"/>
                <a:gd name="connsiteY101" fmla="*/ 807294 h 1144408"/>
                <a:gd name="connsiteX102" fmla="*/ 183495 w 1183072"/>
                <a:gd name="connsiteY102" fmla="*/ 791164 h 1144408"/>
                <a:gd name="connsiteX103" fmla="*/ 172824 w 1183072"/>
                <a:gd name="connsiteY103" fmla="*/ 770965 h 1144408"/>
                <a:gd name="connsiteX104" fmla="*/ 166303 w 1183072"/>
                <a:gd name="connsiteY104" fmla="*/ 758579 h 1144408"/>
                <a:gd name="connsiteX105" fmla="*/ 164121 w 1183072"/>
                <a:gd name="connsiteY105" fmla="*/ 756652 h 1144408"/>
                <a:gd name="connsiteX106" fmla="*/ 134288 w 1183072"/>
                <a:gd name="connsiteY106" fmla="*/ 746862 h 1144408"/>
                <a:gd name="connsiteX107" fmla="*/ 102752 w 1183072"/>
                <a:gd name="connsiteY107" fmla="*/ 737233 h 1144408"/>
                <a:gd name="connsiteX108" fmla="*/ 84309 w 1183072"/>
                <a:gd name="connsiteY108" fmla="*/ 743064 h 1144408"/>
                <a:gd name="connsiteX109" fmla="*/ 81063 w 1183072"/>
                <a:gd name="connsiteY109" fmla="*/ 742635 h 1144408"/>
                <a:gd name="connsiteX110" fmla="*/ 75846 w 1183072"/>
                <a:gd name="connsiteY110" fmla="*/ 738971 h 1144408"/>
                <a:gd name="connsiteX111" fmla="*/ 70604 w 1183072"/>
                <a:gd name="connsiteY111" fmla="*/ 733968 h 1144408"/>
                <a:gd name="connsiteX112" fmla="*/ 67836 w 1183072"/>
                <a:gd name="connsiteY112" fmla="*/ 726984 h 1144408"/>
                <a:gd name="connsiteX113" fmla="*/ 60438 w 1183072"/>
                <a:gd name="connsiteY113" fmla="*/ 717622 h 1144408"/>
                <a:gd name="connsiteX114" fmla="*/ 53598 w 1183072"/>
                <a:gd name="connsiteY114" fmla="*/ 696143 h 1144408"/>
                <a:gd name="connsiteX115" fmla="*/ 52933 w 1183072"/>
                <a:gd name="connsiteY115" fmla="*/ 679020 h 1144408"/>
                <a:gd name="connsiteX116" fmla="*/ 51576 w 1183072"/>
                <a:gd name="connsiteY116" fmla="*/ 672950 h 1144408"/>
                <a:gd name="connsiteX117" fmla="*/ 35155 w 1183072"/>
                <a:gd name="connsiteY117" fmla="*/ 648767 h 1144408"/>
                <a:gd name="connsiteX118" fmla="*/ 20226 w 1183072"/>
                <a:gd name="connsiteY118" fmla="*/ 626750 h 1144408"/>
                <a:gd name="connsiteX119" fmla="*/ 10299 w 1183072"/>
                <a:gd name="connsiteY119" fmla="*/ 612036 h 1144408"/>
                <a:gd name="connsiteX120" fmla="*/ 8383 w 1183072"/>
                <a:gd name="connsiteY120" fmla="*/ 605375 h 1144408"/>
                <a:gd name="connsiteX121" fmla="*/ 9527 w 1183072"/>
                <a:gd name="connsiteY121" fmla="*/ 597191 h 1144408"/>
                <a:gd name="connsiteX122" fmla="*/ 13519 w 1183072"/>
                <a:gd name="connsiteY122" fmla="*/ 589833 h 1144408"/>
                <a:gd name="connsiteX123" fmla="*/ 27970 w 1183072"/>
                <a:gd name="connsiteY123" fmla="*/ 581138 h 1144408"/>
                <a:gd name="connsiteX124" fmla="*/ 41010 w 1183072"/>
                <a:gd name="connsiteY124" fmla="*/ 571643 h 1144408"/>
                <a:gd name="connsiteX125" fmla="*/ 42793 w 1183072"/>
                <a:gd name="connsiteY125" fmla="*/ 565062 h 1144408"/>
                <a:gd name="connsiteX126" fmla="*/ 43618 w 1183072"/>
                <a:gd name="connsiteY126" fmla="*/ 546898 h 1144408"/>
                <a:gd name="connsiteX127" fmla="*/ 39360 w 1183072"/>
                <a:gd name="connsiteY127" fmla="*/ 541227 h 1144408"/>
                <a:gd name="connsiteX128" fmla="*/ 36220 w 1183072"/>
                <a:gd name="connsiteY128" fmla="*/ 530420 h 1144408"/>
                <a:gd name="connsiteX129" fmla="*/ 33026 w 1183072"/>
                <a:gd name="connsiteY129" fmla="*/ 515788 h 1144408"/>
                <a:gd name="connsiteX130" fmla="*/ 32654 w 1183072"/>
                <a:gd name="connsiteY130" fmla="*/ 506396 h 1144408"/>
                <a:gd name="connsiteX131" fmla="*/ 38455 w 1183072"/>
                <a:gd name="connsiteY131" fmla="*/ 487698 h 1144408"/>
                <a:gd name="connsiteX132" fmla="*/ 45242 w 1183072"/>
                <a:gd name="connsiteY132" fmla="*/ 468090 h 1144408"/>
                <a:gd name="connsiteX133" fmla="*/ 40931 w 1183072"/>
                <a:gd name="connsiteY133" fmla="*/ 446315 h 1144408"/>
                <a:gd name="connsiteX134" fmla="*/ 37737 w 1183072"/>
                <a:gd name="connsiteY134" fmla="*/ 402471 h 1144408"/>
                <a:gd name="connsiteX135" fmla="*/ 39733 w 1183072"/>
                <a:gd name="connsiteY135" fmla="*/ 367800 h 1144408"/>
                <a:gd name="connsiteX136" fmla="*/ 38110 w 1183072"/>
                <a:gd name="connsiteY136" fmla="*/ 355174 h 1144408"/>
                <a:gd name="connsiteX137" fmla="*/ 36965 w 1183072"/>
                <a:gd name="connsiteY137" fmla="*/ 349849 h 1144408"/>
                <a:gd name="connsiteX138" fmla="*/ 32521 w 1183072"/>
                <a:gd name="connsiteY138" fmla="*/ 333424 h 1144408"/>
                <a:gd name="connsiteX139" fmla="*/ 27065 w 1183072"/>
                <a:gd name="connsiteY139" fmla="*/ 316437 h 1144408"/>
                <a:gd name="connsiteX140" fmla="*/ 24617 w 1183072"/>
                <a:gd name="connsiteY140" fmla="*/ 310473 h 1144408"/>
                <a:gd name="connsiteX141" fmla="*/ 17618 w 1183072"/>
                <a:gd name="connsiteY141" fmla="*/ 296749 h 1144408"/>
                <a:gd name="connsiteX142" fmla="*/ 6014 w 1183072"/>
                <a:gd name="connsiteY142" fmla="*/ 279708 h 1144408"/>
                <a:gd name="connsiteX143" fmla="*/ 0 w 1183072"/>
                <a:gd name="connsiteY143" fmla="*/ 269223 h 1144408"/>
                <a:gd name="connsiteX144" fmla="*/ 8250 w 1183072"/>
                <a:gd name="connsiteY144" fmla="*/ 263685 h 1144408"/>
                <a:gd name="connsiteX145" fmla="*/ 15568 w 1183072"/>
                <a:gd name="connsiteY145" fmla="*/ 259352 h 1144408"/>
                <a:gd name="connsiteX146" fmla="*/ 24484 w 1183072"/>
                <a:gd name="connsiteY146" fmla="*/ 254778 h 1144408"/>
                <a:gd name="connsiteX147" fmla="*/ 37125 w 1183072"/>
                <a:gd name="connsiteY147" fmla="*/ 249588 h 1144408"/>
                <a:gd name="connsiteX148" fmla="*/ 43672 w 1183072"/>
                <a:gd name="connsiteY148" fmla="*/ 245681 h 1144408"/>
                <a:gd name="connsiteX149" fmla="*/ 46466 w 1183072"/>
                <a:gd name="connsiteY149" fmla="*/ 242392 h 1144408"/>
                <a:gd name="connsiteX150" fmla="*/ 55967 w 1183072"/>
                <a:gd name="connsiteY150" fmla="*/ 228963 h 1144408"/>
                <a:gd name="connsiteX151" fmla="*/ 60917 w 1183072"/>
                <a:gd name="connsiteY151" fmla="*/ 221525 h 1144408"/>
                <a:gd name="connsiteX152" fmla="*/ 67676 w 1183072"/>
                <a:gd name="connsiteY152" fmla="*/ 211332 h 1144408"/>
                <a:gd name="connsiteX153" fmla="*/ 70630 w 1183072"/>
                <a:gd name="connsiteY153" fmla="*/ 204219 h 1144408"/>
                <a:gd name="connsiteX154" fmla="*/ 70710 w 1183072"/>
                <a:gd name="connsiteY154" fmla="*/ 197637 h 1144408"/>
                <a:gd name="connsiteX155" fmla="*/ 69672 w 1183072"/>
                <a:gd name="connsiteY155" fmla="*/ 189664 h 1144408"/>
                <a:gd name="connsiteX156" fmla="*/ 64403 w 1183072"/>
                <a:gd name="connsiteY156" fmla="*/ 170564 h 1144408"/>
                <a:gd name="connsiteX157" fmla="*/ 60092 w 1183072"/>
                <a:gd name="connsiteY157" fmla="*/ 151946 h 1144408"/>
                <a:gd name="connsiteX158" fmla="*/ 63445 w 1183072"/>
                <a:gd name="connsiteY158" fmla="*/ 144750 h 1144408"/>
                <a:gd name="connsiteX159" fmla="*/ 66133 w 1183072"/>
                <a:gd name="connsiteY159" fmla="*/ 141325 h 1144408"/>
                <a:gd name="connsiteX160" fmla="*/ 72014 w 1183072"/>
                <a:gd name="connsiteY160" fmla="*/ 132550 h 1144408"/>
                <a:gd name="connsiteX161" fmla="*/ 74356 w 1183072"/>
                <a:gd name="connsiteY161" fmla="*/ 130789 h 1144408"/>
                <a:gd name="connsiteX162" fmla="*/ 87051 w 1183072"/>
                <a:gd name="connsiteY162" fmla="*/ 128058 h 1144408"/>
                <a:gd name="connsiteX163" fmla="*/ 92107 w 1183072"/>
                <a:gd name="connsiteY163" fmla="*/ 122227 h 1144408"/>
                <a:gd name="connsiteX164" fmla="*/ 95992 w 1183072"/>
                <a:gd name="connsiteY164" fmla="*/ 114898 h 1144408"/>
                <a:gd name="connsiteX165" fmla="*/ 96977 w 1183072"/>
                <a:gd name="connsiteY165" fmla="*/ 111045 h 1144408"/>
                <a:gd name="connsiteX166" fmla="*/ 102512 w 1183072"/>
                <a:gd name="connsiteY166" fmla="*/ 107005 h 1144408"/>
                <a:gd name="connsiteX167" fmla="*/ 109139 w 1183072"/>
                <a:gd name="connsiteY167" fmla="*/ 102965 h 1144408"/>
                <a:gd name="connsiteX168" fmla="*/ 113211 w 1183072"/>
                <a:gd name="connsiteY168" fmla="*/ 97722 h 1144408"/>
                <a:gd name="connsiteX169" fmla="*/ 126570 w 1183072"/>
                <a:gd name="connsiteY169" fmla="*/ 89589 h 1144408"/>
                <a:gd name="connsiteX170" fmla="*/ 138759 w 1183072"/>
                <a:gd name="connsiteY170" fmla="*/ 82180 h 1144408"/>
                <a:gd name="connsiteX171" fmla="*/ 152944 w 1183072"/>
                <a:gd name="connsiteY171" fmla="*/ 74369 h 1144408"/>
                <a:gd name="connsiteX172" fmla="*/ 163908 w 1183072"/>
                <a:gd name="connsiteY172" fmla="*/ 68323 h 1144408"/>
                <a:gd name="connsiteX173" fmla="*/ 166224 w 1183072"/>
                <a:gd name="connsiteY173" fmla="*/ 63027 h 1144408"/>
                <a:gd name="connsiteX174" fmla="*/ 166064 w 1183072"/>
                <a:gd name="connsiteY174" fmla="*/ 58452 h 1144408"/>
                <a:gd name="connsiteX175" fmla="*/ 160103 w 1183072"/>
                <a:gd name="connsiteY175" fmla="*/ 48020 h 1144408"/>
                <a:gd name="connsiteX176" fmla="*/ 160103 w 1183072"/>
                <a:gd name="connsiteY176" fmla="*/ 35661 h 1144408"/>
                <a:gd name="connsiteX177" fmla="*/ 160502 w 1183072"/>
                <a:gd name="connsiteY177" fmla="*/ 25389 h 1144408"/>
                <a:gd name="connsiteX178" fmla="*/ 161087 w 1183072"/>
                <a:gd name="connsiteY178" fmla="*/ 19316 h 1144408"/>
                <a:gd name="connsiteX179" fmla="*/ 163722 w 1183072"/>
                <a:gd name="connsiteY179" fmla="*/ 2382 h 1144408"/>
                <a:gd name="connsiteX180" fmla="*/ 163882 w 1183072"/>
                <a:gd name="connsiteY180" fmla="*/ 0 h 1144408"/>
                <a:gd name="connsiteX181" fmla="*/ 175272 w 1183072"/>
                <a:gd name="connsiteY181" fmla="*/ 5645 h 1144408"/>
                <a:gd name="connsiteX182" fmla="*/ 186955 w 1183072"/>
                <a:gd name="connsiteY182" fmla="*/ 7891 h 1144408"/>
                <a:gd name="connsiteX183" fmla="*/ 221791 w 1183072"/>
                <a:gd name="connsiteY183" fmla="*/ 28838 h 1144408"/>
                <a:gd name="connsiteX184" fmla="*/ 232782 w 1183072"/>
                <a:gd name="connsiteY184" fmla="*/ 31459 h 1144408"/>
                <a:gd name="connsiteX185" fmla="*/ 257160 w 1183072"/>
                <a:gd name="connsiteY185" fmla="*/ 33947 h 1144408"/>
                <a:gd name="connsiteX186" fmla="*/ 285875 w 1183072"/>
                <a:gd name="connsiteY186" fmla="*/ 25386 h 1144408"/>
                <a:gd name="connsiteX187" fmla="*/ 296733 w 1183072"/>
                <a:gd name="connsiteY187" fmla="*/ 23834 h 1144408"/>
                <a:gd name="connsiteX188" fmla="*/ 315628 w 1183072"/>
                <a:gd name="connsiteY188" fmla="*/ 31887 h 1144408"/>
                <a:gd name="connsiteX189" fmla="*/ 323958 w 1183072"/>
                <a:gd name="connsiteY189" fmla="*/ 34163 h 1144408"/>
                <a:gd name="connsiteX190" fmla="*/ 337956 w 1183072"/>
                <a:gd name="connsiteY190" fmla="*/ 34778 h 1144408"/>
                <a:gd name="connsiteX191" fmla="*/ 361881 w 1183072"/>
                <a:gd name="connsiteY191" fmla="*/ 42054 h 1144408"/>
                <a:gd name="connsiteX192" fmla="*/ 367975 w 1183072"/>
                <a:gd name="connsiteY192" fmla="*/ 44595 h 1144408"/>
                <a:gd name="connsiteX193" fmla="*/ 381920 w 1183072"/>
                <a:gd name="connsiteY193" fmla="*/ 56206 h 1144408"/>
                <a:gd name="connsiteX194" fmla="*/ 388600 w 1183072"/>
                <a:gd name="connsiteY194" fmla="*/ 59682 h 1144408"/>
                <a:gd name="connsiteX195" fmla="*/ 438126 w 1183072"/>
                <a:gd name="connsiteY195" fmla="*/ 70303 h 1144408"/>
                <a:gd name="connsiteX196" fmla="*/ 444886 w 1183072"/>
                <a:gd name="connsiteY196" fmla="*/ 77339 h 1144408"/>
                <a:gd name="connsiteX197" fmla="*/ 451779 w 1183072"/>
                <a:gd name="connsiteY197" fmla="*/ 90742 h 1144408"/>
                <a:gd name="connsiteX198" fmla="*/ 452072 w 1183072"/>
                <a:gd name="connsiteY198" fmla="*/ 107380 h 1144408"/>
                <a:gd name="connsiteX199" fmla="*/ 455877 w 1183072"/>
                <a:gd name="connsiteY199" fmla="*/ 119417 h 1144408"/>
                <a:gd name="connsiteX200" fmla="*/ 462025 w 1183072"/>
                <a:gd name="connsiteY200" fmla="*/ 135015 h 1144408"/>
                <a:gd name="connsiteX201" fmla="*/ 469450 w 1183072"/>
                <a:gd name="connsiteY201" fmla="*/ 146035 h 1144408"/>
                <a:gd name="connsiteX202" fmla="*/ 477673 w 1183072"/>
                <a:gd name="connsiteY202" fmla="*/ 155211 h 1144408"/>
                <a:gd name="connsiteX203" fmla="*/ 487121 w 1183072"/>
                <a:gd name="connsiteY203" fmla="*/ 160936 h 1144408"/>
                <a:gd name="connsiteX204" fmla="*/ 508837 w 1183072"/>
                <a:gd name="connsiteY204" fmla="*/ 169388 h 1144408"/>
                <a:gd name="connsiteX205" fmla="*/ 533321 w 1183072"/>
                <a:gd name="connsiteY205" fmla="*/ 172627 h 1144408"/>
                <a:gd name="connsiteX206" fmla="*/ 558017 w 1183072"/>
                <a:gd name="connsiteY206" fmla="*/ 173723 h 1144408"/>
                <a:gd name="connsiteX207" fmla="*/ 600411 w 1183072"/>
                <a:gd name="connsiteY207" fmla="*/ 185358 h 1144408"/>
                <a:gd name="connsiteX208" fmla="*/ 636365 w 1183072"/>
                <a:gd name="connsiteY208" fmla="*/ 198760 h 1144408"/>
                <a:gd name="connsiteX209" fmla="*/ 645227 w 1183072"/>
                <a:gd name="connsiteY209" fmla="*/ 205368 h 1144408"/>
                <a:gd name="connsiteX210" fmla="*/ 663244 w 1183072"/>
                <a:gd name="connsiteY210" fmla="*/ 211843 h 1144408"/>
                <a:gd name="connsiteX211" fmla="*/ 699038 w 1183072"/>
                <a:gd name="connsiteY211" fmla="*/ 243249 h 1144408"/>
                <a:gd name="connsiteX212" fmla="*/ 718971 w 1183072"/>
                <a:gd name="connsiteY212" fmla="*/ 254083 h 1144408"/>
                <a:gd name="connsiteX213" fmla="*/ 732943 w 1183072"/>
                <a:gd name="connsiteY213" fmla="*/ 256169 h 1144408"/>
                <a:gd name="connsiteX214" fmla="*/ 745478 w 1183072"/>
                <a:gd name="connsiteY214" fmla="*/ 254269 h 1144408"/>
                <a:gd name="connsiteX215" fmla="*/ 767753 w 1183072"/>
                <a:gd name="connsiteY215" fmla="*/ 243409 h 1144408"/>
                <a:gd name="connsiteX216" fmla="*/ 776961 w 1183072"/>
                <a:gd name="connsiteY216" fmla="*/ 236934 h 1144408"/>
                <a:gd name="connsiteX217" fmla="*/ 799369 w 1183072"/>
                <a:gd name="connsiteY217" fmla="*/ 209807 h 1144408"/>
                <a:gd name="connsiteX218" fmla="*/ 806741 w 1183072"/>
                <a:gd name="connsiteY218" fmla="*/ 195631 h 1144408"/>
                <a:gd name="connsiteX219" fmla="*/ 809668 w 1183072"/>
                <a:gd name="connsiteY219" fmla="*/ 185598 h 1144408"/>
                <a:gd name="connsiteX220" fmla="*/ 808949 w 1183072"/>
                <a:gd name="connsiteY220" fmla="*/ 175408 h 1144408"/>
                <a:gd name="connsiteX221" fmla="*/ 806155 w 1183072"/>
                <a:gd name="connsiteY221" fmla="*/ 166232 h 1144408"/>
                <a:gd name="connsiteX222" fmla="*/ 799874 w 1183072"/>
                <a:gd name="connsiteY222" fmla="*/ 156600 h 1144408"/>
                <a:gd name="connsiteX223" fmla="*/ 795483 w 1183072"/>
                <a:gd name="connsiteY223" fmla="*/ 143866 h 1144408"/>
                <a:gd name="connsiteX224" fmla="*/ 792902 w 1183072"/>
                <a:gd name="connsiteY224" fmla="*/ 120889 h 1144408"/>
                <a:gd name="connsiteX225" fmla="*/ 796415 w 1183072"/>
                <a:gd name="connsiteY225" fmla="*/ 104918 h 1144408"/>
                <a:gd name="connsiteX226" fmla="*/ 800699 w 1183072"/>
                <a:gd name="connsiteY226" fmla="*/ 95340 h 1144408"/>
                <a:gd name="connsiteX227" fmla="*/ 807459 w 1183072"/>
                <a:gd name="connsiteY227" fmla="*/ 85549 h 1144408"/>
                <a:gd name="connsiteX228" fmla="*/ 826061 w 1183072"/>
                <a:gd name="connsiteY228" fmla="*/ 66798 h 1144408"/>
                <a:gd name="connsiteX229" fmla="*/ 844770 w 1183072"/>
                <a:gd name="connsiteY229" fmla="*/ 53556 h 1144408"/>
                <a:gd name="connsiteX230" fmla="*/ 877743 w 1183072"/>
                <a:gd name="connsiteY230" fmla="*/ 36220 h 1144408"/>
                <a:gd name="connsiteX231" fmla="*/ 896878 w 1183072"/>
                <a:gd name="connsiteY231" fmla="*/ 36034 h 1144408"/>
                <a:gd name="connsiteX232" fmla="*/ 904808 w 1183072"/>
                <a:gd name="connsiteY232" fmla="*/ 34107 h 1144408"/>
                <a:gd name="connsiteX233" fmla="*/ 920563 w 1183072"/>
                <a:gd name="connsiteY233" fmla="*/ 21830 h 1144408"/>
                <a:gd name="connsiteX234" fmla="*/ 926950 w 1183072"/>
                <a:gd name="connsiteY234" fmla="*/ 21375 h 1144408"/>
                <a:gd name="connsiteX235" fmla="*/ 935786 w 1183072"/>
                <a:gd name="connsiteY235" fmla="*/ 24369 h 1144408"/>
                <a:gd name="connsiteX236" fmla="*/ 961760 w 1183072"/>
                <a:gd name="connsiteY236" fmla="*/ 23512 h 1144408"/>
                <a:gd name="connsiteX237" fmla="*/ 973203 w 1183072"/>
                <a:gd name="connsiteY237" fmla="*/ 26937 h 1144408"/>
                <a:gd name="connsiteX238" fmla="*/ 986856 w 1183072"/>
                <a:gd name="connsiteY238" fmla="*/ 34589 h 1144408"/>
                <a:gd name="connsiteX239" fmla="*/ 1004101 w 1183072"/>
                <a:gd name="connsiteY239" fmla="*/ 39323 h 1144408"/>
                <a:gd name="connsiteX240" fmla="*/ 1016263 w 1183072"/>
                <a:gd name="connsiteY240" fmla="*/ 44057 h 1144408"/>
                <a:gd name="connsiteX241" fmla="*/ 1029223 w 1183072"/>
                <a:gd name="connsiteY241" fmla="*/ 50131 h 1144408"/>
                <a:gd name="connsiteX242" fmla="*/ 1032151 w 1183072"/>
                <a:gd name="connsiteY242" fmla="*/ 65244 h 1144408"/>
                <a:gd name="connsiteX243" fmla="*/ 1030714 w 1183072"/>
                <a:gd name="connsiteY243" fmla="*/ 69739 h 1144408"/>
                <a:gd name="connsiteX244" fmla="*/ 1030394 w 1183072"/>
                <a:gd name="connsiteY244" fmla="*/ 75599 h 1144408"/>
                <a:gd name="connsiteX245" fmla="*/ 1043834 w 1183072"/>
                <a:gd name="connsiteY245" fmla="*/ 85978 h 1144408"/>
                <a:gd name="connsiteX246" fmla="*/ 1082023 w 1183072"/>
                <a:gd name="connsiteY246" fmla="*/ 90845 h 1144408"/>
                <a:gd name="connsiteX247" fmla="*/ 1089555 w 1183072"/>
                <a:gd name="connsiteY247" fmla="*/ 93629 h 1144408"/>
                <a:gd name="connsiteX248" fmla="*/ 1100067 w 1183072"/>
                <a:gd name="connsiteY248" fmla="*/ 101573 h 1144408"/>
                <a:gd name="connsiteX249" fmla="*/ 1106826 w 1183072"/>
                <a:gd name="connsiteY249" fmla="*/ 104008 h 1144408"/>
                <a:gd name="connsiteX250" fmla="*/ 1132987 w 1183072"/>
                <a:gd name="connsiteY250" fmla="*/ 105131 h 1144408"/>
                <a:gd name="connsiteX251" fmla="*/ 1148236 w 1183072"/>
                <a:gd name="connsiteY251" fmla="*/ 103447 h 1144408"/>
                <a:gd name="connsiteX252" fmla="*/ 1162767 w 1183072"/>
                <a:gd name="connsiteY252" fmla="*/ 106228 h 1144408"/>
                <a:gd name="connsiteX253" fmla="*/ 1168142 w 1183072"/>
                <a:gd name="connsiteY253" fmla="*/ 108905 h 1144408"/>
                <a:gd name="connsiteX254" fmla="*/ 1173704 w 1183072"/>
                <a:gd name="connsiteY254" fmla="*/ 115111 h 1144408"/>
                <a:gd name="connsiteX255" fmla="*/ 1180437 w 1183072"/>
                <a:gd name="connsiteY255" fmla="*/ 130145 h 114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183072" h="1144408">
                  <a:moveTo>
                    <a:pt x="1183072" y="135177"/>
                  </a:moveTo>
                  <a:lnTo>
                    <a:pt x="1180198" y="137639"/>
                  </a:lnTo>
                  <a:lnTo>
                    <a:pt x="1176099" y="142881"/>
                  </a:lnTo>
                  <a:lnTo>
                    <a:pt x="1173518" y="147536"/>
                  </a:lnTo>
                  <a:lnTo>
                    <a:pt x="1166599" y="155134"/>
                  </a:lnTo>
                  <a:lnTo>
                    <a:pt x="1160824" y="163240"/>
                  </a:lnTo>
                  <a:lnTo>
                    <a:pt x="1161383" y="175091"/>
                  </a:lnTo>
                  <a:lnTo>
                    <a:pt x="1162687" y="187128"/>
                  </a:lnTo>
                  <a:lnTo>
                    <a:pt x="1166572" y="198872"/>
                  </a:lnTo>
                  <a:lnTo>
                    <a:pt x="1169899" y="211926"/>
                  </a:lnTo>
                  <a:lnTo>
                    <a:pt x="1168941" y="220434"/>
                  </a:lnTo>
                  <a:lnTo>
                    <a:pt x="1166093" y="230893"/>
                  </a:lnTo>
                  <a:lnTo>
                    <a:pt x="1162687" y="239614"/>
                  </a:lnTo>
                  <a:lnTo>
                    <a:pt x="1151403" y="257511"/>
                  </a:lnTo>
                  <a:lnTo>
                    <a:pt x="1149673" y="261790"/>
                  </a:lnTo>
                  <a:lnTo>
                    <a:pt x="1150312" y="267810"/>
                  </a:lnTo>
                  <a:lnTo>
                    <a:pt x="1157178" y="288996"/>
                  </a:lnTo>
                  <a:lnTo>
                    <a:pt x="1157710" y="295658"/>
                  </a:lnTo>
                  <a:lnTo>
                    <a:pt x="1161809" y="316147"/>
                  </a:lnTo>
                  <a:lnTo>
                    <a:pt x="1165561" y="332788"/>
                  </a:lnTo>
                  <a:lnTo>
                    <a:pt x="1169713" y="345868"/>
                  </a:lnTo>
                  <a:lnTo>
                    <a:pt x="1170351" y="349453"/>
                  </a:lnTo>
                  <a:lnTo>
                    <a:pt x="1170351" y="368632"/>
                  </a:lnTo>
                  <a:lnTo>
                    <a:pt x="1170351" y="387786"/>
                  </a:lnTo>
                  <a:lnTo>
                    <a:pt x="1170351" y="406888"/>
                  </a:lnTo>
                  <a:lnTo>
                    <a:pt x="1170351" y="425962"/>
                  </a:lnTo>
                  <a:lnTo>
                    <a:pt x="1170351" y="444982"/>
                  </a:lnTo>
                  <a:lnTo>
                    <a:pt x="1170351" y="463973"/>
                  </a:lnTo>
                  <a:lnTo>
                    <a:pt x="1170351" y="482913"/>
                  </a:lnTo>
                  <a:lnTo>
                    <a:pt x="1170351" y="501827"/>
                  </a:lnTo>
                  <a:lnTo>
                    <a:pt x="1170351" y="520685"/>
                  </a:lnTo>
                  <a:lnTo>
                    <a:pt x="1170351" y="539519"/>
                  </a:lnTo>
                  <a:lnTo>
                    <a:pt x="1170351" y="558297"/>
                  </a:lnTo>
                  <a:lnTo>
                    <a:pt x="1170351" y="577077"/>
                  </a:lnTo>
                  <a:lnTo>
                    <a:pt x="1170351" y="595775"/>
                  </a:lnTo>
                  <a:lnTo>
                    <a:pt x="1170351" y="614447"/>
                  </a:lnTo>
                  <a:lnTo>
                    <a:pt x="1170351" y="633094"/>
                  </a:lnTo>
                  <a:lnTo>
                    <a:pt x="1170351" y="651713"/>
                  </a:lnTo>
                  <a:lnTo>
                    <a:pt x="1170351" y="670278"/>
                  </a:lnTo>
                  <a:lnTo>
                    <a:pt x="1170351" y="688816"/>
                  </a:lnTo>
                  <a:lnTo>
                    <a:pt x="1170351" y="707328"/>
                  </a:lnTo>
                  <a:lnTo>
                    <a:pt x="1170351" y="725787"/>
                  </a:lnTo>
                  <a:lnTo>
                    <a:pt x="1170351" y="744243"/>
                  </a:lnTo>
                  <a:lnTo>
                    <a:pt x="1170351" y="762648"/>
                  </a:lnTo>
                  <a:lnTo>
                    <a:pt x="1170351" y="781000"/>
                  </a:lnTo>
                  <a:lnTo>
                    <a:pt x="1170351" y="799350"/>
                  </a:lnTo>
                  <a:lnTo>
                    <a:pt x="1170351" y="817649"/>
                  </a:lnTo>
                  <a:lnTo>
                    <a:pt x="1170351" y="835919"/>
                  </a:lnTo>
                  <a:lnTo>
                    <a:pt x="1170351" y="854164"/>
                  </a:lnTo>
                  <a:lnTo>
                    <a:pt x="1170351" y="872381"/>
                  </a:lnTo>
                  <a:lnTo>
                    <a:pt x="1170351" y="890544"/>
                  </a:lnTo>
                  <a:lnTo>
                    <a:pt x="1170351" y="908710"/>
                  </a:lnTo>
                  <a:lnTo>
                    <a:pt x="1170351" y="926847"/>
                  </a:lnTo>
                  <a:lnTo>
                    <a:pt x="1170351" y="944930"/>
                  </a:lnTo>
                  <a:lnTo>
                    <a:pt x="1170351" y="984977"/>
                  </a:lnTo>
                  <a:lnTo>
                    <a:pt x="1170324" y="1024888"/>
                  </a:lnTo>
                  <a:lnTo>
                    <a:pt x="1170324" y="1064666"/>
                  </a:lnTo>
                  <a:lnTo>
                    <a:pt x="1170298" y="1104311"/>
                  </a:lnTo>
                  <a:lnTo>
                    <a:pt x="1170058" y="1104418"/>
                  </a:lnTo>
                  <a:lnTo>
                    <a:pt x="1169845" y="1104577"/>
                  </a:lnTo>
                  <a:lnTo>
                    <a:pt x="1169606" y="1104711"/>
                  </a:lnTo>
                  <a:lnTo>
                    <a:pt x="1169367" y="1104870"/>
                  </a:lnTo>
                  <a:lnTo>
                    <a:pt x="1150950" y="1104844"/>
                  </a:lnTo>
                  <a:lnTo>
                    <a:pt x="1132534" y="1104844"/>
                  </a:lnTo>
                  <a:lnTo>
                    <a:pt x="1114092" y="1104844"/>
                  </a:lnTo>
                  <a:lnTo>
                    <a:pt x="1095676" y="1104820"/>
                  </a:lnTo>
                  <a:lnTo>
                    <a:pt x="1095676" y="1114744"/>
                  </a:lnTo>
                  <a:lnTo>
                    <a:pt x="1095676" y="1124641"/>
                  </a:lnTo>
                  <a:lnTo>
                    <a:pt x="1095676" y="1134512"/>
                  </a:lnTo>
                  <a:lnTo>
                    <a:pt x="1095676" y="1144409"/>
                  </a:lnTo>
                  <a:lnTo>
                    <a:pt x="1059882" y="1125657"/>
                  </a:lnTo>
                  <a:lnTo>
                    <a:pt x="1024114" y="1106904"/>
                  </a:lnTo>
                  <a:lnTo>
                    <a:pt x="988319" y="1088099"/>
                  </a:lnTo>
                  <a:lnTo>
                    <a:pt x="952552" y="1069265"/>
                  </a:lnTo>
                  <a:lnTo>
                    <a:pt x="916758" y="1050407"/>
                  </a:lnTo>
                  <a:lnTo>
                    <a:pt x="880990" y="1031520"/>
                  </a:lnTo>
                  <a:lnTo>
                    <a:pt x="845196" y="1012606"/>
                  </a:lnTo>
                  <a:lnTo>
                    <a:pt x="809428" y="993669"/>
                  </a:lnTo>
                  <a:lnTo>
                    <a:pt x="773634" y="974675"/>
                  </a:lnTo>
                  <a:lnTo>
                    <a:pt x="737866" y="955655"/>
                  </a:lnTo>
                  <a:lnTo>
                    <a:pt x="702072" y="936635"/>
                  </a:lnTo>
                  <a:lnTo>
                    <a:pt x="666305" y="917561"/>
                  </a:lnTo>
                  <a:lnTo>
                    <a:pt x="630511" y="898435"/>
                  </a:lnTo>
                  <a:lnTo>
                    <a:pt x="594743" y="879282"/>
                  </a:lnTo>
                  <a:lnTo>
                    <a:pt x="558949" y="860126"/>
                  </a:lnTo>
                  <a:lnTo>
                    <a:pt x="523154" y="840919"/>
                  </a:lnTo>
                  <a:lnTo>
                    <a:pt x="498458" y="827623"/>
                  </a:lnTo>
                  <a:lnTo>
                    <a:pt x="471792" y="840597"/>
                  </a:lnTo>
                  <a:lnTo>
                    <a:pt x="450901" y="850763"/>
                  </a:lnTo>
                  <a:lnTo>
                    <a:pt x="423383" y="864112"/>
                  </a:lnTo>
                  <a:lnTo>
                    <a:pt x="423383" y="864112"/>
                  </a:lnTo>
                  <a:lnTo>
                    <a:pt x="391767" y="881421"/>
                  </a:lnTo>
                  <a:lnTo>
                    <a:pt x="367496" y="894688"/>
                  </a:lnTo>
                  <a:lnTo>
                    <a:pt x="366352" y="894581"/>
                  </a:lnTo>
                  <a:lnTo>
                    <a:pt x="365261" y="894259"/>
                  </a:lnTo>
                  <a:lnTo>
                    <a:pt x="340005" y="871737"/>
                  </a:lnTo>
                  <a:lnTo>
                    <a:pt x="320285" y="854109"/>
                  </a:lnTo>
                  <a:lnTo>
                    <a:pt x="311529" y="849159"/>
                  </a:lnTo>
                  <a:lnTo>
                    <a:pt x="274351" y="840145"/>
                  </a:lnTo>
                  <a:lnTo>
                    <a:pt x="237386" y="831182"/>
                  </a:lnTo>
                  <a:lnTo>
                    <a:pt x="198478" y="821713"/>
                  </a:lnTo>
                  <a:lnTo>
                    <a:pt x="191399" y="807294"/>
                  </a:lnTo>
                  <a:lnTo>
                    <a:pt x="183495" y="791164"/>
                  </a:lnTo>
                  <a:lnTo>
                    <a:pt x="172824" y="770965"/>
                  </a:lnTo>
                  <a:lnTo>
                    <a:pt x="166303" y="758579"/>
                  </a:lnTo>
                  <a:lnTo>
                    <a:pt x="164121" y="756652"/>
                  </a:lnTo>
                  <a:lnTo>
                    <a:pt x="134288" y="746862"/>
                  </a:lnTo>
                  <a:lnTo>
                    <a:pt x="102752" y="737233"/>
                  </a:lnTo>
                  <a:lnTo>
                    <a:pt x="84309" y="743064"/>
                  </a:lnTo>
                  <a:lnTo>
                    <a:pt x="81063" y="742635"/>
                  </a:lnTo>
                  <a:lnTo>
                    <a:pt x="75846" y="738971"/>
                  </a:lnTo>
                  <a:lnTo>
                    <a:pt x="70604" y="733968"/>
                  </a:lnTo>
                  <a:lnTo>
                    <a:pt x="67836" y="726984"/>
                  </a:lnTo>
                  <a:lnTo>
                    <a:pt x="60438" y="717622"/>
                  </a:lnTo>
                  <a:lnTo>
                    <a:pt x="53598" y="696143"/>
                  </a:lnTo>
                  <a:lnTo>
                    <a:pt x="52933" y="679020"/>
                  </a:lnTo>
                  <a:lnTo>
                    <a:pt x="51576" y="672950"/>
                  </a:lnTo>
                  <a:lnTo>
                    <a:pt x="35155" y="648767"/>
                  </a:lnTo>
                  <a:lnTo>
                    <a:pt x="20226" y="626750"/>
                  </a:lnTo>
                  <a:lnTo>
                    <a:pt x="10299" y="612036"/>
                  </a:lnTo>
                  <a:lnTo>
                    <a:pt x="8383" y="605375"/>
                  </a:lnTo>
                  <a:lnTo>
                    <a:pt x="9527" y="597191"/>
                  </a:lnTo>
                  <a:lnTo>
                    <a:pt x="13519" y="589833"/>
                  </a:lnTo>
                  <a:lnTo>
                    <a:pt x="27970" y="581138"/>
                  </a:lnTo>
                  <a:lnTo>
                    <a:pt x="41010" y="571643"/>
                  </a:lnTo>
                  <a:lnTo>
                    <a:pt x="42793" y="565062"/>
                  </a:lnTo>
                  <a:lnTo>
                    <a:pt x="43618" y="546898"/>
                  </a:lnTo>
                  <a:lnTo>
                    <a:pt x="39360" y="541227"/>
                  </a:lnTo>
                  <a:lnTo>
                    <a:pt x="36220" y="530420"/>
                  </a:lnTo>
                  <a:lnTo>
                    <a:pt x="33026" y="515788"/>
                  </a:lnTo>
                  <a:lnTo>
                    <a:pt x="32654" y="506396"/>
                  </a:lnTo>
                  <a:lnTo>
                    <a:pt x="38455" y="487698"/>
                  </a:lnTo>
                  <a:lnTo>
                    <a:pt x="45242" y="468090"/>
                  </a:lnTo>
                  <a:lnTo>
                    <a:pt x="40931" y="446315"/>
                  </a:lnTo>
                  <a:lnTo>
                    <a:pt x="37737" y="402471"/>
                  </a:lnTo>
                  <a:lnTo>
                    <a:pt x="39733" y="367800"/>
                  </a:lnTo>
                  <a:lnTo>
                    <a:pt x="38110" y="355174"/>
                  </a:lnTo>
                  <a:lnTo>
                    <a:pt x="36965" y="349849"/>
                  </a:lnTo>
                  <a:lnTo>
                    <a:pt x="32521" y="333424"/>
                  </a:lnTo>
                  <a:lnTo>
                    <a:pt x="27065" y="316437"/>
                  </a:lnTo>
                  <a:lnTo>
                    <a:pt x="24617" y="310473"/>
                  </a:lnTo>
                  <a:lnTo>
                    <a:pt x="17618" y="296749"/>
                  </a:lnTo>
                  <a:lnTo>
                    <a:pt x="6014" y="279708"/>
                  </a:lnTo>
                  <a:lnTo>
                    <a:pt x="0" y="269223"/>
                  </a:lnTo>
                  <a:lnTo>
                    <a:pt x="8250" y="263685"/>
                  </a:lnTo>
                  <a:lnTo>
                    <a:pt x="15568" y="259352"/>
                  </a:lnTo>
                  <a:lnTo>
                    <a:pt x="24484" y="254778"/>
                  </a:lnTo>
                  <a:lnTo>
                    <a:pt x="37125" y="249588"/>
                  </a:lnTo>
                  <a:lnTo>
                    <a:pt x="43672" y="245681"/>
                  </a:lnTo>
                  <a:lnTo>
                    <a:pt x="46466" y="242392"/>
                  </a:lnTo>
                  <a:lnTo>
                    <a:pt x="55967" y="228963"/>
                  </a:lnTo>
                  <a:lnTo>
                    <a:pt x="60917" y="221525"/>
                  </a:lnTo>
                  <a:lnTo>
                    <a:pt x="67676" y="211332"/>
                  </a:lnTo>
                  <a:lnTo>
                    <a:pt x="70630" y="204219"/>
                  </a:lnTo>
                  <a:lnTo>
                    <a:pt x="70710" y="197637"/>
                  </a:lnTo>
                  <a:lnTo>
                    <a:pt x="69672" y="189664"/>
                  </a:lnTo>
                  <a:lnTo>
                    <a:pt x="64403" y="170564"/>
                  </a:lnTo>
                  <a:lnTo>
                    <a:pt x="60092" y="151946"/>
                  </a:lnTo>
                  <a:lnTo>
                    <a:pt x="63445" y="144750"/>
                  </a:lnTo>
                  <a:lnTo>
                    <a:pt x="66133" y="141325"/>
                  </a:lnTo>
                  <a:lnTo>
                    <a:pt x="72014" y="132550"/>
                  </a:lnTo>
                  <a:lnTo>
                    <a:pt x="74356" y="130789"/>
                  </a:lnTo>
                  <a:lnTo>
                    <a:pt x="87051" y="128058"/>
                  </a:lnTo>
                  <a:lnTo>
                    <a:pt x="92107" y="122227"/>
                  </a:lnTo>
                  <a:lnTo>
                    <a:pt x="95992" y="114898"/>
                  </a:lnTo>
                  <a:lnTo>
                    <a:pt x="96977" y="111045"/>
                  </a:lnTo>
                  <a:lnTo>
                    <a:pt x="102512" y="107005"/>
                  </a:lnTo>
                  <a:lnTo>
                    <a:pt x="109139" y="102965"/>
                  </a:lnTo>
                  <a:lnTo>
                    <a:pt x="113211" y="97722"/>
                  </a:lnTo>
                  <a:lnTo>
                    <a:pt x="126570" y="89589"/>
                  </a:lnTo>
                  <a:lnTo>
                    <a:pt x="138759" y="82180"/>
                  </a:lnTo>
                  <a:lnTo>
                    <a:pt x="152944" y="74369"/>
                  </a:lnTo>
                  <a:lnTo>
                    <a:pt x="163908" y="68323"/>
                  </a:lnTo>
                  <a:lnTo>
                    <a:pt x="166224" y="63027"/>
                  </a:lnTo>
                  <a:lnTo>
                    <a:pt x="166064" y="58452"/>
                  </a:lnTo>
                  <a:lnTo>
                    <a:pt x="160103" y="48020"/>
                  </a:lnTo>
                  <a:lnTo>
                    <a:pt x="160103" y="35661"/>
                  </a:lnTo>
                  <a:lnTo>
                    <a:pt x="160502" y="25389"/>
                  </a:lnTo>
                  <a:lnTo>
                    <a:pt x="161087" y="19316"/>
                  </a:lnTo>
                  <a:lnTo>
                    <a:pt x="163722" y="2382"/>
                  </a:lnTo>
                  <a:lnTo>
                    <a:pt x="163882" y="0"/>
                  </a:lnTo>
                  <a:lnTo>
                    <a:pt x="175272" y="5645"/>
                  </a:lnTo>
                  <a:lnTo>
                    <a:pt x="186955" y="7891"/>
                  </a:lnTo>
                  <a:lnTo>
                    <a:pt x="221791" y="28838"/>
                  </a:lnTo>
                  <a:lnTo>
                    <a:pt x="232782" y="31459"/>
                  </a:lnTo>
                  <a:lnTo>
                    <a:pt x="257160" y="33947"/>
                  </a:lnTo>
                  <a:lnTo>
                    <a:pt x="285875" y="25386"/>
                  </a:lnTo>
                  <a:lnTo>
                    <a:pt x="296733" y="23834"/>
                  </a:lnTo>
                  <a:lnTo>
                    <a:pt x="315628" y="31887"/>
                  </a:lnTo>
                  <a:lnTo>
                    <a:pt x="323958" y="34163"/>
                  </a:lnTo>
                  <a:lnTo>
                    <a:pt x="337956" y="34778"/>
                  </a:lnTo>
                  <a:lnTo>
                    <a:pt x="361881" y="42054"/>
                  </a:lnTo>
                  <a:lnTo>
                    <a:pt x="367975" y="44595"/>
                  </a:lnTo>
                  <a:lnTo>
                    <a:pt x="381920" y="56206"/>
                  </a:lnTo>
                  <a:lnTo>
                    <a:pt x="388600" y="59682"/>
                  </a:lnTo>
                  <a:lnTo>
                    <a:pt x="438126" y="70303"/>
                  </a:lnTo>
                  <a:lnTo>
                    <a:pt x="444886" y="77339"/>
                  </a:lnTo>
                  <a:lnTo>
                    <a:pt x="451779" y="90742"/>
                  </a:lnTo>
                  <a:lnTo>
                    <a:pt x="452072" y="107380"/>
                  </a:lnTo>
                  <a:lnTo>
                    <a:pt x="455877" y="119417"/>
                  </a:lnTo>
                  <a:lnTo>
                    <a:pt x="462025" y="135015"/>
                  </a:lnTo>
                  <a:lnTo>
                    <a:pt x="469450" y="146035"/>
                  </a:lnTo>
                  <a:lnTo>
                    <a:pt x="477673" y="155211"/>
                  </a:lnTo>
                  <a:lnTo>
                    <a:pt x="487121" y="160936"/>
                  </a:lnTo>
                  <a:lnTo>
                    <a:pt x="508837" y="169388"/>
                  </a:lnTo>
                  <a:lnTo>
                    <a:pt x="533321" y="172627"/>
                  </a:lnTo>
                  <a:lnTo>
                    <a:pt x="558017" y="173723"/>
                  </a:lnTo>
                  <a:lnTo>
                    <a:pt x="600411" y="185358"/>
                  </a:lnTo>
                  <a:lnTo>
                    <a:pt x="636365" y="198760"/>
                  </a:lnTo>
                  <a:lnTo>
                    <a:pt x="645227" y="205368"/>
                  </a:lnTo>
                  <a:lnTo>
                    <a:pt x="663244" y="211843"/>
                  </a:lnTo>
                  <a:lnTo>
                    <a:pt x="699038" y="243249"/>
                  </a:lnTo>
                  <a:lnTo>
                    <a:pt x="718971" y="254083"/>
                  </a:lnTo>
                  <a:lnTo>
                    <a:pt x="732943" y="256169"/>
                  </a:lnTo>
                  <a:lnTo>
                    <a:pt x="745478" y="254269"/>
                  </a:lnTo>
                  <a:lnTo>
                    <a:pt x="767753" y="243409"/>
                  </a:lnTo>
                  <a:lnTo>
                    <a:pt x="776961" y="236934"/>
                  </a:lnTo>
                  <a:lnTo>
                    <a:pt x="799369" y="209807"/>
                  </a:lnTo>
                  <a:lnTo>
                    <a:pt x="806741" y="195631"/>
                  </a:lnTo>
                  <a:lnTo>
                    <a:pt x="809668" y="185598"/>
                  </a:lnTo>
                  <a:lnTo>
                    <a:pt x="808949" y="175408"/>
                  </a:lnTo>
                  <a:lnTo>
                    <a:pt x="806155" y="166232"/>
                  </a:lnTo>
                  <a:lnTo>
                    <a:pt x="799874" y="156600"/>
                  </a:lnTo>
                  <a:lnTo>
                    <a:pt x="795483" y="143866"/>
                  </a:lnTo>
                  <a:lnTo>
                    <a:pt x="792902" y="120889"/>
                  </a:lnTo>
                  <a:lnTo>
                    <a:pt x="796415" y="104918"/>
                  </a:lnTo>
                  <a:lnTo>
                    <a:pt x="800699" y="95340"/>
                  </a:lnTo>
                  <a:lnTo>
                    <a:pt x="807459" y="85549"/>
                  </a:lnTo>
                  <a:lnTo>
                    <a:pt x="826061" y="66798"/>
                  </a:lnTo>
                  <a:lnTo>
                    <a:pt x="844770" y="53556"/>
                  </a:lnTo>
                  <a:lnTo>
                    <a:pt x="877743" y="36220"/>
                  </a:lnTo>
                  <a:lnTo>
                    <a:pt x="896878" y="36034"/>
                  </a:lnTo>
                  <a:lnTo>
                    <a:pt x="904808" y="34107"/>
                  </a:lnTo>
                  <a:lnTo>
                    <a:pt x="920563" y="21830"/>
                  </a:lnTo>
                  <a:lnTo>
                    <a:pt x="926950" y="21375"/>
                  </a:lnTo>
                  <a:lnTo>
                    <a:pt x="935786" y="24369"/>
                  </a:lnTo>
                  <a:lnTo>
                    <a:pt x="961760" y="23512"/>
                  </a:lnTo>
                  <a:lnTo>
                    <a:pt x="973203" y="26937"/>
                  </a:lnTo>
                  <a:lnTo>
                    <a:pt x="986856" y="34589"/>
                  </a:lnTo>
                  <a:lnTo>
                    <a:pt x="1004101" y="39323"/>
                  </a:lnTo>
                  <a:lnTo>
                    <a:pt x="1016263" y="44057"/>
                  </a:lnTo>
                  <a:lnTo>
                    <a:pt x="1029223" y="50131"/>
                  </a:lnTo>
                  <a:lnTo>
                    <a:pt x="1032151" y="65244"/>
                  </a:lnTo>
                  <a:lnTo>
                    <a:pt x="1030714" y="69739"/>
                  </a:lnTo>
                  <a:lnTo>
                    <a:pt x="1030394" y="75599"/>
                  </a:lnTo>
                  <a:lnTo>
                    <a:pt x="1043834" y="85978"/>
                  </a:lnTo>
                  <a:lnTo>
                    <a:pt x="1082023" y="90845"/>
                  </a:lnTo>
                  <a:lnTo>
                    <a:pt x="1089555" y="93629"/>
                  </a:lnTo>
                  <a:lnTo>
                    <a:pt x="1100067" y="101573"/>
                  </a:lnTo>
                  <a:lnTo>
                    <a:pt x="1106826" y="104008"/>
                  </a:lnTo>
                  <a:lnTo>
                    <a:pt x="1132987" y="105131"/>
                  </a:lnTo>
                  <a:lnTo>
                    <a:pt x="1148236" y="103447"/>
                  </a:lnTo>
                  <a:lnTo>
                    <a:pt x="1162767" y="106228"/>
                  </a:lnTo>
                  <a:lnTo>
                    <a:pt x="1168142" y="108905"/>
                  </a:lnTo>
                  <a:lnTo>
                    <a:pt x="1173704" y="115111"/>
                  </a:lnTo>
                  <a:lnTo>
                    <a:pt x="1180437" y="1301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 descr="Morocco">
              <a:extLst>
                <a:ext uri="{FF2B5EF4-FFF2-40B4-BE49-F238E27FC236}">
                  <a16:creationId xmlns:a16="http://schemas.microsoft.com/office/drawing/2014/main" id="{5AD0F616-B4A7-6615-CBF2-6A1DD8C7E349}"/>
                </a:ext>
              </a:extLst>
            </p:cNvPr>
            <p:cNvSpPr/>
            <p:nvPr/>
          </p:nvSpPr>
          <p:spPr>
            <a:xfrm>
              <a:off x="2873727" y="1544104"/>
              <a:ext cx="1123175" cy="975523"/>
            </a:xfrm>
            <a:custGeom>
              <a:avLst/>
              <a:gdLst>
                <a:gd name="connsiteX0" fmla="*/ 818423 w 904622"/>
                <a:gd name="connsiteY0" fmla="*/ 75843 h 728775"/>
                <a:gd name="connsiteX1" fmla="*/ 820579 w 904622"/>
                <a:gd name="connsiteY1" fmla="*/ 82611 h 728775"/>
                <a:gd name="connsiteX2" fmla="*/ 824997 w 904622"/>
                <a:gd name="connsiteY2" fmla="*/ 88015 h 728775"/>
                <a:gd name="connsiteX3" fmla="*/ 840752 w 904622"/>
                <a:gd name="connsiteY3" fmla="*/ 100347 h 728775"/>
                <a:gd name="connsiteX4" fmla="*/ 850093 w 904622"/>
                <a:gd name="connsiteY4" fmla="*/ 107944 h 728775"/>
                <a:gd name="connsiteX5" fmla="*/ 850359 w 904622"/>
                <a:gd name="connsiteY5" fmla="*/ 110566 h 728775"/>
                <a:gd name="connsiteX6" fmla="*/ 847351 w 904622"/>
                <a:gd name="connsiteY6" fmla="*/ 116799 h 728775"/>
                <a:gd name="connsiteX7" fmla="*/ 846074 w 904622"/>
                <a:gd name="connsiteY7" fmla="*/ 121079 h 728775"/>
                <a:gd name="connsiteX8" fmla="*/ 848523 w 904622"/>
                <a:gd name="connsiteY8" fmla="*/ 125653 h 728775"/>
                <a:gd name="connsiteX9" fmla="*/ 854297 w 904622"/>
                <a:gd name="connsiteY9" fmla="*/ 131164 h 728775"/>
                <a:gd name="connsiteX10" fmla="*/ 854750 w 904622"/>
                <a:gd name="connsiteY10" fmla="*/ 133812 h 728775"/>
                <a:gd name="connsiteX11" fmla="*/ 853366 w 904622"/>
                <a:gd name="connsiteY11" fmla="*/ 136889 h 728775"/>
                <a:gd name="connsiteX12" fmla="*/ 850385 w 904622"/>
                <a:gd name="connsiteY12" fmla="*/ 142799 h 728775"/>
                <a:gd name="connsiteX13" fmla="*/ 856719 w 904622"/>
                <a:gd name="connsiteY13" fmla="*/ 160135 h 728775"/>
                <a:gd name="connsiteX14" fmla="*/ 857784 w 904622"/>
                <a:gd name="connsiteY14" fmla="*/ 176909 h 728775"/>
                <a:gd name="connsiteX15" fmla="*/ 856134 w 904622"/>
                <a:gd name="connsiteY15" fmla="*/ 188813 h 728775"/>
                <a:gd name="connsiteX16" fmla="*/ 856187 w 904622"/>
                <a:gd name="connsiteY16" fmla="*/ 195687 h 728775"/>
                <a:gd name="connsiteX17" fmla="*/ 857012 w 904622"/>
                <a:gd name="connsiteY17" fmla="*/ 201518 h 728775"/>
                <a:gd name="connsiteX18" fmla="*/ 862388 w 904622"/>
                <a:gd name="connsiteY18" fmla="*/ 214973 h 728775"/>
                <a:gd name="connsiteX19" fmla="*/ 858795 w 904622"/>
                <a:gd name="connsiteY19" fmla="*/ 237206 h 728775"/>
                <a:gd name="connsiteX20" fmla="*/ 862840 w 904622"/>
                <a:gd name="connsiteY20" fmla="*/ 249296 h 728775"/>
                <a:gd name="connsiteX21" fmla="*/ 868402 w 904622"/>
                <a:gd name="connsiteY21" fmla="*/ 259087 h 728775"/>
                <a:gd name="connsiteX22" fmla="*/ 871436 w 904622"/>
                <a:gd name="connsiteY22" fmla="*/ 276529 h 728775"/>
                <a:gd name="connsiteX23" fmla="*/ 875907 w 904622"/>
                <a:gd name="connsiteY23" fmla="*/ 284795 h 728775"/>
                <a:gd name="connsiteX24" fmla="*/ 883226 w 904622"/>
                <a:gd name="connsiteY24" fmla="*/ 292044 h 728775"/>
                <a:gd name="connsiteX25" fmla="*/ 887404 w 904622"/>
                <a:gd name="connsiteY25" fmla="*/ 294479 h 728775"/>
                <a:gd name="connsiteX26" fmla="*/ 895468 w 904622"/>
                <a:gd name="connsiteY26" fmla="*/ 300472 h 728775"/>
                <a:gd name="connsiteX27" fmla="*/ 901242 w 904622"/>
                <a:gd name="connsiteY27" fmla="*/ 305446 h 728775"/>
                <a:gd name="connsiteX28" fmla="*/ 904622 w 904622"/>
                <a:gd name="connsiteY28" fmla="*/ 312885 h 728775"/>
                <a:gd name="connsiteX29" fmla="*/ 897384 w 904622"/>
                <a:gd name="connsiteY29" fmla="*/ 318984 h 728775"/>
                <a:gd name="connsiteX30" fmla="*/ 891582 w 904622"/>
                <a:gd name="connsiteY30" fmla="*/ 324440 h 728775"/>
                <a:gd name="connsiteX31" fmla="*/ 889932 w 904622"/>
                <a:gd name="connsiteY31" fmla="*/ 330327 h 728775"/>
                <a:gd name="connsiteX32" fmla="*/ 892647 w 904622"/>
                <a:gd name="connsiteY32" fmla="*/ 339742 h 728775"/>
                <a:gd name="connsiteX33" fmla="*/ 892647 w 904622"/>
                <a:gd name="connsiteY33" fmla="*/ 344799 h 728775"/>
                <a:gd name="connsiteX34" fmla="*/ 888947 w 904622"/>
                <a:gd name="connsiteY34" fmla="*/ 346403 h 728775"/>
                <a:gd name="connsiteX35" fmla="*/ 873884 w 904622"/>
                <a:gd name="connsiteY35" fmla="*/ 345868 h 728775"/>
                <a:gd name="connsiteX36" fmla="*/ 862068 w 904622"/>
                <a:gd name="connsiteY36" fmla="*/ 345467 h 728775"/>
                <a:gd name="connsiteX37" fmla="*/ 848496 w 904622"/>
                <a:gd name="connsiteY37" fmla="*/ 345011 h 728775"/>
                <a:gd name="connsiteX38" fmla="*/ 829388 w 904622"/>
                <a:gd name="connsiteY38" fmla="*/ 344101 h 728775"/>
                <a:gd name="connsiteX39" fmla="*/ 817572 w 904622"/>
                <a:gd name="connsiteY39" fmla="*/ 343540 h 728775"/>
                <a:gd name="connsiteX40" fmla="*/ 801338 w 904622"/>
                <a:gd name="connsiteY40" fmla="*/ 342789 h 728775"/>
                <a:gd name="connsiteX41" fmla="*/ 795749 w 904622"/>
                <a:gd name="connsiteY41" fmla="*/ 343165 h 728775"/>
                <a:gd name="connsiteX42" fmla="*/ 780873 w 904622"/>
                <a:gd name="connsiteY42" fmla="*/ 345786 h 728775"/>
                <a:gd name="connsiteX43" fmla="*/ 770361 w 904622"/>
                <a:gd name="connsiteY43" fmla="*/ 347657 h 728775"/>
                <a:gd name="connsiteX44" fmla="*/ 768578 w 904622"/>
                <a:gd name="connsiteY44" fmla="*/ 348165 h 728775"/>
                <a:gd name="connsiteX45" fmla="*/ 765304 w 904622"/>
                <a:gd name="connsiteY45" fmla="*/ 350494 h 728775"/>
                <a:gd name="connsiteX46" fmla="*/ 763042 w 904622"/>
                <a:gd name="connsiteY46" fmla="*/ 357421 h 728775"/>
                <a:gd name="connsiteX47" fmla="*/ 761020 w 904622"/>
                <a:gd name="connsiteY47" fmla="*/ 365312 h 728775"/>
                <a:gd name="connsiteX48" fmla="*/ 758837 w 904622"/>
                <a:gd name="connsiteY48" fmla="*/ 368817 h 728775"/>
                <a:gd name="connsiteX49" fmla="*/ 727301 w 904622"/>
                <a:gd name="connsiteY49" fmla="*/ 380212 h 728775"/>
                <a:gd name="connsiteX50" fmla="*/ 714980 w 904622"/>
                <a:gd name="connsiteY50" fmla="*/ 381790 h 728775"/>
                <a:gd name="connsiteX51" fmla="*/ 707847 w 904622"/>
                <a:gd name="connsiteY51" fmla="*/ 380611 h 728775"/>
                <a:gd name="connsiteX52" fmla="*/ 702764 w 904622"/>
                <a:gd name="connsiteY52" fmla="*/ 381548 h 728775"/>
                <a:gd name="connsiteX53" fmla="*/ 698400 w 904622"/>
                <a:gd name="connsiteY53" fmla="*/ 383983 h 728775"/>
                <a:gd name="connsiteX54" fmla="*/ 696909 w 904622"/>
                <a:gd name="connsiteY54" fmla="*/ 387648 h 728775"/>
                <a:gd name="connsiteX55" fmla="*/ 696697 w 904622"/>
                <a:gd name="connsiteY55" fmla="*/ 392358 h 728775"/>
                <a:gd name="connsiteX56" fmla="*/ 697628 w 904622"/>
                <a:gd name="connsiteY56" fmla="*/ 397093 h 728775"/>
                <a:gd name="connsiteX57" fmla="*/ 700662 w 904622"/>
                <a:gd name="connsiteY57" fmla="*/ 403674 h 728775"/>
                <a:gd name="connsiteX58" fmla="*/ 701194 w 904622"/>
                <a:gd name="connsiteY58" fmla="*/ 410253 h 728775"/>
                <a:gd name="connsiteX59" fmla="*/ 699251 w 904622"/>
                <a:gd name="connsiteY59" fmla="*/ 414907 h 728775"/>
                <a:gd name="connsiteX60" fmla="*/ 698799 w 904622"/>
                <a:gd name="connsiteY60" fmla="*/ 419562 h 728775"/>
                <a:gd name="connsiteX61" fmla="*/ 697894 w 904622"/>
                <a:gd name="connsiteY61" fmla="*/ 424592 h 728775"/>
                <a:gd name="connsiteX62" fmla="*/ 699517 w 904622"/>
                <a:gd name="connsiteY62" fmla="*/ 427320 h 728775"/>
                <a:gd name="connsiteX63" fmla="*/ 702551 w 904622"/>
                <a:gd name="connsiteY63" fmla="*/ 427748 h 728775"/>
                <a:gd name="connsiteX64" fmla="*/ 705612 w 904622"/>
                <a:gd name="connsiteY64" fmla="*/ 430050 h 728775"/>
                <a:gd name="connsiteX65" fmla="*/ 709923 w 904622"/>
                <a:gd name="connsiteY65" fmla="*/ 432139 h 728775"/>
                <a:gd name="connsiteX66" fmla="*/ 713489 w 904622"/>
                <a:gd name="connsiteY66" fmla="*/ 436123 h 728775"/>
                <a:gd name="connsiteX67" fmla="*/ 713330 w 904622"/>
                <a:gd name="connsiteY67" fmla="*/ 441794 h 728775"/>
                <a:gd name="connsiteX68" fmla="*/ 710349 w 904622"/>
                <a:gd name="connsiteY68" fmla="*/ 445006 h 728775"/>
                <a:gd name="connsiteX69" fmla="*/ 707714 w 904622"/>
                <a:gd name="connsiteY69" fmla="*/ 446688 h 728775"/>
                <a:gd name="connsiteX70" fmla="*/ 695898 w 904622"/>
                <a:gd name="connsiteY70" fmla="*/ 448189 h 728775"/>
                <a:gd name="connsiteX71" fmla="*/ 686557 w 904622"/>
                <a:gd name="connsiteY71" fmla="*/ 449390 h 728775"/>
                <a:gd name="connsiteX72" fmla="*/ 674342 w 904622"/>
                <a:gd name="connsiteY72" fmla="*/ 458433 h 728775"/>
                <a:gd name="connsiteX73" fmla="*/ 661328 w 904622"/>
                <a:gd name="connsiteY73" fmla="*/ 468064 h 728775"/>
                <a:gd name="connsiteX74" fmla="*/ 645946 w 904622"/>
                <a:gd name="connsiteY74" fmla="*/ 474430 h 728775"/>
                <a:gd name="connsiteX75" fmla="*/ 639160 w 904622"/>
                <a:gd name="connsiteY75" fmla="*/ 476221 h 728775"/>
                <a:gd name="connsiteX76" fmla="*/ 627317 w 904622"/>
                <a:gd name="connsiteY76" fmla="*/ 480795 h 728775"/>
                <a:gd name="connsiteX77" fmla="*/ 613132 w 904622"/>
                <a:gd name="connsiteY77" fmla="*/ 488313 h 728775"/>
                <a:gd name="connsiteX78" fmla="*/ 606133 w 904622"/>
                <a:gd name="connsiteY78" fmla="*/ 500350 h 728775"/>
                <a:gd name="connsiteX79" fmla="*/ 597324 w 904622"/>
                <a:gd name="connsiteY79" fmla="*/ 514208 h 728775"/>
                <a:gd name="connsiteX80" fmla="*/ 588835 w 904622"/>
                <a:gd name="connsiteY80" fmla="*/ 523490 h 728775"/>
                <a:gd name="connsiteX81" fmla="*/ 577258 w 904622"/>
                <a:gd name="connsiteY81" fmla="*/ 532291 h 728775"/>
                <a:gd name="connsiteX82" fmla="*/ 566453 w 904622"/>
                <a:gd name="connsiteY82" fmla="*/ 535634 h 728775"/>
                <a:gd name="connsiteX83" fmla="*/ 552881 w 904622"/>
                <a:gd name="connsiteY83" fmla="*/ 539862 h 728775"/>
                <a:gd name="connsiteX84" fmla="*/ 535769 w 904622"/>
                <a:gd name="connsiteY84" fmla="*/ 543099 h 728775"/>
                <a:gd name="connsiteX85" fmla="*/ 523660 w 904622"/>
                <a:gd name="connsiteY85" fmla="*/ 544171 h 728775"/>
                <a:gd name="connsiteX86" fmla="*/ 520041 w 904622"/>
                <a:gd name="connsiteY86" fmla="*/ 544868 h 728775"/>
                <a:gd name="connsiteX87" fmla="*/ 509369 w 904622"/>
                <a:gd name="connsiteY87" fmla="*/ 545081 h 728775"/>
                <a:gd name="connsiteX88" fmla="*/ 504153 w 904622"/>
                <a:gd name="connsiteY88" fmla="*/ 544411 h 728775"/>
                <a:gd name="connsiteX89" fmla="*/ 500241 w 904622"/>
                <a:gd name="connsiteY89" fmla="*/ 544035 h 728775"/>
                <a:gd name="connsiteX90" fmla="*/ 498671 w 904622"/>
                <a:gd name="connsiteY90" fmla="*/ 545025 h 728775"/>
                <a:gd name="connsiteX91" fmla="*/ 498138 w 904622"/>
                <a:gd name="connsiteY91" fmla="*/ 547192 h 728775"/>
                <a:gd name="connsiteX92" fmla="*/ 497925 w 904622"/>
                <a:gd name="connsiteY92" fmla="*/ 552168 h 728775"/>
                <a:gd name="connsiteX93" fmla="*/ 497207 w 904622"/>
                <a:gd name="connsiteY93" fmla="*/ 557866 h 728775"/>
                <a:gd name="connsiteX94" fmla="*/ 493827 w 904622"/>
                <a:gd name="connsiteY94" fmla="*/ 562654 h 728775"/>
                <a:gd name="connsiteX95" fmla="*/ 491432 w 904622"/>
                <a:gd name="connsiteY95" fmla="*/ 564793 h 728775"/>
                <a:gd name="connsiteX96" fmla="*/ 488638 w 904622"/>
                <a:gd name="connsiteY96" fmla="*/ 565674 h 728775"/>
                <a:gd name="connsiteX97" fmla="*/ 479669 w 904622"/>
                <a:gd name="connsiteY97" fmla="*/ 564391 h 728775"/>
                <a:gd name="connsiteX98" fmla="*/ 472164 w 904622"/>
                <a:gd name="connsiteY98" fmla="*/ 562867 h 728775"/>
                <a:gd name="connsiteX99" fmla="*/ 454307 w 904622"/>
                <a:gd name="connsiteY99" fmla="*/ 560833 h 728775"/>
                <a:gd name="connsiteX100" fmla="*/ 450741 w 904622"/>
                <a:gd name="connsiteY100" fmla="*/ 561315 h 728775"/>
                <a:gd name="connsiteX101" fmla="*/ 449410 w 904622"/>
                <a:gd name="connsiteY101" fmla="*/ 561903 h 728775"/>
                <a:gd name="connsiteX102" fmla="*/ 443848 w 904622"/>
                <a:gd name="connsiteY102" fmla="*/ 565166 h 728775"/>
                <a:gd name="connsiteX103" fmla="*/ 435279 w 904622"/>
                <a:gd name="connsiteY103" fmla="*/ 572013 h 728775"/>
                <a:gd name="connsiteX104" fmla="*/ 429451 w 904622"/>
                <a:gd name="connsiteY104" fmla="*/ 578007 h 728775"/>
                <a:gd name="connsiteX105" fmla="*/ 425113 w 904622"/>
                <a:gd name="connsiteY105" fmla="*/ 580817 h 728775"/>
                <a:gd name="connsiteX106" fmla="*/ 414734 w 904622"/>
                <a:gd name="connsiteY106" fmla="*/ 582289 h 728775"/>
                <a:gd name="connsiteX107" fmla="*/ 410210 w 904622"/>
                <a:gd name="connsiteY107" fmla="*/ 584481 h 728775"/>
                <a:gd name="connsiteX108" fmla="*/ 390889 w 904622"/>
                <a:gd name="connsiteY108" fmla="*/ 599435 h 728775"/>
                <a:gd name="connsiteX109" fmla="*/ 386764 w 904622"/>
                <a:gd name="connsiteY109" fmla="*/ 603073 h 728775"/>
                <a:gd name="connsiteX110" fmla="*/ 366884 w 904622"/>
                <a:gd name="connsiteY110" fmla="*/ 616047 h 728775"/>
                <a:gd name="connsiteX111" fmla="*/ 361269 w 904622"/>
                <a:gd name="connsiteY111" fmla="*/ 620353 h 728775"/>
                <a:gd name="connsiteX112" fmla="*/ 356878 w 904622"/>
                <a:gd name="connsiteY112" fmla="*/ 624606 h 728775"/>
                <a:gd name="connsiteX113" fmla="*/ 345008 w 904622"/>
                <a:gd name="connsiteY113" fmla="*/ 634184 h 728775"/>
                <a:gd name="connsiteX114" fmla="*/ 337424 w 904622"/>
                <a:gd name="connsiteY114" fmla="*/ 638383 h 728775"/>
                <a:gd name="connsiteX115" fmla="*/ 336040 w 904622"/>
                <a:gd name="connsiteY115" fmla="*/ 640871 h 728775"/>
                <a:gd name="connsiteX116" fmla="*/ 335667 w 904622"/>
                <a:gd name="connsiteY116" fmla="*/ 646705 h 728775"/>
                <a:gd name="connsiteX117" fmla="*/ 335667 w 904622"/>
                <a:gd name="connsiteY117" fmla="*/ 659599 h 728775"/>
                <a:gd name="connsiteX118" fmla="*/ 335667 w 904622"/>
                <a:gd name="connsiteY118" fmla="*/ 671958 h 728775"/>
                <a:gd name="connsiteX119" fmla="*/ 335667 w 904622"/>
                <a:gd name="connsiteY119" fmla="*/ 689879 h 728775"/>
                <a:gd name="connsiteX120" fmla="*/ 335667 w 904622"/>
                <a:gd name="connsiteY120" fmla="*/ 707802 h 728775"/>
                <a:gd name="connsiteX121" fmla="*/ 335667 w 904622"/>
                <a:gd name="connsiteY121" fmla="*/ 728401 h 728775"/>
                <a:gd name="connsiteX122" fmla="*/ 325634 w 904622"/>
                <a:gd name="connsiteY122" fmla="*/ 728401 h 728775"/>
                <a:gd name="connsiteX123" fmla="*/ 325634 w 904622"/>
                <a:gd name="connsiteY123" fmla="*/ 728427 h 728775"/>
                <a:gd name="connsiteX124" fmla="*/ 325581 w 904622"/>
                <a:gd name="connsiteY124" fmla="*/ 728401 h 728775"/>
                <a:gd name="connsiteX125" fmla="*/ 0 w 904622"/>
                <a:gd name="connsiteY125" fmla="*/ 728776 h 728775"/>
                <a:gd name="connsiteX126" fmla="*/ 106 w 904622"/>
                <a:gd name="connsiteY126" fmla="*/ 728454 h 728775"/>
                <a:gd name="connsiteX127" fmla="*/ 10219 w 904622"/>
                <a:gd name="connsiteY127" fmla="*/ 718826 h 728775"/>
                <a:gd name="connsiteX128" fmla="*/ 17059 w 904622"/>
                <a:gd name="connsiteY128" fmla="*/ 706626 h 728775"/>
                <a:gd name="connsiteX129" fmla="*/ 28662 w 904622"/>
                <a:gd name="connsiteY129" fmla="*/ 701195 h 728775"/>
                <a:gd name="connsiteX130" fmla="*/ 52933 w 904622"/>
                <a:gd name="connsiteY130" fmla="*/ 698573 h 728775"/>
                <a:gd name="connsiteX131" fmla="*/ 88993 w 904622"/>
                <a:gd name="connsiteY131" fmla="*/ 688436 h 728775"/>
                <a:gd name="connsiteX132" fmla="*/ 121354 w 904622"/>
                <a:gd name="connsiteY132" fmla="*/ 673107 h 728775"/>
                <a:gd name="connsiteX133" fmla="*/ 130509 w 904622"/>
                <a:gd name="connsiteY133" fmla="*/ 667008 h 728775"/>
                <a:gd name="connsiteX134" fmla="*/ 140303 w 904622"/>
                <a:gd name="connsiteY134" fmla="*/ 654755 h 728775"/>
                <a:gd name="connsiteX135" fmla="*/ 156590 w 904622"/>
                <a:gd name="connsiteY135" fmla="*/ 638785 h 728775"/>
                <a:gd name="connsiteX136" fmla="*/ 187008 w 904622"/>
                <a:gd name="connsiteY136" fmla="*/ 619578 h 728775"/>
                <a:gd name="connsiteX137" fmla="*/ 201007 w 904622"/>
                <a:gd name="connsiteY137" fmla="*/ 608824 h 728775"/>
                <a:gd name="connsiteX138" fmla="*/ 222350 w 904622"/>
                <a:gd name="connsiteY138" fmla="*/ 581833 h 728775"/>
                <a:gd name="connsiteX139" fmla="*/ 236535 w 904622"/>
                <a:gd name="connsiteY139" fmla="*/ 559441 h 728775"/>
                <a:gd name="connsiteX140" fmla="*/ 248324 w 904622"/>
                <a:gd name="connsiteY140" fmla="*/ 544996 h 728775"/>
                <a:gd name="connsiteX141" fmla="*/ 256468 w 904622"/>
                <a:gd name="connsiteY141" fmla="*/ 532155 h 728775"/>
                <a:gd name="connsiteX142" fmla="*/ 262189 w 904622"/>
                <a:gd name="connsiteY142" fmla="*/ 519128 h 728775"/>
                <a:gd name="connsiteX143" fmla="*/ 265409 w 904622"/>
                <a:gd name="connsiteY143" fmla="*/ 498102 h 728775"/>
                <a:gd name="connsiteX144" fmla="*/ 263254 w 904622"/>
                <a:gd name="connsiteY144" fmla="*/ 489862 h 728775"/>
                <a:gd name="connsiteX145" fmla="*/ 254259 w 904622"/>
                <a:gd name="connsiteY145" fmla="*/ 476380 h 728775"/>
                <a:gd name="connsiteX146" fmla="*/ 248244 w 904622"/>
                <a:gd name="connsiteY146" fmla="*/ 472769 h 728775"/>
                <a:gd name="connsiteX147" fmla="*/ 246621 w 904622"/>
                <a:gd name="connsiteY147" fmla="*/ 466403 h 728775"/>
                <a:gd name="connsiteX148" fmla="*/ 249841 w 904622"/>
                <a:gd name="connsiteY148" fmla="*/ 455167 h 728775"/>
                <a:gd name="connsiteX149" fmla="*/ 249788 w 904622"/>
                <a:gd name="connsiteY149" fmla="*/ 435798 h 728775"/>
                <a:gd name="connsiteX150" fmla="*/ 251597 w 904622"/>
                <a:gd name="connsiteY150" fmla="*/ 404768 h 728775"/>
                <a:gd name="connsiteX151" fmla="*/ 261604 w 904622"/>
                <a:gd name="connsiteY151" fmla="*/ 379648 h 728775"/>
                <a:gd name="connsiteX152" fmla="*/ 286061 w 904622"/>
                <a:gd name="connsiteY152" fmla="*/ 346611 h 728775"/>
                <a:gd name="connsiteX153" fmla="*/ 290612 w 904622"/>
                <a:gd name="connsiteY153" fmla="*/ 332996 h 728775"/>
                <a:gd name="connsiteX154" fmla="*/ 293406 w 904622"/>
                <a:gd name="connsiteY154" fmla="*/ 311328 h 728775"/>
                <a:gd name="connsiteX155" fmla="*/ 293646 w 904622"/>
                <a:gd name="connsiteY155" fmla="*/ 303650 h 728775"/>
                <a:gd name="connsiteX156" fmla="*/ 324250 w 904622"/>
                <a:gd name="connsiteY156" fmla="*/ 272726 h 728775"/>
                <a:gd name="connsiteX157" fmla="*/ 342161 w 904622"/>
                <a:gd name="connsiteY157" fmla="*/ 248945 h 728775"/>
                <a:gd name="connsiteX158" fmla="*/ 348388 w 904622"/>
                <a:gd name="connsiteY158" fmla="*/ 243111 h 728775"/>
                <a:gd name="connsiteX159" fmla="*/ 364196 w 904622"/>
                <a:gd name="connsiteY159" fmla="*/ 232224 h 728775"/>
                <a:gd name="connsiteX160" fmla="*/ 419391 w 904622"/>
                <a:gd name="connsiteY160" fmla="*/ 208389 h 728775"/>
                <a:gd name="connsiteX161" fmla="*/ 450581 w 904622"/>
                <a:gd name="connsiteY161" fmla="*/ 191296 h 728775"/>
                <a:gd name="connsiteX162" fmla="*/ 468784 w 904622"/>
                <a:gd name="connsiteY162" fmla="*/ 178828 h 728775"/>
                <a:gd name="connsiteX163" fmla="*/ 479642 w 904622"/>
                <a:gd name="connsiteY163" fmla="*/ 164036 h 728775"/>
                <a:gd name="connsiteX164" fmla="*/ 509715 w 904622"/>
                <a:gd name="connsiteY164" fmla="*/ 105745 h 728775"/>
                <a:gd name="connsiteX165" fmla="*/ 539229 w 904622"/>
                <a:gd name="connsiteY165" fmla="*/ 22924 h 728775"/>
                <a:gd name="connsiteX166" fmla="*/ 541704 w 904622"/>
                <a:gd name="connsiteY166" fmla="*/ 13294 h 728775"/>
                <a:gd name="connsiteX167" fmla="*/ 554903 w 904622"/>
                <a:gd name="connsiteY167" fmla="*/ 10512 h 728775"/>
                <a:gd name="connsiteX168" fmla="*/ 564245 w 904622"/>
                <a:gd name="connsiteY168" fmla="*/ 9309 h 728775"/>
                <a:gd name="connsiteX169" fmla="*/ 571776 w 904622"/>
                <a:gd name="connsiteY169" fmla="*/ 6260 h 728775"/>
                <a:gd name="connsiteX170" fmla="*/ 581090 w 904622"/>
                <a:gd name="connsiteY170" fmla="*/ 0 h 728775"/>
                <a:gd name="connsiteX171" fmla="*/ 590032 w 904622"/>
                <a:gd name="connsiteY171" fmla="*/ 2515 h 728775"/>
                <a:gd name="connsiteX172" fmla="*/ 585561 w 904622"/>
                <a:gd name="connsiteY172" fmla="*/ 6768 h 728775"/>
                <a:gd name="connsiteX173" fmla="*/ 585561 w 904622"/>
                <a:gd name="connsiteY173" fmla="*/ 17041 h 728775"/>
                <a:gd name="connsiteX174" fmla="*/ 591895 w 904622"/>
                <a:gd name="connsiteY174" fmla="*/ 29052 h 728775"/>
                <a:gd name="connsiteX175" fmla="*/ 602913 w 904622"/>
                <a:gd name="connsiteY175" fmla="*/ 42534 h 728775"/>
                <a:gd name="connsiteX176" fmla="*/ 622926 w 904622"/>
                <a:gd name="connsiteY176" fmla="*/ 59628 h 728775"/>
                <a:gd name="connsiteX177" fmla="*/ 638521 w 904622"/>
                <a:gd name="connsiteY177" fmla="*/ 66477 h 728775"/>
                <a:gd name="connsiteX178" fmla="*/ 660796 w 904622"/>
                <a:gd name="connsiteY178" fmla="*/ 70596 h 728775"/>
                <a:gd name="connsiteX179" fmla="*/ 686770 w 904622"/>
                <a:gd name="connsiteY179" fmla="*/ 63106 h 728775"/>
                <a:gd name="connsiteX180" fmla="*/ 701301 w 904622"/>
                <a:gd name="connsiteY180" fmla="*/ 62973 h 728775"/>
                <a:gd name="connsiteX181" fmla="*/ 708353 w 904622"/>
                <a:gd name="connsiteY181" fmla="*/ 59736 h 728775"/>
                <a:gd name="connsiteX182" fmla="*/ 716044 w 904622"/>
                <a:gd name="connsiteY182" fmla="*/ 64471 h 728775"/>
                <a:gd name="connsiteX183" fmla="*/ 730654 w 904622"/>
                <a:gd name="connsiteY183" fmla="*/ 65996 h 728775"/>
                <a:gd name="connsiteX184" fmla="*/ 744759 w 904622"/>
                <a:gd name="connsiteY184" fmla="*/ 63507 h 728775"/>
                <a:gd name="connsiteX185" fmla="*/ 755431 w 904622"/>
                <a:gd name="connsiteY185" fmla="*/ 56338 h 728775"/>
                <a:gd name="connsiteX186" fmla="*/ 762217 w 904622"/>
                <a:gd name="connsiteY186" fmla="*/ 48072 h 728775"/>
                <a:gd name="connsiteX187" fmla="*/ 763282 w 904622"/>
                <a:gd name="connsiteY187" fmla="*/ 52138 h 728775"/>
                <a:gd name="connsiteX188" fmla="*/ 763601 w 904622"/>
                <a:gd name="connsiteY188" fmla="*/ 56526 h 728775"/>
                <a:gd name="connsiteX189" fmla="*/ 765677 w 904622"/>
                <a:gd name="connsiteY189" fmla="*/ 59094 h 728775"/>
                <a:gd name="connsiteX190" fmla="*/ 769882 w 904622"/>
                <a:gd name="connsiteY190" fmla="*/ 69580 h 728775"/>
                <a:gd name="connsiteX191" fmla="*/ 772091 w 904622"/>
                <a:gd name="connsiteY191" fmla="*/ 73673 h 728775"/>
                <a:gd name="connsiteX192" fmla="*/ 780208 w 904622"/>
                <a:gd name="connsiteY192" fmla="*/ 73002 h 728775"/>
                <a:gd name="connsiteX193" fmla="*/ 787260 w 904622"/>
                <a:gd name="connsiteY193" fmla="*/ 75062 h 728775"/>
                <a:gd name="connsiteX194" fmla="*/ 803174 w 904622"/>
                <a:gd name="connsiteY194" fmla="*/ 74075 h 7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904622" h="728775">
                  <a:moveTo>
                    <a:pt x="818423" y="75843"/>
                  </a:moveTo>
                  <a:lnTo>
                    <a:pt x="820579" y="82611"/>
                  </a:lnTo>
                  <a:lnTo>
                    <a:pt x="824997" y="88015"/>
                  </a:lnTo>
                  <a:lnTo>
                    <a:pt x="840752" y="100347"/>
                  </a:lnTo>
                  <a:lnTo>
                    <a:pt x="850093" y="107944"/>
                  </a:lnTo>
                  <a:lnTo>
                    <a:pt x="850359" y="110566"/>
                  </a:lnTo>
                  <a:lnTo>
                    <a:pt x="847351" y="116799"/>
                  </a:lnTo>
                  <a:lnTo>
                    <a:pt x="846074" y="121079"/>
                  </a:lnTo>
                  <a:lnTo>
                    <a:pt x="848523" y="125653"/>
                  </a:lnTo>
                  <a:lnTo>
                    <a:pt x="854297" y="131164"/>
                  </a:lnTo>
                  <a:lnTo>
                    <a:pt x="854750" y="133812"/>
                  </a:lnTo>
                  <a:lnTo>
                    <a:pt x="853366" y="136889"/>
                  </a:lnTo>
                  <a:lnTo>
                    <a:pt x="850385" y="142799"/>
                  </a:lnTo>
                  <a:lnTo>
                    <a:pt x="856719" y="160135"/>
                  </a:lnTo>
                  <a:lnTo>
                    <a:pt x="857784" y="176909"/>
                  </a:lnTo>
                  <a:lnTo>
                    <a:pt x="856134" y="188813"/>
                  </a:lnTo>
                  <a:lnTo>
                    <a:pt x="856187" y="195687"/>
                  </a:lnTo>
                  <a:lnTo>
                    <a:pt x="857012" y="201518"/>
                  </a:lnTo>
                  <a:lnTo>
                    <a:pt x="862388" y="214973"/>
                  </a:lnTo>
                  <a:lnTo>
                    <a:pt x="858795" y="237206"/>
                  </a:lnTo>
                  <a:lnTo>
                    <a:pt x="862840" y="249296"/>
                  </a:lnTo>
                  <a:lnTo>
                    <a:pt x="868402" y="259087"/>
                  </a:lnTo>
                  <a:lnTo>
                    <a:pt x="871436" y="276529"/>
                  </a:lnTo>
                  <a:lnTo>
                    <a:pt x="875907" y="284795"/>
                  </a:lnTo>
                  <a:lnTo>
                    <a:pt x="883226" y="292044"/>
                  </a:lnTo>
                  <a:lnTo>
                    <a:pt x="887404" y="294479"/>
                  </a:lnTo>
                  <a:lnTo>
                    <a:pt x="895468" y="300472"/>
                  </a:lnTo>
                  <a:lnTo>
                    <a:pt x="901242" y="305446"/>
                  </a:lnTo>
                  <a:lnTo>
                    <a:pt x="904622" y="312885"/>
                  </a:lnTo>
                  <a:lnTo>
                    <a:pt x="897384" y="318984"/>
                  </a:lnTo>
                  <a:lnTo>
                    <a:pt x="891582" y="324440"/>
                  </a:lnTo>
                  <a:lnTo>
                    <a:pt x="889932" y="330327"/>
                  </a:lnTo>
                  <a:lnTo>
                    <a:pt x="892647" y="339742"/>
                  </a:lnTo>
                  <a:lnTo>
                    <a:pt x="892647" y="344799"/>
                  </a:lnTo>
                  <a:lnTo>
                    <a:pt x="888947" y="346403"/>
                  </a:lnTo>
                  <a:lnTo>
                    <a:pt x="873884" y="345868"/>
                  </a:lnTo>
                  <a:lnTo>
                    <a:pt x="862068" y="345467"/>
                  </a:lnTo>
                  <a:lnTo>
                    <a:pt x="848496" y="345011"/>
                  </a:lnTo>
                  <a:lnTo>
                    <a:pt x="829388" y="344101"/>
                  </a:lnTo>
                  <a:lnTo>
                    <a:pt x="817572" y="343540"/>
                  </a:lnTo>
                  <a:lnTo>
                    <a:pt x="801338" y="342789"/>
                  </a:lnTo>
                  <a:lnTo>
                    <a:pt x="795749" y="343165"/>
                  </a:lnTo>
                  <a:lnTo>
                    <a:pt x="780873" y="345786"/>
                  </a:lnTo>
                  <a:lnTo>
                    <a:pt x="770361" y="347657"/>
                  </a:lnTo>
                  <a:lnTo>
                    <a:pt x="768578" y="348165"/>
                  </a:lnTo>
                  <a:lnTo>
                    <a:pt x="765304" y="350494"/>
                  </a:lnTo>
                  <a:lnTo>
                    <a:pt x="763042" y="357421"/>
                  </a:lnTo>
                  <a:lnTo>
                    <a:pt x="761020" y="365312"/>
                  </a:lnTo>
                  <a:lnTo>
                    <a:pt x="758837" y="368817"/>
                  </a:lnTo>
                  <a:lnTo>
                    <a:pt x="727301" y="380212"/>
                  </a:lnTo>
                  <a:lnTo>
                    <a:pt x="714980" y="381790"/>
                  </a:lnTo>
                  <a:lnTo>
                    <a:pt x="707847" y="380611"/>
                  </a:lnTo>
                  <a:lnTo>
                    <a:pt x="702764" y="381548"/>
                  </a:lnTo>
                  <a:lnTo>
                    <a:pt x="698400" y="383983"/>
                  </a:lnTo>
                  <a:lnTo>
                    <a:pt x="696909" y="387648"/>
                  </a:lnTo>
                  <a:lnTo>
                    <a:pt x="696697" y="392358"/>
                  </a:lnTo>
                  <a:lnTo>
                    <a:pt x="697628" y="397093"/>
                  </a:lnTo>
                  <a:lnTo>
                    <a:pt x="700662" y="403674"/>
                  </a:lnTo>
                  <a:lnTo>
                    <a:pt x="701194" y="410253"/>
                  </a:lnTo>
                  <a:lnTo>
                    <a:pt x="699251" y="414907"/>
                  </a:lnTo>
                  <a:lnTo>
                    <a:pt x="698799" y="419562"/>
                  </a:lnTo>
                  <a:lnTo>
                    <a:pt x="697894" y="424592"/>
                  </a:lnTo>
                  <a:lnTo>
                    <a:pt x="699517" y="427320"/>
                  </a:lnTo>
                  <a:lnTo>
                    <a:pt x="702551" y="427748"/>
                  </a:lnTo>
                  <a:lnTo>
                    <a:pt x="705612" y="430050"/>
                  </a:lnTo>
                  <a:lnTo>
                    <a:pt x="709923" y="432139"/>
                  </a:lnTo>
                  <a:lnTo>
                    <a:pt x="713489" y="436123"/>
                  </a:lnTo>
                  <a:lnTo>
                    <a:pt x="713330" y="441794"/>
                  </a:lnTo>
                  <a:lnTo>
                    <a:pt x="710349" y="445006"/>
                  </a:lnTo>
                  <a:lnTo>
                    <a:pt x="707714" y="446688"/>
                  </a:lnTo>
                  <a:lnTo>
                    <a:pt x="695898" y="448189"/>
                  </a:lnTo>
                  <a:lnTo>
                    <a:pt x="686557" y="449390"/>
                  </a:lnTo>
                  <a:lnTo>
                    <a:pt x="674342" y="458433"/>
                  </a:lnTo>
                  <a:lnTo>
                    <a:pt x="661328" y="468064"/>
                  </a:lnTo>
                  <a:lnTo>
                    <a:pt x="645946" y="474430"/>
                  </a:lnTo>
                  <a:lnTo>
                    <a:pt x="639160" y="476221"/>
                  </a:lnTo>
                  <a:lnTo>
                    <a:pt x="627317" y="480795"/>
                  </a:lnTo>
                  <a:lnTo>
                    <a:pt x="613132" y="488313"/>
                  </a:lnTo>
                  <a:lnTo>
                    <a:pt x="606133" y="500350"/>
                  </a:lnTo>
                  <a:lnTo>
                    <a:pt x="597324" y="514208"/>
                  </a:lnTo>
                  <a:lnTo>
                    <a:pt x="588835" y="523490"/>
                  </a:lnTo>
                  <a:lnTo>
                    <a:pt x="577258" y="532291"/>
                  </a:lnTo>
                  <a:lnTo>
                    <a:pt x="566453" y="535634"/>
                  </a:lnTo>
                  <a:lnTo>
                    <a:pt x="552881" y="539862"/>
                  </a:lnTo>
                  <a:lnTo>
                    <a:pt x="535769" y="543099"/>
                  </a:lnTo>
                  <a:lnTo>
                    <a:pt x="523660" y="544171"/>
                  </a:lnTo>
                  <a:lnTo>
                    <a:pt x="520041" y="544868"/>
                  </a:lnTo>
                  <a:lnTo>
                    <a:pt x="509369" y="545081"/>
                  </a:lnTo>
                  <a:lnTo>
                    <a:pt x="504153" y="544411"/>
                  </a:lnTo>
                  <a:lnTo>
                    <a:pt x="500241" y="544035"/>
                  </a:lnTo>
                  <a:lnTo>
                    <a:pt x="498671" y="545025"/>
                  </a:lnTo>
                  <a:lnTo>
                    <a:pt x="498138" y="547192"/>
                  </a:lnTo>
                  <a:lnTo>
                    <a:pt x="497925" y="552168"/>
                  </a:lnTo>
                  <a:lnTo>
                    <a:pt x="497207" y="557866"/>
                  </a:lnTo>
                  <a:lnTo>
                    <a:pt x="493827" y="562654"/>
                  </a:lnTo>
                  <a:lnTo>
                    <a:pt x="491432" y="564793"/>
                  </a:lnTo>
                  <a:lnTo>
                    <a:pt x="488638" y="565674"/>
                  </a:lnTo>
                  <a:lnTo>
                    <a:pt x="479669" y="564391"/>
                  </a:lnTo>
                  <a:lnTo>
                    <a:pt x="472164" y="562867"/>
                  </a:lnTo>
                  <a:lnTo>
                    <a:pt x="454307" y="560833"/>
                  </a:lnTo>
                  <a:lnTo>
                    <a:pt x="450741" y="561315"/>
                  </a:lnTo>
                  <a:lnTo>
                    <a:pt x="449410" y="561903"/>
                  </a:lnTo>
                  <a:lnTo>
                    <a:pt x="443848" y="565166"/>
                  </a:lnTo>
                  <a:lnTo>
                    <a:pt x="435279" y="572013"/>
                  </a:lnTo>
                  <a:lnTo>
                    <a:pt x="429451" y="578007"/>
                  </a:lnTo>
                  <a:lnTo>
                    <a:pt x="425113" y="580817"/>
                  </a:lnTo>
                  <a:lnTo>
                    <a:pt x="414734" y="582289"/>
                  </a:lnTo>
                  <a:lnTo>
                    <a:pt x="410210" y="584481"/>
                  </a:lnTo>
                  <a:lnTo>
                    <a:pt x="390889" y="599435"/>
                  </a:lnTo>
                  <a:lnTo>
                    <a:pt x="386764" y="603073"/>
                  </a:lnTo>
                  <a:lnTo>
                    <a:pt x="366884" y="616047"/>
                  </a:lnTo>
                  <a:lnTo>
                    <a:pt x="361269" y="620353"/>
                  </a:lnTo>
                  <a:lnTo>
                    <a:pt x="356878" y="624606"/>
                  </a:lnTo>
                  <a:lnTo>
                    <a:pt x="345008" y="634184"/>
                  </a:lnTo>
                  <a:lnTo>
                    <a:pt x="337424" y="638383"/>
                  </a:lnTo>
                  <a:lnTo>
                    <a:pt x="336040" y="640871"/>
                  </a:lnTo>
                  <a:lnTo>
                    <a:pt x="335667" y="646705"/>
                  </a:lnTo>
                  <a:lnTo>
                    <a:pt x="335667" y="659599"/>
                  </a:lnTo>
                  <a:lnTo>
                    <a:pt x="335667" y="671958"/>
                  </a:lnTo>
                  <a:lnTo>
                    <a:pt x="335667" y="689879"/>
                  </a:lnTo>
                  <a:lnTo>
                    <a:pt x="335667" y="707802"/>
                  </a:lnTo>
                  <a:lnTo>
                    <a:pt x="335667" y="728401"/>
                  </a:lnTo>
                  <a:lnTo>
                    <a:pt x="325634" y="728401"/>
                  </a:lnTo>
                  <a:lnTo>
                    <a:pt x="325634" y="728427"/>
                  </a:lnTo>
                  <a:lnTo>
                    <a:pt x="325581" y="728401"/>
                  </a:lnTo>
                  <a:lnTo>
                    <a:pt x="0" y="728776"/>
                  </a:lnTo>
                  <a:lnTo>
                    <a:pt x="106" y="728454"/>
                  </a:lnTo>
                  <a:lnTo>
                    <a:pt x="10219" y="718826"/>
                  </a:lnTo>
                  <a:lnTo>
                    <a:pt x="17059" y="706626"/>
                  </a:lnTo>
                  <a:lnTo>
                    <a:pt x="28662" y="701195"/>
                  </a:lnTo>
                  <a:lnTo>
                    <a:pt x="52933" y="698573"/>
                  </a:lnTo>
                  <a:lnTo>
                    <a:pt x="88993" y="688436"/>
                  </a:lnTo>
                  <a:lnTo>
                    <a:pt x="121354" y="673107"/>
                  </a:lnTo>
                  <a:lnTo>
                    <a:pt x="130509" y="667008"/>
                  </a:lnTo>
                  <a:lnTo>
                    <a:pt x="140303" y="654755"/>
                  </a:lnTo>
                  <a:lnTo>
                    <a:pt x="156590" y="638785"/>
                  </a:lnTo>
                  <a:lnTo>
                    <a:pt x="187008" y="619578"/>
                  </a:lnTo>
                  <a:lnTo>
                    <a:pt x="201007" y="608824"/>
                  </a:lnTo>
                  <a:lnTo>
                    <a:pt x="222350" y="581833"/>
                  </a:lnTo>
                  <a:lnTo>
                    <a:pt x="236535" y="559441"/>
                  </a:lnTo>
                  <a:lnTo>
                    <a:pt x="248324" y="544996"/>
                  </a:lnTo>
                  <a:lnTo>
                    <a:pt x="256468" y="532155"/>
                  </a:lnTo>
                  <a:lnTo>
                    <a:pt x="262189" y="519128"/>
                  </a:lnTo>
                  <a:lnTo>
                    <a:pt x="265409" y="498102"/>
                  </a:lnTo>
                  <a:lnTo>
                    <a:pt x="263254" y="489862"/>
                  </a:lnTo>
                  <a:lnTo>
                    <a:pt x="254259" y="476380"/>
                  </a:lnTo>
                  <a:lnTo>
                    <a:pt x="248244" y="472769"/>
                  </a:lnTo>
                  <a:lnTo>
                    <a:pt x="246621" y="466403"/>
                  </a:lnTo>
                  <a:lnTo>
                    <a:pt x="249841" y="455167"/>
                  </a:lnTo>
                  <a:lnTo>
                    <a:pt x="249788" y="435798"/>
                  </a:lnTo>
                  <a:lnTo>
                    <a:pt x="251597" y="404768"/>
                  </a:lnTo>
                  <a:lnTo>
                    <a:pt x="261604" y="379648"/>
                  </a:lnTo>
                  <a:lnTo>
                    <a:pt x="286061" y="346611"/>
                  </a:lnTo>
                  <a:lnTo>
                    <a:pt x="290612" y="332996"/>
                  </a:lnTo>
                  <a:lnTo>
                    <a:pt x="293406" y="311328"/>
                  </a:lnTo>
                  <a:lnTo>
                    <a:pt x="293646" y="303650"/>
                  </a:lnTo>
                  <a:lnTo>
                    <a:pt x="324250" y="272726"/>
                  </a:lnTo>
                  <a:lnTo>
                    <a:pt x="342161" y="248945"/>
                  </a:lnTo>
                  <a:lnTo>
                    <a:pt x="348388" y="243111"/>
                  </a:lnTo>
                  <a:lnTo>
                    <a:pt x="364196" y="232224"/>
                  </a:lnTo>
                  <a:lnTo>
                    <a:pt x="419391" y="208389"/>
                  </a:lnTo>
                  <a:lnTo>
                    <a:pt x="450581" y="191296"/>
                  </a:lnTo>
                  <a:lnTo>
                    <a:pt x="468784" y="178828"/>
                  </a:lnTo>
                  <a:lnTo>
                    <a:pt x="479642" y="164036"/>
                  </a:lnTo>
                  <a:lnTo>
                    <a:pt x="509715" y="105745"/>
                  </a:lnTo>
                  <a:lnTo>
                    <a:pt x="539229" y="22924"/>
                  </a:lnTo>
                  <a:lnTo>
                    <a:pt x="541704" y="13294"/>
                  </a:lnTo>
                  <a:lnTo>
                    <a:pt x="554903" y="10512"/>
                  </a:lnTo>
                  <a:lnTo>
                    <a:pt x="564245" y="9309"/>
                  </a:lnTo>
                  <a:lnTo>
                    <a:pt x="571776" y="6260"/>
                  </a:lnTo>
                  <a:lnTo>
                    <a:pt x="581090" y="0"/>
                  </a:lnTo>
                  <a:lnTo>
                    <a:pt x="590032" y="2515"/>
                  </a:lnTo>
                  <a:lnTo>
                    <a:pt x="585561" y="6768"/>
                  </a:lnTo>
                  <a:lnTo>
                    <a:pt x="585561" y="17041"/>
                  </a:lnTo>
                  <a:lnTo>
                    <a:pt x="591895" y="29052"/>
                  </a:lnTo>
                  <a:lnTo>
                    <a:pt x="602913" y="42534"/>
                  </a:lnTo>
                  <a:lnTo>
                    <a:pt x="622926" y="59628"/>
                  </a:lnTo>
                  <a:lnTo>
                    <a:pt x="638521" y="66477"/>
                  </a:lnTo>
                  <a:lnTo>
                    <a:pt x="660796" y="70596"/>
                  </a:lnTo>
                  <a:lnTo>
                    <a:pt x="686770" y="63106"/>
                  </a:lnTo>
                  <a:lnTo>
                    <a:pt x="701301" y="62973"/>
                  </a:lnTo>
                  <a:lnTo>
                    <a:pt x="708353" y="59736"/>
                  </a:lnTo>
                  <a:lnTo>
                    <a:pt x="716044" y="64471"/>
                  </a:lnTo>
                  <a:lnTo>
                    <a:pt x="730654" y="65996"/>
                  </a:lnTo>
                  <a:lnTo>
                    <a:pt x="744759" y="63507"/>
                  </a:lnTo>
                  <a:lnTo>
                    <a:pt x="755431" y="56338"/>
                  </a:lnTo>
                  <a:lnTo>
                    <a:pt x="762217" y="48072"/>
                  </a:lnTo>
                  <a:lnTo>
                    <a:pt x="763282" y="52138"/>
                  </a:lnTo>
                  <a:lnTo>
                    <a:pt x="763601" y="56526"/>
                  </a:lnTo>
                  <a:lnTo>
                    <a:pt x="765677" y="59094"/>
                  </a:lnTo>
                  <a:lnTo>
                    <a:pt x="769882" y="69580"/>
                  </a:lnTo>
                  <a:lnTo>
                    <a:pt x="772091" y="73673"/>
                  </a:lnTo>
                  <a:lnTo>
                    <a:pt x="780208" y="73002"/>
                  </a:lnTo>
                  <a:lnTo>
                    <a:pt x="787260" y="75062"/>
                  </a:lnTo>
                  <a:lnTo>
                    <a:pt x="803174" y="7407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4027EA5-309D-693E-DDDC-6801A7152E26}"/>
                </a:ext>
              </a:extLst>
            </p:cNvPr>
            <p:cNvSpPr/>
            <p:nvPr/>
          </p:nvSpPr>
          <p:spPr>
            <a:xfrm>
              <a:off x="7267003" y="1955187"/>
              <a:ext cx="127378" cy="156054"/>
            </a:xfrm>
            <a:custGeom>
              <a:avLst/>
              <a:gdLst>
                <a:gd name="connsiteX0" fmla="*/ 11231 w 102592"/>
                <a:gd name="connsiteY0" fmla="*/ 109198 h 116582"/>
                <a:gd name="connsiteX1" fmla="*/ 3539 w 102592"/>
                <a:gd name="connsiteY1" fmla="*/ 116583 h 116582"/>
                <a:gd name="connsiteX2" fmla="*/ 1091 w 102592"/>
                <a:gd name="connsiteY2" fmla="*/ 109254 h 116582"/>
                <a:gd name="connsiteX3" fmla="*/ 0 w 102592"/>
                <a:gd name="connsiteY3" fmla="*/ 106606 h 116582"/>
                <a:gd name="connsiteX4" fmla="*/ 14132 w 102592"/>
                <a:gd name="connsiteY4" fmla="*/ 92506 h 116582"/>
                <a:gd name="connsiteX5" fmla="*/ 20864 w 102592"/>
                <a:gd name="connsiteY5" fmla="*/ 83625 h 116582"/>
                <a:gd name="connsiteX6" fmla="*/ 24351 w 102592"/>
                <a:gd name="connsiteY6" fmla="*/ 87423 h 116582"/>
                <a:gd name="connsiteX7" fmla="*/ 24457 w 102592"/>
                <a:gd name="connsiteY7" fmla="*/ 88842 h 116582"/>
                <a:gd name="connsiteX8" fmla="*/ 11364 w 102592"/>
                <a:gd name="connsiteY8" fmla="*/ 103101 h 116582"/>
                <a:gd name="connsiteX9" fmla="*/ 11231 w 102592"/>
                <a:gd name="connsiteY9" fmla="*/ 109200 h 116582"/>
                <a:gd name="connsiteX10" fmla="*/ 99585 w 102592"/>
                <a:gd name="connsiteY10" fmla="*/ 48475 h 116582"/>
                <a:gd name="connsiteX11" fmla="*/ 101634 w 102592"/>
                <a:gd name="connsiteY11" fmla="*/ 67788 h 116582"/>
                <a:gd name="connsiteX12" fmla="*/ 97190 w 102592"/>
                <a:gd name="connsiteY12" fmla="*/ 75974 h 116582"/>
                <a:gd name="connsiteX13" fmla="*/ 94662 w 102592"/>
                <a:gd name="connsiteY13" fmla="*/ 85632 h 116582"/>
                <a:gd name="connsiteX14" fmla="*/ 93544 w 102592"/>
                <a:gd name="connsiteY14" fmla="*/ 92908 h 116582"/>
                <a:gd name="connsiteX15" fmla="*/ 90430 w 102592"/>
                <a:gd name="connsiteY15" fmla="*/ 92586 h 116582"/>
                <a:gd name="connsiteX16" fmla="*/ 80557 w 102592"/>
                <a:gd name="connsiteY16" fmla="*/ 97855 h 116582"/>
                <a:gd name="connsiteX17" fmla="*/ 67437 w 102592"/>
                <a:gd name="connsiteY17" fmla="*/ 102832 h 116582"/>
                <a:gd name="connsiteX18" fmla="*/ 53013 w 102592"/>
                <a:gd name="connsiteY18" fmla="*/ 104115 h 116582"/>
                <a:gd name="connsiteX19" fmla="*/ 50963 w 102592"/>
                <a:gd name="connsiteY19" fmla="*/ 102643 h 116582"/>
                <a:gd name="connsiteX20" fmla="*/ 50378 w 102592"/>
                <a:gd name="connsiteY20" fmla="*/ 100128 h 116582"/>
                <a:gd name="connsiteX21" fmla="*/ 54610 w 102592"/>
                <a:gd name="connsiteY21" fmla="*/ 87875 h 116582"/>
                <a:gd name="connsiteX22" fmla="*/ 56233 w 102592"/>
                <a:gd name="connsiteY22" fmla="*/ 82124 h 116582"/>
                <a:gd name="connsiteX23" fmla="*/ 62487 w 102592"/>
                <a:gd name="connsiteY23" fmla="*/ 75918 h 116582"/>
                <a:gd name="connsiteX24" fmla="*/ 71349 w 102592"/>
                <a:gd name="connsiteY24" fmla="*/ 70540 h 116582"/>
                <a:gd name="connsiteX25" fmla="*/ 75101 w 102592"/>
                <a:gd name="connsiteY25" fmla="*/ 69177 h 116582"/>
                <a:gd name="connsiteX26" fmla="*/ 74676 w 102592"/>
                <a:gd name="connsiteY26" fmla="*/ 66875 h 116582"/>
                <a:gd name="connsiteX27" fmla="*/ 69379 w 102592"/>
                <a:gd name="connsiteY27" fmla="*/ 63317 h 116582"/>
                <a:gd name="connsiteX28" fmla="*/ 63844 w 102592"/>
                <a:gd name="connsiteY28" fmla="*/ 61473 h 116582"/>
                <a:gd name="connsiteX29" fmla="*/ 58601 w 102592"/>
                <a:gd name="connsiteY29" fmla="*/ 63317 h 116582"/>
                <a:gd name="connsiteX30" fmla="*/ 56951 w 102592"/>
                <a:gd name="connsiteY30" fmla="*/ 62756 h 116582"/>
                <a:gd name="connsiteX31" fmla="*/ 56393 w 102592"/>
                <a:gd name="connsiteY31" fmla="*/ 61178 h 116582"/>
                <a:gd name="connsiteX32" fmla="*/ 58229 w 102592"/>
                <a:gd name="connsiteY32" fmla="*/ 58958 h 116582"/>
                <a:gd name="connsiteX33" fmla="*/ 59080 w 102592"/>
                <a:gd name="connsiteY33" fmla="*/ 54838 h 116582"/>
                <a:gd name="connsiteX34" fmla="*/ 58255 w 102592"/>
                <a:gd name="connsiteY34" fmla="*/ 47938 h 116582"/>
                <a:gd name="connsiteX35" fmla="*/ 57697 w 102592"/>
                <a:gd name="connsiteY35" fmla="*/ 39536 h 116582"/>
                <a:gd name="connsiteX36" fmla="*/ 56552 w 102592"/>
                <a:gd name="connsiteY36" fmla="*/ 33011 h 116582"/>
                <a:gd name="connsiteX37" fmla="*/ 59826 w 102592"/>
                <a:gd name="connsiteY37" fmla="*/ 22416 h 116582"/>
                <a:gd name="connsiteX38" fmla="*/ 60651 w 102592"/>
                <a:gd name="connsiteY38" fmla="*/ 17360 h 116582"/>
                <a:gd name="connsiteX39" fmla="*/ 64723 w 102592"/>
                <a:gd name="connsiteY39" fmla="*/ 6552 h 116582"/>
                <a:gd name="connsiteX40" fmla="*/ 74276 w 102592"/>
                <a:gd name="connsiteY40" fmla="*/ 0 h 116582"/>
                <a:gd name="connsiteX41" fmla="*/ 82553 w 102592"/>
                <a:gd name="connsiteY41" fmla="*/ 1900 h 116582"/>
                <a:gd name="connsiteX42" fmla="*/ 86918 w 102592"/>
                <a:gd name="connsiteY42" fmla="*/ 2382 h 116582"/>
                <a:gd name="connsiteX43" fmla="*/ 88754 w 102592"/>
                <a:gd name="connsiteY43" fmla="*/ 3665 h 116582"/>
                <a:gd name="connsiteX44" fmla="*/ 89951 w 102592"/>
                <a:gd name="connsiteY44" fmla="*/ 7409 h 116582"/>
                <a:gd name="connsiteX45" fmla="*/ 96045 w 102592"/>
                <a:gd name="connsiteY45" fmla="*/ 11742 h 116582"/>
                <a:gd name="connsiteX46" fmla="*/ 101049 w 102592"/>
                <a:gd name="connsiteY46" fmla="*/ 12303 h 116582"/>
                <a:gd name="connsiteX47" fmla="*/ 102592 w 102592"/>
                <a:gd name="connsiteY47" fmla="*/ 26243 h 116582"/>
                <a:gd name="connsiteX48" fmla="*/ 99798 w 102592"/>
                <a:gd name="connsiteY48" fmla="*/ 38147 h 116582"/>
                <a:gd name="connsiteX49" fmla="*/ 99585 w 102592"/>
                <a:gd name="connsiteY49" fmla="*/ 48473 h 11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02592" h="116582">
                  <a:moveTo>
                    <a:pt x="11231" y="109198"/>
                  </a:moveTo>
                  <a:lnTo>
                    <a:pt x="3539" y="116583"/>
                  </a:lnTo>
                  <a:lnTo>
                    <a:pt x="1091" y="109254"/>
                  </a:lnTo>
                  <a:lnTo>
                    <a:pt x="0" y="106606"/>
                  </a:lnTo>
                  <a:lnTo>
                    <a:pt x="14132" y="92506"/>
                  </a:lnTo>
                  <a:lnTo>
                    <a:pt x="20864" y="83625"/>
                  </a:lnTo>
                  <a:lnTo>
                    <a:pt x="24351" y="87423"/>
                  </a:lnTo>
                  <a:lnTo>
                    <a:pt x="24457" y="88842"/>
                  </a:lnTo>
                  <a:lnTo>
                    <a:pt x="11364" y="103101"/>
                  </a:lnTo>
                  <a:lnTo>
                    <a:pt x="11231" y="109200"/>
                  </a:lnTo>
                  <a:close/>
                  <a:moveTo>
                    <a:pt x="99585" y="48475"/>
                  </a:moveTo>
                  <a:lnTo>
                    <a:pt x="101634" y="67788"/>
                  </a:lnTo>
                  <a:lnTo>
                    <a:pt x="97190" y="75974"/>
                  </a:lnTo>
                  <a:lnTo>
                    <a:pt x="94662" y="85632"/>
                  </a:lnTo>
                  <a:lnTo>
                    <a:pt x="93544" y="92908"/>
                  </a:lnTo>
                  <a:lnTo>
                    <a:pt x="90430" y="92586"/>
                  </a:lnTo>
                  <a:lnTo>
                    <a:pt x="80557" y="97855"/>
                  </a:lnTo>
                  <a:lnTo>
                    <a:pt x="67437" y="102832"/>
                  </a:lnTo>
                  <a:lnTo>
                    <a:pt x="53013" y="104115"/>
                  </a:lnTo>
                  <a:lnTo>
                    <a:pt x="50963" y="102643"/>
                  </a:lnTo>
                  <a:lnTo>
                    <a:pt x="50378" y="100128"/>
                  </a:lnTo>
                  <a:lnTo>
                    <a:pt x="54610" y="87875"/>
                  </a:lnTo>
                  <a:lnTo>
                    <a:pt x="56233" y="82124"/>
                  </a:lnTo>
                  <a:lnTo>
                    <a:pt x="62487" y="75918"/>
                  </a:lnTo>
                  <a:lnTo>
                    <a:pt x="71349" y="70540"/>
                  </a:lnTo>
                  <a:lnTo>
                    <a:pt x="75101" y="69177"/>
                  </a:lnTo>
                  <a:lnTo>
                    <a:pt x="74676" y="66875"/>
                  </a:lnTo>
                  <a:lnTo>
                    <a:pt x="69379" y="63317"/>
                  </a:lnTo>
                  <a:lnTo>
                    <a:pt x="63844" y="61473"/>
                  </a:lnTo>
                  <a:lnTo>
                    <a:pt x="58601" y="63317"/>
                  </a:lnTo>
                  <a:lnTo>
                    <a:pt x="56951" y="62756"/>
                  </a:lnTo>
                  <a:lnTo>
                    <a:pt x="56393" y="61178"/>
                  </a:lnTo>
                  <a:lnTo>
                    <a:pt x="58229" y="58958"/>
                  </a:lnTo>
                  <a:lnTo>
                    <a:pt x="59080" y="54838"/>
                  </a:lnTo>
                  <a:lnTo>
                    <a:pt x="58255" y="47938"/>
                  </a:lnTo>
                  <a:lnTo>
                    <a:pt x="57697" y="39536"/>
                  </a:lnTo>
                  <a:lnTo>
                    <a:pt x="56552" y="33011"/>
                  </a:lnTo>
                  <a:lnTo>
                    <a:pt x="59826" y="22416"/>
                  </a:lnTo>
                  <a:lnTo>
                    <a:pt x="60651" y="17360"/>
                  </a:lnTo>
                  <a:lnTo>
                    <a:pt x="64723" y="6552"/>
                  </a:lnTo>
                  <a:lnTo>
                    <a:pt x="74276" y="0"/>
                  </a:lnTo>
                  <a:lnTo>
                    <a:pt x="82553" y="1900"/>
                  </a:lnTo>
                  <a:lnTo>
                    <a:pt x="86918" y="2382"/>
                  </a:lnTo>
                  <a:lnTo>
                    <a:pt x="88754" y="3665"/>
                  </a:lnTo>
                  <a:lnTo>
                    <a:pt x="89951" y="7409"/>
                  </a:lnTo>
                  <a:lnTo>
                    <a:pt x="96045" y="11742"/>
                  </a:lnTo>
                  <a:lnTo>
                    <a:pt x="101049" y="12303"/>
                  </a:lnTo>
                  <a:lnTo>
                    <a:pt x="102592" y="26243"/>
                  </a:lnTo>
                  <a:lnTo>
                    <a:pt x="99798" y="38147"/>
                  </a:lnTo>
                  <a:lnTo>
                    <a:pt x="99585" y="4847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5CDB07F-B22C-6D8D-3306-E33198B021AA}"/>
                </a:ext>
              </a:extLst>
            </p:cNvPr>
            <p:cNvSpPr/>
            <p:nvPr/>
          </p:nvSpPr>
          <p:spPr>
            <a:xfrm>
              <a:off x="7305696" y="2003636"/>
              <a:ext cx="1949629" cy="1734621"/>
            </a:xfrm>
            <a:custGeom>
              <a:avLst/>
              <a:gdLst>
                <a:gd name="connsiteX0" fmla="*/ 890012 w 1570261"/>
                <a:gd name="connsiteY0" fmla="*/ 262857 h 1295867"/>
                <a:gd name="connsiteX1" fmla="*/ 904436 w 1570261"/>
                <a:gd name="connsiteY1" fmla="*/ 264702 h 1295867"/>
                <a:gd name="connsiteX2" fmla="*/ 923677 w 1570261"/>
                <a:gd name="connsiteY2" fmla="*/ 267163 h 1295867"/>
                <a:gd name="connsiteX3" fmla="*/ 935360 w 1570261"/>
                <a:gd name="connsiteY3" fmla="*/ 268848 h 1295867"/>
                <a:gd name="connsiteX4" fmla="*/ 957342 w 1570261"/>
                <a:gd name="connsiteY4" fmla="*/ 271978 h 1295867"/>
                <a:gd name="connsiteX5" fmla="*/ 963916 w 1570261"/>
                <a:gd name="connsiteY5" fmla="*/ 284925 h 1295867"/>
                <a:gd name="connsiteX6" fmla="*/ 966311 w 1570261"/>
                <a:gd name="connsiteY6" fmla="*/ 293994 h 1295867"/>
                <a:gd name="connsiteX7" fmla="*/ 968519 w 1570261"/>
                <a:gd name="connsiteY7" fmla="*/ 302822 h 1295867"/>
                <a:gd name="connsiteX8" fmla="*/ 975119 w 1570261"/>
                <a:gd name="connsiteY8" fmla="*/ 310875 h 1295867"/>
                <a:gd name="connsiteX9" fmla="*/ 990102 w 1570261"/>
                <a:gd name="connsiteY9" fmla="*/ 310688 h 1295867"/>
                <a:gd name="connsiteX10" fmla="*/ 1003382 w 1570261"/>
                <a:gd name="connsiteY10" fmla="*/ 310529 h 1295867"/>
                <a:gd name="connsiteX11" fmla="*/ 1019749 w 1570261"/>
                <a:gd name="connsiteY11" fmla="*/ 310260 h 1295867"/>
                <a:gd name="connsiteX12" fmla="*/ 1032736 w 1570261"/>
                <a:gd name="connsiteY12" fmla="*/ 310074 h 1295867"/>
                <a:gd name="connsiteX13" fmla="*/ 1036914 w 1570261"/>
                <a:gd name="connsiteY13" fmla="*/ 318071 h 1295867"/>
                <a:gd name="connsiteX14" fmla="*/ 1038751 w 1570261"/>
                <a:gd name="connsiteY14" fmla="*/ 326044 h 1295867"/>
                <a:gd name="connsiteX15" fmla="*/ 1046468 w 1570261"/>
                <a:gd name="connsiteY15" fmla="*/ 344902 h 1295867"/>
                <a:gd name="connsiteX16" fmla="*/ 1057486 w 1570261"/>
                <a:gd name="connsiteY16" fmla="*/ 359589 h 1295867"/>
                <a:gd name="connsiteX17" fmla="*/ 1060121 w 1570261"/>
                <a:gd name="connsiteY17" fmla="*/ 364939 h 1295867"/>
                <a:gd name="connsiteX18" fmla="*/ 1061877 w 1570261"/>
                <a:gd name="connsiteY18" fmla="*/ 372992 h 1295867"/>
                <a:gd name="connsiteX19" fmla="*/ 1059961 w 1570261"/>
                <a:gd name="connsiteY19" fmla="*/ 375988 h 1295867"/>
                <a:gd name="connsiteX20" fmla="*/ 1059216 w 1570261"/>
                <a:gd name="connsiteY20" fmla="*/ 379437 h 1295867"/>
                <a:gd name="connsiteX21" fmla="*/ 1067386 w 1570261"/>
                <a:gd name="connsiteY21" fmla="*/ 387464 h 1295867"/>
                <a:gd name="connsiteX22" fmla="*/ 1080852 w 1570261"/>
                <a:gd name="connsiteY22" fmla="*/ 394258 h 1295867"/>
                <a:gd name="connsiteX23" fmla="*/ 1086122 w 1570261"/>
                <a:gd name="connsiteY23" fmla="*/ 395969 h 1295867"/>
                <a:gd name="connsiteX24" fmla="*/ 1092109 w 1570261"/>
                <a:gd name="connsiteY24" fmla="*/ 398966 h 1295867"/>
                <a:gd name="connsiteX25" fmla="*/ 1087452 w 1570261"/>
                <a:gd name="connsiteY25" fmla="*/ 403594 h 1295867"/>
                <a:gd name="connsiteX26" fmla="*/ 1095409 w 1570261"/>
                <a:gd name="connsiteY26" fmla="*/ 414295 h 1295867"/>
                <a:gd name="connsiteX27" fmla="*/ 1104644 w 1570261"/>
                <a:gd name="connsiteY27" fmla="*/ 425182 h 1295867"/>
                <a:gd name="connsiteX28" fmla="*/ 1114544 w 1570261"/>
                <a:gd name="connsiteY28" fmla="*/ 427644 h 1295867"/>
                <a:gd name="connsiteX29" fmla="*/ 1127903 w 1570261"/>
                <a:gd name="connsiteY29" fmla="*/ 444069 h 1295867"/>
                <a:gd name="connsiteX30" fmla="*/ 1148049 w 1570261"/>
                <a:gd name="connsiteY30" fmla="*/ 454688 h 1295867"/>
                <a:gd name="connsiteX31" fmla="*/ 1160265 w 1570261"/>
                <a:gd name="connsiteY31" fmla="*/ 468598 h 1295867"/>
                <a:gd name="connsiteX32" fmla="*/ 1159120 w 1570261"/>
                <a:gd name="connsiteY32" fmla="*/ 468867 h 1295867"/>
                <a:gd name="connsiteX33" fmla="*/ 1155528 w 1570261"/>
                <a:gd name="connsiteY33" fmla="*/ 467451 h 1295867"/>
                <a:gd name="connsiteX34" fmla="*/ 1151030 w 1570261"/>
                <a:gd name="connsiteY34" fmla="*/ 465551 h 1295867"/>
                <a:gd name="connsiteX35" fmla="*/ 1149673 w 1570261"/>
                <a:gd name="connsiteY35" fmla="*/ 467262 h 1295867"/>
                <a:gd name="connsiteX36" fmla="*/ 1149912 w 1570261"/>
                <a:gd name="connsiteY36" fmla="*/ 473096 h 1295867"/>
                <a:gd name="connsiteX37" fmla="*/ 1151110 w 1570261"/>
                <a:gd name="connsiteY37" fmla="*/ 479943 h 1295867"/>
                <a:gd name="connsiteX38" fmla="*/ 1157337 w 1570261"/>
                <a:gd name="connsiteY38" fmla="*/ 485854 h 1295867"/>
                <a:gd name="connsiteX39" fmla="*/ 1162873 w 1570261"/>
                <a:gd name="connsiteY39" fmla="*/ 490109 h 1295867"/>
                <a:gd name="connsiteX40" fmla="*/ 1165028 w 1570261"/>
                <a:gd name="connsiteY40" fmla="*/ 498160 h 1295867"/>
                <a:gd name="connsiteX41" fmla="*/ 1160664 w 1570261"/>
                <a:gd name="connsiteY41" fmla="*/ 515469 h 1295867"/>
                <a:gd name="connsiteX42" fmla="*/ 1159147 w 1570261"/>
                <a:gd name="connsiteY42" fmla="*/ 515469 h 1295867"/>
                <a:gd name="connsiteX43" fmla="*/ 1156220 w 1570261"/>
                <a:gd name="connsiteY43" fmla="*/ 513970 h 1295867"/>
                <a:gd name="connsiteX44" fmla="*/ 1153106 w 1570261"/>
                <a:gd name="connsiteY44" fmla="*/ 513622 h 1295867"/>
                <a:gd name="connsiteX45" fmla="*/ 1151429 w 1570261"/>
                <a:gd name="connsiteY45" fmla="*/ 514609 h 1295867"/>
                <a:gd name="connsiteX46" fmla="*/ 1155129 w 1570261"/>
                <a:gd name="connsiteY46" fmla="*/ 527048 h 1295867"/>
                <a:gd name="connsiteX47" fmla="*/ 1158828 w 1570261"/>
                <a:gd name="connsiteY47" fmla="*/ 536573 h 1295867"/>
                <a:gd name="connsiteX48" fmla="*/ 1163245 w 1570261"/>
                <a:gd name="connsiteY48" fmla="*/ 544115 h 1295867"/>
                <a:gd name="connsiteX49" fmla="*/ 1166945 w 1570261"/>
                <a:gd name="connsiteY49" fmla="*/ 555135 h 1295867"/>
                <a:gd name="connsiteX50" fmla="*/ 1170111 w 1570261"/>
                <a:gd name="connsiteY50" fmla="*/ 559845 h 1295867"/>
                <a:gd name="connsiteX51" fmla="*/ 1183072 w 1570261"/>
                <a:gd name="connsiteY51" fmla="*/ 571534 h 1295867"/>
                <a:gd name="connsiteX52" fmla="*/ 1187064 w 1570261"/>
                <a:gd name="connsiteY52" fmla="*/ 581298 h 1295867"/>
                <a:gd name="connsiteX53" fmla="*/ 1190763 w 1570261"/>
                <a:gd name="connsiteY53" fmla="*/ 599461 h 1295867"/>
                <a:gd name="connsiteX54" fmla="*/ 1198906 w 1570261"/>
                <a:gd name="connsiteY54" fmla="*/ 609574 h 1295867"/>
                <a:gd name="connsiteX55" fmla="*/ 1203298 w 1570261"/>
                <a:gd name="connsiteY55" fmla="*/ 617358 h 1295867"/>
                <a:gd name="connsiteX56" fmla="*/ 1209179 w 1570261"/>
                <a:gd name="connsiteY56" fmla="*/ 623966 h 1295867"/>
                <a:gd name="connsiteX57" fmla="*/ 1213011 w 1570261"/>
                <a:gd name="connsiteY57" fmla="*/ 632983 h 1295867"/>
                <a:gd name="connsiteX58" fmla="*/ 1218440 w 1570261"/>
                <a:gd name="connsiteY58" fmla="*/ 639910 h 1295867"/>
                <a:gd name="connsiteX59" fmla="*/ 1221261 w 1570261"/>
                <a:gd name="connsiteY59" fmla="*/ 641648 h 1295867"/>
                <a:gd name="connsiteX60" fmla="*/ 1225493 w 1570261"/>
                <a:gd name="connsiteY60" fmla="*/ 642372 h 1295867"/>
                <a:gd name="connsiteX61" fmla="*/ 1230762 w 1570261"/>
                <a:gd name="connsiteY61" fmla="*/ 642398 h 1295867"/>
                <a:gd name="connsiteX62" fmla="*/ 1237069 w 1570261"/>
                <a:gd name="connsiteY62" fmla="*/ 640607 h 1295867"/>
                <a:gd name="connsiteX63" fmla="*/ 1243802 w 1570261"/>
                <a:gd name="connsiteY63" fmla="*/ 638923 h 1295867"/>
                <a:gd name="connsiteX64" fmla="*/ 1249045 w 1570261"/>
                <a:gd name="connsiteY64" fmla="*/ 642428 h 1295867"/>
                <a:gd name="connsiteX65" fmla="*/ 1254474 w 1570261"/>
                <a:gd name="connsiteY65" fmla="*/ 641893 h 1295867"/>
                <a:gd name="connsiteX66" fmla="*/ 1255033 w 1570261"/>
                <a:gd name="connsiteY66" fmla="*/ 645155 h 1295867"/>
                <a:gd name="connsiteX67" fmla="*/ 1251387 w 1570261"/>
                <a:gd name="connsiteY67" fmla="*/ 649597 h 1295867"/>
                <a:gd name="connsiteX68" fmla="*/ 1246916 w 1570261"/>
                <a:gd name="connsiteY68" fmla="*/ 660780 h 1295867"/>
                <a:gd name="connsiteX69" fmla="*/ 1253276 w 1570261"/>
                <a:gd name="connsiteY69" fmla="*/ 662544 h 1295867"/>
                <a:gd name="connsiteX70" fmla="*/ 1259371 w 1570261"/>
                <a:gd name="connsiteY70" fmla="*/ 663428 h 1295867"/>
                <a:gd name="connsiteX71" fmla="*/ 1263682 w 1570261"/>
                <a:gd name="connsiteY71" fmla="*/ 665219 h 1295867"/>
                <a:gd name="connsiteX72" fmla="*/ 1266210 w 1570261"/>
                <a:gd name="connsiteY72" fmla="*/ 665219 h 1295867"/>
                <a:gd name="connsiteX73" fmla="*/ 1266210 w 1570261"/>
                <a:gd name="connsiteY73" fmla="*/ 667548 h 1295867"/>
                <a:gd name="connsiteX74" fmla="*/ 1266503 w 1570261"/>
                <a:gd name="connsiteY74" fmla="*/ 678139 h 1295867"/>
                <a:gd name="connsiteX75" fmla="*/ 1268020 w 1570261"/>
                <a:gd name="connsiteY75" fmla="*/ 682179 h 1295867"/>
                <a:gd name="connsiteX76" fmla="*/ 1270788 w 1570261"/>
                <a:gd name="connsiteY76" fmla="*/ 685764 h 1295867"/>
                <a:gd name="connsiteX77" fmla="*/ 1274886 w 1570261"/>
                <a:gd name="connsiteY77" fmla="*/ 691113 h 1295867"/>
                <a:gd name="connsiteX78" fmla="*/ 1278984 w 1570261"/>
                <a:gd name="connsiteY78" fmla="*/ 696465 h 1295867"/>
                <a:gd name="connsiteX79" fmla="*/ 1283083 w 1570261"/>
                <a:gd name="connsiteY79" fmla="*/ 701814 h 1295867"/>
                <a:gd name="connsiteX80" fmla="*/ 1287181 w 1570261"/>
                <a:gd name="connsiteY80" fmla="*/ 707166 h 1295867"/>
                <a:gd name="connsiteX81" fmla="*/ 1291280 w 1570261"/>
                <a:gd name="connsiteY81" fmla="*/ 712515 h 1295867"/>
                <a:gd name="connsiteX82" fmla="*/ 1295405 w 1570261"/>
                <a:gd name="connsiteY82" fmla="*/ 717864 h 1295867"/>
                <a:gd name="connsiteX83" fmla="*/ 1299503 w 1570261"/>
                <a:gd name="connsiteY83" fmla="*/ 723189 h 1295867"/>
                <a:gd name="connsiteX84" fmla="*/ 1303601 w 1570261"/>
                <a:gd name="connsiteY84" fmla="*/ 728539 h 1295867"/>
                <a:gd name="connsiteX85" fmla="*/ 1307700 w 1570261"/>
                <a:gd name="connsiteY85" fmla="*/ 733861 h 1295867"/>
                <a:gd name="connsiteX86" fmla="*/ 1311798 w 1570261"/>
                <a:gd name="connsiteY86" fmla="*/ 739186 h 1295867"/>
                <a:gd name="connsiteX87" fmla="*/ 1315897 w 1570261"/>
                <a:gd name="connsiteY87" fmla="*/ 744509 h 1295867"/>
                <a:gd name="connsiteX88" fmla="*/ 1319995 w 1570261"/>
                <a:gd name="connsiteY88" fmla="*/ 749832 h 1295867"/>
                <a:gd name="connsiteX89" fmla="*/ 1324093 w 1570261"/>
                <a:gd name="connsiteY89" fmla="*/ 755157 h 1295867"/>
                <a:gd name="connsiteX90" fmla="*/ 1328191 w 1570261"/>
                <a:gd name="connsiteY90" fmla="*/ 760479 h 1295867"/>
                <a:gd name="connsiteX91" fmla="*/ 1332316 w 1570261"/>
                <a:gd name="connsiteY91" fmla="*/ 765802 h 1295867"/>
                <a:gd name="connsiteX92" fmla="*/ 1336415 w 1570261"/>
                <a:gd name="connsiteY92" fmla="*/ 771101 h 1295867"/>
                <a:gd name="connsiteX93" fmla="*/ 1339795 w 1570261"/>
                <a:gd name="connsiteY93" fmla="*/ 775486 h 1295867"/>
                <a:gd name="connsiteX94" fmla="*/ 1346075 w 1570261"/>
                <a:gd name="connsiteY94" fmla="*/ 776317 h 1295867"/>
                <a:gd name="connsiteX95" fmla="*/ 1348071 w 1570261"/>
                <a:gd name="connsiteY95" fmla="*/ 776585 h 1295867"/>
                <a:gd name="connsiteX96" fmla="*/ 1353740 w 1570261"/>
                <a:gd name="connsiteY96" fmla="*/ 777336 h 1295867"/>
                <a:gd name="connsiteX97" fmla="*/ 1362522 w 1570261"/>
                <a:gd name="connsiteY97" fmla="*/ 778488 h 1295867"/>
                <a:gd name="connsiteX98" fmla="*/ 1373912 w 1570261"/>
                <a:gd name="connsiteY98" fmla="*/ 780013 h 1295867"/>
                <a:gd name="connsiteX99" fmla="*/ 1387405 w 1570261"/>
                <a:gd name="connsiteY99" fmla="*/ 781804 h 1295867"/>
                <a:gd name="connsiteX100" fmla="*/ 1402441 w 1570261"/>
                <a:gd name="connsiteY100" fmla="*/ 783784 h 1295867"/>
                <a:gd name="connsiteX101" fmla="*/ 1418542 w 1570261"/>
                <a:gd name="connsiteY101" fmla="*/ 785924 h 1295867"/>
                <a:gd name="connsiteX102" fmla="*/ 1435149 w 1570261"/>
                <a:gd name="connsiteY102" fmla="*/ 788117 h 1295867"/>
                <a:gd name="connsiteX103" fmla="*/ 1451782 w 1570261"/>
                <a:gd name="connsiteY103" fmla="*/ 790310 h 1295867"/>
                <a:gd name="connsiteX104" fmla="*/ 1467855 w 1570261"/>
                <a:gd name="connsiteY104" fmla="*/ 792449 h 1295867"/>
                <a:gd name="connsiteX105" fmla="*/ 1482892 w 1570261"/>
                <a:gd name="connsiteY105" fmla="*/ 794456 h 1295867"/>
                <a:gd name="connsiteX106" fmla="*/ 1496384 w 1570261"/>
                <a:gd name="connsiteY106" fmla="*/ 796220 h 1295867"/>
                <a:gd name="connsiteX107" fmla="*/ 1507801 w 1570261"/>
                <a:gd name="connsiteY107" fmla="*/ 797745 h 1295867"/>
                <a:gd name="connsiteX108" fmla="*/ 1516584 w 1570261"/>
                <a:gd name="connsiteY108" fmla="*/ 798895 h 1295867"/>
                <a:gd name="connsiteX109" fmla="*/ 1522252 w 1570261"/>
                <a:gd name="connsiteY109" fmla="*/ 799645 h 1295867"/>
                <a:gd name="connsiteX110" fmla="*/ 1524248 w 1570261"/>
                <a:gd name="connsiteY110" fmla="*/ 799914 h 1295867"/>
                <a:gd name="connsiteX111" fmla="*/ 1530183 w 1570261"/>
                <a:gd name="connsiteY111" fmla="*/ 800691 h 1295867"/>
                <a:gd name="connsiteX112" fmla="*/ 1531300 w 1570261"/>
                <a:gd name="connsiteY112" fmla="*/ 800505 h 1295867"/>
                <a:gd name="connsiteX113" fmla="*/ 1536277 w 1570261"/>
                <a:gd name="connsiteY113" fmla="*/ 794003 h 1295867"/>
                <a:gd name="connsiteX114" fmla="*/ 1541759 w 1570261"/>
                <a:gd name="connsiteY114" fmla="*/ 803180 h 1295867"/>
                <a:gd name="connsiteX115" fmla="*/ 1546310 w 1570261"/>
                <a:gd name="connsiteY115" fmla="*/ 810778 h 1295867"/>
                <a:gd name="connsiteX116" fmla="*/ 1552537 w 1570261"/>
                <a:gd name="connsiteY116" fmla="*/ 821210 h 1295867"/>
                <a:gd name="connsiteX117" fmla="*/ 1559191 w 1570261"/>
                <a:gd name="connsiteY117" fmla="*/ 832286 h 1295867"/>
                <a:gd name="connsiteX118" fmla="*/ 1565524 w 1570261"/>
                <a:gd name="connsiteY118" fmla="*/ 842878 h 1295867"/>
                <a:gd name="connsiteX119" fmla="*/ 1570262 w 1570261"/>
                <a:gd name="connsiteY119" fmla="*/ 850745 h 1295867"/>
                <a:gd name="connsiteX120" fmla="*/ 1567733 w 1570261"/>
                <a:gd name="connsiteY120" fmla="*/ 858904 h 1295867"/>
                <a:gd name="connsiteX121" fmla="*/ 1564992 w 1570261"/>
                <a:gd name="connsiteY121" fmla="*/ 867811 h 1295867"/>
                <a:gd name="connsiteX122" fmla="*/ 1562251 w 1570261"/>
                <a:gd name="connsiteY122" fmla="*/ 876719 h 1295867"/>
                <a:gd name="connsiteX123" fmla="*/ 1559510 w 1570261"/>
                <a:gd name="connsiteY123" fmla="*/ 885599 h 1295867"/>
                <a:gd name="connsiteX124" fmla="*/ 1556742 w 1570261"/>
                <a:gd name="connsiteY124" fmla="*/ 894483 h 1295867"/>
                <a:gd name="connsiteX125" fmla="*/ 1554001 w 1570261"/>
                <a:gd name="connsiteY125" fmla="*/ 903364 h 1295867"/>
                <a:gd name="connsiteX126" fmla="*/ 1551260 w 1570261"/>
                <a:gd name="connsiteY126" fmla="*/ 912244 h 1295867"/>
                <a:gd name="connsiteX127" fmla="*/ 1548519 w 1570261"/>
                <a:gd name="connsiteY127" fmla="*/ 921098 h 1295867"/>
                <a:gd name="connsiteX128" fmla="*/ 1545778 w 1570261"/>
                <a:gd name="connsiteY128" fmla="*/ 929952 h 1295867"/>
                <a:gd name="connsiteX129" fmla="*/ 1543010 w 1570261"/>
                <a:gd name="connsiteY129" fmla="*/ 938809 h 1295867"/>
                <a:gd name="connsiteX130" fmla="*/ 1540269 w 1570261"/>
                <a:gd name="connsiteY130" fmla="*/ 947663 h 1295867"/>
                <a:gd name="connsiteX131" fmla="*/ 1537528 w 1570261"/>
                <a:gd name="connsiteY131" fmla="*/ 956491 h 1295867"/>
                <a:gd name="connsiteX132" fmla="*/ 1534787 w 1570261"/>
                <a:gd name="connsiteY132" fmla="*/ 965318 h 1295867"/>
                <a:gd name="connsiteX133" fmla="*/ 1532019 w 1570261"/>
                <a:gd name="connsiteY133" fmla="*/ 974146 h 1295867"/>
                <a:gd name="connsiteX134" fmla="*/ 1529278 w 1570261"/>
                <a:gd name="connsiteY134" fmla="*/ 982973 h 1295867"/>
                <a:gd name="connsiteX135" fmla="*/ 1526537 w 1570261"/>
                <a:gd name="connsiteY135" fmla="*/ 991774 h 1295867"/>
                <a:gd name="connsiteX136" fmla="*/ 1523796 w 1570261"/>
                <a:gd name="connsiteY136" fmla="*/ 1000575 h 1295867"/>
                <a:gd name="connsiteX137" fmla="*/ 1520495 w 1570261"/>
                <a:gd name="connsiteY137" fmla="*/ 1011169 h 1295867"/>
                <a:gd name="connsiteX138" fmla="*/ 1512538 w 1570261"/>
                <a:gd name="connsiteY138" fmla="*/ 1013980 h 1295867"/>
                <a:gd name="connsiteX139" fmla="*/ 1499711 w 1570261"/>
                <a:gd name="connsiteY139" fmla="*/ 1018525 h 1295867"/>
                <a:gd name="connsiteX140" fmla="*/ 1486857 w 1570261"/>
                <a:gd name="connsiteY140" fmla="*/ 1023073 h 1295867"/>
                <a:gd name="connsiteX141" fmla="*/ 1474030 w 1570261"/>
                <a:gd name="connsiteY141" fmla="*/ 1027621 h 1295867"/>
                <a:gd name="connsiteX142" fmla="*/ 1461202 w 1570261"/>
                <a:gd name="connsiteY142" fmla="*/ 1032169 h 1295867"/>
                <a:gd name="connsiteX143" fmla="*/ 1448348 w 1570261"/>
                <a:gd name="connsiteY143" fmla="*/ 1036718 h 1295867"/>
                <a:gd name="connsiteX144" fmla="*/ 1435521 w 1570261"/>
                <a:gd name="connsiteY144" fmla="*/ 1041236 h 1295867"/>
                <a:gd name="connsiteX145" fmla="*/ 1422694 w 1570261"/>
                <a:gd name="connsiteY145" fmla="*/ 1045784 h 1295867"/>
                <a:gd name="connsiteX146" fmla="*/ 1409840 w 1570261"/>
                <a:gd name="connsiteY146" fmla="*/ 1050333 h 1295867"/>
                <a:gd name="connsiteX147" fmla="*/ 1397012 w 1570261"/>
                <a:gd name="connsiteY147" fmla="*/ 1054854 h 1295867"/>
                <a:gd name="connsiteX148" fmla="*/ 1384158 w 1570261"/>
                <a:gd name="connsiteY148" fmla="*/ 1059376 h 1295867"/>
                <a:gd name="connsiteX149" fmla="*/ 1371331 w 1570261"/>
                <a:gd name="connsiteY149" fmla="*/ 1063921 h 1295867"/>
                <a:gd name="connsiteX150" fmla="*/ 1358504 w 1570261"/>
                <a:gd name="connsiteY150" fmla="*/ 1068443 h 1295867"/>
                <a:gd name="connsiteX151" fmla="*/ 1345650 w 1570261"/>
                <a:gd name="connsiteY151" fmla="*/ 1072964 h 1295867"/>
                <a:gd name="connsiteX152" fmla="*/ 1332822 w 1570261"/>
                <a:gd name="connsiteY152" fmla="*/ 1077486 h 1295867"/>
                <a:gd name="connsiteX153" fmla="*/ 1319968 w 1570261"/>
                <a:gd name="connsiteY153" fmla="*/ 1082007 h 1295867"/>
                <a:gd name="connsiteX154" fmla="*/ 1307141 w 1570261"/>
                <a:gd name="connsiteY154" fmla="*/ 1086526 h 1295867"/>
                <a:gd name="connsiteX155" fmla="*/ 1296602 w 1570261"/>
                <a:gd name="connsiteY155" fmla="*/ 1090247 h 1295867"/>
                <a:gd name="connsiteX156" fmla="*/ 1279064 w 1570261"/>
                <a:gd name="connsiteY156" fmla="*/ 1092735 h 1295867"/>
                <a:gd name="connsiteX157" fmla="*/ 1262032 w 1570261"/>
                <a:gd name="connsiteY157" fmla="*/ 1095143 h 1295867"/>
                <a:gd name="connsiteX158" fmla="*/ 1242871 w 1570261"/>
                <a:gd name="connsiteY158" fmla="*/ 1097871 h 1295867"/>
                <a:gd name="connsiteX159" fmla="*/ 1219851 w 1570261"/>
                <a:gd name="connsiteY159" fmla="*/ 1101160 h 1295867"/>
                <a:gd name="connsiteX160" fmla="*/ 1201781 w 1570261"/>
                <a:gd name="connsiteY160" fmla="*/ 1103729 h 1295867"/>
                <a:gd name="connsiteX161" fmla="*/ 1175434 w 1570261"/>
                <a:gd name="connsiteY161" fmla="*/ 1107476 h 1295867"/>
                <a:gd name="connsiteX162" fmla="*/ 1151775 w 1570261"/>
                <a:gd name="connsiteY162" fmla="*/ 1110818 h 1295867"/>
                <a:gd name="connsiteX163" fmla="*/ 1129607 w 1570261"/>
                <a:gd name="connsiteY163" fmla="*/ 1113975 h 1295867"/>
                <a:gd name="connsiteX164" fmla="*/ 1107438 w 1570261"/>
                <a:gd name="connsiteY164" fmla="*/ 1117131 h 1295867"/>
                <a:gd name="connsiteX165" fmla="*/ 1088570 w 1570261"/>
                <a:gd name="connsiteY165" fmla="*/ 1119808 h 1295867"/>
                <a:gd name="connsiteX166" fmla="*/ 1077312 w 1570261"/>
                <a:gd name="connsiteY166" fmla="*/ 1122911 h 1295867"/>
                <a:gd name="connsiteX167" fmla="*/ 1064086 w 1570261"/>
                <a:gd name="connsiteY167" fmla="*/ 1129732 h 1295867"/>
                <a:gd name="connsiteX168" fmla="*/ 1043780 w 1570261"/>
                <a:gd name="connsiteY168" fmla="*/ 1140191 h 1295867"/>
                <a:gd name="connsiteX169" fmla="*/ 1023076 w 1570261"/>
                <a:gd name="connsiteY169" fmla="*/ 1150812 h 1295867"/>
                <a:gd name="connsiteX170" fmla="*/ 1012351 w 1570261"/>
                <a:gd name="connsiteY170" fmla="*/ 1156323 h 1295867"/>
                <a:gd name="connsiteX171" fmla="*/ 1001120 w 1570261"/>
                <a:gd name="connsiteY171" fmla="*/ 1170447 h 1295867"/>
                <a:gd name="connsiteX172" fmla="*/ 995425 w 1570261"/>
                <a:gd name="connsiteY172" fmla="*/ 1177590 h 1295867"/>
                <a:gd name="connsiteX173" fmla="*/ 985152 w 1570261"/>
                <a:gd name="connsiteY173" fmla="*/ 1190510 h 1295867"/>
                <a:gd name="connsiteX174" fmla="*/ 977382 w 1570261"/>
                <a:gd name="connsiteY174" fmla="*/ 1200248 h 1295867"/>
                <a:gd name="connsiteX175" fmla="*/ 968094 w 1570261"/>
                <a:gd name="connsiteY175" fmla="*/ 1211883 h 1295867"/>
                <a:gd name="connsiteX176" fmla="*/ 964048 w 1570261"/>
                <a:gd name="connsiteY176" fmla="*/ 1222209 h 1295867"/>
                <a:gd name="connsiteX177" fmla="*/ 957794 w 1570261"/>
                <a:gd name="connsiteY177" fmla="*/ 1238153 h 1295867"/>
                <a:gd name="connsiteX178" fmla="*/ 952392 w 1570261"/>
                <a:gd name="connsiteY178" fmla="*/ 1242166 h 1295867"/>
                <a:gd name="connsiteX179" fmla="*/ 943557 w 1570261"/>
                <a:gd name="connsiteY179" fmla="*/ 1247355 h 1295867"/>
                <a:gd name="connsiteX180" fmla="*/ 935520 w 1570261"/>
                <a:gd name="connsiteY180" fmla="*/ 1251046 h 1295867"/>
                <a:gd name="connsiteX181" fmla="*/ 922985 w 1570261"/>
                <a:gd name="connsiteY181" fmla="*/ 1250511 h 1295867"/>
                <a:gd name="connsiteX182" fmla="*/ 915826 w 1570261"/>
                <a:gd name="connsiteY182" fmla="*/ 1240721 h 1295867"/>
                <a:gd name="connsiteX183" fmla="*/ 908241 w 1570261"/>
                <a:gd name="connsiteY183" fmla="*/ 1230315 h 1295867"/>
                <a:gd name="connsiteX184" fmla="*/ 904436 w 1570261"/>
                <a:gd name="connsiteY184" fmla="*/ 1226142 h 1295867"/>
                <a:gd name="connsiteX185" fmla="*/ 901029 w 1570261"/>
                <a:gd name="connsiteY185" fmla="*/ 1225929 h 1295867"/>
                <a:gd name="connsiteX186" fmla="*/ 888441 w 1570261"/>
                <a:gd name="connsiteY186" fmla="*/ 1227239 h 1295867"/>
                <a:gd name="connsiteX187" fmla="*/ 873272 w 1570261"/>
                <a:gd name="connsiteY187" fmla="*/ 1228843 h 1295867"/>
                <a:gd name="connsiteX188" fmla="*/ 855389 w 1570261"/>
                <a:gd name="connsiteY188" fmla="*/ 1227159 h 1295867"/>
                <a:gd name="connsiteX189" fmla="*/ 834763 w 1570261"/>
                <a:gd name="connsiteY189" fmla="*/ 1225179 h 1295867"/>
                <a:gd name="connsiteX190" fmla="*/ 815416 w 1570261"/>
                <a:gd name="connsiteY190" fmla="*/ 1223334 h 1295867"/>
                <a:gd name="connsiteX191" fmla="*/ 805782 w 1570261"/>
                <a:gd name="connsiteY191" fmla="*/ 1221945 h 1295867"/>
                <a:gd name="connsiteX192" fmla="*/ 793088 w 1570261"/>
                <a:gd name="connsiteY192" fmla="*/ 1215204 h 1295867"/>
                <a:gd name="connsiteX193" fmla="*/ 789815 w 1570261"/>
                <a:gd name="connsiteY193" fmla="*/ 1213868 h 1295867"/>
                <a:gd name="connsiteX194" fmla="*/ 786488 w 1570261"/>
                <a:gd name="connsiteY194" fmla="*/ 1213546 h 1295867"/>
                <a:gd name="connsiteX195" fmla="*/ 771425 w 1570261"/>
                <a:gd name="connsiteY195" fmla="*/ 1213387 h 1295867"/>
                <a:gd name="connsiteX196" fmla="*/ 756495 w 1570261"/>
                <a:gd name="connsiteY196" fmla="*/ 1213227 h 1295867"/>
                <a:gd name="connsiteX197" fmla="*/ 741539 w 1570261"/>
                <a:gd name="connsiteY197" fmla="*/ 1215367 h 1295867"/>
                <a:gd name="connsiteX198" fmla="*/ 727221 w 1570261"/>
                <a:gd name="connsiteY198" fmla="*/ 1214590 h 1295867"/>
                <a:gd name="connsiteX199" fmla="*/ 712371 w 1570261"/>
                <a:gd name="connsiteY199" fmla="*/ 1215819 h 1295867"/>
                <a:gd name="connsiteX200" fmla="*/ 707155 w 1570261"/>
                <a:gd name="connsiteY200" fmla="*/ 1218387 h 1295867"/>
                <a:gd name="connsiteX201" fmla="*/ 701353 w 1570261"/>
                <a:gd name="connsiteY201" fmla="*/ 1218254 h 1295867"/>
                <a:gd name="connsiteX202" fmla="*/ 697734 w 1570261"/>
                <a:gd name="connsiteY202" fmla="*/ 1220529 h 1295867"/>
                <a:gd name="connsiteX203" fmla="*/ 694541 w 1570261"/>
                <a:gd name="connsiteY203" fmla="*/ 1221602 h 1295867"/>
                <a:gd name="connsiteX204" fmla="*/ 690762 w 1570261"/>
                <a:gd name="connsiteY204" fmla="*/ 1219649 h 1295867"/>
                <a:gd name="connsiteX205" fmla="*/ 686131 w 1570261"/>
                <a:gd name="connsiteY205" fmla="*/ 1220077 h 1295867"/>
                <a:gd name="connsiteX206" fmla="*/ 679318 w 1570261"/>
                <a:gd name="connsiteY206" fmla="*/ 1218392 h 1295867"/>
                <a:gd name="connsiteX207" fmla="*/ 674874 w 1570261"/>
                <a:gd name="connsiteY207" fmla="*/ 1213977 h 1295867"/>
                <a:gd name="connsiteX208" fmla="*/ 670669 w 1570261"/>
                <a:gd name="connsiteY208" fmla="*/ 1210100 h 1295867"/>
                <a:gd name="connsiteX209" fmla="*/ 666331 w 1570261"/>
                <a:gd name="connsiteY209" fmla="*/ 1207960 h 1295867"/>
                <a:gd name="connsiteX210" fmla="*/ 661487 w 1570261"/>
                <a:gd name="connsiteY210" fmla="*/ 1206624 h 1295867"/>
                <a:gd name="connsiteX211" fmla="*/ 657283 w 1570261"/>
                <a:gd name="connsiteY211" fmla="*/ 1206598 h 1295867"/>
                <a:gd name="connsiteX212" fmla="*/ 651907 w 1570261"/>
                <a:gd name="connsiteY212" fmla="*/ 1208953 h 1295867"/>
                <a:gd name="connsiteX213" fmla="*/ 648634 w 1570261"/>
                <a:gd name="connsiteY213" fmla="*/ 1211228 h 1295867"/>
                <a:gd name="connsiteX214" fmla="*/ 640330 w 1570261"/>
                <a:gd name="connsiteY214" fmla="*/ 1218853 h 1295867"/>
                <a:gd name="connsiteX215" fmla="*/ 639984 w 1570261"/>
                <a:gd name="connsiteY215" fmla="*/ 1221581 h 1295867"/>
                <a:gd name="connsiteX216" fmla="*/ 643763 w 1570261"/>
                <a:gd name="connsiteY216" fmla="*/ 1226129 h 1295867"/>
                <a:gd name="connsiteX217" fmla="*/ 642619 w 1570261"/>
                <a:gd name="connsiteY217" fmla="*/ 1228268 h 1295867"/>
                <a:gd name="connsiteX218" fmla="*/ 637722 w 1570261"/>
                <a:gd name="connsiteY218" fmla="*/ 1230943 h 1295867"/>
                <a:gd name="connsiteX219" fmla="*/ 636205 w 1570261"/>
                <a:gd name="connsiteY219" fmla="*/ 1238139 h 1295867"/>
                <a:gd name="connsiteX220" fmla="*/ 635487 w 1570261"/>
                <a:gd name="connsiteY220" fmla="*/ 1242072 h 1295867"/>
                <a:gd name="connsiteX221" fmla="*/ 634768 w 1570261"/>
                <a:gd name="connsiteY221" fmla="*/ 1251488 h 1295867"/>
                <a:gd name="connsiteX222" fmla="*/ 636951 w 1570261"/>
                <a:gd name="connsiteY222" fmla="*/ 1258897 h 1295867"/>
                <a:gd name="connsiteX223" fmla="*/ 639852 w 1570261"/>
                <a:gd name="connsiteY223" fmla="*/ 1261628 h 1295867"/>
                <a:gd name="connsiteX224" fmla="*/ 639984 w 1570261"/>
                <a:gd name="connsiteY224" fmla="*/ 1264810 h 1295867"/>
                <a:gd name="connsiteX225" fmla="*/ 638388 w 1570261"/>
                <a:gd name="connsiteY225" fmla="*/ 1271176 h 1295867"/>
                <a:gd name="connsiteX226" fmla="*/ 633890 w 1570261"/>
                <a:gd name="connsiteY226" fmla="*/ 1273130 h 1295867"/>
                <a:gd name="connsiteX227" fmla="*/ 630590 w 1570261"/>
                <a:gd name="connsiteY227" fmla="*/ 1279176 h 1295867"/>
                <a:gd name="connsiteX228" fmla="*/ 628567 w 1570261"/>
                <a:gd name="connsiteY228" fmla="*/ 1281984 h 1295867"/>
                <a:gd name="connsiteX229" fmla="*/ 625055 w 1570261"/>
                <a:gd name="connsiteY229" fmla="*/ 1285193 h 1295867"/>
                <a:gd name="connsiteX230" fmla="*/ 611083 w 1570261"/>
                <a:gd name="connsiteY230" fmla="*/ 1295868 h 1295867"/>
                <a:gd name="connsiteX231" fmla="*/ 610391 w 1570261"/>
                <a:gd name="connsiteY231" fmla="*/ 1289661 h 1295867"/>
                <a:gd name="connsiteX232" fmla="*/ 605947 w 1570261"/>
                <a:gd name="connsiteY232" fmla="*/ 1280459 h 1295867"/>
                <a:gd name="connsiteX233" fmla="*/ 605627 w 1570261"/>
                <a:gd name="connsiteY233" fmla="*/ 1273960 h 1295867"/>
                <a:gd name="connsiteX234" fmla="*/ 603552 w 1570261"/>
                <a:gd name="connsiteY234" fmla="*/ 1267432 h 1295867"/>
                <a:gd name="connsiteX235" fmla="*/ 599719 w 1570261"/>
                <a:gd name="connsiteY235" fmla="*/ 1262402 h 1295867"/>
                <a:gd name="connsiteX236" fmla="*/ 592640 w 1570261"/>
                <a:gd name="connsiteY236" fmla="*/ 1257159 h 1295867"/>
                <a:gd name="connsiteX237" fmla="*/ 592002 w 1570261"/>
                <a:gd name="connsiteY237" fmla="*/ 1250043 h 1295867"/>
                <a:gd name="connsiteX238" fmla="*/ 586839 w 1570261"/>
                <a:gd name="connsiteY238" fmla="*/ 1243009 h 1295867"/>
                <a:gd name="connsiteX239" fmla="*/ 579999 w 1570261"/>
                <a:gd name="connsiteY239" fmla="*/ 1237336 h 1295867"/>
                <a:gd name="connsiteX240" fmla="*/ 576194 w 1570261"/>
                <a:gd name="connsiteY240" fmla="*/ 1226850 h 1295867"/>
                <a:gd name="connsiteX241" fmla="*/ 573320 w 1570261"/>
                <a:gd name="connsiteY241" fmla="*/ 1212913 h 1295867"/>
                <a:gd name="connsiteX242" fmla="*/ 555276 w 1570261"/>
                <a:gd name="connsiteY242" fmla="*/ 1194561 h 1295867"/>
                <a:gd name="connsiteX243" fmla="*/ 532708 w 1570261"/>
                <a:gd name="connsiteY243" fmla="*/ 1177603 h 1295867"/>
                <a:gd name="connsiteX244" fmla="*/ 525842 w 1570261"/>
                <a:gd name="connsiteY244" fmla="*/ 1168052 h 1295867"/>
                <a:gd name="connsiteX245" fmla="*/ 514611 w 1570261"/>
                <a:gd name="connsiteY245" fmla="*/ 1148550 h 1295867"/>
                <a:gd name="connsiteX246" fmla="*/ 508943 w 1570261"/>
                <a:gd name="connsiteY246" fmla="*/ 1133114 h 1295867"/>
                <a:gd name="connsiteX247" fmla="*/ 493854 w 1570261"/>
                <a:gd name="connsiteY247" fmla="*/ 1115326 h 1295867"/>
                <a:gd name="connsiteX248" fmla="*/ 493215 w 1570261"/>
                <a:gd name="connsiteY248" fmla="*/ 1108476 h 1295867"/>
                <a:gd name="connsiteX249" fmla="*/ 490979 w 1570261"/>
                <a:gd name="connsiteY249" fmla="*/ 1100131 h 1295867"/>
                <a:gd name="connsiteX250" fmla="*/ 487493 w 1570261"/>
                <a:gd name="connsiteY250" fmla="*/ 1090821 h 1295867"/>
                <a:gd name="connsiteX251" fmla="*/ 485391 w 1570261"/>
                <a:gd name="connsiteY251" fmla="*/ 1083492 h 1295867"/>
                <a:gd name="connsiteX252" fmla="*/ 470248 w 1570261"/>
                <a:gd name="connsiteY252" fmla="*/ 1051230 h 1295867"/>
                <a:gd name="connsiteX253" fmla="*/ 465351 w 1570261"/>
                <a:gd name="connsiteY253" fmla="*/ 1046093 h 1295867"/>
                <a:gd name="connsiteX254" fmla="*/ 461146 w 1570261"/>
                <a:gd name="connsiteY254" fmla="*/ 1038870 h 1295867"/>
                <a:gd name="connsiteX255" fmla="*/ 460055 w 1570261"/>
                <a:gd name="connsiteY255" fmla="*/ 1033279 h 1295867"/>
                <a:gd name="connsiteX256" fmla="*/ 458725 w 1570261"/>
                <a:gd name="connsiteY256" fmla="*/ 1030229 h 1295867"/>
                <a:gd name="connsiteX257" fmla="*/ 448026 w 1570261"/>
                <a:gd name="connsiteY257" fmla="*/ 1024933 h 1295867"/>
                <a:gd name="connsiteX258" fmla="*/ 438046 w 1570261"/>
                <a:gd name="connsiteY258" fmla="*/ 1011345 h 1295867"/>
                <a:gd name="connsiteX259" fmla="*/ 408054 w 1570261"/>
                <a:gd name="connsiteY259" fmla="*/ 989677 h 1295867"/>
                <a:gd name="connsiteX260" fmla="*/ 393364 w 1570261"/>
                <a:gd name="connsiteY260" fmla="*/ 987510 h 1295867"/>
                <a:gd name="connsiteX261" fmla="*/ 381734 w 1570261"/>
                <a:gd name="connsiteY261" fmla="*/ 979753 h 1295867"/>
                <a:gd name="connsiteX262" fmla="*/ 373164 w 1570261"/>
                <a:gd name="connsiteY262" fmla="*/ 969613 h 1295867"/>
                <a:gd name="connsiteX263" fmla="*/ 364037 w 1570261"/>
                <a:gd name="connsiteY263" fmla="*/ 952118 h 1295867"/>
                <a:gd name="connsiteX264" fmla="*/ 347962 w 1570261"/>
                <a:gd name="connsiteY264" fmla="*/ 933178 h 1295867"/>
                <a:gd name="connsiteX265" fmla="*/ 334336 w 1570261"/>
                <a:gd name="connsiteY265" fmla="*/ 906267 h 1295867"/>
                <a:gd name="connsiteX266" fmla="*/ 338621 w 1570261"/>
                <a:gd name="connsiteY266" fmla="*/ 896450 h 1295867"/>
                <a:gd name="connsiteX267" fmla="*/ 338355 w 1570261"/>
                <a:gd name="connsiteY267" fmla="*/ 889549 h 1295867"/>
                <a:gd name="connsiteX268" fmla="*/ 334150 w 1570261"/>
                <a:gd name="connsiteY268" fmla="*/ 877911 h 1295867"/>
                <a:gd name="connsiteX269" fmla="*/ 329599 w 1570261"/>
                <a:gd name="connsiteY269" fmla="*/ 868924 h 1295867"/>
                <a:gd name="connsiteX270" fmla="*/ 326459 w 1570261"/>
                <a:gd name="connsiteY270" fmla="*/ 860416 h 1295867"/>
                <a:gd name="connsiteX271" fmla="*/ 328934 w 1570261"/>
                <a:gd name="connsiteY271" fmla="*/ 848190 h 1295867"/>
                <a:gd name="connsiteX272" fmla="*/ 329892 w 1570261"/>
                <a:gd name="connsiteY272" fmla="*/ 834495 h 1295867"/>
                <a:gd name="connsiteX273" fmla="*/ 332580 w 1570261"/>
                <a:gd name="connsiteY273" fmla="*/ 827216 h 1295867"/>
                <a:gd name="connsiteX274" fmla="*/ 334523 w 1570261"/>
                <a:gd name="connsiteY274" fmla="*/ 819219 h 1295867"/>
                <a:gd name="connsiteX275" fmla="*/ 331994 w 1570261"/>
                <a:gd name="connsiteY275" fmla="*/ 803116 h 1295867"/>
                <a:gd name="connsiteX276" fmla="*/ 327470 w 1570261"/>
                <a:gd name="connsiteY276" fmla="*/ 794475 h 1295867"/>
                <a:gd name="connsiteX277" fmla="*/ 327923 w 1570261"/>
                <a:gd name="connsiteY277" fmla="*/ 788724 h 1295867"/>
                <a:gd name="connsiteX278" fmla="*/ 322787 w 1570261"/>
                <a:gd name="connsiteY278" fmla="*/ 785913 h 1295867"/>
                <a:gd name="connsiteX279" fmla="*/ 318635 w 1570261"/>
                <a:gd name="connsiteY279" fmla="*/ 779654 h 1295867"/>
                <a:gd name="connsiteX280" fmla="*/ 322973 w 1570261"/>
                <a:gd name="connsiteY280" fmla="*/ 779654 h 1295867"/>
                <a:gd name="connsiteX281" fmla="*/ 315095 w 1570261"/>
                <a:gd name="connsiteY281" fmla="*/ 770960 h 1295867"/>
                <a:gd name="connsiteX282" fmla="*/ 312194 w 1570261"/>
                <a:gd name="connsiteY282" fmla="*/ 766119 h 1295867"/>
                <a:gd name="connsiteX283" fmla="*/ 309214 w 1570261"/>
                <a:gd name="connsiteY283" fmla="*/ 754295 h 1295867"/>
                <a:gd name="connsiteX284" fmla="*/ 305408 w 1570261"/>
                <a:gd name="connsiteY284" fmla="*/ 745252 h 1295867"/>
                <a:gd name="connsiteX285" fmla="*/ 293193 w 1570261"/>
                <a:gd name="connsiteY285" fmla="*/ 724709 h 1295867"/>
                <a:gd name="connsiteX286" fmla="*/ 287338 w 1570261"/>
                <a:gd name="connsiteY286" fmla="*/ 712161 h 1295867"/>
                <a:gd name="connsiteX287" fmla="*/ 274245 w 1570261"/>
                <a:gd name="connsiteY287" fmla="*/ 695925 h 1295867"/>
                <a:gd name="connsiteX288" fmla="*/ 260034 w 1570261"/>
                <a:gd name="connsiteY288" fmla="*/ 683912 h 1295867"/>
                <a:gd name="connsiteX289" fmla="*/ 251012 w 1570261"/>
                <a:gd name="connsiteY289" fmla="*/ 678456 h 1295867"/>
                <a:gd name="connsiteX290" fmla="*/ 246647 w 1570261"/>
                <a:gd name="connsiteY290" fmla="*/ 673479 h 1295867"/>
                <a:gd name="connsiteX291" fmla="*/ 239276 w 1570261"/>
                <a:gd name="connsiteY291" fmla="*/ 673320 h 1295867"/>
                <a:gd name="connsiteX292" fmla="*/ 231238 w 1570261"/>
                <a:gd name="connsiteY292" fmla="*/ 666203 h 1295867"/>
                <a:gd name="connsiteX293" fmla="*/ 225623 w 1570261"/>
                <a:gd name="connsiteY293" fmla="*/ 665935 h 1295867"/>
                <a:gd name="connsiteX294" fmla="*/ 218518 w 1570261"/>
                <a:gd name="connsiteY294" fmla="*/ 664782 h 1295867"/>
                <a:gd name="connsiteX295" fmla="*/ 210161 w 1570261"/>
                <a:gd name="connsiteY295" fmla="*/ 651061 h 1295867"/>
                <a:gd name="connsiteX296" fmla="*/ 203269 w 1570261"/>
                <a:gd name="connsiteY296" fmla="*/ 638194 h 1295867"/>
                <a:gd name="connsiteX297" fmla="*/ 191506 w 1570261"/>
                <a:gd name="connsiteY297" fmla="*/ 621419 h 1295867"/>
                <a:gd name="connsiteX298" fmla="*/ 194460 w 1570261"/>
                <a:gd name="connsiteY298" fmla="*/ 617034 h 1295867"/>
                <a:gd name="connsiteX299" fmla="*/ 197892 w 1570261"/>
                <a:gd name="connsiteY299" fmla="*/ 609891 h 1295867"/>
                <a:gd name="connsiteX300" fmla="*/ 196189 w 1570261"/>
                <a:gd name="connsiteY300" fmla="*/ 600526 h 1295867"/>
                <a:gd name="connsiteX301" fmla="*/ 194327 w 1570261"/>
                <a:gd name="connsiteY301" fmla="*/ 594160 h 1295867"/>
                <a:gd name="connsiteX302" fmla="*/ 189137 w 1570261"/>
                <a:gd name="connsiteY302" fmla="*/ 582552 h 1295867"/>
                <a:gd name="connsiteX303" fmla="*/ 172078 w 1570261"/>
                <a:gd name="connsiteY303" fmla="*/ 553605 h 1295867"/>
                <a:gd name="connsiteX304" fmla="*/ 167554 w 1570261"/>
                <a:gd name="connsiteY304" fmla="*/ 549352 h 1295867"/>
                <a:gd name="connsiteX305" fmla="*/ 160289 w 1570261"/>
                <a:gd name="connsiteY305" fmla="*/ 544458 h 1295867"/>
                <a:gd name="connsiteX306" fmla="*/ 155818 w 1570261"/>
                <a:gd name="connsiteY306" fmla="*/ 531883 h 1295867"/>
                <a:gd name="connsiteX307" fmla="*/ 153769 w 1570261"/>
                <a:gd name="connsiteY307" fmla="*/ 520594 h 1295867"/>
                <a:gd name="connsiteX308" fmla="*/ 142085 w 1570261"/>
                <a:gd name="connsiteY308" fmla="*/ 515112 h 1295867"/>
                <a:gd name="connsiteX309" fmla="*/ 121993 w 1570261"/>
                <a:gd name="connsiteY309" fmla="*/ 474288 h 1295867"/>
                <a:gd name="connsiteX310" fmla="*/ 110337 w 1570261"/>
                <a:gd name="connsiteY310" fmla="*/ 459978 h 1295867"/>
                <a:gd name="connsiteX311" fmla="*/ 105732 w 1570261"/>
                <a:gd name="connsiteY311" fmla="*/ 450347 h 1295867"/>
                <a:gd name="connsiteX312" fmla="*/ 92266 w 1570261"/>
                <a:gd name="connsiteY312" fmla="*/ 434483 h 1295867"/>
                <a:gd name="connsiteX313" fmla="*/ 85640 w 1570261"/>
                <a:gd name="connsiteY313" fmla="*/ 418675 h 1295867"/>
                <a:gd name="connsiteX314" fmla="*/ 72067 w 1570261"/>
                <a:gd name="connsiteY314" fmla="*/ 404067 h 1295867"/>
                <a:gd name="connsiteX315" fmla="*/ 60304 w 1570261"/>
                <a:gd name="connsiteY315" fmla="*/ 378682 h 1295867"/>
                <a:gd name="connsiteX316" fmla="*/ 42128 w 1570261"/>
                <a:gd name="connsiteY316" fmla="*/ 353240 h 1295867"/>
                <a:gd name="connsiteX317" fmla="*/ 34490 w 1570261"/>
                <a:gd name="connsiteY317" fmla="*/ 348827 h 1295867"/>
                <a:gd name="connsiteX318" fmla="*/ 15755 w 1570261"/>
                <a:gd name="connsiteY318" fmla="*/ 347010 h 1295867"/>
                <a:gd name="connsiteX319" fmla="*/ 7877 w 1570261"/>
                <a:gd name="connsiteY319" fmla="*/ 345139 h 1295867"/>
                <a:gd name="connsiteX320" fmla="*/ 639 w 1570261"/>
                <a:gd name="connsiteY320" fmla="*/ 350730 h 1295867"/>
                <a:gd name="connsiteX321" fmla="*/ 0 w 1570261"/>
                <a:gd name="connsiteY321" fmla="*/ 343640 h 1295867"/>
                <a:gd name="connsiteX322" fmla="*/ 5003 w 1570261"/>
                <a:gd name="connsiteY322" fmla="*/ 333823 h 1295867"/>
                <a:gd name="connsiteX323" fmla="*/ 12215 w 1570261"/>
                <a:gd name="connsiteY323" fmla="*/ 313171 h 1295867"/>
                <a:gd name="connsiteX324" fmla="*/ 13652 w 1570261"/>
                <a:gd name="connsiteY324" fmla="*/ 295035 h 1295867"/>
                <a:gd name="connsiteX325" fmla="*/ 24989 w 1570261"/>
                <a:gd name="connsiteY325" fmla="*/ 240942 h 1295867"/>
                <a:gd name="connsiteX326" fmla="*/ 40904 w 1570261"/>
                <a:gd name="connsiteY326" fmla="*/ 243725 h 1295867"/>
                <a:gd name="connsiteX327" fmla="*/ 53997 w 1570261"/>
                <a:gd name="connsiteY327" fmla="*/ 246027 h 1295867"/>
                <a:gd name="connsiteX328" fmla="*/ 73132 w 1570261"/>
                <a:gd name="connsiteY328" fmla="*/ 249397 h 1295867"/>
                <a:gd name="connsiteX329" fmla="*/ 92932 w 1570261"/>
                <a:gd name="connsiteY329" fmla="*/ 252875 h 1295867"/>
                <a:gd name="connsiteX330" fmla="*/ 104509 w 1570261"/>
                <a:gd name="connsiteY330" fmla="*/ 254908 h 1295867"/>
                <a:gd name="connsiteX331" fmla="*/ 108473 w 1570261"/>
                <a:gd name="connsiteY331" fmla="*/ 254027 h 1295867"/>
                <a:gd name="connsiteX332" fmla="*/ 124495 w 1570261"/>
                <a:gd name="connsiteY332" fmla="*/ 240758 h 1295867"/>
                <a:gd name="connsiteX333" fmla="*/ 138919 w 1570261"/>
                <a:gd name="connsiteY333" fmla="*/ 228774 h 1295867"/>
                <a:gd name="connsiteX334" fmla="*/ 147568 w 1570261"/>
                <a:gd name="connsiteY334" fmla="*/ 214089 h 1295867"/>
                <a:gd name="connsiteX335" fmla="*/ 155924 w 1570261"/>
                <a:gd name="connsiteY335" fmla="*/ 199830 h 1295867"/>
                <a:gd name="connsiteX336" fmla="*/ 159756 w 1570261"/>
                <a:gd name="connsiteY336" fmla="*/ 196887 h 1295867"/>
                <a:gd name="connsiteX337" fmla="*/ 172584 w 1570261"/>
                <a:gd name="connsiteY337" fmla="*/ 194212 h 1295867"/>
                <a:gd name="connsiteX338" fmla="*/ 192943 w 1570261"/>
                <a:gd name="connsiteY338" fmla="*/ 189959 h 1295867"/>
                <a:gd name="connsiteX339" fmla="*/ 213088 w 1570261"/>
                <a:gd name="connsiteY339" fmla="*/ 185760 h 1295867"/>
                <a:gd name="connsiteX340" fmla="*/ 214712 w 1570261"/>
                <a:gd name="connsiteY340" fmla="*/ 184318 h 1295867"/>
                <a:gd name="connsiteX341" fmla="*/ 219396 w 1570261"/>
                <a:gd name="connsiteY341" fmla="*/ 172839 h 1295867"/>
                <a:gd name="connsiteX342" fmla="*/ 225357 w 1570261"/>
                <a:gd name="connsiteY342" fmla="*/ 158261 h 1295867"/>
                <a:gd name="connsiteX343" fmla="*/ 226581 w 1570261"/>
                <a:gd name="connsiteY343" fmla="*/ 156736 h 1295867"/>
                <a:gd name="connsiteX344" fmla="*/ 228045 w 1570261"/>
                <a:gd name="connsiteY344" fmla="*/ 155238 h 1295867"/>
                <a:gd name="connsiteX345" fmla="*/ 242469 w 1570261"/>
                <a:gd name="connsiteY345" fmla="*/ 147052 h 1295867"/>
                <a:gd name="connsiteX346" fmla="*/ 251224 w 1570261"/>
                <a:gd name="connsiteY346" fmla="*/ 142078 h 1295867"/>
                <a:gd name="connsiteX347" fmla="*/ 238743 w 1570261"/>
                <a:gd name="connsiteY347" fmla="*/ 127390 h 1295867"/>
                <a:gd name="connsiteX348" fmla="*/ 226980 w 1570261"/>
                <a:gd name="connsiteY348" fmla="*/ 113506 h 1295867"/>
                <a:gd name="connsiteX349" fmla="*/ 213780 w 1570261"/>
                <a:gd name="connsiteY349" fmla="*/ 97938 h 1295867"/>
                <a:gd name="connsiteX350" fmla="*/ 202603 w 1570261"/>
                <a:gd name="connsiteY350" fmla="*/ 85792 h 1295867"/>
                <a:gd name="connsiteX351" fmla="*/ 185864 w 1570261"/>
                <a:gd name="connsiteY351" fmla="*/ 67602 h 1295867"/>
                <a:gd name="connsiteX352" fmla="*/ 174899 w 1570261"/>
                <a:gd name="connsiteY352" fmla="*/ 55671 h 1295867"/>
                <a:gd name="connsiteX353" fmla="*/ 194087 w 1570261"/>
                <a:gd name="connsiteY353" fmla="*/ 50000 h 1295867"/>
                <a:gd name="connsiteX354" fmla="*/ 214845 w 1570261"/>
                <a:gd name="connsiteY354" fmla="*/ 43874 h 1295867"/>
                <a:gd name="connsiteX355" fmla="*/ 235789 w 1570261"/>
                <a:gd name="connsiteY355" fmla="*/ 37694 h 1295867"/>
                <a:gd name="connsiteX356" fmla="*/ 260992 w 1570261"/>
                <a:gd name="connsiteY356" fmla="*/ 30259 h 1295867"/>
                <a:gd name="connsiteX357" fmla="*/ 280712 w 1570261"/>
                <a:gd name="connsiteY357" fmla="*/ 24425 h 1295867"/>
                <a:gd name="connsiteX358" fmla="*/ 310145 w 1570261"/>
                <a:gd name="connsiteY358" fmla="*/ 15704 h 1295867"/>
                <a:gd name="connsiteX359" fmla="*/ 324543 w 1570261"/>
                <a:gd name="connsiteY359" fmla="*/ 11451 h 1295867"/>
                <a:gd name="connsiteX360" fmla="*/ 327151 w 1570261"/>
                <a:gd name="connsiteY360" fmla="*/ 10326 h 1295867"/>
                <a:gd name="connsiteX361" fmla="*/ 338222 w 1570261"/>
                <a:gd name="connsiteY361" fmla="*/ 0 h 1295867"/>
                <a:gd name="connsiteX362" fmla="*/ 354881 w 1570261"/>
                <a:gd name="connsiteY362" fmla="*/ 2890 h 1295867"/>
                <a:gd name="connsiteX363" fmla="*/ 379924 w 1570261"/>
                <a:gd name="connsiteY363" fmla="*/ 7249 h 1295867"/>
                <a:gd name="connsiteX364" fmla="*/ 404115 w 1570261"/>
                <a:gd name="connsiteY364" fmla="*/ 11422 h 1295867"/>
                <a:gd name="connsiteX365" fmla="*/ 429610 w 1570261"/>
                <a:gd name="connsiteY365" fmla="*/ 16372 h 1295867"/>
                <a:gd name="connsiteX366" fmla="*/ 437780 w 1570261"/>
                <a:gd name="connsiteY366" fmla="*/ 20385 h 1295867"/>
                <a:gd name="connsiteX367" fmla="*/ 462397 w 1570261"/>
                <a:gd name="connsiteY367" fmla="*/ 35150 h 1295867"/>
                <a:gd name="connsiteX368" fmla="*/ 478392 w 1570261"/>
                <a:gd name="connsiteY368" fmla="*/ 44728 h 1295867"/>
                <a:gd name="connsiteX369" fmla="*/ 497074 w 1570261"/>
                <a:gd name="connsiteY369" fmla="*/ 55882 h 1295867"/>
                <a:gd name="connsiteX370" fmla="*/ 520413 w 1570261"/>
                <a:gd name="connsiteY370" fmla="*/ 69821 h 1295867"/>
                <a:gd name="connsiteX371" fmla="*/ 536434 w 1570261"/>
                <a:gd name="connsiteY371" fmla="*/ 79370 h 1295867"/>
                <a:gd name="connsiteX372" fmla="*/ 556953 w 1570261"/>
                <a:gd name="connsiteY372" fmla="*/ 91596 h 1295867"/>
                <a:gd name="connsiteX373" fmla="*/ 572947 w 1570261"/>
                <a:gd name="connsiteY373" fmla="*/ 105533 h 1295867"/>
                <a:gd name="connsiteX374" fmla="*/ 593199 w 1570261"/>
                <a:gd name="connsiteY374" fmla="*/ 123161 h 1295867"/>
                <a:gd name="connsiteX375" fmla="*/ 615447 w 1570261"/>
                <a:gd name="connsiteY375" fmla="*/ 142477 h 1295867"/>
                <a:gd name="connsiteX376" fmla="*/ 633757 w 1570261"/>
                <a:gd name="connsiteY376" fmla="*/ 157457 h 1295867"/>
                <a:gd name="connsiteX377" fmla="*/ 658986 w 1570261"/>
                <a:gd name="connsiteY377" fmla="*/ 178056 h 1295867"/>
                <a:gd name="connsiteX378" fmla="*/ 683842 w 1570261"/>
                <a:gd name="connsiteY378" fmla="*/ 198305 h 1295867"/>
                <a:gd name="connsiteX379" fmla="*/ 708193 w 1570261"/>
                <a:gd name="connsiteY379" fmla="*/ 218073 h 1295867"/>
                <a:gd name="connsiteX380" fmla="*/ 727673 w 1570261"/>
                <a:gd name="connsiteY380" fmla="*/ 233884 h 1295867"/>
                <a:gd name="connsiteX381" fmla="*/ 752344 w 1570261"/>
                <a:gd name="connsiteY381" fmla="*/ 253841 h 1295867"/>
                <a:gd name="connsiteX382" fmla="*/ 754260 w 1570261"/>
                <a:gd name="connsiteY382" fmla="*/ 254591 h 1295867"/>
                <a:gd name="connsiteX383" fmla="*/ 779196 w 1570261"/>
                <a:gd name="connsiteY383" fmla="*/ 256837 h 1295867"/>
                <a:gd name="connsiteX384" fmla="*/ 812702 w 1570261"/>
                <a:gd name="connsiteY384" fmla="*/ 259887 h 1295867"/>
                <a:gd name="connsiteX385" fmla="*/ 846367 w 1570261"/>
                <a:gd name="connsiteY385" fmla="*/ 262937 h 1295867"/>
                <a:gd name="connsiteX386" fmla="*/ 876758 w 1570261"/>
                <a:gd name="connsiteY386" fmla="*/ 265692 h 1295867"/>
                <a:gd name="connsiteX387" fmla="*/ 890012 w 1570261"/>
                <a:gd name="connsiteY387" fmla="*/ 262884 h 1295867"/>
                <a:gd name="connsiteX388" fmla="*/ 147887 w 1570261"/>
                <a:gd name="connsiteY388" fmla="*/ 547542 h 1295867"/>
                <a:gd name="connsiteX389" fmla="*/ 147195 w 1570261"/>
                <a:gd name="connsiteY389" fmla="*/ 548665 h 1295867"/>
                <a:gd name="connsiteX390" fmla="*/ 144055 w 1570261"/>
                <a:gd name="connsiteY390" fmla="*/ 545749 h 1295867"/>
                <a:gd name="connsiteX391" fmla="*/ 144241 w 1570261"/>
                <a:gd name="connsiteY391" fmla="*/ 539356 h 1295867"/>
                <a:gd name="connsiteX392" fmla="*/ 146956 w 1570261"/>
                <a:gd name="connsiteY392" fmla="*/ 535718 h 1295867"/>
                <a:gd name="connsiteX393" fmla="*/ 146743 w 1570261"/>
                <a:gd name="connsiteY393" fmla="*/ 540692 h 1295867"/>
                <a:gd name="connsiteX394" fmla="*/ 147914 w 1570261"/>
                <a:gd name="connsiteY394" fmla="*/ 545722 h 1295867"/>
                <a:gd name="connsiteX395" fmla="*/ 147887 w 1570261"/>
                <a:gd name="connsiteY395" fmla="*/ 547540 h 1295867"/>
                <a:gd name="connsiteX396" fmla="*/ 170774 w 1570261"/>
                <a:gd name="connsiteY396" fmla="*/ 574828 h 1295867"/>
                <a:gd name="connsiteX397" fmla="*/ 168805 w 1570261"/>
                <a:gd name="connsiteY397" fmla="*/ 574828 h 1295867"/>
                <a:gd name="connsiteX398" fmla="*/ 163562 w 1570261"/>
                <a:gd name="connsiteY398" fmla="*/ 569237 h 1295867"/>
                <a:gd name="connsiteX399" fmla="*/ 160502 w 1570261"/>
                <a:gd name="connsiteY399" fmla="*/ 565117 h 1295867"/>
                <a:gd name="connsiteX400" fmla="*/ 157361 w 1570261"/>
                <a:gd name="connsiteY400" fmla="*/ 562334 h 1295867"/>
                <a:gd name="connsiteX401" fmla="*/ 143044 w 1570261"/>
                <a:gd name="connsiteY401" fmla="*/ 556745 h 1295867"/>
                <a:gd name="connsiteX402" fmla="*/ 141101 w 1570261"/>
                <a:gd name="connsiteY402" fmla="*/ 553134 h 1295867"/>
                <a:gd name="connsiteX403" fmla="*/ 143283 w 1570261"/>
                <a:gd name="connsiteY403" fmla="*/ 549520 h 1295867"/>
                <a:gd name="connsiteX404" fmla="*/ 144827 w 1570261"/>
                <a:gd name="connsiteY404" fmla="*/ 553104 h 1295867"/>
                <a:gd name="connsiteX405" fmla="*/ 147435 w 1570261"/>
                <a:gd name="connsiteY405" fmla="*/ 555218 h 1295867"/>
                <a:gd name="connsiteX406" fmla="*/ 159278 w 1570261"/>
                <a:gd name="connsiteY406" fmla="*/ 560274 h 1295867"/>
                <a:gd name="connsiteX407" fmla="*/ 172477 w 1570261"/>
                <a:gd name="connsiteY407" fmla="*/ 571297 h 1295867"/>
                <a:gd name="connsiteX408" fmla="*/ 174739 w 1570261"/>
                <a:gd name="connsiteY408" fmla="*/ 572207 h 1295867"/>
                <a:gd name="connsiteX409" fmla="*/ 170774 w 1570261"/>
                <a:gd name="connsiteY409" fmla="*/ 574828 h 1295867"/>
                <a:gd name="connsiteX410" fmla="*/ 550645 w 1570261"/>
                <a:gd name="connsiteY410" fmla="*/ 1268882 h 1295867"/>
                <a:gd name="connsiteX411" fmla="*/ 556420 w 1570261"/>
                <a:gd name="connsiteY411" fmla="*/ 1269337 h 1295867"/>
                <a:gd name="connsiteX412" fmla="*/ 554025 w 1570261"/>
                <a:gd name="connsiteY412" fmla="*/ 1266849 h 1295867"/>
                <a:gd name="connsiteX413" fmla="*/ 553520 w 1570261"/>
                <a:gd name="connsiteY413" fmla="*/ 1265646 h 1295867"/>
                <a:gd name="connsiteX414" fmla="*/ 556021 w 1570261"/>
                <a:gd name="connsiteY414" fmla="*/ 1262061 h 1295867"/>
                <a:gd name="connsiteX415" fmla="*/ 564271 w 1570261"/>
                <a:gd name="connsiteY415" fmla="*/ 1269446 h 1295867"/>
                <a:gd name="connsiteX416" fmla="*/ 564032 w 1570261"/>
                <a:gd name="connsiteY416" fmla="*/ 1278191 h 1295867"/>
                <a:gd name="connsiteX417" fmla="*/ 563340 w 1570261"/>
                <a:gd name="connsiteY417" fmla="*/ 1280198 h 1295867"/>
                <a:gd name="connsiteX418" fmla="*/ 561104 w 1570261"/>
                <a:gd name="connsiteY418" fmla="*/ 1278325 h 1295867"/>
                <a:gd name="connsiteX419" fmla="*/ 559640 w 1570261"/>
                <a:gd name="connsiteY419" fmla="*/ 1276478 h 1295867"/>
                <a:gd name="connsiteX420" fmla="*/ 559188 w 1570261"/>
                <a:gd name="connsiteY420" fmla="*/ 1274498 h 1295867"/>
                <a:gd name="connsiteX421" fmla="*/ 556899 w 1570261"/>
                <a:gd name="connsiteY421" fmla="*/ 1272358 h 1295867"/>
                <a:gd name="connsiteX422" fmla="*/ 548862 w 1570261"/>
                <a:gd name="connsiteY422" fmla="*/ 1273747 h 1295867"/>
                <a:gd name="connsiteX423" fmla="*/ 543859 w 1570261"/>
                <a:gd name="connsiteY423" fmla="*/ 1271365 h 1295867"/>
                <a:gd name="connsiteX424" fmla="*/ 536700 w 1570261"/>
                <a:gd name="connsiteY424" fmla="*/ 1264009 h 1295867"/>
                <a:gd name="connsiteX425" fmla="*/ 534784 w 1570261"/>
                <a:gd name="connsiteY425" fmla="*/ 1258687 h 1295867"/>
                <a:gd name="connsiteX426" fmla="*/ 537765 w 1570261"/>
                <a:gd name="connsiteY426" fmla="*/ 1257644 h 1295867"/>
                <a:gd name="connsiteX427" fmla="*/ 540931 w 1570261"/>
                <a:gd name="connsiteY427" fmla="*/ 1255076 h 1295867"/>
                <a:gd name="connsiteX428" fmla="*/ 542928 w 1570261"/>
                <a:gd name="connsiteY428" fmla="*/ 1250876 h 1295867"/>
                <a:gd name="connsiteX429" fmla="*/ 541091 w 1570261"/>
                <a:gd name="connsiteY429" fmla="*/ 1246514 h 1295867"/>
                <a:gd name="connsiteX430" fmla="*/ 545349 w 1570261"/>
                <a:gd name="connsiteY430" fmla="*/ 1247211 h 1295867"/>
                <a:gd name="connsiteX431" fmla="*/ 547638 w 1570261"/>
                <a:gd name="connsiteY431" fmla="*/ 1251680 h 1295867"/>
                <a:gd name="connsiteX432" fmla="*/ 548091 w 1570261"/>
                <a:gd name="connsiteY432" fmla="*/ 1261817 h 1295867"/>
                <a:gd name="connsiteX433" fmla="*/ 548729 w 1570261"/>
                <a:gd name="connsiteY433" fmla="*/ 1263956 h 1295867"/>
                <a:gd name="connsiteX434" fmla="*/ 547558 w 1570261"/>
                <a:gd name="connsiteY434" fmla="*/ 1266285 h 1295867"/>
                <a:gd name="connsiteX435" fmla="*/ 550645 w 1570261"/>
                <a:gd name="connsiteY435" fmla="*/ 1268882 h 12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</a:cxnLst>
              <a:rect l="l" t="t" r="r" b="b"/>
              <a:pathLst>
                <a:path w="1570261" h="1295867">
                  <a:moveTo>
                    <a:pt x="890012" y="262857"/>
                  </a:moveTo>
                  <a:lnTo>
                    <a:pt x="904436" y="264702"/>
                  </a:lnTo>
                  <a:lnTo>
                    <a:pt x="923677" y="267163"/>
                  </a:lnTo>
                  <a:lnTo>
                    <a:pt x="935360" y="268848"/>
                  </a:lnTo>
                  <a:lnTo>
                    <a:pt x="957342" y="271978"/>
                  </a:lnTo>
                  <a:lnTo>
                    <a:pt x="963916" y="284925"/>
                  </a:lnTo>
                  <a:lnTo>
                    <a:pt x="966311" y="293994"/>
                  </a:lnTo>
                  <a:lnTo>
                    <a:pt x="968519" y="302822"/>
                  </a:lnTo>
                  <a:lnTo>
                    <a:pt x="975119" y="310875"/>
                  </a:lnTo>
                  <a:lnTo>
                    <a:pt x="990102" y="310688"/>
                  </a:lnTo>
                  <a:lnTo>
                    <a:pt x="1003382" y="310529"/>
                  </a:lnTo>
                  <a:lnTo>
                    <a:pt x="1019749" y="310260"/>
                  </a:lnTo>
                  <a:lnTo>
                    <a:pt x="1032736" y="310074"/>
                  </a:lnTo>
                  <a:lnTo>
                    <a:pt x="1036914" y="318071"/>
                  </a:lnTo>
                  <a:lnTo>
                    <a:pt x="1038751" y="326044"/>
                  </a:lnTo>
                  <a:lnTo>
                    <a:pt x="1046468" y="344902"/>
                  </a:lnTo>
                  <a:lnTo>
                    <a:pt x="1057486" y="359589"/>
                  </a:lnTo>
                  <a:lnTo>
                    <a:pt x="1060121" y="364939"/>
                  </a:lnTo>
                  <a:lnTo>
                    <a:pt x="1061877" y="372992"/>
                  </a:lnTo>
                  <a:lnTo>
                    <a:pt x="1059961" y="375988"/>
                  </a:lnTo>
                  <a:lnTo>
                    <a:pt x="1059216" y="379437"/>
                  </a:lnTo>
                  <a:lnTo>
                    <a:pt x="1067386" y="387464"/>
                  </a:lnTo>
                  <a:lnTo>
                    <a:pt x="1080852" y="394258"/>
                  </a:lnTo>
                  <a:lnTo>
                    <a:pt x="1086122" y="395969"/>
                  </a:lnTo>
                  <a:lnTo>
                    <a:pt x="1092109" y="398966"/>
                  </a:lnTo>
                  <a:lnTo>
                    <a:pt x="1087452" y="403594"/>
                  </a:lnTo>
                  <a:lnTo>
                    <a:pt x="1095409" y="414295"/>
                  </a:lnTo>
                  <a:lnTo>
                    <a:pt x="1104644" y="425182"/>
                  </a:lnTo>
                  <a:lnTo>
                    <a:pt x="1114544" y="427644"/>
                  </a:lnTo>
                  <a:lnTo>
                    <a:pt x="1127903" y="444069"/>
                  </a:lnTo>
                  <a:lnTo>
                    <a:pt x="1148049" y="454688"/>
                  </a:lnTo>
                  <a:lnTo>
                    <a:pt x="1160265" y="468598"/>
                  </a:lnTo>
                  <a:lnTo>
                    <a:pt x="1159120" y="468867"/>
                  </a:lnTo>
                  <a:lnTo>
                    <a:pt x="1155528" y="467451"/>
                  </a:lnTo>
                  <a:lnTo>
                    <a:pt x="1151030" y="465551"/>
                  </a:lnTo>
                  <a:lnTo>
                    <a:pt x="1149673" y="467262"/>
                  </a:lnTo>
                  <a:lnTo>
                    <a:pt x="1149912" y="473096"/>
                  </a:lnTo>
                  <a:lnTo>
                    <a:pt x="1151110" y="479943"/>
                  </a:lnTo>
                  <a:lnTo>
                    <a:pt x="1157337" y="485854"/>
                  </a:lnTo>
                  <a:lnTo>
                    <a:pt x="1162873" y="490109"/>
                  </a:lnTo>
                  <a:lnTo>
                    <a:pt x="1165028" y="498160"/>
                  </a:lnTo>
                  <a:lnTo>
                    <a:pt x="1160664" y="515469"/>
                  </a:lnTo>
                  <a:lnTo>
                    <a:pt x="1159147" y="515469"/>
                  </a:lnTo>
                  <a:lnTo>
                    <a:pt x="1156220" y="513970"/>
                  </a:lnTo>
                  <a:lnTo>
                    <a:pt x="1153106" y="513622"/>
                  </a:lnTo>
                  <a:lnTo>
                    <a:pt x="1151429" y="514609"/>
                  </a:lnTo>
                  <a:lnTo>
                    <a:pt x="1155129" y="527048"/>
                  </a:lnTo>
                  <a:lnTo>
                    <a:pt x="1158828" y="536573"/>
                  </a:lnTo>
                  <a:lnTo>
                    <a:pt x="1163245" y="544115"/>
                  </a:lnTo>
                  <a:lnTo>
                    <a:pt x="1166945" y="555135"/>
                  </a:lnTo>
                  <a:lnTo>
                    <a:pt x="1170111" y="559845"/>
                  </a:lnTo>
                  <a:lnTo>
                    <a:pt x="1183072" y="571534"/>
                  </a:lnTo>
                  <a:lnTo>
                    <a:pt x="1187064" y="581298"/>
                  </a:lnTo>
                  <a:lnTo>
                    <a:pt x="1190763" y="599461"/>
                  </a:lnTo>
                  <a:lnTo>
                    <a:pt x="1198906" y="609574"/>
                  </a:lnTo>
                  <a:lnTo>
                    <a:pt x="1203298" y="617358"/>
                  </a:lnTo>
                  <a:lnTo>
                    <a:pt x="1209179" y="623966"/>
                  </a:lnTo>
                  <a:lnTo>
                    <a:pt x="1213011" y="632983"/>
                  </a:lnTo>
                  <a:lnTo>
                    <a:pt x="1218440" y="639910"/>
                  </a:lnTo>
                  <a:lnTo>
                    <a:pt x="1221261" y="641648"/>
                  </a:lnTo>
                  <a:lnTo>
                    <a:pt x="1225493" y="642372"/>
                  </a:lnTo>
                  <a:lnTo>
                    <a:pt x="1230762" y="642398"/>
                  </a:lnTo>
                  <a:lnTo>
                    <a:pt x="1237069" y="640607"/>
                  </a:lnTo>
                  <a:lnTo>
                    <a:pt x="1243802" y="638923"/>
                  </a:lnTo>
                  <a:lnTo>
                    <a:pt x="1249045" y="642428"/>
                  </a:lnTo>
                  <a:lnTo>
                    <a:pt x="1254474" y="641893"/>
                  </a:lnTo>
                  <a:lnTo>
                    <a:pt x="1255033" y="645155"/>
                  </a:lnTo>
                  <a:lnTo>
                    <a:pt x="1251387" y="649597"/>
                  </a:lnTo>
                  <a:lnTo>
                    <a:pt x="1246916" y="660780"/>
                  </a:lnTo>
                  <a:lnTo>
                    <a:pt x="1253276" y="662544"/>
                  </a:lnTo>
                  <a:lnTo>
                    <a:pt x="1259371" y="663428"/>
                  </a:lnTo>
                  <a:lnTo>
                    <a:pt x="1263682" y="665219"/>
                  </a:lnTo>
                  <a:lnTo>
                    <a:pt x="1266210" y="665219"/>
                  </a:lnTo>
                  <a:lnTo>
                    <a:pt x="1266210" y="667548"/>
                  </a:lnTo>
                  <a:lnTo>
                    <a:pt x="1266503" y="678139"/>
                  </a:lnTo>
                  <a:lnTo>
                    <a:pt x="1268020" y="682179"/>
                  </a:lnTo>
                  <a:lnTo>
                    <a:pt x="1270788" y="685764"/>
                  </a:lnTo>
                  <a:lnTo>
                    <a:pt x="1274886" y="691113"/>
                  </a:lnTo>
                  <a:lnTo>
                    <a:pt x="1278984" y="696465"/>
                  </a:lnTo>
                  <a:lnTo>
                    <a:pt x="1283083" y="701814"/>
                  </a:lnTo>
                  <a:lnTo>
                    <a:pt x="1287181" y="707166"/>
                  </a:lnTo>
                  <a:lnTo>
                    <a:pt x="1291280" y="712515"/>
                  </a:lnTo>
                  <a:lnTo>
                    <a:pt x="1295405" y="717864"/>
                  </a:lnTo>
                  <a:lnTo>
                    <a:pt x="1299503" y="723189"/>
                  </a:lnTo>
                  <a:lnTo>
                    <a:pt x="1303601" y="728539"/>
                  </a:lnTo>
                  <a:lnTo>
                    <a:pt x="1307700" y="733861"/>
                  </a:lnTo>
                  <a:lnTo>
                    <a:pt x="1311798" y="739186"/>
                  </a:lnTo>
                  <a:lnTo>
                    <a:pt x="1315897" y="744509"/>
                  </a:lnTo>
                  <a:lnTo>
                    <a:pt x="1319995" y="749832"/>
                  </a:lnTo>
                  <a:lnTo>
                    <a:pt x="1324093" y="755157"/>
                  </a:lnTo>
                  <a:lnTo>
                    <a:pt x="1328191" y="760479"/>
                  </a:lnTo>
                  <a:lnTo>
                    <a:pt x="1332316" y="765802"/>
                  </a:lnTo>
                  <a:lnTo>
                    <a:pt x="1336415" y="771101"/>
                  </a:lnTo>
                  <a:lnTo>
                    <a:pt x="1339795" y="775486"/>
                  </a:lnTo>
                  <a:lnTo>
                    <a:pt x="1346075" y="776317"/>
                  </a:lnTo>
                  <a:lnTo>
                    <a:pt x="1348071" y="776585"/>
                  </a:lnTo>
                  <a:lnTo>
                    <a:pt x="1353740" y="777336"/>
                  </a:lnTo>
                  <a:lnTo>
                    <a:pt x="1362522" y="778488"/>
                  </a:lnTo>
                  <a:lnTo>
                    <a:pt x="1373912" y="780013"/>
                  </a:lnTo>
                  <a:lnTo>
                    <a:pt x="1387405" y="781804"/>
                  </a:lnTo>
                  <a:lnTo>
                    <a:pt x="1402441" y="783784"/>
                  </a:lnTo>
                  <a:lnTo>
                    <a:pt x="1418542" y="785924"/>
                  </a:lnTo>
                  <a:lnTo>
                    <a:pt x="1435149" y="788117"/>
                  </a:lnTo>
                  <a:lnTo>
                    <a:pt x="1451782" y="790310"/>
                  </a:lnTo>
                  <a:lnTo>
                    <a:pt x="1467855" y="792449"/>
                  </a:lnTo>
                  <a:lnTo>
                    <a:pt x="1482892" y="794456"/>
                  </a:lnTo>
                  <a:lnTo>
                    <a:pt x="1496384" y="796220"/>
                  </a:lnTo>
                  <a:lnTo>
                    <a:pt x="1507801" y="797745"/>
                  </a:lnTo>
                  <a:lnTo>
                    <a:pt x="1516584" y="798895"/>
                  </a:lnTo>
                  <a:lnTo>
                    <a:pt x="1522252" y="799645"/>
                  </a:lnTo>
                  <a:lnTo>
                    <a:pt x="1524248" y="799914"/>
                  </a:lnTo>
                  <a:lnTo>
                    <a:pt x="1530183" y="800691"/>
                  </a:lnTo>
                  <a:lnTo>
                    <a:pt x="1531300" y="800505"/>
                  </a:lnTo>
                  <a:lnTo>
                    <a:pt x="1536277" y="794003"/>
                  </a:lnTo>
                  <a:lnTo>
                    <a:pt x="1541759" y="803180"/>
                  </a:lnTo>
                  <a:lnTo>
                    <a:pt x="1546310" y="810778"/>
                  </a:lnTo>
                  <a:lnTo>
                    <a:pt x="1552537" y="821210"/>
                  </a:lnTo>
                  <a:lnTo>
                    <a:pt x="1559191" y="832286"/>
                  </a:lnTo>
                  <a:lnTo>
                    <a:pt x="1565524" y="842878"/>
                  </a:lnTo>
                  <a:lnTo>
                    <a:pt x="1570262" y="850745"/>
                  </a:lnTo>
                  <a:lnTo>
                    <a:pt x="1567733" y="858904"/>
                  </a:lnTo>
                  <a:lnTo>
                    <a:pt x="1564992" y="867811"/>
                  </a:lnTo>
                  <a:lnTo>
                    <a:pt x="1562251" y="876719"/>
                  </a:lnTo>
                  <a:lnTo>
                    <a:pt x="1559510" y="885599"/>
                  </a:lnTo>
                  <a:lnTo>
                    <a:pt x="1556742" y="894483"/>
                  </a:lnTo>
                  <a:lnTo>
                    <a:pt x="1554001" y="903364"/>
                  </a:lnTo>
                  <a:lnTo>
                    <a:pt x="1551260" y="912244"/>
                  </a:lnTo>
                  <a:lnTo>
                    <a:pt x="1548519" y="921098"/>
                  </a:lnTo>
                  <a:lnTo>
                    <a:pt x="1545778" y="929952"/>
                  </a:lnTo>
                  <a:lnTo>
                    <a:pt x="1543010" y="938809"/>
                  </a:lnTo>
                  <a:lnTo>
                    <a:pt x="1540269" y="947663"/>
                  </a:lnTo>
                  <a:lnTo>
                    <a:pt x="1537528" y="956491"/>
                  </a:lnTo>
                  <a:lnTo>
                    <a:pt x="1534787" y="965318"/>
                  </a:lnTo>
                  <a:lnTo>
                    <a:pt x="1532019" y="974146"/>
                  </a:lnTo>
                  <a:lnTo>
                    <a:pt x="1529278" y="982973"/>
                  </a:lnTo>
                  <a:lnTo>
                    <a:pt x="1526537" y="991774"/>
                  </a:lnTo>
                  <a:lnTo>
                    <a:pt x="1523796" y="1000575"/>
                  </a:lnTo>
                  <a:lnTo>
                    <a:pt x="1520495" y="1011169"/>
                  </a:lnTo>
                  <a:lnTo>
                    <a:pt x="1512538" y="1013980"/>
                  </a:lnTo>
                  <a:lnTo>
                    <a:pt x="1499711" y="1018525"/>
                  </a:lnTo>
                  <a:lnTo>
                    <a:pt x="1486857" y="1023073"/>
                  </a:lnTo>
                  <a:lnTo>
                    <a:pt x="1474030" y="1027621"/>
                  </a:lnTo>
                  <a:lnTo>
                    <a:pt x="1461202" y="1032169"/>
                  </a:lnTo>
                  <a:lnTo>
                    <a:pt x="1448348" y="1036718"/>
                  </a:lnTo>
                  <a:lnTo>
                    <a:pt x="1435521" y="1041236"/>
                  </a:lnTo>
                  <a:lnTo>
                    <a:pt x="1422694" y="1045784"/>
                  </a:lnTo>
                  <a:lnTo>
                    <a:pt x="1409840" y="1050333"/>
                  </a:lnTo>
                  <a:lnTo>
                    <a:pt x="1397012" y="1054854"/>
                  </a:lnTo>
                  <a:lnTo>
                    <a:pt x="1384158" y="1059376"/>
                  </a:lnTo>
                  <a:lnTo>
                    <a:pt x="1371331" y="1063921"/>
                  </a:lnTo>
                  <a:lnTo>
                    <a:pt x="1358504" y="1068443"/>
                  </a:lnTo>
                  <a:lnTo>
                    <a:pt x="1345650" y="1072964"/>
                  </a:lnTo>
                  <a:lnTo>
                    <a:pt x="1332822" y="1077486"/>
                  </a:lnTo>
                  <a:lnTo>
                    <a:pt x="1319968" y="1082007"/>
                  </a:lnTo>
                  <a:lnTo>
                    <a:pt x="1307141" y="1086526"/>
                  </a:lnTo>
                  <a:lnTo>
                    <a:pt x="1296602" y="1090247"/>
                  </a:lnTo>
                  <a:lnTo>
                    <a:pt x="1279064" y="1092735"/>
                  </a:lnTo>
                  <a:lnTo>
                    <a:pt x="1262032" y="1095143"/>
                  </a:lnTo>
                  <a:lnTo>
                    <a:pt x="1242871" y="1097871"/>
                  </a:lnTo>
                  <a:lnTo>
                    <a:pt x="1219851" y="1101160"/>
                  </a:lnTo>
                  <a:lnTo>
                    <a:pt x="1201781" y="1103729"/>
                  </a:lnTo>
                  <a:lnTo>
                    <a:pt x="1175434" y="1107476"/>
                  </a:lnTo>
                  <a:lnTo>
                    <a:pt x="1151775" y="1110818"/>
                  </a:lnTo>
                  <a:lnTo>
                    <a:pt x="1129607" y="1113975"/>
                  </a:lnTo>
                  <a:lnTo>
                    <a:pt x="1107438" y="1117131"/>
                  </a:lnTo>
                  <a:lnTo>
                    <a:pt x="1088570" y="1119808"/>
                  </a:lnTo>
                  <a:lnTo>
                    <a:pt x="1077312" y="1122911"/>
                  </a:lnTo>
                  <a:lnTo>
                    <a:pt x="1064086" y="1129732"/>
                  </a:lnTo>
                  <a:lnTo>
                    <a:pt x="1043780" y="1140191"/>
                  </a:lnTo>
                  <a:lnTo>
                    <a:pt x="1023076" y="1150812"/>
                  </a:lnTo>
                  <a:lnTo>
                    <a:pt x="1012351" y="1156323"/>
                  </a:lnTo>
                  <a:lnTo>
                    <a:pt x="1001120" y="1170447"/>
                  </a:lnTo>
                  <a:lnTo>
                    <a:pt x="995425" y="1177590"/>
                  </a:lnTo>
                  <a:lnTo>
                    <a:pt x="985152" y="1190510"/>
                  </a:lnTo>
                  <a:lnTo>
                    <a:pt x="977382" y="1200248"/>
                  </a:lnTo>
                  <a:lnTo>
                    <a:pt x="968094" y="1211883"/>
                  </a:lnTo>
                  <a:lnTo>
                    <a:pt x="964048" y="1222209"/>
                  </a:lnTo>
                  <a:lnTo>
                    <a:pt x="957794" y="1238153"/>
                  </a:lnTo>
                  <a:lnTo>
                    <a:pt x="952392" y="1242166"/>
                  </a:lnTo>
                  <a:lnTo>
                    <a:pt x="943557" y="1247355"/>
                  </a:lnTo>
                  <a:lnTo>
                    <a:pt x="935520" y="1251046"/>
                  </a:lnTo>
                  <a:lnTo>
                    <a:pt x="922985" y="1250511"/>
                  </a:lnTo>
                  <a:lnTo>
                    <a:pt x="915826" y="1240721"/>
                  </a:lnTo>
                  <a:lnTo>
                    <a:pt x="908241" y="1230315"/>
                  </a:lnTo>
                  <a:lnTo>
                    <a:pt x="904436" y="1226142"/>
                  </a:lnTo>
                  <a:lnTo>
                    <a:pt x="901029" y="1225929"/>
                  </a:lnTo>
                  <a:lnTo>
                    <a:pt x="888441" y="1227239"/>
                  </a:lnTo>
                  <a:lnTo>
                    <a:pt x="873272" y="1228843"/>
                  </a:lnTo>
                  <a:lnTo>
                    <a:pt x="855389" y="1227159"/>
                  </a:lnTo>
                  <a:lnTo>
                    <a:pt x="834763" y="1225179"/>
                  </a:lnTo>
                  <a:lnTo>
                    <a:pt x="815416" y="1223334"/>
                  </a:lnTo>
                  <a:lnTo>
                    <a:pt x="805782" y="1221945"/>
                  </a:lnTo>
                  <a:lnTo>
                    <a:pt x="793088" y="1215204"/>
                  </a:lnTo>
                  <a:lnTo>
                    <a:pt x="789815" y="1213868"/>
                  </a:lnTo>
                  <a:lnTo>
                    <a:pt x="786488" y="1213546"/>
                  </a:lnTo>
                  <a:lnTo>
                    <a:pt x="771425" y="1213387"/>
                  </a:lnTo>
                  <a:lnTo>
                    <a:pt x="756495" y="1213227"/>
                  </a:lnTo>
                  <a:lnTo>
                    <a:pt x="741539" y="1215367"/>
                  </a:lnTo>
                  <a:lnTo>
                    <a:pt x="727221" y="1214590"/>
                  </a:lnTo>
                  <a:lnTo>
                    <a:pt x="712371" y="1215819"/>
                  </a:lnTo>
                  <a:lnTo>
                    <a:pt x="707155" y="1218387"/>
                  </a:lnTo>
                  <a:lnTo>
                    <a:pt x="701353" y="1218254"/>
                  </a:lnTo>
                  <a:lnTo>
                    <a:pt x="697734" y="1220529"/>
                  </a:lnTo>
                  <a:lnTo>
                    <a:pt x="694541" y="1221602"/>
                  </a:lnTo>
                  <a:lnTo>
                    <a:pt x="690762" y="1219649"/>
                  </a:lnTo>
                  <a:lnTo>
                    <a:pt x="686131" y="1220077"/>
                  </a:lnTo>
                  <a:lnTo>
                    <a:pt x="679318" y="1218392"/>
                  </a:lnTo>
                  <a:lnTo>
                    <a:pt x="674874" y="1213977"/>
                  </a:lnTo>
                  <a:lnTo>
                    <a:pt x="670669" y="1210100"/>
                  </a:lnTo>
                  <a:lnTo>
                    <a:pt x="666331" y="1207960"/>
                  </a:lnTo>
                  <a:lnTo>
                    <a:pt x="661487" y="1206624"/>
                  </a:lnTo>
                  <a:lnTo>
                    <a:pt x="657283" y="1206598"/>
                  </a:lnTo>
                  <a:lnTo>
                    <a:pt x="651907" y="1208953"/>
                  </a:lnTo>
                  <a:lnTo>
                    <a:pt x="648634" y="1211228"/>
                  </a:lnTo>
                  <a:lnTo>
                    <a:pt x="640330" y="1218853"/>
                  </a:lnTo>
                  <a:lnTo>
                    <a:pt x="639984" y="1221581"/>
                  </a:lnTo>
                  <a:lnTo>
                    <a:pt x="643763" y="1226129"/>
                  </a:lnTo>
                  <a:lnTo>
                    <a:pt x="642619" y="1228268"/>
                  </a:lnTo>
                  <a:lnTo>
                    <a:pt x="637722" y="1230943"/>
                  </a:lnTo>
                  <a:lnTo>
                    <a:pt x="636205" y="1238139"/>
                  </a:lnTo>
                  <a:lnTo>
                    <a:pt x="635487" y="1242072"/>
                  </a:lnTo>
                  <a:lnTo>
                    <a:pt x="634768" y="1251488"/>
                  </a:lnTo>
                  <a:lnTo>
                    <a:pt x="636951" y="1258897"/>
                  </a:lnTo>
                  <a:lnTo>
                    <a:pt x="639852" y="1261628"/>
                  </a:lnTo>
                  <a:lnTo>
                    <a:pt x="639984" y="1264810"/>
                  </a:lnTo>
                  <a:lnTo>
                    <a:pt x="638388" y="1271176"/>
                  </a:lnTo>
                  <a:lnTo>
                    <a:pt x="633890" y="1273130"/>
                  </a:lnTo>
                  <a:lnTo>
                    <a:pt x="630590" y="1279176"/>
                  </a:lnTo>
                  <a:lnTo>
                    <a:pt x="628567" y="1281984"/>
                  </a:lnTo>
                  <a:lnTo>
                    <a:pt x="625055" y="1285193"/>
                  </a:lnTo>
                  <a:lnTo>
                    <a:pt x="611083" y="1295868"/>
                  </a:lnTo>
                  <a:lnTo>
                    <a:pt x="610391" y="1289661"/>
                  </a:lnTo>
                  <a:lnTo>
                    <a:pt x="605947" y="1280459"/>
                  </a:lnTo>
                  <a:lnTo>
                    <a:pt x="605627" y="1273960"/>
                  </a:lnTo>
                  <a:lnTo>
                    <a:pt x="603552" y="1267432"/>
                  </a:lnTo>
                  <a:lnTo>
                    <a:pt x="599719" y="1262402"/>
                  </a:lnTo>
                  <a:lnTo>
                    <a:pt x="592640" y="1257159"/>
                  </a:lnTo>
                  <a:lnTo>
                    <a:pt x="592002" y="1250043"/>
                  </a:lnTo>
                  <a:lnTo>
                    <a:pt x="586839" y="1243009"/>
                  </a:lnTo>
                  <a:lnTo>
                    <a:pt x="579999" y="1237336"/>
                  </a:lnTo>
                  <a:lnTo>
                    <a:pt x="576194" y="1226850"/>
                  </a:lnTo>
                  <a:lnTo>
                    <a:pt x="573320" y="1212913"/>
                  </a:lnTo>
                  <a:lnTo>
                    <a:pt x="555276" y="1194561"/>
                  </a:lnTo>
                  <a:lnTo>
                    <a:pt x="532708" y="1177603"/>
                  </a:lnTo>
                  <a:lnTo>
                    <a:pt x="525842" y="1168052"/>
                  </a:lnTo>
                  <a:lnTo>
                    <a:pt x="514611" y="1148550"/>
                  </a:lnTo>
                  <a:lnTo>
                    <a:pt x="508943" y="1133114"/>
                  </a:lnTo>
                  <a:lnTo>
                    <a:pt x="493854" y="1115326"/>
                  </a:lnTo>
                  <a:lnTo>
                    <a:pt x="493215" y="1108476"/>
                  </a:lnTo>
                  <a:lnTo>
                    <a:pt x="490979" y="1100131"/>
                  </a:lnTo>
                  <a:lnTo>
                    <a:pt x="487493" y="1090821"/>
                  </a:lnTo>
                  <a:lnTo>
                    <a:pt x="485391" y="1083492"/>
                  </a:lnTo>
                  <a:lnTo>
                    <a:pt x="470248" y="1051230"/>
                  </a:lnTo>
                  <a:lnTo>
                    <a:pt x="465351" y="1046093"/>
                  </a:lnTo>
                  <a:lnTo>
                    <a:pt x="461146" y="1038870"/>
                  </a:lnTo>
                  <a:lnTo>
                    <a:pt x="460055" y="1033279"/>
                  </a:lnTo>
                  <a:lnTo>
                    <a:pt x="458725" y="1030229"/>
                  </a:lnTo>
                  <a:lnTo>
                    <a:pt x="448026" y="1024933"/>
                  </a:lnTo>
                  <a:lnTo>
                    <a:pt x="438046" y="1011345"/>
                  </a:lnTo>
                  <a:lnTo>
                    <a:pt x="408054" y="989677"/>
                  </a:lnTo>
                  <a:lnTo>
                    <a:pt x="393364" y="987510"/>
                  </a:lnTo>
                  <a:lnTo>
                    <a:pt x="381734" y="979753"/>
                  </a:lnTo>
                  <a:lnTo>
                    <a:pt x="373164" y="969613"/>
                  </a:lnTo>
                  <a:lnTo>
                    <a:pt x="364037" y="952118"/>
                  </a:lnTo>
                  <a:lnTo>
                    <a:pt x="347962" y="933178"/>
                  </a:lnTo>
                  <a:lnTo>
                    <a:pt x="334336" y="906267"/>
                  </a:lnTo>
                  <a:lnTo>
                    <a:pt x="338621" y="896450"/>
                  </a:lnTo>
                  <a:lnTo>
                    <a:pt x="338355" y="889549"/>
                  </a:lnTo>
                  <a:lnTo>
                    <a:pt x="334150" y="877911"/>
                  </a:lnTo>
                  <a:lnTo>
                    <a:pt x="329599" y="868924"/>
                  </a:lnTo>
                  <a:lnTo>
                    <a:pt x="326459" y="860416"/>
                  </a:lnTo>
                  <a:lnTo>
                    <a:pt x="328934" y="848190"/>
                  </a:lnTo>
                  <a:lnTo>
                    <a:pt x="329892" y="834495"/>
                  </a:lnTo>
                  <a:lnTo>
                    <a:pt x="332580" y="827216"/>
                  </a:lnTo>
                  <a:lnTo>
                    <a:pt x="334523" y="819219"/>
                  </a:lnTo>
                  <a:lnTo>
                    <a:pt x="331994" y="803116"/>
                  </a:lnTo>
                  <a:lnTo>
                    <a:pt x="327470" y="794475"/>
                  </a:lnTo>
                  <a:lnTo>
                    <a:pt x="327923" y="788724"/>
                  </a:lnTo>
                  <a:lnTo>
                    <a:pt x="322787" y="785913"/>
                  </a:lnTo>
                  <a:lnTo>
                    <a:pt x="318635" y="779654"/>
                  </a:lnTo>
                  <a:lnTo>
                    <a:pt x="322973" y="779654"/>
                  </a:lnTo>
                  <a:lnTo>
                    <a:pt x="315095" y="770960"/>
                  </a:lnTo>
                  <a:lnTo>
                    <a:pt x="312194" y="766119"/>
                  </a:lnTo>
                  <a:lnTo>
                    <a:pt x="309214" y="754295"/>
                  </a:lnTo>
                  <a:lnTo>
                    <a:pt x="305408" y="745252"/>
                  </a:lnTo>
                  <a:lnTo>
                    <a:pt x="293193" y="724709"/>
                  </a:lnTo>
                  <a:lnTo>
                    <a:pt x="287338" y="712161"/>
                  </a:lnTo>
                  <a:lnTo>
                    <a:pt x="274245" y="695925"/>
                  </a:lnTo>
                  <a:lnTo>
                    <a:pt x="260034" y="683912"/>
                  </a:lnTo>
                  <a:lnTo>
                    <a:pt x="251012" y="678456"/>
                  </a:lnTo>
                  <a:lnTo>
                    <a:pt x="246647" y="673479"/>
                  </a:lnTo>
                  <a:lnTo>
                    <a:pt x="239276" y="673320"/>
                  </a:lnTo>
                  <a:lnTo>
                    <a:pt x="231238" y="666203"/>
                  </a:lnTo>
                  <a:lnTo>
                    <a:pt x="225623" y="665935"/>
                  </a:lnTo>
                  <a:lnTo>
                    <a:pt x="218518" y="664782"/>
                  </a:lnTo>
                  <a:lnTo>
                    <a:pt x="210161" y="651061"/>
                  </a:lnTo>
                  <a:lnTo>
                    <a:pt x="203269" y="638194"/>
                  </a:lnTo>
                  <a:lnTo>
                    <a:pt x="191506" y="621419"/>
                  </a:lnTo>
                  <a:lnTo>
                    <a:pt x="194460" y="617034"/>
                  </a:lnTo>
                  <a:lnTo>
                    <a:pt x="197892" y="609891"/>
                  </a:lnTo>
                  <a:lnTo>
                    <a:pt x="196189" y="600526"/>
                  </a:lnTo>
                  <a:lnTo>
                    <a:pt x="194327" y="594160"/>
                  </a:lnTo>
                  <a:lnTo>
                    <a:pt x="189137" y="582552"/>
                  </a:lnTo>
                  <a:lnTo>
                    <a:pt x="172078" y="553605"/>
                  </a:lnTo>
                  <a:lnTo>
                    <a:pt x="167554" y="549352"/>
                  </a:lnTo>
                  <a:lnTo>
                    <a:pt x="160289" y="544458"/>
                  </a:lnTo>
                  <a:lnTo>
                    <a:pt x="155818" y="531883"/>
                  </a:lnTo>
                  <a:lnTo>
                    <a:pt x="153769" y="520594"/>
                  </a:lnTo>
                  <a:lnTo>
                    <a:pt x="142085" y="515112"/>
                  </a:lnTo>
                  <a:lnTo>
                    <a:pt x="121993" y="474288"/>
                  </a:lnTo>
                  <a:lnTo>
                    <a:pt x="110337" y="459978"/>
                  </a:lnTo>
                  <a:lnTo>
                    <a:pt x="105732" y="450347"/>
                  </a:lnTo>
                  <a:lnTo>
                    <a:pt x="92266" y="434483"/>
                  </a:lnTo>
                  <a:lnTo>
                    <a:pt x="85640" y="418675"/>
                  </a:lnTo>
                  <a:lnTo>
                    <a:pt x="72067" y="404067"/>
                  </a:lnTo>
                  <a:lnTo>
                    <a:pt x="60304" y="378682"/>
                  </a:lnTo>
                  <a:lnTo>
                    <a:pt x="42128" y="353240"/>
                  </a:lnTo>
                  <a:lnTo>
                    <a:pt x="34490" y="348827"/>
                  </a:lnTo>
                  <a:lnTo>
                    <a:pt x="15755" y="347010"/>
                  </a:lnTo>
                  <a:lnTo>
                    <a:pt x="7877" y="345139"/>
                  </a:lnTo>
                  <a:lnTo>
                    <a:pt x="639" y="350730"/>
                  </a:lnTo>
                  <a:lnTo>
                    <a:pt x="0" y="343640"/>
                  </a:lnTo>
                  <a:lnTo>
                    <a:pt x="5003" y="333823"/>
                  </a:lnTo>
                  <a:lnTo>
                    <a:pt x="12215" y="313171"/>
                  </a:lnTo>
                  <a:lnTo>
                    <a:pt x="13652" y="295035"/>
                  </a:lnTo>
                  <a:lnTo>
                    <a:pt x="24989" y="240942"/>
                  </a:lnTo>
                  <a:lnTo>
                    <a:pt x="40904" y="243725"/>
                  </a:lnTo>
                  <a:lnTo>
                    <a:pt x="53997" y="246027"/>
                  </a:lnTo>
                  <a:lnTo>
                    <a:pt x="73132" y="249397"/>
                  </a:lnTo>
                  <a:lnTo>
                    <a:pt x="92932" y="252875"/>
                  </a:lnTo>
                  <a:lnTo>
                    <a:pt x="104509" y="254908"/>
                  </a:lnTo>
                  <a:lnTo>
                    <a:pt x="108473" y="254027"/>
                  </a:lnTo>
                  <a:lnTo>
                    <a:pt x="124495" y="240758"/>
                  </a:lnTo>
                  <a:lnTo>
                    <a:pt x="138919" y="228774"/>
                  </a:lnTo>
                  <a:lnTo>
                    <a:pt x="147568" y="214089"/>
                  </a:lnTo>
                  <a:lnTo>
                    <a:pt x="155924" y="199830"/>
                  </a:lnTo>
                  <a:lnTo>
                    <a:pt x="159756" y="196887"/>
                  </a:lnTo>
                  <a:lnTo>
                    <a:pt x="172584" y="194212"/>
                  </a:lnTo>
                  <a:lnTo>
                    <a:pt x="192943" y="189959"/>
                  </a:lnTo>
                  <a:lnTo>
                    <a:pt x="213088" y="185760"/>
                  </a:lnTo>
                  <a:lnTo>
                    <a:pt x="214712" y="184318"/>
                  </a:lnTo>
                  <a:lnTo>
                    <a:pt x="219396" y="172839"/>
                  </a:lnTo>
                  <a:lnTo>
                    <a:pt x="225357" y="158261"/>
                  </a:lnTo>
                  <a:lnTo>
                    <a:pt x="226581" y="156736"/>
                  </a:lnTo>
                  <a:lnTo>
                    <a:pt x="228045" y="155238"/>
                  </a:lnTo>
                  <a:lnTo>
                    <a:pt x="242469" y="147052"/>
                  </a:lnTo>
                  <a:lnTo>
                    <a:pt x="251224" y="142078"/>
                  </a:lnTo>
                  <a:lnTo>
                    <a:pt x="238743" y="127390"/>
                  </a:lnTo>
                  <a:lnTo>
                    <a:pt x="226980" y="113506"/>
                  </a:lnTo>
                  <a:lnTo>
                    <a:pt x="213780" y="97938"/>
                  </a:lnTo>
                  <a:lnTo>
                    <a:pt x="202603" y="85792"/>
                  </a:lnTo>
                  <a:lnTo>
                    <a:pt x="185864" y="67602"/>
                  </a:lnTo>
                  <a:lnTo>
                    <a:pt x="174899" y="55671"/>
                  </a:lnTo>
                  <a:lnTo>
                    <a:pt x="194087" y="50000"/>
                  </a:lnTo>
                  <a:lnTo>
                    <a:pt x="214845" y="43874"/>
                  </a:lnTo>
                  <a:lnTo>
                    <a:pt x="235789" y="37694"/>
                  </a:lnTo>
                  <a:lnTo>
                    <a:pt x="260992" y="30259"/>
                  </a:lnTo>
                  <a:lnTo>
                    <a:pt x="280712" y="24425"/>
                  </a:lnTo>
                  <a:lnTo>
                    <a:pt x="310145" y="15704"/>
                  </a:lnTo>
                  <a:lnTo>
                    <a:pt x="324543" y="11451"/>
                  </a:lnTo>
                  <a:lnTo>
                    <a:pt x="327151" y="10326"/>
                  </a:lnTo>
                  <a:lnTo>
                    <a:pt x="338222" y="0"/>
                  </a:lnTo>
                  <a:lnTo>
                    <a:pt x="354881" y="2890"/>
                  </a:lnTo>
                  <a:lnTo>
                    <a:pt x="379924" y="7249"/>
                  </a:lnTo>
                  <a:lnTo>
                    <a:pt x="404115" y="11422"/>
                  </a:lnTo>
                  <a:lnTo>
                    <a:pt x="429610" y="16372"/>
                  </a:lnTo>
                  <a:lnTo>
                    <a:pt x="437780" y="20385"/>
                  </a:lnTo>
                  <a:lnTo>
                    <a:pt x="462397" y="35150"/>
                  </a:lnTo>
                  <a:lnTo>
                    <a:pt x="478392" y="44728"/>
                  </a:lnTo>
                  <a:lnTo>
                    <a:pt x="497074" y="55882"/>
                  </a:lnTo>
                  <a:lnTo>
                    <a:pt x="520413" y="69821"/>
                  </a:lnTo>
                  <a:lnTo>
                    <a:pt x="536434" y="79370"/>
                  </a:lnTo>
                  <a:lnTo>
                    <a:pt x="556953" y="91596"/>
                  </a:lnTo>
                  <a:lnTo>
                    <a:pt x="572947" y="105533"/>
                  </a:lnTo>
                  <a:lnTo>
                    <a:pt x="593199" y="123161"/>
                  </a:lnTo>
                  <a:lnTo>
                    <a:pt x="615447" y="142477"/>
                  </a:lnTo>
                  <a:lnTo>
                    <a:pt x="633757" y="157457"/>
                  </a:lnTo>
                  <a:lnTo>
                    <a:pt x="658986" y="178056"/>
                  </a:lnTo>
                  <a:lnTo>
                    <a:pt x="683842" y="198305"/>
                  </a:lnTo>
                  <a:lnTo>
                    <a:pt x="708193" y="218073"/>
                  </a:lnTo>
                  <a:lnTo>
                    <a:pt x="727673" y="233884"/>
                  </a:lnTo>
                  <a:lnTo>
                    <a:pt x="752344" y="253841"/>
                  </a:lnTo>
                  <a:lnTo>
                    <a:pt x="754260" y="254591"/>
                  </a:lnTo>
                  <a:lnTo>
                    <a:pt x="779196" y="256837"/>
                  </a:lnTo>
                  <a:lnTo>
                    <a:pt x="812702" y="259887"/>
                  </a:lnTo>
                  <a:lnTo>
                    <a:pt x="846367" y="262937"/>
                  </a:lnTo>
                  <a:lnTo>
                    <a:pt x="876758" y="265692"/>
                  </a:lnTo>
                  <a:lnTo>
                    <a:pt x="890012" y="262884"/>
                  </a:lnTo>
                  <a:close/>
                  <a:moveTo>
                    <a:pt x="147887" y="547542"/>
                  </a:moveTo>
                  <a:lnTo>
                    <a:pt x="147195" y="548665"/>
                  </a:lnTo>
                  <a:lnTo>
                    <a:pt x="144055" y="545749"/>
                  </a:lnTo>
                  <a:lnTo>
                    <a:pt x="144241" y="539356"/>
                  </a:lnTo>
                  <a:lnTo>
                    <a:pt x="146956" y="535718"/>
                  </a:lnTo>
                  <a:lnTo>
                    <a:pt x="146743" y="540692"/>
                  </a:lnTo>
                  <a:lnTo>
                    <a:pt x="147914" y="545722"/>
                  </a:lnTo>
                  <a:lnTo>
                    <a:pt x="147887" y="547540"/>
                  </a:lnTo>
                  <a:close/>
                  <a:moveTo>
                    <a:pt x="170774" y="574828"/>
                  </a:moveTo>
                  <a:lnTo>
                    <a:pt x="168805" y="574828"/>
                  </a:lnTo>
                  <a:lnTo>
                    <a:pt x="163562" y="569237"/>
                  </a:lnTo>
                  <a:lnTo>
                    <a:pt x="160502" y="565117"/>
                  </a:lnTo>
                  <a:lnTo>
                    <a:pt x="157361" y="562334"/>
                  </a:lnTo>
                  <a:lnTo>
                    <a:pt x="143044" y="556745"/>
                  </a:lnTo>
                  <a:lnTo>
                    <a:pt x="141101" y="553134"/>
                  </a:lnTo>
                  <a:lnTo>
                    <a:pt x="143283" y="549520"/>
                  </a:lnTo>
                  <a:lnTo>
                    <a:pt x="144827" y="553104"/>
                  </a:lnTo>
                  <a:lnTo>
                    <a:pt x="147435" y="555218"/>
                  </a:lnTo>
                  <a:lnTo>
                    <a:pt x="159278" y="560274"/>
                  </a:lnTo>
                  <a:lnTo>
                    <a:pt x="172477" y="571297"/>
                  </a:lnTo>
                  <a:lnTo>
                    <a:pt x="174739" y="572207"/>
                  </a:lnTo>
                  <a:lnTo>
                    <a:pt x="170774" y="574828"/>
                  </a:lnTo>
                  <a:close/>
                  <a:moveTo>
                    <a:pt x="550645" y="1268882"/>
                  </a:moveTo>
                  <a:lnTo>
                    <a:pt x="556420" y="1269337"/>
                  </a:lnTo>
                  <a:lnTo>
                    <a:pt x="554025" y="1266849"/>
                  </a:lnTo>
                  <a:lnTo>
                    <a:pt x="553520" y="1265646"/>
                  </a:lnTo>
                  <a:lnTo>
                    <a:pt x="556021" y="1262061"/>
                  </a:lnTo>
                  <a:lnTo>
                    <a:pt x="564271" y="1269446"/>
                  </a:lnTo>
                  <a:lnTo>
                    <a:pt x="564032" y="1278191"/>
                  </a:lnTo>
                  <a:lnTo>
                    <a:pt x="563340" y="1280198"/>
                  </a:lnTo>
                  <a:lnTo>
                    <a:pt x="561104" y="1278325"/>
                  </a:lnTo>
                  <a:lnTo>
                    <a:pt x="559640" y="1276478"/>
                  </a:lnTo>
                  <a:lnTo>
                    <a:pt x="559188" y="1274498"/>
                  </a:lnTo>
                  <a:lnTo>
                    <a:pt x="556899" y="1272358"/>
                  </a:lnTo>
                  <a:lnTo>
                    <a:pt x="548862" y="1273747"/>
                  </a:lnTo>
                  <a:lnTo>
                    <a:pt x="543859" y="1271365"/>
                  </a:lnTo>
                  <a:lnTo>
                    <a:pt x="536700" y="1264009"/>
                  </a:lnTo>
                  <a:lnTo>
                    <a:pt x="534784" y="1258687"/>
                  </a:lnTo>
                  <a:lnTo>
                    <a:pt x="537765" y="1257644"/>
                  </a:lnTo>
                  <a:lnTo>
                    <a:pt x="540931" y="1255076"/>
                  </a:lnTo>
                  <a:lnTo>
                    <a:pt x="542928" y="1250876"/>
                  </a:lnTo>
                  <a:lnTo>
                    <a:pt x="541091" y="1246514"/>
                  </a:lnTo>
                  <a:lnTo>
                    <a:pt x="545349" y="1247211"/>
                  </a:lnTo>
                  <a:lnTo>
                    <a:pt x="547638" y="1251680"/>
                  </a:lnTo>
                  <a:lnTo>
                    <a:pt x="548091" y="1261817"/>
                  </a:lnTo>
                  <a:lnTo>
                    <a:pt x="548729" y="1263956"/>
                  </a:lnTo>
                  <a:lnTo>
                    <a:pt x="547558" y="1266285"/>
                  </a:lnTo>
                  <a:lnTo>
                    <a:pt x="550645" y="12688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99706ED-9A3B-648C-D166-AFA9FFC6EAEB}"/>
                </a:ext>
              </a:extLst>
            </p:cNvPr>
            <p:cNvSpPr/>
            <p:nvPr/>
          </p:nvSpPr>
          <p:spPr>
            <a:xfrm>
              <a:off x="7412257" y="1373657"/>
              <a:ext cx="611547" cy="607133"/>
            </a:xfrm>
            <a:custGeom>
              <a:avLst/>
              <a:gdLst>
                <a:gd name="connsiteX0" fmla="*/ 492550 w 492549"/>
                <a:gd name="connsiteY0" fmla="*/ 17713 h 453565"/>
                <a:gd name="connsiteX1" fmla="*/ 492550 w 492549"/>
                <a:gd name="connsiteY1" fmla="*/ 18969 h 453565"/>
                <a:gd name="connsiteX2" fmla="*/ 491884 w 492549"/>
                <a:gd name="connsiteY2" fmla="*/ 22206 h 453565"/>
                <a:gd name="connsiteX3" fmla="*/ 483448 w 492549"/>
                <a:gd name="connsiteY3" fmla="*/ 31515 h 453565"/>
                <a:gd name="connsiteX4" fmla="*/ 472005 w 492549"/>
                <a:gd name="connsiteY4" fmla="*/ 44142 h 453565"/>
                <a:gd name="connsiteX5" fmla="*/ 463781 w 492549"/>
                <a:gd name="connsiteY5" fmla="*/ 52114 h 453565"/>
                <a:gd name="connsiteX6" fmla="*/ 449943 w 492549"/>
                <a:gd name="connsiteY6" fmla="*/ 65489 h 453565"/>
                <a:gd name="connsiteX7" fmla="*/ 439590 w 492549"/>
                <a:gd name="connsiteY7" fmla="*/ 68352 h 453565"/>
                <a:gd name="connsiteX8" fmla="*/ 422185 w 492549"/>
                <a:gd name="connsiteY8" fmla="*/ 73167 h 453565"/>
                <a:gd name="connsiteX9" fmla="*/ 417502 w 492549"/>
                <a:gd name="connsiteY9" fmla="*/ 77821 h 453565"/>
                <a:gd name="connsiteX10" fmla="*/ 413137 w 492549"/>
                <a:gd name="connsiteY10" fmla="*/ 85365 h 453565"/>
                <a:gd name="connsiteX11" fmla="*/ 410583 w 492549"/>
                <a:gd name="connsiteY11" fmla="*/ 95664 h 453565"/>
                <a:gd name="connsiteX12" fmla="*/ 409837 w 492549"/>
                <a:gd name="connsiteY12" fmla="*/ 102084 h 453565"/>
                <a:gd name="connsiteX13" fmla="*/ 409385 w 492549"/>
                <a:gd name="connsiteY13" fmla="*/ 114069 h 453565"/>
                <a:gd name="connsiteX14" fmla="*/ 413457 w 492549"/>
                <a:gd name="connsiteY14" fmla="*/ 126508 h 453565"/>
                <a:gd name="connsiteX15" fmla="*/ 417369 w 492549"/>
                <a:gd name="connsiteY15" fmla="*/ 138412 h 453565"/>
                <a:gd name="connsiteX16" fmla="*/ 417874 w 492549"/>
                <a:gd name="connsiteY16" fmla="*/ 146277 h 453565"/>
                <a:gd name="connsiteX17" fmla="*/ 417475 w 492549"/>
                <a:gd name="connsiteY17" fmla="*/ 154008 h 453565"/>
                <a:gd name="connsiteX18" fmla="*/ 413696 w 492549"/>
                <a:gd name="connsiteY18" fmla="*/ 162274 h 453565"/>
                <a:gd name="connsiteX19" fmla="*/ 409571 w 492549"/>
                <a:gd name="connsiteY19" fmla="*/ 173590 h 453565"/>
                <a:gd name="connsiteX20" fmla="*/ 407203 w 492549"/>
                <a:gd name="connsiteY20" fmla="*/ 186350 h 453565"/>
                <a:gd name="connsiteX21" fmla="*/ 405952 w 492549"/>
                <a:gd name="connsiteY21" fmla="*/ 210185 h 453565"/>
                <a:gd name="connsiteX22" fmla="*/ 405925 w 492549"/>
                <a:gd name="connsiteY22" fmla="*/ 230436 h 453565"/>
                <a:gd name="connsiteX23" fmla="*/ 405579 w 492549"/>
                <a:gd name="connsiteY23" fmla="*/ 233726 h 453565"/>
                <a:gd name="connsiteX24" fmla="*/ 398420 w 492549"/>
                <a:gd name="connsiteY24" fmla="*/ 247958 h 453565"/>
                <a:gd name="connsiteX25" fmla="*/ 390064 w 492549"/>
                <a:gd name="connsiteY25" fmla="*/ 264596 h 453565"/>
                <a:gd name="connsiteX26" fmla="*/ 386178 w 492549"/>
                <a:gd name="connsiteY26" fmla="*/ 268423 h 453565"/>
                <a:gd name="connsiteX27" fmla="*/ 367842 w 492549"/>
                <a:gd name="connsiteY27" fmla="*/ 273373 h 453565"/>
                <a:gd name="connsiteX28" fmla="*/ 347829 w 492549"/>
                <a:gd name="connsiteY28" fmla="*/ 285516 h 453565"/>
                <a:gd name="connsiteX29" fmla="*/ 325448 w 492549"/>
                <a:gd name="connsiteY29" fmla="*/ 299078 h 453565"/>
                <a:gd name="connsiteX30" fmla="*/ 305142 w 492549"/>
                <a:gd name="connsiteY30" fmla="*/ 311357 h 453565"/>
                <a:gd name="connsiteX31" fmla="*/ 283826 w 492549"/>
                <a:gd name="connsiteY31" fmla="*/ 324224 h 453565"/>
                <a:gd name="connsiteX32" fmla="*/ 261710 w 492549"/>
                <a:gd name="connsiteY32" fmla="*/ 337547 h 453565"/>
                <a:gd name="connsiteX33" fmla="*/ 245902 w 492549"/>
                <a:gd name="connsiteY33" fmla="*/ 347042 h 453565"/>
                <a:gd name="connsiteX34" fmla="*/ 224745 w 492549"/>
                <a:gd name="connsiteY34" fmla="*/ 359750 h 453565"/>
                <a:gd name="connsiteX35" fmla="*/ 205478 w 492549"/>
                <a:gd name="connsiteY35" fmla="*/ 371869 h 453565"/>
                <a:gd name="connsiteX36" fmla="*/ 185970 w 492549"/>
                <a:gd name="connsiteY36" fmla="*/ 384146 h 453565"/>
                <a:gd name="connsiteX37" fmla="*/ 171121 w 492549"/>
                <a:gd name="connsiteY37" fmla="*/ 393431 h 453565"/>
                <a:gd name="connsiteX38" fmla="*/ 148606 w 492549"/>
                <a:gd name="connsiteY38" fmla="*/ 408116 h 453565"/>
                <a:gd name="connsiteX39" fmla="*/ 135406 w 492549"/>
                <a:gd name="connsiteY39" fmla="*/ 416730 h 453565"/>
                <a:gd name="connsiteX40" fmla="*/ 116005 w 492549"/>
                <a:gd name="connsiteY40" fmla="*/ 429355 h 453565"/>
                <a:gd name="connsiteX41" fmla="*/ 98920 w 492549"/>
                <a:gd name="connsiteY41" fmla="*/ 440458 h 453565"/>
                <a:gd name="connsiteX42" fmla="*/ 78721 w 492549"/>
                <a:gd name="connsiteY42" fmla="*/ 453565 h 453565"/>
                <a:gd name="connsiteX43" fmla="*/ 53385 w 492549"/>
                <a:gd name="connsiteY43" fmla="*/ 449688 h 453565"/>
                <a:gd name="connsiteX44" fmla="*/ 45375 w 492549"/>
                <a:gd name="connsiteY44" fmla="*/ 447412 h 453565"/>
                <a:gd name="connsiteX45" fmla="*/ 38828 w 492549"/>
                <a:gd name="connsiteY45" fmla="*/ 441180 h 453565"/>
                <a:gd name="connsiteX46" fmla="*/ 34011 w 492549"/>
                <a:gd name="connsiteY46" fmla="*/ 437834 h 453565"/>
                <a:gd name="connsiteX47" fmla="*/ 22035 w 492549"/>
                <a:gd name="connsiteY47" fmla="*/ 434409 h 453565"/>
                <a:gd name="connsiteX48" fmla="*/ 14344 w 492549"/>
                <a:gd name="connsiteY48" fmla="*/ 422614 h 453565"/>
                <a:gd name="connsiteX49" fmla="*/ 9740 w 492549"/>
                <a:gd name="connsiteY49" fmla="*/ 418442 h 453565"/>
                <a:gd name="connsiteX50" fmla="*/ 1704 w 492549"/>
                <a:gd name="connsiteY50" fmla="*/ 416568 h 453565"/>
                <a:gd name="connsiteX51" fmla="*/ 2768 w 492549"/>
                <a:gd name="connsiteY51" fmla="*/ 412339 h 453565"/>
                <a:gd name="connsiteX52" fmla="*/ 6920 w 492549"/>
                <a:gd name="connsiteY52" fmla="*/ 405226 h 453565"/>
                <a:gd name="connsiteX53" fmla="*/ 11124 w 492549"/>
                <a:gd name="connsiteY53" fmla="*/ 397468 h 453565"/>
                <a:gd name="connsiteX54" fmla="*/ 8782 w 492549"/>
                <a:gd name="connsiteY54" fmla="*/ 393159 h 453565"/>
                <a:gd name="connsiteX55" fmla="*/ 8011 w 492549"/>
                <a:gd name="connsiteY55" fmla="*/ 389468 h 453565"/>
                <a:gd name="connsiteX56" fmla="*/ 7744 w 492549"/>
                <a:gd name="connsiteY56" fmla="*/ 385080 h 453565"/>
                <a:gd name="connsiteX57" fmla="*/ 10619 w 492549"/>
                <a:gd name="connsiteY57" fmla="*/ 380880 h 453565"/>
                <a:gd name="connsiteX58" fmla="*/ 9261 w 492549"/>
                <a:gd name="connsiteY58" fmla="*/ 375797 h 453565"/>
                <a:gd name="connsiteX59" fmla="*/ 7052 w 492549"/>
                <a:gd name="connsiteY59" fmla="*/ 370714 h 453565"/>
                <a:gd name="connsiteX60" fmla="*/ 5429 w 492549"/>
                <a:gd name="connsiteY60" fmla="*/ 368149 h 453565"/>
                <a:gd name="connsiteX61" fmla="*/ 5429 w 492549"/>
                <a:gd name="connsiteY61" fmla="*/ 363465 h 453565"/>
                <a:gd name="connsiteX62" fmla="*/ 6494 w 492549"/>
                <a:gd name="connsiteY62" fmla="*/ 359883 h 453565"/>
                <a:gd name="connsiteX63" fmla="*/ 7824 w 492549"/>
                <a:gd name="connsiteY63" fmla="*/ 354398 h 453565"/>
                <a:gd name="connsiteX64" fmla="*/ 11231 w 492549"/>
                <a:gd name="connsiteY64" fmla="*/ 351401 h 453565"/>
                <a:gd name="connsiteX65" fmla="*/ 12109 w 492549"/>
                <a:gd name="connsiteY65" fmla="*/ 348272 h 453565"/>
                <a:gd name="connsiteX66" fmla="*/ 15169 w 492549"/>
                <a:gd name="connsiteY66" fmla="*/ 345195 h 453565"/>
                <a:gd name="connsiteX67" fmla="*/ 19241 w 492549"/>
                <a:gd name="connsiteY67" fmla="*/ 342680 h 453565"/>
                <a:gd name="connsiteX68" fmla="*/ 20173 w 492549"/>
                <a:gd name="connsiteY68" fmla="*/ 340674 h 453565"/>
                <a:gd name="connsiteX69" fmla="*/ 19587 w 492549"/>
                <a:gd name="connsiteY69" fmla="*/ 339524 h 453565"/>
                <a:gd name="connsiteX70" fmla="*/ 15489 w 492549"/>
                <a:gd name="connsiteY70" fmla="*/ 337249 h 453565"/>
                <a:gd name="connsiteX71" fmla="*/ 13280 w 492549"/>
                <a:gd name="connsiteY71" fmla="*/ 333262 h 453565"/>
                <a:gd name="connsiteX72" fmla="*/ 15249 w 492549"/>
                <a:gd name="connsiteY72" fmla="*/ 327458 h 453565"/>
                <a:gd name="connsiteX73" fmla="*/ 16553 w 492549"/>
                <a:gd name="connsiteY73" fmla="*/ 325640 h 453565"/>
                <a:gd name="connsiteX74" fmla="*/ 19002 w 492549"/>
                <a:gd name="connsiteY74" fmla="*/ 322803 h 453565"/>
                <a:gd name="connsiteX75" fmla="*/ 24484 w 492549"/>
                <a:gd name="connsiteY75" fmla="*/ 318524 h 453565"/>
                <a:gd name="connsiteX76" fmla="*/ 28769 w 492549"/>
                <a:gd name="connsiteY76" fmla="*/ 317827 h 453565"/>
                <a:gd name="connsiteX77" fmla="*/ 32468 w 492549"/>
                <a:gd name="connsiteY77" fmla="*/ 317800 h 453565"/>
                <a:gd name="connsiteX78" fmla="*/ 38748 w 492549"/>
                <a:gd name="connsiteY78" fmla="*/ 318175 h 453565"/>
                <a:gd name="connsiteX79" fmla="*/ 43619 w 492549"/>
                <a:gd name="connsiteY79" fmla="*/ 318952 h 453565"/>
                <a:gd name="connsiteX80" fmla="*/ 44869 w 492549"/>
                <a:gd name="connsiteY80" fmla="*/ 317827 h 453565"/>
                <a:gd name="connsiteX81" fmla="*/ 44683 w 492549"/>
                <a:gd name="connsiteY81" fmla="*/ 316411 h 453565"/>
                <a:gd name="connsiteX82" fmla="*/ 38668 w 492549"/>
                <a:gd name="connsiteY82" fmla="*/ 312906 h 453565"/>
                <a:gd name="connsiteX83" fmla="*/ 38349 w 492549"/>
                <a:gd name="connsiteY83" fmla="*/ 310098 h 453565"/>
                <a:gd name="connsiteX84" fmla="*/ 39840 w 492549"/>
                <a:gd name="connsiteY84" fmla="*/ 307102 h 453565"/>
                <a:gd name="connsiteX85" fmla="*/ 44097 w 492549"/>
                <a:gd name="connsiteY85" fmla="*/ 302341 h 453565"/>
                <a:gd name="connsiteX86" fmla="*/ 49181 w 492549"/>
                <a:gd name="connsiteY86" fmla="*/ 298862 h 453565"/>
                <a:gd name="connsiteX87" fmla="*/ 51762 w 492549"/>
                <a:gd name="connsiteY87" fmla="*/ 298247 h 453565"/>
                <a:gd name="connsiteX88" fmla="*/ 57564 w 492549"/>
                <a:gd name="connsiteY88" fmla="*/ 291238 h 453565"/>
                <a:gd name="connsiteX89" fmla="*/ 61290 w 492549"/>
                <a:gd name="connsiteY89" fmla="*/ 283400 h 453565"/>
                <a:gd name="connsiteX90" fmla="*/ 55248 w 492549"/>
                <a:gd name="connsiteY90" fmla="*/ 264300 h 453565"/>
                <a:gd name="connsiteX91" fmla="*/ 51629 w 492549"/>
                <a:gd name="connsiteY91" fmla="*/ 261224 h 453565"/>
                <a:gd name="connsiteX92" fmla="*/ 45721 w 492549"/>
                <a:gd name="connsiteY92" fmla="*/ 258603 h 453565"/>
                <a:gd name="connsiteX93" fmla="*/ 42235 w 492549"/>
                <a:gd name="connsiteY93" fmla="*/ 258201 h 453565"/>
                <a:gd name="connsiteX94" fmla="*/ 41969 w 492549"/>
                <a:gd name="connsiteY94" fmla="*/ 256945 h 453565"/>
                <a:gd name="connsiteX95" fmla="*/ 46626 w 492549"/>
                <a:gd name="connsiteY95" fmla="*/ 252103 h 453565"/>
                <a:gd name="connsiteX96" fmla="*/ 49926 w 492549"/>
                <a:gd name="connsiteY96" fmla="*/ 247850 h 453565"/>
                <a:gd name="connsiteX97" fmla="*/ 46280 w 492549"/>
                <a:gd name="connsiteY97" fmla="*/ 243837 h 453565"/>
                <a:gd name="connsiteX98" fmla="*/ 39706 w 492549"/>
                <a:gd name="connsiteY98" fmla="*/ 241937 h 453565"/>
                <a:gd name="connsiteX99" fmla="*/ 37285 w 492549"/>
                <a:gd name="connsiteY99" fmla="*/ 246110 h 453565"/>
                <a:gd name="connsiteX100" fmla="*/ 28875 w 492549"/>
                <a:gd name="connsiteY100" fmla="*/ 246485 h 453565"/>
                <a:gd name="connsiteX101" fmla="*/ 15835 w 492549"/>
                <a:gd name="connsiteY101" fmla="*/ 246432 h 453565"/>
                <a:gd name="connsiteX102" fmla="*/ 10086 w 492549"/>
                <a:gd name="connsiteY102" fmla="*/ 226154 h 453565"/>
                <a:gd name="connsiteX103" fmla="*/ 9208 w 492549"/>
                <a:gd name="connsiteY103" fmla="*/ 217353 h 453565"/>
                <a:gd name="connsiteX104" fmla="*/ 9368 w 492549"/>
                <a:gd name="connsiteY104" fmla="*/ 207161 h 453565"/>
                <a:gd name="connsiteX105" fmla="*/ 13333 w 492549"/>
                <a:gd name="connsiteY105" fmla="*/ 192234 h 453565"/>
                <a:gd name="connsiteX106" fmla="*/ 11470 w 492549"/>
                <a:gd name="connsiteY106" fmla="*/ 185306 h 453565"/>
                <a:gd name="connsiteX107" fmla="*/ 11311 w 492549"/>
                <a:gd name="connsiteY107" fmla="*/ 180624 h 453565"/>
                <a:gd name="connsiteX108" fmla="*/ 10299 w 492549"/>
                <a:gd name="connsiteY108" fmla="*/ 174204 h 453565"/>
                <a:gd name="connsiteX109" fmla="*/ 0 w 492549"/>
                <a:gd name="connsiteY109" fmla="*/ 160347 h 453565"/>
                <a:gd name="connsiteX110" fmla="*/ 5615 w 492549"/>
                <a:gd name="connsiteY110" fmla="*/ 134773 h 453565"/>
                <a:gd name="connsiteX111" fmla="*/ 9581 w 492549"/>
                <a:gd name="connsiteY111" fmla="*/ 128567 h 453565"/>
                <a:gd name="connsiteX112" fmla="*/ 15169 w 492549"/>
                <a:gd name="connsiteY112" fmla="*/ 129155 h 453565"/>
                <a:gd name="connsiteX113" fmla="*/ 27092 w 492549"/>
                <a:gd name="connsiteY113" fmla="*/ 136431 h 453565"/>
                <a:gd name="connsiteX114" fmla="*/ 29061 w 492549"/>
                <a:gd name="connsiteY114" fmla="*/ 136218 h 453565"/>
                <a:gd name="connsiteX115" fmla="*/ 32680 w 492549"/>
                <a:gd name="connsiteY115" fmla="*/ 126642 h 453565"/>
                <a:gd name="connsiteX116" fmla="*/ 36193 w 492549"/>
                <a:gd name="connsiteY116" fmla="*/ 123405 h 453565"/>
                <a:gd name="connsiteX117" fmla="*/ 43539 w 492549"/>
                <a:gd name="connsiteY117" fmla="*/ 120542 h 453565"/>
                <a:gd name="connsiteX118" fmla="*/ 45641 w 492549"/>
                <a:gd name="connsiteY118" fmla="*/ 105027 h 453565"/>
                <a:gd name="connsiteX119" fmla="*/ 49074 w 492549"/>
                <a:gd name="connsiteY119" fmla="*/ 102057 h 453565"/>
                <a:gd name="connsiteX120" fmla="*/ 53226 w 492549"/>
                <a:gd name="connsiteY120" fmla="*/ 100453 h 453565"/>
                <a:gd name="connsiteX121" fmla="*/ 59613 w 492549"/>
                <a:gd name="connsiteY121" fmla="*/ 100131 h 453565"/>
                <a:gd name="connsiteX122" fmla="*/ 65148 w 492549"/>
                <a:gd name="connsiteY122" fmla="*/ 99220 h 453565"/>
                <a:gd name="connsiteX123" fmla="*/ 65494 w 492549"/>
                <a:gd name="connsiteY123" fmla="*/ 96492 h 453565"/>
                <a:gd name="connsiteX124" fmla="*/ 57723 w 492549"/>
                <a:gd name="connsiteY124" fmla="*/ 78489 h 453565"/>
                <a:gd name="connsiteX125" fmla="*/ 58415 w 492549"/>
                <a:gd name="connsiteY125" fmla="*/ 73914 h 453565"/>
                <a:gd name="connsiteX126" fmla="*/ 62167 w 492549"/>
                <a:gd name="connsiteY126" fmla="*/ 55777 h 453565"/>
                <a:gd name="connsiteX127" fmla="*/ 64536 w 492549"/>
                <a:gd name="connsiteY127" fmla="*/ 48661 h 453565"/>
                <a:gd name="connsiteX128" fmla="*/ 66798 w 492549"/>
                <a:gd name="connsiteY128" fmla="*/ 46332 h 453565"/>
                <a:gd name="connsiteX129" fmla="*/ 75607 w 492549"/>
                <a:gd name="connsiteY129" fmla="*/ 47243 h 453565"/>
                <a:gd name="connsiteX130" fmla="*/ 87929 w 492549"/>
                <a:gd name="connsiteY130" fmla="*/ 50453 h 453565"/>
                <a:gd name="connsiteX131" fmla="*/ 91202 w 492549"/>
                <a:gd name="connsiteY131" fmla="*/ 55669 h 453565"/>
                <a:gd name="connsiteX132" fmla="*/ 97243 w 492549"/>
                <a:gd name="connsiteY132" fmla="*/ 60324 h 453565"/>
                <a:gd name="connsiteX133" fmla="*/ 106265 w 492549"/>
                <a:gd name="connsiteY133" fmla="*/ 60002 h 453565"/>
                <a:gd name="connsiteX134" fmla="*/ 116724 w 492549"/>
                <a:gd name="connsiteY134" fmla="*/ 60885 h 453565"/>
                <a:gd name="connsiteX135" fmla="*/ 124867 w 492549"/>
                <a:gd name="connsiteY135" fmla="*/ 61181 h 453565"/>
                <a:gd name="connsiteX136" fmla="*/ 131387 w 492549"/>
                <a:gd name="connsiteY136" fmla="*/ 57917 h 453565"/>
                <a:gd name="connsiteX137" fmla="*/ 146104 w 492549"/>
                <a:gd name="connsiteY137" fmla="*/ 51818 h 453565"/>
                <a:gd name="connsiteX138" fmla="*/ 153370 w 492549"/>
                <a:gd name="connsiteY138" fmla="*/ 49785 h 453565"/>
                <a:gd name="connsiteX139" fmla="*/ 159996 w 492549"/>
                <a:gd name="connsiteY139" fmla="*/ 47083 h 453565"/>
                <a:gd name="connsiteX140" fmla="*/ 181286 w 492549"/>
                <a:gd name="connsiteY140" fmla="*/ 37078 h 453565"/>
                <a:gd name="connsiteX141" fmla="*/ 189829 w 492549"/>
                <a:gd name="connsiteY141" fmla="*/ 37855 h 453565"/>
                <a:gd name="connsiteX142" fmla="*/ 195657 w 492549"/>
                <a:gd name="connsiteY142" fmla="*/ 39164 h 453565"/>
                <a:gd name="connsiteX143" fmla="*/ 200128 w 492549"/>
                <a:gd name="connsiteY143" fmla="*/ 40769 h 453565"/>
                <a:gd name="connsiteX144" fmla="*/ 210135 w 492549"/>
                <a:gd name="connsiteY144" fmla="*/ 47591 h 453565"/>
                <a:gd name="connsiteX145" fmla="*/ 218411 w 492549"/>
                <a:gd name="connsiteY145" fmla="*/ 54492 h 453565"/>
                <a:gd name="connsiteX146" fmla="*/ 224240 w 492549"/>
                <a:gd name="connsiteY146" fmla="*/ 56552 h 453565"/>
                <a:gd name="connsiteX147" fmla="*/ 234672 w 492549"/>
                <a:gd name="connsiteY147" fmla="*/ 56393 h 453565"/>
                <a:gd name="connsiteX148" fmla="*/ 249761 w 492549"/>
                <a:gd name="connsiteY148" fmla="*/ 57728 h 453565"/>
                <a:gd name="connsiteX149" fmla="*/ 268284 w 492549"/>
                <a:gd name="connsiteY149" fmla="*/ 57622 h 453565"/>
                <a:gd name="connsiteX150" fmla="*/ 279115 w 492549"/>
                <a:gd name="connsiteY150" fmla="*/ 55695 h 453565"/>
                <a:gd name="connsiteX151" fmla="*/ 292927 w 492549"/>
                <a:gd name="connsiteY151" fmla="*/ 52298 h 453565"/>
                <a:gd name="connsiteX152" fmla="*/ 317571 w 492549"/>
                <a:gd name="connsiteY152" fmla="*/ 44139 h 453565"/>
                <a:gd name="connsiteX153" fmla="*/ 349985 w 492549"/>
                <a:gd name="connsiteY153" fmla="*/ 27045 h 453565"/>
                <a:gd name="connsiteX154" fmla="*/ 369040 w 492549"/>
                <a:gd name="connsiteY154" fmla="*/ 18726 h 453565"/>
                <a:gd name="connsiteX155" fmla="*/ 377263 w 492549"/>
                <a:gd name="connsiteY155" fmla="*/ 17736 h 453565"/>
                <a:gd name="connsiteX156" fmla="*/ 387961 w 492549"/>
                <a:gd name="connsiteY156" fmla="*/ 17656 h 453565"/>
                <a:gd name="connsiteX157" fmla="*/ 398660 w 492549"/>
                <a:gd name="connsiteY157" fmla="*/ 19822 h 453565"/>
                <a:gd name="connsiteX158" fmla="*/ 410795 w 492549"/>
                <a:gd name="connsiteY158" fmla="*/ 21374 h 453565"/>
                <a:gd name="connsiteX159" fmla="*/ 416411 w 492549"/>
                <a:gd name="connsiteY159" fmla="*/ 21240 h 453565"/>
                <a:gd name="connsiteX160" fmla="*/ 429531 w 492549"/>
                <a:gd name="connsiteY160" fmla="*/ 19529 h 453565"/>
                <a:gd name="connsiteX161" fmla="*/ 446563 w 492549"/>
                <a:gd name="connsiteY161" fmla="*/ 16052 h 453565"/>
                <a:gd name="connsiteX162" fmla="*/ 457261 w 492549"/>
                <a:gd name="connsiteY162" fmla="*/ 13216 h 453565"/>
                <a:gd name="connsiteX163" fmla="*/ 470195 w 492549"/>
                <a:gd name="connsiteY163" fmla="*/ 8561 h 453565"/>
                <a:gd name="connsiteX164" fmla="*/ 478259 w 492549"/>
                <a:gd name="connsiteY164" fmla="*/ 804 h 453565"/>
                <a:gd name="connsiteX165" fmla="*/ 480867 w 492549"/>
                <a:gd name="connsiteY165" fmla="*/ 0 h 453565"/>
                <a:gd name="connsiteX166" fmla="*/ 484220 w 492549"/>
                <a:gd name="connsiteY166" fmla="*/ 1416 h 453565"/>
                <a:gd name="connsiteX167" fmla="*/ 485790 w 492549"/>
                <a:gd name="connsiteY167" fmla="*/ 1951 h 453565"/>
                <a:gd name="connsiteX168" fmla="*/ 489090 w 492549"/>
                <a:gd name="connsiteY168" fmla="*/ 6338 h 4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492549" h="453565">
                  <a:moveTo>
                    <a:pt x="492550" y="17713"/>
                  </a:moveTo>
                  <a:lnTo>
                    <a:pt x="492550" y="18969"/>
                  </a:lnTo>
                  <a:lnTo>
                    <a:pt x="491884" y="22206"/>
                  </a:lnTo>
                  <a:lnTo>
                    <a:pt x="483448" y="31515"/>
                  </a:lnTo>
                  <a:lnTo>
                    <a:pt x="472005" y="44142"/>
                  </a:lnTo>
                  <a:lnTo>
                    <a:pt x="463781" y="52114"/>
                  </a:lnTo>
                  <a:lnTo>
                    <a:pt x="449943" y="65489"/>
                  </a:lnTo>
                  <a:lnTo>
                    <a:pt x="439590" y="68352"/>
                  </a:lnTo>
                  <a:lnTo>
                    <a:pt x="422185" y="73167"/>
                  </a:lnTo>
                  <a:lnTo>
                    <a:pt x="417502" y="77821"/>
                  </a:lnTo>
                  <a:lnTo>
                    <a:pt x="413137" y="85365"/>
                  </a:lnTo>
                  <a:lnTo>
                    <a:pt x="410583" y="95664"/>
                  </a:lnTo>
                  <a:lnTo>
                    <a:pt x="409837" y="102084"/>
                  </a:lnTo>
                  <a:lnTo>
                    <a:pt x="409385" y="114069"/>
                  </a:lnTo>
                  <a:lnTo>
                    <a:pt x="413457" y="126508"/>
                  </a:lnTo>
                  <a:lnTo>
                    <a:pt x="417369" y="138412"/>
                  </a:lnTo>
                  <a:lnTo>
                    <a:pt x="417874" y="146277"/>
                  </a:lnTo>
                  <a:lnTo>
                    <a:pt x="417475" y="154008"/>
                  </a:lnTo>
                  <a:lnTo>
                    <a:pt x="413696" y="162274"/>
                  </a:lnTo>
                  <a:lnTo>
                    <a:pt x="409571" y="173590"/>
                  </a:lnTo>
                  <a:lnTo>
                    <a:pt x="407203" y="186350"/>
                  </a:lnTo>
                  <a:lnTo>
                    <a:pt x="405952" y="210185"/>
                  </a:lnTo>
                  <a:lnTo>
                    <a:pt x="405925" y="230436"/>
                  </a:lnTo>
                  <a:lnTo>
                    <a:pt x="405579" y="233726"/>
                  </a:lnTo>
                  <a:lnTo>
                    <a:pt x="398420" y="247958"/>
                  </a:lnTo>
                  <a:lnTo>
                    <a:pt x="390064" y="264596"/>
                  </a:lnTo>
                  <a:lnTo>
                    <a:pt x="386178" y="268423"/>
                  </a:lnTo>
                  <a:lnTo>
                    <a:pt x="367842" y="273373"/>
                  </a:lnTo>
                  <a:lnTo>
                    <a:pt x="347829" y="285516"/>
                  </a:lnTo>
                  <a:lnTo>
                    <a:pt x="325448" y="299078"/>
                  </a:lnTo>
                  <a:lnTo>
                    <a:pt x="305142" y="311357"/>
                  </a:lnTo>
                  <a:lnTo>
                    <a:pt x="283826" y="324224"/>
                  </a:lnTo>
                  <a:lnTo>
                    <a:pt x="261710" y="337547"/>
                  </a:lnTo>
                  <a:lnTo>
                    <a:pt x="245902" y="347042"/>
                  </a:lnTo>
                  <a:lnTo>
                    <a:pt x="224745" y="359750"/>
                  </a:lnTo>
                  <a:lnTo>
                    <a:pt x="205478" y="371869"/>
                  </a:lnTo>
                  <a:lnTo>
                    <a:pt x="185970" y="384146"/>
                  </a:lnTo>
                  <a:lnTo>
                    <a:pt x="171121" y="393431"/>
                  </a:lnTo>
                  <a:lnTo>
                    <a:pt x="148606" y="408116"/>
                  </a:lnTo>
                  <a:lnTo>
                    <a:pt x="135406" y="416730"/>
                  </a:lnTo>
                  <a:lnTo>
                    <a:pt x="116005" y="429355"/>
                  </a:lnTo>
                  <a:lnTo>
                    <a:pt x="98920" y="440458"/>
                  </a:lnTo>
                  <a:lnTo>
                    <a:pt x="78721" y="453565"/>
                  </a:lnTo>
                  <a:lnTo>
                    <a:pt x="53385" y="449688"/>
                  </a:lnTo>
                  <a:lnTo>
                    <a:pt x="45375" y="447412"/>
                  </a:lnTo>
                  <a:lnTo>
                    <a:pt x="38828" y="441180"/>
                  </a:lnTo>
                  <a:lnTo>
                    <a:pt x="34011" y="437834"/>
                  </a:lnTo>
                  <a:lnTo>
                    <a:pt x="22035" y="434409"/>
                  </a:lnTo>
                  <a:lnTo>
                    <a:pt x="14344" y="422614"/>
                  </a:lnTo>
                  <a:lnTo>
                    <a:pt x="9740" y="418442"/>
                  </a:lnTo>
                  <a:lnTo>
                    <a:pt x="1704" y="416568"/>
                  </a:lnTo>
                  <a:lnTo>
                    <a:pt x="2768" y="412339"/>
                  </a:lnTo>
                  <a:lnTo>
                    <a:pt x="6920" y="405226"/>
                  </a:lnTo>
                  <a:lnTo>
                    <a:pt x="11124" y="397468"/>
                  </a:lnTo>
                  <a:lnTo>
                    <a:pt x="8782" y="393159"/>
                  </a:lnTo>
                  <a:lnTo>
                    <a:pt x="8011" y="389468"/>
                  </a:lnTo>
                  <a:lnTo>
                    <a:pt x="7744" y="385080"/>
                  </a:lnTo>
                  <a:lnTo>
                    <a:pt x="10619" y="380880"/>
                  </a:lnTo>
                  <a:lnTo>
                    <a:pt x="9261" y="375797"/>
                  </a:lnTo>
                  <a:lnTo>
                    <a:pt x="7052" y="370714"/>
                  </a:lnTo>
                  <a:lnTo>
                    <a:pt x="5429" y="368149"/>
                  </a:lnTo>
                  <a:lnTo>
                    <a:pt x="5429" y="363465"/>
                  </a:lnTo>
                  <a:lnTo>
                    <a:pt x="6494" y="359883"/>
                  </a:lnTo>
                  <a:lnTo>
                    <a:pt x="7824" y="354398"/>
                  </a:lnTo>
                  <a:lnTo>
                    <a:pt x="11231" y="351401"/>
                  </a:lnTo>
                  <a:lnTo>
                    <a:pt x="12109" y="348272"/>
                  </a:lnTo>
                  <a:lnTo>
                    <a:pt x="15169" y="345195"/>
                  </a:lnTo>
                  <a:lnTo>
                    <a:pt x="19241" y="342680"/>
                  </a:lnTo>
                  <a:lnTo>
                    <a:pt x="20173" y="340674"/>
                  </a:lnTo>
                  <a:lnTo>
                    <a:pt x="19587" y="339524"/>
                  </a:lnTo>
                  <a:lnTo>
                    <a:pt x="15489" y="337249"/>
                  </a:lnTo>
                  <a:lnTo>
                    <a:pt x="13280" y="333262"/>
                  </a:lnTo>
                  <a:lnTo>
                    <a:pt x="15249" y="327458"/>
                  </a:lnTo>
                  <a:lnTo>
                    <a:pt x="16553" y="325640"/>
                  </a:lnTo>
                  <a:lnTo>
                    <a:pt x="19002" y="322803"/>
                  </a:lnTo>
                  <a:lnTo>
                    <a:pt x="24484" y="318524"/>
                  </a:lnTo>
                  <a:lnTo>
                    <a:pt x="28769" y="317827"/>
                  </a:lnTo>
                  <a:lnTo>
                    <a:pt x="32468" y="317800"/>
                  </a:lnTo>
                  <a:lnTo>
                    <a:pt x="38748" y="318175"/>
                  </a:lnTo>
                  <a:lnTo>
                    <a:pt x="43619" y="318952"/>
                  </a:lnTo>
                  <a:lnTo>
                    <a:pt x="44869" y="317827"/>
                  </a:lnTo>
                  <a:lnTo>
                    <a:pt x="44683" y="316411"/>
                  </a:lnTo>
                  <a:lnTo>
                    <a:pt x="38668" y="312906"/>
                  </a:lnTo>
                  <a:lnTo>
                    <a:pt x="38349" y="310098"/>
                  </a:lnTo>
                  <a:lnTo>
                    <a:pt x="39840" y="307102"/>
                  </a:lnTo>
                  <a:lnTo>
                    <a:pt x="44097" y="302341"/>
                  </a:lnTo>
                  <a:lnTo>
                    <a:pt x="49181" y="298862"/>
                  </a:lnTo>
                  <a:lnTo>
                    <a:pt x="51762" y="298247"/>
                  </a:lnTo>
                  <a:lnTo>
                    <a:pt x="57564" y="291238"/>
                  </a:lnTo>
                  <a:lnTo>
                    <a:pt x="61290" y="283400"/>
                  </a:lnTo>
                  <a:lnTo>
                    <a:pt x="55248" y="264300"/>
                  </a:lnTo>
                  <a:lnTo>
                    <a:pt x="51629" y="261224"/>
                  </a:lnTo>
                  <a:lnTo>
                    <a:pt x="45721" y="258603"/>
                  </a:lnTo>
                  <a:lnTo>
                    <a:pt x="42235" y="258201"/>
                  </a:lnTo>
                  <a:lnTo>
                    <a:pt x="41969" y="256945"/>
                  </a:lnTo>
                  <a:lnTo>
                    <a:pt x="46626" y="252103"/>
                  </a:lnTo>
                  <a:lnTo>
                    <a:pt x="49926" y="247850"/>
                  </a:lnTo>
                  <a:lnTo>
                    <a:pt x="46280" y="243837"/>
                  </a:lnTo>
                  <a:lnTo>
                    <a:pt x="39706" y="241937"/>
                  </a:lnTo>
                  <a:lnTo>
                    <a:pt x="37285" y="246110"/>
                  </a:lnTo>
                  <a:lnTo>
                    <a:pt x="28875" y="246485"/>
                  </a:lnTo>
                  <a:lnTo>
                    <a:pt x="15835" y="246432"/>
                  </a:lnTo>
                  <a:lnTo>
                    <a:pt x="10086" y="226154"/>
                  </a:lnTo>
                  <a:lnTo>
                    <a:pt x="9208" y="217353"/>
                  </a:lnTo>
                  <a:lnTo>
                    <a:pt x="9368" y="207161"/>
                  </a:lnTo>
                  <a:lnTo>
                    <a:pt x="13333" y="192234"/>
                  </a:lnTo>
                  <a:lnTo>
                    <a:pt x="11470" y="185306"/>
                  </a:lnTo>
                  <a:lnTo>
                    <a:pt x="11311" y="180624"/>
                  </a:lnTo>
                  <a:lnTo>
                    <a:pt x="10299" y="174204"/>
                  </a:lnTo>
                  <a:lnTo>
                    <a:pt x="0" y="160347"/>
                  </a:lnTo>
                  <a:lnTo>
                    <a:pt x="5615" y="134773"/>
                  </a:lnTo>
                  <a:lnTo>
                    <a:pt x="9581" y="128567"/>
                  </a:lnTo>
                  <a:lnTo>
                    <a:pt x="15169" y="129155"/>
                  </a:lnTo>
                  <a:lnTo>
                    <a:pt x="27092" y="136431"/>
                  </a:lnTo>
                  <a:lnTo>
                    <a:pt x="29061" y="136218"/>
                  </a:lnTo>
                  <a:lnTo>
                    <a:pt x="32680" y="126642"/>
                  </a:lnTo>
                  <a:lnTo>
                    <a:pt x="36193" y="123405"/>
                  </a:lnTo>
                  <a:lnTo>
                    <a:pt x="43539" y="120542"/>
                  </a:lnTo>
                  <a:lnTo>
                    <a:pt x="45641" y="105027"/>
                  </a:lnTo>
                  <a:lnTo>
                    <a:pt x="49074" y="102057"/>
                  </a:lnTo>
                  <a:lnTo>
                    <a:pt x="53226" y="100453"/>
                  </a:lnTo>
                  <a:lnTo>
                    <a:pt x="59613" y="100131"/>
                  </a:lnTo>
                  <a:lnTo>
                    <a:pt x="65148" y="99220"/>
                  </a:lnTo>
                  <a:lnTo>
                    <a:pt x="65494" y="96492"/>
                  </a:lnTo>
                  <a:lnTo>
                    <a:pt x="57723" y="78489"/>
                  </a:lnTo>
                  <a:lnTo>
                    <a:pt x="58415" y="73914"/>
                  </a:lnTo>
                  <a:lnTo>
                    <a:pt x="62167" y="55777"/>
                  </a:lnTo>
                  <a:lnTo>
                    <a:pt x="64536" y="48661"/>
                  </a:lnTo>
                  <a:lnTo>
                    <a:pt x="66798" y="46332"/>
                  </a:lnTo>
                  <a:lnTo>
                    <a:pt x="75607" y="47243"/>
                  </a:lnTo>
                  <a:lnTo>
                    <a:pt x="87929" y="50453"/>
                  </a:lnTo>
                  <a:lnTo>
                    <a:pt x="91202" y="55669"/>
                  </a:lnTo>
                  <a:lnTo>
                    <a:pt x="97243" y="60324"/>
                  </a:lnTo>
                  <a:lnTo>
                    <a:pt x="106265" y="60002"/>
                  </a:lnTo>
                  <a:lnTo>
                    <a:pt x="116724" y="60885"/>
                  </a:lnTo>
                  <a:lnTo>
                    <a:pt x="124867" y="61181"/>
                  </a:lnTo>
                  <a:lnTo>
                    <a:pt x="131387" y="57917"/>
                  </a:lnTo>
                  <a:lnTo>
                    <a:pt x="146104" y="51818"/>
                  </a:lnTo>
                  <a:lnTo>
                    <a:pt x="153370" y="49785"/>
                  </a:lnTo>
                  <a:lnTo>
                    <a:pt x="159996" y="47083"/>
                  </a:lnTo>
                  <a:lnTo>
                    <a:pt x="181286" y="37078"/>
                  </a:lnTo>
                  <a:lnTo>
                    <a:pt x="189829" y="37855"/>
                  </a:lnTo>
                  <a:lnTo>
                    <a:pt x="195657" y="39164"/>
                  </a:lnTo>
                  <a:lnTo>
                    <a:pt x="200128" y="40769"/>
                  </a:lnTo>
                  <a:lnTo>
                    <a:pt x="210135" y="47591"/>
                  </a:lnTo>
                  <a:lnTo>
                    <a:pt x="218411" y="54492"/>
                  </a:lnTo>
                  <a:lnTo>
                    <a:pt x="224240" y="56552"/>
                  </a:lnTo>
                  <a:lnTo>
                    <a:pt x="234672" y="56393"/>
                  </a:lnTo>
                  <a:lnTo>
                    <a:pt x="249761" y="57728"/>
                  </a:lnTo>
                  <a:lnTo>
                    <a:pt x="268284" y="57622"/>
                  </a:lnTo>
                  <a:lnTo>
                    <a:pt x="279115" y="55695"/>
                  </a:lnTo>
                  <a:lnTo>
                    <a:pt x="292927" y="52298"/>
                  </a:lnTo>
                  <a:lnTo>
                    <a:pt x="317571" y="44139"/>
                  </a:lnTo>
                  <a:lnTo>
                    <a:pt x="349985" y="27045"/>
                  </a:lnTo>
                  <a:lnTo>
                    <a:pt x="369040" y="18726"/>
                  </a:lnTo>
                  <a:lnTo>
                    <a:pt x="377263" y="17736"/>
                  </a:lnTo>
                  <a:lnTo>
                    <a:pt x="387961" y="17656"/>
                  </a:lnTo>
                  <a:lnTo>
                    <a:pt x="398660" y="19822"/>
                  </a:lnTo>
                  <a:lnTo>
                    <a:pt x="410795" y="21374"/>
                  </a:lnTo>
                  <a:lnTo>
                    <a:pt x="416411" y="21240"/>
                  </a:lnTo>
                  <a:lnTo>
                    <a:pt x="429531" y="19529"/>
                  </a:lnTo>
                  <a:lnTo>
                    <a:pt x="446563" y="16052"/>
                  </a:lnTo>
                  <a:lnTo>
                    <a:pt x="457261" y="13216"/>
                  </a:lnTo>
                  <a:lnTo>
                    <a:pt x="470195" y="8561"/>
                  </a:lnTo>
                  <a:lnTo>
                    <a:pt x="478259" y="804"/>
                  </a:lnTo>
                  <a:lnTo>
                    <a:pt x="480867" y="0"/>
                  </a:lnTo>
                  <a:lnTo>
                    <a:pt x="484220" y="1416"/>
                  </a:lnTo>
                  <a:lnTo>
                    <a:pt x="485790" y="1951"/>
                  </a:lnTo>
                  <a:lnTo>
                    <a:pt x="489090" y="633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F04CF27-D380-DE84-C775-984C7EBCA20D}"/>
                </a:ext>
              </a:extLst>
            </p:cNvPr>
            <p:cNvSpPr/>
            <p:nvPr/>
          </p:nvSpPr>
          <p:spPr>
            <a:xfrm>
              <a:off x="4790679" y="1368112"/>
              <a:ext cx="374799" cy="856964"/>
            </a:xfrm>
            <a:custGeom>
              <a:avLst/>
              <a:gdLst>
                <a:gd name="connsiteX0" fmla="*/ 299527 w 301869"/>
                <a:gd name="connsiteY0" fmla="*/ 380882 h 640204"/>
                <a:gd name="connsiteX1" fmla="*/ 299367 w 301869"/>
                <a:gd name="connsiteY1" fmla="*/ 383237 h 640204"/>
                <a:gd name="connsiteX2" fmla="*/ 296733 w 301869"/>
                <a:gd name="connsiteY2" fmla="*/ 400168 h 640204"/>
                <a:gd name="connsiteX3" fmla="*/ 296147 w 301869"/>
                <a:gd name="connsiteY3" fmla="*/ 406241 h 640204"/>
                <a:gd name="connsiteX4" fmla="*/ 295748 w 301869"/>
                <a:gd name="connsiteY4" fmla="*/ 416540 h 640204"/>
                <a:gd name="connsiteX5" fmla="*/ 295748 w 301869"/>
                <a:gd name="connsiteY5" fmla="*/ 428899 h 640204"/>
                <a:gd name="connsiteX6" fmla="*/ 301709 w 301869"/>
                <a:gd name="connsiteY6" fmla="*/ 439332 h 640204"/>
                <a:gd name="connsiteX7" fmla="*/ 301869 w 301869"/>
                <a:gd name="connsiteY7" fmla="*/ 443906 h 640204"/>
                <a:gd name="connsiteX8" fmla="*/ 299554 w 301869"/>
                <a:gd name="connsiteY8" fmla="*/ 449205 h 640204"/>
                <a:gd name="connsiteX9" fmla="*/ 288563 w 301869"/>
                <a:gd name="connsiteY9" fmla="*/ 455249 h 640204"/>
                <a:gd name="connsiteX10" fmla="*/ 274378 w 301869"/>
                <a:gd name="connsiteY10" fmla="*/ 463060 h 640204"/>
                <a:gd name="connsiteX11" fmla="*/ 262189 w 301869"/>
                <a:gd name="connsiteY11" fmla="*/ 470471 h 640204"/>
                <a:gd name="connsiteX12" fmla="*/ 248830 w 301869"/>
                <a:gd name="connsiteY12" fmla="*/ 478604 h 640204"/>
                <a:gd name="connsiteX13" fmla="*/ 244731 w 301869"/>
                <a:gd name="connsiteY13" fmla="*/ 483847 h 640204"/>
                <a:gd name="connsiteX14" fmla="*/ 238105 w 301869"/>
                <a:gd name="connsiteY14" fmla="*/ 487887 h 640204"/>
                <a:gd name="connsiteX15" fmla="*/ 232569 w 301869"/>
                <a:gd name="connsiteY15" fmla="*/ 491924 h 640204"/>
                <a:gd name="connsiteX16" fmla="*/ 231558 w 301869"/>
                <a:gd name="connsiteY16" fmla="*/ 495804 h 640204"/>
                <a:gd name="connsiteX17" fmla="*/ 227673 w 301869"/>
                <a:gd name="connsiteY17" fmla="*/ 503106 h 640204"/>
                <a:gd name="connsiteX18" fmla="*/ 222616 w 301869"/>
                <a:gd name="connsiteY18" fmla="*/ 508940 h 640204"/>
                <a:gd name="connsiteX19" fmla="*/ 209922 w 301869"/>
                <a:gd name="connsiteY19" fmla="*/ 511694 h 640204"/>
                <a:gd name="connsiteX20" fmla="*/ 207580 w 301869"/>
                <a:gd name="connsiteY20" fmla="*/ 513432 h 640204"/>
                <a:gd name="connsiteX21" fmla="*/ 201698 w 301869"/>
                <a:gd name="connsiteY21" fmla="*/ 522206 h 640204"/>
                <a:gd name="connsiteX22" fmla="*/ 198984 w 301869"/>
                <a:gd name="connsiteY22" fmla="*/ 525629 h 640204"/>
                <a:gd name="connsiteX23" fmla="*/ 195631 w 301869"/>
                <a:gd name="connsiteY23" fmla="*/ 532828 h 640204"/>
                <a:gd name="connsiteX24" fmla="*/ 199942 w 301869"/>
                <a:gd name="connsiteY24" fmla="*/ 551446 h 640204"/>
                <a:gd name="connsiteX25" fmla="*/ 205211 w 301869"/>
                <a:gd name="connsiteY25" fmla="*/ 570546 h 640204"/>
                <a:gd name="connsiteX26" fmla="*/ 206249 w 301869"/>
                <a:gd name="connsiteY26" fmla="*/ 578490 h 640204"/>
                <a:gd name="connsiteX27" fmla="*/ 206169 w 301869"/>
                <a:gd name="connsiteY27" fmla="*/ 585098 h 640204"/>
                <a:gd name="connsiteX28" fmla="*/ 203215 w 301869"/>
                <a:gd name="connsiteY28" fmla="*/ 592214 h 640204"/>
                <a:gd name="connsiteX29" fmla="*/ 196456 w 301869"/>
                <a:gd name="connsiteY29" fmla="*/ 602377 h 640204"/>
                <a:gd name="connsiteX30" fmla="*/ 191506 w 301869"/>
                <a:gd name="connsiteY30" fmla="*/ 609842 h 640204"/>
                <a:gd name="connsiteX31" fmla="*/ 182005 w 301869"/>
                <a:gd name="connsiteY31" fmla="*/ 623245 h 640204"/>
                <a:gd name="connsiteX32" fmla="*/ 179211 w 301869"/>
                <a:gd name="connsiteY32" fmla="*/ 626561 h 640204"/>
                <a:gd name="connsiteX33" fmla="*/ 172664 w 301869"/>
                <a:gd name="connsiteY33" fmla="*/ 630467 h 640204"/>
                <a:gd name="connsiteX34" fmla="*/ 160023 w 301869"/>
                <a:gd name="connsiteY34" fmla="*/ 635630 h 640204"/>
                <a:gd name="connsiteX35" fmla="*/ 151108 w 301869"/>
                <a:gd name="connsiteY35" fmla="*/ 640205 h 640204"/>
                <a:gd name="connsiteX36" fmla="*/ 146583 w 301869"/>
                <a:gd name="connsiteY36" fmla="*/ 619766 h 640204"/>
                <a:gd name="connsiteX37" fmla="*/ 142698 w 301869"/>
                <a:gd name="connsiteY37" fmla="*/ 602298 h 640204"/>
                <a:gd name="connsiteX38" fmla="*/ 139504 w 301869"/>
                <a:gd name="connsiteY38" fmla="*/ 587852 h 640204"/>
                <a:gd name="connsiteX39" fmla="*/ 133889 w 301869"/>
                <a:gd name="connsiteY39" fmla="*/ 562360 h 640204"/>
                <a:gd name="connsiteX40" fmla="*/ 129099 w 301869"/>
                <a:gd name="connsiteY40" fmla="*/ 540638 h 640204"/>
                <a:gd name="connsiteX41" fmla="*/ 124335 w 301869"/>
                <a:gd name="connsiteY41" fmla="*/ 518944 h 640204"/>
                <a:gd name="connsiteX42" fmla="*/ 119997 w 301869"/>
                <a:gd name="connsiteY42" fmla="*/ 499200 h 640204"/>
                <a:gd name="connsiteX43" fmla="*/ 115633 w 301869"/>
                <a:gd name="connsiteY43" fmla="*/ 479272 h 640204"/>
                <a:gd name="connsiteX44" fmla="*/ 113770 w 301869"/>
                <a:gd name="connsiteY44" fmla="*/ 476355 h 640204"/>
                <a:gd name="connsiteX45" fmla="*/ 100703 w 301869"/>
                <a:gd name="connsiteY45" fmla="*/ 466940 h 640204"/>
                <a:gd name="connsiteX46" fmla="*/ 88674 w 301869"/>
                <a:gd name="connsiteY46" fmla="*/ 458245 h 640204"/>
                <a:gd name="connsiteX47" fmla="*/ 76139 w 301869"/>
                <a:gd name="connsiteY47" fmla="*/ 448348 h 640204"/>
                <a:gd name="connsiteX48" fmla="*/ 62567 w 301869"/>
                <a:gd name="connsiteY48" fmla="*/ 437620 h 640204"/>
                <a:gd name="connsiteX49" fmla="*/ 60384 w 301869"/>
                <a:gd name="connsiteY49" fmla="*/ 424082 h 640204"/>
                <a:gd name="connsiteX50" fmla="*/ 53412 w 301869"/>
                <a:gd name="connsiteY50" fmla="*/ 403593 h 640204"/>
                <a:gd name="connsiteX51" fmla="*/ 46067 w 301869"/>
                <a:gd name="connsiteY51" fmla="*/ 392142 h 640204"/>
                <a:gd name="connsiteX52" fmla="*/ 43299 w 301869"/>
                <a:gd name="connsiteY52" fmla="*/ 389148 h 640204"/>
                <a:gd name="connsiteX53" fmla="*/ 28476 w 301869"/>
                <a:gd name="connsiteY53" fmla="*/ 381736 h 640204"/>
                <a:gd name="connsiteX54" fmla="*/ 19933 w 301869"/>
                <a:gd name="connsiteY54" fmla="*/ 376280 h 640204"/>
                <a:gd name="connsiteX55" fmla="*/ 17591 w 301869"/>
                <a:gd name="connsiteY55" fmla="*/ 373095 h 640204"/>
                <a:gd name="connsiteX56" fmla="*/ 15941 w 301869"/>
                <a:gd name="connsiteY56" fmla="*/ 364723 h 640204"/>
                <a:gd name="connsiteX57" fmla="*/ 9847 w 301869"/>
                <a:gd name="connsiteY57" fmla="*/ 348031 h 640204"/>
                <a:gd name="connsiteX58" fmla="*/ 2901 w 301869"/>
                <a:gd name="connsiteY58" fmla="*/ 332835 h 640204"/>
                <a:gd name="connsiteX59" fmla="*/ 346 w 301869"/>
                <a:gd name="connsiteY59" fmla="*/ 322536 h 640204"/>
                <a:gd name="connsiteX60" fmla="*/ 0 w 301869"/>
                <a:gd name="connsiteY60" fmla="*/ 309562 h 640204"/>
                <a:gd name="connsiteX61" fmla="*/ 1357 w 301869"/>
                <a:gd name="connsiteY61" fmla="*/ 300173 h 640204"/>
                <a:gd name="connsiteX62" fmla="*/ 4391 w 301869"/>
                <a:gd name="connsiteY62" fmla="*/ 296160 h 640204"/>
                <a:gd name="connsiteX63" fmla="*/ 18868 w 301869"/>
                <a:gd name="connsiteY63" fmla="*/ 284442 h 640204"/>
                <a:gd name="connsiteX64" fmla="*/ 25575 w 301869"/>
                <a:gd name="connsiteY64" fmla="*/ 270346 h 640204"/>
                <a:gd name="connsiteX65" fmla="*/ 33878 w 301869"/>
                <a:gd name="connsiteY65" fmla="*/ 265050 h 640204"/>
                <a:gd name="connsiteX66" fmla="*/ 41064 w 301869"/>
                <a:gd name="connsiteY66" fmla="*/ 261063 h 640204"/>
                <a:gd name="connsiteX67" fmla="*/ 46892 w 301869"/>
                <a:gd name="connsiteY67" fmla="*/ 256408 h 640204"/>
                <a:gd name="connsiteX68" fmla="*/ 52055 w 301869"/>
                <a:gd name="connsiteY68" fmla="*/ 248945 h 640204"/>
                <a:gd name="connsiteX69" fmla="*/ 55993 w 301869"/>
                <a:gd name="connsiteY69" fmla="*/ 240973 h 640204"/>
                <a:gd name="connsiteX70" fmla="*/ 56659 w 301869"/>
                <a:gd name="connsiteY70" fmla="*/ 232332 h 640204"/>
                <a:gd name="connsiteX71" fmla="*/ 58309 w 301869"/>
                <a:gd name="connsiteY71" fmla="*/ 218609 h 640204"/>
                <a:gd name="connsiteX72" fmla="*/ 60943 w 301869"/>
                <a:gd name="connsiteY72" fmla="*/ 209005 h 640204"/>
                <a:gd name="connsiteX73" fmla="*/ 67064 w 301869"/>
                <a:gd name="connsiteY73" fmla="*/ 198118 h 640204"/>
                <a:gd name="connsiteX74" fmla="*/ 64483 w 301869"/>
                <a:gd name="connsiteY74" fmla="*/ 189343 h 640204"/>
                <a:gd name="connsiteX75" fmla="*/ 61236 w 301869"/>
                <a:gd name="connsiteY75" fmla="*/ 179874 h 640204"/>
                <a:gd name="connsiteX76" fmla="*/ 62167 w 301869"/>
                <a:gd name="connsiteY76" fmla="*/ 163422 h 640204"/>
                <a:gd name="connsiteX77" fmla="*/ 61343 w 301869"/>
                <a:gd name="connsiteY77" fmla="*/ 156734 h 640204"/>
                <a:gd name="connsiteX78" fmla="*/ 58708 w 301869"/>
                <a:gd name="connsiteY78" fmla="*/ 150822 h 640204"/>
                <a:gd name="connsiteX79" fmla="*/ 56020 w 301869"/>
                <a:gd name="connsiteY79" fmla="*/ 143225 h 640204"/>
                <a:gd name="connsiteX80" fmla="*/ 55940 w 301869"/>
                <a:gd name="connsiteY80" fmla="*/ 136885 h 640204"/>
                <a:gd name="connsiteX81" fmla="*/ 58521 w 301869"/>
                <a:gd name="connsiteY81" fmla="*/ 120219 h 640204"/>
                <a:gd name="connsiteX82" fmla="*/ 60491 w 301869"/>
                <a:gd name="connsiteY82" fmla="*/ 107458 h 640204"/>
                <a:gd name="connsiteX83" fmla="*/ 63631 w 301869"/>
                <a:gd name="connsiteY83" fmla="*/ 90846 h 640204"/>
                <a:gd name="connsiteX84" fmla="*/ 62513 w 301869"/>
                <a:gd name="connsiteY84" fmla="*/ 86191 h 640204"/>
                <a:gd name="connsiteX85" fmla="*/ 60172 w 301869"/>
                <a:gd name="connsiteY85" fmla="*/ 82714 h 640204"/>
                <a:gd name="connsiteX86" fmla="*/ 53146 w 301869"/>
                <a:gd name="connsiteY86" fmla="*/ 79049 h 640204"/>
                <a:gd name="connsiteX87" fmla="*/ 53066 w 301869"/>
                <a:gd name="connsiteY87" fmla="*/ 76830 h 640204"/>
                <a:gd name="connsiteX88" fmla="*/ 54769 w 301869"/>
                <a:gd name="connsiteY88" fmla="*/ 74368 h 640204"/>
                <a:gd name="connsiteX89" fmla="*/ 65148 w 301869"/>
                <a:gd name="connsiteY89" fmla="*/ 66236 h 640204"/>
                <a:gd name="connsiteX90" fmla="*/ 70710 w 301869"/>
                <a:gd name="connsiteY90" fmla="*/ 54278 h 640204"/>
                <a:gd name="connsiteX91" fmla="*/ 75367 w 301869"/>
                <a:gd name="connsiteY91" fmla="*/ 51790 h 640204"/>
                <a:gd name="connsiteX92" fmla="*/ 82446 w 301869"/>
                <a:gd name="connsiteY92" fmla="*/ 47456 h 640204"/>
                <a:gd name="connsiteX93" fmla="*/ 82180 w 301869"/>
                <a:gd name="connsiteY93" fmla="*/ 42801 h 640204"/>
                <a:gd name="connsiteX94" fmla="*/ 80584 w 301869"/>
                <a:gd name="connsiteY94" fmla="*/ 37799 h 640204"/>
                <a:gd name="connsiteX95" fmla="*/ 99026 w 301869"/>
                <a:gd name="connsiteY95" fmla="*/ 32155 h 640204"/>
                <a:gd name="connsiteX96" fmla="*/ 116591 w 301869"/>
                <a:gd name="connsiteY96" fmla="*/ 17335 h 640204"/>
                <a:gd name="connsiteX97" fmla="*/ 122791 w 301869"/>
                <a:gd name="connsiteY97" fmla="*/ 13696 h 640204"/>
                <a:gd name="connsiteX98" fmla="*/ 163562 w 301869"/>
                <a:gd name="connsiteY98" fmla="*/ 0 h 640204"/>
                <a:gd name="connsiteX99" fmla="*/ 168858 w 301869"/>
                <a:gd name="connsiteY99" fmla="*/ 934 h 640204"/>
                <a:gd name="connsiteX100" fmla="*/ 174793 w 301869"/>
                <a:gd name="connsiteY100" fmla="*/ 2941 h 640204"/>
                <a:gd name="connsiteX101" fmla="*/ 173090 w 301869"/>
                <a:gd name="connsiteY101" fmla="*/ 8050 h 640204"/>
                <a:gd name="connsiteX102" fmla="*/ 170748 w 301869"/>
                <a:gd name="connsiteY102" fmla="*/ 12090 h 640204"/>
                <a:gd name="connsiteX103" fmla="*/ 174207 w 301869"/>
                <a:gd name="connsiteY103" fmla="*/ 19232 h 640204"/>
                <a:gd name="connsiteX104" fmla="*/ 179157 w 301869"/>
                <a:gd name="connsiteY104" fmla="*/ 14872 h 640204"/>
                <a:gd name="connsiteX105" fmla="*/ 177907 w 301869"/>
                <a:gd name="connsiteY105" fmla="*/ 11956 h 640204"/>
                <a:gd name="connsiteX106" fmla="*/ 177614 w 301869"/>
                <a:gd name="connsiteY106" fmla="*/ 8077 h 640204"/>
                <a:gd name="connsiteX107" fmla="*/ 185997 w 301869"/>
                <a:gd name="connsiteY107" fmla="*/ 7728 h 640204"/>
                <a:gd name="connsiteX108" fmla="*/ 193422 w 301869"/>
                <a:gd name="connsiteY108" fmla="*/ 8343 h 640204"/>
                <a:gd name="connsiteX109" fmla="*/ 201565 w 301869"/>
                <a:gd name="connsiteY109" fmla="*/ 12597 h 640204"/>
                <a:gd name="connsiteX110" fmla="*/ 201007 w 301869"/>
                <a:gd name="connsiteY110" fmla="*/ 28727 h 640204"/>
                <a:gd name="connsiteX111" fmla="*/ 211864 w 301869"/>
                <a:gd name="connsiteY111" fmla="*/ 44484 h 640204"/>
                <a:gd name="connsiteX112" fmla="*/ 208804 w 301869"/>
                <a:gd name="connsiteY112" fmla="*/ 52322 h 640204"/>
                <a:gd name="connsiteX113" fmla="*/ 217693 w 301869"/>
                <a:gd name="connsiteY113" fmla="*/ 56950 h 640204"/>
                <a:gd name="connsiteX114" fmla="*/ 225597 w 301869"/>
                <a:gd name="connsiteY114" fmla="*/ 51386 h 640204"/>
                <a:gd name="connsiteX115" fmla="*/ 229562 w 301869"/>
                <a:gd name="connsiteY115" fmla="*/ 43173 h 640204"/>
                <a:gd name="connsiteX116" fmla="*/ 244119 w 301869"/>
                <a:gd name="connsiteY116" fmla="*/ 38411 h 640204"/>
                <a:gd name="connsiteX117" fmla="*/ 257958 w 301869"/>
                <a:gd name="connsiteY117" fmla="*/ 26320 h 640204"/>
                <a:gd name="connsiteX118" fmla="*/ 265622 w 301869"/>
                <a:gd name="connsiteY118" fmla="*/ 25090 h 640204"/>
                <a:gd name="connsiteX119" fmla="*/ 267352 w 301869"/>
                <a:gd name="connsiteY119" fmla="*/ 35015 h 640204"/>
                <a:gd name="connsiteX120" fmla="*/ 271051 w 301869"/>
                <a:gd name="connsiteY120" fmla="*/ 43682 h 640204"/>
                <a:gd name="connsiteX121" fmla="*/ 265809 w 301869"/>
                <a:gd name="connsiteY121" fmla="*/ 46732 h 640204"/>
                <a:gd name="connsiteX122" fmla="*/ 259155 w 301869"/>
                <a:gd name="connsiteY122" fmla="*/ 55934 h 640204"/>
                <a:gd name="connsiteX123" fmla="*/ 246514 w 301869"/>
                <a:gd name="connsiteY123" fmla="*/ 79207 h 640204"/>
                <a:gd name="connsiteX124" fmla="*/ 234884 w 301869"/>
                <a:gd name="connsiteY124" fmla="*/ 86029 h 640204"/>
                <a:gd name="connsiteX125" fmla="*/ 226156 w 301869"/>
                <a:gd name="connsiteY125" fmla="*/ 94964 h 640204"/>
                <a:gd name="connsiteX126" fmla="*/ 223335 w 301869"/>
                <a:gd name="connsiteY126" fmla="*/ 101304 h 640204"/>
                <a:gd name="connsiteX127" fmla="*/ 222483 w 301869"/>
                <a:gd name="connsiteY127" fmla="*/ 108687 h 640204"/>
                <a:gd name="connsiteX128" fmla="*/ 224665 w 301869"/>
                <a:gd name="connsiteY128" fmla="*/ 121902 h 640204"/>
                <a:gd name="connsiteX129" fmla="*/ 231026 w 301869"/>
                <a:gd name="connsiteY129" fmla="*/ 135304 h 640204"/>
                <a:gd name="connsiteX130" fmla="*/ 238371 w 301869"/>
                <a:gd name="connsiteY130" fmla="*/ 143383 h 640204"/>
                <a:gd name="connsiteX131" fmla="*/ 245450 w 301869"/>
                <a:gd name="connsiteY131" fmla="*/ 145898 h 640204"/>
                <a:gd name="connsiteX132" fmla="*/ 261923 w 301869"/>
                <a:gd name="connsiteY132" fmla="*/ 158631 h 640204"/>
                <a:gd name="connsiteX133" fmla="*/ 261657 w 301869"/>
                <a:gd name="connsiteY133" fmla="*/ 166175 h 640204"/>
                <a:gd name="connsiteX134" fmla="*/ 263946 w 301869"/>
                <a:gd name="connsiteY134" fmla="*/ 175137 h 640204"/>
                <a:gd name="connsiteX135" fmla="*/ 264824 w 301869"/>
                <a:gd name="connsiteY135" fmla="*/ 186025 h 640204"/>
                <a:gd name="connsiteX136" fmla="*/ 270546 w 301869"/>
                <a:gd name="connsiteY136" fmla="*/ 194719 h 640204"/>
                <a:gd name="connsiteX137" fmla="*/ 258304 w 301869"/>
                <a:gd name="connsiteY137" fmla="*/ 213605 h 640204"/>
                <a:gd name="connsiteX138" fmla="*/ 251597 w 301869"/>
                <a:gd name="connsiteY138" fmla="*/ 227221 h 640204"/>
                <a:gd name="connsiteX139" fmla="*/ 238504 w 301869"/>
                <a:gd name="connsiteY139" fmla="*/ 245947 h 640204"/>
                <a:gd name="connsiteX140" fmla="*/ 226848 w 301869"/>
                <a:gd name="connsiteY140" fmla="*/ 258091 h 640204"/>
                <a:gd name="connsiteX141" fmla="*/ 201885 w 301869"/>
                <a:gd name="connsiteY141" fmla="*/ 276094 h 640204"/>
                <a:gd name="connsiteX142" fmla="*/ 195764 w 301869"/>
                <a:gd name="connsiteY142" fmla="*/ 282061 h 640204"/>
                <a:gd name="connsiteX143" fmla="*/ 191772 w 301869"/>
                <a:gd name="connsiteY143" fmla="*/ 288240 h 640204"/>
                <a:gd name="connsiteX144" fmla="*/ 189936 w 301869"/>
                <a:gd name="connsiteY144" fmla="*/ 294688 h 640204"/>
                <a:gd name="connsiteX145" fmla="*/ 190601 w 301869"/>
                <a:gd name="connsiteY145" fmla="*/ 302257 h 640204"/>
                <a:gd name="connsiteX146" fmla="*/ 198824 w 301869"/>
                <a:gd name="connsiteY146" fmla="*/ 320849 h 640204"/>
                <a:gd name="connsiteX147" fmla="*/ 209762 w 301869"/>
                <a:gd name="connsiteY147" fmla="*/ 331792 h 640204"/>
                <a:gd name="connsiteX148" fmla="*/ 220886 w 301869"/>
                <a:gd name="connsiteY148" fmla="*/ 337703 h 640204"/>
                <a:gd name="connsiteX149" fmla="*/ 240234 w 301869"/>
                <a:gd name="connsiteY149" fmla="*/ 335321 h 640204"/>
                <a:gd name="connsiteX150" fmla="*/ 239568 w 301869"/>
                <a:gd name="connsiteY150" fmla="*/ 342464 h 640204"/>
                <a:gd name="connsiteX151" fmla="*/ 240952 w 301869"/>
                <a:gd name="connsiteY151" fmla="*/ 350998 h 640204"/>
                <a:gd name="connsiteX152" fmla="*/ 248803 w 301869"/>
                <a:gd name="connsiteY152" fmla="*/ 350594 h 640204"/>
                <a:gd name="connsiteX153" fmla="*/ 254072 w 301869"/>
                <a:gd name="connsiteY153" fmla="*/ 349261 h 640204"/>
                <a:gd name="connsiteX154" fmla="*/ 258517 w 301869"/>
                <a:gd name="connsiteY154" fmla="*/ 340939 h 640204"/>
                <a:gd name="connsiteX155" fmla="*/ 267964 w 301869"/>
                <a:gd name="connsiteY155" fmla="*/ 346636 h 640204"/>
                <a:gd name="connsiteX156" fmla="*/ 272888 w 301869"/>
                <a:gd name="connsiteY156" fmla="*/ 363972 h 640204"/>
                <a:gd name="connsiteX157" fmla="*/ 280898 w 301869"/>
                <a:gd name="connsiteY157" fmla="*/ 369377 h 640204"/>
                <a:gd name="connsiteX158" fmla="*/ 281829 w 301869"/>
                <a:gd name="connsiteY158" fmla="*/ 371381 h 640204"/>
                <a:gd name="connsiteX159" fmla="*/ 279009 w 301869"/>
                <a:gd name="connsiteY159" fmla="*/ 372720 h 640204"/>
                <a:gd name="connsiteX160" fmla="*/ 276800 w 301869"/>
                <a:gd name="connsiteY160" fmla="*/ 374700 h 640204"/>
                <a:gd name="connsiteX161" fmla="*/ 279168 w 301869"/>
                <a:gd name="connsiteY161" fmla="*/ 376115 h 640204"/>
                <a:gd name="connsiteX162" fmla="*/ 286913 w 301869"/>
                <a:gd name="connsiteY162" fmla="*/ 378252 h 640204"/>
                <a:gd name="connsiteX163" fmla="*/ 291596 w 301869"/>
                <a:gd name="connsiteY163" fmla="*/ 376890 h 640204"/>
                <a:gd name="connsiteX164" fmla="*/ 299527 w 301869"/>
                <a:gd name="connsiteY164" fmla="*/ 380877 h 640204"/>
                <a:gd name="connsiteX165" fmla="*/ 282601 w 301869"/>
                <a:gd name="connsiteY165" fmla="*/ 239261 h 640204"/>
                <a:gd name="connsiteX166" fmla="*/ 271078 w 301869"/>
                <a:gd name="connsiteY166" fmla="*/ 245815 h 640204"/>
                <a:gd name="connsiteX167" fmla="*/ 273287 w 301869"/>
                <a:gd name="connsiteY167" fmla="*/ 240117 h 640204"/>
                <a:gd name="connsiteX168" fmla="*/ 280898 w 301869"/>
                <a:gd name="connsiteY168" fmla="*/ 233215 h 640204"/>
                <a:gd name="connsiteX169" fmla="*/ 282867 w 301869"/>
                <a:gd name="connsiteY169" fmla="*/ 234873 h 640204"/>
                <a:gd name="connsiteX170" fmla="*/ 282601 w 301869"/>
                <a:gd name="connsiteY170" fmla="*/ 239260 h 640204"/>
                <a:gd name="connsiteX171" fmla="*/ 258676 w 301869"/>
                <a:gd name="connsiteY171" fmla="*/ 332516 h 640204"/>
                <a:gd name="connsiteX172" fmla="*/ 256707 w 301869"/>
                <a:gd name="connsiteY172" fmla="*/ 332944 h 640204"/>
                <a:gd name="connsiteX173" fmla="*/ 253088 w 301869"/>
                <a:gd name="connsiteY173" fmla="*/ 335379 h 640204"/>
                <a:gd name="connsiteX174" fmla="*/ 251172 w 301869"/>
                <a:gd name="connsiteY174" fmla="*/ 335648 h 640204"/>
                <a:gd name="connsiteX175" fmla="*/ 245743 w 301869"/>
                <a:gd name="connsiteY175" fmla="*/ 332891 h 640204"/>
                <a:gd name="connsiteX176" fmla="*/ 243667 w 301869"/>
                <a:gd name="connsiteY176" fmla="*/ 332918 h 640204"/>
                <a:gd name="connsiteX177" fmla="*/ 241059 w 301869"/>
                <a:gd name="connsiteY177" fmla="*/ 330991 h 640204"/>
                <a:gd name="connsiteX178" fmla="*/ 241937 w 301869"/>
                <a:gd name="connsiteY178" fmla="*/ 320505 h 640204"/>
                <a:gd name="connsiteX179" fmla="*/ 242789 w 301869"/>
                <a:gd name="connsiteY179" fmla="*/ 317535 h 640204"/>
                <a:gd name="connsiteX180" fmla="*/ 255989 w 301869"/>
                <a:gd name="connsiteY180" fmla="*/ 317134 h 640204"/>
                <a:gd name="connsiteX181" fmla="*/ 263147 w 301869"/>
                <a:gd name="connsiteY181" fmla="*/ 323419 h 640204"/>
                <a:gd name="connsiteX182" fmla="*/ 264318 w 301869"/>
                <a:gd name="connsiteY182" fmla="*/ 325077 h 640204"/>
                <a:gd name="connsiteX183" fmla="*/ 264611 w 301869"/>
                <a:gd name="connsiteY183" fmla="*/ 326868 h 640204"/>
                <a:gd name="connsiteX184" fmla="*/ 261284 w 301869"/>
                <a:gd name="connsiteY184" fmla="*/ 330373 h 640204"/>
                <a:gd name="connsiteX185" fmla="*/ 258676 w 301869"/>
                <a:gd name="connsiteY185" fmla="*/ 332513 h 64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301869" h="640204">
                  <a:moveTo>
                    <a:pt x="299527" y="380882"/>
                  </a:moveTo>
                  <a:lnTo>
                    <a:pt x="299367" y="383237"/>
                  </a:lnTo>
                  <a:lnTo>
                    <a:pt x="296733" y="400168"/>
                  </a:lnTo>
                  <a:lnTo>
                    <a:pt x="296147" y="406241"/>
                  </a:lnTo>
                  <a:lnTo>
                    <a:pt x="295748" y="416540"/>
                  </a:lnTo>
                  <a:lnTo>
                    <a:pt x="295748" y="428899"/>
                  </a:lnTo>
                  <a:lnTo>
                    <a:pt x="301709" y="439332"/>
                  </a:lnTo>
                  <a:lnTo>
                    <a:pt x="301869" y="443906"/>
                  </a:lnTo>
                  <a:lnTo>
                    <a:pt x="299554" y="449205"/>
                  </a:lnTo>
                  <a:lnTo>
                    <a:pt x="288563" y="455249"/>
                  </a:lnTo>
                  <a:lnTo>
                    <a:pt x="274378" y="463060"/>
                  </a:lnTo>
                  <a:lnTo>
                    <a:pt x="262189" y="470471"/>
                  </a:lnTo>
                  <a:lnTo>
                    <a:pt x="248830" y="478604"/>
                  </a:lnTo>
                  <a:lnTo>
                    <a:pt x="244731" y="483847"/>
                  </a:lnTo>
                  <a:lnTo>
                    <a:pt x="238105" y="487887"/>
                  </a:lnTo>
                  <a:lnTo>
                    <a:pt x="232569" y="491924"/>
                  </a:lnTo>
                  <a:lnTo>
                    <a:pt x="231558" y="495804"/>
                  </a:lnTo>
                  <a:lnTo>
                    <a:pt x="227673" y="503106"/>
                  </a:lnTo>
                  <a:lnTo>
                    <a:pt x="222616" y="508940"/>
                  </a:lnTo>
                  <a:lnTo>
                    <a:pt x="209922" y="511694"/>
                  </a:lnTo>
                  <a:lnTo>
                    <a:pt x="207580" y="513432"/>
                  </a:lnTo>
                  <a:lnTo>
                    <a:pt x="201698" y="522206"/>
                  </a:lnTo>
                  <a:lnTo>
                    <a:pt x="198984" y="525629"/>
                  </a:lnTo>
                  <a:lnTo>
                    <a:pt x="195631" y="532828"/>
                  </a:lnTo>
                  <a:lnTo>
                    <a:pt x="199942" y="551446"/>
                  </a:lnTo>
                  <a:lnTo>
                    <a:pt x="205211" y="570546"/>
                  </a:lnTo>
                  <a:lnTo>
                    <a:pt x="206249" y="578490"/>
                  </a:lnTo>
                  <a:lnTo>
                    <a:pt x="206169" y="585098"/>
                  </a:lnTo>
                  <a:lnTo>
                    <a:pt x="203215" y="592214"/>
                  </a:lnTo>
                  <a:lnTo>
                    <a:pt x="196456" y="602377"/>
                  </a:lnTo>
                  <a:lnTo>
                    <a:pt x="191506" y="609842"/>
                  </a:lnTo>
                  <a:lnTo>
                    <a:pt x="182005" y="623245"/>
                  </a:lnTo>
                  <a:lnTo>
                    <a:pt x="179211" y="626561"/>
                  </a:lnTo>
                  <a:lnTo>
                    <a:pt x="172664" y="630467"/>
                  </a:lnTo>
                  <a:lnTo>
                    <a:pt x="160023" y="635630"/>
                  </a:lnTo>
                  <a:lnTo>
                    <a:pt x="151108" y="640205"/>
                  </a:lnTo>
                  <a:lnTo>
                    <a:pt x="146583" y="619766"/>
                  </a:lnTo>
                  <a:lnTo>
                    <a:pt x="142698" y="602298"/>
                  </a:lnTo>
                  <a:lnTo>
                    <a:pt x="139504" y="587852"/>
                  </a:lnTo>
                  <a:lnTo>
                    <a:pt x="133889" y="562360"/>
                  </a:lnTo>
                  <a:lnTo>
                    <a:pt x="129099" y="540638"/>
                  </a:lnTo>
                  <a:lnTo>
                    <a:pt x="124335" y="518944"/>
                  </a:lnTo>
                  <a:lnTo>
                    <a:pt x="119997" y="499200"/>
                  </a:lnTo>
                  <a:lnTo>
                    <a:pt x="115633" y="479272"/>
                  </a:lnTo>
                  <a:lnTo>
                    <a:pt x="113770" y="476355"/>
                  </a:lnTo>
                  <a:lnTo>
                    <a:pt x="100703" y="466940"/>
                  </a:lnTo>
                  <a:lnTo>
                    <a:pt x="88674" y="458245"/>
                  </a:lnTo>
                  <a:lnTo>
                    <a:pt x="76139" y="448348"/>
                  </a:lnTo>
                  <a:lnTo>
                    <a:pt x="62567" y="437620"/>
                  </a:lnTo>
                  <a:lnTo>
                    <a:pt x="60384" y="424082"/>
                  </a:lnTo>
                  <a:lnTo>
                    <a:pt x="53412" y="403593"/>
                  </a:lnTo>
                  <a:lnTo>
                    <a:pt x="46067" y="392142"/>
                  </a:lnTo>
                  <a:lnTo>
                    <a:pt x="43299" y="389148"/>
                  </a:lnTo>
                  <a:lnTo>
                    <a:pt x="28476" y="381736"/>
                  </a:lnTo>
                  <a:lnTo>
                    <a:pt x="19933" y="376280"/>
                  </a:lnTo>
                  <a:lnTo>
                    <a:pt x="17591" y="373095"/>
                  </a:lnTo>
                  <a:lnTo>
                    <a:pt x="15941" y="364723"/>
                  </a:lnTo>
                  <a:lnTo>
                    <a:pt x="9847" y="348031"/>
                  </a:lnTo>
                  <a:lnTo>
                    <a:pt x="2901" y="332835"/>
                  </a:lnTo>
                  <a:lnTo>
                    <a:pt x="346" y="322536"/>
                  </a:lnTo>
                  <a:lnTo>
                    <a:pt x="0" y="309562"/>
                  </a:lnTo>
                  <a:lnTo>
                    <a:pt x="1357" y="300173"/>
                  </a:lnTo>
                  <a:lnTo>
                    <a:pt x="4391" y="296160"/>
                  </a:lnTo>
                  <a:lnTo>
                    <a:pt x="18868" y="284442"/>
                  </a:lnTo>
                  <a:lnTo>
                    <a:pt x="25575" y="270346"/>
                  </a:lnTo>
                  <a:lnTo>
                    <a:pt x="33878" y="265050"/>
                  </a:lnTo>
                  <a:lnTo>
                    <a:pt x="41064" y="261063"/>
                  </a:lnTo>
                  <a:lnTo>
                    <a:pt x="46892" y="256408"/>
                  </a:lnTo>
                  <a:lnTo>
                    <a:pt x="52055" y="248945"/>
                  </a:lnTo>
                  <a:lnTo>
                    <a:pt x="55993" y="240973"/>
                  </a:lnTo>
                  <a:lnTo>
                    <a:pt x="56659" y="232332"/>
                  </a:lnTo>
                  <a:lnTo>
                    <a:pt x="58309" y="218609"/>
                  </a:lnTo>
                  <a:lnTo>
                    <a:pt x="60943" y="209005"/>
                  </a:lnTo>
                  <a:lnTo>
                    <a:pt x="67064" y="198118"/>
                  </a:lnTo>
                  <a:lnTo>
                    <a:pt x="64483" y="189343"/>
                  </a:lnTo>
                  <a:lnTo>
                    <a:pt x="61236" y="179874"/>
                  </a:lnTo>
                  <a:lnTo>
                    <a:pt x="62167" y="163422"/>
                  </a:lnTo>
                  <a:lnTo>
                    <a:pt x="61343" y="156734"/>
                  </a:lnTo>
                  <a:lnTo>
                    <a:pt x="58708" y="150822"/>
                  </a:lnTo>
                  <a:lnTo>
                    <a:pt x="56020" y="143225"/>
                  </a:lnTo>
                  <a:lnTo>
                    <a:pt x="55940" y="136885"/>
                  </a:lnTo>
                  <a:lnTo>
                    <a:pt x="58521" y="120219"/>
                  </a:lnTo>
                  <a:lnTo>
                    <a:pt x="60491" y="107458"/>
                  </a:lnTo>
                  <a:lnTo>
                    <a:pt x="63631" y="90846"/>
                  </a:lnTo>
                  <a:lnTo>
                    <a:pt x="62513" y="86191"/>
                  </a:lnTo>
                  <a:lnTo>
                    <a:pt x="60172" y="82714"/>
                  </a:lnTo>
                  <a:lnTo>
                    <a:pt x="53146" y="79049"/>
                  </a:lnTo>
                  <a:lnTo>
                    <a:pt x="53066" y="76830"/>
                  </a:lnTo>
                  <a:lnTo>
                    <a:pt x="54769" y="74368"/>
                  </a:lnTo>
                  <a:lnTo>
                    <a:pt x="65148" y="66236"/>
                  </a:lnTo>
                  <a:lnTo>
                    <a:pt x="70710" y="54278"/>
                  </a:lnTo>
                  <a:lnTo>
                    <a:pt x="75367" y="51790"/>
                  </a:lnTo>
                  <a:lnTo>
                    <a:pt x="82446" y="47456"/>
                  </a:lnTo>
                  <a:lnTo>
                    <a:pt x="82180" y="42801"/>
                  </a:lnTo>
                  <a:lnTo>
                    <a:pt x="80584" y="37799"/>
                  </a:lnTo>
                  <a:lnTo>
                    <a:pt x="99026" y="32155"/>
                  </a:lnTo>
                  <a:lnTo>
                    <a:pt x="116591" y="17335"/>
                  </a:lnTo>
                  <a:lnTo>
                    <a:pt x="122791" y="13696"/>
                  </a:lnTo>
                  <a:lnTo>
                    <a:pt x="163562" y="0"/>
                  </a:lnTo>
                  <a:lnTo>
                    <a:pt x="168858" y="934"/>
                  </a:lnTo>
                  <a:lnTo>
                    <a:pt x="174793" y="2941"/>
                  </a:lnTo>
                  <a:lnTo>
                    <a:pt x="173090" y="8050"/>
                  </a:lnTo>
                  <a:lnTo>
                    <a:pt x="170748" y="12090"/>
                  </a:lnTo>
                  <a:lnTo>
                    <a:pt x="174207" y="19232"/>
                  </a:lnTo>
                  <a:lnTo>
                    <a:pt x="179157" y="14872"/>
                  </a:lnTo>
                  <a:lnTo>
                    <a:pt x="177907" y="11956"/>
                  </a:lnTo>
                  <a:lnTo>
                    <a:pt x="177614" y="8077"/>
                  </a:lnTo>
                  <a:lnTo>
                    <a:pt x="185997" y="7728"/>
                  </a:lnTo>
                  <a:lnTo>
                    <a:pt x="193422" y="8343"/>
                  </a:lnTo>
                  <a:lnTo>
                    <a:pt x="201565" y="12597"/>
                  </a:lnTo>
                  <a:lnTo>
                    <a:pt x="201007" y="28727"/>
                  </a:lnTo>
                  <a:lnTo>
                    <a:pt x="211864" y="44484"/>
                  </a:lnTo>
                  <a:lnTo>
                    <a:pt x="208804" y="52322"/>
                  </a:lnTo>
                  <a:lnTo>
                    <a:pt x="217693" y="56950"/>
                  </a:lnTo>
                  <a:lnTo>
                    <a:pt x="225597" y="51386"/>
                  </a:lnTo>
                  <a:lnTo>
                    <a:pt x="229562" y="43173"/>
                  </a:lnTo>
                  <a:lnTo>
                    <a:pt x="244119" y="38411"/>
                  </a:lnTo>
                  <a:lnTo>
                    <a:pt x="257958" y="26320"/>
                  </a:lnTo>
                  <a:lnTo>
                    <a:pt x="265622" y="25090"/>
                  </a:lnTo>
                  <a:lnTo>
                    <a:pt x="267352" y="35015"/>
                  </a:lnTo>
                  <a:lnTo>
                    <a:pt x="271051" y="43682"/>
                  </a:lnTo>
                  <a:lnTo>
                    <a:pt x="265809" y="46732"/>
                  </a:lnTo>
                  <a:lnTo>
                    <a:pt x="259155" y="55934"/>
                  </a:lnTo>
                  <a:lnTo>
                    <a:pt x="246514" y="79207"/>
                  </a:lnTo>
                  <a:lnTo>
                    <a:pt x="234884" y="86029"/>
                  </a:lnTo>
                  <a:lnTo>
                    <a:pt x="226156" y="94964"/>
                  </a:lnTo>
                  <a:lnTo>
                    <a:pt x="223335" y="101304"/>
                  </a:lnTo>
                  <a:lnTo>
                    <a:pt x="222483" y="108687"/>
                  </a:lnTo>
                  <a:lnTo>
                    <a:pt x="224665" y="121902"/>
                  </a:lnTo>
                  <a:lnTo>
                    <a:pt x="231026" y="135304"/>
                  </a:lnTo>
                  <a:lnTo>
                    <a:pt x="238371" y="143383"/>
                  </a:lnTo>
                  <a:lnTo>
                    <a:pt x="245450" y="145898"/>
                  </a:lnTo>
                  <a:lnTo>
                    <a:pt x="261923" y="158631"/>
                  </a:lnTo>
                  <a:lnTo>
                    <a:pt x="261657" y="166175"/>
                  </a:lnTo>
                  <a:lnTo>
                    <a:pt x="263946" y="175137"/>
                  </a:lnTo>
                  <a:lnTo>
                    <a:pt x="264824" y="186025"/>
                  </a:lnTo>
                  <a:lnTo>
                    <a:pt x="270546" y="194719"/>
                  </a:lnTo>
                  <a:lnTo>
                    <a:pt x="258304" y="213605"/>
                  </a:lnTo>
                  <a:lnTo>
                    <a:pt x="251597" y="227221"/>
                  </a:lnTo>
                  <a:lnTo>
                    <a:pt x="238504" y="245947"/>
                  </a:lnTo>
                  <a:lnTo>
                    <a:pt x="226848" y="258091"/>
                  </a:lnTo>
                  <a:lnTo>
                    <a:pt x="201885" y="276094"/>
                  </a:lnTo>
                  <a:lnTo>
                    <a:pt x="195764" y="282061"/>
                  </a:lnTo>
                  <a:lnTo>
                    <a:pt x="191772" y="288240"/>
                  </a:lnTo>
                  <a:lnTo>
                    <a:pt x="189936" y="294688"/>
                  </a:lnTo>
                  <a:lnTo>
                    <a:pt x="190601" y="302257"/>
                  </a:lnTo>
                  <a:lnTo>
                    <a:pt x="198824" y="320849"/>
                  </a:lnTo>
                  <a:lnTo>
                    <a:pt x="209762" y="331792"/>
                  </a:lnTo>
                  <a:lnTo>
                    <a:pt x="220886" y="337703"/>
                  </a:lnTo>
                  <a:lnTo>
                    <a:pt x="240234" y="335321"/>
                  </a:lnTo>
                  <a:lnTo>
                    <a:pt x="239568" y="342464"/>
                  </a:lnTo>
                  <a:lnTo>
                    <a:pt x="240952" y="350998"/>
                  </a:lnTo>
                  <a:lnTo>
                    <a:pt x="248803" y="350594"/>
                  </a:lnTo>
                  <a:lnTo>
                    <a:pt x="254072" y="349261"/>
                  </a:lnTo>
                  <a:lnTo>
                    <a:pt x="258517" y="340939"/>
                  </a:lnTo>
                  <a:lnTo>
                    <a:pt x="267964" y="346636"/>
                  </a:lnTo>
                  <a:lnTo>
                    <a:pt x="272888" y="363972"/>
                  </a:lnTo>
                  <a:lnTo>
                    <a:pt x="280898" y="369377"/>
                  </a:lnTo>
                  <a:lnTo>
                    <a:pt x="281829" y="371381"/>
                  </a:lnTo>
                  <a:lnTo>
                    <a:pt x="279009" y="372720"/>
                  </a:lnTo>
                  <a:lnTo>
                    <a:pt x="276800" y="374700"/>
                  </a:lnTo>
                  <a:lnTo>
                    <a:pt x="279168" y="376115"/>
                  </a:lnTo>
                  <a:lnTo>
                    <a:pt x="286913" y="378252"/>
                  </a:lnTo>
                  <a:lnTo>
                    <a:pt x="291596" y="376890"/>
                  </a:lnTo>
                  <a:lnTo>
                    <a:pt x="299527" y="380877"/>
                  </a:lnTo>
                  <a:close/>
                  <a:moveTo>
                    <a:pt x="282601" y="239261"/>
                  </a:moveTo>
                  <a:lnTo>
                    <a:pt x="271078" y="245815"/>
                  </a:lnTo>
                  <a:lnTo>
                    <a:pt x="273287" y="240117"/>
                  </a:lnTo>
                  <a:lnTo>
                    <a:pt x="280898" y="233215"/>
                  </a:lnTo>
                  <a:lnTo>
                    <a:pt x="282867" y="234873"/>
                  </a:lnTo>
                  <a:lnTo>
                    <a:pt x="282601" y="239260"/>
                  </a:lnTo>
                  <a:close/>
                  <a:moveTo>
                    <a:pt x="258676" y="332516"/>
                  </a:moveTo>
                  <a:lnTo>
                    <a:pt x="256707" y="332944"/>
                  </a:lnTo>
                  <a:lnTo>
                    <a:pt x="253088" y="335379"/>
                  </a:lnTo>
                  <a:lnTo>
                    <a:pt x="251172" y="335648"/>
                  </a:lnTo>
                  <a:lnTo>
                    <a:pt x="245743" y="332891"/>
                  </a:lnTo>
                  <a:lnTo>
                    <a:pt x="243667" y="332918"/>
                  </a:lnTo>
                  <a:lnTo>
                    <a:pt x="241059" y="330991"/>
                  </a:lnTo>
                  <a:lnTo>
                    <a:pt x="241937" y="320505"/>
                  </a:lnTo>
                  <a:lnTo>
                    <a:pt x="242789" y="317535"/>
                  </a:lnTo>
                  <a:lnTo>
                    <a:pt x="255989" y="317134"/>
                  </a:lnTo>
                  <a:lnTo>
                    <a:pt x="263147" y="323419"/>
                  </a:lnTo>
                  <a:lnTo>
                    <a:pt x="264318" y="325077"/>
                  </a:lnTo>
                  <a:lnTo>
                    <a:pt x="264611" y="326868"/>
                  </a:lnTo>
                  <a:lnTo>
                    <a:pt x="261284" y="330373"/>
                  </a:lnTo>
                  <a:lnTo>
                    <a:pt x="258676" y="332513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F747CD-19ED-66EF-18A3-6D18E1E815D2}"/>
                </a:ext>
              </a:extLst>
            </p:cNvPr>
            <p:cNvGrpSpPr/>
            <p:nvPr/>
          </p:nvGrpSpPr>
          <p:grpSpPr>
            <a:xfrm>
              <a:off x="8877417" y="2665755"/>
              <a:ext cx="412206" cy="410381"/>
              <a:chOff x="8858441" y="2681497"/>
              <a:chExt cx="451773" cy="417869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1DE8331F-B92F-40EE-5793-71C78E2AF775}"/>
                  </a:ext>
                </a:extLst>
              </p:cNvPr>
              <p:cNvSpPr/>
              <p:nvPr/>
            </p:nvSpPr>
            <p:spPr>
              <a:xfrm rot="21318980">
                <a:off x="9216332" y="2751718"/>
                <a:ext cx="55809" cy="22303"/>
              </a:xfrm>
              <a:custGeom>
                <a:avLst/>
                <a:gdLst>
                  <a:gd name="connsiteX0" fmla="*/ 0 w 55809"/>
                  <a:gd name="connsiteY0" fmla="*/ 9402 h 22303"/>
                  <a:gd name="connsiteX1" fmla="*/ 1270 w 55809"/>
                  <a:gd name="connsiteY1" fmla="*/ 7679 h 22303"/>
                  <a:gd name="connsiteX2" fmla="*/ 1981 w 55809"/>
                  <a:gd name="connsiteY2" fmla="*/ 6238 h 22303"/>
                  <a:gd name="connsiteX3" fmla="*/ 2249 w 55809"/>
                  <a:gd name="connsiteY3" fmla="*/ 6428 h 22303"/>
                  <a:gd name="connsiteX4" fmla="*/ 2303 w 55809"/>
                  <a:gd name="connsiteY4" fmla="*/ 6775 h 22303"/>
                  <a:gd name="connsiteX5" fmla="*/ 2808 w 55809"/>
                  <a:gd name="connsiteY5" fmla="*/ 6303 h 22303"/>
                  <a:gd name="connsiteX6" fmla="*/ 3312 w 55809"/>
                  <a:gd name="connsiteY6" fmla="*/ 6395 h 22303"/>
                  <a:gd name="connsiteX7" fmla="*/ 3391 w 55809"/>
                  <a:gd name="connsiteY7" fmla="*/ 6926 h 22303"/>
                  <a:gd name="connsiteX8" fmla="*/ 3124 w 55809"/>
                  <a:gd name="connsiteY8" fmla="*/ 7994 h 22303"/>
                  <a:gd name="connsiteX9" fmla="*/ 3100 w 55809"/>
                  <a:gd name="connsiteY9" fmla="*/ 9153 h 22303"/>
                  <a:gd name="connsiteX10" fmla="*/ 3233 w 55809"/>
                  <a:gd name="connsiteY10" fmla="*/ 9311 h 22303"/>
                  <a:gd name="connsiteX11" fmla="*/ 3944 w 55809"/>
                  <a:gd name="connsiteY11" fmla="*/ 9402 h 22303"/>
                  <a:gd name="connsiteX12" fmla="*/ 4048 w 55809"/>
                  <a:gd name="connsiteY12" fmla="*/ 9278 h 22303"/>
                  <a:gd name="connsiteX13" fmla="*/ 3969 w 55809"/>
                  <a:gd name="connsiteY13" fmla="*/ 9088 h 22303"/>
                  <a:gd name="connsiteX14" fmla="*/ 3416 w 55809"/>
                  <a:gd name="connsiteY14" fmla="*/ 9088 h 22303"/>
                  <a:gd name="connsiteX15" fmla="*/ 3391 w 55809"/>
                  <a:gd name="connsiteY15" fmla="*/ 8492 h 22303"/>
                  <a:gd name="connsiteX16" fmla="*/ 3762 w 55809"/>
                  <a:gd name="connsiteY16" fmla="*/ 8144 h 22303"/>
                  <a:gd name="connsiteX17" fmla="*/ 3683 w 55809"/>
                  <a:gd name="connsiteY17" fmla="*/ 7987 h 22303"/>
                  <a:gd name="connsiteX18" fmla="*/ 3416 w 55809"/>
                  <a:gd name="connsiteY18" fmla="*/ 7954 h 22303"/>
                  <a:gd name="connsiteX19" fmla="*/ 3361 w 55809"/>
                  <a:gd name="connsiteY19" fmla="*/ 7391 h 22303"/>
                  <a:gd name="connsiteX20" fmla="*/ 3677 w 55809"/>
                  <a:gd name="connsiteY20" fmla="*/ 7299 h 22303"/>
                  <a:gd name="connsiteX21" fmla="*/ 3914 w 55809"/>
                  <a:gd name="connsiteY21" fmla="*/ 7830 h 22303"/>
                  <a:gd name="connsiteX22" fmla="*/ 4072 w 55809"/>
                  <a:gd name="connsiteY22" fmla="*/ 7705 h 22303"/>
                  <a:gd name="connsiteX23" fmla="*/ 4017 w 55809"/>
                  <a:gd name="connsiteY23" fmla="*/ 7266 h 22303"/>
                  <a:gd name="connsiteX24" fmla="*/ 3543 w 55809"/>
                  <a:gd name="connsiteY24" fmla="*/ 6637 h 22303"/>
                  <a:gd name="connsiteX25" fmla="*/ 4443 w 55809"/>
                  <a:gd name="connsiteY25" fmla="*/ 6008 h 22303"/>
                  <a:gd name="connsiteX26" fmla="*/ 5476 w 55809"/>
                  <a:gd name="connsiteY26" fmla="*/ 6637 h 22303"/>
                  <a:gd name="connsiteX27" fmla="*/ 5713 w 55809"/>
                  <a:gd name="connsiteY27" fmla="*/ 6572 h 22303"/>
                  <a:gd name="connsiteX28" fmla="*/ 6138 w 55809"/>
                  <a:gd name="connsiteY28" fmla="*/ 6729 h 22303"/>
                  <a:gd name="connsiteX29" fmla="*/ 6400 w 55809"/>
                  <a:gd name="connsiteY29" fmla="*/ 6447 h 22303"/>
                  <a:gd name="connsiteX30" fmla="*/ 6375 w 55809"/>
                  <a:gd name="connsiteY30" fmla="*/ 6323 h 22303"/>
                  <a:gd name="connsiteX31" fmla="*/ 5944 w 55809"/>
                  <a:gd name="connsiteY31" fmla="*/ 6323 h 22303"/>
                  <a:gd name="connsiteX32" fmla="*/ 5786 w 55809"/>
                  <a:gd name="connsiteY32" fmla="*/ 6133 h 22303"/>
                  <a:gd name="connsiteX33" fmla="*/ 5336 w 55809"/>
                  <a:gd name="connsiteY33" fmla="*/ 6225 h 22303"/>
                  <a:gd name="connsiteX34" fmla="*/ 4832 w 55809"/>
                  <a:gd name="connsiteY34" fmla="*/ 6002 h 22303"/>
                  <a:gd name="connsiteX35" fmla="*/ 4807 w 55809"/>
                  <a:gd name="connsiteY35" fmla="*/ 5497 h 22303"/>
                  <a:gd name="connsiteX36" fmla="*/ 5233 w 55809"/>
                  <a:gd name="connsiteY36" fmla="*/ 5091 h 22303"/>
                  <a:gd name="connsiteX37" fmla="*/ 4886 w 55809"/>
                  <a:gd name="connsiteY37" fmla="*/ 4809 h 22303"/>
                  <a:gd name="connsiteX38" fmla="*/ 4649 w 55809"/>
                  <a:gd name="connsiteY38" fmla="*/ 5189 h 22303"/>
                  <a:gd name="connsiteX39" fmla="*/ 4595 w 55809"/>
                  <a:gd name="connsiteY39" fmla="*/ 5720 h 22303"/>
                  <a:gd name="connsiteX40" fmla="*/ 3537 w 55809"/>
                  <a:gd name="connsiteY40" fmla="*/ 6192 h 22303"/>
                  <a:gd name="connsiteX41" fmla="*/ 2954 w 55809"/>
                  <a:gd name="connsiteY41" fmla="*/ 6100 h 22303"/>
                  <a:gd name="connsiteX42" fmla="*/ 2796 w 55809"/>
                  <a:gd name="connsiteY42" fmla="*/ 5786 h 22303"/>
                  <a:gd name="connsiteX43" fmla="*/ 4145 w 55809"/>
                  <a:gd name="connsiteY43" fmla="*/ 4030 h 22303"/>
                  <a:gd name="connsiteX44" fmla="*/ 4145 w 55809"/>
                  <a:gd name="connsiteY44" fmla="*/ 3682 h 22303"/>
                  <a:gd name="connsiteX45" fmla="*/ 4570 w 55809"/>
                  <a:gd name="connsiteY45" fmla="*/ 3525 h 22303"/>
                  <a:gd name="connsiteX46" fmla="*/ 5628 w 55809"/>
                  <a:gd name="connsiteY46" fmla="*/ 1671 h 22303"/>
                  <a:gd name="connsiteX47" fmla="*/ 5154 w 55809"/>
                  <a:gd name="connsiteY47" fmla="*/ 1166 h 22303"/>
                  <a:gd name="connsiteX48" fmla="*/ 5336 w 55809"/>
                  <a:gd name="connsiteY48" fmla="*/ 164 h 22303"/>
                  <a:gd name="connsiteX49" fmla="*/ 5233 w 55809"/>
                  <a:gd name="connsiteY49" fmla="*/ 1075 h 22303"/>
                  <a:gd name="connsiteX50" fmla="*/ 5312 w 55809"/>
                  <a:gd name="connsiteY50" fmla="*/ 1166 h 22303"/>
                  <a:gd name="connsiteX51" fmla="*/ 5603 w 55809"/>
                  <a:gd name="connsiteY51" fmla="*/ 1075 h 22303"/>
                  <a:gd name="connsiteX52" fmla="*/ 5579 w 55809"/>
                  <a:gd name="connsiteY52" fmla="*/ 1324 h 22303"/>
                  <a:gd name="connsiteX53" fmla="*/ 5792 w 55809"/>
                  <a:gd name="connsiteY53" fmla="*/ 1448 h 22303"/>
                  <a:gd name="connsiteX54" fmla="*/ 6084 w 55809"/>
                  <a:gd name="connsiteY54" fmla="*/ 852 h 22303"/>
                  <a:gd name="connsiteX55" fmla="*/ 5579 w 55809"/>
                  <a:gd name="connsiteY55" fmla="*/ 472 h 22303"/>
                  <a:gd name="connsiteX56" fmla="*/ 5761 w 55809"/>
                  <a:gd name="connsiteY56" fmla="*/ 282 h 22303"/>
                  <a:gd name="connsiteX57" fmla="*/ 6266 w 55809"/>
                  <a:gd name="connsiteY57" fmla="*/ 439 h 22303"/>
                  <a:gd name="connsiteX58" fmla="*/ 6582 w 55809"/>
                  <a:gd name="connsiteY58" fmla="*/ 0 h 22303"/>
                  <a:gd name="connsiteX59" fmla="*/ 6740 w 55809"/>
                  <a:gd name="connsiteY59" fmla="*/ 505 h 22303"/>
                  <a:gd name="connsiteX60" fmla="*/ 6503 w 55809"/>
                  <a:gd name="connsiteY60" fmla="*/ 570 h 22303"/>
                  <a:gd name="connsiteX61" fmla="*/ 6527 w 55809"/>
                  <a:gd name="connsiteY61" fmla="*/ 950 h 22303"/>
                  <a:gd name="connsiteX62" fmla="*/ 6819 w 55809"/>
                  <a:gd name="connsiteY62" fmla="*/ 1140 h 22303"/>
                  <a:gd name="connsiteX63" fmla="*/ 7323 w 55809"/>
                  <a:gd name="connsiteY63" fmla="*/ 2693 h 22303"/>
                  <a:gd name="connsiteX64" fmla="*/ 7889 w 55809"/>
                  <a:gd name="connsiteY64" fmla="*/ 3289 h 22303"/>
                  <a:gd name="connsiteX65" fmla="*/ 8521 w 55809"/>
                  <a:gd name="connsiteY65" fmla="*/ 3289 h 22303"/>
                  <a:gd name="connsiteX66" fmla="*/ 8995 w 55809"/>
                  <a:gd name="connsiteY66" fmla="*/ 3040 h 22303"/>
                  <a:gd name="connsiteX67" fmla="*/ 9469 w 55809"/>
                  <a:gd name="connsiteY67" fmla="*/ 3106 h 22303"/>
                  <a:gd name="connsiteX68" fmla="*/ 10022 w 55809"/>
                  <a:gd name="connsiteY68" fmla="*/ 3486 h 22303"/>
                  <a:gd name="connsiteX69" fmla="*/ 12058 w 55809"/>
                  <a:gd name="connsiteY69" fmla="*/ 5465 h 22303"/>
                  <a:gd name="connsiteX70" fmla="*/ 12957 w 55809"/>
                  <a:gd name="connsiteY70" fmla="*/ 5655 h 22303"/>
                  <a:gd name="connsiteX71" fmla="*/ 17211 w 55809"/>
                  <a:gd name="connsiteY71" fmla="*/ 5497 h 22303"/>
                  <a:gd name="connsiteX72" fmla="*/ 17953 w 55809"/>
                  <a:gd name="connsiteY72" fmla="*/ 5687 h 22303"/>
                  <a:gd name="connsiteX73" fmla="*/ 20043 w 55809"/>
                  <a:gd name="connsiteY73" fmla="*/ 6657 h 22303"/>
                  <a:gd name="connsiteX74" fmla="*/ 20147 w 55809"/>
                  <a:gd name="connsiteY74" fmla="*/ 6939 h 22303"/>
                  <a:gd name="connsiteX75" fmla="*/ 19806 w 55809"/>
                  <a:gd name="connsiteY75" fmla="*/ 8380 h 22303"/>
                  <a:gd name="connsiteX76" fmla="*/ 18828 w 55809"/>
                  <a:gd name="connsiteY76" fmla="*/ 11270 h 22303"/>
                  <a:gd name="connsiteX77" fmla="*/ 17874 w 55809"/>
                  <a:gd name="connsiteY77" fmla="*/ 13117 h 22303"/>
                  <a:gd name="connsiteX78" fmla="*/ 17424 w 55809"/>
                  <a:gd name="connsiteY78" fmla="*/ 13648 h 22303"/>
                  <a:gd name="connsiteX79" fmla="*/ 16871 w 55809"/>
                  <a:gd name="connsiteY79" fmla="*/ 13714 h 22303"/>
                  <a:gd name="connsiteX80" fmla="*/ 15868 w 55809"/>
                  <a:gd name="connsiteY80" fmla="*/ 13366 h 22303"/>
                  <a:gd name="connsiteX81" fmla="*/ 14969 w 55809"/>
                  <a:gd name="connsiteY81" fmla="*/ 13275 h 22303"/>
                  <a:gd name="connsiteX82" fmla="*/ 13674 w 55809"/>
                  <a:gd name="connsiteY82" fmla="*/ 13340 h 22303"/>
                  <a:gd name="connsiteX83" fmla="*/ 10952 w 55809"/>
                  <a:gd name="connsiteY83" fmla="*/ 13091 h 22303"/>
                  <a:gd name="connsiteX84" fmla="*/ 8363 w 55809"/>
                  <a:gd name="connsiteY84" fmla="*/ 13157 h 22303"/>
                  <a:gd name="connsiteX85" fmla="*/ 8363 w 55809"/>
                  <a:gd name="connsiteY85" fmla="*/ 13157 h 22303"/>
                  <a:gd name="connsiteX86" fmla="*/ 7779 w 55809"/>
                  <a:gd name="connsiteY86" fmla="*/ 13000 h 22303"/>
                  <a:gd name="connsiteX87" fmla="*/ 7779 w 55809"/>
                  <a:gd name="connsiteY87" fmla="*/ 13000 h 22303"/>
                  <a:gd name="connsiteX88" fmla="*/ 7038 w 55809"/>
                  <a:gd name="connsiteY88" fmla="*/ 12626 h 22303"/>
                  <a:gd name="connsiteX89" fmla="*/ 5214 w 55809"/>
                  <a:gd name="connsiteY89" fmla="*/ 12344 h 22303"/>
                  <a:gd name="connsiteX90" fmla="*/ 3920 w 55809"/>
                  <a:gd name="connsiteY90" fmla="*/ 11781 h 22303"/>
                  <a:gd name="connsiteX91" fmla="*/ 3920 w 55809"/>
                  <a:gd name="connsiteY91" fmla="*/ 11781 h 22303"/>
                  <a:gd name="connsiteX92" fmla="*/ 2437 w 55809"/>
                  <a:gd name="connsiteY92" fmla="*/ 11276 h 22303"/>
                  <a:gd name="connsiteX93" fmla="*/ 2437 w 55809"/>
                  <a:gd name="connsiteY93" fmla="*/ 11276 h 22303"/>
                  <a:gd name="connsiteX94" fmla="*/ 0 w 55809"/>
                  <a:gd name="connsiteY94" fmla="*/ 9402 h 22303"/>
                  <a:gd name="connsiteX95" fmla="*/ 52849 w 55809"/>
                  <a:gd name="connsiteY95" fmla="*/ 22304 h 22303"/>
                  <a:gd name="connsiteX96" fmla="*/ 52084 w 55809"/>
                  <a:gd name="connsiteY96" fmla="*/ 21616 h 22303"/>
                  <a:gd name="connsiteX97" fmla="*/ 51743 w 55809"/>
                  <a:gd name="connsiteY97" fmla="*/ 21019 h 22303"/>
                  <a:gd name="connsiteX98" fmla="*/ 51318 w 55809"/>
                  <a:gd name="connsiteY98" fmla="*/ 19794 h 22303"/>
                  <a:gd name="connsiteX99" fmla="*/ 51318 w 55809"/>
                  <a:gd name="connsiteY99" fmla="*/ 19263 h 22303"/>
                  <a:gd name="connsiteX100" fmla="*/ 51768 w 55809"/>
                  <a:gd name="connsiteY100" fmla="*/ 18104 h 22303"/>
                  <a:gd name="connsiteX101" fmla="*/ 52242 w 55809"/>
                  <a:gd name="connsiteY101" fmla="*/ 17540 h 22303"/>
                  <a:gd name="connsiteX102" fmla="*/ 53402 w 55809"/>
                  <a:gd name="connsiteY102" fmla="*/ 16695 h 22303"/>
                  <a:gd name="connsiteX103" fmla="*/ 55305 w 55809"/>
                  <a:gd name="connsiteY103" fmla="*/ 17763 h 22303"/>
                  <a:gd name="connsiteX104" fmla="*/ 55517 w 55809"/>
                  <a:gd name="connsiteY104" fmla="*/ 18077 h 22303"/>
                  <a:gd name="connsiteX105" fmla="*/ 55809 w 55809"/>
                  <a:gd name="connsiteY105" fmla="*/ 19362 h 22303"/>
                  <a:gd name="connsiteX106" fmla="*/ 55754 w 55809"/>
                  <a:gd name="connsiteY106" fmla="*/ 19925 h 22303"/>
                  <a:gd name="connsiteX107" fmla="*/ 54800 w 55809"/>
                  <a:gd name="connsiteY107" fmla="*/ 21052 h 22303"/>
                  <a:gd name="connsiteX108" fmla="*/ 54296 w 55809"/>
                  <a:gd name="connsiteY108" fmla="*/ 21019 h 22303"/>
                  <a:gd name="connsiteX109" fmla="*/ 53925 w 55809"/>
                  <a:gd name="connsiteY109" fmla="*/ 21209 h 22303"/>
                  <a:gd name="connsiteX110" fmla="*/ 52849 w 55809"/>
                  <a:gd name="connsiteY110" fmla="*/ 22304 h 2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55809" h="22303">
                    <a:moveTo>
                      <a:pt x="0" y="9402"/>
                    </a:moveTo>
                    <a:lnTo>
                      <a:pt x="1270" y="7679"/>
                    </a:lnTo>
                    <a:lnTo>
                      <a:pt x="1981" y="6238"/>
                    </a:lnTo>
                    <a:lnTo>
                      <a:pt x="2249" y="6428"/>
                    </a:lnTo>
                    <a:lnTo>
                      <a:pt x="2303" y="6775"/>
                    </a:lnTo>
                    <a:lnTo>
                      <a:pt x="2808" y="6303"/>
                    </a:lnTo>
                    <a:lnTo>
                      <a:pt x="3312" y="6395"/>
                    </a:lnTo>
                    <a:lnTo>
                      <a:pt x="3391" y="6926"/>
                    </a:lnTo>
                    <a:lnTo>
                      <a:pt x="3124" y="7994"/>
                    </a:lnTo>
                    <a:lnTo>
                      <a:pt x="3100" y="9153"/>
                    </a:lnTo>
                    <a:lnTo>
                      <a:pt x="3233" y="9311"/>
                    </a:lnTo>
                    <a:lnTo>
                      <a:pt x="3944" y="9402"/>
                    </a:lnTo>
                    <a:lnTo>
                      <a:pt x="4048" y="9278"/>
                    </a:lnTo>
                    <a:lnTo>
                      <a:pt x="3969" y="9088"/>
                    </a:lnTo>
                    <a:lnTo>
                      <a:pt x="3416" y="9088"/>
                    </a:lnTo>
                    <a:lnTo>
                      <a:pt x="3391" y="8492"/>
                    </a:lnTo>
                    <a:lnTo>
                      <a:pt x="3762" y="8144"/>
                    </a:lnTo>
                    <a:lnTo>
                      <a:pt x="3683" y="7987"/>
                    </a:lnTo>
                    <a:lnTo>
                      <a:pt x="3416" y="7954"/>
                    </a:lnTo>
                    <a:lnTo>
                      <a:pt x="3361" y="7391"/>
                    </a:lnTo>
                    <a:lnTo>
                      <a:pt x="3677" y="7299"/>
                    </a:lnTo>
                    <a:lnTo>
                      <a:pt x="3914" y="7830"/>
                    </a:lnTo>
                    <a:lnTo>
                      <a:pt x="4072" y="7705"/>
                    </a:lnTo>
                    <a:lnTo>
                      <a:pt x="4017" y="7266"/>
                    </a:lnTo>
                    <a:lnTo>
                      <a:pt x="3543" y="6637"/>
                    </a:lnTo>
                    <a:lnTo>
                      <a:pt x="4443" y="6008"/>
                    </a:lnTo>
                    <a:lnTo>
                      <a:pt x="5476" y="6637"/>
                    </a:lnTo>
                    <a:lnTo>
                      <a:pt x="5713" y="6572"/>
                    </a:lnTo>
                    <a:lnTo>
                      <a:pt x="6138" y="6729"/>
                    </a:lnTo>
                    <a:lnTo>
                      <a:pt x="6400" y="6447"/>
                    </a:lnTo>
                    <a:lnTo>
                      <a:pt x="6375" y="6323"/>
                    </a:lnTo>
                    <a:lnTo>
                      <a:pt x="5944" y="6323"/>
                    </a:lnTo>
                    <a:lnTo>
                      <a:pt x="5786" y="6133"/>
                    </a:lnTo>
                    <a:lnTo>
                      <a:pt x="5336" y="6225"/>
                    </a:lnTo>
                    <a:lnTo>
                      <a:pt x="4832" y="6002"/>
                    </a:lnTo>
                    <a:lnTo>
                      <a:pt x="4807" y="5497"/>
                    </a:lnTo>
                    <a:lnTo>
                      <a:pt x="5233" y="5091"/>
                    </a:lnTo>
                    <a:lnTo>
                      <a:pt x="4886" y="4809"/>
                    </a:lnTo>
                    <a:lnTo>
                      <a:pt x="4649" y="5189"/>
                    </a:lnTo>
                    <a:lnTo>
                      <a:pt x="4595" y="5720"/>
                    </a:lnTo>
                    <a:lnTo>
                      <a:pt x="3537" y="6192"/>
                    </a:lnTo>
                    <a:lnTo>
                      <a:pt x="2954" y="6100"/>
                    </a:lnTo>
                    <a:lnTo>
                      <a:pt x="2796" y="5786"/>
                    </a:lnTo>
                    <a:lnTo>
                      <a:pt x="4145" y="4030"/>
                    </a:lnTo>
                    <a:lnTo>
                      <a:pt x="4145" y="3682"/>
                    </a:lnTo>
                    <a:lnTo>
                      <a:pt x="4570" y="3525"/>
                    </a:lnTo>
                    <a:lnTo>
                      <a:pt x="5628" y="1671"/>
                    </a:lnTo>
                    <a:lnTo>
                      <a:pt x="5154" y="1166"/>
                    </a:lnTo>
                    <a:lnTo>
                      <a:pt x="5336" y="164"/>
                    </a:lnTo>
                    <a:lnTo>
                      <a:pt x="5233" y="1075"/>
                    </a:lnTo>
                    <a:lnTo>
                      <a:pt x="5312" y="1166"/>
                    </a:lnTo>
                    <a:lnTo>
                      <a:pt x="5603" y="1075"/>
                    </a:lnTo>
                    <a:lnTo>
                      <a:pt x="5579" y="1324"/>
                    </a:lnTo>
                    <a:lnTo>
                      <a:pt x="5792" y="1448"/>
                    </a:lnTo>
                    <a:lnTo>
                      <a:pt x="6084" y="852"/>
                    </a:lnTo>
                    <a:lnTo>
                      <a:pt x="5579" y="472"/>
                    </a:lnTo>
                    <a:lnTo>
                      <a:pt x="5761" y="282"/>
                    </a:lnTo>
                    <a:lnTo>
                      <a:pt x="6266" y="439"/>
                    </a:lnTo>
                    <a:lnTo>
                      <a:pt x="6582" y="0"/>
                    </a:lnTo>
                    <a:lnTo>
                      <a:pt x="6740" y="505"/>
                    </a:lnTo>
                    <a:lnTo>
                      <a:pt x="6503" y="570"/>
                    </a:lnTo>
                    <a:lnTo>
                      <a:pt x="6527" y="950"/>
                    </a:lnTo>
                    <a:lnTo>
                      <a:pt x="6819" y="1140"/>
                    </a:lnTo>
                    <a:lnTo>
                      <a:pt x="7323" y="2693"/>
                    </a:lnTo>
                    <a:lnTo>
                      <a:pt x="7889" y="3289"/>
                    </a:lnTo>
                    <a:lnTo>
                      <a:pt x="8521" y="3289"/>
                    </a:lnTo>
                    <a:lnTo>
                      <a:pt x="8995" y="3040"/>
                    </a:lnTo>
                    <a:lnTo>
                      <a:pt x="9469" y="3106"/>
                    </a:lnTo>
                    <a:lnTo>
                      <a:pt x="10022" y="3486"/>
                    </a:lnTo>
                    <a:lnTo>
                      <a:pt x="12058" y="5465"/>
                    </a:lnTo>
                    <a:lnTo>
                      <a:pt x="12957" y="5655"/>
                    </a:lnTo>
                    <a:lnTo>
                      <a:pt x="17211" y="5497"/>
                    </a:lnTo>
                    <a:lnTo>
                      <a:pt x="17953" y="5687"/>
                    </a:lnTo>
                    <a:lnTo>
                      <a:pt x="20043" y="6657"/>
                    </a:lnTo>
                    <a:lnTo>
                      <a:pt x="20147" y="6939"/>
                    </a:lnTo>
                    <a:lnTo>
                      <a:pt x="19806" y="8380"/>
                    </a:lnTo>
                    <a:lnTo>
                      <a:pt x="18828" y="11270"/>
                    </a:lnTo>
                    <a:lnTo>
                      <a:pt x="17874" y="13117"/>
                    </a:lnTo>
                    <a:lnTo>
                      <a:pt x="17424" y="13648"/>
                    </a:lnTo>
                    <a:lnTo>
                      <a:pt x="16871" y="13714"/>
                    </a:lnTo>
                    <a:lnTo>
                      <a:pt x="15868" y="13366"/>
                    </a:lnTo>
                    <a:lnTo>
                      <a:pt x="14969" y="13275"/>
                    </a:lnTo>
                    <a:lnTo>
                      <a:pt x="13674" y="13340"/>
                    </a:lnTo>
                    <a:lnTo>
                      <a:pt x="10952" y="13091"/>
                    </a:lnTo>
                    <a:lnTo>
                      <a:pt x="8363" y="13157"/>
                    </a:lnTo>
                    <a:lnTo>
                      <a:pt x="8363" y="13157"/>
                    </a:lnTo>
                    <a:lnTo>
                      <a:pt x="7779" y="13000"/>
                    </a:lnTo>
                    <a:lnTo>
                      <a:pt x="7779" y="13000"/>
                    </a:lnTo>
                    <a:lnTo>
                      <a:pt x="7038" y="12626"/>
                    </a:lnTo>
                    <a:lnTo>
                      <a:pt x="5214" y="12344"/>
                    </a:lnTo>
                    <a:lnTo>
                      <a:pt x="3920" y="11781"/>
                    </a:lnTo>
                    <a:lnTo>
                      <a:pt x="3920" y="11781"/>
                    </a:lnTo>
                    <a:lnTo>
                      <a:pt x="2437" y="11276"/>
                    </a:lnTo>
                    <a:lnTo>
                      <a:pt x="2437" y="11276"/>
                    </a:lnTo>
                    <a:lnTo>
                      <a:pt x="0" y="9402"/>
                    </a:lnTo>
                    <a:close/>
                    <a:moveTo>
                      <a:pt x="52849" y="22304"/>
                    </a:moveTo>
                    <a:lnTo>
                      <a:pt x="52084" y="21616"/>
                    </a:lnTo>
                    <a:lnTo>
                      <a:pt x="51743" y="21019"/>
                    </a:lnTo>
                    <a:lnTo>
                      <a:pt x="51318" y="19794"/>
                    </a:lnTo>
                    <a:lnTo>
                      <a:pt x="51318" y="19263"/>
                    </a:lnTo>
                    <a:lnTo>
                      <a:pt x="51768" y="18104"/>
                    </a:lnTo>
                    <a:lnTo>
                      <a:pt x="52242" y="17540"/>
                    </a:lnTo>
                    <a:lnTo>
                      <a:pt x="53402" y="16695"/>
                    </a:lnTo>
                    <a:lnTo>
                      <a:pt x="55305" y="17763"/>
                    </a:lnTo>
                    <a:lnTo>
                      <a:pt x="55517" y="18077"/>
                    </a:lnTo>
                    <a:lnTo>
                      <a:pt x="55809" y="19362"/>
                    </a:lnTo>
                    <a:lnTo>
                      <a:pt x="55754" y="19925"/>
                    </a:lnTo>
                    <a:lnTo>
                      <a:pt x="54800" y="21052"/>
                    </a:lnTo>
                    <a:lnTo>
                      <a:pt x="54296" y="21019"/>
                    </a:lnTo>
                    <a:lnTo>
                      <a:pt x="53925" y="21209"/>
                    </a:lnTo>
                    <a:lnTo>
                      <a:pt x="52849" y="2230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1948130-ED5C-0A97-83B0-9BFA9969BBB4}"/>
                  </a:ext>
                </a:extLst>
              </p:cNvPr>
              <p:cNvSpPr/>
              <p:nvPr/>
            </p:nvSpPr>
            <p:spPr>
              <a:xfrm rot="21318980">
                <a:off x="8858441" y="2743164"/>
                <a:ext cx="427553" cy="356202"/>
              </a:xfrm>
              <a:custGeom>
                <a:avLst/>
                <a:gdLst>
                  <a:gd name="connsiteX0" fmla="*/ 240843 w 427553"/>
                  <a:gd name="connsiteY0" fmla="*/ 168909 h 356202"/>
                  <a:gd name="connsiteX1" fmla="*/ 241129 w 427553"/>
                  <a:gd name="connsiteY1" fmla="*/ 171064 h 356202"/>
                  <a:gd name="connsiteX2" fmla="*/ 239700 w 427553"/>
                  <a:gd name="connsiteY2" fmla="*/ 171372 h 356202"/>
                  <a:gd name="connsiteX3" fmla="*/ 238151 w 427553"/>
                  <a:gd name="connsiteY3" fmla="*/ 169977 h 356202"/>
                  <a:gd name="connsiteX4" fmla="*/ 236279 w 427553"/>
                  <a:gd name="connsiteY4" fmla="*/ 169989 h 356202"/>
                  <a:gd name="connsiteX5" fmla="*/ 235282 w 427553"/>
                  <a:gd name="connsiteY5" fmla="*/ 169223 h 356202"/>
                  <a:gd name="connsiteX6" fmla="*/ 235993 w 427553"/>
                  <a:gd name="connsiteY6" fmla="*/ 167532 h 356202"/>
                  <a:gd name="connsiteX7" fmla="*/ 237993 w 427553"/>
                  <a:gd name="connsiteY7" fmla="*/ 167690 h 356202"/>
                  <a:gd name="connsiteX8" fmla="*/ 239706 w 427553"/>
                  <a:gd name="connsiteY8" fmla="*/ 167998 h 356202"/>
                  <a:gd name="connsiteX9" fmla="*/ 240843 w 427553"/>
                  <a:gd name="connsiteY9" fmla="*/ 168909 h 356202"/>
                  <a:gd name="connsiteX10" fmla="*/ 190874 w 427553"/>
                  <a:gd name="connsiteY10" fmla="*/ 166693 h 356202"/>
                  <a:gd name="connsiteX11" fmla="*/ 191403 w 427553"/>
                  <a:gd name="connsiteY11" fmla="*/ 166989 h 356202"/>
                  <a:gd name="connsiteX12" fmla="*/ 191458 w 427553"/>
                  <a:gd name="connsiteY12" fmla="*/ 168018 h 356202"/>
                  <a:gd name="connsiteX13" fmla="*/ 191616 w 427553"/>
                  <a:gd name="connsiteY13" fmla="*/ 168234 h 356202"/>
                  <a:gd name="connsiteX14" fmla="*/ 191512 w 427553"/>
                  <a:gd name="connsiteY14" fmla="*/ 168450 h 356202"/>
                  <a:gd name="connsiteX15" fmla="*/ 191038 w 427553"/>
                  <a:gd name="connsiteY15" fmla="*/ 168417 h 356202"/>
                  <a:gd name="connsiteX16" fmla="*/ 190589 w 427553"/>
                  <a:gd name="connsiteY16" fmla="*/ 168136 h 356202"/>
                  <a:gd name="connsiteX17" fmla="*/ 190564 w 427553"/>
                  <a:gd name="connsiteY17" fmla="*/ 166982 h 356202"/>
                  <a:gd name="connsiteX18" fmla="*/ 190874 w 427553"/>
                  <a:gd name="connsiteY18" fmla="*/ 166693 h 356202"/>
                  <a:gd name="connsiteX19" fmla="*/ 243104 w 427553"/>
                  <a:gd name="connsiteY19" fmla="*/ 169354 h 356202"/>
                  <a:gd name="connsiteX20" fmla="*/ 242229 w 427553"/>
                  <a:gd name="connsiteY20" fmla="*/ 169354 h 356202"/>
                  <a:gd name="connsiteX21" fmla="*/ 240764 w 427553"/>
                  <a:gd name="connsiteY21" fmla="*/ 166439 h 356202"/>
                  <a:gd name="connsiteX22" fmla="*/ 242229 w 427553"/>
                  <a:gd name="connsiteY22" fmla="*/ 166989 h 356202"/>
                  <a:gd name="connsiteX23" fmla="*/ 243395 w 427553"/>
                  <a:gd name="connsiteY23" fmla="*/ 167932 h 356202"/>
                  <a:gd name="connsiteX24" fmla="*/ 243104 w 427553"/>
                  <a:gd name="connsiteY24" fmla="*/ 169354 h 356202"/>
                  <a:gd name="connsiteX25" fmla="*/ 44061 w 427553"/>
                  <a:gd name="connsiteY25" fmla="*/ 166045 h 356202"/>
                  <a:gd name="connsiteX26" fmla="*/ 44165 w 427553"/>
                  <a:gd name="connsiteY26" fmla="*/ 166275 h 356202"/>
                  <a:gd name="connsiteX27" fmla="*/ 44456 w 427553"/>
                  <a:gd name="connsiteY27" fmla="*/ 166281 h 356202"/>
                  <a:gd name="connsiteX28" fmla="*/ 44639 w 427553"/>
                  <a:gd name="connsiteY28" fmla="*/ 166622 h 356202"/>
                  <a:gd name="connsiteX29" fmla="*/ 44748 w 427553"/>
                  <a:gd name="connsiteY29" fmla="*/ 167644 h 356202"/>
                  <a:gd name="connsiteX30" fmla="*/ 44663 w 427553"/>
                  <a:gd name="connsiteY30" fmla="*/ 168791 h 356202"/>
                  <a:gd name="connsiteX31" fmla="*/ 44821 w 427553"/>
                  <a:gd name="connsiteY31" fmla="*/ 168725 h 356202"/>
                  <a:gd name="connsiteX32" fmla="*/ 44882 w 427553"/>
                  <a:gd name="connsiteY32" fmla="*/ 168909 h 356202"/>
                  <a:gd name="connsiteX33" fmla="*/ 44663 w 427553"/>
                  <a:gd name="connsiteY33" fmla="*/ 169380 h 356202"/>
                  <a:gd name="connsiteX34" fmla="*/ 44639 w 427553"/>
                  <a:gd name="connsiteY34" fmla="*/ 169970 h 356202"/>
                  <a:gd name="connsiteX35" fmla="*/ 44639 w 427553"/>
                  <a:gd name="connsiteY35" fmla="*/ 170252 h 356202"/>
                  <a:gd name="connsiteX36" fmla="*/ 44906 w 427553"/>
                  <a:gd name="connsiteY36" fmla="*/ 170494 h 356202"/>
                  <a:gd name="connsiteX37" fmla="*/ 44797 w 427553"/>
                  <a:gd name="connsiteY37" fmla="*/ 170901 h 356202"/>
                  <a:gd name="connsiteX38" fmla="*/ 44031 w 427553"/>
                  <a:gd name="connsiteY38" fmla="*/ 170776 h 356202"/>
                  <a:gd name="connsiteX39" fmla="*/ 43976 w 427553"/>
                  <a:gd name="connsiteY39" fmla="*/ 170488 h 356202"/>
                  <a:gd name="connsiteX40" fmla="*/ 43739 w 427553"/>
                  <a:gd name="connsiteY40" fmla="*/ 170311 h 356202"/>
                  <a:gd name="connsiteX41" fmla="*/ 43508 w 427553"/>
                  <a:gd name="connsiteY41" fmla="*/ 170331 h 356202"/>
                  <a:gd name="connsiteX42" fmla="*/ 43502 w 427553"/>
                  <a:gd name="connsiteY42" fmla="*/ 170488 h 356202"/>
                  <a:gd name="connsiteX43" fmla="*/ 43344 w 427553"/>
                  <a:gd name="connsiteY43" fmla="*/ 170521 h 356202"/>
                  <a:gd name="connsiteX44" fmla="*/ 43162 w 427553"/>
                  <a:gd name="connsiteY44" fmla="*/ 170239 h 356202"/>
                  <a:gd name="connsiteX45" fmla="*/ 43320 w 427553"/>
                  <a:gd name="connsiteY45" fmla="*/ 169806 h 356202"/>
                  <a:gd name="connsiteX46" fmla="*/ 43770 w 427553"/>
                  <a:gd name="connsiteY46" fmla="*/ 166576 h 356202"/>
                  <a:gd name="connsiteX47" fmla="*/ 43982 w 427553"/>
                  <a:gd name="connsiteY47" fmla="*/ 166517 h 356202"/>
                  <a:gd name="connsiteX48" fmla="*/ 43903 w 427553"/>
                  <a:gd name="connsiteY48" fmla="*/ 166052 h 356202"/>
                  <a:gd name="connsiteX49" fmla="*/ 44061 w 427553"/>
                  <a:gd name="connsiteY49" fmla="*/ 166045 h 356202"/>
                  <a:gd name="connsiteX50" fmla="*/ 179108 w 427553"/>
                  <a:gd name="connsiteY50" fmla="*/ 164172 h 356202"/>
                  <a:gd name="connsiteX51" fmla="*/ 179613 w 427553"/>
                  <a:gd name="connsiteY51" fmla="*/ 164230 h 356202"/>
                  <a:gd name="connsiteX52" fmla="*/ 180275 w 427553"/>
                  <a:gd name="connsiteY52" fmla="*/ 165069 h 356202"/>
                  <a:gd name="connsiteX53" fmla="*/ 180573 w 427553"/>
                  <a:gd name="connsiteY53" fmla="*/ 166190 h 356202"/>
                  <a:gd name="connsiteX54" fmla="*/ 180628 w 427553"/>
                  <a:gd name="connsiteY54" fmla="*/ 167368 h 356202"/>
                  <a:gd name="connsiteX55" fmla="*/ 179959 w 427553"/>
                  <a:gd name="connsiteY55" fmla="*/ 167461 h 356202"/>
                  <a:gd name="connsiteX56" fmla="*/ 179048 w 427553"/>
                  <a:gd name="connsiteY56" fmla="*/ 167368 h 356202"/>
                  <a:gd name="connsiteX57" fmla="*/ 177899 w 427553"/>
                  <a:gd name="connsiteY57" fmla="*/ 167676 h 356202"/>
                  <a:gd name="connsiteX58" fmla="*/ 176604 w 427553"/>
                  <a:gd name="connsiteY58" fmla="*/ 166530 h 356202"/>
                  <a:gd name="connsiteX59" fmla="*/ 176051 w 427553"/>
                  <a:gd name="connsiteY59" fmla="*/ 165566 h 356202"/>
                  <a:gd name="connsiteX60" fmla="*/ 176130 w 427553"/>
                  <a:gd name="connsiteY60" fmla="*/ 165194 h 356202"/>
                  <a:gd name="connsiteX61" fmla="*/ 176884 w 427553"/>
                  <a:gd name="connsiteY61" fmla="*/ 164571 h 356202"/>
                  <a:gd name="connsiteX62" fmla="*/ 179108 w 427553"/>
                  <a:gd name="connsiteY62" fmla="*/ 164172 h 356202"/>
                  <a:gd name="connsiteX63" fmla="*/ 245954 w 427553"/>
                  <a:gd name="connsiteY63" fmla="*/ 167231 h 356202"/>
                  <a:gd name="connsiteX64" fmla="*/ 245735 w 427553"/>
                  <a:gd name="connsiteY64" fmla="*/ 168331 h 356202"/>
                  <a:gd name="connsiteX65" fmla="*/ 244131 w 427553"/>
                  <a:gd name="connsiteY65" fmla="*/ 168096 h 356202"/>
                  <a:gd name="connsiteX66" fmla="*/ 241979 w 427553"/>
                  <a:gd name="connsiteY66" fmla="*/ 165436 h 356202"/>
                  <a:gd name="connsiteX67" fmla="*/ 240697 w 427553"/>
                  <a:gd name="connsiteY67" fmla="*/ 165102 h 356202"/>
                  <a:gd name="connsiteX68" fmla="*/ 240624 w 427553"/>
                  <a:gd name="connsiteY68" fmla="*/ 163765 h 356202"/>
                  <a:gd name="connsiteX69" fmla="*/ 242745 w 427553"/>
                  <a:gd name="connsiteY69" fmla="*/ 163765 h 356202"/>
                  <a:gd name="connsiteX70" fmla="*/ 243547 w 427553"/>
                  <a:gd name="connsiteY70" fmla="*/ 164866 h 356202"/>
                  <a:gd name="connsiteX71" fmla="*/ 244423 w 427553"/>
                  <a:gd name="connsiteY71" fmla="*/ 165730 h 356202"/>
                  <a:gd name="connsiteX72" fmla="*/ 245152 w 427553"/>
                  <a:gd name="connsiteY72" fmla="*/ 166045 h 356202"/>
                  <a:gd name="connsiteX73" fmla="*/ 245954 w 427553"/>
                  <a:gd name="connsiteY73" fmla="*/ 167231 h 356202"/>
                  <a:gd name="connsiteX74" fmla="*/ 45970 w 427553"/>
                  <a:gd name="connsiteY74" fmla="*/ 160607 h 356202"/>
                  <a:gd name="connsiteX75" fmla="*/ 46735 w 427553"/>
                  <a:gd name="connsiteY75" fmla="*/ 160960 h 356202"/>
                  <a:gd name="connsiteX76" fmla="*/ 46972 w 427553"/>
                  <a:gd name="connsiteY76" fmla="*/ 161767 h 356202"/>
                  <a:gd name="connsiteX77" fmla="*/ 47155 w 427553"/>
                  <a:gd name="connsiteY77" fmla="*/ 161767 h 356202"/>
                  <a:gd name="connsiteX78" fmla="*/ 47155 w 427553"/>
                  <a:gd name="connsiteY78" fmla="*/ 162049 h 356202"/>
                  <a:gd name="connsiteX79" fmla="*/ 46808 w 427553"/>
                  <a:gd name="connsiteY79" fmla="*/ 162265 h 356202"/>
                  <a:gd name="connsiteX80" fmla="*/ 46966 w 427553"/>
                  <a:gd name="connsiteY80" fmla="*/ 162730 h 356202"/>
                  <a:gd name="connsiteX81" fmla="*/ 46784 w 427553"/>
                  <a:gd name="connsiteY81" fmla="*/ 163103 h 356202"/>
                  <a:gd name="connsiteX82" fmla="*/ 47003 w 427553"/>
                  <a:gd name="connsiteY82" fmla="*/ 163162 h 356202"/>
                  <a:gd name="connsiteX83" fmla="*/ 47027 w 427553"/>
                  <a:gd name="connsiteY83" fmla="*/ 163628 h 356202"/>
                  <a:gd name="connsiteX84" fmla="*/ 46972 w 427553"/>
                  <a:gd name="connsiteY84" fmla="*/ 163968 h 356202"/>
                  <a:gd name="connsiteX85" fmla="*/ 46814 w 427553"/>
                  <a:gd name="connsiteY85" fmla="*/ 164001 h 356202"/>
                  <a:gd name="connsiteX86" fmla="*/ 46632 w 427553"/>
                  <a:gd name="connsiteY86" fmla="*/ 164316 h 356202"/>
                  <a:gd name="connsiteX87" fmla="*/ 46474 w 427553"/>
                  <a:gd name="connsiteY87" fmla="*/ 164846 h 356202"/>
                  <a:gd name="connsiteX88" fmla="*/ 45976 w 427553"/>
                  <a:gd name="connsiteY88" fmla="*/ 165161 h 356202"/>
                  <a:gd name="connsiteX89" fmla="*/ 45812 w 427553"/>
                  <a:gd name="connsiteY89" fmla="*/ 165685 h 356202"/>
                  <a:gd name="connsiteX90" fmla="*/ 45417 w 427553"/>
                  <a:gd name="connsiteY90" fmla="*/ 166058 h 356202"/>
                  <a:gd name="connsiteX91" fmla="*/ 45149 w 427553"/>
                  <a:gd name="connsiteY91" fmla="*/ 165403 h 356202"/>
                  <a:gd name="connsiteX92" fmla="*/ 45386 w 427553"/>
                  <a:gd name="connsiteY92" fmla="*/ 165338 h 356202"/>
                  <a:gd name="connsiteX93" fmla="*/ 45411 w 427553"/>
                  <a:gd name="connsiteY93" fmla="*/ 165646 h 356202"/>
                  <a:gd name="connsiteX94" fmla="*/ 45569 w 427553"/>
                  <a:gd name="connsiteY94" fmla="*/ 165646 h 356202"/>
                  <a:gd name="connsiteX95" fmla="*/ 45672 w 427553"/>
                  <a:gd name="connsiteY95" fmla="*/ 165436 h 356202"/>
                  <a:gd name="connsiteX96" fmla="*/ 45538 w 427553"/>
                  <a:gd name="connsiteY96" fmla="*/ 165115 h 356202"/>
                  <a:gd name="connsiteX97" fmla="*/ 44663 w 427553"/>
                  <a:gd name="connsiteY97" fmla="*/ 165305 h 356202"/>
                  <a:gd name="connsiteX98" fmla="*/ 44268 w 427553"/>
                  <a:gd name="connsiteY98" fmla="*/ 165239 h 356202"/>
                  <a:gd name="connsiteX99" fmla="*/ 44189 w 427553"/>
                  <a:gd name="connsiteY99" fmla="*/ 165055 h 356202"/>
                  <a:gd name="connsiteX100" fmla="*/ 44402 w 427553"/>
                  <a:gd name="connsiteY100" fmla="*/ 164866 h 356202"/>
                  <a:gd name="connsiteX101" fmla="*/ 44669 w 427553"/>
                  <a:gd name="connsiteY101" fmla="*/ 163995 h 356202"/>
                  <a:gd name="connsiteX102" fmla="*/ 44772 w 427553"/>
                  <a:gd name="connsiteY102" fmla="*/ 162723 h 356202"/>
                  <a:gd name="connsiteX103" fmla="*/ 44639 w 427553"/>
                  <a:gd name="connsiteY103" fmla="*/ 162258 h 356202"/>
                  <a:gd name="connsiteX104" fmla="*/ 44772 w 427553"/>
                  <a:gd name="connsiteY104" fmla="*/ 161603 h 356202"/>
                  <a:gd name="connsiteX105" fmla="*/ 45277 w 427553"/>
                  <a:gd name="connsiteY105" fmla="*/ 161046 h 356202"/>
                  <a:gd name="connsiteX106" fmla="*/ 45593 w 427553"/>
                  <a:gd name="connsiteY106" fmla="*/ 160987 h 356202"/>
                  <a:gd name="connsiteX107" fmla="*/ 45970 w 427553"/>
                  <a:gd name="connsiteY107" fmla="*/ 160607 h 356202"/>
                  <a:gd name="connsiteX108" fmla="*/ 221097 w 427553"/>
                  <a:gd name="connsiteY108" fmla="*/ 163968 h 356202"/>
                  <a:gd name="connsiteX109" fmla="*/ 222076 w 427553"/>
                  <a:gd name="connsiteY109" fmla="*/ 165410 h 356202"/>
                  <a:gd name="connsiteX110" fmla="*/ 222957 w 427553"/>
                  <a:gd name="connsiteY110" fmla="*/ 165233 h 356202"/>
                  <a:gd name="connsiteX111" fmla="*/ 224063 w 427553"/>
                  <a:gd name="connsiteY111" fmla="*/ 165678 h 356202"/>
                  <a:gd name="connsiteX112" fmla="*/ 227515 w 427553"/>
                  <a:gd name="connsiteY112" fmla="*/ 166052 h 356202"/>
                  <a:gd name="connsiteX113" fmla="*/ 229101 w 427553"/>
                  <a:gd name="connsiteY113" fmla="*/ 166570 h 356202"/>
                  <a:gd name="connsiteX114" fmla="*/ 231380 w 427553"/>
                  <a:gd name="connsiteY114" fmla="*/ 169544 h 356202"/>
                  <a:gd name="connsiteX115" fmla="*/ 231313 w 427553"/>
                  <a:gd name="connsiteY115" fmla="*/ 170737 h 356202"/>
                  <a:gd name="connsiteX116" fmla="*/ 230001 w 427553"/>
                  <a:gd name="connsiteY116" fmla="*/ 173639 h 356202"/>
                  <a:gd name="connsiteX117" fmla="*/ 227861 w 427553"/>
                  <a:gd name="connsiteY117" fmla="*/ 174236 h 356202"/>
                  <a:gd name="connsiteX118" fmla="*/ 226549 w 427553"/>
                  <a:gd name="connsiteY118" fmla="*/ 174753 h 356202"/>
                  <a:gd name="connsiteX119" fmla="*/ 224823 w 427553"/>
                  <a:gd name="connsiteY119" fmla="*/ 174236 h 356202"/>
                  <a:gd name="connsiteX120" fmla="*/ 222823 w 427553"/>
                  <a:gd name="connsiteY120" fmla="*/ 173934 h 356202"/>
                  <a:gd name="connsiteX121" fmla="*/ 222477 w 427553"/>
                  <a:gd name="connsiteY121" fmla="*/ 173042 h 356202"/>
                  <a:gd name="connsiteX122" fmla="*/ 219924 w 427553"/>
                  <a:gd name="connsiteY122" fmla="*/ 172892 h 356202"/>
                  <a:gd name="connsiteX123" fmla="*/ 219718 w 427553"/>
                  <a:gd name="connsiteY123" fmla="*/ 171254 h 356202"/>
                  <a:gd name="connsiteX124" fmla="*/ 219304 w 427553"/>
                  <a:gd name="connsiteY124" fmla="*/ 170507 h 356202"/>
                  <a:gd name="connsiteX125" fmla="*/ 218065 w 427553"/>
                  <a:gd name="connsiteY125" fmla="*/ 169839 h 356202"/>
                  <a:gd name="connsiteX126" fmla="*/ 217305 w 427553"/>
                  <a:gd name="connsiteY126" fmla="*/ 170952 h 356202"/>
                  <a:gd name="connsiteX127" fmla="*/ 216959 w 427553"/>
                  <a:gd name="connsiteY127" fmla="*/ 172814 h 356202"/>
                  <a:gd name="connsiteX128" fmla="*/ 217098 w 427553"/>
                  <a:gd name="connsiteY128" fmla="*/ 174675 h 356202"/>
                  <a:gd name="connsiteX129" fmla="*/ 214686 w 427553"/>
                  <a:gd name="connsiteY129" fmla="*/ 175192 h 356202"/>
                  <a:gd name="connsiteX130" fmla="*/ 210960 w 427553"/>
                  <a:gd name="connsiteY130" fmla="*/ 175042 h 356202"/>
                  <a:gd name="connsiteX131" fmla="*/ 208821 w 427553"/>
                  <a:gd name="connsiteY131" fmla="*/ 174739 h 356202"/>
                  <a:gd name="connsiteX132" fmla="*/ 207715 w 427553"/>
                  <a:gd name="connsiteY132" fmla="*/ 173849 h 356202"/>
                  <a:gd name="connsiteX133" fmla="*/ 206195 w 427553"/>
                  <a:gd name="connsiteY133" fmla="*/ 172958 h 356202"/>
                  <a:gd name="connsiteX134" fmla="*/ 204263 w 427553"/>
                  <a:gd name="connsiteY134" fmla="*/ 171320 h 356202"/>
                  <a:gd name="connsiteX135" fmla="*/ 203023 w 427553"/>
                  <a:gd name="connsiteY135" fmla="*/ 171320 h 356202"/>
                  <a:gd name="connsiteX136" fmla="*/ 202124 w 427553"/>
                  <a:gd name="connsiteY136" fmla="*/ 172211 h 356202"/>
                  <a:gd name="connsiteX137" fmla="*/ 200677 w 427553"/>
                  <a:gd name="connsiteY137" fmla="*/ 172362 h 356202"/>
                  <a:gd name="connsiteX138" fmla="*/ 199437 w 427553"/>
                  <a:gd name="connsiteY138" fmla="*/ 172211 h 356202"/>
                  <a:gd name="connsiteX139" fmla="*/ 198817 w 427553"/>
                  <a:gd name="connsiteY139" fmla="*/ 171463 h 356202"/>
                  <a:gd name="connsiteX140" fmla="*/ 198264 w 427553"/>
                  <a:gd name="connsiteY140" fmla="*/ 170199 h 356202"/>
                  <a:gd name="connsiteX141" fmla="*/ 199711 w 427553"/>
                  <a:gd name="connsiteY141" fmla="*/ 168489 h 356202"/>
                  <a:gd name="connsiteX142" fmla="*/ 202263 w 427553"/>
                  <a:gd name="connsiteY142" fmla="*/ 167225 h 356202"/>
                  <a:gd name="connsiteX143" fmla="*/ 204305 w 427553"/>
                  <a:gd name="connsiteY143" fmla="*/ 167153 h 356202"/>
                  <a:gd name="connsiteX144" fmla="*/ 205782 w 427553"/>
                  <a:gd name="connsiteY144" fmla="*/ 166406 h 356202"/>
                  <a:gd name="connsiteX145" fmla="*/ 206451 w 427553"/>
                  <a:gd name="connsiteY145" fmla="*/ 164925 h 356202"/>
                  <a:gd name="connsiteX146" fmla="*/ 209234 w 427553"/>
                  <a:gd name="connsiteY146" fmla="*/ 163130 h 356202"/>
                  <a:gd name="connsiteX147" fmla="*/ 210279 w 427553"/>
                  <a:gd name="connsiteY147" fmla="*/ 164217 h 356202"/>
                  <a:gd name="connsiteX148" fmla="*/ 214412 w 427553"/>
                  <a:gd name="connsiteY148" fmla="*/ 162160 h 356202"/>
                  <a:gd name="connsiteX149" fmla="*/ 215931 w 427553"/>
                  <a:gd name="connsiteY149" fmla="*/ 162160 h 356202"/>
                  <a:gd name="connsiteX150" fmla="*/ 216983 w 427553"/>
                  <a:gd name="connsiteY150" fmla="*/ 160830 h 356202"/>
                  <a:gd name="connsiteX151" fmla="*/ 218344 w 427553"/>
                  <a:gd name="connsiteY151" fmla="*/ 160148 h 356202"/>
                  <a:gd name="connsiteX152" fmla="*/ 218618 w 427553"/>
                  <a:gd name="connsiteY152" fmla="*/ 158884 h 356202"/>
                  <a:gd name="connsiteX153" fmla="*/ 220277 w 427553"/>
                  <a:gd name="connsiteY153" fmla="*/ 158811 h 356202"/>
                  <a:gd name="connsiteX154" fmla="*/ 221450 w 427553"/>
                  <a:gd name="connsiteY154" fmla="*/ 159559 h 356202"/>
                  <a:gd name="connsiteX155" fmla="*/ 220757 w 427553"/>
                  <a:gd name="connsiteY155" fmla="*/ 160227 h 356202"/>
                  <a:gd name="connsiteX156" fmla="*/ 219930 w 427553"/>
                  <a:gd name="connsiteY156" fmla="*/ 160522 h 356202"/>
                  <a:gd name="connsiteX157" fmla="*/ 219791 w 427553"/>
                  <a:gd name="connsiteY157" fmla="*/ 162081 h 356202"/>
                  <a:gd name="connsiteX158" fmla="*/ 221097 w 427553"/>
                  <a:gd name="connsiteY158" fmla="*/ 163968 h 356202"/>
                  <a:gd name="connsiteX159" fmla="*/ 158360 w 427553"/>
                  <a:gd name="connsiteY159" fmla="*/ 154369 h 356202"/>
                  <a:gd name="connsiteX160" fmla="*/ 159235 w 427553"/>
                  <a:gd name="connsiteY160" fmla="*/ 155123 h 356202"/>
                  <a:gd name="connsiteX161" fmla="*/ 159259 w 427553"/>
                  <a:gd name="connsiteY161" fmla="*/ 155588 h 356202"/>
                  <a:gd name="connsiteX162" fmla="*/ 159417 w 427553"/>
                  <a:gd name="connsiteY162" fmla="*/ 155837 h 356202"/>
                  <a:gd name="connsiteX163" fmla="*/ 160317 w 427553"/>
                  <a:gd name="connsiteY163" fmla="*/ 156210 h 356202"/>
                  <a:gd name="connsiteX164" fmla="*/ 160445 w 427553"/>
                  <a:gd name="connsiteY164" fmla="*/ 157212 h 356202"/>
                  <a:gd name="connsiteX165" fmla="*/ 160341 w 427553"/>
                  <a:gd name="connsiteY165" fmla="*/ 157475 h 356202"/>
                  <a:gd name="connsiteX166" fmla="*/ 158810 w 427553"/>
                  <a:gd name="connsiteY166" fmla="*/ 157632 h 356202"/>
                  <a:gd name="connsiteX167" fmla="*/ 158439 w 427553"/>
                  <a:gd name="connsiteY167" fmla="*/ 157141 h 356202"/>
                  <a:gd name="connsiteX168" fmla="*/ 158360 w 427553"/>
                  <a:gd name="connsiteY168" fmla="*/ 156800 h 356202"/>
                  <a:gd name="connsiteX169" fmla="*/ 157698 w 427553"/>
                  <a:gd name="connsiteY169" fmla="*/ 156119 h 356202"/>
                  <a:gd name="connsiteX170" fmla="*/ 157594 w 427553"/>
                  <a:gd name="connsiteY170" fmla="*/ 155031 h 356202"/>
                  <a:gd name="connsiteX171" fmla="*/ 158360 w 427553"/>
                  <a:gd name="connsiteY171" fmla="*/ 154369 h 356202"/>
                  <a:gd name="connsiteX172" fmla="*/ 171396 w 427553"/>
                  <a:gd name="connsiteY172" fmla="*/ 153806 h 356202"/>
                  <a:gd name="connsiteX173" fmla="*/ 172612 w 427553"/>
                  <a:gd name="connsiteY173" fmla="*/ 154396 h 356202"/>
                  <a:gd name="connsiteX174" fmla="*/ 173511 w 427553"/>
                  <a:gd name="connsiteY174" fmla="*/ 155490 h 356202"/>
                  <a:gd name="connsiteX175" fmla="*/ 173061 w 427553"/>
                  <a:gd name="connsiteY175" fmla="*/ 155706 h 356202"/>
                  <a:gd name="connsiteX176" fmla="*/ 172399 w 427553"/>
                  <a:gd name="connsiteY176" fmla="*/ 155679 h 356202"/>
                  <a:gd name="connsiteX177" fmla="*/ 172156 w 427553"/>
                  <a:gd name="connsiteY177" fmla="*/ 155490 h 356202"/>
                  <a:gd name="connsiteX178" fmla="*/ 171791 w 427553"/>
                  <a:gd name="connsiteY178" fmla="*/ 155555 h 356202"/>
                  <a:gd name="connsiteX179" fmla="*/ 171183 w 427553"/>
                  <a:gd name="connsiteY179" fmla="*/ 156958 h 356202"/>
                  <a:gd name="connsiteX180" fmla="*/ 171104 w 427553"/>
                  <a:gd name="connsiteY180" fmla="*/ 157888 h 356202"/>
                  <a:gd name="connsiteX181" fmla="*/ 171372 w 427553"/>
                  <a:gd name="connsiteY181" fmla="*/ 158510 h 356202"/>
                  <a:gd name="connsiteX182" fmla="*/ 171317 w 427553"/>
                  <a:gd name="connsiteY182" fmla="*/ 159257 h 356202"/>
                  <a:gd name="connsiteX183" fmla="*/ 171609 w 427553"/>
                  <a:gd name="connsiteY183" fmla="*/ 160285 h 356202"/>
                  <a:gd name="connsiteX184" fmla="*/ 170685 w 427553"/>
                  <a:gd name="connsiteY184" fmla="*/ 159913 h 356202"/>
                  <a:gd name="connsiteX185" fmla="*/ 170023 w 427553"/>
                  <a:gd name="connsiteY185" fmla="*/ 158294 h 356202"/>
                  <a:gd name="connsiteX186" fmla="*/ 169518 w 427553"/>
                  <a:gd name="connsiteY186" fmla="*/ 158170 h 356202"/>
                  <a:gd name="connsiteX187" fmla="*/ 169123 w 427553"/>
                  <a:gd name="connsiteY187" fmla="*/ 157796 h 356202"/>
                  <a:gd name="connsiteX188" fmla="*/ 167853 w 427553"/>
                  <a:gd name="connsiteY188" fmla="*/ 157672 h 356202"/>
                  <a:gd name="connsiteX189" fmla="*/ 167190 w 427553"/>
                  <a:gd name="connsiteY189" fmla="*/ 156958 h 356202"/>
                  <a:gd name="connsiteX190" fmla="*/ 166820 w 427553"/>
                  <a:gd name="connsiteY190" fmla="*/ 156807 h 356202"/>
                  <a:gd name="connsiteX191" fmla="*/ 166157 w 427553"/>
                  <a:gd name="connsiteY191" fmla="*/ 156899 h 356202"/>
                  <a:gd name="connsiteX192" fmla="*/ 165787 w 427553"/>
                  <a:gd name="connsiteY192" fmla="*/ 157207 h 356202"/>
                  <a:gd name="connsiteX193" fmla="*/ 165629 w 427553"/>
                  <a:gd name="connsiteY193" fmla="*/ 157456 h 356202"/>
                  <a:gd name="connsiteX194" fmla="*/ 165264 w 427553"/>
                  <a:gd name="connsiteY194" fmla="*/ 159290 h 356202"/>
                  <a:gd name="connsiteX195" fmla="*/ 165021 w 427553"/>
                  <a:gd name="connsiteY195" fmla="*/ 159415 h 356202"/>
                  <a:gd name="connsiteX196" fmla="*/ 163301 w 427553"/>
                  <a:gd name="connsiteY196" fmla="*/ 159257 h 356202"/>
                  <a:gd name="connsiteX197" fmla="*/ 163040 w 427553"/>
                  <a:gd name="connsiteY197" fmla="*/ 158635 h 356202"/>
                  <a:gd name="connsiteX198" fmla="*/ 162614 w 427553"/>
                  <a:gd name="connsiteY198" fmla="*/ 158104 h 356202"/>
                  <a:gd name="connsiteX199" fmla="*/ 162110 w 427553"/>
                  <a:gd name="connsiteY199" fmla="*/ 158012 h 356202"/>
                  <a:gd name="connsiteX200" fmla="*/ 161666 w 427553"/>
                  <a:gd name="connsiteY200" fmla="*/ 157475 h 356202"/>
                  <a:gd name="connsiteX201" fmla="*/ 161107 w 427553"/>
                  <a:gd name="connsiteY201" fmla="*/ 157481 h 356202"/>
                  <a:gd name="connsiteX202" fmla="*/ 161083 w 427553"/>
                  <a:gd name="connsiteY202" fmla="*/ 157017 h 356202"/>
                  <a:gd name="connsiteX203" fmla="*/ 161344 w 427553"/>
                  <a:gd name="connsiteY203" fmla="*/ 156354 h 356202"/>
                  <a:gd name="connsiteX204" fmla="*/ 161611 w 427553"/>
                  <a:gd name="connsiteY204" fmla="*/ 156551 h 356202"/>
                  <a:gd name="connsiteX205" fmla="*/ 162195 w 427553"/>
                  <a:gd name="connsiteY205" fmla="*/ 156584 h 356202"/>
                  <a:gd name="connsiteX206" fmla="*/ 163021 w 427553"/>
                  <a:gd name="connsiteY206" fmla="*/ 156204 h 356202"/>
                  <a:gd name="connsiteX207" fmla="*/ 163732 w 427553"/>
                  <a:gd name="connsiteY207" fmla="*/ 156184 h 356202"/>
                  <a:gd name="connsiteX208" fmla="*/ 163976 w 427553"/>
                  <a:gd name="connsiteY208" fmla="*/ 155870 h 356202"/>
                  <a:gd name="connsiteX209" fmla="*/ 164364 w 427553"/>
                  <a:gd name="connsiteY209" fmla="*/ 155870 h 356202"/>
                  <a:gd name="connsiteX210" fmla="*/ 164656 w 427553"/>
                  <a:gd name="connsiteY210" fmla="*/ 156119 h 356202"/>
                  <a:gd name="connsiteX211" fmla="*/ 164838 w 427553"/>
                  <a:gd name="connsiteY211" fmla="*/ 155902 h 356202"/>
                  <a:gd name="connsiteX212" fmla="*/ 164601 w 427553"/>
                  <a:gd name="connsiteY212" fmla="*/ 155686 h 356202"/>
                  <a:gd name="connsiteX213" fmla="*/ 164869 w 427553"/>
                  <a:gd name="connsiteY213" fmla="*/ 155496 h 356202"/>
                  <a:gd name="connsiteX214" fmla="*/ 167750 w 427553"/>
                  <a:gd name="connsiteY214" fmla="*/ 154880 h 356202"/>
                  <a:gd name="connsiteX215" fmla="*/ 169153 w 427553"/>
                  <a:gd name="connsiteY215" fmla="*/ 154324 h 356202"/>
                  <a:gd name="connsiteX216" fmla="*/ 170715 w 427553"/>
                  <a:gd name="connsiteY216" fmla="*/ 154264 h 356202"/>
                  <a:gd name="connsiteX217" fmla="*/ 171031 w 427553"/>
                  <a:gd name="connsiteY217" fmla="*/ 153891 h 356202"/>
                  <a:gd name="connsiteX218" fmla="*/ 171396 w 427553"/>
                  <a:gd name="connsiteY218" fmla="*/ 153806 h 356202"/>
                  <a:gd name="connsiteX219" fmla="*/ 198319 w 427553"/>
                  <a:gd name="connsiteY219" fmla="*/ 155988 h 356202"/>
                  <a:gd name="connsiteX220" fmla="*/ 197037 w 427553"/>
                  <a:gd name="connsiteY220" fmla="*/ 156754 h 356202"/>
                  <a:gd name="connsiteX221" fmla="*/ 195754 w 427553"/>
                  <a:gd name="connsiteY221" fmla="*/ 156604 h 356202"/>
                  <a:gd name="connsiteX222" fmla="*/ 195183 w 427553"/>
                  <a:gd name="connsiteY222" fmla="*/ 155371 h 356202"/>
                  <a:gd name="connsiteX223" fmla="*/ 195754 w 427553"/>
                  <a:gd name="connsiteY223" fmla="*/ 154297 h 356202"/>
                  <a:gd name="connsiteX224" fmla="*/ 197183 w 427553"/>
                  <a:gd name="connsiteY224" fmla="*/ 153681 h 356202"/>
                  <a:gd name="connsiteX225" fmla="*/ 198319 w 427553"/>
                  <a:gd name="connsiteY225" fmla="*/ 155988 h 356202"/>
                  <a:gd name="connsiteX226" fmla="*/ 148405 w 427553"/>
                  <a:gd name="connsiteY226" fmla="*/ 151074 h 356202"/>
                  <a:gd name="connsiteX227" fmla="*/ 148557 w 427553"/>
                  <a:gd name="connsiteY227" fmla="*/ 151074 h 356202"/>
                  <a:gd name="connsiteX228" fmla="*/ 148715 w 427553"/>
                  <a:gd name="connsiteY228" fmla="*/ 151323 h 356202"/>
                  <a:gd name="connsiteX229" fmla="*/ 149347 w 427553"/>
                  <a:gd name="connsiteY229" fmla="*/ 152876 h 356202"/>
                  <a:gd name="connsiteX230" fmla="*/ 149323 w 427553"/>
                  <a:gd name="connsiteY230" fmla="*/ 153308 h 356202"/>
                  <a:gd name="connsiteX231" fmla="*/ 149481 w 427553"/>
                  <a:gd name="connsiteY231" fmla="*/ 153616 h 356202"/>
                  <a:gd name="connsiteX232" fmla="*/ 149584 w 427553"/>
                  <a:gd name="connsiteY232" fmla="*/ 153649 h 356202"/>
                  <a:gd name="connsiteX233" fmla="*/ 149821 w 427553"/>
                  <a:gd name="connsiteY233" fmla="*/ 153242 h 356202"/>
                  <a:gd name="connsiteX234" fmla="*/ 149997 w 427553"/>
                  <a:gd name="connsiteY234" fmla="*/ 153301 h 356202"/>
                  <a:gd name="connsiteX235" fmla="*/ 149979 w 427553"/>
                  <a:gd name="connsiteY235" fmla="*/ 153708 h 356202"/>
                  <a:gd name="connsiteX236" fmla="*/ 149633 w 427553"/>
                  <a:gd name="connsiteY236" fmla="*/ 153832 h 356202"/>
                  <a:gd name="connsiteX237" fmla="*/ 149924 w 427553"/>
                  <a:gd name="connsiteY237" fmla="*/ 154546 h 356202"/>
                  <a:gd name="connsiteX238" fmla="*/ 149687 w 427553"/>
                  <a:gd name="connsiteY238" fmla="*/ 154422 h 356202"/>
                  <a:gd name="connsiteX239" fmla="*/ 149523 w 427553"/>
                  <a:gd name="connsiteY239" fmla="*/ 153989 h 356202"/>
                  <a:gd name="connsiteX240" fmla="*/ 147992 w 427553"/>
                  <a:gd name="connsiteY240" fmla="*/ 153708 h 356202"/>
                  <a:gd name="connsiteX241" fmla="*/ 147226 w 427553"/>
                  <a:gd name="connsiteY241" fmla="*/ 153210 h 356202"/>
                  <a:gd name="connsiteX242" fmla="*/ 147013 w 427553"/>
                  <a:gd name="connsiteY242" fmla="*/ 152869 h 356202"/>
                  <a:gd name="connsiteX243" fmla="*/ 147147 w 427553"/>
                  <a:gd name="connsiteY243" fmla="*/ 151781 h 356202"/>
                  <a:gd name="connsiteX244" fmla="*/ 148405 w 427553"/>
                  <a:gd name="connsiteY244" fmla="*/ 151074 h 356202"/>
                  <a:gd name="connsiteX245" fmla="*/ 262102 w 427553"/>
                  <a:gd name="connsiteY245" fmla="*/ 159821 h 356202"/>
                  <a:gd name="connsiteX246" fmla="*/ 261081 w 427553"/>
                  <a:gd name="connsiteY246" fmla="*/ 160686 h 356202"/>
                  <a:gd name="connsiteX247" fmla="*/ 257720 w 427553"/>
                  <a:gd name="connsiteY247" fmla="*/ 159899 h 356202"/>
                  <a:gd name="connsiteX248" fmla="*/ 256328 w 427553"/>
                  <a:gd name="connsiteY248" fmla="*/ 161479 h 356202"/>
                  <a:gd name="connsiteX249" fmla="*/ 255526 w 427553"/>
                  <a:gd name="connsiteY249" fmla="*/ 160928 h 356202"/>
                  <a:gd name="connsiteX250" fmla="*/ 254213 w 427553"/>
                  <a:gd name="connsiteY250" fmla="*/ 159270 h 356202"/>
                  <a:gd name="connsiteX251" fmla="*/ 253922 w 427553"/>
                  <a:gd name="connsiteY251" fmla="*/ 157934 h 356202"/>
                  <a:gd name="connsiteX252" fmla="*/ 253119 w 427553"/>
                  <a:gd name="connsiteY252" fmla="*/ 156518 h 356202"/>
                  <a:gd name="connsiteX253" fmla="*/ 250634 w 427553"/>
                  <a:gd name="connsiteY253" fmla="*/ 156125 h 356202"/>
                  <a:gd name="connsiteX254" fmla="*/ 250196 w 427553"/>
                  <a:gd name="connsiteY254" fmla="*/ 155024 h 356202"/>
                  <a:gd name="connsiteX255" fmla="*/ 250488 w 427553"/>
                  <a:gd name="connsiteY255" fmla="*/ 152895 h 356202"/>
                  <a:gd name="connsiteX256" fmla="*/ 253484 w 427553"/>
                  <a:gd name="connsiteY256" fmla="*/ 151794 h 356202"/>
                  <a:gd name="connsiteX257" fmla="*/ 254724 w 427553"/>
                  <a:gd name="connsiteY257" fmla="*/ 149822 h 356202"/>
                  <a:gd name="connsiteX258" fmla="*/ 257136 w 427553"/>
                  <a:gd name="connsiteY258" fmla="*/ 151794 h 356202"/>
                  <a:gd name="connsiteX259" fmla="*/ 257209 w 427553"/>
                  <a:gd name="connsiteY259" fmla="*/ 153052 h 356202"/>
                  <a:gd name="connsiteX260" fmla="*/ 257793 w 427553"/>
                  <a:gd name="connsiteY260" fmla="*/ 154468 h 356202"/>
                  <a:gd name="connsiteX261" fmla="*/ 258814 w 427553"/>
                  <a:gd name="connsiteY261" fmla="*/ 156374 h 356202"/>
                  <a:gd name="connsiteX262" fmla="*/ 261300 w 427553"/>
                  <a:gd name="connsiteY262" fmla="*/ 157934 h 356202"/>
                  <a:gd name="connsiteX263" fmla="*/ 262102 w 427553"/>
                  <a:gd name="connsiteY263" fmla="*/ 159821 h 356202"/>
                  <a:gd name="connsiteX264" fmla="*/ 101931 w 427553"/>
                  <a:gd name="connsiteY264" fmla="*/ 148518 h 356202"/>
                  <a:gd name="connsiteX265" fmla="*/ 102034 w 427553"/>
                  <a:gd name="connsiteY265" fmla="*/ 148931 h 356202"/>
                  <a:gd name="connsiteX266" fmla="*/ 103250 w 427553"/>
                  <a:gd name="connsiteY266" fmla="*/ 148741 h 356202"/>
                  <a:gd name="connsiteX267" fmla="*/ 103566 w 427553"/>
                  <a:gd name="connsiteY267" fmla="*/ 149022 h 356202"/>
                  <a:gd name="connsiteX268" fmla="*/ 104593 w 427553"/>
                  <a:gd name="connsiteY268" fmla="*/ 149233 h 356202"/>
                  <a:gd name="connsiteX269" fmla="*/ 105334 w 427553"/>
                  <a:gd name="connsiteY269" fmla="*/ 149796 h 356202"/>
                  <a:gd name="connsiteX270" fmla="*/ 105887 w 427553"/>
                  <a:gd name="connsiteY270" fmla="*/ 150641 h 356202"/>
                  <a:gd name="connsiteX271" fmla="*/ 106124 w 427553"/>
                  <a:gd name="connsiteY271" fmla="*/ 151637 h 356202"/>
                  <a:gd name="connsiteX272" fmla="*/ 106386 w 427553"/>
                  <a:gd name="connsiteY272" fmla="*/ 151696 h 356202"/>
                  <a:gd name="connsiteX273" fmla="*/ 106440 w 427553"/>
                  <a:gd name="connsiteY273" fmla="*/ 154186 h 356202"/>
                  <a:gd name="connsiteX274" fmla="*/ 106416 w 427553"/>
                  <a:gd name="connsiteY274" fmla="*/ 154494 h 356202"/>
                  <a:gd name="connsiteX275" fmla="*/ 106258 w 427553"/>
                  <a:gd name="connsiteY275" fmla="*/ 154586 h 356202"/>
                  <a:gd name="connsiteX276" fmla="*/ 106355 w 427553"/>
                  <a:gd name="connsiteY276" fmla="*/ 152188 h 356202"/>
                  <a:gd name="connsiteX277" fmla="*/ 106228 w 427553"/>
                  <a:gd name="connsiteY277" fmla="*/ 151781 h 356202"/>
                  <a:gd name="connsiteX278" fmla="*/ 106149 w 427553"/>
                  <a:gd name="connsiteY278" fmla="*/ 152745 h 356202"/>
                  <a:gd name="connsiteX279" fmla="*/ 105857 w 427553"/>
                  <a:gd name="connsiteY279" fmla="*/ 153151 h 356202"/>
                  <a:gd name="connsiteX280" fmla="*/ 106015 w 427553"/>
                  <a:gd name="connsiteY280" fmla="*/ 154055 h 356202"/>
                  <a:gd name="connsiteX281" fmla="*/ 105669 w 427553"/>
                  <a:gd name="connsiteY281" fmla="*/ 155614 h 356202"/>
                  <a:gd name="connsiteX282" fmla="*/ 105808 w 427553"/>
                  <a:gd name="connsiteY282" fmla="*/ 155831 h 356202"/>
                  <a:gd name="connsiteX283" fmla="*/ 105383 w 427553"/>
                  <a:gd name="connsiteY283" fmla="*/ 156046 h 356202"/>
                  <a:gd name="connsiteX284" fmla="*/ 105091 w 427553"/>
                  <a:gd name="connsiteY284" fmla="*/ 156918 h 356202"/>
                  <a:gd name="connsiteX285" fmla="*/ 104824 w 427553"/>
                  <a:gd name="connsiteY285" fmla="*/ 156918 h 356202"/>
                  <a:gd name="connsiteX286" fmla="*/ 104879 w 427553"/>
                  <a:gd name="connsiteY286" fmla="*/ 156701 h 356202"/>
                  <a:gd name="connsiteX287" fmla="*/ 104538 w 427553"/>
                  <a:gd name="connsiteY287" fmla="*/ 156859 h 356202"/>
                  <a:gd name="connsiteX288" fmla="*/ 103876 w 427553"/>
                  <a:gd name="connsiteY288" fmla="*/ 158877 h 356202"/>
                  <a:gd name="connsiteX289" fmla="*/ 103450 w 427553"/>
                  <a:gd name="connsiteY289" fmla="*/ 158877 h 356202"/>
                  <a:gd name="connsiteX290" fmla="*/ 102922 w 427553"/>
                  <a:gd name="connsiteY290" fmla="*/ 158503 h 356202"/>
                  <a:gd name="connsiteX291" fmla="*/ 103371 w 427553"/>
                  <a:gd name="connsiteY291" fmla="*/ 158694 h 356202"/>
                  <a:gd name="connsiteX292" fmla="*/ 103614 w 427553"/>
                  <a:gd name="connsiteY292" fmla="*/ 158602 h 356202"/>
                  <a:gd name="connsiteX293" fmla="*/ 103870 w 427553"/>
                  <a:gd name="connsiteY293" fmla="*/ 157914 h 356202"/>
                  <a:gd name="connsiteX294" fmla="*/ 103712 w 427553"/>
                  <a:gd name="connsiteY294" fmla="*/ 157698 h 356202"/>
                  <a:gd name="connsiteX295" fmla="*/ 103420 w 427553"/>
                  <a:gd name="connsiteY295" fmla="*/ 157731 h 356202"/>
                  <a:gd name="connsiteX296" fmla="*/ 102545 w 427553"/>
                  <a:gd name="connsiteY296" fmla="*/ 158510 h 356202"/>
                  <a:gd name="connsiteX297" fmla="*/ 102490 w 427553"/>
                  <a:gd name="connsiteY297" fmla="*/ 158727 h 356202"/>
                  <a:gd name="connsiteX298" fmla="*/ 102830 w 427553"/>
                  <a:gd name="connsiteY298" fmla="*/ 158871 h 356202"/>
                  <a:gd name="connsiteX299" fmla="*/ 102435 w 427553"/>
                  <a:gd name="connsiteY299" fmla="*/ 158877 h 356202"/>
                  <a:gd name="connsiteX300" fmla="*/ 102514 w 427553"/>
                  <a:gd name="connsiteY300" fmla="*/ 159158 h 356202"/>
                  <a:gd name="connsiteX301" fmla="*/ 102223 w 427553"/>
                  <a:gd name="connsiteY301" fmla="*/ 159466 h 356202"/>
                  <a:gd name="connsiteX302" fmla="*/ 102065 w 427553"/>
                  <a:gd name="connsiteY302" fmla="*/ 159402 h 356202"/>
                  <a:gd name="connsiteX303" fmla="*/ 101560 w 427553"/>
                  <a:gd name="connsiteY303" fmla="*/ 160057 h 356202"/>
                  <a:gd name="connsiteX304" fmla="*/ 101481 w 427553"/>
                  <a:gd name="connsiteY304" fmla="*/ 160430 h 356202"/>
                  <a:gd name="connsiteX305" fmla="*/ 101536 w 427553"/>
                  <a:gd name="connsiteY305" fmla="*/ 160679 h 356202"/>
                  <a:gd name="connsiteX306" fmla="*/ 101718 w 427553"/>
                  <a:gd name="connsiteY306" fmla="*/ 160712 h 356202"/>
                  <a:gd name="connsiteX307" fmla="*/ 101852 w 427553"/>
                  <a:gd name="connsiteY307" fmla="*/ 159965 h 356202"/>
                  <a:gd name="connsiteX308" fmla="*/ 102326 w 427553"/>
                  <a:gd name="connsiteY308" fmla="*/ 159782 h 356202"/>
                  <a:gd name="connsiteX309" fmla="*/ 102520 w 427553"/>
                  <a:gd name="connsiteY309" fmla="*/ 160463 h 356202"/>
                  <a:gd name="connsiteX310" fmla="*/ 102460 w 427553"/>
                  <a:gd name="connsiteY310" fmla="*/ 160804 h 356202"/>
                  <a:gd name="connsiteX311" fmla="*/ 101032 w 427553"/>
                  <a:gd name="connsiteY311" fmla="*/ 161485 h 356202"/>
                  <a:gd name="connsiteX312" fmla="*/ 100448 w 427553"/>
                  <a:gd name="connsiteY312" fmla="*/ 161112 h 356202"/>
                  <a:gd name="connsiteX313" fmla="*/ 100345 w 427553"/>
                  <a:gd name="connsiteY313" fmla="*/ 160522 h 356202"/>
                  <a:gd name="connsiteX314" fmla="*/ 100794 w 427553"/>
                  <a:gd name="connsiteY314" fmla="*/ 159244 h 356202"/>
                  <a:gd name="connsiteX315" fmla="*/ 101269 w 427553"/>
                  <a:gd name="connsiteY315" fmla="*/ 159833 h 356202"/>
                  <a:gd name="connsiteX316" fmla="*/ 101402 w 427553"/>
                  <a:gd name="connsiteY316" fmla="*/ 159801 h 356202"/>
                  <a:gd name="connsiteX317" fmla="*/ 100849 w 427553"/>
                  <a:gd name="connsiteY317" fmla="*/ 158556 h 356202"/>
                  <a:gd name="connsiteX318" fmla="*/ 99154 w 427553"/>
                  <a:gd name="connsiteY318" fmla="*/ 156971 h 356202"/>
                  <a:gd name="connsiteX319" fmla="*/ 98680 w 427553"/>
                  <a:gd name="connsiteY319" fmla="*/ 156007 h 356202"/>
                  <a:gd name="connsiteX320" fmla="*/ 98175 w 427553"/>
                  <a:gd name="connsiteY320" fmla="*/ 154264 h 356202"/>
                  <a:gd name="connsiteX321" fmla="*/ 98175 w 427553"/>
                  <a:gd name="connsiteY321" fmla="*/ 153020 h 356202"/>
                  <a:gd name="connsiteX322" fmla="*/ 98333 w 427553"/>
                  <a:gd name="connsiteY322" fmla="*/ 152220 h 356202"/>
                  <a:gd name="connsiteX323" fmla="*/ 98230 w 427553"/>
                  <a:gd name="connsiteY323" fmla="*/ 152148 h 356202"/>
                  <a:gd name="connsiteX324" fmla="*/ 98917 w 427553"/>
                  <a:gd name="connsiteY324" fmla="*/ 150438 h 356202"/>
                  <a:gd name="connsiteX325" fmla="*/ 99682 w 427553"/>
                  <a:gd name="connsiteY325" fmla="*/ 149350 h 356202"/>
                  <a:gd name="connsiteX326" fmla="*/ 100290 w 427553"/>
                  <a:gd name="connsiteY326" fmla="*/ 149043 h 356202"/>
                  <a:gd name="connsiteX327" fmla="*/ 100527 w 427553"/>
                  <a:gd name="connsiteY327" fmla="*/ 149075 h 356202"/>
                  <a:gd name="connsiteX328" fmla="*/ 100685 w 427553"/>
                  <a:gd name="connsiteY328" fmla="*/ 149324 h 356202"/>
                  <a:gd name="connsiteX329" fmla="*/ 101135 w 427553"/>
                  <a:gd name="connsiteY329" fmla="*/ 149233 h 356202"/>
                  <a:gd name="connsiteX330" fmla="*/ 101694 w 427553"/>
                  <a:gd name="connsiteY330" fmla="*/ 148853 h 356202"/>
                  <a:gd name="connsiteX331" fmla="*/ 101530 w 427553"/>
                  <a:gd name="connsiteY331" fmla="*/ 148511 h 356202"/>
                  <a:gd name="connsiteX332" fmla="*/ 101931 w 427553"/>
                  <a:gd name="connsiteY332" fmla="*/ 148511 h 356202"/>
                  <a:gd name="connsiteX333" fmla="*/ 101931 w 427553"/>
                  <a:gd name="connsiteY333" fmla="*/ 148518 h 356202"/>
                  <a:gd name="connsiteX334" fmla="*/ 265171 w 427553"/>
                  <a:gd name="connsiteY334" fmla="*/ 152102 h 356202"/>
                  <a:gd name="connsiteX335" fmla="*/ 264806 w 427553"/>
                  <a:gd name="connsiteY335" fmla="*/ 153281 h 356202"/>
                  <a:gd name="connsiteX336" fmla="*/ 263785 w 427553"/>
                  <a:gd name="connsiteY336" fmla="*/ 153596 h 356202"/>
                  <a:gd name="connsiteX337" fmla="*/ 262545 w 427553"/>
                  <a:gd name="connsiteY337" fmla="*/ 153360 h 356202"/>
                  <a:gd name="connsiteX338" fmla="*/ 262242 w 427553"/>
                  <a:gd name="connsiteY338" fmla="*/ 151650 h 356202"/>
                  <a:gd name="connsiteX339" fmla="*/ 263129 w 427553"/>
                  <a:gd name="connsiteY339" fmla="*/ 152496 h 356202"/>
                  <a:gd name="connsiteX340" fmla="*/ 263931 w 427553"/>
                  <a:gd name="connsiteY340" fmla="*/ 152417 h 356202"/>
                  <a:gd name="connsiteX341" fmla="*/ 264587 w 427553"/>
                  <a:gd name="connsiteY341" fmla="*/ 151159 h 356202"/>
                  <a:gd name="connsiteX342" fmla="*/ 263038 w 427553"/>
                  <a:gd name="connsiteY342" fmla="*/ 148728 h 356202"/>
                  <a:gd name="connsiteX343" fmla="*/ 261227 w 427553"/>
                  <a:gd name="connsiteY343" fmla="*/ 147220 h 356202"/>
                  <a:gd name="connsiteX344" fmla="*/ 261227 w 427553"/>
                  <a:gd name="connsiteY344" fmla="*/ 145878 h 356202"/>
                  <a:gd name="connsiteX345" fmla="*/ 262393 w 427553"/>
                  <a:gd name="connsiteY345" fmla="*/ 145878 h 356202"/>
                  <a:gd name="connsiteX346" fmla="*/ 263712 w 427553"/>
                  <a:gd name="connsiteY346" fmla="*/ 146979 h 356202"/>
                  <a:gd name="connsiteX347" fmla="*/ 265833 w 427553"/>
                  <a:gd name="connsiteY347" fmla="*/ 149423 h 356202"/>
                  <a:gd name="connsiteX348" fmla="*/ 265979 w 427553"/>
                  <a:gd name="connsiteY348" fmla="*/ 150523 h 356202"/>
                  <a:gd name="connsiteX349" fmla="*/ 265171 w 427553"/>
                  <a:gd name="connsiteY349" fmla="*/ 152102 h 356202"/>
                  <a:gd name="connsiteX350" fmla="*/ 258960 w 427553"/>
                  <a:gd name="connsiteY350" fmla="*/ 150373 h 356202"/>
                  <a:gd name="connsiteX351" fmla="*/ 257793 w 427553"/>
                  <a:gd name="connsiteY351" fmla="*/ 150373 h 356202"/>
                  <a:gd name="connsiteX352" fmla="*/ 256772 w 427553"/>
                  <a:gd name="connsiteY352" fmla="*/ 149036 h 356202"/>
                  <a:gd name="connsiteX353" fmla="*/ 253703 w 427553"/>
                  <a:gd name="connsiteY353" fmla="*/ 147856 h 356202"/>
                  <a:gd name="connsiteX354" fmla="*/ 251436 w 427553"/>
                  <a:gd name="connsiteY354" fmla="*/ 147463 h 356202"/>
                  <a:gd name="connsiteX355" fmla="*/ 250779 w 427553"/>
                  <a:gd name="connsiteY355" fmla="*/ 146913 h 356202"/>
                  <a:gd name="connsiteX356" fmla="*/ 254651 w 427553"/>
                  <a:gd name="connsiteY356" fmla="*/ 146677 h 356202"/>
                  <a:gd name="connsiteX357" fmla="*/ 255891 w 427553"/>
                  <a:gd name="connsiteY357" fmla="*/ 145498 h 356202"/>
                  <a:gd name="connsiteX358" fmla="*/ 256401 w 427553"/>
                  <a:gd name="connsiteY358" fmla="*/ 144161 h 356202"/>
                  <a:gd name="connsiteX359" fmla="*/ 257860 w 427553"/>
                  <a:gd name="connsiteY359" fmla="*/ 143689 h 356202"/>
                  <a:gd name="connsiteX360" fmla="*/ 258370 w 427553"/>
                  <a:gd name="connsiteY360" fmla="*/ 145504 h 356202"/>
                  <a:gd name="connsiteX361" fmla="*/ 257611 w 427553"/>
                  <a:gd name="connsiteY361" fmla="*/ 146342 h 356202"/>
                  <a:gd name="connsiteX362" fmla="*/ 257489 w 427553"/>
                  <a:gd name="connsiteY362" fmla="*/ 147627 h 356202"/>
                  <a:gd name="connsiteX363" fmla="*/ 258668 w 427553"/>
                  <a:gd name="connsiteY363" fmla="*/ 148649 h 356202"/>
                  <a:gd name="connsiteX364" fmla="*/ 258960 w 427553"/>
                  <a:gd name="connsiteY364" fmla="*/ 150373 h 356202"/>
                  <a:gd name="connsiteX365" fmla="*/ 1532 w 427553"/>
                  <a:gd name="connsiteY365" fmla="*/ 141848 h 356202"/>
                  <a:gd name="connsiteX366" fmla="*/ 1799 w 427553"/>
                  <a:gd name="connsiteY366" fmla="*/ 142241 h 356202"/>
                  <a:gd name="connsiteX367" fmla="*/ 2990 w 427553"/>
                  <a:gd name="connsiteY367" fmla="*/ 142431 h 356202"/>
                  <a:gd name="connsiteX368" fmla="*/ 3227 w 427553"/>
                  <a:gd name="connsiteY368" fmla="*/ 142431 h 356202"/>
                  <a:gd name="connsiteX369" fmla="*/ 3282 w 427553"/>
                  <a:gd name="connsiteY369" fmla="*/ 142300 h 356202"/>
                  <a:gd name="connsiteX370" fmla="*/ 3780 w 427553"/>
                  <a:gd name="connsiteY370" fmla="*/ 142359 h 356202"/>
                  <a:gd name="connsiteX371" fmla="*/ 3890 w 427553"/>
                  <a:gd name="connsiteY371" fmla="*/ 142739 h 356202"/>
                  <a:gd name="connsiteX372" fmla="*/ 3622 w 427553"/>
                  <a:gd name="connsiteY372" fmla="*/ 142864 h 356202"/>
                  <a:gd name="connsiteX373" fmla="*/ 3646 w 427553"/>
                  <a:gd name="connsiteY373" fmla="*/ 143329 h 356202"/>
                  <a:gd name="connsiteX374" fmla="*/ 3750 w 427553"/>
                  <a:gd name="connsiteY374" fmla="*/ 143015 h 356202"/>
                  <a:gd name="connsiteX375" fmla="*/ 4096 w 427553"/>
                  <a:gd name="connsiteY375" fmla="*/ 143080 h 356202"/>
                  <a:gd name="connsiteX376" fmla="*/ 3513 w 427553"/>
                  <a:gd name="connsiteY376" fmla="*/ 143637 h 356202"/>
                  <a:gd name="connsiteX377" fmla="*/ 3488 w 427553"/>
                  <a:gd name="connsiteY377" fmla="*/ 144292 h 356202"/>
                  <a:gd name="connsiteX378" fmla="*/ 3251 w 427553"/>
                  <a:gd name="connsiteY378" fmla="*/ 144292 h 356202"/>
                  <a:gd name="connsiteX379" fmla="*/ 3361 w 427553"/>
                  <a:gd name="connsiteY379" fmla="*/ 142758 h 356202"/>
                  <a:gd name="connsiteX380" fmla="*/ 2905 w 427553"/>
                  <a:gd name="connsiteY380" fmla="*/ 142674 h 356202"/>
                  <a:gd name="connsiteX381" fmla="*/ 2243 w 427553"/>
                  <a:gd name="connsiteY381" fmla="*/ 142956 h 356202"/>
                  <a:gd name="connsiteX382" fmla="*/ 2085 w 427553"/>
                  <a:gd name="connsiteY382" fmla="*/ 143480 h 356202"/>
                  <a:gd name="connsiteX383" fmla="*/ 2425 w 427553"/>
                  <a:gd name="connsiteY383" fmla="*/ 144200 h 356202"/>
                  <a:gd name="connsiteX384" fmla="*/ 3112 w 427553"/>
                  <a:gd name="connsiteY384" fmla="*/ 144482 h 356202"/>
                  <a:gd name="connsiteX385" fmla="*/ 3087 w 427553"/>
                  <a:gd name="connsiteY385" fmla="*/ 144607 h 356202"/>
                  <a:gd name="connsiteX386" fmla="*/ 2243 w 427553"/>
                  <a:gd name="connsiteY386" fmla="*/ 144325 h 356202"/>
                  <a:gd name="connsiteX387" fmla="*/ 1793 w 427553"/>
                  <a:gd name="connsiteY387" fmla="*/ 143577 h 356202"/>
                  <a:gd name="connsiteX388" fmla="*/ 1264 w 427553"/>
                  <a:gd name="connsiteY388" fmla="*/ 143637 h 356202"/>
                  <a:gd name="connsiteX389" fmla="*/ 1398 w 427553"/>
                  <a:gd name="connsiteY389" fmla="*/ 144325 h 356202"/>
                  <a:gd name="connsiteX390" fmla="*/ 1185 w 427553"/>
                  <a:gd name="connsiteY390" fmla="*/ 143703 h 356202"/>
                  <a:gd name="connsiteX391" fmla="*/ 608 w 427553"/>
                  <a:gd name="connsiteY391" fmla="*/ 143919 h 356202"/>
                  <a:gd name="connsiteX392" fmla="*/ 553 w 427553"/>
                  <a:gd name="connsiteY392" fmla="*/ 144102 h 356202"/>
                  <a:gd name="connsiteX393" fmla="*/ 711 w 427553"/>
                  <a:gd name="connsiteY393" fmla="*/ 144194 h 356202"/>
                  <a:gd name="connsiteX394" fmla="*/ 553 w 427553"/>
                  <a:gd name="connsiteY394" fmla="*/ 144416 h 356202"/>
                  <a:gd name="connsiteX395" fmla="*/ 286 w 427553"/>
                  <a:gd name="connsiteY395" fmla="*/ 144318 h 356202"/>
                  <a:gd name="connsiteX396" fmla="*/ 261 w 427553"/>
                  <a:gd name="connsiteY396" fmla="*/ 144069 h 356202"/>
                  <a:gd name="connsiteX397" fmla="*/ 0 w 427553"/>
                  <a:gd name="connsiteY397" fmla="*/ 143919 h 356202"/>
                  <a:gd name="connsiteX398" fmla="*/ 158 w 427553"/>
                  <a:gd name="connsiteY398" fmla="*/ 143355 h 356202"/>
                  <a:gd name="connsiteX399" fmla="*/ 316 w 427553"/>
                  <a:gd name="connsiteY399" fmla="*/ 143047 h 356202"/>
                  <a:gd name="connsiteX400" fmla="*/ 790 w 427553"/>
                  <a:gd name="connsiteY400" fmla="*/ 142733 h 356202"/>
                  <a:gd name="connsiteX401" fmla="*/ 1343 w 427553"/>
                  <a:gd name="connsiteY401" fmla="*/ 141802 h 356202"/>
                  <a:gd name="connsiteX402" fmla="*/ 1532 w 427553"/>
                  <a:gd name="connsiteY402" fmla="*/ 141848 h 356202"/>
                  <a:gd name="connsiteX403" fmla="*/ 264332 w 427553"/>
                  <a:gd name="connsiteY403" fmla="*/ 139345 h 356202"/>
                  <a:gd name="connsiteX404" fmla="*/ 264466 w 427553"/>
                  <a:gd name="connsiteY404" fmla="*/ 139470 h 356202"/>
                  <a:gd name="connsiteX405" fmla="*/ 264387 w 427553"/>
                  <a:gd name="connsiteY405" fmla="*/ 140282 h 356202"/>
                  <a:gd name="connsiteX406" fmla="*/ 264065 w 427553"/>
                  <a:gd name="connsiteY406" fmla="*/ 140282 h 356202"/>
                  <a:gd name="connsiteX407" fmla="*/ 263803 w 427553"/>
                  <a:gd name="connsiteY407" fmla="*/ 139470 h 356202"/>
                  <a:gd name="connsiteX408" fmla="*/ 264332 w 427553"/>
                  <a:gd name="connsiteY408" fmla="*/ 139345 h 356202"/>
                  <a:gd name="connsiteX409" fmla="*/ 266046 w 427553"/>
                  <a:gd name="connsiteY409" fmla="*/ 139345 h 356202"/>
                  <a:gd name="connsiteX410" fmla="*/ 266265 w 427553"/>
                  <a:gd name="connsiteY410" fmla="*/ 139562 h 356202"/>
                  <a:gd name="connsiteX411" fmla="*/ 266259 w 427553"/>
                  <a:gd name="connsiteY411" fmla="*/ 139810 h 356202"/>
                  <a:gd name="connsiteX412" fmla="*/ 267292 w 427553"/>
                  <a:gd name="connsiteY412" fmla="*/ 139935 h 356202"/>
                  <a:gd name="connsiteX413" fmla="*/ 269589 w 427553"/>
                  <a:gd name="connsiteY413" fmla="*/ 142051 h 356202"/>
                  <a:gd name="connsiteX414" fmla="*/ 270221 w 427553"/>
                  <a:gd name="connsiteY414" fmla="*/ 142392 h 356202"/>
                  <a:gd name="connsiteX415" fmla="*/ 271437 w 427553"/>
                  <a:gd name="connsiteY415" fmla="*/ 142758 h 356202"/>
                  <a:gd name="connsiteX416" fmla="*/ 271619 w 427553"/>
                  <a:gd name="connsiteY416" fmla="*/ 142956 h 356202"/>
                  <a:gd name="connsiteX417" fmla="*/ 271935 w 427553"/>
                  <a:gd name="connsiteY417" fmla="*/ 142956 h 356202"/>
                  <a:gd name="connsiteX418" fmla="*/ 274208 w 427553"/>
                  <a:gd name="connsiteY418" fmla="*/ 143860 h 356202"/>
                  <a:gd name="connsiteX419" fmla="*/ 274050 w 427553"/>
                  <a:gd name="connsiteY419" fmla="*/ 144325 h 356202"/>
                  <a:gd name="connsiteX420" fmla="*/ 272409 w 427553"/>
                  <a:gd name="connsiteY420" fmla="*/ 144980 h 356202"/>
                  <a:gd name="connsiteX421" fmla="*/ 271826 w 427553"/>
                  <a:gd name="connsiteY421" fmla="*/ 144666 h 356202"/>
                  <a:gd name="connsiteX422" fmla="*/ 271297 w 427553"/>
                  <a:gd name="connsiteY422" fmla="*/ 144731 h 356202"/>
                  <a:gd name="connsiteX423" fmla="*/ 270404 w 427553"/>
                  <a:gd name="connsiteY423" fmla="*/ 144200 h 356202"/>
                  <a:gd name="connsiteX424" fmla="*/ 269583 w 427553"/>
                  <a:gd name="connsiteY424" fmla="*/ 143925 h 356202"/>
                  <a:gd name="connsiteX425" fmla="*/ 269237 w 427553"/>
                  <a:gd name="connsiteY425" fmla="*/ 143585 h 356202"/>
                  <a:gd name="connsiteX426" fmla="*/ 267887 w 427553"/>
                  <a:gd name="connsiteY426" fmla="*/ 143211 h 356202"/>
                  <a:gd name="connsiteX427" fmla="*/ 267675 w 427553"/>
                  <a:gd name="connsiteY427" fmla="*/ 142805 h 356202"/>
                  <a:gd name="connsiteX428" fmla="*/ 267280 w 427553"/>
                  <a:gd name="connsiteY428" fmla="*/ 142772 h 356202"/>
                  <a:gd name="connsiteX429" fmla="*/ 266933 w 427553"/>
                  <a:gd name="connsiteY429" fmla="*/ 143021 h 356202"/>
                  <a:gd name="connsiteX430" fmla="*/ 266271 w 427553"/>
                  <a:gd name="connsiteY430" fmla="*/ 142831 h 356202"/>
                  <a:gd name="connsiteX431" fmla="*/ 265979 w 427553"/>
                  <a:gd name="connsiteY431" fmla="*/ 141992 h 356202"/>
                  <a:gd name="connsiteX432" fmla="*/ 265742 w 427553"/>
                  <a:gd name="connsiteY432" fmla="*/ 140125 h 356202"/>
                  <a:gd name="connsiteX433" fmla="*/ 265718 w 427553"/>
                  <a:gd name="connsiteY433" fmla="*/ 139535 h 356202"/>
                  <a:gd name="connsiteX434" fmla="*/ 266046 w 427553"/>
                  <a:gd name="connsiteY434" fmla="*/ 139345 h 356202"/>
                  <a:gd name="connsiteX435" fmla="*/ 264940 w 427553"/>
                  <a:gd name="connsiteY435" fmla="*/ 139365 h 356202"/>
                  <a:gd name="connsiteX436" fmla="*/ 265183 w 427553"/>
                  <a:gd name="connsiteY436" fmla="*/ 140367 h 356202"/>
                  <a:gd name="connsiteX437" fmla="*/ 265098 w 427553"/>
                  <a:gd name="connsiteY437" fmla="*/ 140557 h 356202"/>
                  <a:gd name="connsiteX438" fmla="*/ 264545 w 427553"/>
                  <a:gd name="connsiteY438" fmla="*/ 140590 h 356202"/>
                  <a:gd name="connsiteX439" fmla="*/ 264679 w 427553"/>
                  <a:gd name="connsiteY439" fmla="*/ 139437 h 356202"/>
                  <a:gd name="connsiteX440" fmla="*/ 264940 w 427553"/>
                  <a:gd name="connsiteY440" fmla="*/ 139365 h 356202"/>
                  <a:gd name="connsiteX441" fmla="*/ 282911 w 427553"/>
                  <a:gd name="connsiteY441" fmla="*/ 137622 h 356202"/>
                  <a:gd name="connsiteX442" fmla="*/ 283409 w 427553"/>
                  <a:gd name="connsiteY442" fmla="*/ 138120 h 356202"/>
                  <a:gd name="connsiteX443" fmla="*/ 285925 w 427553"/>
                  <a:gd name="connsiteY443" fmla="*/ 138716 h 356202"/>
                  <a:gd name="connsiteX444" fmla="*/ 286193 w 427553"/>
                  <a:gd name="connsiteY444" fmla="*/ 139064 h 356202"/>
                  <a:gd name="connsiteX445" fmla="*/ 286187 w 427553"/>
                  <a:gd name="connsiteY445" fmla="*/ 139496 h 356202"/>
                  <a:gd name="connsiteX446" fmla="*/ 286424 w 427553"/>
                  <a:gd name="connsiteY446" fmla="*/ 139837 h 356202"/>
                  <a:gd name="connsiteX447" fmla="*/ 286369 w 427553"/>
                  <a:gd name="connsiteY447" fmla="*/ 140426 h 356202"/>
                  <a:gd name="connsiteX448" fmla="*/ 285944 w 427553"/>
                  <a:gd name="connsiteY448" fmla="*/ 140675 h 356202"/>
                  <a:gd name="connsiteX449" fmla="*/ 285652 w 427553"/>
                  <a:gd name="connsiteY449" fmla="*/ 140649 h 356202"/>
                  <a:gd name="connsiteX450" fmla="*/ 285682 w 427553"/>
                  <a:gd name="connsiteY450" fmla="*/ 140301 h 356202"/>
                  <a:gd name="connsiteX451" fmla="*/ 285293 w 427553"/>
                  <a:gd name="connsiteY451" fmla="*/ 140020 h 356202"/>
                  <a:gd name="connsiteX452" fmla="*/ 285153 w 427553"/>
                  <a:gd name="connsiteY452" fmla="*/ 140079 h 356202"/>
                  <a:gd name="connsiteX453" fmla="*/ 285153 w 427553"/>
                  <a:gd name="connsiteY453" fmla="*/ 140269 h 356202"/>
                  <a:gd name="connsiteX454" fmla="*/ 284041 w 427553"/>
                  <a:gd name="connsiteY454" fmla="*/ 140609 h 356202"/>
                  <a:gd name="connsiteX455" fmla="*/ 283592 w 427553"/>
                  <a:gd name="connsiteY455" fmla="*/ 141481 h 356202"/>
                  <a:gd name="connsiteX456" fmla="*/ 282194 w 427553"/>
                  <a:gd name="connsiteY456" fmla="*/ 141671 h 356202"/>
                  <a:gd name="connsiteX457" fmla="*/ 282218 w 427553"/>
                  <a:gd name="connsiteY457" fmla="*/ 141075 h 356202"/>
                  <a:gd name="connsiteX458" fmla="*/ 280656 w 427553"/>
                  <a:gd name="connsiteY458" fmla="*/ 140924 h 356202"/>
                  <a:gd name="connsiteX459" fmla="*/ 280310 w 427553"/>
                  <a:gd name="connsiteY459" fmla="*/ 140518 h 356202"/>
                  <a:gd name="connsiteX460" fmla="*/ 280176 w 427553"/>
                  <a:gd name="connsiteY460" fmla="*/ 139738 h 356202"/>
                  <a:gd name="connsiteX461" fmla="*/ 280522 w 427553"/>
                  <a:gd name="connsiteY461" fmla="*/ 139182 h 356202"/>
                  <a:gd name="connsiteX462" fmla="*/ 280759 w 427553"/>
                  <a:gd name="connsiteY462" fmla="*/ 138310 h 356202"/>
                  <a:gd name="connsiteX463" fmla="*/ 281082 w 427553"/>
                  <a:gd name="connsiteY463" fmla="*/ 138152 h 356202"/>
                  <a:gd name="connsiteX464" fmla="*/ 281130 w 427553"/>
                  <a:gd name="connsiteY464" fmla="*/ 138526 h 356202"/>
                  <a:gd name="connsiteX465" fmla="*/ 280711 w 427553"/>
                  <a:gd name="connsiteY465" fmla="*/ 139496 h 356202"/>
                  <a:gd name="connsiteX466" fmla="*/ 281343 w 427553"/>
                  <a:gd name="connsiteY466" fmla="*/ 139778 h 356202"/>
                  <a:gd name="connsiteX467" fmla="*/ 281714 w 427553"/>
                  <a:gd name="connsiteY467" fmla="*/ 139685 h 356202"/>
                  <a:gd name="connsiteX468" fmla="*/ 281768 w 427553"/>
                  <a:gd name="connsiteY468" fmla="*/ 139372 h 356202"/>
                  <a:gd name="connsiteX469" fmla="*/ 281951 w 427553"/>
                  <a:gd name="connsiteY469" fmla="*/ 139306 h 356202"/>
                  <a:gd name="connsiteX470" fmla="*/ 282133 w 427553"/>
                  <a:gd name="connsiteY470" fmla="*/ 139771 h 356202"/>
                  <a:gd name="connsiteX471" fmla="*/ 282716 w 427553"/>
                  <a:gd name="connsiteY471" fmla="*/ 139778 h 356202"/>
                  <a:gd name="connsiteX472" fmla="*/ 282771 w 427553"/>
                  <a:gd name="connsiteY472" fmla="*/ 139555 h 356202"/>
                  <a:gd name="connsiteX473" fmla="*/ 282558 w 427553"/>
                  <a:gd name="connsiteY473" fmla="*/ 139365 h 356202"/>
                  <a:gd name="connsiteX474" fmla="*/ 282297 w 427553"/>
                  <a:gd name="connsiteY474" fmla="*/ 138055 h 356202"/>
                  <a:gd name="connsiteX475" fmla="*/ 282911 w 427553"/>
                  <a:gd name="connsiteY475" fmla="*/ 137622 h 356202"/>
                  <a:gd name="connsiteX476" fmla="*/ 263493 w 427553"/>
                  <a:gd name="connsiteY476" fmla="*/ 135918 h 356202"/>
                  <a:gd name="connsiteX477" fmla="*/ 262825 w 427553"/>
                  <a:gd name="connsiteY477" fmla="*/ 136449 h 356202"/>
                  <a:gd name="connsiteX478" fmla="*/ 262746 w 427553"/>
                  <a:gd name="connsiteY478" fmla="*/ 137694 h 356202"/>
                  <a:gd name="connsiteX479" fmla="*/ 263007 w 427553"/>
                  <a:gd name="connsiteY479" fmla="*/ 137976 h 356202"/>
                  <a:gd name="connsiteX480" fmla="*/ 263032 w 427553"/>
                  <a:gd name="connsiteY480" fmla="*/ 138415 h 356202"/>
                  <a:gd name="connsiteX481" fmla="*/ 263615 w 427553"/>
                  <a:gd name="connsiteY481" fmla="*/ 139162 h 356202"/>
                  <a:gd name="connsiteX482" fmla="*/ 263032 w 427553"/>
                  <a:gd name="connsiteY482" fmla="*/ 139286 h 356202"/>
                  <a:gd name="connsiteX483" fmla="*/ 262685 w 427553"/>
                  <a:gd name="connsiteY483" fmla="*/ 138539 h 356202"/>
                  <a:gd name="connsiteX484" fmla="*/ 262874 w 427553"/>
                  <a:gd name="connsiteY484" fmla="*/ 139404 h 356202"/>
                  <a:gd name="connsiteX485" fmla="*/ 262448 w 427553"/>
                  <a:gd name="connsiteY485" fmla="*/ 139535 h 356202"/>
                  <a:gd name="connsiteX486" fmla="*/ 262290 w 427553"/>
                  <a:gd name="connsiteY486" fmla="*/ 139194 h 356202"/>
                  <a:gd name="connsiteX487" fmla="*/ 262369 w 427553"/>
                  <a:gd name="connsiteY487" fmla="*/ 138231 h 356202"/>
                  <a:gd name="connsiteX488" fmla="*/ 262132 w 427553"/>
                  <a:gd name="connsiteY488" fmla="*/ 138107 h 356202"/>
                  <a:gd name="connsiteX489" fmla="*/ 262290 w 427553"/>
                  <a:gd name="connsiteY489" fmla="*/ 137792 h 356202"/>
                  <a:gd name="connsiteX490" fmla="*/ 262582 w 427553"/>
                  <a:gd name="connsiteY490" fmla="*/ 137635 h 356202"/>
                  <a:gd name="connsiteX491" fmla="*/ 262685 w 427553"/>
                  <a:gd name="connsiteY491" fmla="*/ 136358 h 356202"/>
                  <a:gd name="connsiteX492" fmla="*/ 263493 w 427553"/>
                  <a:gd name="connsiteY492" fmla="*/ 135918 h 356202"/>
                  <a:gd name="connsiteX493" fmla="*/ 282011 w 427553"/>
                  <a:gd name="connsiteY493" fmla="*/ 135637 h 356202"/>
                  <a:gd name="connsiteX494" fmla="*/ 282248 w 427553"/>
                  <a:gd name="connsiteY494" fmla="*/ 135859 h 356202"/>
                  <a:gd name="connsiteX495" fmla="*/ 283543 w 427553"/>
                  <a:gd name="connsiteY495" fmla="*/ 135984 h 356202"/>
                  <a:gd name="connsiteX496" fmla="*/ 284151 w 427553"/>
                  <a:gd name="connsiteY496" fmla="*/ 136423 h 356202"/>
                  <a:gd name="connsiteX497" fmla="*/ 285737 w 427553"/>
                  <a:gd name="connsiteY497" fmla="*/ 136757 h 356202"/>
                  <a:gd name="connsiteX498" fmla="*/ 288089 w 427553"/>
                  <a:gd name="connsiteY498" fmla="*/ 137727 h 356202"/>
                  <a:gd name="connsiteX499" fmla="*/ 288721 w 427553"/>
                  <a:gd name="connsiteY499" fmla="*/ 138448 h 356202"/>
                  <a:gd name="connsiteX500" fmla="*/ 289037 w 427553"/>
                  <a:gd name="connsiteY500" fmla="*/ 139450 h 356202"/>
                  <a:gd name="connsiteX501" fmla="*/ 288691 w 427553"/>
                  <a:gd name="connsiteY501" fmla="*/ 139725 h 356202"/>
                  <a:gd name="connsiteX502" fmla="*/ 287767 w 427553"/>
                  <a:gd name="connsiteY502" fmla="*/ 139942 h 356202"/>
                  <a:gd name="connsiteX503" fmla="*/ 287293 w 427553"/>
                  <a:gd name="connsiteY503" fmla="*/ 140223 h 356202"/>
                  <a:gd name="connsiteX504" fmla="*/ 286819 w 427553"/>
                  <a:gd name="connsiteY504" fmla="*/ 140223 h 356202"/>
                  <a:gd name="connsiteX505" fmla="*/ 286667 w 427553"/>
                  <a:gd name="connsiteY505" fmla="*/ 139391 h 356202"/>
                  <a:gd name="connsiteX506" fmla="*/ 285950 w 427553"/>
                  <a:gd name="connsiteY506" fmla="*/ 138670 h 356202"/>
                  <a:gd name="connsiteX507" fmla="*/ 284072 w 427553"/>
                  <a:gd name="connsiteY507" fmla="*/ 138107 h 356202"/>
                  <a:gd name="connsiteX508" fmla="*/ 283543 w 427553"/>
                  <a:gd name="connsiteY508" fmla="*/ 137570 h 356202"/>
                  <a:gd name="connsiteX509" fmla="*/ 281963 w 427553"/>
                  <a:gd name="connsiteY509" fmla="*/ 136829 h 356202"/>
                  <a:gd name="connsiteX510" fmla="*/ 281665 w 427553"/>
                  <a:gd name="connsiteY510" fmla="*/ 136514 h 356202"/>
                  <a:gd name="connsiteX511" fmla="*/ 281507 w 427553"/>
                  <a:gd name="connsiteY511" fmla="*/ 135892 h 356202"/>
                  <a:gd name="connsiteX512" fmla="*/ 281665 w 427553"/>
                  <a:gd name="connsiteY512" fmla="*/ 135676 h 356202"/>
                  <a:gd name="connsiteX513" fmla="*/ 282011 w 427553"/>
                  <a:gd name="connsiteY513" fmla="*/ 135637 h 356202"/>
                  <a:gd name="connsiteX514" fmla="*/ 280085 w 427553"/>
                  <a:gd name="connsiteY514" fmla="*/ 135113 h 356202"/>
                  <a:gd name="connsiteX515" fmla="*/ 280668 w 427553"/>
                  <a:gd name="connsiteY515" fmla="*/ 135231 h 356202"/>
                  <a:gd name="connsiteX516" fmla="*/ 280960 w 427553"/>
                  <a:gd name="connsiteY516" fmla="*/ 135453 h 356202"/>
                  <a:gd name="connsiteX517" fmla="*/ 281306 w 427553"/>
                  <a:gd name="connsiteY517" fmla="*/ 136076 h 356202"/>
                  <a:gd name="connsiteX518" fmla="*/ 281282 w 427553"/>
                  <a:gd name="connsiteY518" fmla="*/ 136292 h 356202"/>
                  <a:gd name="connsiteX519" fmla="*/ 280966 w 427553"/>
                  <a:gd name="connsiteY519" fmla="*/ 136350 h 356202"/>
                  <a:gd name="connsiteX520" fmla="*/ 279988 w 427553"/>
                  <a:gd name="connsiteY520" fmla="*/ 135978 h 356202"/>
                  <a:gd name="connsiteX521" fmla="*/ 280085 w 427553"/>
                  <a:gd name="connsiteY521" fmla="*/ 135113 h 356202"/>
                  <a:gd name="connsiteX522" fmla="*/ 276384 w 427553"/>
                  <a:gd name="connsiteY522" fmla="*/ 133842 h 356202"/>
                  <a:gd name="connsiteX523" fmla="*/ 277283 w 427553"/>
                  <a:gd name="connsiteY523" fmla="*/ 134084 h 356202"/>
                  <a:gd name="connsiteX524" fmla="*/ 278420 w 427553"/>
                  <a:gd name="connsiteY524" fmla="*/ 134706 h 356202"/>
                  <a:gd name="connsiteX525" fmla="*/ 279556 w 427553"/>
                  <a:gd name="connsiteY525" fmla="*/ 135021 h 356202"/>
                  <a:gd name="connsiteX526" fmla="*/ 279903 w 427553"/>
                  <a:gd name="connsiteY526" fmla="*/ 136423 h 356202"/>
                  <a:gd name="connsiteX527" fmla="*/ 280219 w 427553"/>
                  <a:gd name="connsiteY527" fmla="*/ 136580 h 356202"/>
                  <a:gd name="connsiteX528" fmla="*/ 280486 w 427553"/>
                  <a:gd name="connsiteY528" fmla="*/ 136954 h 356202"/>
                  <a:gd name="connsiteX529" fmla="*/ 279319 w 427553"/>
                  <a:gd name="connsiteY529" fmla="*/ 137917 h 356202"/>
                  <a:gd name="connsiteX530" fmla="*/ 279611 w 427553"/>
                  <a:gd name="connsiteY530" fmla="*/ 138788 h 356202"/>
                  <a:gd name="connsiteX531" fmla="*/ 279374 w 427553"/>
                  <a:gd name="connsiteY531" fmla="*/ 138663 h 356202"/>
                  <a:gd name="connsiteX532" fmla="*/ 278420 w 427553"/>
                  <a:gd name="connsiteY532" fmla="*/ 137386 h 356202"/>
                  <a:gd name="connsiteX533" fmla="*/ 278152 w 427553"/>
                  <a:gd name="connsiteY533" fmla="*/ 137353 h 356202"/>
                  <a:gd name="connsiteX534" fmla="*/ 277490 w 427553"/>
                  <a:gd name="connsiteY534" fmla="*/ 136757 h 356202"/>
                  <a:gd name="connsiteX535" fmla="*/ 276669 w 427553"/>
                  <a:gd name="connsiteY535" fmla="*/ 136797 h 356202"/>
                  <a:gd name="connsiteX536" fmla="*/ 276195 w 427553"/>
                  <a:gd name="connsiteY536" fmla="*/ 135833 h 356202"/>
                  <a:gd name="connsiteX537" fmla="*/ 275800 w 427553"/>
                  <a:gd name="connsiteY537" fmla="*/ 135493 h 356202"/>
                  <a:gd name="connsiteX538" fmla="*/ 276013 w 427553"/>
                  <a:gd name="connsiteY538" fmla="*/ 134864 h 356202"/>
                  <a:gd name="connsiteX539" fmla="*/ 277496 w 427553"/>
                  <a:gd name="connsiteY539" fmla="*/ 135394 h 356202"/>
                  <a:gd name="connsiteX540" fmla="*/ 277654 w 427553"/>
                  <a:gd name="connsiteY540" fmla="*/ 135676 h 356202"/>
                  <a:gd name="connsiteX541" fmla="*/ 277788 w 427553"/>
                  <a:gd name="connsiteY541" fmla="*/ 135303 h 356202"/>
                  <a:gd name="connsiteX542" fmla="*/ 276335 w 427553"/>
                  <a:gd name="connsiteY542" fmla="*/ 134674 h 356202"/>
                  <a:gd name="connsiteX543" fmla="*/ 276359 w 427553"/>
                  <a:gd name="connsiteY543" fmla="*/ 134110 h 356202"/>
                  <a:gd name="connsiteX544" fmla="*/ 276232 w 427553"/>
                  <a:gd name="connsiteY544" fmla="*/ 133900 h 356202"/>
                  <a:gd name="connsiteX545" fmla="*/ 276384 w 427553"/>
                  <a:gd name="connsiteY545" fmla="*/ 133842 h 356202"/>
                  <a:gd name="connsiteX546" fmla="*/ 273369 w 427553"/>
                  <a:gd name="connsiteY546" fmla="*/ 131961 h 356202"/>
                  <a:gd name="connsiteX547" fmla="*/ 273631 w 427553"/>
                  <a:gd name="connsiteY547" fmla="*/ 131967 h 356202"/>
                  <a:gd name="connsiteX548" fmla="*/ 274585 w 427553"/>
                  <a:gd name="connsiteY548" fmla="*/ 132682 h 356202"/>
                  <a:gd name="connsiteX549" fmla="*/ 274481 w 427553"/>
                  <a:gd name="connsiteY549" fmla="*/ 132839 h 356202"/>
                  <a:gd name="connsiteX550" fmla="*/ 274323 w 427553"/>
                  <a:gd name="connsiteY550" fmla="*/ 132806 h 356202"/>
                  <a:gd name="connsiteX551" fmla="*/ 274269 w 427553"/>
                  <a:gd name="connsiteY551" fmla="*/ 133585 h 356202"/>
                  <a:gd name="connsiteX552" fmla="*/ 274585 w 427553"/>
                  <a:gd name="connsiteY552" fmla="*/ 133585 h 356202"/>
                  <a:gd name="connsiteX553" fmla="*/ 274956 w 427553"/>
                  <a:gd name="connsiteY553" fmla="*/ 134582 h 356202"/>
                  <a:gd name="connsiteX554" fmla="*/ 275168 w 427553"/>
                  <a:gd name="connsiteY554" fmla="*/ 134706 h 356202"/>
                  <a:gd name="connsiteX555" fmla="*/ 275405 w 427553"/>
                  <a:gd name="connsiteY555" fmla="*/ 135270 h 356202"/>
                  <a:gd name="connsiteX556" fmla="*/ 274913 w 427553"/>
                  <a:gd name="connsiteY556" fmla="*/ 136233 h 356202"/>
                  <a:gd name="connsiteX557" fmla="*/ 274591 w 427553"/>
                  <a:gd name="connsiteY557" fmla="*/ 136449 h 356202"/>
                  <a:gd name="connsiteX558" fmla="*/ 274220 w 427553"/>
                  <a:gd name="connsiteY558" fmla="*/ 136449 h 356202"/>
                  <a:gd name="connsiteX559" fmla="*/ 273509 w 427553"/>
                  <a:gd name="connsiteY559" fmla="*/ 135486 h 356202"/>
                  <a:gd name="connsiteX560" fmla="*/ 273059 w 427553"/>
                  <a:gd name="connsiteY560" fmla="*/ 135139 h 356202"/>
                  <a:gd name="connsiteX561" fmla="*/ 272713 w 427553"/>
                  <a:gd name="connsiteY561" fmla="*/ 135079 h 356202"/>
                  <a:gd name="connsiteX562" fmla="*/ 272658 w 427553"/>
                  <a:gd name="connsiteY562" fmla="*/ 134864 h 356202"/>
                  <a:gd name="connsiteX563" fmla="*/ 272312 w 427553"/>
                  <a:gd name="connsiteY563" fmla="*/ 134615 h 356202"/>
                  <a:gd name="connsiteX564" fmla="*/ 272543 w 427553"/>
                  <a:gd name="connsiteY564" fmla="*/ 134176 h 356202"/>
                  <a:gd name="connsiteX565" fmla="*/ 272336 w 427553"/>
                  <a:gd name="connsiteY565" fmla="*/ 133645 h 356202"/>
                  <a:gd name="connsiteX566" fmla="*/ 272597 w 427553"/>
                  <a:gd name="connsiteY566" fmla="*/ 133277 h 356202"/>
                  <a:gd name="connsiteX567" fmla="*/ 272597 w 427553"/>
                  <a:gd name="connsiteY567" fmla="*/ 132964 h 356202"/>
                  <a:gd name="connsiteX568" fmla="*/ 272439 w 427553"/>
                  <a:gd name="connsiteY568" fmla="*/ 132839 h 356202"/>
                  <a:gd name="connsiteX569" fmla="*/ 272573 w 427553"/>
                  <a:gd name="connsiteY569" fmla="*/ 132249 h 356202"/>
                  <a:gd name="connsiteX570" fmla="*/ 272841 w 427553"/>
                  <a:gd name="connsiteY570" fmla="*/ 132184 h 356202"/>
                  <a:gd name="connsiteX571" fmla="*/ 273132 w 427553"/>
                  <a:gd name="connsiteY571" fmla="*/ 132622 h 356202"/>
                  <a:gd name="connsiteX572" fmla="*/ 273400 w 427553"/>
                  <a:gd name="connsiteY572" fmla="*/ 132682 h 356202"/>
                  <a:gd name="connsiteX573" fmla="*/ 273266 w 427553"/>
                  <a:gd name="connsiteY573" fmla="*/ 132249 h 356202"/>
                  <a:gd name="connsiteX574" fmla="*/ 273369 w 427553"/>
                  <a:gd name="connsiteY574" fmla="*/ 131961 h 356202"/>
                  <a:gd name="connsiteX575" fmla="*/ 287986 w 427553"/>
                  <a:gd name="connsiteY575" fmla="*/ 129465 h 356202"/>
                  <a:gd name="connsiteX576" fmla="*/ 288514 w 427553"/>
                  <a:gd name="connsiteY576" fmla="*/ 129845 h 356202"/>
                  <a:gd name="connsiteX577" fmla="*/ 289146 w 427553"/>
                  <a:gd name="connsiteY577" fmla="*/ 129910 h 356202"/>
                  <a:gd name="connsiteX578" fmla="*/ 289250 w 427553"/>
                  <a:gd name="connsiteY578" fmla="*/ 130126 h 356202"/>
                  <a:gd name="connsiteX579" fmla="*/ 289171 w 427553"/>
                  <a:gd name="connsiteY579" fmla="*/ 130467 h 356202"/>
                  <a:gd name="connsiteX580" fmla="*/ 289037 w 427553"/>
                  <a:gd name="connsiteY580" fmla="*/ 130559 h 356202"/>
                  <a:gd name="connsiteX581" fmla="*/ 287900 w 427553"/>
                  <a:gd name="connsiteY581" fmla="*/ 130309 h 356202"/>
                  <a:gd name="connsiteX582" fmla="*/ 287742 w 427553"/>
                  <a:gd name="connsiteY582" fmla="*/ 129969 h 356202"/>
                  <a:gd name="connsiteX583" fmla="*/ 287821 w 427553"/>
                  <a:gd name="connsiteY583" fmla="*/ 129465 h 356202"/>
                  <a:gd name="connsiteX584" fmla="*/ 287986 w 427553"/>
                  <a:gd name="connsiteY584" fmla="*/ 129465 h 356202"/>
                  <a:gd name="connsiteX585" fmla="*/ 74090 w 427553"/>
                  <a:gd name="connsiteY585" fmla="*/ 128383 h 356202"/>
                  <a:gd name="connsiteX586" fmla="*/ 74194 w 427553"/>
                  <a:gd name="connsiteY586" fmla="*/ 128633 h 356202"/>
                  <a:gd name="connsiteX587" fmla="*/ 75281 w 427553"/>
                  <a:gd name="connsiteY587" fmla="*/ 129038 h 356202"/>
                  <a:gd name="connsiteX588" fmla="*/ 75281 w 427553"/>
                  <a:gd name="connsiteY588" fmla="*/ 129379 h 356202"/>
                  <a:gd name="connsiteX589" fmla="*/ 75464 w 427553"/>
                  <a:gd name="connsiteY589" fmla="*/ 129569 h 356202"/>
                  <a:gd name="connsiteX590" fmla="*/ 76150 w 427553"/>
                  <a:gd name="connsiteY590" fmla="*/ 129661 h 356202"/>
                  <a:gd name="connsiteX591" fmla="*/ 76363 w 427553"/>
                  <a:gd name="connsiteY591" fmla="*/ 129818 h 356202"/>
                  <a:gd name="connsiteX592" fmla="*/ 76783 w 427553"/>
                  <a:gd name="connsiteY592" fmla="*/ 132249 h 356202"/>
                  <a:gd name="connsiteX593" fmla="*/ 77153 w 427553"/>
                  <a:gd name="connsiteY593" fmla="*/ 133245 h 356202"/>
                  <a:gd name="connsiteX594" fmla="*/ 77153 w 427553"/>
                  <a:gd name="connsiteY594" fmla="*/ 134208 h 356202"/>
                  <a:gd name="connsiteX595" fmla="*/ 76491 w 427553"/>
                  <a:gd name="connsiteY595" fmla="*/ 134333 h 356202"/>
                  <a:gd name="connsiteX596" fmla="*/ 76199 w 427553"/>
                  <a:gd name="connsiteY596" fmla="*/ 134143 h 356202"/>
                  <a:gd name="connsiteX597" fmla="*/ 76017 w 427553"/>
                  <a:gd name="connsiteY597" fmla="*/ 134765 h 356202"/>
                  <a:gd name="connsiteX598" fmla="*/ 76357 w 427553"/>
                  <a:gd name="connsiteY598" fmla="*/ 135099 h 356202"/>
                  <a:gd name="connsiteX599" fmla="*/ 76248 w 427553"/>
                  <a:gd name="connsiteY599" fmla="*/ 135172 h 356202"/>
                  <a:gd name="connsiteX600" fmla="*/ 75877 w 427553"/>
                  <a:gd name="connsiteY600" fmla="*/ 134982 h 356202"/>
                  <a:gd name="connsiteX601" fmla="*/ 75111 w 427553"/>
                  <a:gd name="connsiteY601" fmla="*/ 136259 h 356202"/>
                  <a:gd name="connsiteX602" fmla="*/ 75379 w 427553"/>
                  <a:gd name="connsiteY602" fmla="*/ 136541 h 356202"/>
                  <a:gd name="connsiteX603" fmla="*/ 74984 w 427553"/>
                  <a:gd name="connsiteY603" fmla="*/ 136573 h 356202"/>
                  <a:gd name="connsiteX604" fmla="*/ 74692 w 427553"/>
                  <a:gd name="connsiteY604" fmla="*/ 138690 h 356202"/>
                  <a:gd name="connsiteX605" fmla="*/ 74534 w 427553"/>
                  <a:gd name="connsiteY605" fmla="*/ 141802 h 356202"/>
                  <a:gd name="connsiteX606" fmla="*/ 74613 w 427553"/>
                  <a:gd name="connsiteY606" fmla="*/ 142425 h 356202"/>
                  <a:gd name="connsiteX607" fmla="*/ 73744 w 427553"/>
                  <a:gd name="connsiteY607" fmla="*/ 142582 h 356202"/>
                  <a:gd name="connsiteX608" fmla="*/ 73513 w 427553"/>
                  <a:gd name="connsiteY608" fmla="*/ 142425 h 356202"/>
                  <a:gd name="connsiteX609" fmla="*/ 73537 w 427553"/>
                  <a:gd name="connsiteY609" fmla="*/ 141835 h 356202"/>
                  <a:gd name="connsiteX610" fmla="*/ 73963 w 427553"/>
                  <a:gd name="connsiteY610" fmla="*/ 141868 h 356202"/>
                  <a:gd name="connsiteX611" fmla="*/ 73963 w 427553"/>
                  <a:gd name="connsiteY611" fmla="*/ 140492 h 356202"/>
                  <a:gd name="connsiteX612" fmla="*/ 74206 w 427553"/>
                  <a:gd name="connsiteY612" fmla="*/ 138749 h 356202"/>
                  <a:gd name="connsiteX613" fmla="*/ 74206 w 427553"/>
                  <a:gd name="connsiteY613" fmla="*/ 136941 h 356202"/>
                  <a:gd name="connsiteX614" fmla="*/ 73987 w 427553"/>
                  <a:gd name="connsiteY614" fmla="*/ 136259 h 356202"/>
                  <a:gd name="connsiteX615" fmla="*/ 73750 w 427553"/>
                  <a:gd name="connsiteY615" fmla="*/ 136102 h 356202"/>
                  <a:gd name="connsiteX616" fmla="*/ 73750 w 427553"/>
                  <a:gd name="connsiteY616" fmla="*/ 135637 h 356202"/>
                  <a:gd name="connsiteX617" fmla="*/ 73537 w 427553"/>
                  <a:gd name="connsiteY617" fmla="*/ 135604 h 356202"/>
                  <a:gd name="connsiteX618" fmla="*/ 73403 w 427553"/>
                  <a:gd name="connsiteY618" fmla="*/ 135918 h 356202"/>
                  <a:gd name="connsiteX619" fmla="*/ 73245 w 427553"/>
                  <a:gd name="connsiteY619" fmla="*/ 135859 h 356202"/>
                  <a:gd name="connsiteX620" fmla="*/ 73373 w 427553"/>
                  <a:gd name="connsiteY620" fmla="*/ 135421 h 356202"/>
                  <a:gd name="connsiteX621" fmla="*/ 71811 w 427553"/>
                  <a:gd name="connsiteY621" fmla="*/ 134424 h 356202"/>
                  <a:gd name="connsiteX622" fmla="*/ 71337 w 427553"/>
                  <a:gd name="connsiteY622" fmla="*/ 132990 h 356202"/>
                  <a:gd name="connsiteX623" fmla="*/ 71258 w 427553"/>
                  <a:gd name="connsiteY623" fmla="*/ 132367 h 356202"/>
                  <a:gd name="connsiteX624" fmla="*/ 71787 w 427553"/>
                  <a:gd name="connsiteY624" fmla="*/ 131588 h 356202"/>
                  <a:gd name="connsiteX625" fmla="*/ 72577 w 427553"/>
                  <a:gd name="connsiteY625" fmla="*/ 129936 h 356202"/>
                  <a:gd name="connsiteX626" fmla="*/ 73209 w 427553"/>
                  <a:gd name="connsiteY626" fmla="*/ 129497 h 356202"/>
                  <a:gd name="connsiteX627" fmla="*/ 73604 w 427553"/>
                  <a:gd name="connsiteY627" fmla="*/ 128436 h 356202"/>
                  <a:gd name="connsiteX628" fmla="*/ 74090 w 427553"/>
                  <a:gd name="connsiteY628" fmla="*/ 128383 h 356202"/>
                  <a:gd name="connsiteX629" fmla="*/ 289705 w 427553"/>
                  <a:gd name="connsiteY629" fmla="*/ 127414 h 356202"/>
                  <a:gd name="connsiteX630" fmla="*/ 289942 w 427553"/>
                  <a:gd name="connsiteY630" fmla="*/ 127663 h 356202"/>
                  <a:gd name="connsiteX631" fmla="*/ 290094 w 427553"/>
                  <a:gd name="connsiteY631" fmla="*/ 128344 h 356202"/>
                  <a:gd name="connsiteX632" fmla="*/ 289778 w 427553"/>
                  <a:gd name="connsiteY632" fmla="*/ 128541 h 356202"/>
                  <a:gd name="connsiteX633" fmla="*/ 289675 w 427553"/>
                  <a:gd name="connsiteY633" fmla="*/ 129038 h 356202"/>
                  <a:gd name="connsiteX634" fmla="*/ 289201 w 427553"/>
                  <a:gd name="connsiteY634" fmla="*/ 129229 h 356202"/>
                  <a:gd name="connsiteX635" fmla="*/ 288940 w 427553"/>
                  <a:gd name="connsiteY635" fmla="*/ 128979 h 356202"/>
                  <a:gd name="connsiteX636" fmla="*/ 288757 w 427553"/>
                  <a:gd name="connsiteY636" fmla="*/ 128233 h 356202"/>
                  <a:gd name="connsiteX637" fmla="*/ 289231 w 427553"/>
                  <a:gd name="connsiteY637" fmla="*/ 127519 h 356202"/>
                  <a:gd name="connsiteX638" fmla="*/ 289705 w 427553"/>
                  <a:gd name="connsiteY638" fmla="*/ 127414 h 356202"/>
                  <a:gd name="connsiteX639" fmla="*/ 283841 w 427553"/>
                  <a:gd name="connsiteY639" fmla="*/ 127027 h 356202"/>
                  <a:gd name="connsiteX640" fmla="*/ 284552 w 427553"/>
                  <a:gd name="connsiteY640" fmla="*/ 127571 h 356202"/>
                  <a:gd name="connsiteX641" fmla="*/ 285245 w 427553"/>
                  <a:gd name="connsiteY641" fmla="*/ 127696 h 356202"/>
                  <a:gd name="connsiteX642" fmla="*/ 285688 w 427553"/>
                  <a:gd name="connsiteY642" fmla="*/ 128292 h 356202"/>
                  <a:gd name="connsiteX643" fmla="*/ 286083 w 427553"/>
                  <a:gd name="connsiteY643" fmla="*/ 128259 h 356202"/>
                  <a:gd name="connsiteX644" fmla="*/ 286715 w 427553"/>
                  <a:gd name="connsiteY644" fmla="*/ 128606 h 356202"/>
                  <a:gd name="connsiteX645" fmla="*/ 287013 w 427553"/>
                  <a:gd name="connsiteY645" fmla="*/ 129038 h 356202"/>
                  <a:gd name="connsiteX646" fmla="*/ 287062 w 427553"/>
                  <a:gd name="connsiteY646" fmla="*/ 130225 h 356202"/>
                  <a:gd name="connsiteX647" fmla="*/ 285822 w 427553"/>
                  <a:gd name="connsiteY647" fmla="*/ 129976 h 356202"/>
                  <a:gd name="connsiteX648" fmla="*/ 285081 w 427553"/>
                  <a:gd name="connsiteY648" fmla="*/ 130664 h 356202"/>
                  <a:gd name="connsiteX649" fmla="*/ 284868 w 427553"/>
                  <a:gd name="connsiteY649" fmla="*/ 130506 h 356202"/>
                  <a:gd name="connsiteX650" fmla="*/ 284315 w 427553"/>
                  <a:gd name="connsiteY650" fmla="*/ 130539 h 356202"/>
                  <a:gd name="connsiteX651" fmla="*/ 283020 w 427553"/>
                  <a:gd name="connsiteY651" fmla="*/ 129104 h 356202"/>
                  <a:gd name="connsiteX652" fmla="*/ 282917 w 427553"/>
                  <a:gd name="connsiteY652" fmla="*/ 128606 h 356202"/>
                  <a:gd name="connsiteX653" fmla="*/ 282571 w 427553"/>
                  <a:gd name="connsiteY653" fmla="*/ 128574 h 356202"/>
                  <a:gd name="connsiteX654" fmla="*/ 282309 w 427553"/>
                  <a:gd name="connsiteY654" fmla="*/ 128108 h 356202"/>
                  <a:gd name="connsiteX655" fmla="*/ 283737 w 427553"/>
                  <a:gd name="connsiteY655" fmla="*/ 127453 h 356202"/>
                  <a:gd name="connsiteX656" fmla="*/ 283841 w 427553"/>
                  <a:gd name="connsiteY656" fmla="*/ 127027 h 356202"/>
                  <a:gd name="connsiteX657" fmla="*/ 284126 w 427553"/>
                  <a:gd name="connsiteY657" fmla="*/ 124531 h 356202"/>
                  <a:gd name="connsiteX658" fmla="*/ 287086 w 427553"/>
                  <a:gd name="connsiteY658" fmla="*/ 125265 h 356202"/>
                  <a:gd name="connsiteX659" fmla="*/ 287512 w 427553"/>
                  <a:gd name="connsiteY659" fmla="*/ 125055 h 356202"/>
                  <a:gd name="connsiteX660" fmla="*/ 287986 w 427553"/>
                  <a:gd name="connsiteY660" fmla="*/ 125703 h 356202"/>
                  <a:gd name="connsiteX661" fmla="*/ 288356 w 427553"/>
                  <a:gd name="connsiteY661" fmla="*/ 125546 h 356202"/>
                  <a:gd name="connsiteX662" fmla="*/ 288672 w 427553"/>
                  <a:gd name="connsiteY662" fmla="*/ 125703 h 356202"/>
                  <a:gd name="connsiteX663" fmla="*/ 289304 w 427553"/>
                  <a:gd name="connsiteY663" fmla="*/ 125736 h 356202"/>
                  <a:gd name="connsiteX664" fmla="*/ 290575 w 427553"/>
                  <a:gd name="connsiteY664" fmla="*/ 125520 h 356202"/>
                  <a:gd name="connsiteX665" fmla="*/ 291207 w 427553"/>
                  <a:gd name="connsiteY665" fmla="*/ 125828 h 356202"/>
                  <a:gd name="connsiteX666" fmla="*/ 290836 w 427553"/>
                  <a:gd name="connsiteY666" fmla="*/ 125920 h 356202"/>
                  <a:gd name="connsiteX667" fmla="*/ 290678 w 427553"/>
                  <a:gd name="connsiteY667" fmla="*/ 127165 h 356202"/>
                  <a:gd name="connsiteX668" fmla="*/ 290046 w 427553"/>
                  <a:gd name="connsiteY668" fmla="*/ 125959 h 356202"/>
                  <a:gd name="connsiteX669" fmla="*/ 289669 w 427553"/>
                  <a:gd name="connsiteY669" fmla="*/ 125926 h 356202"/>
                  <a:gd name="connsiteX670" fmla="*/ 289383 w 427553"/>
                  <a:gd name="connsiteY670" fmla="*/ 126084 h 356202"/>
                  <a:gd name="connsiteX671" fmla="*/ 289329 w 427553"/>
                  <a:gd name="connsiteY671" fmla="*/ 126241 h 356202"/>
                  <a:gd name="connsiteX672" fmla="*/ 290568 w 427553"/>
                  <a:gd name="connsiteY672" fmla="*/ 127394 h 356202"/>
                  <a:gd name="connsiteX673" fmla="*/ 290435 w 427553"/>
                  <a:gd name="connsiteY673" fmla="*/ 127584 h 356202"/>
                  <a:gd name="connsiteX674" fmla="*/ 290003 w 427553"/>
                  <a:gd name="connsiteY674" fmla="*/ 127329 h 356202"/>
                  <a:gd name="connsiteX675" fmla="*/ 289189 w 427553"/>
                  <a:gd name="connsiteY675" fmla="*/ 127302 h 356202"/>
                  <a:gd name="connsiteX676" fmla="*/ 288715 w 427553"/>
                  <a:gd name="connsiteY676" fmla="*/ 126647 h 356202"/>
                  <a:gd name="connsiteX677" fmla="*/ 287609 w 427553"/>
                  <a:gd name="connsiteY677" fmla="*/ 126116 h 356202"/>
                  <a:gd name="connsiteX678" fmla="*/ 286600 w 427553"/>
                  <a:gd name="connsiteY678" fmla="*/ 126307 h 356202"/>
                  <a:gd name="connsiteX679" fmla="*/ 286339 w 427553"/>
                  <a:gd name="connsiteY679" fmla="*/ 126772 h 356202"/>
                  <a:gd name="connsiteX680" fmla="*/ 285810 w 427553"/>
                  <a:gd name="connsiteY680" fmla="*/ 126772 h 356202"/>
                  <a:gd name="connsiteX681" fmla="*/ 285415 w 427553"/>
                  <a:gd name="connsiteY681" fmla="*/ 126516 h 356202"/>
                  <a:gd name="connsiteX682" fmla="*/ 285044 w 427553"/>
                  <a:gd name="connsiteY682" fmla="*/ 126490 h 356202"/>
                  <a:gd name="connsiteX683" fmla="*/ 284728 w 427553"/>
                  <a:gd name="connsiteY683" fmla="*/ 126116 h 356202"/>
                  <a:gd name="connsiteX684" fmla="*/ 284752 w 427553"/>
                  <a:gd name="connsiteY684" fmla="*/ 125710 h 356202"/>
                  <a:gd name="connsiteX685" fmla="*/ 284145 w 427553"/>
                  <a:gd name="connsiteY685" fmla="*/ 125429 h 356202"/>
                  <a:gd name="connsiteX686" fmla="*/ 284278 w 427553"/>
                  <a:gd name="connsiteY686" fmla="*/ 124990 h 356202"/>
                  <a:gd name="connsiteX687" fmla="*/ 284169 w 427553"/>
                  <a:gd name="connsiteY687" fmla="*/ 124740 h 356202"/>
                  <a:gd name="connsiteX688" fmla="*/ 283877 w 427553"/>
                  <a:gd name="connsiteY688" fmla="*/ 124682 h 356202"/>
                  <a:gd name="connsiteX689" fmla="*/ 283902 w 427553"/>
                  <a:gd name="connsiteY689" fmla="*/ 124524 h 356202"/>
                  <a:gd name="connsiteX690" fmla="*/ 284126 w 427553"/>
                  <a:gd name="connsiteY690" fmla="*/ 124531 h 356202"/>
                  <a:gd name="connsiteX691" fmla="*/ 280024 w 427553"/>
                  <a:gd name="connsiteY691" fmla="*/ 123653 h 356202"/>
                  <a:gd name="connsiteX692" fmla="*/ 280346 w 427553"/>
                  <a:gd name="connsiteY692" fmla="*/ 123699 h 356202"/>
                  <a:gd name="connsiteX693" fmla="*/ 280401 w 427553"/>
                  <a:gd name="connsiteY693" fmla="*/ 123830 h 356202"/>
                  <a:gd name="connsiteX694" fmla="*/ 279927 w 427553"/>
                  <a:gd name="connsiteY694" fmla="*/ 124236 h 356202"/>
                  <a:gd name="connsiteX695" fmla="*/ 279374 w 427553"/>
                  <a:gd name="connsiteY695" fmla="*/ 125297 h 356202"/>
                  <a:gd name="connsiteX696" fmla="*/ 279295 w 427553"/>
                  <a:gd name="connsiteY696" fmla="*/ 125795 h 356202"/>
                  <a:gd name="connsiteX697" fmla="*/ 278632 w 427553"/>
                  <a:gd name="connsiteY697" fmla="*/ 126608 h 356202"/>
                  <a:gd name="connsiteX698" fmla="*/ 278316 w 427553"/>
                  <a:gd name="connsiteY698" fmla="*/ 127604 h 356202"/>
                  <a:gd name="connsiteX699" fmla="*/ 278341 w 427553"/>
                  <a:gd name="connsiteY699" fmla="*/ 128167 h 356202"/>
                  <a:gd name="connsiteX700" fmla="*/ 278924 w 427553"/>
                  <a:gd name="connsiteY700" fmla="*/ 129976 h 356202"/>
                  <a:gd name="connsiteX701" fmla="*/ 279240 w 427553"/>
                  <a:gd name="connsiteY701" fmla="*/ 130506 h 356202"/>
                  <a:gd name="connsiteX702" fmla="*/ 279398 w 427553"/>
                  <a:gd name="connsiteY702" fmla="*/ 131194 h 356202"/>
                  <a:gd name="connsiteX703" fmla="*/ 279982 w 427553"/>
                  <a:gd name="connsiteY703" fmla="*/ 132190 h 356202"/>
                  <a:gd name="connsiteX704" fmla="*/ 280194 w 427553"/>
                  <a:gd name="connsiteY704" fmla="*/ 133219 h 356202"/>
                  <a:gd name="connsiteX705" fmla="*/ 279878 w 427553"/>
                  <a:gd name="connsiteY705" fmla="*/ 134032 h 356202"/>
                  <a:gd name="connsiteX706" fmla="*/ 279666 w 427553"/>
                  <a:gd name="connsiteY706" fmla="*/ 134064 h 356202"/>
                  <a:gd name="connsiteX707" fmla="*/ 279404 w 427553"/>
                  <a:gd name="connsiteY707" fmla="*/ 133350 h 356202"/>
                  <a:gd name="connsiteX708" fmla="*/ 279477 w 427553"/>
                  <a:gd name="connsiteY708" fmla="*/ 132885 h 356202"/>
                  <a:gd name="connsiteX709" fmla="*/ 279350 w 427553"/>
                  <a:gd name="connsiteY709" fmla="*/ 132636 h 356202"/>
                  <a:gd name="connsiteX710" fmla="*/ 279167 w 427553"/>
                  <a:gd name="connsiteY710" fmla="*/ 132885 h 356202"/>
                  <a:gd name="connsiteX711" fmla="*/ 278821 w 427553"/>
                  <a:gd name="connsiteY711" fmla="*/ 132918 h 356202"/>
                  <a:gd name="connsiteX712" fmla="*/ 275885 w 427553"/>
                  <a:gd name="connsiteY712" fmla="*/ 131424 h 356202"/>
                  <a:gd name="connsiteX713" fmla="*/ 274117 w 427553"/>
                  <a:gd name="connsiteY713" fmla="*/ 131018 h 356202"/>
                  <a:gd name="connsiteX714" fmla="*/ 272634 w 427553"/>
                  <a:gd name="connsiteY714" fmla="*/ 129524 h 356202"/>
                  <a:gd name="connsiteX715" fmla="*/ 272476 w 427553"/>
                  <a:gd name="connsiteY715" fmla="*/ 129058 h 356202"/>
                  <a:gd name="connsiteX716" fmla="*/ 272610 w 427553"/>
                  <a:gd name="connsiteY716" fmla="*/ 128934 h 356202"/>
                  <a:gd name="connsiteX717" fmla="*/ 273059 w 427553"/>
                  <a:gd name="connsiteY717" fmla="*/ 129058 h 356202"/>
                  <a:gd name="connsiteX718" fmla="*/ 274779 w 427553"/>
                  <a:gd name="connsiteY718" fmla="*/ 128770 h 356202"/>
                  <a:gd name="connsiteX719" fmla="*/ 276128 w 427553"/>
                  <a:gd name="connsiteY719" fmla="*/ 128102 h 356202"/>
                  <a:gd name="connsiteX720" fmla="*/ 277660 w 427553"/>
                  <a:gd name="connsiteY720" fmla="*/ 126634 h 356202"/>
                  <a:gd name="connsiteX721" fmla="*/ 280024 w 427553"/>
                  <a:gd name="connsiteY721" fmla="*/ 123653 h 356202"/>
                  <a:gd name="connsiteX722" fmla="*/ 18317 w 427553"/>
                  <a:gd name="connsiteY722" fmla="*/ 121995 h 356202"/>
                  <a:gd name="connsiteX723" fmla="*/ 18688 w 427553"/>
                  <a:gd name="connsiteY723" fmla="*/ 122277 h 356202"/>
                  <a:gd name="connsiteX724" fmla="*/ 18585 w 427553"/>
                  <a:gd name="connsiteY724" fmla="*/ 122559 h 356202"/>
                  <a:gd name="connsiteX725" fmla="*/ 18743 w 427553"/>
                  <a:gd name="connsiteY725" fmla="*/ 122899 h 356202"/>
                  <a:gd name="connsiteX726" fmla="*/ 19430 w 427553"/>
                  <a:gd name="connsiteY726" fmla="*/ 123082 h 356202"/>
                  <a:gd name="connsiteX727" fmla="*/ 19484 w 427553"/>
                  <a:gd name="connsiteY727" fmla="*/ 123299 h 356202"/>
                  <a:gd name="connsiteX728" fmla="*/ 19223 w 427553"/>
                  <a:gd name="connsiteY728" fmla="*/ 123391 h 356202"/>
                  <a:gd name="connsiteX729" fmla="*/ 19223 w 427553"/>
                  <a:gd name="connsiteY729" fmla="*/ 123941 h 356202"/>
                  <a:gd name="connsiteX730" fmla="*/ 18244 w 427553"/>
                  <a:gd name="connsiteY730" fmla="*/ 125474 h 356202"/>
                  <a:gd name="connsiteX731" fmla="*/ 18196 w 427553"/>
                  <a:gd name="connsiteY731" fmla="*/ 125789 h 356202"/>
                  <a:gd name="connsiteX732" fmla="*/ 17904 w 427553"/>
                  <a:gd name="connsiteY732" fmla="*/ 125848 h 356202"/>
                  <a:gd name="connsiteX733" fmla="*/ 17588 w 427553"/>
                  <a:gd name="connsiteY733" fmla="*/ 125474 h 356202"/>
                  <a:gd name="connsiteX734" fmla="*/ 17430 w 427553"/>
                  <a:gd name="connsiteY734" fmla="*/ 125003 h 356202"/>
                  <a:gd name="connsiteX735" fmla="*/ 16901 w 427553"/>
                  <a:gd name="connsiteY735" fmla="*/ 124505 h 356202"/>
                  <a:gd name="connsiteX736" fmla="*/ 16877 w 427553"/>
                  <a:gd name="connsiteY736" fmla="*/ 124256 h 356202"/>
                  <a:gd name="connsiteX737" fmla="*/ 17327 w 427553"/>
                  <a:gd name="connsiteY737" fmla="*/ 123424 h 356202"/>
                  <a:gd name="connsiteX738" fmla="*/ 17351 w 427553"/>
                  <a:gd name="connsiteY738" fmla="*/ 122637 h 356202"/>
                  <a:gd name="connsiteX739" fmla="*/ 17667 w 427553"/>
                  <a:gd name="connsiteY739" fmla="*/ 122264 h 356202"/>
                  <a:gd name="connsiteX740" fmla="*/ 18093 w 427553"/>
                  <a:gd name="connsiteY740" fmla="*/ 122231 h 356202"/>
                  <a:gd name="connsiteX741" fmla="*/ 18317 w 427553"/>
                  <a:gd name="connsiteY741" fmla="*/ 121995 h 356202"/>
                  <a:gd name="connsiteX742" fmla="*/ 288624 w 427553"/>
                  <a:gd name="connsiteY742" fmla="*/ 119977 h 356202"/>
                  <a:gd name="connsiteX743" fmla="*/ 289019 w 427553"/>
                  <a:gd name="connsiteY743" fmla="*/ 119997 h 356202"/>
                  <a:gd name="connsiteX744" fmla="*/ 289651 w 427553"/>
                  <a:gd name="connsiteY744" fmla="*/ 120495 h 356202"/>
                  <a:gd name="connsiteX745" fmla="*/ 289675 w 427553"/>
                  <a:gd name="connsiteY745" fmla="*/ 121432 h 356202"/>
                  <a:gd name="connsiteX746" fmla="*/ 289918 w 427553"/>
                  <a:gd name="connsiteY746" fmla="*/ 122172 h 356202"/>
                  <a:gd name="connsiteX747" fmla="*/ 289304 w 427553"/>
                  <a:gd name="connsiteY747" fmla="*/ 121962 h 356202"/>
                  <a:gd name="connsiteX748" fmla="*/ 288618 w 427553"/>
                  <a:gd name="connsiteY748" fmla="*/ 121995 h 356202"/>
                  <a:gd name="connsiteX749" fmla="*/ 288563 w 427553"/>
                  <a:gd name="connsiteY749" fmla="*/ 121713 h 356202"/>
                  <a:gd name="connsiteX750" fmla="*/ 288879 w 427553"/>
                  <a:gd name="connsiteY750" fmla="*/ 121058 h 356202"/>
                  <a:gd name="connsiteX751" fmla="*/ 288271 w 427553"/>
                  <a:gd name="connsiteY751" fmla="*/ 120527 h 356202"/>
                  <a:gd name="connsiteX752" fmla="*/ 288137 w 427553"/>
                  <a:gd name="connsiteY752" fmla="*/ 120246 h 356202"/>
                  <a:gd name="connsiteX753" fmla="*/ 288399 w 427553"/>
                  <a:gd name="connsiteY753" fmla="*/ 119964 h 356202"/>
                  <a:gd name="connsiteX754" fmla="*/ 288624 w 427553"/>
                  <a:gd name="connsiteY754" fmla="*/ 119977 h 356202"/>
                  <a:gd name="connsiteX755" fmla="*/ 287195 w 427553"/>
                  <a:gd name="connsiteY755" fmla="*/ 118044 h 356202"/>
                  <a:gd name="connsiteX756" fmla="*/ 287512 w 427553"/>
                  <a:gd name="connsiteY756" fmla="*/ 118188 h 356202"/>
                  <a:gd name="connsiteX757" fmla="*/ 287621 w 427553"/>
                  <a:gd name="connsiteY757" fmla="*/ 118595 h 356202"/>
                  <a:gd name="connsiteX758" fmla="*/ 287481 w 427553"/>
                  <a:gd name="connsiteY758" fmla="*/ 119093 h 356202"/>
                  <a:gd name="connsiteX759" fmla="*/ 287505 w 427553"/>
                  <a:gd name="connsiteY759" fmla="*/ 119938 h 356202"/>
                  <a:gd name="connsiteX760" fmla="*/ 288192 w 427553"/>
                  <a:gd name="connsiteY760" fmla="*/ 121150 h 356202"/>
                  <a:gd name="connsiteX761" fmla="*/ 287900 w 427553"/>
                  <a:gd name="connsiteY761" fmla="*/ 121648 h 356202"/>
                  <a:gd name="connsiteX762" fmla="*/ 287688 w 427553"/>
                  <a:gd name="connsiteY762" fmla="*/ 121648 h 356202"/>
                  <a:gd name="connsiteX763" fmla="*/ 286788 w 427553"/>
                  <a:gd name="connsiteY763" fmla="*/ 120835 h 356202"/>
                  <a:gd name="connsiteX764" fmla="*/ 286108 w 427553"/>
                  <a:gd name="connsiteY764" fmla="*/ 120986 h 356202"/>
                  <a:gd name="connsiteX765" fmla="*/ 285044 w 427553"/>
                  <a:gd name="connsiteY765" fmla="*/ 121615 h 356202"/>
                  <a:gd name="connsiteX766" fmla="*/ 283774 w 427553"/>
                  <a:gd name="connsiteY766" fmla="*/ 121025 h 356202"/>
                  <a:gd name="connsiteX767" fmla="*/ 283379 w 427553"/>
                  <a:gd name="connsiteY767" fmla="*/ 121209 h 356202"/>
                  <a:gd name="connsiteX768" fmla="*/ 282692 w 427553"/>
                  <a:gd name="connsiteY768" fmla="*/ 121209 h 356202"/>
                  <a:gd name="connsiteX769" fmla="*/ 282668 w 427553"/>
                  <a:gd name="connsiteY769" fmla="*/ 120868 h 356202"/>
                  <a:gd name="connsiteX770" fmla="*/ 282984 w 427553"/>
                  <a:gd name="connsiteY770" fmla="*/ 120619 h 356202"/>
                  <a:gd name="connsiteX771" fmla="*/ 282668 w 427553"/>
                  <a:gd name="connsiteY771" fmla="*/ 120462 h 356202"/>
                  <a:gd name="connsiteX772" fmla="*/ 283063 w 427553"/>
                  <a:gd name="connsiteY772" fmla="*/ 120220 h 356202"/>
                  <a:gd name="connsiteX773" fmla="*/ 283197 w 427553"/>
                  <a:gd name="connsiteY773" fmla="*/ 120403 h 356202"/>
                  <a:gd name="connsiteX774" fmla="*/ 283616 w 427553"/>
                  <a:gd name="connsiteY774" fmla="*/ 120337 h 356202"/>
                  <a:gd name="connsiteX775" fmla="*/ 283756 w 427553"/>
                  <a:gd name="connsiteY775" fmla="*/ 120744 h 356202"/>
                  <a:gd name="connsiteX776" fmla="*/ 284679 w 427553"/>
                  <a:gd name="connsiteY776" fmla="*/ 120246 h 356202"/>
                  <a:gd name="connsiteX777" fmla="*/ 285184 w 427553"/>
                  <a:gd name="connsiteY777" fmla="*/ 119715 h 356202"/>
                  <a:gd name="connsiteX778" fmla="*/ 285731 w 427553"/>
                  <a:gd name="connsiteY778" fmla="*/ 118778 h 356202"/>
                  <a:gd name="connsiteX779" fmla="*/ 285628 w 427553"/>
                  <a:gd name="connsiteY779" fmla="*/ 118405 h 356202"/>
                  <a:gd name="connsiteX780" fmla="*/ 285707 w 427553"/>
                  <a:gd name="connsiteY780" fmla="*/ 118247 h 356202"/>
                  <a:gd name="connsiteX781" fmla="*/ 286867 w 427553"/>
                  <a:gd name="connsiteY781" fmla="*/ 118188 h 356202"/>
                  <a:gd name="connsiteX782" fmla="*/ 287195 w 427553"/>
                  <a:gd name="connsiteY782" fmla="*/ 118044 h 356202"/>
                  <a:gd name="connsiteX783" fmla="*/ 293644 w 427553"/>
                  <a:gd name="connsiteY783" fmla="*/ 117356 h 356202"/>
                  <a:gd name="connsiteX784" fmla="*/ 294069 w 427553"/>
                  <a:gd name="connsiteY784" fmla="*/ 117723 h 356202"/>
                  <a:gd name="connsiteX785" fmla="*/ 294622 w 427553"/>
                  <a:gd name="connsiteY785" fmla="*/ 117848 h 356202"/>
                  <a:gd name="connsiteX786" fmla="*/ 294622 w 427553"/>
                  <a:gd name="connsiteY786" fmla="*/ 118090 h 356202"/>
                  <a:gd name="connsiteX787" fmla="*/ 295041 w 427553"/>
                  <a:gd name="connsiteY787" fmla="*/ 118470 h 356202"/>
                  <a:gd name="connsiteX788" fmla="*/ 295096 w 427553"/>
                  <a:gd name="connsiteY788" fmla="*/ 119034 h 356202"/>
                  <a:gd name="connsiteX789" fmla="*/ 294774 w 427553"/>
                  <a:gd name="connsiteY789" fmla="*/ 119034 h 356202"/>
                  <a:gd name="connsiteX790" fmla="*/ 294756 w 427553"/>
                  <a:gd name="connsiteY790" fmla="*/ 118693 h 356202"/>
                  <a:gd name="connsiteX791" fmla="*/ 294355 w 427553"/>
                  <a:gd name="connsiteY791" fmla="*/ 118634 h 356202"/>
                  <a:gd name="connsiteX792" fmla="*/ 293984 w 427553"/>
                  <a:gd name="connsiteY792" fmla="*/ 118660 h 356202"/>
                  <a:gd name="connsiteX793" fmla="*/ 293771 w 427553"/>
                  <a:gd name="connsiteY793" fmla="*/ 118883 h 356202"/>
                  <a:gd name="connsiteX794" fmla="*/ 293747 w 427553"/>
                  <a:gd name="connsiteY794" fmla="*/ 118136 h 356202"/>
                  <a:gd name="connsiteX795" fmla="*/ 293480 w 427553"/>
                  <a:gd name="connsiteY795" fmla="*/ 117638 h 356202"/>
                  <a:gd name="connsiteX796" fmla="*/ 293644 w 427553"/>
                  <a:gd name="connsiteY796" fmla="*/ 117356 h 356202"/>
                  <a:gd name="connsiteX797" fmla="*/ 97908 w 427553"/>
                  <a:gd name="connsiteY797" fmla="*/ 99515 h 356202"/>
                  <a:gd name="connsiteX798" fmla="*/ 98570 w 427553"/>
                  <a:gd name="connsiteY798" fmla="*/ 99783 h 356202"/>
                  <a:gd name="connsiteX799" fmla="*/ 98959 w 427553"/>
                  <a:gd name="connsiteY799" fmla="*/ 100688 h 356202"/>
                  <a:gd name="connsiteX800" fmla="*/ 98959 w 427553"/>
                  <a:gd name="connsiteY800" fmla="*/ 101218 h 356202"/>
                  <a:gd name="connsiteX801" fmla="*/ 98619 w 427553"/>
                  <a:gd name="connsiteY801" fmla="*/ 101808 h 356202"/>
                  <a:gd name="connsiteX802" fmla="*/ 98594 w 427553"/>
                  <a:gd name="connsiteY802" fmla="*/ 102463 h 356202"/>
                  <a:gd name="connsiteX803" fmla="*/ 98357 w 427553"/>
                  <a:gd name="connsiteY803" fmla="*/ 102588 h 356202"/>
                  <a:gd name="connsiteX804" fmla="*/ 97725 w 427553"/>
                  <a:gd name="connsiteY804" fmla="*/ 102247 h 356202"/>
                  <a:gd name="connsiteX805" fmla="*/ 97543 w 427553"/>
                  <a:gd name="connsiteY805" fmla="*/ 101873 h 356202"/>
                  <a:gd name="connsiteX806" fmla="*/ 97537 w 427553"/>
                  <a:gd name="connsiteY806" fmla="*/ 101467 h 356202"/>
                  <a:gd name="connsiteX807" fmla="*/ 97093 w 427553"/>
                  <a:gd name="connsiteY807" fmla="*/ 101127 h 356202"/>
                  <a:gd name="connsiteX808" fmla="*/ 96881 w 427553"/>
                  <a:gd name="connsiteY808" fmla="*/ 100753 h 356202"/>
                  <a:gd name="connsiteX809" fmla="*/ 96856 w 427553"/>
                  <a:gd name="connsiteY809" fmla="*/ 100098 h 356202"/>
                  <a:gd name="connsiteX810" fmla="*/ 97093 w 427553"/>
                  <a:gd name="connsiteY810" fmla="*/ 99633 h 356202"/>
                  <a:gd name="connsiteX811" fmla="*/ 97908 w 427553"/>
                  <a:gd name="connsiteY811" fmla="*/ 99515 h 356202"/>
                  <a:gd name="connsiteX812" fmla="*/ 146278 w 427553"/>
                  <a:gd name="connsiteY812" fmla="*/ 88540 h 356202"/>
                  <a:gd name="connsiteX813" fmla="*/ 146940 w 427553"/>
                  <a:gd name="connsiteY813" fmla="*/ 88723 h 356202"/>
                  <a:gd name="connsiteX814" fmla="*/ 147390 w 427553"/>
                  <a:gd name="connsiteY814" fmla="*/ 89038 h 356202"/>
                  <a:gd name="connsiteX815" fmla="*/ 147840 w 427553"/>
                  <a:gd name="connsiteY815" fmla="*/ 90158 h 356202"/>
                  <a:gd name="connsiteX816" fmla="*/ 148180 w 427553"/>
                  <a:gd name="connsiteY816" fmla="*/ 90224 h 356202"/>
                  <a:gd name="connsiteX817" fmla="*/ 147943 w 427553"/>
                  <a:gd name="connsiteY817" fmla="*/ 90663 h 356202"/>
                  <a:gd name="connsiteX818" fmla="*/ 148606 w 427553"/>
                  <a:gd name="connsiteY818" fmla="*/ 91534 h 356202"/>
                  <a:gd name="connsiteX819" fmla="*/ 148630 w 427553"/>
                  <a:gd name="connsiteY819" fmla="*/ 91691 h 356202"/>
                  <a:gd name="connsiteX820" fmla="*/ 148472 w 427553"/>
                  <a:gd name="connsiteY820" fmla="*/ 91757 h 356202"/>
                  <a:gd name="connsiteX821" fmla="*/ 147810 w 427553"/>
                  <a:gd name="connsiteY821" fmla="*/ 90853 h 356202"/>
                  <a:gd name="connsiteX822" fmla="*/ 147573 w 427553"/>
                  <a:gd name="connsiteY822" fmla="*/ 91416 h 356202"/>
                  <a:gd name="connsiteX823" fmla="*/ 147627 w 427553"/>
                  <a:gd name="connsiteY823" fmla="*/ 92759 h 356202"/>
                  <a:gd name="connsiteX824" fmla="*/ 147287 w 427553"/>
                  <a:gd name="connsiteY824" fmla="*/ 92727 h 356202"/>
                  <a:gd name="connsiteX825" fmla="*/ 146995 w 427553"/>
                  <a:gd name="connsiteY825" fmla="*/ 92478 h 356202"/>
                  <a:gd name="connsiteX826" fmla="*/ 147056 w 427553"/>
                  <a:gd name="connsiteY826" fmla="*/ 92039 h 356202"/>
                  <a:gd name="connsiteX827" fmla="*/ 146600 w 427553"/>
                  <a:gd name="connsiteY827" fmla="*/ 91940 h 356202"/>
                  <a:gd name="connsiteX828" fmla="*/ 145919 w 427553"/>
                  <a:gd name="connsiteY828" fmla="*/ 90971 h 356202"/>
                  <a:gd name="connsiteX829" fmla="*/ 145445 w 427553"/>
                  <a:gd name="connsiteY829" fmla="*/ 90564 h 356202"/>
                  <a:gd name="connsiteX830" fmla="*/ 145257 w 427553"/>
                  <a:gd name="connsiteY830" fmla="*/ 90099 h 356202"/>
                  <a:gd name="connsiteX831" fmla="*/ 145233 w 427553"/>
                  <a:gd name="connsiteY831" fmla="*/ 89817 h 356202"/>
                  <a:gd name="connsiteX832" fmla="*/ 145737 w 427553"/>
                  <a:gd name="connsiteY832" fmla="*/ 88632 h 356202"/>
                  <a:gd name="connsiteX833" fmla="*/ 146278 w 427553"/>
                  <a:gd name="connsiteY833" fmla="*/ 88540 h 356202"/>
                  <a:gd name="connsiteX834" fmla="*/ 125451 w 427553"/>
                  <a:gd name="connsiteY834" fmla="*/ 83364 h 356202"/>
                  <a:gd name="connsiteX835" fmla="*/ 125736 w 427553"/>
                  <a:gd name="connsiteY835" fmla="*/ 83665 h 356202"/>
                  <a:gd name="connsiteX836" fmla="*/ 125900 w 427553"/>
                  <a:gd name="connsiteY836" fmla="*/ 84477 h 356202"/>
                  <a:gd name="connsiteX837" fmla="*/ 126405 w 427553"/>
                  <a:gd name="connsiteY837" fmla="*/ 84916 h 356202"/>
                  <a:gd name="connsiteX838" fmla="*/ 126405 w 427553"/>
                  <a:gd name="connsiteY838" fmla="*/ 85604 h 356202"/>
                  <a:gd name="connsiteX839" fmla="*/ 126350 w 427553"/>
                  <a:gd name="connsiteY839" fmla="*/ 85729 h 356202"/>
                  <a:gd name="connsiteX840" fmla="*/ 126216 w 427553"/>
                  <a:gd name="connsiteY840" fmla="*/ 85604 h 356202"/>
                  <a:gd name="connsiteX841" fmla="*/ 125979 w 427553"/>
                  <a:gd name="connsiteY841" fmla="*/ 85945 h 356202"/>
                  <a:gd name="connsiteX842" fmla="*/ 125876 w 427553"/>
                  <a:gd name="connsiteY842" fmla="*/ 85880 h 356202"/>
                  <a:gd name="connsiteX843" fmla="*/ 125876 w 427553"/>
                  <a:gd name="connsiteY843" fmla="*/ 85441 h 356202"/>
                  <a:gd name="connsiteX844" fmla="*/ 125584 w 427553"/>
                  <a:gd name="connsiteY844" fmla="*/ 85192 h 356202"/>
                  <a:gd name="connsiteX845" fmla="*/ 125481 w 427553"/>
                  <a:gd name="connsiteY845" fmla="*/ 84661 h 356202"/>
                  <a:gd name="connsiteX846" fmla="*/ 125244 w 427553"/>
                  <a:gd name="connsiteY846" fmla="*/ 84661 h 356202"/>
                  <a:gd name="connsiteX847" fmla="*/ 124424 w 427553"/>
                  <a:gd name="connsiteY847" fmla="*/ 84065 h 356202"/>
                  <a:gd name="connsiteX848" fmla="*/ 124424 w 427553"/>
                  <a:gd name="connsiteY848" fmla="*/ 83848 h 356202"/>
                  <a:gd name="connsiteX849" fmla="*/ 124715 w 427553"/>
                  <a:gd name="connsiteY849" fmla="*/ 83599 h 356202"/>
                  <a:gd name="connsiteX850" fmla="*/ 125189 w 427553"/>
                  <a:gd name="connsiteY850" fmla="*/ 83350 h 356202"/>
                  <a:gd name="connsiteX851" fmla="*/ 125451 w 427553"/>
                  <a:gd name="connsiteY851" fmla="*/ 83364 h 356202"/>
                  <a:gd name="connsiteX852" fmla="*/ 82362 w 427553"/>
                  <a:gd name="connsiteY852" fmla="*/ 81011 h 356202"/>
                  <a:gd name="connsiteX853" fmla="*/ 82574 w 427553"/>
                  <a:gd name="connsiteY853" fmla="*/ 81352 h 356202"/>
                  <a:gd name="connsiteX854" fmla="*/ 82550 w 427553"/>
                  <a:gd name="connsiteY854" fmla="*/ 81667 h 356202"/>
                  <a:gd name="connsiteX855" fmla="*/ 83370 w 427553"/>
                  <a:gd name="connsiteY855" fmla="*/ 82512 h 356202"/>
                  <a:gd name="connsiteX856" fmla="*/ 83370 w 427553"/>
                  <a:gd name="connsiteY856" fmla="*/ 82885 h 356202"/>
                  <a:gd name="connsiteX857" fmla="*/ 83109 w 427553"/>
                  <a:gd name="connsiteY857" fmla="*/ 82977 h 356202"/>
                  <a:gd name="connsiteX858" fmla="*/ 83030 w 427553"/>
                  <a:gd name="connsiteY858" fmla="*/ 83324 h 356202"/>
                  <a:gd name="connsiteX859" fmla="*/ 82629 w 427553"/>
                  <a:gd name="connsiteY859" fmla="*/ 83101 h 356202"/>
                  <a:gd name="connsiteX860" fmla="*/ 82125 w 427553"/>
                  <a:gd name="connsiteY860" fmla="*/ 82381 h 356202"/>
                  <a:gd name="connsiteX861" fmla="*/ 81991 w 427553"/>
                  <a:gd name="connsiteY861" fmla="*/ 81287 h 356202"/>
                  <a:gd name="connsiteX862" fmla="*/ 82362 w 427553"/>
                  <a:gd name="connsiteY862" fmla="*/ 81011 h 356202"/>
                  <a:gd name="connsiteX863" fmla="*/ 270890 w 427553"/>
                  <a:gd name="connsiteY863" fmla="*/ 161400 h 356202"/>
                  <a:gd name="connsiteX864" fmla="*/ 271388 w 427553"/>
                  <a:gd name="connsiteY864" fmla="*/ 161059 h 356202"/>
                  <a:gd name="connsiteX865" fmla="*/ 271467 w 427553"/>
                  <a:gd name="connsiteY865" fmla="*/ 160718 h 356202"/>
                  <a:gd name="connsiteX866" fmla="*/ 270987 w 427553"/>
                  <a:gd name="connsiteY866" fmla="*/ 160260 h 356202"/>
                  <a:gd name="connsiteX867" fmla="*/ 270671 w 427553"/>
                  <a:gd name="connsiteY867" fmla="*/ 159664 h 356202"/>
                  <a:gd name="connsiteX868" fmla="*/ 270908 w 427553"/>
                  <a:gd name="connsiteY868" fmla="*/ 159630 h 356202"/>
                  <a:gd name="connsiteX869" fmla="*/ 270853 w 427553"/>
                  <a:gd name="connsiteY869" fmla="*/ 159814 h 356202"/>
                  <a:gd name="connsiteX870" fmla="*/ 271145 w 427553"/>
                  <a:gd name="connsiteY870" fmla="*/ 160096 h 356202"/>
                  <a:gd name="connsiteX871" fmla="*/ 271595 w 427553"/>
                  <a:gd name="connsiteY871" fmla="*/ 160096 h 356202"/>
                  <a:gd name="connsiteX872" fmla="*/ 272889 w 427553"/>
                  <a:gd name="connsiteY872" fmla="*/ 159474 h 356202"/>
                  <a:gd name="connsiteX873" fmla="*/ 273102 w 427553"/>
                  <a:gd name="connsiteY873" fmla="*/ 159192 h 356202"/>
                  <a:gd name="connsiteX874" fmla="*/ 273710 w 427553"/>
                  <a:gd name="connsiteY874" fmla="*/ 159067 h 356202"/>
                  <a:gd name="connsiteX875" fmla="*/ 274080 w 427553"/>
                  <a:gd name="connsiteY875" fmla="*/ 158759 h 356202"/>
                  <a:gd name="connsiteX876" fmla="*/ 273789 w 427553"/>
                  <a:gd name="connsiteY876" fmla="*/ 158229 h 356202"/>
                  <a:gd name="connsiteX877" fmla="*/ 273947 w 427553"/>
                  <a:gd name="connsiteY877" fmla="*/ 158012 h 356202"/>
                  <a:gd name="connsiteX878" fmla="*/ 274238 w 427553"/>
                  <a:gd name="connsiteY878" fmla="*/ 158229 h 356202"/>
                  <a:gd name="connsiteX879" fmla="*/ 274317 w 427553"/>
                  <a:gd name="connsiteY879" fmla="*/ 158576 h 356202"/>
                  <a:gd name="connsiteX880" fmla="*/ 274949 w 427553"/>
                  <a:gd name="connsiteY880" fmla="*/ 158136 h 356202"/>
                  <a:gd name="connsiteX881" fmla="*/ 275186 w 427553"/>
                  <a:gd name="connsiteY881" fmla="*/ 157862 h 356202"/>
                  <a:gd name="connsiteX882" fmla="*/ 275162 w 427553"/>
                  <a:gd name="connsiteY882" fmla="*/ 157423 h 356202"/>
                  <a:gd name="connsiteX883" fmla="*/ 276299 w 427553"/>
                  <a:gd name="connsiteY883" fmla="*/ 156768 h 356202"/>
                  <a:gd name="connsiteX884" fmla="*/ 276615 w 427553"/>
                  <a:gd name="connsiteY884" fmla="*/ 156329 h 356202"/>
                  <a:gd name="connsiteX885" fmla="*/ 276773 w 427553"/>
                  <a:gd name="connsiteY885" fmla="*/ 156014 h 356202"/>
                  <a:gd name="connsiteX886" fmla="*/ 276645 w 427553"/>
                  <a:gd name="connsiteY886" fmla="*/ 155896 h 356202"/>
                  <a:gd name="connsiteX887" fmla="*/ 276037 w 427553"/>
                  <a:gd name="connsiteY887" fmla="*/ 156584 h 356202"/>
                  <a:gd name="connsiteX888" fmla="*/ 275667 w 427553"/>
                  <a:gd name="connsiteY888" fmla="*/ 156551 h 356202"/>
                  <a:gd name="connsiteX889" fmla="*/ 276171 w 427553"/>
                  <a:gd name="connsiteY889" fmla="*/ 156210 h 356202"/>
                  <a:gd name="connsiteX890" fmla="*/ 276675 w 427553"/>
                  <a:gd name="connsiteY890" fmla="*/ 155175 h 356202"/>
                  <a:gd name="connsiteX891" fmla="*/ 276937 w 427553"/>
                  <a:gd name="connsiteY891" fmla="*/ 155090 h 356202"/>
                  <a:gd name="connsiteX892" fmla="*/ 277119 w 427553"/>
                  <a:gd name="connsiteY892" fmla="*/ 154219 h 356202"/>
                  <a:gd name="connsiteX893" fmla="*/ 277624 w 427553"/>
                  <a:gd name="connsiteY893" fmla="*/ 153649 h 356202"/>
                  <a:gd name="connsiteX894" fmla="*/ 278207 w 427553"/>
                  <a:gd name="connsiteY894" fmla="*/ 154278 h 356202"/>
                  <a:gd name="connsiteX895" fmla="*/ 278681 w 427553"/>
                  <a:gd name="connsiteY895" fmla="*/ 154402 h 356202"/>
                  <a:gd name="connsiteX896" fmla="*/ 284181 w 427553"/>
                  <a:gd name="connsiteY896" fmla="*/ 154094 h 356202"/>
                  <a:gd name="connsiteX897" fmla="*/ 284315 w 427553"/>
                  <a:gd name="connsiteY897" fmla="*/ 154094 h 356202"/>
                  <a:gd name="connsiteX898" fmla="*/ 284448 w 427553"/>
                  <a:gd name="connsiteY898" fmla="*/ 154402 h 356202"/>
                  <a:gd name="connsiteX899" fmla="*/ 284977 w 427553"/>
                  <a:gd name="connsiteY899" fmla="*/ 154402 h 356202"/>
                  <a:gd name="connsiteX900" fmla="*/ 284898 w 427553"/>
                  <a:gd name="connsiteY900" fmla="*/ 154003 h 356202"/>
                  <a:gd name="connsiteX901" fmla="*/ 284527 w 427553"/>
                  <a:gd name="connsiteY901" fmla="*/ 153963 h 356202"/>
                  <a:gd name="connsiteX902" fmla="*/ 278499 w 427553"/>
                  <a:gd name="connsiteY902" fmla="*/ 154244 h 356202"/>
                  <a:gd name="connsiteX903" fmla="*/ 277994 w 427553"/>
                  <a:gd name="connsiteY903" fmla="*/ 153904 h 356202"/>
                  <a:gd name="connsiteX904" fmla="*/ 277806 w 427553"/>
                  <a:gd name="connsiteY904" fmla="*/ 153347 h 356202"/>
                  <a:gd name="connsiteX905" fmla="*/ 278177 w 427553"/>
                  <a:gd name="connsiteY905" fmla="*/ 151853 h 356202"/>
                  <a:gd name="connsiteX906" fmla="*/ 278730 w 427553"/>
                  <a:gd name="connsiteY906" fmla="*/ 152161 h 356202"/>
                  <a:gd name="connsiteX907" fmla="*/ 278335 w 427553"/>
                  <a:gd name="connsiteY907" fmla="*/ 151355 h 356202"/>
                  <a:gd name="connsiteX908" fmla="*/ 278359 w 427553"/>
                  <a:gd name="connsiteY908" fmla="*/ 150890 h 356202"/>
                  <a:gd name="connsiteX909" fmla="*/ 278942 w 427553"/>
                  <a:gd name="connsiteY909" fmla="*/ 148518 h 356202"/>
                  <a:gd name="connsiteX910" fmla="*/ 279289 w 427553"/>
                  <a:gd name="connsiteY910" fmla="*/ 148558 h 356202"/>
                  <a:gd name="connsiteX911" fmla="*/ 279368 w 427553"/>
                  <a:gd name="connsiteY911" fmla="*/ 148367 h 356202"/>
                  <a:gd name="connsiteX912" fmla="*/ 279289 w 427553"/>
                  <a:gd name="connsiteY912" fmla="*/ 146841 h 356202"/>
                  <a:gd name="connsiteX913" fmla="*/ 279392 w 427553"/>
                  <a:gd name="connsiteY913" fmla="*/ 146625 h 356202"/>
                  <a:gd name="connsiteX914" fmla="*/ 279872 w 427553"/>
                  <a:gd name="connsiteY914" fmla="*/ 146435 h 356202"/>
                  <a:gd name="connsiteX915" fmla="*/ 281586 w 427553"/>
                  <a:gd name="connsiteY915" fmla="*/ 146559 h 356202"/>
                  <a:gd name="connsiteX916" fmla="*/ 282376 w 427553"/>
                  <a:gd name="connsiteY916" fmla="*/ 146342 h 356202"/>
                  <a:gd name="connsiteX917" fmla="*/ 282668 w 427553"/>
                  <a:gd name="connsiteY917" fmla="*/ 146468 h 356202"/>
                  <a:gd name="connsiteX918" fmla="*/ 283513 w 427553"/>
                  <a:gd name="connsiteY918" fmla="*/ 146278 h 356202"/>
                  <a:gd name="connsiteX919" fmla="*/ 283750 w 427553"/>
                  <a:gd name="connsiteY919" fmla="*/ 146401 h 356202"/>
                  <a:gd name="connsiteX920" fmla="*/ 284199 w 427553"/>
                  <a:gd name="connsiteY920" fmla="*/ 146362 h 356202"/>
                  <a:gd name="connsiteX921" fmla="*/ 284066 w 427553"/>
                  <a:gd name="connsiteY921" fmla="*/ 145904 h 356202"/>
                  <a:gd name="connsiteX922" fmla="*/ 284120 w 427553"/>
                  <a:gd name="connsiteY922" fmla="*/ 145537 h 356202"/>
                  <a:gd name="connsiteX923" fmla="*/ 282722 w 427553"/>
                  <a:gd name="connsiteY923" fmla="*/ 145504 h 356202"/>
                  <a:gd name="connsiteX924" fmla="*/ 282115 w 427553"/>
                  <a:gd name="connsiteY924" fmla="*/ 145687 h 356202"/>
                  <a:gd name="connsiteX925" fmla="*/ 281373 w 427553"/>
                  <a:gd name="connsiteY925" fmla="*/ 145687 h 356202"/>
                  <a:gd name="connsiteX926" fmla="*/ 281161 w 427553"/>
                  <a:gd name="connsiteY926" fmla="*/ 146278 h 356202"/>
                  <a:gd name="connsiteX927" fmla="*/ 280759 w 427553"/>
                  <a:gd name="connsiteY927" fmla="*/ 146186 h 356202"/>
                  <a:gd name="connsiteX928" fmla="*/ 280474 w 427553"/>
                  <a:gd name="connsiteY928" fmla="*/ 145970 h 356202"/>
                  <a:gd name="connsiteX929" fmla="*/ 280079 w 427553"/>
                  <a:gd name="connsiteY929" fmla="*/ 145314 h 356202"/>
                  <a:gd name="connsiteX930" fmla="*/ 280267 w 427553"/>
                  <a:gd name="connsiteY930" fmla="*/ 145190 h 356202"/>
                  <a:gd name="connsiteX931" fmla="*/ 280851 w 427553"/>
                  <a:gd name="connsiteY931" fmla="*/ 145406 h 356202"/>
                  <a:gd name="connsiteX932" fmla="*/ 281720 w 427553"/>
                  <a:gd name="connsiteY932" fmla="*/ 145439 h 356202"/>
                  <a:gd name="connsiteX933" fmla="*/ 281616 w 427553"/>
                  <a:gd name="connsiteY933" fmla="*/ 145282 h 356202"/>
                  <a:gd name="connsiteX934" fmla="*/ 280693 w 427553"/>
                  <a:gd name="connsiteY934" fmla="*/ 145210 h 356202"/>
                  <a:gd name="connsiteX935" fmla="*/ 280535 w 427553"/>
                  <a:gd name="connsiteY935" fmla="*/ 145059 h 356202"/>
                  <a:gd name="connsiteX936" fmla="*/ 281221 w 427553"/>
                  <a:gd name="connsiteY936" fmla="*/ 144502 h 356202"/>
                  <a:gd name="connsiteX937" fmla="*/ 281537 w 427553"/>
                  <a:gd name="connsiteY937" fmla="*/ 144037 h 356202"/>
                  <a:gd name="connsiteX938" fmla="*/ 281774 w 427553"/>
                  <a:gd name="connsiteY938" fmla="*/ 144037 h 356202"/>
                  <a:gd name="connsiteX939" fmla="*/ 281616 w 427553"/>
                  <a:gd name="connsiteY939" fmla="*/ 143008 h 356202"/>
                  <a:gd name="connsiteX940" fmla="*/ 281270 w 427553"/>
                  <a:gd name="connsiteY940" fmla="*/ 142450 h 356202"/>
                  <a:gd name="connsiteX941" fmla="*/ 281191 w 427553"/>
                  <a:gd name="connsiteY941" fmla="*/ 142733 h 356202"/>
                  <a:gd name="connsiteX942" fmla="*/ 281294 w 427553"/>
                  <a:gd name="connsiteY942" fmla="*/ 143230 h 356202"/>
                  <a:gd name="connsiteX943" fmla="*/ 281057 w 427553"/>
                  <a:gd name="connsiteY943" fmla="*/ 143513 h 356202"/>
                  <a:gd name="connsiteX944" fmla="*/ 280978 w 427553"/>
                  <a:gd name="connsiteY944" fmla="*/ 144259 h 356202"/>
                  <a:gd name="connsiteX945" fmla="*/ 280608 w 427553"/>
                  <a:gd name="connsiteY945" fmla="*/ 144325 h 356202"/>
                  <a:gd name="connsiteX946" fmla="*/ 280158 w 427553"/>
                  <a:gd name="connsiteY946" fmla="*/ 144194 h 356202"/>
                  <a:gd name="connsiteX947" fmla="*/ 280292 w 427553"/>
                  <a:gd name="connsiteY947" fmla="*/ 144574 h 356202"/>
                  <a:gd name="connsiteX948" fmla="*/ 280085 w 427553"/>
                  <a:gd name="connsiteY948" fmla="*/ 144882 h 356202"/>
                  <a:gd name="connsiteX949" fmla="*/ 279824 w 427553"/>
                  <a:gd name="connsiteY949" fmla="*/ 144476 h 356202"/>
                  <a:gd name="connsiteX950" fmla="*/ 279611 w 427553"/>
                  <a:gd name="connsiteY950" fmla="*/ 144508 h 356202"/>
                  <a:gd name="connsiteX951" fmla="*/ 279429 w 427553"/>
                  <a:gd name="connsiteY951" fmla="*/ 145039 h 356202"/>
                  <a:gd name="connsiteX952" fmla="*/ 278924 w 427553"/>
                  <a:gd name="connsiteY952" fmla="*/ 144915 h 356202"/>
                  <a:gd name="connsiteX953" fmla="*/ 278237 w 427553"/>
                  <a:gd name="connsiteY953" fmla="*/ 144482 h 356202"/>
                  <a:gd name="connsiteX954" fmla="*/ 278420 w 427553"/>
                  <a:gd name="connsiteY954" fmla="*/ 143951 h 356202"/>
                  <a:gd name="connsiteX955" fmla="*/ 278602 w 427553"/>
                  <a:gd name="connsiteY955" fmla="*/ 143860 h 356202"/>
                  <a:gd name="connsiteX956" fmla="*/ 279556 w 427553"/>
                  <a:gd name="connsiteY956" fmla="*/ 144259 h 356202"/>
                  <a:gd name="connsiteX957" fmla="*/ 279714 w 427553"/>
                  <a:gd name="connsiteY957" fmla="*/ 143853 h 356202"/>
                  <a:gd name="connsiteX958" fmla="*/ 276171 w 427553"/>
                  <a:gd name="connsiteY958" fmla="*/ 142608 h 356202"/>
                  <a:gd name="connsiteX959" fmla="*/ 274986 w 427553"/>
                  <a:gd name="connsiteY959" fmla="*/ 142392 h 356202"/>
                  <a:gd name="connsiteX960" fmla="*/ 275010 w 427553"/>
                  <a:gd name="connsiteY960" fmla="*/ 142582 h 356202"/>
                  <a:gd name="connsiteX961" fmla="*/ 278128 w 427553"/>
                  <a:gd name="connsiteY961" fmla="*/ 143670 h 356202"/>
                  <a:gd name="connsiteX962" fmla="*/ 277897 w 427553"/>
                  <a:gd name="connsiteY962" fmla="*/ 144423 h 356202"/>
                  <a:gd name="connsiteX963" fmla="*/ 277733 w 427553"/>
                  <a:gd name="connsiteY963" fmla="*/ 144449 h 356202"/>
                  <a:gd name="connsiteX964" fmla="*/ 274913 w 427553"/>
                  <a:gd name="connsiteY964" fmla="*/ 143303 h 356202"/>
                  <a:gd name="connsiteX965" fmla="*/ 274615 w 427553"/>
                  <a:gd name="connsiteY965" fmla="*/ 142739 h 356202"/>
                  <a:gd name="connsiteX966" fmla="*/ 274032 w 427553"/>
                  <a:gd name="connsiteY966" fmla="*/ 142490 h 356202"/>
                  <a:gd name="connsiteX967" fmla="*/ 273874 w 427553"/>
                  <a:gd name="connsiteY967" fmla="*/ 142274 h 356202"/>
                  <a:gd name="connsiteX968" fmla="*/ 273369 w 427553"/>
                  <a:gd name="connsiteY968" fmla="*/ 142366 h 356202"/>
                  <a:gd name="connsiteX969" fmla="*/ 273053 w 427553"/>
                  <a:gd name="connsiteY969" fmla="*/ 142058 h 356202"/>
                  <a:gd name="connsiteX970" fmla="*/ 272926 w 427553"/>
                  <a:gd name="connsiteY970" fmla="*/ 141711 h 356202"/>
                  <a:gd name="connsiteX971" fmla="*/ 271437 w 427553"/>
                  <a:gd name="connsiteY971" fmla="*/ 141154 h 356202"/>
                  <a:gd name="connsiteX972" fmla="*/ 271279 w 427553"/>
                  <a:gd name="connsiteY972" fmla="*/ 141219 h 356202"/>
                  <a:gd name="connsiteX973" fmla="*/ 272926 w 427553"/>
                  <a:gd name="connsiteY973" fmla="*/ 141933 h 356202"/>
                  <a:gd name="connsiteX974" fmla="*/ 272786 w 427553"/>
                  <a:gd name="connsiteY974" fmla="*/ 142431 h 356202"/>
                  <a:gd name="connsiteX975" fmla="*/ 272336 w 427553"/>
                  <a:gd name="connsiteY975" fmla="*/ 142340 h 356202"/>
                  <a:gd name="connsiteX976" fmla="*/ 271783 w 427553"/>
                  <a:gd name="connsiteY976" fmla="*/ 141907 h 356202"/>
                  <a:gd name="connsiteX977" fmla="*/ 271230 w 427553"/>
                  <a:gd name="connsiteY977" fmla="*/ 141783 h 356202"/>
                  <a:gd name="connsiteX978" fmla="*/ 270464 w 427553"/>
                  <a:gd name="connsiteY978" fmla="*/ 141252 h 356202"/>
                  <a:gd name="connsiteX979" fmla="*/ 269826 w 427553"/>
                  <a:gd name="connsiteY979" fmla="*/ 141284 h 356202"/>
                  <a:gd name="connsiteX980" fmla="*/ 268398 w 427553"/>
                  <a:gd name="connsiteY980" fmla="*/ 139790 h 356202"/>
                  <a:gd name="connsiteX981" fmla="*/ 267499 w 427553"/>
                  <a:gd name="connsiteY981" fmla="*/ 139077 h 356202"/>
                  <a:gd name="connsiteX982" fmla="*/ 267553 w 427553"/>
                  <a:gd name="connsiteY982" fmla="*/ 138893 h 356202"/>
                  <a:gd name="connsiteX983" fmla="*/ 268027 w 427553"/>
                  <a:gd name="connsiteY983" fmla="*/ 138893 h 356202"/>
                  <a:gd name="connsiteX984" fmla="*/ 267894 w 427553"/>
                  <a:gd name="connsiteY984" fmla="*/ 138651 h 356202"/>
                  <a:gd name="connsiteX985" fmla="*/ 267292 w 427553"/>
                  <a:gd name="connsiteY985" fmla="*/ 138611 h 356202"/>
                  <a:gd name="connsiteX986" fmla="*/ 266970 w 427553"/>
                  <a:gd name="connsiteY986" fmla="*/ 139142 h 356202"/>
                  <a:gd name="connsiteX987" fmla="*/ 266496 w 427553"/>
                  <a:gd name="connsiteY987" fmla="*/ 139109 h 356202"/>
                  <a:gd name="connsiteX988" fmla="*/ 266338 w 427553"/>
                  <a:gd name="connsiteY988" fmla="*/ 138893 h 356202"/>
                  <a:gd name="connsiteX989" fmla="*/ 266970 w 427553"/>
                  <a:gd name="connsiteY989" fmla="*/ 138736 h 356202"/>
                  <a:gd name="connsiteX990" fmla="*/ 266945 w 427553"/>
                  <a:gd name="connsiteY990" fmla="*/ 138579 h 356202"/>
                  <a:gd name="connsiteX991" fmla="*/ 266313 w 427553"/>
                  <a:gd name="connsiteY991" fmla="*/ 138611 h 356202"/>
                  <a:gd name="connsiteX992" fmla="*/ 266076 w 427553"/>
                  <a:gd name="connsiteY992" fmla="*/ 138487 h 356202"/>
                  <a:gd name="connsiteX993" fmla="*/ 266076 w 427553"/>
                  <a:gd name="connsiteY993" fmla="*/ 138172 h 356202"/>
                  <a:gd name="connsiteX994" fmla="*/ 265444 w 427553"/>
                  <a:gd name="connsiteY994" fmla="*/ 138140 h 356202"/>
                  <a:gd name="connsiteX995" fmla="*/ 265365 w 427553"/>
                  <a:gd name="connsiteY995" fmla="*/ 138421 h 356202"/>
                  <a:gd name="connsiteX996" fmla="*/ 264891 w 427553"/>
                  <a:gd name="connsiteY996" fmla="*/ 138231 h 356202"/>
                  <a:gd name="connsiteX997" fmla="*/ 264630 w 427553"/>
                  <a:gd name="connsiteY997" fmla="*/ 138854 h 356202"/>
                  <a:gd name="connsiteX998" fmla="*/ 263518 w 427553"/>
                  <a:gd name="connsiteY998" fmla="*/ 138107 h 356202"/>
                  <a:gd name="connsiteX999" fmla="*/ 263597 w 427553"/>
                  <a:gd name="connsiteY999" fmla="*/ 137360 h 356202"/>
                  <a:gd name="connsiteX1000" fmla="*/ 264363 w 427553"/>
                  <a:gd name="connsiteY1000" fmla="*/ 137203 h 356202"/>
                  <a:gd name="connsiteX1001" fmla="*/ 264600 w 427553"/>
                  <a:gd name="connsiteY1001" fmla="*/ 138041 h 356202"/>
                  <a:gd name="connsiteX1002" fmla="*/ 267796 w 427553"/>
                  <a:gd name="connsiteY1002" fmla="*/ 136042 h 356202"/>
                  <a:gd name="connsiteX1003" fmla="*/ 268270 w 427553"/>
                  <a:gd name="connsiteY1003" fmla="*/ 134805 h 356202"/>
                  <a:gd name="connsiteX1004" fmla="*/ 270069 w 427553"/>
                  <a:gd name="connsiteY1004" fmla="*/ 133186 h 356202"/>
                  <a:gd name="connsiteX1005" fmla="*/ 270780 w 427553"/>
                  <a:gd name="connsiteY1005" fmla="*/ 132105 h 356202"/>
                  <a:gd name="connsiteX1006" fmla="*/ 270094 w 427553"/>
                  <a:gd name="connsiteY1006" fmla="*/ 132413 h 356202"/>
                  <a:gd name="connsiteX1007" fmla="*/ 269194 w 427553"/>
                  <a:gd name="connsiteY1007" fmla="*/ 131443 h 356202"/>
                  <a:gd name="connsiteX1008" fmla="*/ 269510 w 427553"/>
                  <a:gd name="connsiteY1008" fmla="*/ 130198 h 356202"/>
                  <a:gd name="connsiteX1009" fmla="*/ 269771 w 427553"/>
                  <a:gd name="connsiteY1009" fmla="*/ 130382 h 356202"/>
                  <a:gd name="connsiteX1010" fmla="*/ 270404 w 427553"/>
                  <a:gd name="connsiteY1010" fmla="*/ 129917 h 356202"/>
                  <a:gd name="connsiteX1011" fmla="*/ 270586 w 427553"/>
                  <a:gd name="connsiteY1011" fmla="*/ 129701 h 356202"/>
                  <a:gd name="connsiteX1012" fmla="*/ 270483 w 427553"/>
                  <a:gd name="connsiteY1012" fmla="*/ 129360 h 356202"/>
                  <a:gd name="connsiteX1013" fmla="*/ 270695 w 427553"/>
                  <a:gd name="connsiteY1013" fmla="*/ 129111 h 356202"/>
                  <a:gd name="connsiteX1014" fmla="*/ 269717 w 427553"/>
                  <a:gd name="connsiteY1014" fmla="*/ 129301 h 356202"/>
                  <a:gd name="connsiteX1015" fmla="*/ 269534 w 427553"/>
                  <a:gd name="connsiteY1015" fmla="*/ 129517 h 356202"/>
                  <a:gd name="connsiteX1016" fmla="*/ 269638 w 427553"/>
                  <a:gd name="connsiteY1016" fmla="*/ 129235 h 356202"/>
                  <a:gd name="connsiteX1017" fmla="*/ 271066 w 427553"/>
                  <a:gd name="connsiteY1017" fmla="*/ 128796 h 356202"/>
                  <a:gd name="connsiteX1018" fmla="*/ 271224 w 427553"/>
                  <a:gd name="connsiteY1018" fmla="*/ 129078 h 356202"/>
                  <a:gd name="connsiteX1019" fmla="*/ 271491 w 427553"/>
                  <a:gd name="connsiteY1019" fmla="*/ 129013 h 356202"/>
                  <a:gd name="connsiteX1020" fmla="*/ 271783 w 427553"/>
                  <a:gd name="connsiteY1020" fmla="*/ 129326 h 356202"/>
                  <a:gd name="connsiteX1021" fmla="*/ 271200 w 427553"/>
                  <a:gd name="connsiteY1021" fmla="*/ 130447 h 356202"/>
                  <a:gd name="connsiteX1022" fmla="*/ 272257 w 427553"/>
                  <a:gd name="connsiteY1022" fmla="*/ 131600 h 356202"/>
                  <a:gd name="connsiteX1023" fmla="*/ 272920 w 427553"/>
                  <a:gd name="connsiteY1023" fmla="*/ 131044 h 356202"/>
                  <a:gd name="connsiteX1024" fmla="*/ 272573 w 427553"/>
                  <a:gd name="connsiteY1024" fmla="*/ 131600 h 356202"/>
                  <a:gd name="connsiteX1025" fmla="*/ 272014 w 427553"/>
                  <a:gd name="connsiteY1025" fmla="*/ 131876 h 356202"/>
                  <a:gd name="connsiteX1026" fmla="*/ 271753 w 427553"/>
                  <a:gd name="connsiteY1026" fmla="*/ 132531 h 356202"/>
                  <a:gd name="connsiteX1027" fmla="*/ 271303 w 427553"/>
                  <a:gd name="connsiteY1027" fmla="*/ 133121 h 356202"/>
                  <a:gd name="connsiteX1028" fmla="*/ 271886 w 427553"/>
                  <a:gd name="connsiteY1028" fmla="*/ 134582 h 356202"/>
                  <a:gd name="connsiteX1029" fmla="*/ 273868 w 427553"/>
                  <a:gd name="connsiteY1029" fmla="*/ 136482 h 356202"/>
                  <a:gd name="connsiteX1030" fmla="*/ 274293 w 427553"/>
                  <a:gd name="connsiteY1030" fmla="*/ 136764 h 356202"/>
                  <a:gd name="connsiteX1031" fmla="*/ 275004 w 427553"/>
                  <a:gd name="connsiteY1031" fmla="*/ 136757 h 356202"/>
                  <a:gd name="connsiteX1032" fmla="*/ 274870 w 427553"/>
                  <a:gd name="connsiteY1032" fmla="*/ 136947 h 356202"/>
                  <a:gd name="connsiteX1033" fmla="*/ 274396 w 427553"/>
                  <a:gd name="connsiteY1033" fmla="*/ 137013 h 356202"/>
                  <a:gd name="connsiteX1034" fmla="*/ 274658 w 427553"/>
                  <a:gd name="connsiteY1034" fmla="*/ 137353 h 356202"/>
                  <a:gd name="connsiteX1035" fmla="*/ 275053 w 427553"/>
                  <a:gd name="connsiteY1035" fmla="*/ 137353 h 356202"/>
                  <a:gd name="connsiteX1036" fmla="*/ 275107 w 427553"/>
                  <a:gd name="connsiteY1036" fmla="*/ 137072 h 356202"/>
                  <a:gd name="connsiteX1037" fmla="*/ 275399 w 427553"/>
                  <a:gd name="connsiteY1037" fmla="*/ 137104 h 356202"/>
                  <a:gd name="connsiteX1038" fmla="*/ 276110 w 427553"/>
                  <a:gd name="connsiteY1038" fmla="*/ 137668 h 356202"/>
                  <a:gd name="connsiteX1039" fmla="*/ 276481 w 427553"/>
                  <a:gd name="connsiteY1039" fmla="*/ 137602 h 356202"/>
                  <a:gd name="connsiteX1040" fmla="*/ 276876 w 427553"/>
                  <a:gd name="connsiteY1040" fmla="*/ 138290 h 356202"/>
                  <a:gd name="connsiteX1041" fmla="*/ 277459 w 427553"/>
                  <a:gd name="connsiteY1041" fmla="*/ 138729 h 356202"/>
                  <a:gd name="connsiteX1042" fmla="*/ 277277 w 427553"/>
                  <a:gd name="connsiteY1042" fmla="*/ 139103 h 356202"/>
                  <a:gd name="connsiteX1043" fmla="*/ 277332 w 427553"/>
                  <a:gd name="connsiteY1043" fmla="*/ 139352 h 356202"/>
                  <a:gd name="connsiteX1044" fmla="*/ 277149 w 427553"/>
                  <a:gd name="connsiteY1044" fmla="*/ 139509 h 356202"/>
                  <a:gd name="connsiteX1045" fmla="*/ 277782 w 427553"/>
                  <a:gd name="connsiteY1045" fmla="*/ 139883 h 356202"/>
                  <a:gd name="connsiteX1046" fmla="*/ 278389 w 427553"/>
                  <a:gd name="connsiteY1046" fmla="*/ 139693 h 356202"/>
                  <a:gd name="connsiteX1047" fmla="*/ 279289 w 427553"/>
                  <a:gd name="connsiteY1047" fmla="*/ 139810 h 356202"/>
                  <a:gd name="connsiteX1048" fmla="*/ 279684 w 427553"/>
                  <a:gd name="connsiteY1048" fmla="*/ 140970 h 356202"/>
                  <a:gd name="connsiteX1049" fmla="*/ 280766 w 427553"/>
                  <a:gd name="connsiteY1049" fmla="*/ 141651 h 356202"/>
                  <a:gd name="connsiteX1050" fmla="*/ 281161 w 427553"/>
                  <a:gd name="connsiteY1050" fmla="*/ 142150 h 356202"/>
                  <a:gd name="connsiteX1051" fmla="*/ 281750 w 427553"/>
                  <a:gd name="connsiteY1051" fmla="*/ 141711 h 356202"/>
                  <a:gd name="connsiteX1052" fmla="*/ 284758 w 427553"/>
                  <a:gd name="connsiteY1052" fmla="*/ 141901 h 356202"/>
                  <a:gd name="connsiteX1053" fmla="*/ 285883 w 427553"/>
                  <a:gd name="connsiteY1053" fmla="*/ 141245 h 356202"/>
                  <a:gd name="connsiteX1054" fmla="*/ 286345 w 427553"/>
                  <a:gd name="connsiteY1054" fmla="*/ 141088 h 356202"/>
                  <a:gd name="connsiteX1055" fmla="*/ 286636 w 427553"/>
                  <a:gd name="connsiteY1055" fmla="*/ 141213 h 356202"/>
                  <a:gd name="connsiteX1056" fmla="*/ 287670 w 427553"/>
                  <a:gd name="connsiteY1056" fmla="*/ 140898 h 356202"/>
                  <a:gd name="connsiteX1057" fmla="*/ 292847 w 427553"/>
                  <a:gd name="connsiteY1057" fmla="*/ 139123 h 356202"/>
                  <a:gd name="connsiteX1058" fmla="*/ 293139 w 427553"/>
                  <a:gd name="connsiteY1058" fmla="*/ 138749 h 356202"/>
                  <a:gd name="connsiteX1059" fmla="*/ 293249 w 427553"/>
                  <a:gd name="connsiteY1059" fmla="*/ 138186 h 356202"/>
                  <a:gd name="connsiteX1060" fmla="*/ 293115 w 427553"/>
                  <a:gd name="connsiteY1060" fmla="*/ 137943 h 356202"/>
                  <a:gd name="connsiteX1061" fmla="*/ 292927 w 427553"/>
                  <a:gd name="connsiteY1061" fmla="*/ 137943 h 356202"/>
                  <a:gd name="connsiteX1062" fmla="*/ 292501 w 427553"/>
                  <a:gd name="connsiteY1062" fmla="*/ 138566 h 356202"/>
                  <a:gd name="connsiteX1063" fmla="*/ 291997 w 427553"/>
                  <a:gd name="connsiteY1063" fmla="*/ 138723 h 356202"/>
                  <a:gd name="connsiteX1064" fmla="*/ 291231 w 427553"/>
                  <a:gd name="connsiteY1064" fmla="*/ 138507 h 356202"/>
                  <a:gd name="connsiteX1065" fmla="*/ 290994 w 427553"/>
                  <a:gd name="connsiteY1065" fmla="*/ 138913 h 356202"/>
                  <a:gd name="connsiteX1066" fmla="*/ 290647 w 427553"/>
                  <a:gd name="connsiteY1066" fmla="*/ 139096 h 356202"/>
                  <a:gd name="connsiteX1067" fmla="*/ 289590 w 427553"/>
                  <a:gd name="connsiteY1067" fmla="*/ 139254 h 356202"/>
                  <a:gd name="connsiteX1068" fmla="*/ 289329 w 427553"/>
                  <a:gd name="connsiteY1068" fmla="*/ 139090 h 356202"/>
                  <a:gd name="connsiteX1069" fmla="*/ 289195 w 427553"/>
                  <a:gd name="connsiteY1069" fmla="*/ 138133 h 356202"/>
                  <a:gd name="connsiteX1070" fmla="*/ 290465 w 427553"/>
                  <a:gd name="connsiteY1070" fmla="*/ 136731 h 356202"/>
                  <a:gd name="connsiteX1071" fmla="*/ 290757 w 427553"/>
                  <a:gd name="connsiteY1071" fmla="*/ 135951 h 356202"/>
                  <a:gd name="connsiteX1072" fmla="*/ 290520 w 427553"/>
                  <a:gd name="connsiteY1072" fmla="*/ 135453 h 356202"/>
                  <a:gd name="connsiteX1073" fmla="*/ 287426 w 427553"/>
                  <a:gd name="connsiteY1073" fmla="*/ 135329 h 356202"/>
                  <a:gd name="connsiteX1074" fmla="*/ 286764 w 427553"/>
                  <a:gd name="connsiteY1074" fmla="*/ 135113 h 356202"/>
                  <a:gd name="connsiteX1075" fmla="*/ 286314 w 427553"/>
                  <a:gd name="connsiteY1075" fmla="*/ 135172 h 356202"/>
                  <a:gd name="connsiteX1076" fmla="*/ 285761 w 427553"/>
                  <a:gd name="connsiteY1076" fmla="*/ 135551 h 356202"/>
                  <a:gd name="connsiteX1077" fmla="*/ 285044 w 427553"/>
                  <a:gd name="connsiteY1077" fmla="*/ 135460 h 356202"/>
                  <a:gd name="connsiteX1078" fmla="*/ 284436 w 427553"/>
                  <a:gd name="connsiteY1078" fmla="*/ 135145 h 356202"/>
                  <a:gd name="connsiteX1079" fmla="*/ 283488 w 427553"/>
                  <a:gd name="connsiteY1079" fmla="*/ 135145 h 356202"/>
                  <a:gd name="connsiteX1080" fmla="*/ 282905 w 427553"/>
                  <a:gd name="connsiteY1080" fmla="*/ 134647 h 356202"/>
                  <a:gd name="connsiteX1081" fmla="*/ 281926 w 427553"/>
                  <a:gd name="connsiteY1081" fmla="*/ 134556 h 356202"/>
                  <a:gd name="connsiteX1082" fmla="*/ 281398 w 427553"/>
                  <a:gd name="connsiteY1082" fmla="*/ 134746 h 356202"/>
                  <a:gd name="connsiteX1083" fmla="*/ 281027 w 427553"/>
                  <a:gd name="connsiteY1083" fmla="*/ 134523 h 356202"/>
                  <a:gd name="connsiteX1084" fmla="*/ 280601 w 427553"/>
                  <a:gd name="connsiteY1084" fmla="*/ 134562 h 356202"/>
                  <a:gd name="connsiteX1085" fmla="*/ 280018 w 427553"/>
                  <a:gd name="connsiteY1085" fmla="*/ 134221 h 356202"/>
                  <a:gd name="connsiteX1086" fmla="*/ 280152 w 427553"/>
                  <a:gd name="connsiteY1086" fmla="*/ 133632 h 356202"/>
                  <a:gd name="connsiteX1087" fmla="*/ 280608 w 427553"/>
                  <a:gd name="connsiteY1087" fmla="*/ 133475 h 356202"/>
                  <a:gd name="connsiteX1088" fmla="*/ 280814 w 427553"/>
                  <a:gd name="connsiteY1088" fmla="*/ 133697 h 356202"/>
                  <a:gd name="connsiteX1089" fmla="*/ 281088 w 427553"/>
                  <a:gd name="connsiteY1089" fmla="*/ 133258 h 356202"/>
                  <a:gd name="connsiteX1090" fmla="*/ 280450 w 427553"/>
                  <a:gd name="connsiteY1090" fmla="*/ 132891 h 356202"/>
                  <a:gd name="connsiteX1091" fmla="*/ 279866 w 427553"/>
                  <a:gd name="connsiteY1091" fmla="*/ 131325 h 356202"/>
                  <a:gd name="connsiteX1092" fmla="*/ 279629 w 427553"/>
                  <a:gd name="connsiteY1092" fmla="*/ 131135 h 356202"/>
                  <a:gd name="connsiteX1093" fmla="*/ 279787 w 427553"/>
                  <a:gd name="connsiteY1093" fmla="*/ 130820 h 356202"/>
                  <a:gd name="connsiteX1094" fmla="*/ 279969 w 427553"/>
                  <a:gd name="connsiteY1094" fmla="*/ 131103 h 356202"/>
                  <a:gd name="connsiteX1095" fmla="*/ 280188 w 427553"/>
                  <a:gd name="connsiteY1095" fmla="*/ 130952 h 356202"/>
                  <a:gd name="connsiteX1096" fmla="*/ 279732 w 427553"/>
                  <a:gd name="connsiteY1096" fmla="*/ 130081 h 356202"/>
                  <a:gd name="connsiteX1097" fmla="*/ 279015 w 427553"/>
                  <a:gd name="connsiteY1097" fmla="*/ 129209 h 356202"/>
                  <a:gd name="connsiteX1098" fmla="*/ 278754 w 427553"/>
                  <a:gd name="connsiteY1098" fmla="*/ 128180 h 356202"/>
                  <a:gd name="connsiteX1099" fmla="*/ 278778 w 427553"/>
                  <a:gd name="connsiteY1099" fmla="*/ 127591 h 356202"/>
                  <a:gd name="connsiteX1100" fmla="*/ 278991 w 427553"/>
                  <a:gd name="connsiteY1100" fmla="*/ 127126 h 356202"/>
                  <a:gd name="connsiteX1101" fmla="*/ 279252 w 427553"/>
                  <a:gd name="connsiteY1101" fmla="*/ 127093 h 356202"/>
                  <a:gd name="connsiteX1102" fmla="*/ 279356 w 427553"/>
                  <a:gd name="connsiteY1102" fmla="*/ 126719 h 356202"/>
                  <a:gd name="connsiteX1103" fmla="*/ 279593 w 427553"/>
                  <a:gd name="connsiteY1103" fmla="*/ 126555 h 356202"/>
                  <a:gd name="connsiteX1104" fmla="*/ 279617 w 427553"/>
                  <a:gd name="connsiteY1104" fmla="*/ 125966 h 356202"/>
                  <a:gd name="connsiteX1105" fmla="*/ 280170 w 427553"/>
                  <a:gd name="connsiteY1105" fmla="*/ 126307 h 356202"/>
                  <a:gd name="connsiteX1106" fmla="*/ 280200 w 427553"/>
                  <a:gd name="connsiteY1106" fmla="*/ 126058 h 356202"/>
                  <a:gd name="connsiteX1107" fmla="*/ 279854 w 427553"/>
                  <a:gd name="connsiteY1107" fmla="*/ 125841 h 356202"/>
                  <a:gd name="connsiteX1108" fmla="*/ 279775 w 427553"/>
                  <a:gd name="connsiteY1108" fmla="*/ 125625 h 356202"/>
                  <a:gd name="connsiteX1109" fmla="*/ 281337 w 427553"/>
                  <a:gd name="connsiteY1109" fmla="*/ 125625 h 356202"/>
                  <a:gd name="connsiteX1110" fmla="*/ 281124 w 427553"/>
                  <a:gd name="connsiteY1110" fmla="*/ 126588 h 356202"/>
                  <a:gd name="connsiteX1111" fmla="*/ 281416 w 427553"/>
                  <a:gd name="connsiteY1111" fmla="*/ 127427 h 356202"/>
                  <a:gd name="connsiteX1112" fmla="*/ 282340 w 427553"/>
                  <a:gd name="connsiteY1112" fmla="*/ 129013 h 356202"/>
                  <a:gd name="connsiteX1113" fmla="*/ 283981 w 427553"/>
                  <a:gd name="connsiteY1113" fmla="*/ 130820 h 356202"/>
                  <a:gd name="connsiteX1114" fmla="*/ 284904 w 427553"/>
                  <a:gd name="connsiteY1114" fmla="*/ 131162 h 356202"/>
                  <a:gd name="connsiteX1115" fmla="*/ 285433 w 427553"/>
                  <a:gd name="connsiteY1115" fmla="*/ 131096 h 356202"/>
                  <a:gd name="connsiteX1116" fmla="*/ 287202 w 427553"/>
                  <a:gd name="connsiteY1116" fmla="*/ 131909 h 356202"/>
                  <a:gd name="connsiteX1117" fmla="*/ 288812 w 427553"/>
                  <a:gd name="connsiteY1117" fmla="*/ 132374 h 356202"/>
                  <a:gd name="connsiteX1118" fmla="*/ 290423 w 427553"/>
                  <a:gd name="connsiteY1118" fmla="*/ 132590 h 356202"/>
                  <a:gd name="connsiteX1119" fmla="*/ 291371 w 427553"/>
                  <a:gd name="connsiteY1119" fmla="*/ 132099 h 356202"/>
                  <a:gd name="connsiteX1120" fmla="*/ 291875 w 427553"/>
                  <a:gd name="connsiteY1120" fmla="*/ 131600 h 356202"/>
                  <a:gd name="connsiteX1121" fmla="*/ 292191 w 427553"/>
                  <a:gd name="connsiteY1121" fmla="*/ 131037 h 356202"/>
                  <a:gd name="connsiteX1122" fmla="*/ 292489 w 427553"/>
                  <a:gd name="connsiteY1122" fmla="*/ 130840 h 356202"/>
                  <a:gd name="connsiteX1123" fmla="*/ 292908 w 427553"/>
                  <a:gd name="connsiteY1123" fmla="*/ 129943 h 356202"/>
                  <a:gd name="connsiteX1124" fmla="*/ 292987 w 427553"/>
                  <a:gd name="connsiteY1124" fmla="*/ 128698 h 356202"/>
                  <a:gd name="connsiteX1125" fmla="*/ 293249 w 427553"/>
                  <a:gd name="connsiteY1125" fmla="*/ 128036 h 356202"/>
                  <a:gd name="connsiteX1126" fmla="*/ 293176 w 427553"/>
                  <a:gd name="connsiteY1126" fmla="*/ 127728 h 356202"/>
                  <a:gd name="connsiteX1127" fmla="*/ 293595 w 427553"/>
                  <a:gd name="connsiteY1127" fmla="*/ 127519 h 356202"/>
                  <a:gd name="connsiteX1128" fmla="*/ 293753 w 427553"/>
                  <a:gd name="connsiteY1128" fmla="*/ 127204 h 356202"/>
                  <a:gd name="connsiteX1129" fmla="*/ 293729 w 427553"/>
                  <a:gd name="connsiteY1129" fmla="*/ 126896 h 356202"/>
                  <a:gd name="connsiteX1130" fmla="*/ 294069 w 427553"/>
                  <a:gd name="connsiteY1130" fmla="*/ 126896 h 356202"/>
                  <a:gd name="connsiteX1131" fmla="*/ 294148 w 427553"/>
                  <a:gd name="connsiteY1131" fmla="*/ 127152 h 356202"/>
                  <a:gd name="connsiteX1132" fmla="*/ 294276 w 427553"/>
                  <a:gd name="connsiteY1132" fmla="*/ 126968 h 356202"/>
                  <a:gd name="connsiteX1133" fmla="*/ 294251 w 427553"/>
                  <a:gd name="connsiteY1133" fmla="*/ 126713 h 356202"/>
                  <a:gd name="connsiteX1134" fmla="*/ 293218 w 427553"/>
                  <a:gd name="connsiteY1134" fmla="*/ 125933 h 356202"/>
                  <a:gd name="connsiteX1135" fmla="*/ 293455 w 427553"/>
                  <a:gd name="connsiteY1135" fmla="*/ 125782 h 356202"/>
                  <a:gd name="connsiteX1136" fmla="*/ 294306 w 427553"/>
                  <a:gd name="connsiteY1136" fmla="*/ 126581 h 356202"/>
                  <a:gd name="connsiteX1137" fmla="*/ 294458 w 427553"/>
                  <a:gd name="connsiteY1137" fmla="*/ 126241 h 356202"/>
                  <a:gd name="connsiteX1138" fmla="*/ 294719 w 427553"/>
                  <a:gd name="connsiteY1138" fmla="*/ 126333 h 356202"/>
                  <a:gd name="connsiteX1139" fmla="*/ 294902 w 427553"/>
                  <a:gd name="connsiteY1139" fmla="*/ 126241 h 356202"/>
                  <a:gd name="connsiteX1140" fmla="*/ 295272 w 427553"/>
                  <a:gd name="connsiteY1140" fmla="*/ 125121 h 356202"/>
                  <a:gd name="connsiteX1141" fmla="*/ 294956 w 427553"/>
                  <a:gd name="connsiteY1141" fmla="*/ 124779 h 356202"/>
                  <a:gd name="connsiteX1142" fmla="*/ 295777 w 427553"/>
                  <a:gd name="connsiteY1142" fmla="*/ 123555 h 356202"/>
                  <a:gd name="connsiteX1143" fmla="*/ 295990 w 427553"/>
                  <a:gd name="connsiteY1143" fmla="*/ 122500 h 356202"/>
                  <a:gd name="connsiteX1144" fmla="*/ 295807 w 427553"/>
                  <a:gd name="connsiteY1144" fmla="*/ 122126 h 356202"/>
                  <a:gd name="connsiteX1145" fmla="*/ 295516 w 427553"/>
                  <a:gd name="connsiteY1145" fmla="*/ 121936 h 356202"/>
                  <a:gd name="connsiteX1146" fmla="*/ 295461 w 427553"/>
                  <a:gd name="connsiteY1146" fmla="*/ 121563 h 356202"/>
                  <a:gd name="connsiteX1147" fmla="*/ 294774 w 427553"/>
                  <a:gd name="connsiteY1147" fmla="*/ 121497 h 356202"/>
                  <a:gd name="connsiteX1148" fmla="*/ 293607 w 427553"/>
                  <a:gd name="connsiteY1148" fmla="*/ 121871 h 356202"/>
                  <a:gd name="connsiteX1149" fmla="*/ 293449 w 427553"/>
                  <a:gd name="connsiteY1149" fmla="*/ 122028 h 356202"/>
                  <a:gd name="connsiteX1150" fmla="*/ 293662 w 427553"/>
                  <a:gd name="connsiteY1150" fmla="*/ 122434 h 356202"/>
                  <a:gd name="connsiteX1151" fmla="*/ 293504 w 427553"/>
                  <a:gd name="connsiteY1151" fmla="*/ 122559 h 356202"/>
                  <a:gd name="connsiteX1152" fmla="*/ 292501 w 427553"/>
                  <a:gd name="connsiteY1152" fmla="*/ 122840 h 356202"/>
                  <a:gd name="connsiteX1153" fmla="*/ 292100 w 427553"/>
                  <a:gd name="connsiteY1153" fmla="*/ 123148 h 356202"/>
                  <a:gd name="connsiteX1154" fmla="*/ 291389 w 427553"/>
                  <a:gd name="connsiteY1154" fmla="*/ 123089 h 356202"/>
                  <a:gd name="connsiteX1155" fmla="*/ 291122 w 427553"/>
                  <a:gd name="connsiteY1155" fmla="*/ 123463 h 356202"/>
                  <a:gd name="connsiteX1156" fmla="*/ 290909 w 427553"/>
                  <a:gd name="connsiteY1156" fmla="*/ 123371 h 356202"/>
                  <a:gd name="connsiteX1157" fmla="*/ 290538 w 427553"/>
                  <a:gd name="connsiteY1157" fmla="*/ 122532 h 356202"/>
                  <a:gd name="connsiteX1158" fmla="*/ 290107 w 427553"/>
                  <a:gd name="connsiteY1158" fmla="*/ 122251 h 356202"/>
                  <a:gd name="connsiteX1159" fmla="*/ 289821 w 427553"/>
                  <a:gd name="connsiteY1159" fmla="*/ 121786 h 356202"/>
                  <a:gd name="connsiteX1160" fmla="*/ 290003 w 427553"/>
                  <a:gd name="connsiteY1160" fmla="*/ 120881 h 356202"/>
                  <a:gd name="connsiteX1161" fmla="*/ 289821 w 427553"/>
                  <a:gd name="connsiteY1161" fmla="*/ 120665 h 356202"/>
                  <a:gd name="connsiteX1162" fmla="*/ 289845 w 427553"/>
                  <a:gd name="connsiteY1162" fmla="*/ 119977 h 356202"/>
                  <a:gd name="connsiteX1163" fmla="*/ 289578 w 427553"/>
                  <a:gd name="connsiteY1163" fmla="*/ 119977 h 356202"/>
                  <a:gd name="connsiteX1164" fmla="*/ 289286 w 427553"/>
                  <a:gd name="connsiteY1164" fmla="*/ 119446 h 356202"/>
                  <a:gd name="connsiteX1165" fmla="*/ 289183 w 427553"/>
                  <a:gd name="connsiteY1165" fmla="*/ 118824 h 356202"/>
                  <a:gd name="connsiteX1166" fmla="*/ 289396 w 427553"/>
                  <a:gd name="connsiteY1166" fmla="*/ 118483 h 356202"/>
                  <a:gd name="connsiteX1167" fmla="*/ 289760 w 427553"/>
                  <a:gd name="connsiteY1167" fmla="*/ 118333 h 356202"/>
                  <a:gd name="connsiteX1168" fmla="*/ 289979 w 427553"/>
                  <a:gd name="connsiteY1168" fmla="*/ 117828 h 356202"/>
                  <a:gd name="connsiteX1169" fmla="*/ 290295 w 427553"/>
                  <a:gd name="connsiteY1169" fmla="*/ 117736 h 356202"/>
                  <a:gd name="connsiteX1170" fmla="*/ 290325 w 427553"/>
                  <a:gd name="connsiteY1170" fmla="*/ 117487 h 356202"/>
                  <a:gd name="connsiteX1171" fmla="*/ 289851 w 427553"/>
                  <a:gd name="connsiteY1171" fmla="*/ 117422 h 356202"/>
                  <a:gd name="connsiteX1172" fmla="*/ 289639 w 427553"/>
                  <a:gd name="connsiteY1172" fmla="*/ 116799 h 356202"/>
                  <a:gd name="connsiteX1173" fmla="*/ 289827 w 427553"/>
                  <a:gd name="connsiteY1173" fmla="*/ 116151 h 356202"/>
                  <a:gd name="connsiteX1174" fmla="*/ 290143 w 427553"/>
                  <a:gd name="connsiteY1174" fmla="*/ 115456 h 356202"/>
                  <a:gd name="connsiteX1175" fmla="*/ 290647 w 427553"/>
                  <a:gd name="connsiteY1175" fmla="*/ 115423 h 356202"/>
                  <a:gd name="connsiteX1176" fmla="*/ 291097 w 427553"/>
                  <a:gd name="connsiteY1176" fmla="*/ 115764 h 356202"/>
                  <a:gd name="connsiteX1177" fmla="*/ 291073 w 427553"/>
                  <a:gd name="connsiteY1177" fmla="*/ 115980 h 356202"/>
                  <a:gd name="connsiteX1178" fmla="*/ 291444 w 427553"/>
                  <a:gd name="connsiteY1178" fmla="*/ 115948 h 356202"/>
                  <a:gd name="connsiteX1179" fmla="*/ 291547 w 427553"/>
                  <a:gd name="connsiteY1179" fmla="*/ 115731 h 356202"/>
                  <a:gd name="connsiteX1180" fmla="*/ 292076 w 427553"/>
                  <a:gd name="connsiteY1180" fmla="*/ 115666 h 356202"/>
                  <a:gd name="connsiteX1181" fmla="*/ 292501 w 427553"/>
                  <a:gd name="connsiteY1181" fmla="*/ 115666 h 356202"/>
                  <a:gd name="connsiteX1182" fmla="*/ 292927 w 427553"/>
                  <a:gd name="connsiteY1182" fmla="*/ 115882 h 356202"/>
                  <a:gd name="connsiteX1183" fmla="*/ 293006 w 427553"/>
                  <a:gd name="connsiteY1183" fmla="*/ 116098 h 356202"/>
                  <a:gd name="connsiteX1184" fmla="*/ 292744 w 427553"/>
                  <a:gd name="connsiteY1184" fmla="*/ 116288 h 356202"/>
                  <a:gd name="connsiteX1185" fmla="*/ 293091 w 427553"/>
                  <a:gd name="connsiteY1185" fmla="*/ 116544 h 356202"/>
                  <a:gd name="connsiteX1186" fmla="*/ 293145 w 427553"/>
                  <a:gd name="connsiteY1186" fmla="*/ 116845 h 356202"/>
                  <a:gd name="connsiteX1187" fmla="*/ 292933 w 427553"/>
                  <a:gd name="connsiteY1187" fmla="*/ 117002 h 356202"/>
                  <a:gd name="connsiteX1188" fmla="*/ 293091 w 427553"/>
                  <a:gd name="connsiteY1188" fmla="*/ 118031 h 356202"/>
                  <a:gd name="connsiteX1189" fmla="*/ 293443 w 427553"/>
                  <a:gd name="connsiteY1189" fmla="*/ 118470 h 356202"/>
                  <a:gd name="connsiteX1190" fmla="*/ 293382 w 427553"/>
                  <a:gd name="connsiteY1190" fmla="*/ 119027 h 356202"/>
                  <a:gd name="connsiteX1191" fmla="*/ 293279 w 427553"/>
                  <a:gd name="connsiteY1191" fmla="*/ 119152 h 356202"/>
                  <a:gd name="connsiteX1192" fmla="*/ 292617 w 427553"/>
                  <a:gd name="connsiteY1192" fmla="*/ 119119 h 356202"/>
                  <a:gd name="connsiteX1193" fmla="*/ 291985 w 427553"/>
                  <a:gd name="connsiteY1193" fmla="*/ 119309 h 356202"/>
                  <a:gd name="connsiteX1194" fmla="*/ 291906 w 427553"/>
                  <a:gd name="connsiteY1194" fmla="*/ 119715 h 356202"/>
                  <a:gd name="connsiteX1195" fmla="*/ 292064 w 427553"/>
                  <a:gd name="connsiteY1195" fmla="*/ 119964 h 356202"/>
                  <a:gd name="connsiteX1196" fmla="*/ 291960 w 427553"/>
                  <a:gd name="connsiteY1196" fmla="*/ 120744 h 356202"/>
                  <a:gd name="connsiteX1197" fmla="*/ 292094 w 427553"/>
                  <a:gd name="connsiteY1197" fmla="*/ 121307 h 356202"/>
                  <a:gd name="connsiteX1198" fmla="*/ 292410 w 427553"/>
                  <a:gd name="connsiteY1198" fmla="*/ 121681 h 356202"/>
                  <a:gd name="connsiteX1199" fmla="*/ 292592 w 427553"/>
                  <a:gd name="connsiteY1199" fmla="*/ 122244 h 356202"/>
                  <a:gd name="connsiteX1200" fmla="*/ 292939 w 427553"/>
                  <a:gd name="connsiteY1200" fmla="*/ 122401 h 356202"/>
                  <a:gd name="connsiteX1201" fmla="*/ 293042 w 427553"/>
                  <a:gd name="connsiteY1201" fmla="*/ 122401 h 356202"/>
                  <a:gd name="connsiteX1202" fmla="*/ 292331 w 427553"/>
                  <a:gd name="connsiteY1202" fmla="*/ 120999 h 356202"/>
                  <a:gd name="connsiteX1203" fmla="*/ 292726 w 427553"/>
                  <a:gd name="connsiteY1203" fmla="*/ 120128 h 356202"/>
                  <a:gd name="connsiteX1204" fmla="*/ 293018 w 427553"/>
                  <a:gd name="connsiteY1204" fmla="*/ 120128 h 356202"/>
                  <a:gd name="connsiteX1205" fmla="*/ 293869 w 427553"/>
                  <a:gd name="connsiteY1205" fmla="*/ 119597 h 356202"/>
                  <a:gd name="connsiteX1206" fmla="*/ 295054 w 427553"/>
                  <a:gd name="connsiteY1206" fmla="*/ 119597 h 356202"/>
                  <a:gd name="connsiteX1207" fmla="*/ 295291 w 427553"/>
                  <a:gd name="connsiteY1207" fmla="*/ 119787 h 356202"/>
                  <a:gd name="connsiteX1208" fmla="*/ 297193 w 427553"/>
                  <a:gd name="connsiteY1208" fmla="*/ 117854 h 356202"/>
                  <a:gd name="connsiteX1209" fmla="*/ 296719 w 427553"/>
                  <a:gd name="connsiteY1209" fmla="*/ 117415 h 356202"/>
                  <a:gd name="connsiteX1210" fmla="*/ 296214 w 427553"/>
                  <a:gd name="connsiteY1210" fmla="*/ 117415 h 356202"/>
                  <a:gd name="connsiteX1211" fmla="*/ 296427 w 427553"/>
                  <a:gd name="connsiteY1211" fmla="*/ 117199 h 356202"/>
                  <a:gd name="connsiteX1212" fmla="*/ 296403 w 427553"/>
                  <a:gd name="connsiteY1212" fmla="*/ 116983 h 356202"/>
                  <a:gd name="connsiteX1213" fmla="*/ 296111 w 427553"/>
                  <a:gd name="connsiteY1213" fmla="*/ 116950 h 356202"/>
                  <a:gd name="connsiteX1214" fmla="*/ 295929 w 427553"/>
                  <a:gd name="connsiteY1214" fmla="*/ 116609 h 356202"/>
                  <a:gd name="connsiteX1215" fmla="*/ 296220 w 427553"/>
                  <a:gd name="connsiteY1215" fmla="*/ 116295 h 356202"/>
                  <a:gd name="connsiteX1216" fmla="*/ 296761 w 427553"/>
                  <a:gd name="connsiteY1216" fmla="*/ 116164 h 356202"/>
                  <a:gd name="connsiteX1217" fmla="*/ 297381 w 427553"/>
                  <a:gd name="connsiteY1217" fmla="*/ 116354 h 356202"/>
                  <a:gd name="connsiteX1218" fmla="*/ 298281 w 427553"/>
                  <a:gd name="connsiteY1218" fmla="*/ 116072 h 356202"/>
                  <a:gd name="connsiteX1219" fmla="*/ 297995 w 427553"/>
                  <a:gd name="connsiteY1219" fmla="*/ 115882 h 356202"/>
                  <a:gd name="connsiteX1220" fmla="*/ 297649 w 427553"/>
                  <a:gd name="connsiteY1220" fmla="*/ 115201 h 356202"/>
                  <a:gd name="connsiteX1221" fmla="*/ 298730 w 427553"/>
                  <a:gd name="connsiteY1221" fmla="*/ 115358 h 356202"/>
                  <a:gd name="connsiteX1222" fmla="*/ 298913 w 427553"/>
                  <a:gd name="connsiteY1222" fmla="*/ 115109 h 356202"/>
                  <a:gd name="connsiteX1223" fmla="*/ 298518 w 427553"/>
                  <a:gd name="connsiteY1223" fmla="*/ 115050 h 356202"/>
                  <a:gd name="connsiteX1224" fmla="*/ 298335 w 427553"/>
                  <a:gd name="connsiteY1224" fmla="*/ 114775 h 356202"/>
                  <a:gd name="connsiteX1225" fmla="*/ 297728 w 427553"/>
                  <a:gd name="connsiteY1225" fmla="*/ 114676 h 356202"/>
                  <a:gd name="connsiteX1226" fmla="*/ 297649 w 427553"/>
                  <a:gd name="connsiteY1226" fmla="*/ 114427 h 356202"/>
                  <a:gd name="connsiteX1227" fmla="*/ 297807 w 427553"/>
                  <a:gd name="connsiteY1227" fmla="*/ 114395 h 356202"/>
                  <a:gd name="connsiteX1228" fmla="*/ 297861 w 427553"/>
                  <a:gd name="connsiteY1228" fmla="*/ 114519 h 356202"/>
                  <a:gd name="connsiteX1229" fmla="*/ 298044 w 427553"/>
                  <a:gd name="connsiteY1229" fmla="*/ 114362 h 356202"/>
                  <a:gd name="connsiteX1230" fmla="*/ 297867 w 427553"/>
                  <a:gd name="connsiteY1230" fmla="*/ 113857 h 356202"/>
                  <a:gd name="connsiteX1231" fmla="*/ 297624 w 427553"/>
                  <a:gd name="connsiteY1231" fmla="*/ 113766 h 356202"/>
                  <a:gd name="connsiteX1232" fmla="*/ 297363 w 427553"/>
                  <a:gd name="connsiteY1232" fmla="*/ 114211 h 356202"/>
                  <a:gd name="connsiteX1233" fmla="*/ 297150 w 427553"/>
                  <a:gd name="connsiteY1233" fmla="*/ 115456 h 356202"/>
                  <a:gd name="connsiteX1234" fmla="*/ 296148 w 427553"/>
                  <a:gd name="connsiteY1234" fmla="*/ 115273 h 356202"/>
                  <a:gd name="connsiteX1235" fmla="*/ 296069 w 427553"/>
                  <a:gd name="connsiteY1235" fmla="*/ 115115 h 356202"/>
                  <a:gd name="connsiteX1236" fmla="*/ 296251 w 427553"/>
                  <a:gd name="connsiteY1236" fmla="*/ 114427 h 356202"/>
                  <a:gd name="connsiteX1237" fmla="*/ 296123 w 427553"/>
                  <a:gd name="connsiteY1237" fmla="*/ 114054 h 356202"/>
                  <a:gd name="connsiteX1238" fmla="*/ 296518 w 427553"/>
                  <a:gd name="connsiteY1238" fmla="*/ 114303 h 356202"/>
                  <a:gd name="connsiteX1239" fmla="*/ 296628 w 427553"/>
                  <a:gd name="connsiteY1239" fmla="*/ 113988 h 356202"/>
                  <a:gd name="connsiteX1240" fmla="*/ 296415 w 427553"/>
                  <a:gd name="connsiteY1240" fmla="*/ 113838 h 356202"/>
                  <a:gd name="connsiteX1241" fmla="*/ 295728 w 427553"/>
                  <a:gd name="connsiteY1241" fmla="*/ 113838 h 356202"/>
                  <a:gd name="connsiteX1242" fmla="*/ 296154 w 427553"/>
                  <a:gd name="connsiteY1242" fmla="*/ 113340 h 356202"/>
                  <a:gd name="connsiteX1243" fmla="*/ 296524 w 427553"/>
                  <a:gd name="connsiteY1243" fmla="*/ 113215 h 356202"/>
                  <a:gd name="connsiteX1244" fmla="*/ 296840 w 427553"/>
                  <a:gd name="connsiteY1244" fmla="*/ 113215 h 356202"/>
                  <a:gd name="connsiteX1245" fmla="*/ 296707 w 427553"/>
                  <a:gd name="connsiteY1245" fmla="*/ 113680 h 356202"/>
                  <a:gd name="connsiteX1246" fmla="*/ 296840 w 427553"/>
                  <a:gd name="connsiteY1246" fmla="*/ 113870 h 356202"/>
                  <a:gd name="connsiteX1247" fmla="*/ 297314 w 427553"/>
                  <a:gd name="connsiteY1247" fmla="*/ 113746 h 356202"/>
                  <a:gd name="connsiteX1248" fmla="*/ 297685 w 427553"/>
                  <a:gd name="connsiteY1248" fmla="*/ 112894 h 356202"/>
                  <a:gd name="connsiteX1249" fmla="*/ 298214 w 427553"/>
                  <a:gd name="connsiteY1249" fmla="*/ 112495 h 356202"/>
                  <a:gd name="connsiteX1250" fmla="*/ 298104 w 427553"/>
                  <a:gd name="connsiteY1250" fmla="*/ 111525 h 356202"/>
                  <a:gd name="connsiteX1251" fmla="*/ 297424 w 427553"/>
                  <a:gd name="connsiteY1251" fmla="*/ 111649 h 356202"/>
                  <a:gd name="connsiteX1252" fmla="*/ 297211 w 427553"/>
                  <a:gd name="connsiteY1252" fmla="*/ 111525 h 356202"/>
                  <a:gd name="connsiteX1253" fmla="*/ 297235 w 427553"/>
                  <a:gd name="connsiteY1253" fmla="*/ 110935 h 356202"/>
                  <a:gd name="connsiteX1254" fmla="*/ 297606 w 427553"/>
                  <a:gd name="connsiteY1254" fmla="*/ 110745 h 356202"/>
                  <a:gd name="connsiteX1255" fmla="*/ 297630 w 427553"/>
                  <a:gd name="connsiteY1255" fmla="*/ 110306 h 356202"/>
                  <a:gd name="connsiteX1256" fmla="*/ 297898 w 427553"/>
                  <a:gd name="connsiteY1256" fmla="*/ 110339 h 356202"/>
                  <a:gd name="connsiteX1257" fmla="*/ 297977 w 427553"/>
                  <a:gd name="connsiteY1257" fmla="*/ 110712 h 356202"/>
                  <a:gd name="connsiteX1258" fmla="*/ 298269 w 427553"/>
                  <a:gd name="connsiteY1258" fmla="*/ 110647 h 356202"/>
                  <a:gd name="connsiteX1259" fmla="*/ 298032 w 427553"/>
                  <a:gd name="connsiteY1259" fmla="*/ 109153 h 356202"/>
                  <a:gd name="connsiteX1260" fmla="*/ 298104 w 427553"/>
                  <a:gd name="connsiteY1260" fmla="*/ 108871 h 356202"/>
                  <a:gd name="connsiteX1261" fmla="*/ 297685 w 427553"/>
                  <a:gd name="connsiteY1261" fmla="*/ 108465 h 356202"/>
                  <a:gd name="connsiteX1262" fmla="*/ 297345 w 427553"/>
                  <a:gd name="connsiteY1262" fmla="*/ 108720 h 356202"/>
                  <a:gd name="connsiteX1263" fmla="*/ 296925 w 427553"/>
                  <a:gd name="connsiteY1263" fmla="*/ 108465 h 356202"/>
                  <a:gd name="connsiteX1264" fmla="*/ 295838 w 427553"/>
                  <a:gd name="connsiteY1264" fmla="*/ 108498 h 356202"/>
                  <a:gd name="connsiteX1265" fmla="*/ 295364 w 427553"/>
                  <a:gd name="connsiteY1265" fmla="*/ 108000 h 356202"/>
                  <a:gd name="connsiteX1266" fmla="*/ 295418 w 427553"/>
                  <a:gd name="connsiteY1266" fmla="*/ 107784 h 356202"/>
                  <a:gd name="connsiteX1267" fmla="*/ 295789 w 427553"/>
                  <a:gd name="connsiteY1267" fmla="*/ 107626 h 356202"/>
                  <a:gd name="connsiteX1268" fmla="*/ 295941 w 427553"/>
                  <a:gd name="connsiteY1268" fmla="*/ 107338 h 356202"/>
                  <a:gd name="connsiteX1269" fmla="*/ 296154 w 427553"/>
                  <a:gd name="connsiteY1269" fmla="*/ 107371 h 356202"/>
                  <a:gd name="connsiteX1270" fmla="*/ 296366 w 427553"/>
                  <a:gd name="connsiteY1270" fmla="*/ 107711 h 356202"/>
                  <a:gd name="connsiteX1271" fmla="*/ 296500 w 427553"/>
                  <a:gd name="connsiteY1271" fmla="*/ 107711 h 356202"/>
                  <a:gd name="connsiteX1272" fmla="*/ 297874 w 427553"/>
                  <a:gd name="connsiteY1272" fmla="*/ 106716 h 356202"/>
                  <a:gd name="connsiteX1273" fmla="*/ 297874 w 427553"/>
                  <a:gd name="connsiteY1273" fmla="*/ 106499 h 356202"/>
                  <a:gd name="connsiteX1274" fmla="*/ 297612 w 427553"/>
                  <a:gd name="connsiteY1274" fmla="*/ 106499 h 356202"/>
                  <a:gd name="connsiteX1275" fmla="*/ 296530 w 427553"/>
                  <a:gd name="connsiteY1275" fmla="*/ 107436 h 356202"/>
                  <a:gd name="connsiteX1276" fmla="*/ 296609 w 427553"/>
                  <a:gd name="connsiteY1276" fmla="*/ 106532 h 356202"/>
                  <a:gd name="connsiteX1277" fmla="*/ 297162 w 427553"/>
                  <a:gd name="connsiteY1277" fmla="*/ 105962 h 356202"/>
                  <a:gd name="connsiteX1278" fmla="*/ 297825 w 427553"/>
                  <a:gd name="connsiteY1278" fmla="*/ 105746 h 356202"/>
                  <a:gd name="connsiteX1279" fmla="*/ 297825 w 427553"/>
                  <a:gd name="connsiteY1279" fmla="*/ 105621 h 356202"/>
                  <a:gd name="connsiteX1280" fmla="*/ 297156 w 427553"/>
                  <a:gd name="connsiteY1280" fmla="*/ 105805 h 356202"/>
                  <a:gd name="connsiteX1281" fmla="*/ 296318 w 427553"/>
                  <a:gd name="connsiteY1281" fmla="*/ 106368 h 356202"/>
                  <a:gd name="connsiteX1282" fmla="*/ 296263 w 427553"/>
                  <a:gd name="connsiteY1282" fmla="*/ 106244 h 356202"/>
                  <a:gd name="connsiteX1283" fmla="*/ 297108 w 427553"/>
                  <a:gd name="connsiteY1283" fmla="*/ 105746 h 356202"/>
                  <a:gd name="connsiteX1284" fmla="*/ 297479 w 427553"/>
                  <a:gd name="connsiteY1284" fmla="*/ 105248 h 356202"/>
                  <a:gd name="connsiteX1285" fmla="*/ 297977 w 427553"/>
                  <a:gd name="connsiteY1285" fmla="*/ 104901 h 356202"/>
                  <a:gd name="connsiteX1286" fmla="*/ 297977 w 427553"/>
                  <a:gd name="connsiteY1286" fmla="*/ 104619 h 356202"/>
                  <a:gd name="connsiteX1287" fmla="*/ 298159 w 427553"/>
                  <a:gd name="connsiteY1287" fmla="*/ 104403 h 356202"/>
                  <a:gd name="connsiteX1288" fmla="*/ 298980 w 427553"/>
                  <a:gd name="connsiteY1288" fmla="*/ 103996 h 356202"/>
                  <a:gd name="connsiteX1289" fmla="*/ 299217 w 427553"/>
                  <a:gd name="connsiteY1289" fmla="*/ 103466 h 356202"/>
                  <a:gd name="connsiteX1290" fmla="*/ 299770 w 427553"/>
                  <a:gd name="connsiteY1290" fmla="*/ 103000 h 356202"/>
                  <a:gd name="connsiteX1291" fmla="*/ 300803 w 427553"/>
                  <a:gd name="connsiteY1291" fmla="*/ 101657 h 356202"/>
                  <a:gd name="connsiteX1292" fmla="*/ 301964 w 427553"/>
                  <a:gd name="connsiteY1292" fmla="*/ 99410 h 356202"/>
                  <a:gd name="connsiteX1293" fmla="*/ 302359 w 427553"/>
                  <a:gd name="connsiteY1293" fmla="*/ 98132 h 356202"/>
                  <a:gd name="connsiteX1294" fmla="*/ 302808 w 427553"/>
                  <a:gd name="connsiteY1294" fmla="*/ 98257 h 356202"/>
                  <a:gd name="connsiteX1295" fmla="*/ 303392 w 427553"/>
                  <a:gd name="connsiteY1295" fmla="*/ 98820 h 356202"/>
                  <a:gd name="connsiteX1296" fmla="*/ 304395 w 427553"/>
                  <a:gd name="connsiteY1296" fmla="*/ 99384 h 356202"/>
                  <a:gd name="connsiteX1297" fmla="*/ 305264 w 427553"/>
                  <a:gd name="connsiteY1297" fmla="*/ 99606 h 356202"/>
                  <a:gd name="connsiteX1298" fmla="*/ 305713 w 427553"/>
                  <a:gd name="connsiteY1298" fmla="*/ 99941 h 356202"/>
                  <a:gd name="connsiteX1299" fmla="*/ 305950 w 427553"/>
                  <a:gd name="connsiteY1299" fmla="*/ 99882 h 356202"/>
                  <a:gd name="connsiteX1300" fmla="*/ 305975 w 427553"/>
                  <a:gd name="connsiteY1300" fmla="*/ 99351 h 356202"/>
                  <a:gd name="connsiteX1301" fmla="*/ 305634 w 427553"/>
                  <a:gd name="connsiteY1301" fmla="*/ 99161 h 356202"/>
                  <a:gd name="connsiteX1302" fmla="*/ 304972 w 427553"/>
                  <a:gd name="connsiteY1302" fmla="*/ 99194 h 356202"/>
                  <a:gd name="connsiteX1303" fmla="*/ 303386 w 427553"/>
                  <a:gd name="connsiteY1303" fmla="*/ 98191 h 356202"/>
                  <a:gd name="connsiteX1304" fmla="*/ 303094 w 427553"/>
                  <a:gd name="connsiteY1304" fmla="*/ 97818 h 356202"/>
                  <a:gd name="connsiteX1305" fmla="*/ 303361 w 427553"/>
                  <a:gd name="connsiteY1305" fmla="*/ 96756 h 356202"/>
                  <a:gd name="connsiteX1306" fmla="*/ 303836 w 427553"/>
                  <a:gd name="connsiteY1306" fmla="*/ 96009 h 356202"/>
                  <a:gd name="connsiteX1307" fmla="*/ 304972 w 427553"/>
                  <a:gd name="connsiteY1307" fmla="*/ 95164 h 356202"/>
                  <a:gd name="connsiteX1308" fmla="*/ 305136 w 427553"/>
                  <a:gd name="connsiteY1308" fmla="*/ 95203 h 356202"/>
                  <a:gd name="connsiteX1309" fmla="*/ 305081 w 427553"/>
                  <a:gd name="connsiteY1309" fmla="*/ 95544 h 356202"/>
                  <a:gd name="connsiteX1310" fmla="*/ 304711 w 427553"/>
                  <a:gd name="connsiteY1310" fmla="*/ 96199 h 356202"/>
                  <a:gd name="connsiteX1311" fmla="*/ 305847 w 427553"/>
                  <a:gd name="connsiteY1311" fmla="*/ 95420 h 356202"/>
                  <a:gd name="connsiteX1312" fmla="*/ 306352 w 427553"/>
                  <a:gd name="connsiteY1312" fmla="*/ 95610 h 356202"/>
                  <a:gd name="connsiteX1313" fmla="*/ 307464 w 427553"/>
                  <a:gd name="connsiteY1313" fmla="*/ 95616 h 356202"/>
                  <a:gd name="connsiteX1314" fmla="*/ 307464 w 427553"/>
                  <a:gd name="connsiteY1314" fmla="*/ 97326 h 356202"/>
                  <a:gd name="connsiteX1315" fmla="*/ 308284 w 427553"/>
                  <a:gd name="connsiteY1315" fmla="*/ 98512 h 356202"/>
                  <a:gd name="connsiteX1316" fmla="*/ 308631 w 427553"/>
                  <a:gd name="connsiteY1316" fmla="*/ 98735 h 356202"/>
                  <a:gd name="connsiteX1317" fmla="*/ 309159 w 427553"/>
                  <a:gd name="connsiteY1317" fmla="*/ 99423 h 356202"/>
                  <a:gd name="connsiteX1318" fmla="*/ 309293 w 427553"/>
                  <a:gd name="connsiteY1318" fmla="*/ 99207 h 356202"/>
                  <a:gd name="connsiteX1319" fmla="*/ 307913 w 427553"/>
                  <a:gd name="connsiteY1319" fmla="*/ 97674 h 356202"/>
                  <a:gd name="connsiteX1320" fmla="*/ 308150 w 427553"/>
                  <a:gd name="connsiteY1320" fmla="*/ 97641 h 356202"/>
                  <a:gd name="connsiteX1321" fmla="*/ 308363 w 427553"/>
                  <a:gd name="connsiteY1321" fmla="*/ 97267 h 356202"/>
                  <a:gd name="connsiteX1322" fmla="*/ 307755 w 427553"/>
                  <a:gd name="connsiteY1322" fmla="*/ 96986 h 356202"/>
                  <a:gd name="connsiteX1323" fmla="*/ 307597 w 427553"/>
                  <a:gd name="connsiteY1323" fmla="*/ 94738 h 356202"/>
                  <a:gd name="connsiteX1324" fmla="*/ 307755 w 427553"/>
                  <a:gd name="connsiteY1324" fmla="*/ 94266 h 356202"/>
                  <a:gd name="connsiteX1325" fmla="*/ 307701 w 427553"/>
                  <a:gd name="connsiteY1325" fmla="*/ 93585 h 356202"/>
                  <a:gd name="connsiteX1326" fmla="*/ 307810 w 427553"/>
                  <a:gd name="connsiteY1326" fmla="*/ 93585 h 356202"/>
                  <a:gd name="connsiteX1327" fmla="*/ 308047 w 427553"/>
                  <a:gd name="connsiteY1327" fmla="*/ 94555 h 356202"/>
                  <a:gd name="connsiteX1328" fmla="*/ 308205 w 427553"/>
                  <a:gd name="connsiteY1328" fmla="*/ 94745 h 356202"/>
                  <a:gd name="connsiteX1329" fmla="*/ 308655 w 427553"/>
                  <a:gd name="connsiteY1329" fmla="*/ 94777 h 356202"/>
                  <a:gd name="connsiteX1330" fmla="*/ 310557 w 427553"/>
                  <a:gd name="connsiteY1330" fmla="*/ 93906 h 356202"/>
                  <a:gd name="connsiteX1331" fmla="*/ 310642 w 427553"/>
                  <a:gd name="connsiteY1331" fmla="*/ 93690 h 356202"/>
                  <a:gd name="connsiteX1332" fmla="*/ 310478 w 427553"/>
                  <a:gd name="connsiteY1332" fmla="*/ 93251 h 356202"/>
                  <a:gd name="connsiteX1333" fmla="*/ 310770 w 427553"/>
                  <a:gd name="connsiteY1333" fmla="*/ 93749 h 356202"/>
                  <a:gd name="connsiteX1334" fmla="*/ 311560 w 427553"/>
                  <a:gd name="connsiteY1334" fmla="*/ 93624 h 356202"/>
                  <a:gd name="connsiteX1335" fmla="*/ 311615 w 427553"/>
                  <a:gd name="connsiteY1335" fmla="*/ 92845 h 356202"/>
                  <a:gd name="connsiteX1336" fmla="*/ 311748 w 427553"/>
                  <a:gd name="connsiteY1336" fmla="*/ 92746 h 356202"/>
                  <a:gd name="connsiteX1337" fmla="*/ 311669 w 427553"/>
                  <a:gd name="connsiteY1337" fmla="*/ 92124 h 356202"/>
                  <a:gd name="connsiteX1338" fmla="*/ 311821 w 427553"/>
                  <a:gd name="connsiteY1338" fmla="*/ 92779 h 356202"/>
                  <a:gd name="connsiteX1339" fmla="*/ 311694 w 427553"/>
                  <a:gd name="connsiteY1339" fmla="*/ 92877 h 356202"/>
                  <a:gd name="connsiteX1340" fmla="*/ 311718 w 427553"/>
                  <a:gd name="connsiteY1340" fmla="*/ 93500 h 356202"/>
                  <a:gd name="connsiteX1341" fmla="*/ 313541 w 427553"/>
                  <a:gd name="connsiteY1341" fmla="*/ 92281 h 356202"/>
                  <a:gd name="connsiteX1342" fmla="*/ 313249 w 427553"/>
                  <a:gd name="connsiteY1342" fmla="*/ 91750 h 356202"/>
                  <a:gd name="connsiteX1343" fmla="*/ 313541 w 427553"/>
                  <a:gd name="connsiteY1343" fmla="*/ 91593 h 356202"/>
                  <a:gd name="connsiteX1344" fmla="*/ 313462 w 427553"/>
                  <a:gd name="connsiteY1344" fmla="*/ 91750 h 356202"/>
                  <a:gd name="connsiteX1345" fmla="*/ 313626 w 427553"/>
                  <a:gd name="connsiteY1345" fmla="*/ 91908 h 356202"/>
                  <a:gd name="connsiteX1346" fmla="*/ 313863 w 427553"/>
                  <a:gd name="connsiteY1346" fmla="*/ 91881 h 356202"/>
                  <a:gd name="connsiteX1347" fmla="*/ 314155 w 427553"/>
                  <a:gd name="connsiteY1347" fmla="*/ 91161 h 356202"/>
                  <a:gd name="connsiteX1348" fmla="*/ 314234 w 427553"/>
                  <a:gd name="connsiteY1348" fmla="*/ 91377 h 356202"/>
                  <a:gd name="connsiteX1349" fmla="*/ 314471 w 427553"/>
                  <a:gd name="connsiteY1349" fmla="*/ 91442 h 356202"/>
                  <a:gd name="connsiteX1350" fmla="*/ 315474 w 427553"/>
                  <a:gd name="connsiteY1350" fmla="*/ 90505 h 356202"/>
                  <a:gd name="connsiteX1351" fmla="*/ 315498 w 427553"/>
                  <a:gd name="connsiteY1351" fmla="*/ 90315 h 356202"/>
                  <a:gd name="connsiteX1352" fmla="*/ 314842 w 427553"/>
                  <a:gd name="connsiteY1352" fmla="*/ 89909 h 356202"/>
                  <a:gd name="connsiteX1353" fmla="*/ 314975 w 427553"/>
                  <a:gd name="connsiteY1353" fmla="*/ 89595 h 356202"/>
                  <a:gd name="connsiteX1354" fmla="*/ 315449 w 427553"/>
                  <a:gd name="connsiteY1354" fmla="*/ 89280 h 356202"/>
                  <a:gd name="connsiteX1355" fmla="*/ 315316 w 427553"/>
                  <a:gd name="connsiteY1355" fmla="*/ 89778 h 356202"/>
                  <a:gd name="connsiteX1356" fmla="*/ 316003 w 427553"/>
                  <a:gd name="connsiteY1356" fmla="*/ 90342 h 356202"/>
                  <a:gd name="connsiteX1357" fmla="*/ 316452 w 427553"/>
                  <a:gd name="connsiteY1357" fmla="*/ 89372 h 356202"/>
                  <a:gd name="connsiteX1358" fmla="*/ 316027 w 427553"/>
                  <a:gd name="connsiteY1358" fmla="*/ 89090 h 356202"/>
                  <a:gd name="connsiteX1359" fmla="*/ 316185 w 427553"/>
                  <a:gd name="connsiteY1359" fmla="*/ 88743 h 356202"/>
                  <a:gd name="connsiteX1360" fmla="*/ 316319 w 427553"/>
                  <a:gd name="connsiteY1360" fmla="*/ 88828 h 356202"/>
                  <a:gd name="connsiteX1361" fmla="*/ 316161 w 427553"/>
                  <a:gd name="connsiteY1361" fmla="*/ 88992 h 356202"/>
                  <a:gd name="connsiteX1362" fmla="*/ 316635 w 427553"/>
                  <a:gd name="connsiteY1362" fmla="*/ 89555 h 356202"/>
                  <a:gd name="connsiteX1363" fmla="*/ 316981 w 427553"/>
                  <a:gd name="connsiteY1363" fmla="*/ 89398 h 356202"/>
                  <a:gd name="connsiteX1364" fmla="*/ 316428 w 427553"/>
                  <a:gd name="connsiteY1364" fmla="*/ 88461 h 356202"/>
                  <a:gd name="connsiteX1365" fmla="*/ 316641 w 427553"/>
                  <a:gd name="connsiteY1365" fmla="*/ 88494 h 356202"/>
                  <a:gd name="connsiteX1366" fmla="*/ 316774 w 427553"/>
                  <a:gd name="connsiteY1366" fmla="*/ 88933 h 356202"/>
                  <a:gd name="connsiteX1367" fmla="*/ 316987 w 427553"/>
                  <a:gd name="connsiteY1367" fmla="*/ 88900 h 356202"/>
                  <a:gd name="connsiteX1368" fmla="*/ 319078 w 427553"/>
                  <a:gd name="connsiteY1368" fmla="*/ 87616 h 356202"/>
                  <a:gd name="connsiteX1369" fmla="*/ 319637 w 427553"/>
                  <a:gd name="connsiteY1369" fmla="*/ 86862 h 356202"/>
                  <a:gd name="connsiteX1370" fmla="*/ 320403 w 427553"/>
                  <a:gd name="connsiteY1370" fmla="*/ 87079 h 356202"/>
                  <a:gd name="connsiteX1371" fmla="*/ 321509 w 427553"/>
                  <a:gd name="connsiteY1371" fmla="*/ 86017 h 356202"/>
                  <a:gd name="connsiteX1372" fmla="*/ 321673 w 427553"/>
                  <a:gd name="connsiteY1372" fmla="*/ 85519 h 356202"/>
                  <a:gd name="connsiteX1373" fmla="*/ 321989 w 427553"/>
                  <a:gd name="connsiteY1373" fmla="*/ 85486 h 356202"/>
                  <a:gd name="connsiteX1374" fmla="*/ 323338 w 427553"/>
                  <a:gd name="connsiteY1374" fmla="*/ 84360 h 356202"/>
                  <a:gd name="connsiteX1375" fmla="*/ 326535 w 427553"/>
                  <a:gd name="connsiteY1375" fmla="*/ 81169 h 356202"/>
                  <a:gd name="connsiteX1376" fmla="*/ 327063 w 427553"/>
                  <a:gd name="connsiteY1376" fmla="*/ 80952 h 356202"/>
                  <a:gd name="connsiteX1377" fmla="*/ 327775 w 427553"/>
                  <a:gd name="connsiteY1377" fmla="*/ 80985 h 356202"/>
                  <a:gd name="connsiteX1378" fmla="*/ 330759 w 427553"/>
                  <a:gd name="connsiteY1378" fmla="*/ 79360 h 356202"/>
                  <a:gd name="connsiteX1379" fmla="*/ 330886 w 427553"/>
                  <a:gd name="connsiteY1379" fmla="*/ 79707 h 356202"/>
                  <a:gd name="connsiteX1380" fmla="*/ 330886 w 427553"/>
                  <a:gd name="connsiteY1380" fmla="*/ 79707 h 356202"/>
                  <a:gd name="connsiteX1381" fmla="*/ 331512 w 427553"/>
                  <a:gd name="connsiteY1381" fmla="*/ 81719 h 356202"/>
                  <a:gd name="connsiteX1382" fmla="*/ 331512 w 427553"/>
                  <a:gd name="connsiteY1382" fmla="*/ 81719 h 356202"/>
                  <a:gd name="connsiteX1383" fmla="*/ 343169 w 427553"/>
                  <a:gd name="connsiteY1383" fmla="*/ 118057 h 356202"/>
                  <a:gd name="connsiteX1384" fmla="*/ 344889 w 427553"/>
                  <a:gd name="connsiteY1384" fmla="*/ 122637 h 356202"/>
                  <a:gd name="connsiteX1385" fmla="*/ 351653 w 427553"/>
                  <a:gd name="connsiteY1385" fmla="*/ 122886 h 356202"/>
                  <a:gd name="connsiteX1386" fmla="*/ 357761 w 427553"/>
                  <a:gd name="connsiteY1386" fmla="*/ 122794 h 356202"/>
                  <a:gd name="connsiteX1387" fmla="*/ 360277 w 427553"/>
                  <a:gd name="connsiteY1387" fmla="*/ 121825 h 356202"/>
                  <a:gd name="connsiteX1388" fmla="*/ 360277 w 427553"/>
                  <a:gd name="connsiteY1388" fmla="*/ 121825 h 356202"/>
                  <a:gd name="connsiteX1389" fmla="*/ 360483 w 427553"/>
                  <a:gd name="connsiteY1389" fmla="*/ 121786 h 356202"/>
                  <a:gd name="connsiteX1390" fmla="*/ 360483 w 427553"/>
                  <a:gd name="connsiteY1390" fmla="*/ 121786 h 356202"/>
                  <a:gd name="connsiteX1391" fmla="*/ 361322 w 427553"/>
                  <a:gd name="connsiteY1391" fmla="*/ 121635 h 356202"/>
                  <a:gd name="connsiteX1392" fmla="*/ 367430 w 427553"/>
                  <a:gd name="connsiteY1392" fmla="*/ 122008 h 356202"/>
                  <a:gd name="connsiteX1393" fmla="*/ 371453 w 427553"/>
                  <a:gd name="connsiteY1393" fmla="*/ 121799 h 356202"/>
                  <a:gd name="connsiteX1394" fmla="*/ 373987 w 427553"/>
                  <a:gd name="connsiteY1394" fmla="*/ 121281 h 356202"/>
                  <a:gd name="connsiteX1395" fmla="*/ 376005 w 427553"/>
                  <a:gd name="connsiteY1395" fmla="*/ 120475 h 356202"/>
                  <a:gd name="connsiteX1396" fmla="*/ 376005 w 427553"/>
                  <a:gd name="connsiteY1396" fmla="*/ 120475 h 356202"/>
                  <a:gd name="connsiteX1397" fmla="*/ 377348 w 427553"/>
                  <a:gd name="connsiteY1397" fmla="*/ 119708 h 356202"/>
                  <a:gd name="connsiteX1398" fmla="*/ 377348 w 427553"/>
                  <a:gd name="connsiteY1398" fmla="*/ 119708 h 356202"/>
                  <a:gd name="connsiteX1399" fmla="*/ 378509 w 427553"/>
                  <a:gd name="connsiteY1399" fmla="*/ 118804 h 356202"/>
                  <a:gd name="connsiteX1400" fmla="*/ 380964 w 427553"/>
                  <a:gd name="connsiteY1400" fmla="*/ 115875 h 356202"/>
                  <a:gd name="connsiteX1401" fmla="*/ 383529 w 427553"/>
                  <a:gd name="connsiteY1401" fmla="*/ 115594 h 356202"/>
                  <a:gd name="connsiteX1402" fmla="*/ 384349 w 427553"/>
                  <a:gd name="connsiteY1402" fmla="*/ 115155 h 356202"/>
                  <a:gd name="connsiteX1403" fmla="*/ 387576 w 427553"/>
                  <a:gd name="connsiteY1403" fmla="*/ 112658 h 356202"/>
                  <a:gd name="connsiteX1404" fmla="*/ 388737 w 427553"/>
                  <a:gd name="connsiteY1404" fmla="*/ 112160 h 356202"/>
                  <a:gd name="connsiteX1405" fmla="*/ 388737 w 427553"/>
                  <a:gd name="connsiteY1405" fmla="*/ 112160 h 356202"/>
                  <a:gd name="connsiteX1406" fmla="*/ 391089 w 427553"/>
                  <a:gd name="connsiteY1406" fmla="*/ 111944 h 356202"/>
                  <a:gd name="connsiteX1407" fmla="*/ 391089 w 427553"/>
                  <a:gd name="connsiteY1407" fmla="*/ 111944 h 356202"/>
                  <a:gd name="connsiteX1408" fmla="*/ 392122 w 427553"/>
                  <a:gd name="connsiteY1408" fmla="*/ 111603 h 356202"/>
                  <a:gd name="connsiteX1409" fmla="*/ 393235 w 427553"/>
                  <a:gd name="connsiteY1409" fmla="*/ 110915 h 356202"/>
                  <a:gd name="connsiteX1410" fmla="*/ 393946 w 427553"/>
                  <a:gd name="connsiteY1410" fmla="*/ 109952 h 356202"/>
                  <a:gd name="connsiteX1411" fmla="*/ 393946 w 427553"/>
                  <a:gd name="connsiteY1411" fmla="*/ 109952 h 356202"/>
                  <a:gd name="connsiteX1412" fmla="*/ 395714 w 427553"/>
                  <a:gd name="connsiteY1412" fmla="*/ 110359 h 356202"/>
                  <a:gd name="connsiteX1413" fmla="*/ 397379 w 427553"/>
                  <a:gd name="connsiteY1413" fmla="*/ 111204 h 356202"/>
                  <a:gd name="connsiteX1414" fmla="*/ 398808 w 427553"/>
                  <a:gd name="connsiteY1414" fmla="*/ 111734 h 356202"/>
                  <a:gd name="connsiteX1415" fmla="*/ 402138 w 427553"/>
                  <a:gd name="connsiteY1415" fmla="*/ 112481 h 356202"/>
                  <a:gd name="connsiteX1416" fmla="*/ 403724 w 427553"/>
                  <a:gd name="connsiteY1416" fmla="*/ 112416 h 356202"/>
                  <a:gd name="connsiteX1417" fmla="*/ 406550 w 427553"/>
                  <a:gd name="connsiteY1417" fmla="*/ 111728 h 356202"/>
                  <a:gd name="connsiteX1418" fmla="*/ 408337 w 427553"/>
                  <a:gd name="connsiteY1418" fmla="*/ 110476 h 356202"/>
                  <a:gd name="connsiteX1419" fmla="*/ 408337 w 427553"/>
                  <a:gd name="connsiteY1419" fmla="*/ 110476 h 356202"/>
                  <a:gd name="connsiteX1420" fmla="*/ 410185 w 427553"/>
                  <a:gd name="connsiteY1420" fmla="*/ 115292 h 356202"/>
                  <a:gd name="connsiteX1421" fmla="*/ 410343 w 427553"/>
                  <a:gd name="connsiteY1421" fmla="*/ 115810 h 356202"/>
                  <a:gd name="connsiteX1422" fmla="*/ 410227 w 427553"/>
                  <a:gd name="connsiteY1422" fmla="*/ 116459 h 356202"/>
                  <a:gd name="connsiteX1423" fmla="*/ 409990 w 427553"/>
                  <a:gd name="connsiteY1423" fmla="*/ 117035 h 356202"/>
                  <a:gd name="connsiteX1424" fmla="*/ 409449 w 427553"/>
                  <a:gd name="connsiteY1424" fmla="*/ 117710 h 356202"/>
                  <a:gd name="connsiteX1425" fmla="*/ 407504 w 427553"/>
                  <a:gd name="connsiteY1425" fmla="*/ 119564 h 356202"/>
                  <a:gd name="connsiteX1426" fmla="*/ 407450 w 427553"/>
                  <a:gd name="connsiteY1426" fmla="*/ 120986 h 356202"/>
                  <a:gd name="connsiteX1427" fmla="*/ 407754 w 427553"/>
                  <a:gd name="connsiteY1427" fmla="*/ 122899 h 356202"/>
                  <a:gd name="connsiteX1428" fmla="*/ 407602 w 427553"/>
                  <a:gd name="connsiteY1428" fmla="*/ 123810 h 356202"/>
                  <a:gd name="connsiteX1429" fmla="*/ 405049 w 427553"/>
                  <a:gd name="connsiteY1429" fmla="*/ 125494 h 356202"/>
                  <a:gd name="connsiteX1430" fmla="*/ 404836 w 427553"/>
                  <a:gd name="connsiteY1430" fmla="*/ 127152 h 356202"/>
                  <a:gd name="connsiteX1431" fmla="*/ 405274 w 427553"/>
                  <a:gd name="connsiteY1431" fmla="*/ 128849 h 356202"/>
                  <a:gd name="connsiteX1432" fmla="*/ 405310 w 427553"/>
                  <a:gd name="connsiteY1432" fmla="*/ 130133 h 356202"/>
                  <a:gd name="connsiteX1433" fmla="*/ 405918 w 427553"/>
                  <a:gd name="connsiteY1433" fmla="*/ 131791 h 356202"/>
                  <a:gd name="connsiteX1434" fmla="*/ 406015 w 427553"/>
                  <a:gd name="connsiteY1434" fmla="*/ 137570 h 356202"/>
                  <a:gd name="connsiteX1435" fmla="*/ 405766 w 427553"/>
                  <a:gd name="connsiteY1435" fmla="*/ 139254 h 356202"/>
                  <a:gd name="connsiteX1436" fmla="*/ 405803 w 427553"/>
                  <a:gd name="connsiteY1436" fmla="*/ 140151 h 356202"/>
                  <a:gd name="connsiteX1437" fmla="*/ 405979 w 427553"/>
                  <a:gd name="connsiteY1437" fmla="*/ 141055 h 356202"/>
                  <a:gd name="connsiteX1438" fmla="*/ 406593 w 427553"/>
                  <a:gd name="connsiteY1438" fmla="*/ 141409 h 356202"/>
                  <a:gd name="connsiteX1439" fmla="*/ 408373 w 427553"/>
                  <a:gd name="connsiteY1439" fmla="*/ 143086 h 356202"/>
                  <a:gd name="connsiteX1440" fmla="*/ 409364 w 427553"/>
                  <a:gd name="connsiteY1440" fmla="*/ 144522 h 356202"/>
                  <a:gd name="connsiteX1441" fmla="*/ 409674 w 427553"/>
                  <a:gd name="connsiteY1441" fmla="*/ 147031 h 356202"/>
                  <a:gd name="connsiteX1442" fmla="*/ 409729 w 427553"/>
                  <a:gd name="connsiteY1442" fmla="*/ 149855 h 356202"/>
                  <a:gd name="connsiteX1443" fmla="*/ 409577 w 427553"/>
                  <a:gd name="connsiteY1443" fmla="*/ 151965 h 356202"/>
                  <a:gd name="connsiteX1444" fmla="*/ 407547 w 427553"/>
                  <a:gd name="connsiteY1444" fmla="*/ 155051 h 356202"/>
                  <a:gd name="connsiteX1445" fmla="*/ 405383 w 427553"/>
                  <a:gd name="connsiteY1445" fmla="*/ 158759 h 356202"/>
                  <a:gd name="connsiteX1446" fmla="*/ 404320 w 427553"/>
                  <a:gd name="connsiteY1446" fmla="*/ 162540 h 356202"/>
                  <a:gd name="connsiteX1447" fmla="*/ 404302 w 427553"/>
                  <a:gd name="connsiteY1447" fmla="*/ 163156 h 356202"/>
                  <a:gd name="connsiteX1448" fmla="*/ 404630 w 427553"/>
                  <a:gd name="connsiteY1448" fmla="*/ 163628 h 356202"/>
                  <a:gd name="connsiteX1449" fmla="*/ 405171 w 427553"/>
                  <a:gd name="connsiteY1449" fmla="*/ 163955 h 356202"/>
                  <a:gd name="connsiteX1450" fmla="*/ 405967 w 427553"/>
                  <a:gd name="connsiteY1450" fmla="*/ 164172 h 356202"/>
                  <a:gd name="connsiteX1451" fmla="*/ 407383 w 427553"/>
                  <a:gd name="connsiteY1451" fmla="*/ 164158 h 356202"/>
                  <a:gd name="connsiteX1452" fmla="*/ 408860 w 427553"/>
                  <a:gd name="connsiteY1452" fmla="*/ 163916 h 356202"/>
                  <a:gd name="connsiteX1453" fmla="*/ 410312 w 427553"/>
                  <a:gd name="connsiteY1453" fmla="*/ 164650 h 356202"/>
                  <a:gd name="connsiteX1454" fmla="*/ 411722 w 427553"/>
                  <a:gd name="connsiteY1454" fmla="*/ 165587 h 356202"/>
                  <a:gd name="connsiteX1455" fmla="*/ 412385 w 427553"/>
                  <a:gd name="connsiteY1455" fmla="*/ 165613 h 356202"/>
                  <a:gd name="connsiteX1456" fmla="*/ 413071 w 427553"/>
                  <a:gd name="connsiteY1456" fmla="*/ 165456 h 356202"/>
                  <a:gd name="connsiteX1457" fmla="*/ 414044 w 427553"/>
                  <a:gd name="connsiteY1457" fmla="*/ 164742 h 356202"/>
                  <a:gd name="connsiteX1458" fmla="*/ 416979 w 427553"/>
                  <a:gd name="connsiteY1458" fmla="*/ 163149 h 356202"/>
                  <a:gd name="connsiteX1459" fmla="*/ 420516 w 427553"/>
                  <a:gd name="connsiteY1459" fmla="*/ 162940 h 356202"/>
                  <a:gd name="connsiteX1460" fmla="*/ 421410 w 427553"/>
                  <a:gd name="connsiteY1460" fmla="*/ 164086 h 356202"/>
                  <a:gd name="connsiteX1461" fmla="*/ 421282 w 427553"/>
                  <a:gd name="connsiteY1461" fmla="*/ 165180 h 356202"/>
                  <a:gd name="connsiteX1462" fmla="*/ 421604 w 427553"/>
                  <a:gd name="connsiteY1462" fmla="*/ 166327 h 356202"/>
                  <a:gd name="connsiteX1463" fmla="*/ 421914 w 427553"/>
                  <a:gd name="connsiteY1463" fmla="*/ 166838 h 356202"/>
                  <a:gd name="connsiteX1464" fmla="*/ 422576 w 427553"/>
                  <a:gd name="connsiteY1464" fmla="*/ 167467 h 356202"/>
                  <a:gd name="connsiteX1465" fmla="*/ 423184 w 427553"/>
                  <a:gd name="connsiteY1465" fmla="*/ 172584 h 356202"/>
                  <a:gd name="connsiteX1466" fmla="*/ 425050 w 427553"/>
                  <a:gd name="connsiteY1466" fmla="*/ 175107 h 356202"/>
                  <a:gd name="connsiteX1467" fmla="*/ 427250 w 427553"/>
                  <a:gd name="connsiteY1467" fmla="*/ 179386 h 356202"/>
                  <a:gd name="connsiteX1468" fmla="*/ 427554 w 427553"/>
                  <a:gd name="connsiteY1468" fmla="*/ 180807 h 356202"/>
                  <a:gd name="connsiteX1469" fmla="*/ 427025 w 427553"/>
                  <a:gd name="connsiteY1469" fmla="*/ 181246 h 356202"/>
                  <a:gd name="connsiteX1470" fmla="*/ 426071 w 427553"/>
                  <a:gd name="connsiteY1470" fmla="*/ 181653 h 356202"/>
                  <a:gd name="connsiteX1471" fmla="*/ 415830 w 427553"/>
                  <a:gd name="connsiteY1471" fmla="*/ 184490 h 356202"/>
                  <a:gd name="connsiteX1472" fmla="*/ 409735 w 427553"/>
                  <a:gd name="connsiteY1472" fmla="*/ 187910 h 356202"/>
                  <a:gd name="connsiteX1473" fmla="*/ 408781 w 427553"/>
                  <a:gd name="connsiteY1473" fmla="*/ 188296 h 356202"/>
                  <a:gd name="connsiteX1474" fmla="*/ 407857 w 427553"/>
                  <a:gd name="connsiteY1474" fmla="*/ 188166 h 356202"/>
                  <a:gd name="connsiteX1475" fmla="*/ 405633 w 427553"/>
                  <a:gd name="connsiteY1475" fmla="*/ 186423 h 356202"/>
                  <a:gd name="connsiteX1476" fmla="*/ 405116 w 427553"/>
                  <a:gd name="connsiteY1476" fmla="*/ 185558 h 356202"/>
                  <a:gd name="connsiteX1477" fmla="*/ 404131 w 427553"/>
                  <a:gd name="connsiteY1477" fmla="*/ 185420 h 356202"/>
                  <a:gd name="connsiteX1478" fmla="*/ 401257 w 427553"/>
                  <a:gd name="connsiteY1478" fmla="*/ 186737 h 356202"/>
                  <a:gd name="connsiteX1479" fmla="*/ 400114 w 427553"/>
                  <a:gd name="connsiteY1479" fmla="*/ 186940 h 356202"/>
                  <a:gd name="connsiteX1480" fmla="*/ 399166 w 427553"/>
                  <a:gd name="connsiteY1480" fmla="*/ 186875 h 356202"/>
                  <a:gd name="connsiteX1481" fmla="*/ 397738 w 427553"/>
                  <a:gd name="connsiteY1481" fmla="*/ 186403 h 356202"/>
                  <a:gd name="connsiteX1482" fmla="*/ 391247 w 427553"/>
                  <a:gd name="connsiteY1482" fmla="*/ 186134 h 356202"/>
                  <a:gd name="connsiteX1483" fmla="*/ 390050 w 427553"/>
                  <a:gd name="connsiteY1483" fmla="*/ 186488 h 356202"/>
                  <a:gd name="connsiteX1484" fmla="*/ 388889 w 427553"/>
                  <a:gd name="connsiteY1484" fmla="*/ 187117 h 356202"/>
                  <a:gd name="connsiteX1485" fmla="*/ 386148 w 427553"/>
                  <a:gd name="connsiteY1485" fmla="*/ 189325 h 356202"/>
                  <a:gd name="connsiteX1486" fmla="*/ 387406 w 427553"/>
                  <a:gd name="connsiteY1486" fmla="*/ 189338 h 356202"/>
                  <a:gd name="connsiteX1487" fmla="*/ 383827 w 427553"/>
                  <a:gd name="connsiteY1487" fmla="*/ 191114 h 356202"/>
                  <a:gd name="connsiteX1488" fmla="*/ 382666 w 427553"/>
                  <a:gd name="connsiteY1488" fmla="*/ 191507 h 356202"/>
                  <a:gd name="connsiteX1489" fmla="*/ 381864 w 427553"/>
                  <a:gd name="connsiteY1489" fmla="*/ 192149 h 356202"/>
                  <a:gd name="connsiteX1490" fmla="*/ 380563 w 427553"/>
                  <a:gd name="connsiteY1490" fmla="*/ 192542 h 356202"/>
                  <a:gd name="connsiteX1491" fmla="*/ 377008 w 427553"/>
                  <a:gd name="connsiteY1491" fmla="*/ 192877 h 356202"/>
                  <a:gd name="connsiteX1492" fmla="*/ 375871 w 427553"/>
                  <a:gd name="connsiteY1492" fmla="*/ 193217 h 356202"/>
                  <a:gd name="connsiteX1493" fmla="*/ 376048 w 427553"/>
                  <a:gd name="connsiteY1493" fmla="*/ 195340 h 356202"/>
                  <a:gd name="connsiteX1494" fmla="*/ 376370 w 427553"/>
                  <a:gd name="connsiteY1494" fmla="*/ 196775 h 356202"/>
                  <a:gd name="connsiteX1495" fmla="*/ 377129 w 427553"/>
                  <a:gd name="connsiteY1495" fmla="*/ 197508 h 356202"/>
                  <a:gd name="connsiteX1496" fmla="*/ 379147 w 427553"/>
                  <a:gd name="connsiteY1496" fmla="*/ 198937 h 356202"/>
                  <a:gd name="connsiteX1497" fmla="*/ 380350 w 427553"/>
                  <a:gd name="connsiteY1497" fmla="*/ 199724 h 356202"/>
                  <a:gd name="connsiteX1498" fmla="*/ 381779 w 427553"/>
                  <a:gd name="connsiteY1498" fmla="*/ 200234 h 356202"/>
                  <a:gd name="connsiteX1499" fmla="*/ 382617 w 427553"/>
                  <a:gd name="connsiteY1499" fmla="*/ 200975 h 356202"/>
                  <a:gd name="connsiteX1500" fmla="*/ 383547 w 427553"/>
                  <a:gd name="connsiteY1500" fmla="*/ 201506 h 356202"/>
                  <a:gd name="connsiteX1501" fmla="*/ 384003 w 427553"/>
                  <a:gd name="connsiteY1501" fmla="*/ 202443 h 356202"/>
                  <a:gd name="connsiteX1502" fmla="*/ 384307 w 427553"/>
                  <a:gd name="connsiteY1502" fmla="*/ 203583 h 356202"/>
                  <a:gd name="connsiteX1503" fmla="*/ 383912 w 427553"/>
                  <a:gd name="connsiteY1503" fmla="*/ 209270 h 356202"/>
                  <a:gd name="connsiteX1504" fmla="*/ 384599 w 427553"/>
                  <a:gd name="connsiteY1504" fmla="*/ 214013 h 356202"/>
                  <a:gd name="connsiteX1505" fmla="*/ 384544 w 427553"/>
                  <a:gd name="connsiteY1505" fmla="*/ 215134 h 356202"/>
                  <a:gd name="connsiteX1506" fmla="*/ 384234 w 427553"/>
                  <a:gd name="connsiteY1506" fmla="*/ 216235 h 356202"/>
                  <a:gd name="connsiteX1507" fmla="*/ 382945 w 427553"/>
                  <a:gd name="connsiteY1507" fmla="*/ 218364 h 356202"/>
                  <a:gd name="connsiteX1508" fmla="*/ 379585 w 427553"/>
                  <a:gd name="connsiteY1508" fmla="*/ 222754 h 356202"/>
                  <a:gd name="connsiteX1509" fmla="*/ 378904 w 427553"/>
                  <a:gd name="connsiteY1509" fmla="*/ 224058 h 356202"/>
                  <a:gd name="connsiteX1510" fmla="*/ 377761 w 427553"/>
                  <a:gd name="connsiteY1510" fmla="*/ 227026 h 356202"/>
                  <a:gd name="connsiteX1511" fmla="*/ 377287 w 427553"/>
                  <a:gd name="connsiteY1511" fmla="*/ 228927 h 356202"/>
                  <a:gd name="connsiteX1512" fmla="*/ 377196 w 427553"/>
                  <a:gd name="connsiteY1512" fmla="*/ 231344 h 356202"/>
                  <a:gd name="connsiteX1513" fmla="*/ 376777 w 427553"/>
                  <a:gd name="connsiteY1513" fmla="*/ 234830 h 356202"/>
                  <a:gd name="connsiteX1514" fmla="*/ 375981 w 427553"/>
                  <a:gd name="connsiteY1514" fmla="*/ 237601 h 356202"/>
                  <a:gd name="connsiteX1515" fmla="*/ 375580 w 427553"/>
                  <a:gd name="connsiteY1515" fmla="*/ 239620 h 356202"/>
                  <a:gd name="connsiteX1516" fmla="*/ 375087 w 427553"/>
                  <a:gd name="connsiteY1516" fmla="*/ 240616 h 356202"/>
                  <a:gd name="connsiteX1517" fmla="*/ 374328 w 427553"/>
                  <a:gd name="connsiteY1517" fmla="*/ 241618 h 356202"/>
                  <a:gd name="connsiteX1518" fmla="*/ 372893 w 427553"/>
                  <a:gd name="connsiteY1518" fmla="*/ 242752 h 356202"/>
                  <a:gd name="connsiteX1519" fmla="*/ 370663 w 427553"/>
                  <a:gd name="connsiteY1519" fmla="*/ 245038 h 356202"/>
                  <a:gd name="connsiteX1520" fmla="*/ 369113 w 427553"/>
                  <a:gd name="connsiteY1520" fmla="*/ 247115 h 356202"/>
                  <a:gd name="connsiteX1521" fmla="*/ 368578 w 427553"/>
                  <a:gd name="connsiteY1521" fmla="*/ 248164 h 356202"/>
                  <a:gd name="connsiteX1522" fmla="*/ 367442 w 427553"/>
                  <a:gd name="connsiteY1522" fmla="*/ 255260 h 356202"/>
                  <a:gd name="connsiteX1523" fmla="*/ 366111 w 427553"/>
                  <a:gd name="connsiteY1523" fmla="*/ 260901 h 356202"/>
                  <a:gd name="connsiteX1524" fmla="*/ 365686 w 427553"/>
                  <a:gd name="connsiteY1524" fmla="*/ 263437 h 356202"/>
                  <a:gd name="connsiteX1525" fmla="*/ 363552 w 427553"/>
                  <a:gd name="connsiteY1525" fmla="*/ 269996 h 356202"/>
                  <a:gd name="connsiteX1526" fmla="*/ 362683 w 427553"/>
                  <a:gd name="connsiteY1526" fmla="*/ 271875 h 356202"/>
                  <a:gd name="connsiteX1527" fmla="*/ 360745 w 427553"/>
                  <a:gd name="connsiteY1527" fmla="*/ 274792 h 356202"/>
                  <a:gd name="connsiteX1528" fmla="*/ 359985 w 427553"/>
                  <a:gd name="connsiteY1528" fmla="*/ 277164 h 356202"/>
                  <a:gd name="connsiteX1529" fmla="*/ 357955 w 427553"/>
                  <a:gd name="connsiteY1529" fmla="*/ 280106 h 356202"/>
                  <a:gd name="connsiteX1530" fmla="*/ 355840 w 427553"/>
                  <a:gd name="connsiteY1530" fmla="*/ 284345 h 356202"/>
                  <a:gd name="connsiteX1531" fmla="*/ 355020 w 427553"/>
                  <a:gd name="connsiteY1531" fmla="*/ 285321 h 356202"/>
                  <a:gd name="connsiteX1532" fmla="*/ 353932 w 427553"/>
                  <a:gd name="connsiteY1532" fmla="*/ 287417 h 356202"/>
                  <a:gd name="connsiteX1533" fmla="*/ 353458 w 427553"/>
                  <a:gd name="connsiteY1533" fmla="*/ 289082 h 356202"/>
                  <a:gd name="connsiteX1534" fmla="*/ 353409 w 427553"/>
                  <a:gd name="connsiteY1534" fmla="*/ 290294 h 356202"/>
                  <a:gd name="connsiteX1535" fmla="*/ 353105 w 427553"/>
                  <a:gd name="connsiteY1535" fmla="*/ 291008 h 356202"/>
                  <a:gd name="connsiteX1536" fmla="*/ 353081 w 427553"/>
                  <a:gd name="connsiteY1536" fmla="*/ 292365 h 356202"/>
                  <a:gd name="connsiteX1537" fmla="*/ 353251 w 427553"/>
                  <a:gd name="connsiteY1537" fmla="*/ 293341 h 356202"/>
                  <a:gd name="connsiteX1538" fmla="*/ 352528 w 427553"/>
                  <a:gd name="connsiteY1538" fmla="*/ 294605 h 356202"/>
                  <a:gd name="connsiteX1539" fmla="*/ 351823 w 427553"/>
                  <a:gd name="connsiteY1539" fmla="*/ 296289 h 356202"/>
                  <a:gd name="connsiteX1540" fmla="*/ 351173 w 427553"/>
                  <a:gd name="connsiteY1540" fmla="*/ 298117 h 356202"/>
                  <a:gd name="connsiteX1541" fmla="*/ 350972 w 427553"/>
                  <a:gd name="connsiteY1541" fmla="*/ 299263 h 356202"/>
                  <a:gd name="connsiteX1542" fmla="*/ 351063 w 427553"/>
                  <a:gd name="connsiteY1542" fmla="*/ 304938 h 356202"/>
                  <a:gd name="connsiteX1543" fmla="*/ 350699 w 427553"/>
                  <a:gd name="connsiteY1543" fmla="*/ 307120 h 356202"/>
                  <a:gd name="connsiteX1544" fmla="*/ 350620 w 427553"/>
                  <a:gd name="connsiteY1544" fmla="*/ 308437 h 356202"/>
                  <a:gd name="connsiteX1545" fmla="*/ 350990 w 427553"/>
                  <a:gd name="connsiteY1545" fmla="*/ 311667 h 356202"/>
                  <a:gd name="connsiteX1546" fmla="*/ 351337 w 427553"/>
                  <a:gd name="connsiteY1546" fmla="*/ 320572 h 356202"/>
                  <a:gd name="connsiteX1547" fmla="*/ 351483 w 427553"/>
                  <a:gd name="connsiteY1547" fmla="*/ 321483 h 356202"/>
                  <a:gd name="connsiteX1548" fmla="*/ 350899 w 427553"/>
                  <a:gd name="connsiteY1548" fmla="*/ 325472 h 356202"/>
                  <a:gd name="connsiteX1549" fmla="*/ 349902 w 427553"/>
                  <a:gd name="connsiteY1549" fmla="*/ 330452 h 356202"/>
                  <a:gd name="connsiteX1550" fmla="*/ 349836 w 427553"/>
                  <a:gd name="connsiteY1550" fmla="*/ 331133 h 356202"/>
                  <a:gd name="connsiteX1551" fmla="*/ 350176 w 427553"/>
                  <a:gd name="connsiteY1551" fmla="*/ 332785 h 356202"/>
                  <a:gd name="connsiteX1552" fmla="*/ 350273 w 427553"/>
                  <a:gd name="connsiteY1552" fmla="*/ 334029 h 356202"/>
                  <a:gd name="connsiteX1553" fmla="*/ 330765 w 427553"/>
                  <a:gd name="connsiteY1553" fmla="*/ 356202 h 356202"/>
                  <a:gd name="connsiteX1554" fmla="*/ 222276 w 427553"/>
                  <a:gd name="connsiteY1554" fmla="*/ 328828 h 356202"/>
                  <a:gd name="connsiteX1555" fmla="*/ 165884 w 427553"/>
                  <a:gd name="connsiteY1555" fmla="*/ 315251 h 356202"/>
                  <a:gd name="connsiteX1556" fmla="*/ 100187 w 427553"/>
                  <a:gd name="connsiteY1556" fmla="*/ 301086 h 356202"/>
                  <a:gd name="connsiteX1557" fmla="*/ 36677 w 427553"/>
                  <a:gd name="connsiteY1557" fmla="*/ 219039 h 356202"/>
                  <a:gd name="connsiteX1558" fmla="*/ 5470 w 427553"/>
                  <a:gd name="connsiteY1558" fmla="*/ 177132 h 356202"/>
                  <a:gd name="connsiteX1559" fmla="*/ 6199 w 427553"/>
                  <a:gd name="connsiteY1559" fmla="*/ 167991 h 356202"/>
                  <a:gd name="connsiteX1560" fmla="*/ 6886 w 427553"/>
                  <a:gd name="connsiteY1560" fmla="*/ 164525 h 356202"/>
                  <a:gd name="connsiteX1561" fmla="*/ 5853 w 427553"/>
                  <a:gd name="connsiteY1561" fmla="*/ 163411 h 356202"/>
                  <a:gd name="connsiteX1562" fmla="*/ 5050 w 427553"/>
                  <a:gd name="connsiteY1562" fmla="*/ 162173 h 356202"/>
                  <a:gd name="connsiteX1563" fmla="*/ 4813 w 427553"/>
                  <a:gd name="connsiteY1563" fmla="*/ 161026 h 356202"/>
                  <a:gd name="connsiteX1564" fmla="*/ 6156 w 427553"/>
                  <a:gd name="connsiteY1564" fmla="*/ 160345 h 356202"/>
                  <a:gd name="connsiteX1565" fmla="*/ 6260 w 427553"/>
                  <a:gd name="connsiteY1565" fmla="*/ 159225 h 356202"/>
                  <a:gd name="connsiteX1566" fmla="*/ 6363 w 427553"/>
                  <a:gd name="connsiteY1566" fmla="*/ 159192 h 356202"/>
                  <a:gd name="connsiteX1567" fmla="*/ 6442 w 427553"/>
                  <a:gd name="connsiteY1567" fmla="*/ 159774 h 356202"/>
                  <a:gd name="connsiteX1568" fmla="*/ 6971 w 427553"/>
                  <a:gd name="connsiteY1568" fmla="*/ 157790 h 356202"/>
                  <a:gd name="connsiteX1569" fmla="*/ 6764 w 427553"/>
                  <a:gd name="connsiteY1569" fmla="*/ 157383 h 356202"/>
                  <a:gd name="connsiteX1570" fmla="*/ 6497 w 427553"/>
                  <a:gd name="connsiteY1570" fmla="*/ 157357 h 356202"/>
                  <a:gd name="connsiteX1571" fmla="*/ 6472 w 427553"/>
                  <a:gd name="connsiteY1571" fmla="*/ 155955 h 356202"/>
                  <a:gd name="connsiteX1572" fmla="*/ 6205 w 427553"/>
                  <a:gd name="connsiteY1572" fmla="*/ 155241 h 356202"/>
                  <a:gd name="connsiteX1573" fmla="*/ 6308 w 427553"/>
                  <a:gd name="connsiteY1573" fmla="*/ 154776 h 356202"/>
                  <a:gd name="connsiteX1574" fmla="*/ 5859 w 427553"/>
                  <a:gd name="connsiteY1574" fmla="*/ 154651 h 356202"/>
                  <a:gd name="connsiteX1575" fmla="*/ 6077 w 427553"/>
                  <a:gd name="connsiteY1575" fmla="*/ 153714 h 356202"/>
                  <a:gd name="connsiteX1576" fmla="*/ 5755 w 427553"/>
                  <a:gd name="connsiteY1576" fmla="*/ 152817 h 356202"/>
                  <a:gd name="connsiteX1577" fmla="*/ 5701 w 427553"/>
                  <a:gd name="connsiteY1577" fmla="*/ 152135 h 356202"/>
                  <a:gd name="connsiteX1578" fmla="*/ 6126 w 427553"/>
                  <a:gd name="connsiteY1578" fmla="*/ 151420 h 356202"/>
                  <a:gd name="connsiteX1579" fmla="*/ 5913 w 427553"/>
                  <a:gd name="connsiteY1579" fmla="*/ 149985 h 356202"/>
                  <a:gd name="connsiteX1580" fmla="*/ 5597 w 427553"/>
                  <a:gd name="connsiteY1580" fmla="*/ 149618 h 356202"/>
                  <a:gd name="connsiteX1581" fmla="*/ 5142 w 427553"/>
                  <a:gd name="connsiteY1581" fmla="*/ 149711 h 356202"/>
                  <a:gd name="connsiteX1582" fmla="*/ 5014 w 427553"/>
                  <a:gd name="connsiteY1582" fmla="*/ 149527 h 356202"/>
                  <a:gd name="connsiteX1583" fmla="*/ 5063 w 427553"/>
                  <a:gd name="connsiteY1583" fmla="*/ 149186 h 356202"/>
                  <a:gd name="connsiteX1584" fmla="*/ 4825 w 427553"/>
                  <a:gd name="connsiteY1584" fmla="*/ 148813 h 356202"/>
                  <a:gd name="connsiteX1585" fmla="*/ 5804 w 427553"/>
                  <a:gd name="connsiteY1585" fmla="*/ 148256 h 356202"/>
                  <a:gd name="connsiteX1586" fmla="*/ 5537 w 427553"/>
                  <a:gd name="connsiteY1586" fmla="*/ 147444 h 356202"/>
                  <a:gd name="connsiteX1587" fmla="*/ 5591 w 427553"/>
                  <a:gd name="connsiteY1587" fmla="*/ 147161 h 356202"/>
                  <a:gd name="connsiteX1588" fmla="*/ 6017 w 427553"/>
                  <a:gd name="connsiteY1588" fmla="*/ 147247 h 356202"/>
                  <a:gd name="connsiteX1589" fmla="*/ 6649 w 427553"/>
                  <a:gd name="connsiteY1589" fmla="*/ 147778 h 356202"/>
                  <a:gd name="connsiteX1590" fmla="*/ 7572 w 427553"/>
                  <a:gd name="connsiteY1590" fmla="*/ 149580 h 356202"/>
                  <a:gd name="connsiteX1591" fmla="*/ 8126 w 427553"/>
                  <a:gd name="connsiteY1591" fmla="*/ 149514 h 356202"/>
                  <a:gd name="connsiteX1592" fmla="*/ 8575 w 427553"/>
                  <a:gd name="connsiteY1592" fmla="*/ 150012 h 356202"/>
                  <a:gd name="connsiteX1593" fmla="*/ 9183 w 427553"/>
                  <a:gd name="connsiteY1593" fmla="*/ 151631 h 356202"/>
                  <a:gd name="connsiteX1594" fmla="*/ 9450 w 427553"/>
                  <a:gd name="connsiteY1594" fmla="*/ 151906 h 356202"/>
                  <a:gd name="connsiteX1595" fmla="*/ 9554 w 427553"/>
                  <a:gd name="connsiteY1595" fmla="*/ 152253 h 356202"/>
                  <a:gd name="connsiteX1596" fmla="*/ 9262 w 427553"/>
                  <a:gd name="connsiteY1596" fmla="*/ 152836 h 356202"/>
                  <a:gd name="connsiteX1597" fmla="*/ 9797 w 427553"/>
                  <a:gd name="connsiteY1597" fmla="*/ 153301 h 356202"/>
                  <a:gd name="connsiteX1598" fmla="*/ 10058 w 427553"/>
                  <a:gd name="connsiteY1598" fmla="*/ 153360 h 356202"/>
                  <a:gd name="connsiteX1599" fmla="*/ 10216 w 427553"/>
                  <a:gd name="connsiteY1599" fmla="*/ 154107 h 356202"/>
                  <a:gd name="connsiteX1600" fmla="*/ 10557 w 427553"/>
                  <a:gd name="connsiteY1600" fmla="*/ 154481 h 356202"/>
                  <a:gd name="connsiteX1601" fmla="*/ 10405 w 427553"/>
                  <a:gd name="connsiteY1601" fmla="*/ 155195 h 356202"/>
                  <a:gd name="connsiteX1602" fmla="*/ 10076 w 427553"/>
                  <a:gd name="connsiteY1602" fmla="*/ 155221 h 356202"/>
                  <a:gd name="connsiteX1603" fmla="*/ 10052 w 427553"/>
                  <a:gd name="connsiteY1603" fmla="*/ 155031 h 356202"/>
                  <a:gd name="connsiteX1604" fmla="*/ 9736 w 427553"/>
                  <a:gd name="connsiteY1604" fmla="*/ 155097 h 356202"/>
                  <a:gd name="connsiteX1605" fmla="*/ 9760 w 427553"/>
                  <a:gd name="connsiteY1605" fmla="*/ 155437 h 356202"/>
                  <a:gd name="connsiteX1606" fmla="*/ 10392 w 427553"/>
                  <a:gd name="connsiteY1606" fmla="*/ 155752 h 356202"/>
                  <a:gd name="connsiteX1607" fmla="*/ 10423 w 427553"/>
                  <a:gd name="connsiteY1607" fmla="*/ 155935 h 356202"/>
                  <a:gd name="connsiteX1608" fmla="*/ 9870 w 427553"/>
                  <a:gd name="connsiteY1608" fmla="*/ 155817 h 356202"/>
                  <a:gd name="connsiteX1609" fmla="*/ 9608 w 427553"/>
                  <a:gd name="connsiteY1609" fmla="*/ 156001 h 356202"/>
                  <a:gd name="connsiteX1610" fmla="*/ 9529 w 427553"/>
                  <a:gd name="connsiteY1610" fmla="*/ 156466 h 356202"/>
                  <a:gd name="connsiteX1611" fmla="*/ 9712 w 427553"/>
                  <a:gd name="connsiteY1611" fmla="*/ 157212 h 356202"/>
                  <a:gd name="connsiteX1612" fmla="*/ 9286 w 427553"/>
                  <a:gd name="connsiteY1612" fmla="*/ 157554 h 356202"/>
                  <a:gd name="connsiteX1613" fmla="*/ 9183 w 427553"/>
                  <a:gd name="connsiteY1613" fmla="*/ 158019 h 356202"/>
                  <a:gd name="connsiteX1614" fmla="*/ 9262 w 427553"/>
                  <a:gd name="connsiteY1614" fmla="*/ 160285 h 356202"/>
                  <a:gd name="connsiteX1615" fmla="*/ 9815 w 427553"/>
                  <a:gd name="connsiteY1615" fmla="*/ 161432 h 356202"/>
                  <a:gd name="connsiteX1616" fmla="*/ 9870 w 427553"/>
                  <a:gd name="connsiteY1616" fmla="*/ 162598 h 356202"/>
                  <a:gd name="connsiteX1617" fmla="*/ 9766 w 427553"/>
                  <a:gd name="connsiteY1617" fmla="*/ 163300 h 356202"/>
                  <a:gd name="connsiteX1618" fmla="*/ 10113 w 427553"/>
                  <a:gd name="connsiteY1618" fmla="*/ 163923 h 356202"/>
                  <a:gd name="connsiteX1619" fmla="*/ 10666 w 427553"/>
                  <a:gd name="connsiteY1619" fmla="*/ 164420 h 356202"/>
                  <a:gd name="connsiteX1620" fmla="*/ 10800 w 427553"/>
                  <a:gd name="connsiteY1620" fmla="*/ 164852 h 356202"/>
                  <a:gd name="connsiteX1621" fmla="*/ 10502 w 427553"/>
                  <a:gd name="connsiteY1621" fmla="*/ 165816 h 356202"/>
                  <a:gd name="connsiteX1622" fmla="*/ 10107 w 427553"/>
                  <a:gd name="connsiteY1622" fmla="*/ 165566 h 356202"/>
                  <a:gd name="connsiteX1623" fmla="*/ 9602 w 427553"/>
                  <a:gd name="connsiteY1623" fmla="*/ 165626 h 356202"/>
                  <a:gd name="connsiteX1624" fmla="*/ 9657 w 427553"/>
                  <a:gd name="connsiteY1624" fmla="*/ 166249 h 356202"/>
                  <a:gd name="connsiteX1625" fmla="*/ 9839 w 427553"/>
                  <a:gd name="connsiteY1625" fmla="*/ 166465 h 356202"/>
                  <a:gd name="connsiteX1626" fmla="*/ 10423 w 427553"/>
                  <a:gd name="connsiteY1626" fmla="*/ 166465 h 356202"/>
                  <a:gd name="connsiteX1627" fmla="*/ 10739 w 427553"/>
                  <a:gd name="connsiteY1627" fmla="*/ 166307 h 356202"/>
                  <a:gd name="connsiteX1628" fmla="*/ 11158 w 427553"/>
                  <a:gd name="connsiteY1628" fmla="*/ 165154 h 356202"/>
                  <a:gd name="connsiteX1629" fmla="*/ 11505 w 427553"/>
                  <a:gd name="connsiteY1629" fmla="*/ 164905 h 356202"/>
                  <a:gd name="connsiteX1630" fmla="*/ 12009 w 427553"/>
                  <a:gd name="connsiteY1630" fmla="*/ 164905 h 356202"/>
                  <a:gd name="connsiteX1631" fmla="*/ 12167 w 427553"/>
                  <a:gd name="connsiteY1631" fmla="*/ 164499 h 356202"/>
                  <a:gd name="connsiteX1632" fmla="*/ 12750 w 427553"/>
                  <a:gd name="connsiteY1632" fmla="*/ 164217 h 356202"/>
                  <a:gd name="connsiteX1633" fmla="*/ 12696 w 427553"/>
                  <a:gd name="connsiteY1633" fmla="*/ 163470 h 356202"/>
                  <a:gd name="connsiteX1634" fmla="*/ 13012 w 427553"/>
                  <a:gd name="connsiteY1634" fmla="*/ 163221 h 356202"/>
                  <a:gd name="connsiteX1635" fmla="*/ 13437 w 427553"/>
                  <a:gd name="connsiteY1635" fmla="*/ 162343 h 356202"/>
                  <a:gd name="connsiteX1636" fmla="*/ 13516 w 427553"/>
                  <a:gd name="connsiteY1636" fmla="*/ 160921 h 356202"/>
                  <a:gd name="connsiteX1637" fmla="*/ 13413 w 427553"/>
                  <a:gd name="connsiteY1637" fmla="*/ 160391 h 356202"/>
                  <a:gd name="connsiteX1638" fmla="*/ 13066 w 427553"/>
                  <a:gd name="connsiteY1638" fmla="*/ 160017 h 356202"/>
                  <a:gd name="connsiteX1639" fmla="*/ 13170 w 427553"/>
                  <a:gd name="connsiteY1639" fmla="*/ 158491 h 356202"/>
                  <a:gd name="connsiteX1640" fmla="*/ 12902 w 427553"/>
                  <a:gd name="connsiteY1640" fmla="*/ 157587 h 356202"/>
                  <a:gd name="connsiteX1641" fmla="*/ 12902 w 427553"/>
                  <a:gd name="connsiteY1641" fmla="*/ 156905 h 356202"/>
                  <a:gd name="connsiteX1642" fmla="*/ 12398 w 427553"/>
                  <a:gd name="connsiteY1642" fmla="*/ 156689 h 356202"/>
                  <a:gd name="connsiteX1643" fmla="*/ 12106 w 427553"/>
                  <a:gd name="connsiteY1643" fmla="*/ 156361 h 356202"/>
                  <a:gd name="connsiteX1644" fmla="*/ 12058 w 427553"/>
                  <a:gd name="connsiteY1644" fmla="*/ 155333 h 356202"/>
                  <a:gd name="connsiteX1645" fmla="*/ 11711 w 427553"/>
                  <a:gd name="connsiteY1645" fmla="*/ 155031 h 356202"/>
                  <a:gd name="connsiteX1646" fmla="*/ 11237 w 427553"/>
                  <a:gd name="connsiteY1646" fmla="*/ 154933 h 356202"/>
                  <a:gd name="connsiteX1647" fmla="*/ 11261 w 427553"/>
                  <a:gd name="connsiteY1647" fmla="*/ 154684 h 356202"/>
                  <a:gd name="connsiteX1648" fmla="*/ 11632 w 427553"/>
                  <a:gd name="connsiteY1648" fmla="*/ 154782 h 356202"/>
                  <a:gd name="connsiteX1649" fmla="*/ 11736 w 427553"/>
                  <a:gd name="connsiteY1649" fmla="*/ 154658 h 356202"/>
                  <a:gd name="connsiteX1650" fmla="*/ 11657 w 427553"/>
                  <a:gd name="connsiteY1650" fmla="*/ 153936 h 356202"/>
                  <a:gd name="connsiteX1651" fmla="*/ 11419 w 427553"/>
                  <a:gd name="connsiteY1651" fmla="*/ 153439 h 356202"/>
                  <a:gd name="connsiteX1652" fmla="*/ 11711 w 427553"/>
                  <a:gd name="connsiteY1652" fmla="*/ 152817 h 356202"/>
                  <a:gd name="connsiteX1653" fmla="*/ 11948 w 427553"/>
                  <a:gd name="connsiteY1653" fmla="*/ 153000 h 356202"/>
                  <a:gd name="connsiteX1654" fmla="*/ 12027 w 427553"/>
                  <a:gd name="connsiteY1654" fmla="*/ 153465 h 356202"/>
                  <a:gd name="connsiteX1655" fmla="*/ 12398 w 427553"/>
                  <a:gd name="connsiteY1655" fmla="*/ 153930 h 356202"/>
                  <a:gd name="connsiteX1656" fmla="*/ 12398 w 427553"/>
                  <a:gd name="connsiteY1656" fmla="*/ 155391 h 356202"/>
                  <a:gd name="connsiteX1657" fmla="*/ 13352 w 427553"/>
                  <a:gd name="connsiteY1657" fmla="*/ 156669 h 356202"/>
                  <a:gd name="connsiteX1658" fmla="*/ 13437 w 427553"/>
                  <a:gd name="connsiteY1658" fmla="*/ 157449 h 356202"/>
                  <a:gd name="connsiteX1659" fmla="*/ 13091 w 427553"/>
                  <a:gd name="connsiteY1659" fmla="*/ 157632 h 356202"/>
                  <a:gd name="connsiteX1660" fmla="*/ 13304 w 427553"/>
                  <a:gd name="connsiteY1660" fmla="*/ 158471 h 356202"/>
                  <a:gd name="connsiteX1661" fmla="*/ 13595 w 427553"/>
                  <a:gd name="connsiteY1661" fmla="*/ 158379 h 356202"/>
                  <a:gd name="connsiteX1662" fmla="*/ 13887 w 427553"/>
                  <a:gd name="connsiteY1662" fmla="*/ 158818 h 356202"/>
                  <a:gd name="connsiteX1663" fmla="*/ 14337 w 427553"/>
                  <a:gd name="connsiteY1663" fmla="*/ 160371 h 356202"/>
                  <a:gd name="connsiteX1664" fmla="*/ 14999 w 427553"/>
                  <a:gd name="connsiteY1664" fmla="*/ 161302 h 356202"/>
                  <a:gd name="connsiteX1665" fmla="*/ 14920 w 427553"/>
                  <a:gd name="connsiteY1665" fmla="*/ 161923 h 356202"/>
                  <a:gd name="connsiteX1666" fmla="*/ 15078 w 427553"/>
                  <a:gd name="connsiteY1666" fmla="*/ 162855 h 356202"/>
                  <a:gd name="connsiteX1667" fmla="*/ 15054 w 427553"/>
                  <a:gd name="connsiteY1667" fmla="*/ 163909 h 356202"/>
                  <a:gd name="connsiteX1668" fmla="*/ 15236 w 427553"/>
                  <a:gd name="connsiteY1668" fmla="*/ 164905 h 356202"/>
                  <a:gd name="connsiteX1669" fmla="*/ 15631 w 427553"/>
                  <a:gd name="connsiteY1669" fmla="*/ 165495 h 356202"/>
                  <a:gd name="connsiteX1670" fmla="*/ 16689 w 427553"/>
                  <a:gd name="connsiteY1670" fmla="*/ 165829 h 356202"/>
                  <a:gd name="connsiteX1671" fmla="*/ 17114 w 427553"/>
                  <a:gd name="connsiteY1671" fmla="*/ 165803 h 356202"/>
                  <a:gd name="connsiteX1672" fmla="*/ 17618 w 427553"/>
                  <a:gd name="connsiteY1672" fmla="*/ 165554 h 356202"/>
                  <a:gd name="connsiteX1673" fmla="*/ 18172 w 427553"/>
                  <a:gd name="connsiteY1673" fmla="*/ 164872 h 356202"/>
                  <a:gd name="connsiteX1674" fmla="*/ 18202 w 427553"/>
                  <a:gd name="connsiteY1674" fmla="*/ 164656 h 356202"/>
                  <a:gd name="connsiteX1675" fmla="*/ 17515 w 427553"/>
                  <a:gd name="connsiteY1675" fmla="*/ 162606 h 356202"/>
                  <a:gd name="connsiteX1676" fmla="*/ 17515 w 427553"/>
                  <a:gd name="connsiteY1676" fmla="*/ 161610 h 356202"/>
                  <a:gd name="connsiteX1677" fmla="*/ 17697 w 427553"/>
                  <a:gd name="connsiteY1677" fmla="*/ 161020 h 356202"/>
                  <a:gd name="connsiteX1678" fmla="*/ 18172 w 427553"/>
                  <a:gd name="connsiteY1678" fmla="*/ 160830 h 356202"/>
                  <a:gd name="connsiteX1679" fmla="*/ 18354 w 427553"/>
                  <a:gd name="connsiteY1679" fmla="*/ 160273 h 356202"/>
                  <a:gd name="connsiteX1680" fmla="*/ 18670 w 427553"/>
                  <a:gd name="connsiteY1680" fmla="*/ 160024 h 356202"/>
                  <a:gd name="connsiteX1681" fmla="*/ 19016 w 427553"/>
                  <a:gd name="connsiteY1681" fmla="*/ 159153 h 356202"/>
                  <a:gd name="connsiteX1682" fmla="*/ 19594 w 427553"/>
                  <a:gd name="connsiteY1682" fmla="*/ 158222 h 356202"/>
                  <a:gd name="connsiteX1683" fmla="*/ 20390 w 427553"/>
                  <a:gd name="connsiteY1683" fmla="*/ 157317 h 356202"/>
                  <a:gd name="connsiteX1684" fmla="*/ 20384 w 427553"/>
                  <a:gd name="connsiteY1684" fmla="*/ 157128 h 356202"/>
                  <a:gd name="connsiteX1685" fmla="*/ 20062 w 427553"/>
                  <a:gd name="connsiteY1685" fmla="*/ 157017 h 356202"/>
                  <a:gd name="connsiteX1686" fmla="*/ 20007 w 427553"/>
                  <a:gd name="connsiteY1686" fmla="*/ 156486 h 356202"/>
                  <a:gd name="connsiteX1687" fmla="*/ 20195 w 427553"/>
                  <a:gd name="connsiteY1687" fmla="*/ 156460 h 356202"/>
                  <a:gd name="connsiteX1688" fmla="*/ 20669 w 427553"/>
                  <a:gd name="connsiteY1688" fmla="*/ 157049 h 356202"/>
                  <a:gd name="connsiteX1689" fmla="*/ 22256 w 427553"/>
                  <a:gd name="connsiteY1689" fmla="*/ 157881 h 356202"/>
                  <a:gd name="connsiteX1690" fmla="*/ 23599 w 427553"/>
                  <a:gd name="connsiteY1690" fmla="*/ 159290 h 356202"/>
                  <a:gd name="connsiteX1691" fmla="*/ 23890 w 427553"/>
                  <a:gd name="connsiteY1691" fmla="*/ 160122 h 356202"/>
                  <a:gd name="connsiteX1692" fmla="*/ 23173 w 427553"/>
                  <a:gd name="connsiteY1692" fmla="*/ 162055 h 356202"/>
                  <a:gd name="connsiteX1693" fmla="*/ 23252 w 427553"/>
                  <a:gd name="connsiteY1693" fmla="*/ 162894 h 356202"/>
                  <a:gd name="connsiteX1694" fmla="*/ 23860 w 427553"/>
                  <a:gd name="connsiteY1694" fmla="*/ 164106 h 356202"/>
                  <a:gd name="connsiteX1695" fmla="*/ 23386 w 427553"/>
                  <a:gd name="connsiteY1695" fmla="*/ 164696 h 356202"/>
                  <a:gd name="connsiteX1696" fmla="*/ 23040 w 427553"/>
                  <a:gd name="connsiteY1696" fmla="*/ 165691 h 356202"/>
                  <a:gd name="connsiteX1697" fmla="*/ 23386 w 427553"/>
                  <a:gd name="connsiteY1697" fmla="*/ 168116 h 356202"/>
                  <a:gd name="connsiteX1698" fmla="*/ 23015 w 427553"/>
                  <a:gd name="connsiteY1698" fmla="*/ 168201 h 356202"/>
                  <a:gd name="connsiteX1699" fmla="*/ 22517 w 427553"/>
                  <a:gd name="connsiteY1699" fmla="*/ 168889 h 356202"/>
                  <a:gd name="connsiteX1700" fmla="*/ 22493 w 427553"/>
                  <a:gd name="connsiteY1700" fmla="*/ 170101 h 356202"/>
                  <a:gd name="connsiteX1701" fmla="*/ 22146 w 427553"/>
                  <a:gd name="connsiteY1701" fmla="*/ 170133 h 356202"/>
                  <a:gd name="connsiteX1702" fmla="*/ 22067 w 427553"/>
                  <a:gd name="connsiteY1702" fmla="*/ 170475 h 356202"/>
                  <a:gd name="connsiteX1703" fmla="*/ 22304 w 427553"/>
                  <a:gd name="connsiteY1703" fmla="*/ 170756 h 356202"/>
                  <a:gd name="connsiteX1704" fmla="*/ 22493 w 427553"/>
                  <a:gd name="connsiteY1704" fmla="*/ 170632 h 356202"/>
                  <a:gd name="connsiteX1705" fmla="*/ 22705 w 427553"/>
                  <a:gd name="connsiteY1705" fmla="*/ 170756 h 356202"/>
                  <a:gd name="connsiteX1706" fmla="*/ 22517 w 427553"/>
                  <a:gd name="connsiteY1706" fmla="*/ 171064 h 356202"/>
                  <a:gd name="connsiteX1707" fmla="*/ 22067 w 427553"/>
                  <a:gd name="connsiteY1707" fmla="*/ 170874 h 356202"/>
                  <a:gd name="connsiteX1708" fmla="*/ 22019 w 427553"/>
                  <a:gd name="connsiteY1708" fmla="*/ 171929 h 356202"/>
                  <a:gd name="connsiteX1709" fmla="*/ 22468 w 427553"/>
                  <a:gd name="connsiteY1709" fmla="*/ 172978 h 356202"/>
                  <a:gd name="connsiteX1710" fmla="*/ 22894 w 427553"/>
                  <a:gd name="connsiteY1710" fmla="*/ 174969 h 356202"/>
                  <a:gd name="connsiteX1711" fmla="*/ 23368 w 427553"/>
                  <a:gd name="connsiteY1711" fmla="*/ 175749 h 356202"/>
                  <a:gd name="connsiteX1712" fmla="*/ 23605 w 427553"/>
                  <a:gd name="connsiteY1712" fmla="*/ 176988 h 356202"/>
                  <a:gd name="connsiteX1713" fmla="*/ 23842 w 427553"/>
                  <a:gd name="connsiteY1713" fmla="*/ 177485 h 356202"/>
                  <a:gd name="connsiteX1714" fmla="*/ 23787 w 427553"/>
                  <a:gd name="connsiteY1714" fmla="*/ 178324 h 356202"/>
                  <a:gd name="connsiteX1715" fmla="*/ 24103 w 427553"/>
                  <a:gd name="connsiteY1715" fmla="*/ 179071 h 356202"/>
                  <a:gd name="connsiteX1716" fmla="*/ 24237 w 427553"/>
                  <a:gd name="connsiteY1716" fmla="*/ 180499 h 356202"/>
                  <a:gd name="connsiteX1717" fmla="*/ 24133 w 427553"/>
                  <a:gd name="connsiteY1717" fmla="*/ 182518 h 356202"/>
                  <a:gd name="connsiteX1718" fmla="*/ 23763 w 427553"/>
                  <a:gd name="connsiteY1718" fmla="*/ 183107 h 356202"/>
                  <a:gd name="connsiteX1719" fmla="*/ 24030 w 427553"/>
                  <a:gd name="connsiteY1719" fmla="*/ 185714 h 356202"/>
                  <a:gd name="connsiteX1720" fmla="*/ 24346 w 427553"/>
                  <a:gd name="connsiteY1720" fmla="*/ 186462 h 356202"/>
                  <a:gd name="connsiteX1721" fmla="*/ 25695 w 427553"/>
                  <a:gd name="connsiteY1721" fmla="*/ 188604 h 356202"/>
                  <a:gd name="connsiteX1722" fmla="*/ 26358 w 427553"/>
                  <a:gd name="connsiteY1722" fmla="*/ 188854 h 356202"/>
                  <a:gd name="connsiteX1723" fmla="*/ 28418 w 427553"/>
                  <a:gd name="connsiteY1723" fmla="*/ 190714 h 356202"/>
                  <a:gd name="connsiteX1724" fmla="*/ 28892 w 427553"/>
                  <a:gd name="connsiteY1724" fmla="*/ 190963 h 356202"/>
                  <a:gd name="connsiteX1725" fmla="*/ 30952 w 427553"/>
                  <a:gd name="connsiteY1725" fmla="*/ 191396 h 356202"/>
                  <a:gd name="connsiteX1726" fmla="*/ 31955 w 427553"/>
                  <a:gd name="connsiteY1726" fmla="*/ 191363 h 356202"/>
                  <a:gd name="connsiteX1727" fmla="*/ 32879 w 427553"/>
                  <a:gd name="connsiteY1727" fmla="*/ 191795 h 356202"/>
                  <a:gd name="connsiteX1728" fmla="*/ 33304 w 427553"/>
                  <a:gd name="connsiteY1728" fmla="*/ 191795 h 356202"/>
                  <a:gd name="connsiteX1729" fmla="*/ 33754 w 427553"/>
                  <a:gd name="connsiteY1729" fmla="*/ 191481 h 356202"/>
                  <a:gd name="connsiteX1730" fmla="*/ 34842 w 427553"/>
                  <a:gd name="connsiteY1730" fmla="*/ 191514 h 356202"/>
                  <a:gd name="connsiteX1731" fmla="*/ 36373 w 427553"/>
                  <a:gd name="connsiteY1731" fmla="*/ 192103 h 356202"/>
                  <a:gd name="connsiteX1732" fmla="*/ 36744 w 427553"/>
                  <a:gd name="connsiteY1732" fmla="*/ 192044 h 356202"/>
                  <a:gd name="connsiteX1733" fmla="*/ 36799 w 427553"/>
                  <a:gd name="connsiteY1733" fmla="*/ 191861 h 356202"/>
                  <a:gd name="connsiteX1734" fmla="*/ 36531 w 427553"/>
                  <a:gd name="connsiteY1734" fmla="*/ 191619 h 356202"/>
                  <a:gd name="connsiteX1735" fmla="*/ 36063 w 427553"/>
                  <a:gd name="connsiteY1735" fmla="*/ 191488 h 356202"/>
                  <a:gd name="connsiteX1736" fmla="*/ 35638 w 427553"/>
                  <a:gd name="connsiteY1736" fmla="*/ 190996 h 356202"/>
                  <a:gd name="connsiteX1737" fmla="*/ 35693 w 427553"/>
                  <a:gd name="connsiteY1737" fmla="*/ 190125 h 356202"/>
                  <a:gd name="connsiteX1738" fmla="*/ 36355 w 427553"/>
                  <a:gd name="connsiteY1738" fmla="*/ 190092 h 356202"/>
                  <a:gd name="connsiteX1739" fmla="*/ 36750 w 427553"/>
                  <a:gd name="connsiteY1739" fmla="*/ 190589 h 356202"/>
                  <a:gd name="connsiteX1740" fmla="*/ 36963 w 427553"/>
                  <a:gd name="connsiteY1740" fmla="*/ 190557 h 356202"/>
                  <a:gd name="connsiteX1741" fmla="*/ 37595 w 427553"/>
                  <a:gd name="connsiteY1741" fmla="*/ 189626 h 356202"/>
                  <a:gd name="connsiteX1742" fmla="*/ 37941 w 427553"/>
                  <a:gd name="connsiteY1742" fmla="*/ 189594 h 356202"/>
                  <a:gd name="connsiteX1743" fmla="*/ 38470 w 427553"/>
                  <a:gd name="connsiteY1743" fmla="*/ 189220 h 356202"/>
                  <a:gd name="connsiteX1744" fmla="*/ 39686 w 427553"/>
                  <a:gd name="connsiteY1744" fmla="*/ 189253 h 356202"/>
                  <a:gd name="connsiteX1745" fmla="*/ 40081 w 427553"/>
                  <a:gd name="connsiteY1745" fmla="*/ 188912 h 356202"/>
                  <a:gd name="connsiteX1746" fmla="*/ 40397 w 427553"/>
                  <a:gd name="connsiteY1746" fmla="*/ 188912 h 356202"/>
                  <a:gd name="connsiteX1747" fmla="*/ 40634 w 427553"/>
                  <a:gd name="connsiteY1747" fmla="*/ 189220 h 356202"/>
                  <a:gd name="connsiteX1748" fmla="*/ 40500 w 427553"/>
                  <a:gd name="connsiteY1748" fmla="*/ 189626 h 356202"/>
                  <a:gd name="connsiteX1749" fmla="*/ 40579 w 427553"/>
                  <a:gd name="connsiteY1749" fmla="*/ 189967 h 356202"/>
                  <a:gd name="connsiteX1750" fmla="*/ 41503 w 427553"/>
                  <a:gd name="connsiteY1750" fmla="*/ 190741 h 356202"/>
                  <a:gd name="connsiteX1751" fmla="*/ 42694 w 427553"/>
                  <a:gd name="connsiteY1751" fmla="*/ 190990 h 356202"/>
                  <a:gd name="connsiteX1752" fmla="*/ 43144 w 427553"/>
                  <a:gd name="connsiteY1752" fmla="*/ 190924 h 356202"/>
                  <a:gd name="connsiteX1753" fmla="*/ 44438 w 427553"/>
                  <a:gd name="connsiteY1753" fmla="*/ 191363 h 356202"/>
                  <a:gd name="connsiteX1754" fmla="*/ 45945 w 427553"/>
                  <a:gd name="connsiteY1754" fmla="*/ 190956 h 356202"/>
                  <a:gd name="connsiteX1755" fmla="*/ 46340 w 427553"/>
                  <a:gd name="connsiteY1755" fmla="*/ 190616 h 356202"/>
                  <a:gd name="connsiteX1756" fmla="*/ 46237 w 427553"/>
                  <a:gd name="connsiteY1756" fmla="*/ 190367 h 356202"/>
                  <a:gd name="connsiteX1757" fmla="*/ 46608 w 427553"/>
                  <a:gd name="connsiteY1757" fmla="*/ 190301 h 356202"/>
                  <a:gd name="connsiteX1758" fmla="*/ 48589 w 427553"/>
                  <a:gd name="connsiteY1758" fmla="*/ 192535 h 356202"/>
                  <a:gd name="connsiteX1759" fmla="*/ 50309 w 427553"/>
                  <a:gd name="connsiteY1759" fmla="*/ 193407 h 356202"/>
                  <a:gd name="connsiteX1760" fmla="*/ 51816 w 427553"/>
                  <a:gd name="connsiteY1760" fmla="*/ 193557 h 356202"/>
                  <a:gd name="connsiteX1761" fmla="*/ 52527 w 427553"/>
                  <a:gd name="connsiteY1761" fmla="*/ 193899 h 356202"/>
                  <a:gd name="connsiteX1762" fmla="*/ 52874 w 427553"/>
                  <a:gd name="connsiteY1762" fmla="*/ 193807 h 356202"/>
                  <a:gd name="connsiteX1763" fmla="*/ 53056 w 427553"/>
                  <a:gd name="connsiteY1763" fmla="*/ 193374 h 356202"/>
                  <a:gd name="connsiteX1764" fmla="*/ 54034 w 427553"/>
                  <a:gd name="connsiteY1764" fmla="*/ 192785 h 356202"/>
                  <a:gd name="connsiteX1765" fmla="*/ 54715 w 427553"/>
                  <a:gd name="connsiteY1765" fmla="*/ 192752 h 356202"/>
                  <a:gd name="connsiteX1766" fmla="*/ 55195 w 427553"/>
                  <a:gd name="connsiteY1766" fmla="*/ 193152 h 356202"/>
                  <a:gd name="connsiteX1767" fmla="*/ 56016 w 427553"/>
                  <a:gd name="connsiteY1767" fmla="*/ 193460 h 356202"/>
                  <a:gd name="connsiteX1768" fmla="*/ 57128 w 427553"/>
                  <a:gd name="connsiteY1768" fmla="*/ 193617 h 356202"/>
                  <a:gd name="connsiteX1769" fmla="*/ 57948 w 427553"/>
                  <a:gd name="connsiteY1769" fmla="*/ 193899 h 356202"/>
                  <a:gd name="connsiteX1770" fmla="*/ 58659 w 427553"/>
                  <a:gd name="connsiteY1770" fmla="*/ 193899 h 356202"/>
                  <a:gd name="connsiteX1771" fmla="*/ 59559 w 427553"/>
                  <a:gd name="connsiteY1771" fmla="*/ 193682 h 356202"/>
                  <a:gd name="connsiteX1772" fmla="*/ 62543 w 427553"/>
                  <a:gd name="connsiteY1772" fmla="*/ 193748 h 356202"/>
                  <a:gd name="connsiteX1773" fmla="*/ 63862 w 427553"/>
                  <a:gd name="connsiteY1773" fmla="*/ 193499 h 356202"/>
                  <a:gd name="connsiteX1774" fmla="*/ 66269 w 427553"/>
                  <a:gd name="connsiteY1774" fmla="*/ 192693 h 356202"/>
                  <a:gd name="connsiteX1775" fmla="*/ 68517 w 427553"/>
                  <a:gd name="connsiteY1775" fmla="*/ 192136 h 356202"/>
                  <a:gd name="connsiteX1776" fmla="*/ 75020 w 427553"/>
                  <a:gd name="connsiteY1776" fmla="*/ 189378 h 356202"/>
                  <a:gd name="connsiteX1777" fmla="*/ 75652 w 427553"/>
                  <a:gd name="connsiteY1777" fmla="*/ 188912 h 356202"/>
                  <a:gd name="connsiteX1778" fmla="*/ 75786 w 427553"/>
                  <a:gd name="connsiteY1778" fmla="*/ 188107 h 356202"/>
                  <a:gd name="connsiteX1779" fmla="*/ 76710 w 427553"/>
                  <a:gd name="connsiteY1779" fmla="*/ 187268 h 356202"/>
                  <a:gd name="connsiteX1780" fmla="*/ 77712 w 427553"/>
                  <a:gd name="connsiteY1780" fmla="*/ 186802 h 356202"/>
                  <a:gd name="connsiteX1781" fmla="*/ 78375 w 427553"/>
                  <a:gd name="connsiteY1781" fmla="*/ 186213 h 356202"/>
                  <a:gd name="connsiteX1782" fmla="*/ 80915 w 427553"/>
                  <a:gd name="connsiteY1782" fmla="*/ 184758 h 356202"/>
                  <a:gd name="connsiteX1783" fmla="*/ 84063 w 427553"/>
                  <a:gd name="connsiteY1783" fmla="*/ 183861 h 356202"/>
                  <a:gd name="connsiteX1784" fmla="*/ 87157 w 427553"/>
                  <a:gd name="connsiteY1784" fmla="*/ 181967 h 356202"/>
                  <a:gd name="connsiteX1785" fmla="*/ 87789 w 427553"/>
                  <a:gd name="connsiteY1785" fmla="*/ 181345 h 356202"/>
                  <a:gd name="connsiteX1786" fmla="*/ 88081 w 427553"/>
                  <a:gd name="connsiteY1786" fmla="*/ 180971 h 356202"/>
                  <a:gd name="connsiteX1787" fmla="*/ 88403 w 427553"/>
                  <a:gd name="connsiteY1787" fmla="*/ 179975 h 356202"/>
                  <a:gd name="connsiteX1788" fmla="*/ 88293 w 427553"/>
                  <a:gd name="connsiteY1788" fmla="*/ 179418 h 356202"/>
                  <a:gd name="connsiteX1789" fmla="*/ 86841 w 427553"/>
                  <a:gd name="connsiteY1789" fmla="*/ 178173 h 356202"/>
                  <a:gd name="connsiteX1790" fmla="*/ 86494 w 427553"/>
                  <a:gd name="connsiteY1790" fmla="*/ 178173 h 356202"/>
                  <a:gd name="connsiteX1791" fmla="*/ 85862 w 427553"/>
                  <a:gd name="connsiteY1791" fmla="*/ 177584 h 356202"/>
                  <a:gd name="connsiteX1792" fmla="*/ 85625 w 427553"/>
                  <a:gd name="connsiteY1792" fmla="*/ 176404 h 356202"/>
                  <a:gd name="connsiteX1793" fmla="*/ 85917 w 427553"/>
                  <a:gd name="connsiteY1793" fmla="*/ 175874 h 356202"/>
                  <a:gd name="connsiteX1794" fmla="*/ 86658 w 427553"/>
                  <a:gd name="connsiteY1794" fmla="*/ 175690 h 356202"/>
                  <a:gd name="connsiteX1795" fmla="*/ 87029 w 427553"/>
                  <a:gd name="connsiteY1795" fmla="*/ 175815 h 356202"/>
                  <a:gd name="connsiteX1796" fmla="*/ 87266 w 427553"/>
                  <a:gd name="connsiteY1796" fmla="*/ 176123 h 356202"/>
                  <a:gd name="connsiteX1797" fmla="*/ 87078 w 427553"/>
                  <a:gd name="connsiteY1797" fmla="*/ 177027 h 356202"/>
                  <a:gd name="connsiteX1798" fmla="*/ 86604 w 427553"/>
                  <a:gd name="connsiteY1798" fmla="*/ 177368 h 356202"/>
                  <a:gd name="connsiteX1799" fmla="*/ 86658 w 427553"/>
                  <a:gd name="connsiteY1799" fmla="*/ 177898 h 356202"/>
                  <a:gd name="connsiteX1800" fmla="*/ 88111 w 427553"/>
                  <a:gd name="connsiteY1800" fmla="*/ 179045 h 356202"/>
                  <a:gd name="connsiteX1801" fmla="*/ 89065 w 427553"/>
                  <a:gd name="connsiteY1801" fmla="*/ 179078 h 356202"/>
                  <a:gd name="connsiteX1802" fmla="*/ 89569 w 427553"/>
                  <a:gd name="connsiteY1802" fmla="*/ 178645 h 356202"/>
                  <a:gd name="connsiteX1803" fmla="*/ 89782 w 427553"/>
                  <a:gd name="connsiteY1803" fmla="*/ 178115 h 356202"/>
                  <a:gd name="connsiteX1804" fmla="*/ 92055 w 427553"/>
                  <a:gd name="connsiteY1804" fmla="*/ 178115 h 356202"/>
                  <a:gd name="connsiteX1805" fmla="*/ 93192 w 427553"/>
                  <a:gd name="connsiteY1805" fmla="*/ 177341 h 356202"/>
                  <a:gd name="connsiteX1806" fmla="*/ 94042 w 427553"/>
                  <a:gd name="connsiteY1806" fmla="*/ 176378 h 356202"/>
                  <a:gd name="connsiteX1807" fmla="*/ 98266 w 427553"/>
                  <a:gd name="connsiteY1807" fmla="*/ 174544 h 356202"/>
                  <a:gd name="connsiteX1808" fmla="*/ 99190 w 427553"/>
                  <a:gd name="connsiteY1808" fmla="*/ 173888 h 356202"/>
                  <a:gd name="connsiteX1809" fmla="*/ 99220 w 427553"/>
                  <a:gd name="connsiteY1809" fmla="*/ 173613 h 356202"/>
                  <a:gd name="connsiteX1810" fmla="*/ 98424 w 427553"/>
                  <a:gd name="connsiteY1810" fmla="*/ 172683 h 356202"/>
                  <a:gd name="connsiteX1811" fmla="*/ 98795 w 427553"/>
                  <a:gd name="connsiteY1811" fmla="*/ 171471 h 356202"/>
                  <a:gd name="connsiteX1812" fmla="*/ 99032 w 427553"/>
                  <a:gd name="connsiteY1812" fmla="*/ 169721 h 356202"/>
                  <a:gd name="connsiteX1813" fmla="*/ 98977 w 427553"/>
                  <a:gd name="connsiteY1813" fmla="*/ 168922 h 356202"/>
                  <a:gd name="connsiteX1814" fmla="*/ 98765 w 427553"/>
                  <a:gd name="connsiteY1814" fmla="*/ 168639 h 356202"/>
                  <a:gd name="connsiteX1815" fmla="*/ 99707 w 427553"/>
                  <a:gd name="connsiteY1815" fmla="*/ 168267 h 356202"/>
                  <a:gd name="connsiteX1816" fmla="*/ 100904 w 427553"/>
                  <a:gd name="connsiteY1816" fmla="*/ 167395 h 356202"/>
                  <a:gd name="connsiteX1817" fmla="*/ 101858 w 427553"/>
                  <a:gd name="connsiteY1817" fmla="*/ 167113 h 356202"/>
                  <a:gd name="connsiteX1818" fmla="*/ 103128 w 427553"/>
                  <a:gd name="connsiteY1818" fmla="*/ 167546 h 356202"/>
                  <a:gd name="connsiteX1819" fmla="*/ 103420 w 427553"/>
                  <a:gd name="connsiteY1819" fmla="*/ 167952 h 356202"/>
                  <a:gd name="connsiteX1820" fmla="*/ 104265 w 427553"/>
                  <a:gd name="connsiteY1820" fmla="*/ 168168 h 356202"/>
                  <a:gd name="connsiteX1821" fmla="*/ 104848 w 427553"/>
                  <a:gd name="connsiteY1821" fmla="*/ 167611 h 356202"/>
                  <a:gd name="connsiteX1822" fmla="*/ 104872 w 427553"/>
                  <a:gd name="connsiteY1822" fmla="*/ 167723 h 356202"/>
                  <a:gd name="connsiteX1823" fmla="*/ 104265 w 427553"/>
                  <a:gd name="connsiteY1823" fmla="*/ 168358 h 356202"/>
                  <a:gd name="connsiteX1824" fmla="*/ 104532 w 427553"/>
                  <a:gd name="connsiteY1824" fmla="*/ 168791 h 356202"/>
                  <a:gd name="connsiteX1825" fmla="*/ 104824 w 427553"/>
                  <a:gd name="connsiteY1825" fmla="*/ 168883 h 356202"/>
                  <a:gd name="connsiteX1826" fmla="*/ 104927 w 427553"/>
                  <a:gd name="connsiteY1826" fmla="*/ 169099 h 356202"/>
                  <a:gd name="connsiteX1827" fmla="*/ 104951 w 427553"/>
                  <a:gd name="connsiteY1827" fmla="*/ 170494 h 356202"/>
                  <a:gd name="connsiteX1828" fmla="*/ 105669 w 427553"/>
                  <a:gd name="connsiteY1828" fmla="*/ 170644 h 356202"/>
                  <a:gd name="connsiteX1829" fmla="*/ 107066 w 427553"/>
                  <a:gd name="connsiteY1829" fmla="*/ 171451 h 356202"/>
                  <a:gd name="connsiteX1830" fmla="*/ 108282 w 427553"/>
                  <a:gd name="connsiteY1830" fmla="*/ 173508 h 356202"/>
                  <a:gd name="connsiteX1831" fmla="*/ 108464 w 427553"/>
                  <a:gd name="connsiteY1831" fmla="*/ 174255 h 356202"/>
                  <a:gd name="connsiteX1832" fmla="*/ 108835 w 427553"/>
                  <a:gd name="connsiteY1832" fmla="*/ 174288 h 356202"/>
                  <a:gd name="connsiteX1833" fmla="*/ 109339 w 427553"/>
                  <a:gd name="connsiteY1833" fmla="*/ 174072 h 356202"/>
                  <a:gd name="connsiteX1834" fmla="*/ 109522 w 427553"/>
                  <a:gd name="connsiteY1834" fmla="*/ 173856 h 356202"/>
                  <a:gd name="connsiteX1835" fmla="*/ 109388 w 427553"/>
                  <a:gd name="connsiteY1835" fmla="*/ 173174 h 356202"/>
                  <a:gd name="connsiteX1836" fmla="*/ 109552 w 427553"/>
                  <a:gd name="connsiteY1836" fmla="*/ 173141 h 356202"/>
                  <a:gd name="connsiteX1837" fmla="*/ 111582 w 427553"/>
                  <a:gd name="connsiteY1837" fmla="*/ 173050 h 356202"/>
                  <a:gd name="connsiteX1838" fmla="*/ 111898 w 427553"/>
                  <a:gd name="connsiteY1838" fmla="*/ 173390 h 356202"/>
                  <a:gd name="connsiteX1839" fmla="*/ 112481 w 427553"/>
                  <a:gd name="connsiteY1839" fmla="*/ 173548 h 356202"/>
                  <a:gd name="connsiteX1840" fmla="*/ 112749 w 427553"/>
                  <a:gd name="connsiteY1840" fmla="*/ 171530 h 356202"/>
                  <a:gd name="connsiteX1841" fmla="*/ 112433 w 427553"/>
                  <a:gd name="connsiteY1841" fmla="*/ 171372 h 356202"/>
                  <a:gd name="connsiteX1842" fmla="*/ 112408 w 427553"/>
                  <a:gd name="connsiteY1842" fmla="*/ 171156 h 356202"/>
                  <a:gd name="connsiteX1843" fmla="*/ 112755 w 427553"/>
                  <a:gd name="connsiteY1843" fmla="*/ 171372 h 356202"/>
                  <a:gd name="connsiteX1844" fmla="*/ 112864 w 427553"/>
                  <a:gd name="connsiteY1844" fmla="*/ 170658 h 356202"/>
                  <a:gd name="connsiteX1845" fmla="*/ 112220 w 427553"/>
                  <a:gd name="connsiteY1845" fmla="*/ 169761 h 356202"/>
                  <a:gd name="connsiteX1846" fmla="*/ 112305 w 427553"/>
                  <a:gd name="connsiteY1846" fmla="*/ 169629 h 356202"/>
                  <a:gd name="connsiteX1847" fmla="*/ 113047 w 427553"/>
                  <a:gd name="connsiteY1847" fmla="*/ 170468 h 356202"/>
                  <a:gd name="connsiteX1848" fmla="*/ 112676 w 427553"/>
                  <a:gd name="connsiteY1848" fmla="*/ 173076 h 356202"/>
                  <a:gd name="connsiteX1849" fmla="*/ 112755 w 427553"/>
                  <a:gd name="connsiteY1849" fmla="*/ 173449 h 356202"/>
                  <a:gd name="connsiteX1850" fmla="*/ 113284 w 427553"/>
                  <a:gd name="connsiteY1850" fmla="*/ 173482 h 356202"/>
                  <a:gd name="connsiteX1851" fmla="*/ 113259 w 427553"/>
                  <a:gd name="connsiteY1851" fmla="*/ 170743 h 356202"/>
                  <a:gd name="connsiteX1852" fmla="*/ 113502 w 427553"/>
                  <a:gd name="connsiteY1852" fmla="*/ 170783 h 356202"/>
                  <a:gd name="connsiteX1853" fmla="*/ 113575 w 427553"/>
                  <a:gd name="connsiteY1853" fmla="*/ 171032 h 356202"/>
                  <a:gd name="connsiteX1854" fmla="*/ 113393 w 427553"/>
                  <a:gd name="connsiteY1854" fmla="*/ 171091 h 356202"/>
                  <a:gd name="connsiteX1855" fmla="*/ 113369 w 427553"/>
                  <a:gd name="connsiteY1855" fmla="*/ 172145 h 356202"/>
                  <a:gd name="connsiteX1856" fmla="*/ 113448 w 427553"/>
                  <a:gd name="connsiteY1856" fmla="*/ 173541 h 356202"/>
                  <a:gd name="connsiteX1857" fmla="*/ 114244 w 427553"/>
                  <a:gd name="connsiteY1857" fmla="*/ 173508 h 356202"/>
                  <a:gd name="connsiteX1858" fmla="*/ 114189 w 427553"/>
                  <a:gd name="connsiteY1858" fmla="*/ 172421 h 356202"/>
                  <a:gd name="connsiteX1859" fmla="*/ 114584 w 427553"/>
                  <a:gd name="connsiteY1859" fmla="*/ 172512 h 356202"/>
                  <a:gd name="connsiteX1860" fmla="*/ 115295 w 427553"/>
                  <a:gd name="connsiteY1860" fmla="*/ 173069 h 356202"/>
                  <a:gd name="connsiteX1861" fmla="*/ 115557 w 427553"/>
                  <a:gd name="connsiteY1861" fmla="*/ 173508 h 356202"/>
                  <a:gd name="connsiteX1862" fmla="*/ 116802 w 427553"/>
                  <a:gd name="connsiteY1862" fmla="*/ 174806 h 356202"/>
                  <a:gd name="connsiteX1863" fmla="*/ 117678 w 427553"/>
                  <a:gd name="connsiteY1863" fmla="*/ 175336 h 356202"/>
                  <a:gd name="connsiteX1864" fmla="*/ 118759 w 427553"/>
                  <a:gd name="connsiteY1864" fmla="*/ 175179 h 356202"/>
                  <a:gd name="connsiteX1865" fmla="*/ 120267 w 427553"/>
                  <a:gd name="connsiteY1865" fmla="*/ 174681 h 356202"/>
                  <a:gd name="connsiteX1866" fmla="*/ 123864 w 427553"/>
                  <a:gd name="connsiteY1866" fmla="*/ 173004 h 356202"/>
                  <a:gd name="connsiteX1867" fmla="*/ 124448 w 427553"/>
                  <a:gd name="connsiteY1867" fmla="*/ 172879 h 356202"/>
                  <a:gd name="connsiteX1868" fmla="*/ 125001 w 427553"/>
                  <a:gd name="connsiteY1868" fmla="*/ 172945 h 356202"/>
                  <a:gd name="connsiteX1869" fmla="*/ 126004 w 427553"/>
                  <a:gd name="connsiteY1869" fmla="*/ 174465 h 356202"/>
                  <a:gd name="connsiteX1870" fmla="*/ 126557 w 427553"/>
                  <a:gd name="connsiteY1870" fmla="*/ 174747 h 356202"/>
                  <a:gd name="connsiteX1871" fmla="*/ 127401 w 427553"/>
                  <a:gd name="connsiteY1871" fmla="*/ 174655 h 356202"/>
                  <a:gd name="connsiteX1872" fmla="*/ 128167 w 427553"/>
                  <a:gd name="connsiteY1872" fmla="*/ 174779 h 356202"/>
                  <a:gd name="connsiteX1873" fmla="*/ 128380 w 427553"/>
                  <a:gd name="connsiteY1873" fmla="*/ 174530 h 356202"/>
                  <a:gd name="connsiteX1874" fmla="*/ 128805 w 427553"/>
                  <a:gd name="connsiteY1874" fmla="*/ 174373 h 356202"/>
                  <a:gd name="connsiteX1875" fmla="*/ 129705 w 427553"/>
                  <a:gd name="connsiteY1875" fmla="*/ 174340 h 356202"/>
                  <a:gd name="connsiteX1876" fmla="*/ 131346 w 427553"/>
                  <a:gd name="connsiteY1876" fmla="*/ 173187 h 356202"/>
                  <a:gd name="connsiteX1877" fmla="*/ 131820 w 427553"/>
                  <a:gd name="connsiteY1877" fmla="*/ 173062 h 356202"/>
                  <a:gd name="connsiteX1878" fmla="*/ 132033 w 427553"/>
                  <a:gd name="connsiteY1878" fmla="*/ 173246 h 356202"/>
                  <a:gd name="connsiteX1879" fmla="*/ 131929 w 427553"/>
                  <a:gd name="connsiteY1879" fmla="*/ 173462 h 356202"/>
                  <a:gd name="connsiteX1880" fmla="*/ 133041 w 427553"/>
                  <a:gd name="connsiteY1880" fmla="*/ 174583 h 356202"/>
                  <a:gd name="connsiteX1881" fmla="*/ 134336 w 427553"/>
                  <a:gd name="connsiteY1881" fmla="*/ 174550 h 356202"/>
                  <a:gd name="connsiteX1882" fmla="*/ 137296 w 427553"/>
                  <a:gd name="connsiteY1882" fmla="*/ 172748 h 356202"/>
                  <a:gd name="connsiteX1883" fmla="*/ 137581 w 427553"/>
                  <a:gd name="connsiteY1883" fmla="*/ 172440 h 356202"/>
                  <a:gd name="connsiteX1884" fmla="*/ 137612 w 427553"/>
                  <a:gd name="connsiteY1884" fmla="*/ 172008 h 356202"/>
                  <a:gd name="connsiteX1885" fmla="*/ 138037 w 427553"/>
                  <a:gd name="connsiteY1885" fmla="*/ 171824 h 356202"/>
                  <a:gd name="connsiteX1886" fmla="*/ 138323 w 427553"/>
                  <a:gd name="connsiteY1886" fmla="*/ 172145 h 356202"/>
                  <a:gd name="connsiteX1887" fmla="*/ 138377 w 427553"/>
                  <a:gd name="connsiteY1887" fmla="*/ 172512 h 356202"/>
                  <a:gd name="connsiteX1888" fmla="*/ 139040 w 427553"/>
                  <a:gd name="connsiteY1888" fmla="*/ 172945 h 356202"/>
                  <a:gd name="connsiteX1889" fmla="*/ 140681 w 427553"/>
                  <a:gd name="connsiteY1889" fmla="*/ 173443 h 356202"/>
                  <a:gd name="connsiteX1890" fmla="*/ 141021 w 427553"/>
                  <a:gd name="connsiteY1890" fmla="*/ 173692 h 356202"/>
                  <a:gd name="connsiteX1891" fmla="*/ 142449 w 427553"/>
                  <a:gd name="connsiteY1891" fmla="*/ 174065 h 356202"/>
                  <a:gd name="connsiteX1892" fmla="*/ 142425 w 427553"/>
                  <a:gd name="connsiteY1892" fmla="*/ 173784 h 356202"/>
                  <a:gd name="connsiteX1893" fmla="*/ 141683 w 427553"/>
                  <a:gd name="connsiteY1893" fmla="*/ 173567 h 356202"/>
                  <a:gd name="connsiteX1894" fmla="*/ 140942 w 427553"/>
                  <a:gd name="connsiteY1894" fmla="*/ 172571 h 356202"/>
                  <a:gd name="connsiteX1895" fmla="*/ 141185 w 427553"/>
                  <a:gd name="connsiteY1895" fmla="*/ 172696 h 356202"/>
                  <a:gd name="connsiteX1896" fmla="*/ 141288 w 427553"/>
                  <a:gd name="connsiteY1896" fmla="*/ 172978 h 356202"/>
                  <a:gd name="connsiteX1897" fmla="*/ 141714 w 427553"/>
                  <a:gd name="connsiteY1897" fmla="*/ 173384 h 356202"/>
                  <a:gd name="connsiteX1898" fmla="*/ 142534 w 427553"/>
                  <a:gd name="connsiteY1898" fmla="*/ 173600 h 356202"/>
                  <a:gd name="connsiteX1899" fmla="*/ 142504 w 427553"/>
                  <a:gd name="connsiteY1899" fmla="*/ 173194 h 356202"/>
                  <a:gd name="connsiteX1900" fmla="*/ 142668 w 427553"/>
                  <a:gd name="connsiteY1900" fmla="*/ 173318 h 356202"/>
                  <a:gd name="connsiteX1901" fmla="*/ 142741 w 427553"/>
                  <a:gd name="connsiteY1901" fmla="*/ 173875 h 356202"/>
                  <a:gd name="connsiteX1902" fmla="*/ 143057 w 427553"/>
                  <a:gd name="connsiteY1902" fmla="*/ 174373 h 356202"/>
                  <a:gd name="connsiteX1903" fmla="*/ 144826 w 427553"/>
                  <a:gd name="connsiteY1903" fmla="*/ 175802 h 356202"/>
                  <a:gd name="connsiteX1904" fmla="*/ 146041 w 427553"/>
                  <a:gd name="connsiteY1904" fmla="*/ 175743 h 356202"/>
                  <a:gd name="connsiteX1905" fmla="*/ 149773 w 427553"/>
                  <a:gd name="connsiteY1905" fmla="*/ 174223 h 356202"/>
                  <a:gd name="connsiteX1906" fmla="*/ 151486 w 427553"/>
                  <a:gd name="connsiteY1906" fmla="*/ 174308 h 356202"/>
                  <a:gd name="connsiteX1907" fmla="*/ 152149 w 427553"/>
                  <a:gd name="connsiteY1907" fmla="*/ 174084 h 356202"/>
                  <a:gd name="connsiteX1908" fmla="*/ 152623 w 427553"/>
                  <a:gd name="connsiteY1908" fmla="*/ 173436 h 356202"/>
                  <a:gd name="connsiteX1909" fmla="*/ 152386 w 427553"/>
                  <a:gd name="connsiteY1909" fmla="*/ 170881 h 356202"/>
                  <a:gd name="connsiteX1910" fmla="*/ 152994 w 427553"/>
                  <a:gd name="connsiteY1910" fmla="*/ 170258 h 356202"/>
                  <a:gd name="connsiteX1911" fmla="*/ 153547 w 427553"/>
                  <a:gd name="connsiteY1911" fmla="*/ 170258 h 356202"/>
                  <a:gd name="connsiteX1912" fmla="*/ 153972 w 427553"/>
                  <a:gd name="connsiteY1912" fmla="*/ 170730 h 356202"/>
                  <a:gd name="connsiteX1913" fmla="*/ 154683 w 427553"/>
                  <a:gd name="connsiteY1913" fmla="*/ 171012 h 356202"/>
                  <a:gd name="connsiteX1914" fmla="*/ 155346 w 427553"/>
                  <a:gd name="connsiteY1914" fmla="*/ 170887 h 356202"/>
                  <a:gd name="connsiteX1915" fmla="*/ 155589 w 427553"/>
                  <a:gd name="connsiteY1915" fmla="*/ 171280 h 356202"/>
                  <a:gd name="connsiteX1916" fmla="*/ 155905 w 427553"/>
                  <a:gd name="connsiteY1916" fmla="*/ 171280 h 356202"/>
                  <a:gd name="connsiteX1917" fmla="*/ 156008 w 427553"/>
                  <a:gd name="connsiteY1917" fmla="*/ 171071 h 356202"/>
                  <a:gd name="connsiteX1918" fmla="*/ 156354 w 427553"/>
                  <a:gd name="connsiteY1918" fmla="*/ 171254 h 356202"/>
                  <a:gd name="connsiteX1919" fmla="*/ 156512 w 427553"/>
                  <a:gd name="connsiteY1919" fmla="*/ 171785 h 356202"/>
                  <a:gd name="connsiteX1920" fmla="*/ 156907 w 427553"/>
                  <a:gd name="connsiteY1920" fmla="*/ 172191 h 356202"/>
                  <a:gd name="connsiteX1921" fmla="*/ 158494 w 427553"/>
                  <a:gd name="connsiteY1921" fmla="*/ 172598 h 356202"/>
                  <a:gd name="connsiteX1922" fmla="*/ 158968 w 427553"/>
                  <a:gd name="connsiteY1922" fmla="*/ 172938 h 356202"/>
                  <a:gd name="connsiteX1923" fmla="*/ 159387 w 427553"/>
                  <a:gd name="connsiteY1923" fmla="*/ 173659 h 356202"/>
                  <a:gd name="connsiteX1924" fmla="*/ 159551 w 427553"/>
                  <a:gd name="connsiteY1924" fmla="*/ 174491 h 356202"/>
                  <a:gd name="connsiteX1925" fmla="*/ 160268 w 427553"/>
                  <a:gd name="connsiteY1925" fmla="*/ 174734 h 356202"/>
                  <a:gd name="connsiteX1926" fmla="*/ 160341 w 427553"/>
                  <a:gd name="connsiteY1926" fmla="*/ 174989 h 356202"/>
                  <a:gd name="connsiteX1927" fmla="*/ 160894 w 427553"/>
                  <a:gd name="connsiteY1927" fmla="*/ 175612 h 356202"/>
                  <a:gd name="connsiteX1928" fmla="*/ 161557 w 427553"/>
                  <a:gd name="connsiteY1928" fmla="*/ 176267 h 356202"/>
                  <a:gd name="connsiteX1929" fmla="*/ 162140 w 427553"/>
                  <a:gd name="connsiteY1929" fmla="*/ 176608 h 356202"/>
                  <a:gd name="connsiteX1930" fmla="*/ 162645 w 427553"/>
                  <a:gd name="connsiteY1930" fmla="*/ 177413 h 356202"/>
                  <a:gd name="connsiteX1931" fmla="*/ 164389 w 427553"/>
                  <a:gd name="connsiteY1931" fmla="*/ 177256 h 356202"/>
                  <a:gd name="connsiteX1932" fmla="*/ 164863 w 427553"/>
                  <a:gd name="connsiteY1932" fmla="*/ 177341 h 356202"/>
                  <a:gd name="connsiteX1933" fmla="*/ 164887 w 427553"/>
                  <a:gd name="connsiteY1933" fmla="*/ 176634 h 356202"/>
                  <a:gd name="connsiteX1934" fmla="*/ 165173 w 427553"/>
                  <a:gd name="connsiteY1934" fmla="*/ 176627 h 356202"/>
                  <a:gd name="connsiteX1935" fmla="*/ 165598 w 427553"/>
                  <a:gd name="connsiteY1935" fmla="*/ 177007 h 356202"/>
                  <a:gd name="connsiteX1936" fmla="*/ 166182 w 427553"/>
                  <a:gd name="connsiteY1936" fmla="*/ 176758 h 356202"/>
                  <a:gd name="connsiteX1937" fmla="*/ 167373 w 427553"/>
                  <a:gd name="connsiteY1937" fmla="*/ 177256 h 356202"/>
                  <a:gd name="connsiteX1938" fmla="*/ 167664 w 427553"/>
                  <a:gd name="connsiteY1938" fmla="*/ 177164 h 356202"/>
                  <a:gd name="connsiteX1939" fmla="*/ 167586 w 427553"/>
                  <a:gd name="connsiteY1939" fmla="*/ 176824 h 356202"/>
                  <a:gd name="connsiteX1940" fmla="*/ 167932 w 427553"/>
                  <a:gd name="connsiteY1940" fmla="*/ 176765 h 356202"/>
                  <a:gd name="connsiteX1941" fmla="*/ 168619 w 427553"/>
                  <a:gd name="connsiteY1941" fmla="*/ 177636 h 356202"/>
                  <a:gd name="connsiteX1942" fmla="*/ 168910 w 427553"/>
                  <a:gd name="connsiteY1942" fmla="*/ 177820 h 356202"/>
                  <a:gd name="connsiteX1943" fmla="*/ 169014 w 427553"/>
                  <a:gd name="connsiteY1943" fmla="*/ 178416 h 356202"/>
                  <a:gd name="connsiteX1944" fmla="*/ 169196 w 427553"/>
                  <a:gd name="connsiteY1944" fmla="*/ 178540 h 356202"/>
                  <a:gd name="connsiteX1945" fmla="*/ 169512 w 427553"/>
                  <a:gd name="connsiteY1945" fmla="*/ 178481 h 356202"/>
                  <a:gd name="connsiteX1946" fmla="*/ 170120 w 427553"/>
                  <a:gd name="connsiteY1946" fmla="*/ 177676 h 356202"/>
                  <a:gd name="connsiteX1947" fmla="*/ 170351 w 427553"/>
                  <a:gd name="connsiteY1947" fmla="*/ 177551 h 356202"/>
                  <a:gd name="connsiteX1948" fmla="*/ 170168 w 427553"/>
                  <a:gd name="connsiteY1948" fmla="*/ 178298 h 356202"/>
                  <a:gd name="connsiteX1949" fmla="*/ 169190 w 427553"/>
                  <a:gd name="connsiteY1949" fmla="*/ 179320 h 356202"/>
                  <a:gd name="connsiteX1950" fmla="*/ 168953 w 427553"/>
                  <a:gd name="connsiteY1950" fmla="*/ 179877 h 356202"/>
                  <a:gd name="connsiteX1951" fmla="*/ 169111 w 427553"/>
                  <a:gd name="connsiteY1951" fmla="*/ 180002 h 356202"/>
                  <a:gd name="connsiteX1952" fmla="*/ 169700 w 427553"/>
                  <a:gd name="connsiteY1952" fmla="*/ 179595 h 356202"/>
                  <a:gd name="connsiteX1953" fmla="*/ 169931 w 427553"/>
                  <a:gd name="connsiteY1953" fmla="*/ 180277 h 356202"/>
                  <a:gd name="connsiteX1954" fmla="*/ 171463 w 427553"/>
                  <a:gd name="connsiteY1954" fmla="*/ 179379 h 356202"/>
                  <a:gd name="connsiteX1955" fmla="*/ 172338 w 427553"/>
                  <a:gd name="connsiteY1955" fmla="*/ 179563 h 356202"/>
                  <a:gd name="connsiteX1956" fmla="*/ 172441 w 427553"/>
                  <a:gd name="connsiteY1956" fmla="*/ 179065 h 356202"/>
                  <a:gd name="connsiteX1957" fmla="*/ 171858 w 427553"/>
                  <a:gd name="connsiteY1957" fmla="*/ 178291 h 356202"/>
                  <a:gd name="connsiteX1958" fmla="*/ 171803 w 427553"/>
                  <a:gd name="connsiteY1958" fmla="*/ 177793 h 356202"/>
                  <a:gd name="connsiteX1959" fmla="*/ 172277 w 427553"/>
                  <a:gd name="connsiteY1959" fmla="*/ 178075 h 356202"/>
                  <a:gd name="connsiteX1960" fmla="*/ 172988 w 427553"/>
                  <a:gd name="connsiteY1960" fmla="*/ 178042 h 356202"/>
                  <a:gd name="connsiteX1961" fmla="*/ 173280 w 427553"/>
                  <a:gd name="connsiteY1961" fmla="*/ 177610 h 356202"/>
                  <a:gd name="connsiteX1962" fmla="*/ 174684 w 427553"/>
                  <a:gd name="connsiteY1962" fmla="*/ 177204 h 356202"/>
                  <a:gd name="connsiteX1963" fmla="*/ 175292 w 427553"/>
                  <a:gd name="connsiteY1963" fmla="*/ 176798 h 356202"/>
                  <a:gd name="connsiteX1964" fmla="*/ 175881 w 427553"/>
                  <a:gd name="connsiteY1964" fmla="*/ 176791 h 356202"/>
                  <a:gd name="connsiteX1965" fmla="*/ 176483 w 427553"/>
                  <a:gd name="connsiteY1965" fmla="*/ 177073 h 356202"/>
                  <a:gd name="connsiteX1966" fmla="*/ 176908 w 427553"/>
                  <a:gd name="connsiteY1966" fmla="*/ 177105 h 356202"/>
                  <a:gd name="connsiteX1967" fmla="*/ 177540 w 427553"/>
                  <a:gd name="connsiteY1967" fmla="*/ 177105 h 356202"/>
                  <a:gd name="connsiteX1968" fmla="*/ 178890 w 427553"/>
                  <a:gd name="connsiteY1968" fmla="*/ 176798 h 356202"/>
                  <a:gd name="connsiteX1969" fmla="*/ 180530 w 427553"/>
                  <a:gd name="connsiteY1969" fmla="*/ 175526 h 356202"/>
                  <a:gd name="connsiteX1970" fmla="*/ 181643 w 427553"/>
                  <a:gd name="connsiteY1970" fmla="*/ 175120 h 356202"/>
                  <a:gd name="connsiteX1971" fmla="*/ 181855 w 427553"/>
                  <a:gd name="connsiteY1971" fmla="*/ 175153 h 356202"/>
                  <a:gd name="connsiteX1972" fmla="*/ 182147 w 427553"/>
                  <a:gd name="connsiteY1972" fmla="*/ 175526 h 356202"/>
                  <a:gd name="connsiteX1973" fmla="*/ 182627 w 427553"/>
                  <a:gd name="connsiteY1973" fmla="*/ 175211 h 356202"/>
                  <a:gd name="connsiteX1974" fmla="*/ 183788 w 427553"/>
                  <a:gd name="connsiteY1974" fmla="*/ 176057 h 356202"/>
                  <a:gd name="connsiteX1975" fmla="*/ 184128 w 427553"/>
                  <a:gd name="connsiteY1975" fmla="*/ 177079 h 356202"/>
                  <a:gd name="connsiteX1976" fmla="*/ 184791 w 427553"/>
                  <a:gd name="connsiteY1976" fmla="*/ 176482 h 356202"/>
                  <a:gd name="connsiteX1977" fmla="*/ 184894 w 427553"/>
                  <a:gd name="connsiteY1977" fmla="*/ 177577 h 356202"/>
                  <a:gd name="connsiteX1978" fmla="*/ 185684 w 427553"/>
                  <a:gd name="connsiteY1978" fmla="*/ 177951 h 356202"/>
                  <a:gd name="connsiteX1979" fmla="*/ 186055 w 427553"/>
                  <a:gd name="connsiteY1979" fmla="*/ 177951 h 356202"/>
                  <a:gd name="connsiteX1980" fmla="*/ 186134 w 427553"/>
                  <a:gd name="connsiteY1980" fmla="*/ 177269 h 356202"/>
                  <a:gd name="connsiteX1981" fmla="*/ 186401 w 427553"/>
                  <a:gd name="connsiteY1981" fmla="*/ 177112 h 356202"/>
                  <a:gd name="connsiteX1982" fmla="*/ 186219 w 427553"/>
                  <a:gd name="connsiteY1982" fmla="*/ 177951 h 356202"/>
                  <a:gd name="connsiteX1983" fmla="*/ 187750 w 427553"/>
                  <a:gd name="connsiteY1983" fmla="*/ 178789 h 356202"/>
                  <a:gd name="connsiteX1984" fmla="*/ 189282 w 427553"/>
                  <a:gd name="connsiteY1984" fmla="*/ 179470 h 356202"/>
                  <a:gd name="connsiteX1985" fmla="*/ 189914 w 427553"/>
                  <a:gd name="connsiteY1985" fmla="*/ 179162 h 356202"/>
                  <a:gd name="connsiteX1986" fmla="*/ 190813 w 427553"/>
                  <a:gd name="connsiteY1986" fmla="*/ 179196 h 356202"/>
                  <a:gd name="connsiteX1987" fmla="*/ 191166 w 427553"/>
                  <a:gd name="connsiteY1987" fmla="*/ 179438 h 356202"/>
                  <a:gd name="connsiteX1988" fmla="*/ 191926 w 427553"/>
                  <a:gd name="connsiteY1988" fmla="*/ 180683 h 356202"/>
                  <a:gd name="connsiteX1989" fmla="*/ 191743 w 427553"/>
                  <a:gd name="connsiteY1989" fmla="*/ 181181 h 356202"/>
                  <a:gd name="connsiteX1990" fmla="*/ 192673 w 427553"/>
                  <a:gd name="connsiteY1990" fmla="*/ 182478 h 356202"/>
                  <a:gd name="connsiteX1991" fmla="*/ 194387 w 427553"/>
                  <a:gd name="connsiteY1991" fmla="*/ 184090 h 356202"/>
                  <a:gd name="connsiteX1992" fmla="*/ 195049 w 427553"/>
                  <a:gd name="connsiteY1992" fmla="*/ 184097 h 356202"/>
                  <a:gd name="connsiteX1993" fmla="*/ 195523 w 427553"/>
                  <a:gd name="connsiteY1993" fmla="*/ 184437 h 356202"/>
                  <a:gd name="connsiteX1994" fmla="*/ 196709 w 427553"/>
                  <a:gd name="connsiteY1994" fmla="*/ 184372 h 356202"/>
                  <a:gd name="connsiteX1995" fmla="*/ 197395 w 427553"/>
                  <a:gd name="connsiteY1995" fmla="*/ 184588 h 356202"/>
                  <a:gd name="connsiteX1996" fmla="*/ 198240 w 427553"/>
                  <a:gd name="connsiteY1996" fmla="*/ 184588 h 356202"/>
                  <a:gd name="connsiteX1997" fmla="*/ 199322 w 427553"/>
                  <a:gd name="connsiteY1997" fmla="*/ 184280 h 356202"/>
                  <a:gd name="connsiteX1998" fmla="*/ 202968 w 427553"/>
                  <a:gd name="connsiteY1998" fmla="*/ 183690 h 356202"/>
                  <a:gd name="connsiteX1999" fmla="*/ 204105 w 427553"/>
                  <a:gd name="connsiteY1999" fmla="*/ 183278 h 356202"/>
                  <a:gd name="connsiteX2000" fmla="*/ 204555 w 427553"/>
                  <a:gd name="connsiteY2000" fmla="*/ 183251 h 356202"/>
                  <a:gd name="connsiteX2001" fmla="*/ 205983 w 427553"/>
                  <a:gd name="connsiteY2001" fmla="*/ 182504 h 356202"/>
                  <a:gd name="connsiteX2002" fmla="*/ 206961 w 427553"/>
                  <a:gd name="connsiteY2002" fmla="*/ 181633 h 356202"/>
                  <a:gd name="connsiteX2003" fmla="*/ 207253 w 427553"/>
                  <a:gd name="connsiteY2003" fmla="*/ 182007 h 356202"/>
                  <a:gd name="connsiteX2004" fmla="*/ 208207 w 427553"/>
                  <a:gd name="connsiteY2004" fmla="*/ 182438 h 356202"/>
                  <a:gd name="connsiteX2005" fmla="*/ 209714 w 427553"/>
                  <a:gd name="connsiteY2005" fmla="*/ 182845 h 356202"/>
                  <a:gd name="connsiteX2006" fmla="*/ 211167 w 427553"/>
                  <a:gd name="connsiteY2006" fmla="*/ 182878 h 356202"/>
                  <a:gd name="connsiteX2007" fmla="*/ 212249 w 427553"/>
                  <a:gd name="connsiteY2007" fmla="*/ 182596 h 356202"/>
                  <a:gd name="connsiteX2008" fmla="*/ 213677 w 427553"/>
                  <a:gd name="connsiteY2008" fmla="*/ 182596 h 356202"/>
                  <a:gd name="connsiteX2009" fmla="*/ 214844 w 427553"/>
                  <a:gd name="connsiteY2009" fmla="*/ 182714 h 356202"/>
                  <a:gd name="connsiteX2010" fmla="*/ 216004 w 427553"/>
                  <a:gd name="connsiteY2010" fmla="*/ 183278 h 356202"/>
                  <a:gd name="connsiteX2011" fmla="*/ 217645 w 427553"/>
                  <a:gd name="connsiteY2011" fmla="*/ 183218 h 356202"/>
                  <a:gd name="connsiteX2012" fmla="*/ 222459 w 427553"/>
                  <a:gd name="connsiteY2012" fmla="*/ 183507 h 356202"/>
                  <a:gd name="connsiteX2013" fmla="*/ 226597 w 427553"/>
                  <a:gd name="connsiteY2013" fmla="*/ 181659 h 356202"/>
                  <a:gd name="connsiteX2014" fmla="*/ 229594 w 427553"/>
                  <a:gd name="connsiteY2014" fmla="*/ 180585 h 356202"/>
                  <a:gd name="connsiteX2015" fmla="*/ 237154 w 427553"/>
                  <a:gd name="connsiteY2015" fmla="*/ 177047 h 356202"/>
                  <a:gd name="connsiteX2016" fmla="*/ 239864 w 427553"/>
                  <a:gd name="connsiteY2016" fmla="*/ 175972 h 356202"/>
                  <a:gd name="connsiteX2017" fmla="*/ 243857 w 427553"/>
                  <a:gd name="connsiteY2017" fmla="*/ 175821 h 356202"/>
                  <a:gd name="connsiteX2018" fmla="*/ 246999 w 427553"/>
                  <a:gd name="connsiteY2018" fmla="*/ 174131 h 356202"/>
                  <a:gd name="connsiteX2019" fmla="*/ 249710 w 427553"/>
                  <a:gd name="connsiteY2019" fmla="*/ 172898 h 356202"/>
                  <a:gd name="connsiteX2020" fmla="*/ 250707 w 427553"/>
                  <a:gd name="connsiteY2020" fmla="*/ 170127 h 356202"/>
                  <a:gd name="connsiteX2021" fmla="*/ 251703 w 427553"/>
                  <a:gd name="connsiteY2021" fmla="*/ 168896 h 356202"/>
                  <a:gd name="connsiteX2022" fmla="*/ 253843 w 427553"/>
                  <a:gd name="connsiteY2022" fmla="*/ 168280 h 356202"/>
                  <a:gd name="connsiteX2023" fmla="*/ 253843 w 427553"/>
                  <a:gd name="connsiteY2023" fmla="*/ 166589 h 356202"/>
                  <a:gd name="connsiteX2024" fmla="*/ 251703 w 427553"/>
                  <a:gd name="connsiteY2024" fmla="*/ 164283 h 356202"/>
                  <a:gd name="connsiteX2025" fmla="*/ 250421 w 427553"/>
                  <a:gd name="connsiteY2025" fmla="*/ 164132 h 356202"/>
                  <a:gd name="connsiteX2026" fmla="*/ 248853 w 427553"/>
                  <a:gd name="connsiteY2026" fmla="*/ 162284 h 356202"/>
                  <a:gd name="connsiteX2027" fmla="*/ 246307 w 427553"/>
                  <a:gd name="connsiteY2027" fmla="*/ 160895 h 356202"/>
                  <a:gd name="connsiteX2028" fmla="*/ 246088 w 427553"/>
                  <a:gd name="connsiteY2028" fmla="*/ 160581 h 356202"/>
                  <a:gd name="connsiteX2029" fmla="*/ 245456 w 427553"/>
                  <a:gd name="connsiteY2029" fmla="*/ 160240 h 356202"/>
                  <a:gd name="connsiteX2030" fmla="*/ 244185 w 427553"/>
                  <a:gd name="connsiteY2030" fmla="*/ 159991 h 356202"/>
                  <a:gd name="connsiteX2031" fmla="*/ 243104 w 427553"/>
                  <a:gd name="connsiteY2031" fmla="*/ 160175 h 356202"/>
                  <a:gd name="connsiteX2032" fmla="*/ 242678 w 427553"/>
                  <a:gd name="connsiteY2032" fmla="*/ 159926 h 356202"/>
                  <a:gd name="connsiteX2033" fmla="*/ 242654 w 427553"/>
                  <a:gd name="connsiteY2033" fmla="*/ 159683 h 356202"/>
                  <a:gd name="connsiteX2034" fmla="*/ 242763 w 427553"/>
                  <a:gd name="connsiteY2034" fmla="*/ 159585 h 356202"/>
                  <a:gd name="connsiteX2035" fmla="*/ 242976 w 427553"/>
                  <a:gd name="connsiteY2035" fmla="*/ 159991 h 356202"/>
                  <a:gd name="connsiteX2036" fmla="*/ 243189 w 427553"/>
                  <a:gd name="connsiteY2036" fmla="*/ 160083 h 356202"/>
                  <a:gd name="connsiteX2037" fmla="*/ 243268 w 427553"/>
                  <a:gd name="connsiteY2037" fmla="*/ 159899 h 356202"/>
                  <a:gd name="connsiteX2038" fmla="*/ 242976 w 427553"/>
                  <a:gd name="connsiteY2038" fmla="*/ 159434 h 356202"/>
                  <a:gd name="connsiteX2039" fmla="*/ 243000 w 427553"/>
                  <a:gd name="connsiteY2039" fmla="*/ 159080 h 356202"/>
                  <a:gd name="connsiteX2040" fmla="*/ 243663 w 427553"/>
                  <a:gd name="connsiteY2040" fmla="*/ 158845 h 356202"/>
                  <a:gd name="connsiteX2041" fmla="*/ 243894 w 427553"/>
                  <a:gd name="connsiteY2041" fmla="*/ 158589 h 356202"/>
                  <a:gd name="connsiteX2042" fmla="*/ 244009 w 427553"/>
                  <a:gd name="connsiteY2042" fmla="*/ 158589 h 356202"/>
                  <a:gd name="connsiteX2043" fmla="*/ 244192 w 427553"/>
                  <a:gd name="connsiteY2043" fmla="*/ 158936 h 356202"/>
                  <a:gd name="connsiteX2044" fmla="*/ 244374 w 427553"/>
                  <a:gd name="connsiteY2044" fmla="*/ 158655 h 356202"/>
                  <a:gd name="connsiteX2045" fmla="*/ 244034 w 427553"/>
                  <a:gd name="connsiteY2045" fmla="*/ 157285 h 356202"/>
                  <a:gd name="connsiteX2046" fmla="*/ 243420 w 427553"/>
                  <a:gd name="connsiteY2046" fmla="*/ 156545 h 356202"/>
                  <a:gd name="connsiteX2047" fmla="*/ 243420 w 427553"/>
                  <a:gd name="connsiteY2047" fmla="*/ 156263 h 356202"/>
                  <a:gd name="connsiteX2048" fmla="*/ 244003 w 427553"/>
                  <a:gd name="connsiteY2048" fmla="*/ 156296 h 356202"/>
                  <a:gd name="connsiteX2049" fmla="*/ 248020 w 427553"/>
                  <a:gd name="connsiteY2049" fmla="*/ 153039 h 356202"/>
                  <a:gd name="connsiteX2050" fmla="*/ 248428 w 427553"/>
                  <a:gd name="connsiteY2050" fmla="*/ 155673 h 356202"/>
                  <a:gd name="connsiteX2051" fmla="*/ 250281 w 427553"/>
                  <a:gd name="connsiteY2051" fmla="*/ 158445 h 356202"/>
                  <a:gd name="connsiteX2052" fmla="*/ 251995 w 427553"/>
                  <a:gd name="connsiteY2052" fmla="*/ 160443 h 356202"/>
                  <a:gd name="connsiteX2053" fmla="*/ 254420 w 427553"/>
                  <a:gd name="connsiteY2053" fmla="*/ 162906 h 356202"/>
                  <a:gd name="connsiteX2054" fmla="*/ 255848 w 427553"/>
                  <a:gd name="connsiteY2054" fmla="*/ 164755 h 356202"/>
                  <a:gd name="connsiteX2055" fmla="*/ 257848 w 427553"/>
                  <a:gd name="connsiteY2055" fmla="*/ 165521 h 356202"/>
                  <a:gd name="connsiteX2056" fmla="*/ 261555 w 427553"/>
                  <a:gd name="connsiteY2056" fmla="*/ 165063 h 356202"/>
                  <a:gd name="connsiteX2057" fmla="*/ 263840 w 427553"/>
                  <a:gd name="connsiteY2057" fmla="*/ 164139 h 356202"/>
                  <a:gd name="connsiteX2058" fmla="*/ 267833 w 427553"/>
                  <a:gd name="connsiteY2058" fmla="*/ 165063 h 356202"/>
                  <a:gd name="connsiteX2059" fmla="*/ 269115 w 427553"/>
                  <a:gd name="connsiteY2059" fmla="*/ 162290 h 356202"/>
                  <a:gd name="connsiteX2060" fmla="*/ 270890 w 427553"/>
                  <a:gd name="connsiteY2060" fmla="*/ 161400 h 356202"/>
                  <a:gd name="connsiteX2061" fmla="*/ 66348 w 427553"/>
                  <a:gd name="connsiteY2061" fmla="*/ 73365 h 356202"/>
                  <a:gd name="connsiteX2062" fmla="*/ 67034 w 427553"/>
                  <a:gd name="connsiteY2062" fmla="*/ 73503 h 356202"/>
                  <a:gd name="connsiteX2063" fmla="*/ 67138 w 427553"/>
                  <a:gd name="connsiteY2063" fmla="*/ 73824 h 356202"/>
                  <a:gd name="connsiteX2064" fmla="*/ 66427 w 427553"/>
                  <a:gd name="connsiteY2064" fmla="*/ 73883 h 356202"/>
                  <a:gd name="connsiteX2065" fmla="*/ 66080 w 427553"/>
                  <a:gd name="connsiteY2065" fmla="*/ 73542 h 356202"/>
                  <a:gd name="connsiteX2066" fmla="*/ 66348 w 427553"/>
                  <a:gd name="connsiteY2066" fmla="*/ 73365 h 356202"/>
                  <a:gd name="connsiteX2067" fmla="*/ 127857 w 427553"/>
                  <a:gd name="connsiteY2067" fmla="*/ 58682 h 356202"/>
                  <a:gd name="connsiteX2068" fmla="*/ 128410 w 427553"/>
                  <a:gd name="connsiteY2068" fmla="*/ 58891 h 356202"/>
                  <a:gd name="connsiteX2069" fmla="*/ 128514 w 427553"/>
                  <a:gd name="connsiteY2069" fmla="*/ 59199 h 356202"/>
                  <a:gd name="connsiteX2070" fmla="*/ 128410 w 427553"/>
                  <a:gd name="connsiteY2070" fmla="*/ 59396 h 356202"/>
                  <a:gd name="connsiteX2071" fmla="*/ 128386 w 427553"/>
                  <a:gd name="connsiteY2071" fmla="*/ 61558 h 356202"/>
                  <a:gd name="connsiteX2072" fmla="*/ 128204 w 427553"/>
                  <a:gd name="connsiteY2072" fmla="*/ 61243 h 356202"/>
                  <a:gd name="connsiteX2073" fmla="*/ 127754 w 427553"/>
                  <a:gd name="connsiteY2073" fmla="*/ 61276 h 356202"/>
                  <a:gd name="connsiteX2074" fmla="*/ 127572 w 427553"/>
                  <a:gd name="connsiteY2074" fmla="*/ 61152 h 356202"/>
                  <a:gd name="connsiteX2075" fmla="*/ 127438 w 427553"/>
                  <a:gd name="connsiteY2075" fmla="*/ 60936 h 356202"/>
                  <a:gd name="connsiteX2076" fmla="*/ 127438 w 427553"/>
                  <a:gd name="connsiteY2076" fmla="*/ 60372 h 356202"/>
                  <a:gd name="connsiteX2077" fmla="*/ 127122 w 427553"/>
                  <a:gd name="connsiteY2077" fmla="*/ 59999 h 356202"/>
                  <a:gd name="connsiteX2078" fmla="*/ 127067 w 427553"/>
                  <a:gd name="connsiteY2078" fmla="*/ 59153 h 356202"/>
                  <a:gd name="connsiteX2079" fmla="*/ 127171 w 427553"/>
                  <a:gd name="connsiteY2079" fmla="*/ 58714 h 356202"/>
                  <a:gd name="connsiteX2080" fmla="*/ 127857 w 427553"/>
                  <a:gd name="connsiteY2080" fmla="*/ 58682 h 356202"/>
                  <a:gd name="connsiteX2081" fmla="*/ 256006 w 427553"/>
                  <a:gd name="connsiteY2081" fmla="*/ 48552 h 356202"/>
                  <a:gd name="connsiteX2082" fmla="*/ 256772 w 427553"/>
                  <a:gd name="connsiteY2082" fmla="*/ 48958 h 356202"/>
                  <a:gd name="connsiteX2083" fmla="*/ 257574 w 427553"/>
                  <a:gd name="connsiteY2083" fmla="*/ 50459 h 356202"/>
                  <a:gd name="connsiteX2084" fmla="*/ 257677 w 427553"/>
                  <a:gd name="connsiteY2084" fmla="*/ 52405 h 356202"/>
                  <a:gd name="connsiteX2085" fmla="*/ 257890 w 427553"/>
                  <a:gd name="connsiteY2085" fmla="*/ 53309 h 356202"/>
                  <a:gd name="connsiteX2086" fmla="*/ 257653 w 427553"/>
                  <a:gd name="connsiteY2086" fmla="*/ 53309 h 356202"/>
                  <a:gd name="connsiteX2087" fmla="*/ 256754 w 427553"/>
                  <a:gd name="connsiteY2087" fmla="*/ 52713 h 356202"/>
                  <a:gd name="connsiteX2088" fmla="*/ 255167 w 427553"/>
                  <a:gd name="connsiteY2088" fmla="*/ 52778 h 356202"/>
                  <a:gd name="connsiteX2089" fmla="*/ 254797 w 427553"/>
                  <a:gd name="connsiteY2089" fmla="*/ 52654 h 356202"/>
                  <a:gd name="connsiteX2090" fmla="*/ 254347 w 427553"/>
                  <a:gd name="connsiteY2090" fmla="*/ 52372 h 356202"/>
                  <a:gd name="connsiteX2091" fmla="*/ 253897 w 427553"/>
                  <a:gd name="connsiteY2091" fmla="*/ 51743 h 356202"/>
                  <a:gd name="connsiteX2092" fmla="*/ 253685 w 427553"/>
                  <a:gd name="connsiteY2092" fmla="*/ 50675 h 356202"/>
                  <a:gd name="connsiteX2093" fmla="*/ 253818 w 427553"/>
                  <a:gd name="connsiteY2093" fmla="*/ 49738 h 356202"/>
                  <a:gd name="connsiteX2094" fmla="*/ 255350 w 427553"/>
                  <a:gd name="connsiteY2094" fmla="*/ 48637 h 356202"/>
                  <a:gd name="connsiteX2095" fmla="*/ 256006 w 427553"/>
                  <a:gd name="connsiteY2095" fmla="*/ 48552 h 356202"/>
                  <a:gd name="connsiteX2096" fmla="*/ 83820 w 427553"/>
                  <a:gd name="connsiteY2096" fmla="*/ 0 h 356202"/>
                  <a:gd name="connsiteX2097" fmla="*/ 84325 w 427553"/>
                  <a:gd name="connsiteY2097" fmla="*/ 649 h 356202"/>
                  <a:gd name="connsiteX2098" fmla="*/ 84306 w 427553"/>
                  <a:gd name="connsiteY2098" fmla="*/ 1402 h 356202"/>
                  <a:gd name="connsiteX2099" fmla="*/ 83668 w 427553"/>
                  <a:gd name="connsiteY2099" fmla="*/ 1966 h 356202"/>
                  <a:gd name="connsiteX2100" fmla="*/ 83140 w 427553"/>
                  <a:gd name="connsiteY2100" fmla="*/ 1684 h 356202"/>
                  <a:gd name="connsiteX2101" fmla="*/ 83115 w 427553"/>
                  <a:gd name="connsiteY2101" fmla="*/ 930 h 356202"/>
                  <a:gd name="connsiteX2102" fmla="*/ 83431 w 427553"/>
                  <a:gd name="connsiteY2102" fmla="*/ 301 h 356202"/>
                  <a:gd name="connsiteX2103" fmla="*/ 83820 w 427553"/>
                  <a:gd name="connsiteY2103" fmla="*/ 0 h 356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</a:cxnLst>
                <a:rect l="l" t="t" r="r" b="b"/>
                <a:pathLst>
                  <a:path w="427553" h="356202">
                    <a:moveTo>
                      <a:pt x="240843" y="168909"/>
                    </a:moveTo>
                    <a:lnTo>
                      <a:pt x="241129" y="171064"/>
                    </a:lnTo>
                    <a:lnTo>
                      <a:pt x="239700" y="171372"/>
                    </a:lnTo>
                    <a:lnTo>
                      <a:pt x="238151" y="169977"/>
                    </a:lnTo>
                    <a:lnTo>
                      <a:pt x="236279" y="169989"/>
                    </a:lnTo>
                    <a:lnTo>
                      <a:pt x="235282" y="169223"/>
                    </a:lnTo>
                    <a:lnTo>
                      <a:pt x="235993" y="167532"/>
                    </a:lnTo>
                    <a:lnTo>
                      <a:pt x="237993" y="167690"/>
                    </a:lnTo>
                    <a:lnTo>
                      <a:pt x="239706" y="167998"/>
                    </a:lnTo>
                    <a:lnTo>
                      <a:pt x="240843" y="168909"/>
                    </a:lnTo>
                    <a:close/>
                    <a:moveTo>
                      <a:pt x="190874" y="166693"/>
                    </a:moveTo>
                    <a:lnTo>
                      <a:pt x="191403" y="166989"/>
                    </a:lnTo>
                    <a:lnTo>
                      <a:pt x="191458" y="168018"/>
                    </a:lnTo>
                    <a:lnTo>
                      <a:pt x="191616" y="168234"/>
                    </a:lnTo>
                    <a:lnTo>
                      <a:pt x="191512" y="168450"/>
                    </a:lnTo>
                    <a:lnTo>
                      <a:pt x="191038" y="168417"/>
                    </a:lnTo>
                    <a:lnTo>
                      <a:pt x="190589" y="168136"/>
                    </a:lnTo>
                    <a:lnTo>
                      <a:pt x="190564" y="166982"/>
                    </a:lnTo>
                    <a:lnTo>
                      <a:pt x="190874" y="166693"/>
                    </a:lnTo>
                    <a:close/>
                    <a:moveTo>
                      <a:pt x="243104" y="169354"/>
                    </a:moveTo>
                    <a:lnTo>
                      <a:pt x="242229" y="169354"/>
                    </a:lnTo>
                    <a:lnTo>
                      <a:pt x="240764" y="166439"/>
                    </a:lnTo>
                    <a:lnTo>
                      <a:pt x="242229" y="166989"/>
                    </a:lnTo>
                    <a:lnTo>
                      <a:pt x="243395" y="167932"/>
                    </a:lnTo>
                    <a:lnTo>
                      <a:pt x="243104" y="169354"/>
                    </a:lnTo>
                    <a:close/>
                    <a:moveTo>
                      <a:pt x="44061" y="166045"/>
                    </a:moveTo>
                    <a:lnTo>
                      <a:pt x="44165" y="166275"/>
                    </a:lnTo>
                    <a:lnTo>
                      <a:pt x="44456" y="166281"/>
                    </a:lnTo>
                    <a:lnTo>
                      <a:pt x="44639" y="166622"/>
                    </a:lnTo>
                    <a:lnTo>
                      <a:pt x="44748" y="167644"/>
                    </a:lnTo>
                    <a:lnTo>
                      <a:pt x="44663" y="168791"/>
                    </a:lnTo>
                    <a:lnTo>
                      <a:pt x="44821" y="168725"/>
                    </a:lnTo>
                    <a:lnTo>
                      <a:pt x="44882" y="168909"/>
                    </a:lnTo>
                    <a:lnTo>
                      <a:pt x="44663" y="169380"/>
                    </a:lnTo>
                    <a:lnTo>
                      <a:pt x="44639" y="169970"/>
                    </a:lnTo>
                    <a:lnTo>
                      <a:pt x="44639" y="170252"/>
                    </a:lnTo>
                    <a:lnTo>
                      <a:pt x="44906" y="170494"/>
                    </a:lnTo>
                    <a:lnTo>
                      <a:pt x="44797" y="170901"/>
                    </a:lnTo>
                    <a:lnTo>
                      <a:pt x="44031" y="170776"/>
                    </a:lnTo>
                    <a:lnTo>
                      <a:pt x="43976" y="170488"/>
                    </a:lnTo>
                    <a:lnTo>
                      <a:pt x="43739" y="170311"/>
                    </a:lnTo>
                    <a:lnTo>
                      <a:pt x="43508" y="170331"/>
                    </a:lnTo>
                    <a:lnTo>
                      <a:pt x="43502" y="170488"/>
                    </a:lnTo>
                    <a:lnTo>
                      <a:pt x="43344" y="170521"/>
                    </a:lnTo>
                    <a:lnTo>
                      <a:pt x="43162" y="170239"/>
                    </a:lnTo>
                    <a:lnTo>
                      <a:pt x="43320" y="169806"/>
                    </a:lnTo>
                    <a:lnTo>
                      <a:pt x="43770" y="166576"/>
                    </a:lnTo>
                    <a:lnTo>
                      <a:pt x="43982" y="166517"/>
                    </a:lnTo>
                    <a:lnTo>
                      <a:pt x="43903" y="166052"/>
                    </a:lnTo>
                    <a:lnTo>
                      <a:pt x="44061" y="166045"/>
                    </a:lnTo>
                    <a:close/>
                    <a:moveTo>
                      <a:pt x="179108" y="164172"/>
                    </a:moveTo>
                    <a:lnTo>
                      <a:pt x="179613" y="164230"/>
                    </a:lnTo>
                    <a:lnTo>
                      <a:pt x="180275" y="165069"/>
                    </a:lnTo>
                    <a:lnTo>
                      <a:pt x="180573" y="166190"/>
                    </a:lnTo>
                    <a:lnTo>
                      <a:pt x="180628" y="167368"/>
                    </a:lnTo>
                    <a:lnTo>
                      <a:pt x="179959" y="167461"/>
                    </a:lnTo>
                    <a:lnTo>
                      <a:pt x="179048" y="167368"/>
                    </a:lnTo>
                    <a:lnTo>
                      <a:pt x="177899" y="167676"/>
                    </a:lnTo>
                    <a:lnTo>
                      <a:pt x="176604" y="166530"/>
                    </a:lnTo>
                    <a:lnTo>
                      <a:pt x="176051" y="165566"/>
                    </a:lnTo>
                    <a:lnTo>
                      <a:pt x="176130" y="165194"/>
                    </a:lnTo>
                    <a:lnTo>
                      <a:pt x="176884" y="164571"/>
                    </a:lnTo>
                    <a:lnTo>
                      <a:pt x="179108" y="164172"/>
                    </a:lnTo>
                    <a:close/>
                    <a:moveTo>
                      <a:pt x="245954" y="167231"/>
                    </a:moveTo>
                    <a:lnTo>
                      <a:pt x="245735" y="168331"/>
                    </a:lnTo>
                    <a:lnTo>
                      <a:pt x="244131" y="168096"/>
                    </a:lnTo>
                    <a:lnTo>
                      <a:pt x="241979" y="165436"/>
                    </a:lnTo>
                    <a:lnTo>
                      <a:pt x="240697" y="165102"/>
                    </a:lnTo>
                    <a:lnTo>
                      <a:pt x="240624" y="163765"/>
                    </a:lnTo>
                    <a:lnTo>
                      <a:pt x="242745" y="163765"/>
                    </a:lnTo>
                    <a:lnTo>
                      <a:pt x="243547" y="164866"/>
                    </a:lnTo>
                    <a:lnTo>
                      <a:pt x="244423" y="165730"/>
                    </a:lnTo>
                    <a:lnTo>
                      <a:pt x="245152" y="166045"/>
                    </a:lnTo>
                    <a:lnTo>
                      <a:pt x="245954" y="167231"/>
                    </a:lnTo>
                    <a:close/>
                    <a:moveTo>
                      <a:pt x="45970" y="160607"/>
                    </a:moveTo>
                    <a:lnTo>
                      <a:pt x="46735" y="160960"/>
                    </a:lnTo>
                    <a:lnTo>
                      <a:pt x="46972" y="161767"/>
                    </a:lnTo>
                    <a:lnTo>
                      <a:pt x="47155" y="161767"/>
                    </a:lnTo>
                    <a:lnTo>
                      <a:pt x="47155" y="162049"/>
                    </a:lnTo>
                    <a:lnTo>
                      <a:pt x="46808" y="162265"/>
                    </a:lnTo>
                    <a:lnTo>
                      <a:pt x="46966" y="162730"/>
                    </a:lnTo>
                    <a:lnTo>
                      <a:pt x="46784" y="163103"/>
                    </a:lnTo>
                    <a:lnTo>
                      <a:pt x="47003" y="163162"/>
                    </a:lnTo>
                    <a:lnTo>
                      <a:pt x="47027" y="163628"/>
                    </a:lnTo>
                    <a:lnTo>
                      <a:pt x="46972" y="163968"/>
                    </a:lnTo>
                    <a:lnTo>
                      <a:pt x="46814" y="164001"/>
                    </a:lnTo>
                    <a:lnTo>
                      <a:pt x="46632" y="164316"/>
                    </a:lnTo>
                    <a:lnTo>
                      <a:pt x="46474" y="164846"/>
                    </a:lnTo>
                    <a:lnTo>
                      <a:pt x="45976" y="165161"/>
                    </a:lnTo>
                    <a:lnTo>
                      <a:pt x="45812" y="165685"/>
                    </a:lnTo>
                    <a:lnTo>
                      <a:pt x="45417" y="166058"/>
                    </a:lnTo>
                    <a:lnTo>
                      <a:pt x="45149" y="165403"/>
                    </a:lnTo>
                    <a:lnTo>
                      <a:pt x="45386" y="165338"/>
                    </a:lnTo>
                    <a:lnTo>
                      <a:pt x="45411" y="165646"/>
                    </a:lnTo>
                    <a:lnTo>
                      <a:pt x="45569" y="165646"/>
                    </a:lnTo>
                    <a:lnTo>
                      <a:pt x="45672" y="165436"/>
                    </a:lnTo>
                    <a:lnTo>
                      <a:pt x="45538" y="165115"/>
                    </a:lnTo>
                    <a:lnTo>
                      <a:pt x="44663" y="165305"/>
                    </a:lnTo>
                    <a:lnTo>
                      <a:pt x="44268" y="165239"/>
                    </a:lnTo>
                    <a:lnTo>
                      <a:pt x="44189" y="165055"/>
                    </a:lnTo>
                    <a:lnTo>
                      <a:pt x="44402" y="164866"/>
                    </a:lnTo>
                    <a:lnTo>
                      <a:pt x="44669" y="163995"/>
                    </a:lnTo>
                    <a:lnTo>
                      <a:pt x="44772" y="162723"/>
                    </a:lnTo>
                    <a:lnTo>
                      <a:pt x="44639" y="162258"/>
                    </a:lnTo>
                    <a:lnTo>
                      <a:pt x="44772" y="161603"/>
                    </a:lnTo>
                    <a:lnTo>
                      <a:pt x="45277" y="161046"/>
                    </a:lnTo>
                    <a:lnTo>
                      <a:pt x="45593" y="160987"/>
                    </a:lnTo>
                    <a:lnTo>
                      <a:pt x="45970" y="160607"/>
                    </a:lnTo>
                    <a:close/>
                    <a:moveTo>
                      <a:pt x="221097" y="163968"/>
                    </a:moveTo>
                    <a:lnTo>
                      <a:pt x="222076" y="165410"/>
                    </a:lnTo>
                    <a:lnTo>
                      <a:pt x="222957" y="165233"/>
                    </a:lnTo>
                    <a:lnTo>
                      <a:pt x="224063" y="165678"/>
                    </a:lnTo>
                    <a:lnTo>
                      <a:pt x="227515" y="166052"/>
                    </a:lnTo>
                    <a:lnTo>
                      <a:pt x="229101" y="166570"/>
                    </a:lnTo>
                    <a:lnTo>
                      <a:pt x="231380" y="169544"/>
                    </a:lnTo>
                    <a:lnTo>
                      <a:pt x="231313" y="170737"/>
                    </a:lnTo>
                    <a:lnTo>
                      <a:pt x="230001" y="173639"/>
                    </a:lnTo>
                    <a:lnTo>
                      <a:pt x="227861" y="174236"/>
                    </a:lnTo>
                    <a:lnTo>
                      <a:pt x="226549" y="174753"/>
                    </a:lnTo>
                    <a:lnTo>
                      <a:pt x="224823" y="174236"/>
                    </a:lnTo>
                    <a:lnTo>
                      <a:pt x="222823" y="173934"/>
                    </a:lnTo>
                    <a:lnTo>
                      <a:pt x="222477" y="173042"/>
                    </a:lnTo>
                    <a:lnTo>
                      <a:pt x="219924" y="172892"/>
                    </a:lnTo>
                    <a:lnTo>
                      <a:pt x="219718" y="171254"/>
                    </a:lnTo>
                    <a:lnTo>
                      <a:pt x="219304" y="170507"/>
                    </a:lnTo>
                    <a:lnTo>
                      <a:pt x="218065" y="169839"/>
                    </a:lnTo>
                    <a:lnTo>
                      <a:pt x="217305" y="170952"/>
                    </a:lnTo>
                    <a:lnTo>
                      <a:pt x="216959" y="172814"/>
                    </a:lnTo>
                    <a:lnTo>
                      <a:pt x="217098" y="174675"/>
                    </a:lnTo>
                    <a:lnTo>
                      <a:pt x="214686" y="175192"/>
                    </a:lnTo>
                    <a:lnTo>
                      <a:pt x="210960" y="175042"/>
                    </a:lnTo>
                    <a:lnTo>
                      <a:pt x="208821" y="174739"/>
                    </a:lnTo>
                    <a:lnTo>
                      <a:pt x="207715" y="173849"/>
                    </a:lnTo>
                    <a:lnTo>
                      <a:pt x="206195" y="172958"/>
                    </a:lnTo>
                    <a:lnTo>
                      <a:pt x="204263" y="171320"/>
                    </a:lnTo>
                    <a:lnTo>
                      <a:pt x="203023" y="171320"/>
                    </a:lnTo>
                    <a:lnTo>
                      <a:pt x="202124" y="172211"/>
                    </a:lnTo>
                    <a:lnTo>
                      <a:pt x="200677" y="172362"/>
                    </a:lnTo>
                    <a:lnTo>
                      <a:pt x="199437" y="172211"/>
                    </a:lnTo>
                    <a:lnTo>
                      <a:pt x="198817" y="171463"/>
                    </a:lnTo>
                    <a:lnTo>
                      <a:pt x="198264" y="170199"/>
                    </a:lnTo>
                    <a:lnTo>
                      <a:pt x="199711" y="168489"/>
                    </a:lnTo>
                    <a:lnTo>
                      <a:pt x="202263" y="167225"/>
                    </a:lnTo>
                    <a:lnTo>
                      <a:pt x="204305" y="167153"/>
                    </a:lnTo>
                    <a:lnTo>
                      <a:pt x="205782" y="166406"/>
                    </a:lnTo>
                    <a:lnTo>
                      <a:pt x="206451" y="164925"/>
                    </a:lnTo>
                    <a:lnTo>
                      <a:pt x="209234" y="163130"/>
                    </a:lnTo>
                    <a:lnTo>
                      <a:pt x="210279" y="164217"/>
                    </a:lnTo>
                    <a:lnTo>
                      <a:pt x="214412" y="162160"/>
                    </a:lnTo>
                    <a:lnTo>
                      <a:pt x="215931" y="162160"/>
                    </a:lnTo>
                    <a:lnTo>
                      <a:pt x="216983" y="160830"/>
                    </a:lnTo>
                    <a:lnTo>
                      <a:pt x="218344" y="160148"/>
                    </a:lnTo>
                    <a:lnTo>
                      <a:pt x="218618" y="158884"/>
                    </a:lnTo>
                    <a:lnTo>
                      <a:pt x="220277" y="158811"/>
                    </a:lnTo>
                    <a:lnTo>
                      <a:pt x="221450" y="159559"/>
                    </a:lnTo>
                    <a:lnTo>
                      <a:pt x="220757" y="160227"/>
                    </a:lnTo>
                    <a:lnTo>
                      <a:pt x="219930" y="160522"/>
                    </a:lnTo>
                    <a:lnTo>
                      <a:pt x="219791" y="162081"/>
                    </a:lnTo>
                    <a:lnTo>
                      <a:pt x="221097" y="163968"/>
                    </a:lnTo>
                    <a:close/>
                    <a:moveTo>
                      <a:pt x="158360" y="154369"/>
                    </a:moveTo>
                    <a:lnTo>
                      <a:pt x="159235" y="155123"/>
                    </a:lnTo>
                    <a:lnTo>
                      <a:pt x="159259" y="155588"/>
                    </a:lnTo>
                    <a:lnTo>
                      <a:pt x="159417" y="155837"/>
                    </a:lnTo>
                    <a:lnTo>
                      <a:pt x="160317" y="156210"/>
                    </a:lnTo>
                    <a:lnTo>
                      <a:pt x="160445" y="157212"/>
                    </a:lnTo>
                    <a:lnTo>
                      <a:pt x="160341" y="157475"/>
                    </a:lnTo>
                    <a:lnTo>
                      <a:pt x="158810" y="157632"/>
                    </a:lnTo>
                    <a:lnTo>
                      <a:pt x="158439" y="157141"/>
                    </a:lnTo>
                    <a:lnTo>
                      <a:pt x="158360" y="156800"/>
                    </a:lnTo>
                    <a:lnTo>
                      <a:pt x="157698" y="156119"/>
                    </a:lnTo>
                    <a:lnTo>
                      <a:pt x="157594" y="155031"/>
                    </a:lnTo>
                    <a:lnTo>
                      <a:pt x="158360" y="154369"/>
                    </a:lnTo>
                    <a:close/>
                    <a:moveTo>
                      <a:pt x="171396" y="153806"/>
                    </a:moveTo>
                    <a:lnTo>
                      <a:pt x="172612" y="154396"/>
                    </a:lnTo>
                    <a:lnTo>
                      <a:pt x="173511" y="155490"/>
                    </a:lnTo>
                    <a:lnTo>
                      <a:pt x="173061" y="155706"/>
                    </a:lnTo>
                    <a:lnTo>
                      <a:pt x="172399" y="155679"/>
                    </a:lnTo>
                    <a:lnTo>
                      <a:pt x="172156" y="155490"/>
                    </a:lnTo>
                    <a:lnTo>
                      <a:pt x="171791" y="155555"/>
                    </a:lnTo>
                    <a:lnTo>
                      <a:pt x="171183" y="156958"/>
                    </a:lnTo>
                    <a:lnTo>
                      <a:pt x="171104" y="157888"/>
                    </a:lnTo>
                    <a:lnTo>
                      <a:pt x="171372" y="158510"/>
                    </a:lnTo>
                    <a:lnTo>
                      <a:pt x="171317" y="159257"/>
                    </a:lnTo>
                    <a:lnTo>
                      <a:pt x="171609" y="160285"/>
                    </a:lnTo>
                    <a:lnTo>
                      <a:pt x="170685" y="159913"/>
                    </a:lnTo>
                    <a:lnTo>
                      <a:pt x="170023" y="158294"/>
                    </a:lnTo>
                    <a:lnTo>
                      <a:pt x="169518" y="158170"/>
                    </a:lnTo>
                    <a:lnTo>
                      <a:pt x="169123" y="157796"/>
                    </a:lnTo>
                    <a:lnTo>
                      <a:pt x="167853" y="157672"/>
                    </a:lnTo>
                    <a:lnTo>
                      <a:pt x="167190" y="156958"/>
                    </a:lnTo>
                    <a:lnTo>
                      <a:pt x="166820" y="156807"/>
                    </a:lnTo>
                    <a:lnTo>
                      <a:pt x="166157" y="156899"/>
                    </a:lnTo>
                    <a:lnTo>
                      <a:pt x="165787" y="157207"/>
                    </a:lnTo>
                    <a:lnTo>
                      <a:pt x="165629" y="157456"/>
                    </a:lnTo>
                    <a:lnTo>
                      <a:pt x="165264" y="159290"/>
                    </a:lnTo>
                    <a:lnTo>
                      <a:pt x="165021" y="159415"/>
                    </a:lnTo>
                    <a:lnTo>
                      <a:pt x="163301" y="159257"/>
                    </a:lnTo>
                    <a:lnTo>
                      <a:pt x="163040" y="158635"/>
                    </a:lnTo>
                    <a:lnTo>
                      <a:pt x="162614" y="158104"/>
                    </a:lnTo>
                    <a:lnTo>
                      <a:pt x="162110" y="158012"/>
                    </a:lnTo>
                    <a:lnTo>
                      <a:pt x="161666" y="157475"/>
                    </a:lnTo>
                    <a:lnTo>
                      <a:pt x="161107" y="157481"/>
                    </a:lnTo>
                    <a:lnTo>
                      <a:pt x="161083" y="157017"/>
                    </a:lnTo>
                    <a:lnTo>
                      <a:pt x="161344" y="156354"/>
                    </a:lnTo>
                    <a:lnTo>
                      <a:pt x="161611" y="156551"/>
                    </a:lnTo>
                    <a:lnTo>
                      <a:pt x="162195" y="156584"/>
                    </a:lnTo>
                    <a:lnTo>
                      <a:pt x="163021" y="156204"/>
                    </a:lnTo>
                    <a:lnTo>
                      <a:pt x="163732" y="156184"/>
                    </a:lnTo>
                    <a:lnTo>
                      <a:pt x="163976" y="155870"/>
                    </a:lnTo>
                    <a:lnTo>
                      <a:pt x="164364" y="155870"/>
                    </a:lnTo>
                    <a:lnTo>
                      <a:pt x="164656" y="156119"/>
                    </a:lnTo>
                    <a:lnTo>
                      <a:pt x="164838" y="155902"/>
                    </a:lnTo>
                    <a:lnTo>
                      <a:pt x="164601" y="155686"/>
                    </a:lnTo>
                    <a:lnTo>
                      <a:pt x="164869" y="155496"/>
                    </a:lnTo>
                    <a:lnTo>
                      <a:pt x="167750" y="154880"/>
                    </a:lnTo>
                    <a:lnTo>
                      <a:pt x="169153" y="154324"/>
                    </a:lnTo>
                    <a:lnTo>
                      <a:pt x="170715" y="154264"/>
                    </a:lnTo>
                    <a:lnTo>
                      <a:pt x="171031" y="153891"/>
                    </a:lnTo>
                    <a:lnTo>
                      <a:pt x="171396" y="153806"/>
                    </a:lnTo>
                    <a:close/>
                    <a:moveTo>
                      <a:pt x="198319" y="155988"/>
                    </a:moveTo>
                    <a:lnTo>
                      <a:pt x="197037" y="156754"/>
                    </a:lnTo>
                    <a:lnTo>
                      <a:pt x="195754" y="156604"/>
                    </a:lnTo>
                    <a:lnTo>
                      <a:pt x="195183" y="155371"/>
                    </a:lnTo>
                    <a:lnTo>
                      <a:pt x="195754" y="154297"/>
                    </a:lnTo>
                    <a:lnTo>
                      <a:pt x="197183" y="153681"/>
                    </a:lnTo>
                    <a:lnTo>
                      <a:pt x="198319" y="155988"/>
                    </a:lnTo>
                    <a:close/>
                    <a:moveTo>
                      <a:pt x="148405" y="151074"/>
                    </a:moveTo>
                    <a:lnTo>
                      <a:pt x="148557" y="151074"/>
                    </a:lnTo>
                    <a:lnTo>
                      <a:pt x="148715" y="151323"/>
                    </a:lnTo>
                    <a:lnTo>
                      <a:pt x="149347" y="152876"/>
                    </a:lnTo>
                    <a:lnTo>
                      <a:pt x="149323" y="153308"/>
                    </a:lnTo>
                    <a:lnTo>
                      <a:pt x="149481" y="153616"/>
                    </a:lnTo>
                    <a:lnTo>
                      <a:pt x="149584" y="153649"/>
                    </a:lnTo>
                    <a:lnTo>
                      <a:pt x="149821" y="153242"/>
                    </a:lnTo>
                    <a:lnTo>
                      <a:pt x="149997" y="153301"/>
                    </a:lnTo>
                    <a:lnTo>
                      <a:pt x="149979" y="153708"/>
                    </a:lnTo>
                    <a:lnTo>
                      <a:pt x="149633" y="153832"/>
                    </a:lnTo>
                    <a:lnTo>
                      <a:pt x="149924" y="154546"/>
                    </a:lnTo>
                    <a:lnTo>
                      <a:pt x="149687" y="154422"/>
                    </a:lnTo>
                    <a:lnTo>
                      <a:pt x="149523" y="153989"/>
                    </a:lnTo>
                    <a:lnTo>
                      <a:pt x="147992" y="153708"/>
                    </a:lnTo>
                    <a:lnTo>
                      <a:pt x="147226" y="153210"/>
                    </a:lnTo>
                    <a:lnTo>
                      <a:pt x="147013" y="152869"/>
                    </a:lnTo>
                    <a:lnTo>
                      <a:pt x="147147" y="151781"/>
                    </a:lnTo>
                    <a:lnTo>
                      <a:pt x="148405" y="151074"/>
                    </a:lnTo>
                    <a:close/>
                    <a:moveTo>
                      <a:pt x="262102" y="159821"/>
                    </a:moveTo>
                    <a:lnTo>
                      <a:pt x="261081" y="160686"/>
                    </a:lnTo>
                    <a:lnTo>
                      <a:pt x="257720" y="159899"/>
                    </a:lnTo>
                    <a:lnTo>
                      <a:pt x="256328" y="161479"/>
                    </a:lnTo>
                    <a:lnTo>
                      <a:pt x="255526" y="160928"/>
                    </a:lnTo>
                    <a:lnTo>
                      <a:pt x="254213" y="159270"/>
                    </a:lnTo>
                    <a:lnTo>
                      <a:pt x="253922" y="157934"/>
                    </a:lnTo>
                    <a:lnTo>
                      <a:pt x="253119" y="156518"/>
                    </a:lnTo>
                    <a:lnTo>
                      <a:pt x="250634" y="156125"/>
                    </a:lnTo>
                    <a:lnTo>
                      <a:pt x="250196" y="155024"/>
                    </a:lnTo>
                    <a:lnTo>
                      <a:pt x="250488" y="152895"/>
                    </a:lnTo>
                    <a:lnTo>
                      <a:pt x="253484" y="151794"/>
                    </a:lnTo>
                    <a:lnTo>
                      <a:pt x="254724" y="149822"/>
                    </a:lnTo>
                    <a:lnTo>
                      <a:pt x="257136" y="151794"/>
                    </a:lnTo>
                    <a:lnTo>
                      <a:pt x="257209" y="153052"/>
                    </a:lnTo>
                    <a:lnTo>
                      <a:pt x="257793" y="154468"/>
                    </a:lnTo>
                    <a:lnTo>
                      <a:pt x="258814" y="156374"/>
                    </a:lnTo>
                    <a:lnTo>
                      <a:pt x="261300" y="157934"/>
                    </a:lnTo>
                    <a:lnTo>
                      <a:pt x="262102" y="159821"/>
                    </a:lnTo>
                    <a:close/>
                    <a:moveTo>
                      <a:pt x="101931" y="148518"/>
                    </a:moveTo>
                    <a:lnTo>
                      <a:pt x="102034" y="148931"/>
                    </a:lnTo>
                    <a:lnTo>
                      <a:pt x="103250" y="148741"/>
                    </a:lnTo>
                    <a:lnTo>
                      <a:pt x="103566" y="149022"/>
                    </a:lnTo>
                    <a:lnTo>
                      <a:pt x="104593" y="149233"/>
                    </a:lnTo>
                    <a:lnTo>
                      <a:pt x="105334" y="149796"/>
                    </a:lnTo>
                    <a:lnTo>
                      <a:pt x="105887" y="150641"/>
                    </a:lnTo>
                    <a:lnTo>
                      <a:pt x="106124" y="151637"/>
                    </a:lnTo>
                    <a:lnTo>
                      <a:pt x="106386" y="151696"/>
                    </a:lnTo>
                    <a:lnTo>
                      <a:pt x="106440" y="154186"/>
                    </a:lnTo>
                    <a:lnTo>
                      <a:pt x="106416" y="154494"/>
                    </a:lnTo>
                    <a:lnTo>
                      <a:pt x="106258" y="154586"/>
                    </a:lnTo>
                    <a:lnTo>
                      <a:pt x="106355" y="152188"/>
                    </a:lnTo>
                    <a:lnTo>
                      <a:pt x="106228" y="151781"/>
                    </a:lnTo>
                    <a:lnTo>
                      <a:pt x="106149" y="152745"/>
                    </a:lnTo>
                    <a:lnTo>
                      <a:pt x="105857" y="153151"/>
                    </a:lnTo>
                    <a:lnTo>
                      <a:pt x="106015" y="154055"/>
                    </a:lnTo>
                    <a:lnTo>
                      <a:pt x="105669" y="155614"/>
                    </a:lnTo>
                    <a:lnTo>
                      <a:pt x="105808" y="155831"/>
                    </a:lnTo>
                    <a:lnTo>
                      <a:pt x="105383" y="156046"/>
                    </a:lnTo>
                    <a:lnTo>
                      <a:pt x="105091" y="156918"/>
                    </a:lnTo>
                    <a:lnTo>
                      <a:pt x="104824" y="156918"/>
                    </a:lnTo>
                    <a:lnTo>
                      <a:pt x="104879" y="156701"/>
                    </a:lnTo>
                    <a:lnTo>
                      <a:pt x="104538" y="156859"/>
                    </a:lnTo>
                    <a:lnTo>
                      <a:pt x="103876" y="158877"/>
                    </a:lnTo>
                    <a:lnTo>
                      <a:pt x="103450" y="158877"/>
                    </a:lnTo>
                    <a:lnTo>
                      <a:pt x="102922" y="158503"/>
                    </a:lnTo>
                    <a:lnTo>
                      <a:pt x="103371" y="158694"/>
                    </a:lnTo>
                    <a:lnTo>
                      <a:pt x="103614" y="158602"/>
                    </a:lnTo>
                    <a:lnTo>
                      <a:pt x="103870" y="157914"/>
                    </a:lnTo>
                    <a:lnTo>
                      <a:pt x="103712" y="157698"/>
                    </a:lnTo>
                    <a:lnTo>
                      <a:pt x="103420" y="157731"/>
                    </a:lnTo>
                    <a:lnTo>
                      <a:pt x="102545" y="158510"/>
                    </a:lnTo>
                    <a:lnTo>
                      <a:pt x="102490" y="158727"/>
                    </a:lnTo>
                    <a:lnTo>
                      <a:pt x="102830" y="158871"/>
                    </a:lnTo>
                    <a:lnTo>
                      <a:pt x="102435" y="158877"/>
                    </a:lnTo>
                    <a:lnTo>
                      <a:pt x="102514" y="159158"/>
                    </a:lnTo>
                    <a:lnTo>
                      <a:pt x="102223" y="159466"/>
                    </a:lnTo>
                    <a:lnTo>
                      <a:pt x="102065" y="159402"/>
                    </a:lnTo>
                    <a:lnTo>
                      <a:pt x="101560" y="160057"/>
                    </a:lnTo>
                    <a:lnTo>
                      <a:pt x="101481" y="160430"/>
                    </a:lnTo>
                    <a:lnTo>
                      <a:pt x="101536" y="160679"/>
                    </a:lnTo>
                    <a:lnTo>
                      <a:pt x="101718" y="160712"/>
                    </a:lnTo>
                    <a:lnTo>
                      <a:pt x="101852" y="159965"/>
                    </a:lnTo>
                    <a:lnTo>
                      <a:pt x="102326" y="159782"/>
                    </a:lnTo>
                    <a:lnTo>
                      <a:pt x="102520" y="160463"/>
                    </a:lnTo>
                    <a:lnTo>
                      <a:pt x="102460" y="160804"/>
                    </a:lnTo>
                    <a:lnTo>
                      <a:pt x="101032" y="161485"/>
                    </a:lnTo>
                    <a:lnTo>
                      <a:pt x="100448" y="161112"/>
                    </a:lnTo>
                    <a:lnTo>
                      <a:pt x="100345" y="160522"/>
                    </a:lnTo>
                    <a:lnTo>
                      <a:pt x="100794" y="159244"/>
                    </a:lnTo>
                    <a:lnTo>
                      <a:pt x="101269" y="159833"/>
                    </a:lnTo>
                    <a:lnTo>
                      <a:pt x="101402" y="159801"/>
                    </a:lnTo>
                    <a:lnTo>
                      <a:pt x="100849" y="158556"/>
                    </a:lnTo>
                    <a:lnTo>
                      <a:pt x="99154" y="156971"/>
                    </a:lnTo>
                    <a:lnTo>
                      <a:pt x="98680" y="156007"/>
                    </a:lnTo>
                    <a:lnTo>
                      <a:pt x="98175" y="154264"/>
                    </a:lnTo>
                    <a:lnTo>
                      <a:pt x="98175" y="153020"/>
                    </a:lnTo>
                    <a:lnTo>
                      <a:pt x="98333" y="152220"/>
                    </a:lnTo>
                    <a:lnTo>
                      <a:pt x="98230" y="152148"/>
                    </a:lnTo>
                    <a:lnTo>
                      <a:pt x="98917" y="150438"/>
                    </a:lnTo>
                    <a:lnTo>
                      <a:pt x="99682" y="149350"/>
                    </a:lnTo>
                    <a:lnTo>
                      <a:pt x="100290" y="149043"/>
                    </a:lnTo>
                    <a:lnTo>
                      <a:pt x="100527" y="149075"/>
                    </a:lnTo>
                    <a:lnTo>
                      <a:pt x="100685" y="149324"/>
                    </a:lnTo>
                    <a:lnTo>
                      <a:pt x="101135" y="149233"/>
                    </a:lnTo>
                    <a:lnTo>
                      <a:pt x="101694" y="148853"/>
                    </a:lnTo>
                    <a:lnTo>
                      <a:pt x="101530" y="148511"/>
                    </a:lnTo>
                    <a:lnTo>
                      <a:pt x="101931" y="148511"/>
                    </a:lnTo>
                    <a:lnTo>
                      <a:pt x="101931" y="148518"/>
                    </a:lnTo>
                    <a:close/>
                    <a:moveTo>
                      <a:pt x="265171" y="152102"/>
                    </a:moveTo>
                    <a:lnTo>
                      <a:pt x="264806" y="153281"/>
                    </a:lnTo>
                    <a:lnTo>
                      <a:pt x="263785" y="153596"/>
                    </a:lnTo>
                    <a:lnTo>
                      <a:pt x="262545" y="153360"/>
                    </a:lnTo>
                    <a:lnTo>
                      <a:pt x="262242" y="151650"/>
                    </a:lnTo>
                    <a:lnTo>
                      <a:pt x="263129" y="152496"/>
                    </a:lnTo>
                    <a:lnTo>
                      <a:pt x="263931" y="152417"/>
                    </a:lnTo>
                    <a:lnTo>
                      <a:pt x="264587" y="151159"/>
                    </a:lnTo>
                    <a:lnTo>
                      <a:pt x="263038" y="148728"/>
                    </a:lnTo>
                    <a:lnTo>
                      <a:pt x="261227" y="147220"/>
                    </a:lnTo>
                    <a:lnTo>
                      <a:pt x="261227" y="145878"/>
                    </a:lnTo>
                    <a:lnTo>
                      <a:pt x="262393" y="145878"/>
                    </a:lnTo>
                    <a:lnTo>
                      <a:pt x="263712" y="146979"/>
                    </a:lnTo>
                    <a:lnTo>
                      <a:pt x="265833" y="149423"/>
                    </a:lnTo>
                    <a:lnTo>
                      <a:pt x="265979" y="150523"/>
                    </a:lnTo>
                    <a:lnTo>
                      <a:pt x="265171" y="152102"/>
                    </a:lnTo>
                    <a:close/>
                    <a:moveTo>
                      <a:pt x="258960" y="150373"/>
                    </a:moveTo>
                    <a:lnTo>
                      <a:pt x="257793" y="150373"/>
                    </a:lnTo>
                    <a:lnTo>
                      <a:pt x="256772" y="149036"/>
                    </a:lnTo>
                    <a:lnTo>
                      <a:pt x="253703" y="147856"/>
                    </a:lnTo>
                    <a:lnTo>
                      <a:pt x="251436" y="147463"/>
                    </a:lnTo>
                    <a:lnTo>
                      <a:pt x="250779" y="146913"/>
                    </a:lnTo>
                    <a:lnTo>
                      <a:pt x="254651" y="146677"/>
                    </a:lnTo>
                    <a:lnTo>
                      <a:pt x="255891" y="145498"/>
                    </a:lnTo>
                    <a:lnTo>
                      <a:pt x="256401" y="144161"/>
                    </a:lnTo>
                    <a:lnTo>
                      <a:pt x="257860" y="143689"/>
                    </a:lnTo>
                    <a:lnTo>
                      <a:pt x="258370" y="145504"/>
                    </a:lnTo>
                    <a:lnTo>
                      <a:pt x="257611" y="146342"/>
                    </a:lnTo>
                    <a:lnTo>
                      <a:pt x="257489" y="147627"/>
                    </a:lnTo>
                    <a:lnTo>
                      <a:pt x="258668" y="148649"/>
                    </a:lnTo>
                    <a:lnTo>
                      <a:pt x="258960" y="150373"/>
                    </a:lnTo>
                    <a:close/>
                    <a:moveTo>
                      <a:pt x="1532" y="141848"/>
                    </a:moveTo>
                    <a:lnTo>
                      <a:pt x="1799" y="142241"/>
                    </a:lnTo>
                    <a:lnTo>
                      <a:pt x="2990" y="142431"/>
                    </a:lnTo>
                    <a:lnTo>
                      <a:pt x="3227" y="142431"/>
                    </a:lnTo>
                    <a:lnTo>
                      <a:pt x="3282" y="142300"/>
                    </a:lnTo>
                    <a:lnTo>
                      <a:pt x="3780" y="142359"/>
                    </a:lnTo>
                    <a:lnTo>
                      <a:pt x="3890" y="142739"/>
                    </a:lnTo>
                    <a:lnTo>
                      <a:pt x="3622" y="142864"/>
                    </a:lnTo>
                    <a:lnTo>
                      <a:pt x="3646" y="143329"/>
                    </a:lnTo>
                    <a:lnTo>
                      <a:pt x="3750" y="143015"/>
                    </a:lnTo>
                    <a:lnTo>
                      <a:pt x="4096" y="143080"/>
                    </a:lnTo>
                    <a:lnTo>
                      <a:pt x="3513" y="143637"/>
                    </a:lnTo>
                    <a:lnTo>
                      <a:pt x="3488" y="144292"/>
                    </a:lnTo>
                    <a:lnTo>
                      <a:pt x="3251" y="144292"/>
                    </a:lnTo>
                    <a:lnTo>
                      <a:pt x="3361" y="142758"/>
                    </a:lnTo>
                    <a:lnTo>
                      <a:pt x="2905" y="142674"/>
                    </a:lnTo>
                    <a:lnTo>
                      <a:pt x="2243" y="142956"/>
                    </a:lnTo>
                    <a:lnTo>
                      <a:pt x="2085" y="143480"/>
                    </a:lnTo>
                    <a:lnTo>
                      <a:pt x="2425" y="144200"/>
                    </a:lnTo>
                    <a:lnTo>
                      <a:pt x="3112" y="144482"/>
                    </a:lnTo>
                    <a:lnTo>
                      <a:pt x="3087" y="144607"/>
                    </a:lnTo>
                    <a:lnTo>
                      <a:pt x="2243" y="144325"/>
                    </a:lnTo>
                    <a:lnTo>
                      <a:pt x="1793" y="143577"/>
                    </a:lnTo>
                    <a:lnTo>
                      <a:pt x="1264" y="143637"/>
                    </a:lnTo>
                    <a:lnTo>
                      <a:pt x="1398" y="144325"/>
                    </a:lnTo>
                    <a:lnTo>
                      <a:pt x="1185" y="143703"/>
                    </a:lnTo>
                    <a:lnTo>
                      <a:pt x="608" y="143919"/>
                    </a:lnTo>
                    <a:lnTo>
                      <a:pt x="553" y="144102"/>
                    </a:lnTo>
                    <a:lnTo>
                      <a:pt x="711" y="144194"/>
                    </a:lnTo>
                    <a:lnTo>
                      <a:pt x="553" y="144416"/>
                    </a:lnTo>
                    <a:lnTo>
                      <a:pt x="286" y="144318"/>
                    </a:lnTo>
                    <a:lnTo>
                      <a:pt x="261" y="144069"/>
                    </a:lnTo>
                    <a:lnTo>
                      <a:pt x="0" y="143919"/>
                    </a:lnTo>
                    <a:lnTo>
                      <a:pt x="158" y="143355"/>
                    </a:lnTo>
                    <a:lnTo>
                      <a:pt x="316" y="143047"/>
                    </a:lnTo>
                    <a:lnTo>
                      <a:pt x="790" y="142733"/>
                    </a:lnTo>
                    <a:lnTo>
                      <a:pt x="1343" y="141802"/>
                    </a:lnTo>
                    <a:lnTo>
                      <a:pt x="1532" y="141848"/>
                    </a:lnTo>
                    <a:close/>
                    <a:moveTo>
                      <a:pt x="264332" y="139345"/>
                    </a:moveTo>
                    <a:lnTo>
                      <a:pt x="264466" y="139470"/>
                    </a:lnTo>
                    <a:lnTo>
                      <a:pt x="264387" y="140282"/>
                    </a:lnTo>
                    <a:lnTo>
                      <a:pt x="264065" y="140282"/>
                    </a:lnTo>
                    <a:lnTo>
                      <a:pt x="263803" y="139470"/>
                    </a:lnTo>
                    <a:lnTo>
                      <a:pt x="264332" y="139345"/>
                    </a:lnTo>
                    <a:close/>
                    <a:moveTo>
                      <a:pt x="266046" y="139345"/>
                    </a:moveTo>
                    <a:lnTo>
                      <a:pt x="266265" y="139562"/>
                    </a:lnTo>
                    <a:lnTo>
                      <a:pt x="266259" y="139810"/>
                    </a:lnTo>
                    <a:lnTo>
                      <a:pt x="267292" y="139935"/>
                    </a:lnTo>
                    <a:lnTo>
                      <a:pt x="269589" y="142051"/>
                    </a:lnTo>
                    <a:lnTo>
                      <a:pt x="270221" y="142392"/>
                    </a:lnTo>
                    <a:lnTo>
                      <a:pt x="271437" y="142758"/>
                    </a:lnTo>
                    <a:lnTo>
                      <a:pt x="271619" y="142956"/>
                    </a:lnTo>
                    <a:lnTo>
                      <a:pt x="271935" y="142956"/>
                    </a:lnTo>
                    <a:lnTo>
                      <a:pt x="274208" y="143860"/>
                    </a:lnTo>
                    <a:lnTo>
                      <a:pt x="274050" y="144325"/>
                    </a:lnTo>
                    <a:lnTo>
                      <a:pt x="272409" y="144980"/>
                    </a:lnTo>
                    <a:lnTo>
                      <a:pt x="271826" y="144666"/>
                    </a:lnTo>
                    <a:lnTo>
                      <a:pt x="271297" y="144731"/>
                    </a:lnTo>
                    <a:lnTo>
                      <a:pt x="270404" y="144200"/>
                    </a:lnTo>
                    <a:lnTo>
                      <a:pt x="269583" y="143925"/>
                    </a:lnTo>
                    <a:lnTo>
                      <a:pt x="269237" y="143585"/>
                    </a:lnTo>
                    <a:lnTo>
                      <a:pt x="267887" y="143211"/>
                    </a:lnTo>
                    <a:lnTo>
                      <a:pt x="267675" y="142805"/>
                    </a:lnTo>
                    <a:lnTo>
                      <a:pt x="267280" y="142772"/>
                    </a:lnTo>
                    <a:lnTo>
                      <a:pt x="266933" y="143021"/>
                    </a:lnTo>
                    <a:lnTo>
                      <a:pt x="266271" y="142831"/>
                    </a:lnTo>
                    <a:lnTo>
                      <a:pt x="265979" y="141992"/>
                    </a:lnTo>
                    <a:lnTo>
                      <a:pt x="265742" y="140125"/>
                    </a:lnTo>
                    <a:lnTo>
                      <a:pt x="265718" y="139535"/>
                    </a:lnTo>
                    <a:lnTo>
                      <a:pt x="266046" y="139345"/>
                    </a:lnTo>
                    <a:close/>
                    <a:moveTo>
                      <a:pt x="264940" y="139365"/>
                    </a:moveTo>
                    <a:lnTo>
                      <a:pt x="265183" y="140367"/>
                    </a:lnTo>
                    <a:lnTo>
                      <a:pt x="265098" y="140557"/>
                    </a:lnTo>
                    <a:lnTo>
                      <a:pt x="264545" y="140590"/>
                    </a:lnTo>
                    <a:lnTo>
                      <a:pt x="264679" y="139437"/>
                    </a:lnTo>
                    <a:lnTo>
                      <a:pt x="264940" y="139365"/>
                    </a:lnTo>
                    <a:close/>
                    <a:moveTo>
                      <a:pt x="282911" y="137622"/>
                    </a:moveTo>
                    <a:lnTo>
                      <a:pt x="283409" y="138120"/>
                    </a:lnTo>
                    <a:lnTo>
                      <a:pt x="285925" y="138716"/>
                    </a:lnTo>
                    <a:lnTo>
                      <a:pt x="286193" y="139064"/>
                    </a:lnTo>
                    <a:lnTo>
                      <a:pt x="286187" y="139496"/>
                    </a:lnTo>
                    <a:lnTo>
                      <a:pt x="286424" y="139837"/>
                    </a:lnTo>
                    <a:lnTo>
                      <a:pt x="286369" y="140426"/>
                    </a:lnTo>
                    <a:lnTo>
                      <a:pt x="285944" y="140675"/>
                    </a:lnTo>
                    <a:lnTo>
                      <a:pt x="285652" y="140649"/>
                    </a:lnTo>
                    <a:lnTo>
                      <a:pt x="285682" y="140301"/>
                    </a:lnTo>
                    <a:lnTo>
                      <a:pt x="285293" y="140020"/>
                    </a:lnTo>
                    <a:lnTo>
                      <a:pt x="285153" y="140079"/>
                    </a:lnTo>
                    <a:lnTo>
                      <a:pt x="285153" y="140269"/>
                    </a:lnTo>
                    <a:lnTo>
                      <a:pt x="284041" y="140609"/>
                    </a:lnTo>
                    <a:lnTo>
                      <a:pt x="283592" y="141481"/>
                    </a:lnTo>
                    <a:lnTo>
                      <a:pt x="282194" y="141671"/>
                    </a:lnTo>
                    <a:lnTo>
                      <a:pt x="282218" y="141075"/>
                    </a:lnTo>
                    <a:lnTo>
                      <a:pt x="280656" y="140924"/>
                    </a:lnTo>
                    <a:lnTo>
                      <a:pt x="280310" y="140518"/>
                    </a:lnTo>
                    <a:lnTo>
                      <a:pt x="280176" y="139738"/>
                    </a:lnTo>
                    <a:lnTo>
                      <a:pt x="280522" y="139182"/>
                    </a:lnTo>
                    <a:lnTo>
                      <a:pt x="280759" y="138310"/>
                    </a:lnTo>
                    <a:lnTo>
                      <a:pt x="281082" y="138152"/>
                    </a:lnTo>
                    <a:lnTo>
                      <a:pt x="281130" y="138526"/>
                    </a:lnTo>
                    <a:lnTo>
                      <a:pt x="280711" y="139496"/>
                    </a:lnTo>
                    <a:lnTo>
                      <a:pt x="281343" y="139778"/>
                    </a:lnTo>
                    <a:lnTo>
                      <a:pt x="281714" y="139685"/>
                    </a:lnTo>
                    <a:lnTo>
                      <a:pt x="281768" y="139372"/>
                    </a:lnTo>
                    <a:lnTo>
                      <a:pt x="281951" y="139306"/>
                    </a:lnTo>
                    <a:lnTo>
                      <a:pt x="282133" y="139771"/>
                    </a:lnTo>
                    <a:lnTo>
                      <a:pt x="282716" y="139778"/>
                    </a:lnTo>
                    <a:lnTo>
                      <a:pt x="282771" y="139555"/>
                    </a:lnTo>
                    <a:lnTo>
                      <a:pt x="282558" y="139365"/>
                    </a:lnTo>
                    <a:lnTo>
                      <a:pt x="282297" y="138055"/>
                    </a:lnTo>
                    <a:lnTo>
                      <a:pt x="282911" y="137622"/>
                    </a:lnTo>
                    <a:close/>
                    <a:moveTo>
                      <a:pt x="263493" y="135918"/>
                    </a:moveTo>
                    <a:lnTo>
                      <a:pt x="262825" y="136449"/>
                    </a:lnTo>
                    <a:lnTo>
                      <a:pt x="262746" y="137694"/>
                    </a:lnTo>
                    <a:lnTo>
                      <a:pt x="263007" y="137976"/>
                    </a:lnTo>
                    <a:lnTo>
                      <a:pt x="263032" y="138415"/>
                    </a:lnTo>
                    <a:lnTo>
                      <a:pt x="263615" y="139162"/>
                    </a:lnTo>
                    <a:lnTo>
                      <a:pt x="263032" y="139286"/>
                    </a:lnTo>
                    <a:lnTo>
                      <a:pt x="262685" y="138539"/>
                    </a:lnTo>
                    <a:lnTo>
                      <a:pt x="262874" y="139404"/>
                    </a:lnTo>
                    <a:lnTo>
                      <a:pt x="262448" y="139535"/>
                    </a:lnTo>
                    <a:lnTo>
                      <a:pt x="262290" y="139194"/>
                    </a:lnTo>
                    <a:lnTo>
                      <a:pt x="262369" y="138231"/>
                    </a:lnTo>
                    <a:lnTo>
                      <a:pt x="262132" y="138107"/>
                    </a:lnTo>
                    <a:lnTo>
                      <a:pt x="262290" y="137792"/>
                    </a:lnTo>
                    <a:lnTo>
                      <a:pt x="262582" y="137635"/>
                    </a:lnTo>
                    <a:lnTo>
                      <a:pt x="262685" y="136358"/>
                    </a:lnTo>
                    <a:lnTo>
                      <a:pt x="263493" y="135918"/>
                    </a:lnTo>
                    <a:close/>
                    <a:moveTo>
                      <a:pt x="282011" y="135637"/>
                    </a:moveTo>
                    <a:lnTo>
                      <a:pt x="282248" y="135859"/>
                    </a:lnTo>
                    <a:lnTo>
                      <a:pt x="283543" y="135984"/>
                    </a:lnTo>
                    <a:lnTo>
                      <a:pt x="284151" y="136423"/>
                    </a:lnTo>
                    <a:lnTo>
                      <a:pt x="285737" y="136757"/>
                    </a:lnTo>
                    <a:lnTo>
                      <a:pt x="288089" y="137727"/>
                    </a:lnTo>
                    <a:lnTo>
                      <a:pt x="288721" y="138448"/>
                    </a:lnTo>
                    <a:lnTo>
                      <a:pt x="289037" y="139450"/>
                    </a:lnTo>
                    <a:lnTo>
                      <a:pt x="288691" y="139725"/>
                    </a:lnTo>
                    <a:lnTo>
                      <a:pt x="287767" y="139942"/>
                    </a:lnTo>
                    <a:lnTo>
                      <a:pt x="287293" y="140223"/>
                    </a:lnTo>
                    <a:lnTo>
                      <a:pt x="286819" y="140223"/>
                    </a:lnTo>
                    <a:lnTo>
                      <a:pt x="286667" y="139391"/>
                    </a:lnTo>
                    <a:lnTo>
                      <a:pt x="285950" y="138670"/>
                    </a:lnTo>
                    <a:lnTo>
                      <a:pt x="284072" y="138107"/>
                    </a:lnTo>
                    <a:lnTo>
                      <a:pt x="283543" y="137570"/>
                    </a:lnTo>
                    <a:lnTo>
                      <a:pt x="281963" y="136829"/>
                    </a:lnTo>
                    <a:lnTo>
                      <a:pt x="281665" y="136514"/>
                    </a:lnTo>
                    <a:lnTo>
                      <a:pt x="281507" y="135892"/>
                    </a:lnTo>
                    <a:lnTo>
                      <a:pt x="281665" y="135676"/>
                    </a:lnTo>
                    <a:lnTo>
                      <a:pt x="282011" y="135637"/>
                    </a:lnTo>
                    <a:close/>
                    <a:moveTo>
                      <a:pt x="280085" y="135113"/>
                    </a:moveTo>
                    <a:lnTo>
                      <a:pt x="280668" y="135231"/>
                    </a:lnTo>
                    <a:lnTo>
                      <a:pt x="280960" y="135453"/>
                    </a:lnTo>
                    <a:lnTo>
                      <a:pt x="281306" y="136076"/>
                    </a:lnTo>
                    <a:lnTo>
                      <a:pt x="281282" y="136292"/>
                    </a:lnTo>
                    <a:lnTo>
                      <a:pt x="280966" y="136350"/>
                    </a:lnTo>
                    <a:lnTo>
                      <a:pt x="279988" y="135978"/>
                    </a:lnTo>
                    <a:lnTo>
                      <a:pt x="280085" y="135113"/>
                    </a:lnTo>
                    <a:close/>
                    <a:moveTo>
                      <a:pt x="276384" y="133842"/>
                    </a:moveTo>
                    <a:lnTo>
                      <a:pt x="277283" y="134084"/>
                    </a:lnTo>
                    <a:lnTo>
                      <a:pt x="278420" y="134706"/>
                    </a:lnTo>
                    <a:lnTo>
                      <a:pt x="279556" y="135021"/>
                    </a:lnTo>
                    <a:lnTo>
                      <a:pt x="279903" y="136423"/>
                    </a:lnTo>
                    <a:lnTo>
                      <a:pt x="280219" y="136580"/>
                    </a:lnTo>
                    <a:lnTo>
                      <a:pt x="280486" y="136954"/>
                    </a:lnTo>
                    <a:lnTo>
                      <a:pt x="279319" y="137917"/>
                    </a:lnTo>
                    <a:lnTo>
                      <a:pt x="279611" y="138788"/>
                    </a:lnTo>
                    <a:lnTo>
                      <a:pt x="279374" y="138663"/>
                    </a:lnTo>
                    <a:lnTo>
                      <a:pt x="278420" y="137386"/>
                    </a:lnTo>
                    <a:lnTo>
                      <a:pt x="278152" y="137353"/>
                    </a:lnTo>
                    <a:lnTo>
                      <a:pt x="277490" y="136757"/>
                    </a:lnTo>
                    <a:lnTo>
                      <a:pt x="276669" y="136797"/>
                    </a:lnTo>
                    <a:lnTo>
                      <a:pt x="276195" y="135833"/>
                    </a:lnTo>
                    <a:lnTo>
                      <a:pt x="275800" y="135493"/>
                    </a:lnTo>
                    <a:lnTo>
                      <a:pt x="276013" y="134864"/>
                    </a:lnTo>
                    <a:lnTo>
                      <a:pt x="277496" y="135394"/>
                    </a:lnTo>
                    <a:lnTo>
                      <a:pt x="277654" y="135676"/>
                    </a:lnTo>
                    <a:lnTo>
                      <a:pt x="277788" y="135303"/>
                    </a:lnTo>
                    <a:lnTo>
                      <a:pt x="276335" y="134674"/>
                    </a:lnTo>
                    <a:lnTo>
                      <a:pt x="276359" y="134110"/>
                    </a:lnTo>
                    <a:lnTo>
                      <a:pt x="276232" y="133900"/>
                    </a:lnTo>
                    <a:lnTo>
                      <a:pt x="276384" y="133842"/>
                    </a:lnTo>
                    <a:close/>
                    <a:moveTo>
                      <a:pt x="273369" y="131961"/>
                    </a:moveTo>
                    <a:lnTo>
                      <a:pt x="273631" y="131967"/>
                    </a:lnTo>
                    <a:lnTo>
                      <a:pt x="274585" y="132682"/>
                    </a:lnTo>
                    <a:lnTo>
                      <a:pt x="274481" y="132839"/>
                    </a:lnTo>
                    <a:lnTo>
                      <a:pt x="274323" y="132806"/>
                    </a:lnTo>
                    <a:lnTo>
                      <a:pt x="274269" y="133585"/>
                    </a:lnTo>
                    <a:lnTo>
                      <a:pt x="274585" y="133585"/>
                    </a:lnTo>
                    <a:lnTo>
                      <a:pt x="274956" y="134582"/>
                    </a:lnTo>
                    <a:lnTo>
                      <a:pt x="275168" y="134706"/>
                    </a:lnTo>
                    <a:lnTo>
                      <a:pt x="275405" y="135270"/>
                    </a:lnTo>
                    <a:lnTo>
                      <a:pt x="274913" y="136233"/>
                    </a:lnTo>
                    <a:lnTo>
                      <a:pt x="274591" y="136449"/>
                    </a:lnTo>
                    <a:lnTo>
                      <a:pt x="274220" y="136449"/>
                    </a:lnTo>
                    <a:lnTo>
                      <a:pt x="273509" y="135486"/>
                    </a:lnTo>
                    <a:lnTo>
                      <a:pt x="273059" y="135139"/>
                    </a:lnTo>
                    <a:lnTo>
                      <a:pt x="272713" y="135079"/>
                    </a:lnTo>
                    <a:lnTo>
                      <a:pt x="272658" y="134864"/>
                    </a:lnTo>
                    <a:lnTo>
                      <a:pt x="272312" y="134615"/>
                    </a:lnTo>
                    <a:lnTo>
                      <a:pt x="272543" y="134176"/>
                    </a:lnTo>
                    <a:lnTo>
                      <a:pt x="272336" y="133645"/>
                    </a:lnTo>
                    <a:lnTo>
                      <a:pt x="272597" y="133277"/>
                    </a:lnTo>
                    <a:lnTo>
                      <a:pt x="272597" y="132964"/>
                    </a:lnTo>
                    <a:lnTo>
                      <a:pt x="272439" y="132839"/>
                    </a:lnTo>
                    <a:lnTo>
                      <a:pt x="272573" y="132249"/>
                    </a:lnTo>
                    <a:lnTo>
                      <a:pt x="272841" y="132184"/>
                    </a:lnTo>
                    <a:lnTo>
                      <a:pt x="273132" y="132622"/>
                    </a:lnTo>
                    <a:lnTo>
                      <a:pt x="273400" y="132682"/>
                    </a:lnTo>
                    <a:lnTo>
                      <a:pt x="273266" y="132249"/>
                    </a:lnTo>
                    <a:lnTo>
                      <a:pt x="273369" y="131961"/>
                    </a:lnTo>
                    <a:close/>
                    <a:moveTo>
                      <a:pt x="287986" y="129465"/>
                    </a:moveTo>
                    <a:lnTo>
                      <a:pt x="288514" y="129845"/>
                    </a:lnTo>
                    <a:lnTo>
                      <a:pt x="289146" y="129910"/>
                    </a:lnTo>
                    <a:lnTo>
                      <a:pt x="289250" y="130126"/>
                    </a:lnTo>
                    <a:lnTo>
                      <a:pt x="289171" y="130467"/>
                    </a:lnTo>
                    <a:lnTo>
                      <a:pt x="289037" y="130559"/>
                    </a:lnTo>
                    <a:lnTo>
                      <a:pt x="287900" y="130309"/>
                    </a:lnTo>
                    <a:lnTo>
                      <a:pt x="287742" y="129969"/>
                    </a:lnTo>
                    <a:lnTo>
                      <a:pt x="287821" y="129465"/>
                    </a:lnTo>
                    <a:lnTo>
                      <a:pt x="287986" y="129465"/>
                    </a:lnTo>
                    <a:close/>
                    <a:moveTo>
                      <a:pt x="74090" y="128383"/>
                    </a:moveTo>
                    <a:lnTo>
                      <a:pt x="74194" y="128633"/>
                    </a:lnTo>
                    <a:lnTo>
                      <a:pt x="75281" y="129038"/>
                    </a:lnTo>
                    <a:lnTo>
                      <a:pt x="75281" y="129379"/>
                    </a:lnTo>
                    <a:lnTo>
                      <a:pt x="75464" y="129569"/>
                    </a:lnTo>
                    <a:lnTo>
                      <a:pt x="76150" y="129661"/>
                    </a:lnTo>
                    <a:lnTo>
                      <a:pt x="76363" y="129818"/>
                    </a:lnTo>
                    <a:lnTo>
                      <a:pt x="76783" y="132249"/>
                    </a:lnTo>
                    <a:lnTo>
                      <a:pt x="77153" y="133245"/>
                    </a:lnTo>
                    <a:lnTo>
                      <a:pt x="77153" y="134208"/>
                    </a:lnTo>
                    <a:lnTo>
                      <a:pt x="76491" y="134333"/>
                    </a:lnTo>
                    <a:lnTo>
                      <a:pt x="76199" y="134143"/>
                    </a:lnTo>
                    <a:lnTo>
                      <a:pt x="76017" y="134765"/>
                    </a:lnTo>
                    <a:lnTo>
                      <a:pt x="76357" y="135099"/>
                    </a:lnTo>
                    <a:lnTo>
                      <a:pt x="76248" y="135172"/>
                    </a:lnTo>
                    <a:lnTo>
                      <a:pt x="75877" y="134982"/>
                    </a:lnTo>
                    <a:lnTo>
                      <a:pt x="75111" y="136259"/>
                    </a:lnTo>
                    <a:lnTo>
                      <a:pt x="75379" y="136541"/>
                    </a:lnTo>
                    <a:lnTo>
                      <a:pt x="74984" y="136573"/>
                    </a:lnTo>
                    <a:lnTo>
                      <a:pt x="74692" y="138690"/>
                    </a:lnTo>
                    <a:lnTo>
                      <a:pt x="74534" y="141802"/>
                    </a:lnTo>
                    <a:lnTo>
                      <a:pt x="74613" y="142425"/>
                    </a:lnTo>
                    <a:lnTo>
                      <a:pt x="73744" y="142582"/>
                    </a:lnTo>
                    <a:lnTo>
                      <a:pt x="73513" y="142425"/>
                    </a:lnTo>
                    <a:lnTo>
                      <a:pt x="73537" y="141835"/>
                    </a:lnTo>
                    <a:lnTo>
                      <a:pt x="73963" y="141868"/>
                    </a:lnTo>
                    <a:lnTo>
                      <a:pt x="73963" y="140492"/>
                    </a:lnTo>
                    <a:lnTo>
                      <a:pt x="74206" y="138749"/>
                    </a:lnTo>
                    <a:lnTo>
                      <a:pt x="74206" y="136941"/>
                    </a:lnTo>
                    <a:lnTo>
                      <a:pt x="73987" y="136259"/>
                    </a:lnTo>
                    <a:lnTo>
                      <a:pt x="73750" y="136102"/>
                    </a:lnTo>
                    <a:lnTo>
                      <a:pt x="73750" y="135637"/>
                    </a:lnTo>
                    <a:lnTo>
                      <a:pt x="73537" y="135604"/>
                    </a:lnTo>
                    <a:lnTo>
                      <a:pt x="73403" y="135918"/>
                    </a:lnTo>
                    <a:lnTo>
                      <a:pt x="73245" y="135859"/>
                    </a:lnTo>
                    <a:lnTo>
                      <a:pt x="73373" y="135421"/>
                    </a:lnTo>
                    <a:lnTo>
                      <a:pt x="71811" y="134424"/>
                    </a:lnTo>
                    <a:lnTo>
                      <a:pt x="71337" y="132990"/>
                    </a:lnTo>
                    <a:lnTo>
                      <a:pt x="71258" y="132367"/>
                    </a:lnTo>
                    <a:lnTo>
                      <a:pt x="71787" y="131588"/>
                    </a:lnTo>
                    <a:lnTo>
                      <a:pt x="72577" y="129936"/>
                    </a:lnTo>
                    <a:lnTo>
                      <a:pt x="73209" y="129497"/>
                    </a:lnTo>
                    <a:lnTo>
                      <a:pt x="73604" y="128436"/>
                    </a:lnTo>
                    <a:lnTo>
                      <a:pt x="74090" y="128383"/>
                    </a:lnTo>
                    <a:close/>
                    <a:moveTo>
                      <a:pt x="289705" y="127414"/>
                    </a:moveTo>
                    <a:lnTo>
                      <a:pt x="289942" y="127663"/>
                    </a:lnTo>
                    <a:lnTo>
                      <a:pt x="290094" y="128344"/>
                    </a:lnTo>
                    <a:lnTo>
                      <a:pt x="289778" y="128541"/>
                    </a:lnTo>
                    <a:lnTo>
                      <a:pt x="289675" y="129038"/>
                    </a:lnTo>
                    <a:lnTo>
                      <a:pt x="289201" y="129229"/>
                    </a:lnTo>
                    <a:lnTo>
                      <a:pt x="288940" y="128979"/>
                    </a:lnTo>
                    <a:lnTo>
                      <a:pt x="288757" y="128233"/>
                    </a:lnTo>
                    <a:lnTo>
                      <a:pt x="289231" y="127519"/>
                    </a:lnTo>
                    <a:lnTo>
                      <a:pt x="289705" y="127414"/>
                    </a:lnTo>
                    <a:close/>
                    <a:moveTo>
                      <a:pt x="283841" y="127027"/>
                    </a:moveTo>
                    <a:lnTo>
                      <a:pt x="284552" y="127571"/>
                    </a:lnTo>
                    <a:lnTo>
                      <a:pt x="285245" y="127696"/>
                    </a:lnTo>
                    <a:lnTo>
                      <a:pt x="285688" y="128292"/>
                    </a:lnTo>
                    <a:lnTo>
                      <a:pt x="286083" y="128259"/>
                    </a:lnTo>
                    <a:lnTo>
                      <a:pt x="286715" y="128606"/>
                    </a:lnTo>
                    <a:lnTo>
                      <a:pt x="287013" y="129038"/>
                    </a:lnTo>
                    <a:lnTo>
                      <a:pt x="287062" y="130225"/>
                    </a:lnTo>
                    <a:lnTo>
                      <a:pt x="285822" y="129976"/>
                    </a:lnTo>
                    <a:lnTo>
                      <a:pt x="285081" y="130664"/>
                    </a:lnTo>
                    <a:lnTo>
                      <a:pt x="284868" y="130506"/>
                    </a:lnTo>
                    <a:lnTo>
                      <a:pt x="284315" y="130539"/>
                    </a:lnTo>
                    <a:lnTo>
                      <a:pt x="283020" y="129104"/>
                    </a:lnTo>
                    <a:lnTo>
                      <a:pt x="282917" y="128606"/>
                    </a:lnTo>
                    <a:lnTo>
                      <a:pt x="282571" y="128574"/>
                    </a:lnTo>
                    <a:lnTo>
                      <a:pt x="282309" y="128108"/>
                    </a:lnTo>
                    <a:lnTo>
                      <a:pt x="283737" y="127453"/>
                    </a:lnTo>
                    <a:lnTo>
                      <a:pt x="283841" y="127027"/>
                    </a:lnTo>
                    <a:close/>
                    <a:moveTo>
                      <a:pt x="284126" y="124531"/>
                    </a:moveTo>
                    <a:lnTo>
                      <a:pt x="287086" y="125265"/>
                    </a:lnTo>
                    <a:lnTo>
                      <a:pt x="287512" y="125055"/>
                    </a:lnTo>
                    <a:lnTo>
                      <a:pt x="287986" y="125703"/>
                    </a:lnTo>
                    <a:lnTo>
                      <a:pt x="288356" y="125546"/>
                    </a:lnTo>
                    <a:lnTo>
                      <a:pt x="288672" y="125703"/>
                    </a:lnTo>
                    <a:lnTo>
                      <a:pt x="289304" y="125736"/>
                    </a:lnTo>
                    <a:lnTo>
                      <a:pt x="290575" y="125520"/>
                    </a:lnTo>
                    <a:lnTo>
                      <a:pt x="291207" y="125828"/>
                    </a:lnTo>
                    <a:lnTo>
                      <a:pt x="290836" y="125920"/>
                    </a:lnTo>
                    <a:lnTo>
                      <a:pt x="290678" y="127165"/>
                    </a:lnTo>
                    <a:lnTo>
                      <a:pt x="290046" y="125959"/>
                    </a:lnTo>
                    <a:lnTo>
                      <a:pt x="289669" y="125926"/>
                    </a:lnTo>
                    <a:lnTo>
                      <a:pt x="289383" y="126084"/>
                    </a:lnTo>
                    <a:lnTo>
                      <a:pt x="289329" y="126241"/>
                    </a:lnTo>
                    <a:lnTo>
                      <a:pt x="290568" y="127394"/>
                    </a:lnTo>
                    <a:lnTo>
                      <a:pt x="290435" y="127584"/>
                    </a:lnTo>
                    <a:lnTo>
                      <a:pt x="290003" y="127329"/>
                    </a:lnTo>
                    <a:lnTo>
                      <a:pt x="289189" y="127302"/>
                    </a:lnTo>
                    <a:lnTo>
                      <a:pt x="288715" y="126647"/>
                    </a:lnTo>
                    <a:lnTo>
                      <a:pt x="287609" y="126116"/>
                    </a:lnTo>
                    <a:lnTo>
                      <a:pt x="286600" y="126307"/>
                    </a:lnTo>
                    <a:lnTo>
                      <a:pt x="286339" y="126772"/>
                    </a:lnTo>
                    <a:lnTo>
                      <a:pt x="285810" y="126772"/>
                    </a:lnTo>
                    <a:lnTo>
                      <a:pt x="285415" y="126516"/>
                    </a:lnTo>
                    <a:lnTo>
                      <a:pt x="285044" y="126490"/>
                    </a:lnTo>
                    <a:lnTo>
                      <a:pt x="284728" y="126116"/>
                    </a:lnTo>
                    <a:lnTo>
                      <a:pt x="284752" y="125710"/>
                    </a:lnTo>
                    <a:lnTo>
                      <a:pt x="284145" y="125429"/>
                    </a:lnTo>
                    <a:lnTo>
                      <a:pt x="284278" y="124990"/>
                    </a:lnTo>
                    <a:lnTo>
                      <a:pt x="284169" y="124740"/>
                    </a:lnTo>
                    <a:lnTo>
                      <a:pt x="283877" y="124682"/>
                    </a:lnTo>
                    <a:lnTo>
                      <a:pt x="283902" y="124524"/>
                    </a:lnTo>
                    <a:lnTo>
                      <a:pt x="284126" y="124531"/>
                    </a:lnTo>
                    <a:close/>
                    <a:moveTo>
                      <a:pt x="280024" y="123653"/>
                    </a:moveTo>
                    <a:lnTo>
                      <a:pt x="280346" y="123699"/>
                    </a:lnTo>
                    <a:lnTo>
                      <a:pt x="280401" y="123830"/>
                    </a:lnTo>
                    <a:lnTo>
                      <a:pt x="279927" y="124236"/>
                    </a:lnTo>
                    <a:lnTo>
                      <a:pt x="279374" y="125297"/>
                    </a:lnTo>
                    <a:lnTo>
                      <a:pt x="279295" y="125795"/>
                    </a:lnTo>
                    <a:lnTo>
                      <a:pt x="278632" y="126608"/>
                    </a:lnTo>
                    <a:lnTo>
                      <a:pt x="278316" y="127604"/>
                    </a:lnTo>
                    <a:lnTo>
                      <a:pt x="278341" y="128167"/>
                    </a:lnTo>
                    <a:lnTo>
                      <a:pt x="278924" y="129976"/>
                    </a:lnTo>
                    <a:lnTo>
                      <a:pt x="279240" y="130506"/>
                    </a:lnTo>
                    <a:lnTo>
                      <a:pt x="279398" y="131194"/>
                    </a:lnTo>
                    <a:lnTo>
                      <a:pt x="279982" y="132190"/>
                    </a:lnTo>
                    <a:lnTo>
                      <a:pt x="280194" y="133219"/>
                    </a:lnTo>
                    <a:lnTo>
                      <a:pt x="279878" y="134032"/>
                    </a:lnTo>
                    <a:lnTo>
                      <a:pt x="279666" y="134064"/>
                    </a:lnTo>
                    <a:lnTo>
                      <a:pt x="279404" y="133350"/>
                    </a:lnTo>
                    <a:lnTo>
                      <a:pt x="279477" y="132885"/>
                    </a:lnTo>
                    <a:lnTo>
                      <a:pt x="279350" y="132636"/>
                    </a:lnTo>
                    <a:lnTo>
                      <a:pt x="279167" y="132885"/>
                    </a:lnTo>
                    <a:lnTo>
                      <a:pt x="278821" y="132918"/>
                    </a:lnTo>
                    <a:lnTo>
                      <a:pt x="275885" y="131424"/>
                    </a:lnTo>
                    <a:lnTo>
                      <a:pt x="274117" y="131018"/>
                    </a:lnTo>
                    <a:lnTo>
                      <a:pt x="272634" y="129524"/>
                    </a:lnTo>
                    <a:lnTo>
                      <a:pt x="272476" y="129058"/>
                    </a:lnTo>
                    <a:lnTo>
                      <a:pt x="272610" y="128934"/>
                    </a:lnTo>
                    <a:lnTo>
                      <a:pt x="273059" y="129058"/>
                    </a:lnTo>
                    <a:lnTo>
                      <a:pt x="274779" y="128770"/>
                    </a:lnTo>
                    <a:lnTo>
                      <a:pt x="276128" y="128102"/>
                    </a:lnTo>
                    <a:lnTo>
                      <a:pt x="277660" y="126634"/>
                    </a:lnTo>
                    <a:lnTo>
                      <a:pt x="280024" y="123653"/>
                    </a:lnTo>
                    <a:close/>
                    <a:moveTo>
                      <a:pt x="18317" y="121995"/>
                    </a:moveTo>
                    <a:lnTo>
                      <a:pt x="18688" y="122277"/>
                    </a:lnTo>
                    <a:lnTo>
                      <a:pt x="18585" y="122559"/>
                    </a:lnTo>
                    <a:lnTo>
                      <a:pt x="18743" y="122899"/>
                    </a:lnTo>
                    <a:lnTo>
                      <a:pt x="19430" y="123082"/>
                    </a:lnTo>
                    <a:lnTo>
                      <a:pt x="19484" y="123299"/>
                    </a:lnTo>
                    <a:lnTo>
                      <a:pt x="19223" y="123391"/>
                    </a:lnTo>
                    <a:lnTo>
                      <a:pt x="19223" y="123941"/>
                    </a:lnTo>
                    <a:lnTo>
                      <a:pt x="18244" y="125474"/>
                    </a:lnTo>
                    <a:lnTo>
                      <a:pt x="18196" y="125789"/>
                    </a:lnTo>
                    <a:lnTo>
                      <a:pt x="17904" y="125848"/>
                    </a:lnTo>
                    <a:lnTo>
                      <a:pt x="17588" y="125474"/>
                    </a:lnTo>
                    <a:lnTo>
                      <a:pt x="17430" y="125003"/>
                    </a:lnTo>
                    <a:lnTo>
                      <a:pt x="16901" y="124505"/>
                    </a:lnTo>
                    <a:lnTo>
                      <a:pt x="16877" y="124256"/>
                    </a:lnTo>
                    <a:lnTo>
                      <a:pt x="17327" y="123424"/>
                    </a:lnTo>
                    <a:lnTo>
                      <a:pt x="17351" y="122637"/>
                    </a:lnTo>
                    <a:lnTo>
                      <a:pt x="17667" y="122264"/>
                    </a:lnTo>
                    <a:lnTo>
                      <a:pt x="18093" y="122231"/>
                    </a:lnTo>
                    <a:lnTo>
                      <a:pt x="18317" y="121995"/>
                    </a:lnTo>
                    <a:close/>
                    <a:moveTo>
                      <a:pt x="288624" y="119977"/>
                    </a:moveTo>
                    <a:lnTo>
                      <a:pt x="289019" y="119997"/>
                    </a:lnTo>
                    <a:lnTo>
                      <a:pt x="289651" y="120495"/>
                    </a:lnTo>
                    <a:lnTo>
                      <a:pt x="289675" y="121432"/>
                    </a:lnTo>
                    <a:lnTo>
                      <a:pt x="289918" y="122172"/>
                    </a:lnTo>
                    <a:lnTo>
                      <a:pt x="289304" y="121962"/>
                    </a:lnTo>
                    <a:lnTo>
                      <a:pt x="288618" y="121995"/>
                    </a:lnTo>
                    <a:lnTo>
                      <a:pt x="288563" y="121713"/>
                    </a:lnTo>
                    <a:lnTo>
                      <a:pt x="288879" y="121058"/>
                    </a:lnTo>
                    <a:lnTo>
                      <a:pt x="288271" y="120527"/>
                    </a:lnTo>
                    <a:lnTo>
                      <a:pt x="288137" y="120246"/>
                    </a:lnTo>
                    <a:lnTo>
                      <a:pt x="288399" y="119964"/>
                    </a:lnTo>
                    <a:lnTo>
                      <a:pt x="288624" y="119977"/>
                    </a:lnTo>
                    <a:close/>
                    <a:moveTo>
                      <a:pt x="287195" y="118044"/>
                    </a:moveTo>
                    <a:lnTo>
                      <a:pt x="287512" y="118188"/>
                    </a:lnTo>
                    <a:lnTo>
                      <a:pt x="287621" y="118595"/>
                    </a:lnTo>
                    <a:lnTo>
                      <a:pt x="287481" y="119093"/>
                    </a:lnTo>
                    <a:lnTo>
                      <a:pt x="287505" y="119938"/>
                    </a:lnTo>
                    <a:lnTo>
                      <a:pt x="288192" y="121150"/>
                    </a:lnTo>
                    <a:lnTo>
                      <a:pt x="287900" y="121648"/>
                    </a:lnTo>
                    <a:lnTo>
                      <a:pt x="287688" y="121648"/>
                    </a:lnTo>
                    <a:lnTo>
                      <a:pt x="286788" y="120835"/>
                    </a:lnTo>
                    <a:lnTo>
                      <a:pt x="286108" y="120986"/>
                    </a:lnTo>
                    <a:lnTo>
                      <a:pt x="285044" y="121615"/>
                    </a:lnTo>
                    <a:lnTo>
                      <a:pt x="283774" y="121025"/>
                    </a:lnTo>
                    <a:lnTo>
                      <a:pt x="283379" y="121209"/>
                    </a:lnTo>
                    <a:lnTo>
                      <a:pt x="282692" y="121209"/>
                    </a:lnTo>
                    <a:lnTo>
                      <a:pt x="282668" y="120868"/>
                    </a:lnTo>
                    <a:lnTo>
                      <a:pt x="282984" y="120619"/>
                    </a:lnTo>
                    <a:lnTo>
                      <a:pt x="282668" y="120462"/>
                    </a:lnTo>
                    <a:lnTo>
                      <a:pt x="283063" y="120220"/>
                    </a:lnTo>
                    <a:lnTo>
                      <a:pt x="283197" y="120403"/>
                    </a:lnTo>
                    <a:lnTo>
                      <a:pt x="283616" y="120337"/>
                    </a:lnTo>
                    <a:lnTo>
                      <a:pt x="283756" y="120744"/>
                    </a:lnTo>
                    <a:lnTo>
                      <a:pt x="284679" y="120246"/>
                    </a:lnTo>
                    <a:lnTo>
                      <a:pt x="285184" y="119715"/>
                    </a:lnTo>
                    <a:lnTo>
                      <a:pt x="285731" y="118778"/>
                    </a:lnTo>
                    <a:lnTo>
                      <a:pt x="285628" y="118405"/>
                    </a:lnTo>
                    <a:lnTo>
                      <a:pt x="285707" y="118247"/>
                    </a:lnTo>
                    <a:lnTo>
                      <a:pt x="286867" y="118188"/>
                    </a:lnTo>
                    <a:lnTo>
                      <a:pt x="287195" y="118044"/>
                    </a:lnTo>
                    <a:close/>
                    <a:moveTo>
                      <a:pt x="293644" y="117356"/>
                    </a:moveTo>
                    <a:lnTo>
                      <a:pt x="294069" y="117723"/>
                    </a:lnTo>
                    <a:lnTo>
                      <a:pt x="294622" y="117848"/>
                    </a:lnTo>
                    <a:lnTo>
                      <a:pt x="294622" y="118090"/>
                    </a:lnTo>
                    <a:lnTo>
                      <a:pt x="295041" y="118470"/>
                    </a:lnTo>
                    <a:lnTo>
                      <a:pt x="295096" y="119034"/>
                    </a:lnTo>
                    <a:lnTo>
                      <a:pt x="294774" y="119034"/>
                    </a:lnTo>
                    <a:lnTo>
                      <a:pt x="294756" y="118693"/>
                    </a:lnTo>
                    <a:lnTo>
                      <a:pt x="294355" y="118634"/>
                    </a:lnTo>
                    <a:lnTo>
                      <a:pt x="293984" y="118660"/>
                    </a:lnTo>
                    <a:lnTo>
                      <a:pt x="293771" y="118883"/>
                    </a:lnTo>
                    <a:lnTo>
                      <a:pt x="293747" y="118136"/>
                    </a:lnTo>
                    <a:lnTo>
                      <a:pt x="293480" y="117638"/>
                    </a:lnTo>
                    <a:lnTo>
                      <a:pt x="293644" y="117356"/>
                    </a:lnTo>
                    <a:close/>
                    <a:moveTo>
                      <a:pt x="97908" y="99515"/>
                    </a:moveTo>
                    <a:lnTo>
                      <a:pt x="98570" y="99783"/>
                    </a:lnTo>
                    <a:lnTo>
                      <a:pt x="98959" y="100688"/>
                    </a:lnTo>
                    <a:lnTo>
                      <a:pt x="98959" y="101218"/>
                    </a:lnTo>
                    <a:lnTo>
                      <a:pt x="98619" y="101808"/>
                    </a:lnTo>
                    <a:lnTo>
                      <a:pt x="98594" y="102463"/>
                    </a:lnTo>
                    <a:lnTo>
                      <a:pt x="98357" y="102588"/>
                    </a:lnTo>
                    <a:lnTo>
                      <a:pt x="97725" y="102247"/>
                    </a:lnTo>
                    <a:lnTo>
                      <a:pt x="97543" y="101873"/>
                    </a:lnTo>
                    <a:lnTo>
                      <a:pt x="97537" y="101467"/>
                    </a:lnTo>
                    <a:lnTo>
                      <a:pt x="97093" y="101127"/>
                    </a:lnTo>
                    <a:lnTo>
                      <a:pt x="96881" y="100753"/>
                    </a:lnTo>
                    <a:lnTo>
                      <a:pt x="96856" y="100098"/>
                    </a:lnTo>
                    <a:lnTo>
                      <a:pt x="97093" y="99633"/>
                    </a:lnTo>
                    <a:lnTo>
                      <a:pt x="97908" y="99515"/>
                    </a:lnTo>
                    <a:close/>
                    <a:moveTo>
                      <a:pt x="146278" y="88540"/>
                    </a:moveTo>
                    <a:lnTo>
                      <a:pt x="146940" y="88723"/>
                    </a:lnTo>
                    <a:lnTo>
                      <a:pt x="147390" y="89038"/>
                    </a:lnTo>
                    <a:lnTo>
                      <a:pt x="147840" y="90158"/>
                    </a:lnTo>
                    <a:lnTo>
                      <a:pt x="148180" y="90224"/>
                    </a:lnTo>
                    <a:lnTo>
                      <a:pt x="147943" y="90663"/>
                    </a:lnTo>
                    <a:lnTo>
                      <a:pt x="148606" y="91534"/>
                    </a:lnTo>
                    <a:lnTo>
                      <a:pt x="148630" y="91691"/>
                    </a:lnTo>
                    <a:lnTo>
                      <a:pt x="148472" y="91757"/>
                    </a:lnTo>
                    <a:lnTo>
                      <a:pt x="147810" y="90853"/>
                    </a:lnTo>
                    <a:lnTo>
                      <a:pt x="147573" y="91416"/>
                    </a:lnTo>
                    <a:lnTo>
                      <a:pt x="147627" y="92759"/>
                    </a:lnTo>
                    <a:lnTo>
                      <a:pt x="147287" y="92727"/>
                    </a:lnTo>
                    <a:lnTo>
                      <a:pt x="146995" y="92478"/>
                    </a:lnTo>
                    <a:lnTo>
                      <a:pt x="147056" y="92039"/>
                    </a:lnTo>
                    <a:lnTo>
                      <a:pt x="146600" y="91940"/>
                    </a:lnTo>
                    <a:lnTo>
                      <a:pt x="145919" y="90971"/>
                    </a:lnTo>
                    <a:lnTo>
                      <a:pt x="145445" y="90564"/>
                    </a:lnTo>
                    <a:lnTo>
                      <a:pt x="145257" y="90099"/>
                    </a:lnTo>
                    <a:lnTo>
                      <a:pt x="145233" y="89817"/>
                    </a:lnTo>
                    <a:lnTo>
                      <a:pt x="145737" y="88632"/>
                    </a:lnTo>
                    <a:lnTo>
                      <a:pt x="146278" y="88540"/>
                    </a:lnTo>
                    <a:close/>
                    <a:moveTo>
                      <a:pt x="125451" y="83364"/>
                    </a:moveTo>
                    <a:lnTo>
                      <a:pt x="125736" y="83665"/>
                    </a:lnTo>
                    <a:lnTo>
                      <a:pt x="125900" y="84477"/>
                    </a:lnTo>
                    <a:lnTo>
                      <a:pt x="126405" y="84916"/>
                    </a:lnTo>
                    <a:lnTo>
                      <a:pt x="126405" y="85604"/>
                    </a:lnTo>
                    <a:lnTo>
                      <a:pt x="126350" y="85729"/>
                    </a:lnTo>
                    <a:lnTo>
                      <a:pt x="126216" y="85604"/>
                    </a:lnTo>
                    <a:lnTo>
                      <a:pt x="125979" y="85945"/>
                    </a:lnTo>
                    <a:lnTo>
                      <a:pt x="125876" y="85880"/>
                    </a:lnTo>
                    <a:lnTo>
                      <a:pt x="125876" y="85441"/>
                    </a:lnTo>
                    <a:lnTo>
                      <a:pt x="125584" y="85192"/>
                    </a:lnTo>
                    <a:lnTo>
                      <a:pt x="125481" y="84661"/>
                    </a:lnTo>
                    <a:lnTo>
                      <a:pt x="125244" y="84661"/>
                    </a:lnTo>
                    <a:lnTo>
                      <a:pt x="124424" y="84065"/>
                    </a:lnTo>
                    <a:lnTo>
                      <a:pt x="124424" y="83848"/>
                    </a:lnTo>
                    <a:lnTo>
                      <a:pt x="124715" y="83599"/>
                    </a:lnTo>
                    <a:lnTo>
                      <a:pt x="125189" y="83350"/>
                    </a:lnTo>
                    <a:lnTo>
                      <a:pt x="125451" y="83364"/>
                    </a:lnTo>
                    <a:close/>
                    <a:moveTo>
                      <a:pt x="82362" y="81011"/>
                    </a:moveTo>
                    <a:lnTo>
                      <a:pt x="82574" y="81352"/>
                    </a:lnTo>
                    <a:lnTo>
                      <a:pt x="82550" y="81667"/>
                    </a:lnTo>
                    <a:lnTo>
                      <a:pt x="83370" y="82512"/>
                    </a:lnTo>
                    <a:lnTo>
                      <a:pt x="83370" y="82885"/>
                    </a:lnTo>
                    <a:lnTo>
                      <a:pt x="83109" y="82977"/>
                    </a:lnTo>
                    <a:lnTo>
                      <a:pt x="83030" y="83324"/>
                    </a:lnTo>
                    <a:lnTo>
                      <a:pt x="82629" y="83101"/>
                    </a:lnTo>
                    <a:lnTo>
                      <a:pt x="82125" y="82381"/>
                    </a:lnTo>
                    <a:lnTo>
                      <a:pt x="81991" y="81287"/>
                    </a:lnTo>
                    <a:lnTo>
                      <a:pt x="82362" y="81011"/>
                    </a:lnTo>
                    <a:close/>
                    <a:moveTo>
                      <a:pt x="270890" y="161400"/>
                    </a:moveTo>
                    <a:lnTo>
                      <a:pt x="271388" y="161059"/>
                    </a:lnTo>
                    <a:lnTo>
                      <a:pt x="271467" y="160718"/>
                    </a:lnTo>
                    <a:lnTo>
                      <a:pt x="270987" y="160260"/>
                    </a:lnTo>
                    <a:lnTo>
                      <a:pt x="270671" y="159664"/>
                    </a:lnTo>
                    <a:lnTo>
                      <a:pt x="270908" y="159630"/>
                    </a:lnTo>
                    <a:lnTo>
                      <a:pt x="270853" y="159814"/>
                    </a:lnTo>
                    <a:lnTo>
                      <a:pt x="271145" y="160096"/>
                    </a:lnTo>
                    <a:lnTo>
                      <a:pt x="271595" y="160096"/>
                    </a:lnTo>
                    <a:lnTo>
                      <a:pt x="272889" y="159474"/>
                    </a:lnTo>
                    <a:lnTo>
                      <a:pt x="273102" y="159192"/>
                    </a:lnTo>
                    <a:lnTo>
                      <a:pt x="273710" y="159067"/>
                    </a:lnTo>
                    <a:lnTo>
                      <a:pt x="274080" y="158759"/>
                    </a:lnTo>
                    <a:lnTo>
                      <a:pt x="273789" y="158229"/>
                    </a:lnTo>
                    <a:lnTo>
                      <a:pt x="273947" y="158012"/>
                    </a:lnTo>
                    <a:lnTo>
                      <a:pt x="274238" y="158229"/>
                    </a:lnTo>
                    <a:lnTo>
                      <a:pt x="274317" y="158576"/>
                    </a:lnTo>
                    <a:lnTo>
                      <a:pt x="274949" y="158136"/>
                    </a:lnTo>
                    <a:lnTo>
                      <a:pt x="275186" y="157862"/>
                    </a:lnTo>
                    <a:lnTo>
                      <a:pt x="275162" y="157423"/>
                    </a:lnTo>
                    <a:lnTo>
                      <a:pt x="276299" y="156768"/>
                    </a:lnTo>
                    <a:lnTo>
                      <a:pt x="276615" y="156329"/>
                    </a:lnTo>
                    <a:lnTo>
                      <a:pt x="276773" y="156014"/>
                    </a:lnTo>
                    <a:lnTo>
                      <a:pt x="276645" y="155896"/>
                    </a:lnTo>
                    <a:lnTo>
                      <a:pt x="276037" y="156584"/>
                    </a:lnTo>
                    <a:lnTo>
                      <a:pt x="275667" y="156551"/>
                    </a:lnTo>
                    <a:lnTo>
                      <a:pt x="276171" y="156210"/>
                    </a:lnTo>
                    <a:lnTo>
                      <a:pt x="276675" y="155175"/>
                    </a:lnTo>
                    <a:lnTo>
                      <a:pt x="276937" y="155090"/>
                    </a:lnTo>
                    <a:lnTo>
                      <a:pt x="277119" y="154219"/>
                    </a:lnTo>
                    <a:lnTo>
                      <a:pt x="277624" y="153649"/>
                    </a:lnTo>
                    <a:lnTo>
                      <a:pt x="278207" y="154278"/>
                    </a:lnTo>
                    <a:lnTo>
                      <a:pt x="278681" y="154402"/>
                    </a:lnTo>
                    <a:lnTo>
                      <a:pt x="284181" y="154094"/>
                    </a:lnTo>
                    <a:lnTo>
                      <a:pt x="284315" y="154094"/>
                    </a:lnTo>
                    <a:lnTo>
                      <a:pt x="284448" y="154402"/>
                    </a:lnTo>
                    <a:lnTo>
                      <a:pt x="284977" y="154402"/>
                    </a:lnTo>
                    <a:lnTo>
                      <a:pt x="284898" y="154003"/>
                    </a:lnTo>
                    <a:lnTo>
                      <a:pt x="284527" y="153963"/>
                    </a:lnTo>
                    <a:lnTo>
                      <a:pt x="278499" y="154244"/>
                    </a:lnTo>
                    <a:lnTo>
                      <a:pt x="277994" y="153904"/>
                    </a:lnTo>
                    <a:lnTo>
                      <a:pt x="277806" y="153347"/>
                    </a:lnTo>
                    <a:lnTo>
                      <a:pt x="278177" y="151853"/>
                    </a:lnTo>
                    <a:lnTo>
                      <a:pt x="278730" y="152161"/>
                    </a:lnTo>
                    <a:lnTo>
                      <a:pt x="278335" y="151355"/>
                    </a:lnTo>
                    <a:lnTo>
                      <a:pt x="278359" y="150890"/>
                    </a:lnTo>
                    <a:lnTo>
                      <a:pt x="278942" y="148518"/>
                    </a:lnTo>
                    <a:lnTo>
                      <a:pt x="279289" y="148558"/>
                    </a:lnTo>
                    <a:lnTo>
                      <a:pt x="279368" y="148367"/>
                    </a:lnTo>
                    <a:lnTo>
                      <a:pt x="279289" y="146841"/>
                    </a:lnTo>
                    <a:lnTo>
                      <a:pt x="279392" y="146625"/>
                    </a:lnTo>
                    <a:lnTo>
                      <a:pt x="279872" y="146435"/>
                    </a:lnTo>
                    <a:lnTo>
                      <a:pt x="281586" y="146559"/>
                    </a:lnTo>
                    <a:lnTo>
                      <a:pt x="282376" y="146342"/>
                    </a:lnTo>
                    <a:lnTo>
                      <a:pt x="282668" y="146468"/>
                    </a:lnTo>
                    <a:lnTo>
                      <a:pt x="283513" y="146278"/>
                    </a:lnTo>
                    <a:lnTo>
                      <a:pt x="283750" y="146401"/>
                    </a:lnTo>
                    <a:lnTo>
                      <a:pt x="284199" y="146362"/>
                    </a:lnTo>
                    <a:lnTo>
                      <a:pt x="284066" y="145904"/>
                    </a:lnTo>
                    <a:lnTo>
                      <a:pt x="284120" y="145537"/>
                    </a:lnTo>
                    <a:lnTo>
                      <a:pt x="282722" y="145504"/>
                    </a:lnTo>
                    <a:lnTo>
                      <a:pt x="282115" y="145687"/>
                    </a:lnTo>
                    <a:lnTo>
                      <a:pt x="281373" y="145687"/>
                    </a:lnTo>
                    <a:lnTo>
                      <a:pt x="281161" y="146278"/>
                    </a:lnTo>
                    <a:lnTo>
                      <a:pt x="280759" y="146186"/>
                    </a:lnTo>
                    <a:lnTo>
                      <a:pt x="280474" y="145970"/>
                    </a:lnTo>
                    <a:lnTo>
                      <a:pt x="280079" y="145314"/>
                    </a:lnTo>
                    <a:lnTo>
                      <a:pt x="280267" y="145190"/>
                    </a:lnTo>
                    <a:lnTo>
                      <a:pt x="280851" y="145406"/>
                    </a:lnTo>
                    <a:lnTo>
                      <a:pt x="281720" y="145439"/>
                    </a:lnTo>
                    <a:lnTo>
                      <a:pt x="281616" y="145282"/>
                    </a:lnTo>
                    <a:lnTo>
                      <a:pt x="280693" y="145210"/>
                    </a:lnTo>
                    <a:lnTo>
                      <a:pt x="280535" y="145059"/>
                    </a:lnTo>
                    <a:lnTo>
                      <a:pt x="281221" y="144502"/>
                    </a:lnTo>
                    <a:lnTo>
                      <a:pt x="281537" y="144037"/>
                    </a:lnTo>
                    <a:lnTo>
                      <a:pt x="281774" y="144037"/>
                    </a:lnTo>
                    <a:lnTo>
                      <a:pt x="281616" y="143008"/>
                    </a:lnTo>
                    <a:lnTo>
                      <a:pt x="281270" y="142450"/>
                    </a:lnTo>
                    <a:lnTo>
                      <a:pt x="281191" y="142733"/>
                    </a:lnTo>
                    <a:lnTo>
                      <a:pt x="281294" y="143230"/>
                    </a:lnTo>
                    <a:lnTo>
                      <a:pt x="281057" y="143513"/>
                    </a:lnTo>
                    <a:lnTo>
                      <a:pt x="280978" y="144259"/>
                    </a:lnTo>
                    <a:lnTo>
                      <a:pt x="280608" y="144325"/>
                    </a:lnTo>
                    <a:lnTo>
                      <a:pt x="280158" y="144194"/>
                    </a:lnTo>
                    <a:lnTo>
                      <a:pt x="280292" y="144574"/>
                    </a:lnTo>
                    <a:lnTo>
                      <a:pt x="280085" y="144882"/>
                    </a:lnTo>
                    <a:lnTo>
                      <a:pt x="279824" y="144476"/>
                    </a:lnTo>
                    <a:lnTo>
                      <a:pt x="279611" y="144508"/>
                    </a:lnTo>
                    <a:lnTo>
                      <a:pt x="279429" y="145039"/>
                    </a:lnTo>
                    <a:lnTo>
                      <a:pt x="278924" y="144915"/>
                    </a:lnTo>
                    <a:lnTo>
                      <a:pt x="278237" y="144482"/>
                    </a:lnTo>
                    <a:lnTo>
                      <a:pt x="278420" y="143951"/>
                    </a:lnTo>
                    <a:lnTo>
                      <a:pt x="278602" y="143860"/>
                    </a:lnTo>
                    <a:lnTo>
                      <a:pt x="279556" y="144259"/>
                    </a:lnTo>
                    <a:lnTo>
                      <a:pt x="279714" y="143853"/>
                    </a:lnTo>
                    <a:lnTo>
                      <a:pt x="276171" y="142608"/>
                    </a:lnTo>
                    <a:lnTo>
                      <a:pt x="274986" y="142392"/>
                    </a:lnTo>
                    <a:lnTo>
                      <a:pt x="275010" y="142582"/>
                    </a:lnTo>
                    <a:lnTo>
                      <a:pt x="278128" y="143670"/>
                    </a:lnTo>
                    <a:lnTo>
                      <a:pt x="277897" y="144423"/>
                    </a:lnTo>
                    <a:lnTo>
                      <a:pt x="277733" y="144449"/>
                    </a:lnTo>
                    <a:lnTo>
                      <a:pt x="274913" y="143303"/>
                    </a:lnTo>
                    <a:lnTo>
                      <a:pt x="274615" y="142739"/>
                    </a:lnTo>
                    <a:lnTo>
                      <a:pt x="274032" y="142490"/>
                    </a:lnTo>
                    <a:lnTo>
                      <a:pt x="273874" y="142274"/>
                    </a:lnTo>
                    <a:lnTo>
                      <a:pt x="273369" y="142366"/>
                    </a:lnTo>
                    <a:lnTo>
                      <a:pt x="273053" y="142058"/>
                    </a:lnTo>
                    <a:lnTo>
                      <a:pt x="272926" y="141711"/>
                    </a:lnTo>
                    <a:lnTo>
                      <a:pt x="271437" y="141154"/>
                    </a:lnTo>
                    <a:lnTo>
                      <a:pt x="271279" y="141219"/>
                    </a:lnTo>
                    <a:lnTo>
                      <a:pt x="272926" y="141933"/>
                    </a:lnTo>
                    <a:lnTo>
                      <a:pt x="272786" y="142431"/>
                    </a:lnTo>
                    <a:lnTo>
                      <a:pt x="272336" y="142340"/>
                    </a:lnTo>
                    <a:lnTo>
                      <a:pt x="271783" y="141907"/>
                    </a:lnTo>
                    <a:lnTo>
                      <a:pt x="271230" y="141783"/>
                    </a:lnTo>
                    <a:lnTo>
                      <a:pt x="270464" y="141252"/>
                    </a:lnTo>
                    <a:lnTo>
                      <a:pt x="269826" y="141284"/>
                    </a:lnTo>
                    <a:lnTo>
                      <a:pt x="268398" y="139790"/>
                    </a:lnTo>
                    <a:lnTo>
                      <a:pt x="267499" y="139077"/>
                    </a:lnTo>
                    <a:lnTo>
                      <a:pt x="267553" y="138893"/>
                    </a:lnTo>
                    <a:lnTo>
                      <a:pt x="268027" y="138893"/>
                    </a:lnTo>
                    <a:lnTo>
                      <a:pt x="267894" y="138651"/>
                    </a:lnTo>
                    <a:lnTo>
                      <a:pt x="267292" y="138611"/>
                    </a:lnTo>
                    <a:lnTo>
                      <a:pt x="266970" y="139142"/>
                    </a:lnTo>
                    <a:lnTo>
                      <a:pt x="266496" y="139109"/>
                    </a:lnTo>
                    <a:lnTo>
                      <a:pt x="266338" y="138893"/>
                    </a:lnTo>
                    <a:lnTo>
                      <a:pt x="266970" y="138736"/>
                    </a:lnTo>
                    <a:lnTo>
                      <a:pt x="266945" y="138579"/>
                    </a:lnTo>
                    <a:lnTo>
                      <a:pt x="266313" y="138611"/>
                    </a:lnTo>
                    <a:lnTo>
                      <a:pt x="266076" y="138487"/>
                    </a:lnTo>
                    <a:lnTo>
                      <a:pt x="266076" y="138172"/>
                    </a:lnTo>
                    <a:lnTo>
                      <a:pt x="265444" y="138140"/>
                    </a:lnTo>
                    <a:lnTo>
                      <a:pt x="265365" y="138421"/>
                    </a:lnTo>
                    <a:lnTo>
                      <a:pt x="264891" y="138231"/>
                    </a:lnTo>
                    <a:lnTo>
                      <a:pt x="264630" y="138854"/>
                    </a:lnTo>
                    <a:lnTo>
                      <a:pt x="263518" y="138107"/>
                    </a:lnTo>
                    <a:lnTo>
                      <a:pt x="263597" y="137360"/>
                    </a:lnTo>
                    <a:lnTo>
                      <a:pt x="264363" y="137203"/>
                    </a:lnTo>
                    <a:lnTo>
                      <a:pt x="264600" y="138041"/>
                    </a:lnTo>
                    <a:lnTo>
                      <a:pt x="267796" y="136042"/>
                    </a:lnTo>
                    <a:lnTo>
                      <a:pt x="268270" y="134805"/>
                    </a:lnTo>
                    <a:lnTo>
                      <a:pt x="270069" y="133186"/>
                    </a:lnTo>
                    <a:lnTo>
                      <a:pt x="270780" y="132105"/>
                    </a:lnTo>
                    <a:lnTo>
                      <a:pt x="270094" y="132413"/>
                    </a:lnTo>
                    <a:lnTo>
                      <a:pt x="269194" y="131443"/>
                    </a:lnTo>
                    <a:lnTo>
                      <a:pt x="269510" y="130198"/>
                    </a:lnTo>
                    <a:lnTo>
                      <a:pt x="269771" y="130382"/>
                    </a:lnTo>
                    <a:lnTo>
                      <a:pt x="270404" y="129917"/>
                    </a:lnTo>
                    <a:lnTo>
                      <a:pt x="270586" y="129701"/>
                    </a:lnTo>
                    <a:lnTo>
                      <a:pt x="270483" y="129360"/>
                    </a:lnTo>
                    <a:lnTo>
                      <a:pt x="270695" y="129111"/>
                    </a:lnTo>
                    <a:lnTo>
                      <a:pt x="269717" y="129301"/>
                    </a:lnTo>
                    <a:lnTo>
                      <a:pt x="269534" y="129517"/>
                    </a:lnTo>
                    <a:lnTo>
                      <a:pt x="269638" y="129235"/>
                    </a:lnTo>
                    <a:lnTo>
                      <a:pt x="271066" y="128796"/>
                    </a:lnTo>
                    <a:lnTo>
                      <a:pt x="271224" y="129078"/>
                    </a:lnTo>
                    <a:lnTo>
                      <a:pt x="271491" y="129013"/>
                    </a:lnTo>
                    <a:lnTo>
                      <a:pt x="271783" y="129326"/>
                    </a:lnTo>
                    <a:lnTo>
                      <a:pt x="271200" y="130447"/>
                    </a:lnTo>
                    <a:lnTo>
                      <a:pt x="272257" y="131600"/>
                    </a:lnTo>
                    <a:lnTo>
                      <a:pt x="272920" y="131044"/>
                    </a:lnTo>
                    <a:lnTo>
                      <a:pt x="272573" y="131600"/>
                    </a:lnTo>
                    <a:lnTo>
                      <a:pt x="272014" y="131876"/>
                    </a:lnTo>
                    <a:lnTo>
                      <a:pt x="271753" y="132531"/>
                    </a:lnTo>
                    <a:lnTo>
                      <a:pt x="271303" y="133121"/>
                    </a:lnTo>
                    <a:lnTo>
                      <a:pt x="271886" y="134582"/>
                    </a:lnTo>
                    <a:lnTo>
                      <a:pt x="273868" y="136482"/>
                    </a:lnTo>
                    <a:lnTo>
                      <a:pt x="274293" y="136764"/>
                    </a:lnTo>
                    <a:lnTo>
                      <a:pt x="275004" y="136757"/>
                    </a:lnTo>
                    <a:lnTo>
                      <a:pt x="274870" y="136947"/>
                    </a:lnTo>
                    <a:lnTo>
                      <a:pt x="274396" y="137013"/>
                    </a:lnTo>
                    <a:lnTo>
                      <a:pt x="274658" y="137353"/>
                    </a:lnTo>
                    <a:lnTo>
                      <a:pt x="275053" y="137353"/>
                    </a:lnTo>
                    <a:lnTo>
                      <a:pt x="275107" y="137072"/>
                    </a:lnTo>
                    <a:lnTo>
                      <a:pt x="275399" y="137104"/>
                    </a:lnTo>
                    <a:lnTo>
                      <a:pt x="276110" y="137668"/>
                    </a:lnTo>
                    <a:lnTo>
                      <a:pt x="276481" y="137602"/>
                    </a:lnTo>
                    <a:lnTo>
                      <a:pt x="276876" y="138290"/>
                    </a:lnTo>
                    <a:lnTo>
                      <a:pt x="277459" y="138729"/>
                    </a:lnTo>
                    <a:lnTo>
                      <a:pt x="277277" y="139103"/>
                    </a:lnTo>
                    <a:lnTo>
                      <a:pt x="277332" y="139352"/>
                    </a:lnTo>
                    <a:lnTo>
                      <a:pt x="277149" y="139509"/>
                    </a:lnTo>
                    <a:lnTo>
                      <a:pt x="277782" y="139883"/>
                    </a:lnTo>
                    <a:lnTo>
                      <a:pt x="278389" y="139693"/>
                    </a:lnTo>
                    <a:lnTo>
                      <a:pt x="279289" y="139810"/>
                    </a:lnTo>
                    <a:lnTo>
                      <a:pt x="279684" y="140970"/>
                    </a:lnTo>
                    <a:lnTo>
                      <a:pt x="280766" y="141651"/>
                    </a:lnTo>
                    <a:lnTo>
                      <a:pt x="281161" y="142150"/>
                    </a:lnTo>
                    <a:lnTo>
                      <a:pt x="281750" y="141711"/>
                    </a:lnTo>
                    <a:lnTo>
                      <a:pt x="284758" y="141901"/>
                    </a:lnTo>
                    <a:lnTo>
                      <a:pt x="285883" y="141245"/>
                    </a:lnTo>
                    <a:lnTo>
                      <a:pt x="286345" y="141088"/>
                    </a:lnTo>
                    <a:lnTo>
                      <a:pt x="286636" y="141213"/>
                    </a:lnTo>
                    <a:lnTo>
                      <a:pt x="287670" y="140898"/>
                    </a:lnTo>
                    <a:lnTo>
                      <a:pt x="292847" y="139123"/>
                    </a:lnTo>
                    <a:lnTo>
                      <a:pt x="293139" y="138749"/>
                    </a:lnTo>
                    <a:lnTo>
                      <a:pt x="293249" y="138186"/>
                    </a:lnTo>
                    <a:lnTo>
                      <a:pt x="293115" y="137943"/>
                    </a:lnTo>
                    <a:lnTo>
                      <a:pt x="292927" y="137943"/>
                    </a:lnTo>
                    <a:lnTo>
                      <a:pt x="292501" y="138566"/>
                    </a:lnTo>
                    <a:lnTo>
                      <a:pt x="291997" y="138723"/>
                    </a:lnTo>
                    <a:lnTo>
                      <a:pt x="291231" y="138507"/>
                    </a:lnTo>
                    <a:lnTo>
                      <a:pt x="290994" y="138913"/>
                    </a:lnTo>
                    <a:lnTo>
                      <a:pt x="290647" y="139096"/>
                    </a:lnTo>
                    <a:lnTo>
                      <a:pt x="289590" y="139254"/>
                    </a:lnTo>
                    <a:lnTo>
                      <a:pt x="289329" y="139090"/>
                    </a:lnTo>
                    <a:lnTo>
                      <a:pt x="289195" y="138133"/>
                    </a:lnTo>
                    <a:lnTo>
                      <a:pt x="290465" y="136731"/>
                    </a:lnTo>
                    <a:lnTo>
                      <a:pt x="290757" y="135951"/>
                    </a:lnTo>
                    <a:lnTo>
                      <a:pt x="290520" y="135453"/>
                    </a:lnTo>
                    <a:lnTo>
                      <a:pt x="287426" y="135329"/>
                    </a:lnTo>
                    <a:lnTo>
                      <a:pt x="286764" y="135113"/>
                    </a:lnTo>
                    <a:lnTo>
                      <a:pt x="286314" y="135172"/>
                    </a:lnTo>
                    <a:lnTo>
                      <a:pt x="285761" y="135551"/>
                    </a:lnTo>
                    <a:lnTo>
                      <a:pt x="285044" y="135460"/>
                    </a:lnTo>
                    <a:lnTo>
                      <a:pt x="284436" y="135145"/>
                    </a:lnTo>
                    <a:lnTo>
                      <a:pt x="283488" y="135145"/>
                    </a:lnTo>
                    <a:lnTo>
                      <a:pt x="282905" y="134647"/>
                    </a:lnTo>
                    <a:lnTo>
                      <a:pt x="281926" y="134556"/>
                    </a:lnTo>
                    <a:lnTo>
                      <a:pt x="281398" y="134746"/>
                    </a:lnTo>
                    <a:lnTo>
                      <a:pt x="281027" y="134523"/>
                    </a:lnTo>
                    <a:lnTo>
                      <a:pt x="280601" y="134562"/>
                    </a:lnTo>
                    <a:lnTo>
                      <a:pt x="280018" y="134221"/>
                    </a:lnTo>
                    <a:lnTo>
                      <a:pt x="280152" y="133632"/>
                    </a:lnTo>
                    <a:lnTo>
                      <a:pt x="280608" y="133475"/>
                    </a:lnTo>
                    <a:lnTo>
                      <a:pt x="280814" y="133697"/>
                    </a:lnTo>
                    <a:lnTo>
                      <a:pt x="281088" y="133258"/>
                    </a:lnTo>
                    <a:lnTo>
                      <a:pt x="280450" y="132891"/>
                    </a:lnTo>
                    <a:lnTo>
                      <a:pt x="279866" y="131325"/>
                    </a:lnTo>
                    <a:lnTo>
                      <a:pt x="279629" y="131135"/>
                    </a:lnTo>
                    <a:lnTo>
                      <a:pt x="279787" y="130820"/>
                    </a:lnTo>
                    <a:lnTo>
                      <a:pt x="279969" y="131103"/>
                    </a:lnTo>
                    <a:lnTo>
                      <a:pt x="280188" y="130952"/>
                    </a:lnTo>
                    <a:lnTo>
                      <a:pt x="279732" y="130081"/>
                    </a:lnTo>
                    <a:lnTo>
                      <a:pt x="279015" y="129209"/>
                    </a:lnTo>
                    <a:lnTo>
                      <a:pt x="278754" y="128180"/>
                    </a:lnTo>
                    <a:lnTo>
                      <a:pt x="278778" y="127591"/>
                    </a:lnTo>
                    <a:lnTo>
                      <a:pt x="278991" y="127126"/>
                    </a:lnTo>
                    <a:lnTo>
                      <a:pt x="279252" y="127093"/>
                    </a:lnTo>
                    <a:lnTo>
                      <a:pt x="279356" y="126719"/>
                    </a:lnTo>
                    <a:lnTo>
                      <a:pt x="279593" y="126555"/>
                    </a:lnTo>
                    <a:lnTo>
                      <a:pt x="279617" y="125966"/>
                    </a:lnTo>
                    <a:lnTo>
                      <a:pt x="280170" y="126307"/>
                    </a:lnTo>
                    <a:lnTo>
                      <a:pt x="280200" y="126058"/>
                    </a:lnTo>
                    <a:lnTo>
                      <a:pt x="279854" y="125841"/>
                    </a:lnTo>
                    <a:lnTo>
                      <a:pt x="279775" y="125625"/>
                    </a:lnTo>
                    <a:lnTo>
                      <a:pt x="281337" y="125625"/>
                    </a:lnTo>
                    <a:lnTo>
                      <a:pt x="281124" y="126588"/>
                    </a:lnTo>
                    <a:lnTo>
                      <a:pt x="281416" y="127427"/>
                    </a:lnTo>
                    <a:lnTo>
                      <a:pt x="282340" y="129013"/>
                    </a:lnTo>
                    <a:lnTo>
                      <a:pt x="283981" y="130820"/>
                    </a:lnTo>
                    <a:lnTo>
                      <a:pt x="284904" y="131162"/>
                    </a:lnTo>
                    <a:lnTo>
                      <a:pt x="285433" y="131096"/>
                    </a:lnTo>
                    <a:lnTo>
                      <a:pt x="287202" y="131909"/>
                    </a:lnTo>
                    <a:lnTo>
                      <a:pt x="288812" y="132374"/>
                    </a:lnTo>
                    <a:lnTo>
                      <a:pt x="290423" y="132590"/>
                    </a:lnTo>
                    <a:lnTo>
                      <a:pt x="291371" y="132099"/>
                    </a:lnTo>
                    <a:lnTo>
                      <a:pt x="291875" y="131600"/>
                    </a:lnTo>
                    <a:lnTo>
                      <a:pt x="292191" y="131037"/>
                    </a:lnTo>
                    <a:lnTo>
                      <a:pt x="292489" y="130840"/>
                    </a:lnTo>
                    <a:lnTo>
                      <a:pt x="292908" y="129943"/>
                    </a:lnTo>
                    <a:lnTo>
                      <a:pt x="292987" y="128698"/>
                    </a:lnTo>
                    <a:lnTo>
                      <a:pt x="293249" y="128036"/>
                    </a:lnTo>
                    <a:lnTo>
                      <a:pt x="293176" y="127728"/>
                    </a:lnTo>
                    <a:lnTo>
                      <a:pt x="293595" y="127519"/>
                    </a:lnTo>
                    <a:lnTo>
                      <a:pt x="293753" y="127204"/>
                    </a:lnTo>
                    <a:lnTo>
                      <a:pt x="293729" y="126896"/>
                    </a:lnTo>
                    <a:lnTo>
                      <a:pt x="294069" y="126896"/>
                    </a:lnTo>
                    <a:lnTo>
                      <a:pt x="294148" y="127152"/>
                    </a:lnTo>
                    <a:lnTo>
                      <a:pt x="294276" y="126968"/>
                    </a:lnTo>
                    <a:lnTo>
                      <a:pt x="294251" y="126713"/>
                    </a:lnTo>
                    <a:lnTo>
                      <a:pt x="293218" y="125933"/>
                    </a:lnTo>
                    <a:lnTo>
                      <a:pt x="293455" y="125782"/>
                    </a:lnTo>
                    <a:lnTo>
                      <a:pt x="294306" y="126581"/>
                    </a:lnTo>
                    <a:lnTo>
                      <a:pt x="294458" y="126241"/>
                    </a:lnTo>
                    <a:lnTo>
                      <a:pt x="294719" y="126333"/>
                    </a:lnTo>
                    <a:lnTo>
                      <a:pt x="294902" y="126241"/>
                    </a:lnTo>
                    <a:lnTo>
                      <a:pt x="295272" y="125121"/>
                    </a:lnTo>
                    <a:lnTo>
                      <a:pt x="294956" y="124779"/>
                    </a:lnTo>
                    <a:lnTo>
                      <a:pt x="295777" y="123555"/>
                    </a:lnTo>
                    <a:lnTo>
                      <a:pt x="295990" y="122500"/>
                    </a:lnTo>
                    <a:lnTo>
                      <a:pt x="295807" y="122126"/>
                    </a:lnTo>
                    <a:lnTo>
                      <a:pt x="295516" y="121936"/>
                    </a:lnTo>
                    <a:lnTo>
                      <a:pt x="295461" y="121563"/>
                    </a:lnTo>
                    <a:lnTo>
                      <a:pt x="294774" y="121497"/>
                    </a:lnTo>
                    <a:lnTo>
                      <a:pt x="293607" y="121871"/>
                    </a:lnTo>
                    <a:lnTo>
                      <a:pt x="293449" y="122028"/>
                    </a:lnTo>
                    <a:lnTo>
                      <a:pt x="293662" y="122434"/>
                    </a:lnTo>
                    <a:lnTo>
                      <a:pt x="293504" y="122559"/>
                    </a:lnTo>
                    <a:lnTo>
                      <a:pt x="292501" y="122840"/>
                    </a:lnTo>
                    <a:lnTo>
                      <a:pt x="292100" y="123148"/>
                    </a:lnTo>
                    <a:lnTo>
                      <a:pt x="291389" y="123089"/>
                    </a:lnTo>
                    <a:lnTo>
                      <a:pt x="291122" y="123463"/>
                    </a:lnTo>
                    <a:lnTo>
                      <a:pt x="290909" y="123371"/>
                    </a:lnTo>
                    <a:lnTo>
                      <a:pt x="290538" y="122532"/>
                    </a:lnTo>
                    <a:lnTo>
                      <a:pt x="290107" y="122251"/>
                    </a:lnTo>
                    <a:lnTo>
                      <a:pt x="289821" y="121786"/>
                    </a:lnTo>
                    <a:lnTo>
                      <a:pt x="290003" y="120881"/>
                    </a:lnTo>
                    <a:lnTo>
                      <a:pt x="289821" y="120665"/>
                    </a:lnTo>
                    <a:lnTo>
                      <a:pt x="289845" y="119977"/>
                    </a:lnTo>
                    <a:lnTo>
                      <a:pt x="289578" y="119977"/>
                    </a:lnTo>
                    <a:lnTo>
                      <a:pt x="289286" y="119446"/>
                    </a:lnTo>
                    <a:lnTo>
                      <a:pt x="289183" y="118824"/>
                    </a:lnTo>
                    <a:lnTo>
                      <a:pt x="289396" y="118483"/>
                    </a:lnTo>
                    <a:lnTo>
                      <a:pt x="289760" y="118333"/>
                    </a:lnTo>
                    <a:lnTo>
                      <a:pt x="289979" y="117828"/>
                    </a:lnTo>
                    <a:lnTo>
                      <a:pt x="290295" y="117736"/>
                    </a:lnTo>
                    <a:lnTo>
                      <a:pt x="290325" y="117487"/>
                    </a:lnTo>
                    <a:lnTo>
                      <a:pt x="289851" y="117422"/>
                    </a:lnTo>
                    <a:lnTo>
                      <a:pt x="289639" y="116799"/>
                    </a:lnTo>
                    <a:lnTo>
                      <a:pt x="289827" y="116151"/>
                    </a:lnTo>
                    <a:lnTo>
                      <a:pt x="290143" y="115456"/>
                    </a:lnTo>
                    <a:lnTo>
                      <a:pt x="290647" y="115423"/>
                    </a:lnTo>
                    <a:lnTo>
                      <a:pt x="291097" y="115764"/>
                    </a:lnTo>
                    <a:lnTo>
                      <a:pt x="291073" y="115980"/>
                    </a:lnTo>
                    <a:lnTo>
                      <a:pt x="291444" y="115948"/>
                    </a:lnTo>
                    <a:lnTo>
                      <a:pt x="291547" y="115731"/>
                    </a:lnTo>
                    <a:lnTo>
                      <a:pt x="292076" y="115666"/>
                    </a:lnTo>
                    <a:lnTo>
                      <a:pt x="292501" y="115666"/>
                    </a:lnTo>
                    <a:lnTo>
                      <a:pt x="292927" y="115882"/>
                    </a:lnTo>
                    <a:lnTo>
                      <a:pt x="293006" y="116098"/>
                    </a:lnTo>
                    <a:lnTo>
                      <a:pt x="292744" y="116288"/>
                    </a:lnTo>
                    <a:lnTo>
                      <a:pt x="293091" y="116544"/>
                    </a:lnTo>
                    <a:lnTo>
                      <a:pt x="293145" y="116845"/>
                    </a:lnTo>
                    <a:lnTo>
                      <a:pt x="292933" y="117002"/>
                    </a:lnTo>
                    <a:lnTo>
                      <a:pt x="293091" y="118031"/>
                    </a:lnTo>
                    <a:lnTo>
                      <a:pt x="293443" y="118470"/>
                    </a:lnTo>
                    <a:lnTo>
                      <a:pt x="293382" y="119027"/>
                    </a:lnTo>
                    <a:lnTo>
                      <a:pt x="293279" y="119152"/>
                    </a:lnTo>
                    <a:lnTo>
                      <a:pt x="292617" y="119119"/>
                    </a:lnTo>
                    <a:lnTo>
                      <a:pt x="291985" y="119309"/>
                    </a:lnTo>
                    <a:lnTo>
                      <a:pt x="291906" y="119715"/>
                    </a:lnTo>
                    <a:lnTo>
                      <a:pt x="292064" y="119964"/>
                    </a:lnTo>
                    <a:lnTo>
                      <a:pt x="291960" y="120744"/>
                    </a:lnTo>
                    <a:lnTo>
                      <a:pt x="292094" y="121307"/>
                    </a:lnTo>
                    <a:lnTo>
                      <a:pt x="292410" y="121681"/>
                    </a:lnTo>
                    <a:lnTo>
                      <a:pt x="292592" y="122244"/>
                    </a:lnTo>
                    <a:lnTo>
                      <a:pt x="292939" y="122401"/>
                    </a:lnTo>
                    <a:lnTo>
                      <a:pt x="293042" y="122401"/>
                    </a:lnTo>
                    <a:lnTo>
                      <a:pt x="292331" y="120999"/>
                    </a:lnTo>
                    <a:lnTo>
                      <a:pt x="292726" y="120128"/>
                    </a:lnTo>
                    <a:lnTo>
                      <a:pt x="293018" y="120128"/>
                    </a:lnTo>
                    <a:lnTo>
                      <a:pt x="293869" y="119597"/>
                    </a:lnTo>
                    <a:lnTo>
                      <a:pt x="295054" y="119597"/>
                    </a:lnTo>
                    <a:lnTo>
                      <a:pt x="295291" y="119787"/>
                    </a:lnTo>
                    <a:lnTo>
                      <a:pt x="297193" y="117854"/>
                    </a:lnTo>
                    <a:lnTo>
                      <a:pt x="296719" y="117415"/>
                    </a:lnTo>
                    <a:lnTo>
                      <a:pt x="296214" y="117415"/>
                    </a:lnTo>
                    <a:lnTo>
                      <a:pt x="296427" y="117199"/>
                    </a:lnTo>
                    <a:lnTo>
                      <a:pt x="296403" y="116983"/>
                    </a:lnTo>
                    <a:lnTo>
                      <a:pt x="296111" y="116950"/>
                    </a:lnTo>
                    <a:lnTo>
                      <a:pt x="295929" y="116609"/>
                    </a:lnTo>
                    <a:lnTo>
                      <a:pt x="296220" y="116295"/>
                    </a:lnTo>
                    <a:lnTo>
                      <a:pt x="296761" y="116164"/>
                    </a:lnTo>
                    <a:lnTo>
                      <a:pt x="297381" y="116354"/>
                    </a:lnTo>
                    <a:lnTo>
                      <a:pt x="298281" y="116072"/>
                    </a:lnTo>
                    <a:lnTo>
                      <a:pt x="297995" y="115882"/>
                    </a:lnTo>
                    <a:lnTo>
                      <a:pt x="297649" y="115201"/>
                    </a:lnTo>
                    <a:lnTo>
                      <a:pt x="298730" y="115358"/>
                    </a:lnTo>
                    <a:lnTo>
                      <a:pt x="298913" y="115109"/>
                    </a:lnTo>
                    <a:lnTo>
                      <a:pt x="298518" y="115050"/>
                    </a:lnTo>
                    <a:lnTo>
                      <a:pt x="298335" y="114775"/>
                    </a:lnTo>
                    <a:lnTo>
                      <a:pt x="297728" y="114676"/>
                    </a:lnTo>
                    <a:lnTo>
                      <a:pt x="297649" y="114427"/>
                    </a:lnTo>
                    <a:lnTo>
                      <a:pt x="297807" y="114395"/>
                    </a:lnTo>
                    <a:lnTo>
                      <a:pt x="297861" y="114519"/>
                    </a:lnTo>
                    <a:lnTo>
                      <a:pt x="298044" y="114362"/>
                    </a:lnTo>
                    <a:lnTo>
                      <a:pt x="297867" y="113857"/>
                    </a:lnTo>
                    <a:lnTo>
                      <a:pt x="297624" y="113766"/>
                    </a:lnTo>
                    <a:lnTo>
                      <a:pt x="297363" y="114211"/>
                    </a:lnTo>
                    <a:lnTo>
                      <a:pt x="297150" y="115456"/>
                    </a:lnTo>
                    <a:lnTo>
                      <a:pt x="296148" y="115273"/>
                    </a:lnTo>
                    <a:lnTo>
                      <a:pt x="296069" y="115115"/>
                    </a:lnTo>
                    <a:lnTo>
                      <a:pt x="296251" y="114427"/>
                    </a:lnTo>
                    <a:lnTo>
                      <a:pt x="296123" y="114054"/>
                    </a:lnTo>
                    <a:lnTo>
                      <a:pt x="296518" y="114303"/>
                    </a:lnTo>
                    <a:lnTo>
                      <a:pt x="296628" y="113988"/>
                    </a:lnTo>
                    <a:lnTo>
                      <a:pt x="296415" y="113838"/>
                    </a:lnTo>
                    <a:lnTo>
                      <a:pt x="295728" y="113838"/>
                    </a:lnTo>
                    <a:lnTo>
                      <a:pt x="296154" y="113340"/>
                    </a:lnTo>
                    <a:lnTo>
                      <a:pt x="296524" y="113215"/>
                    </a:lnTo>
                    <a:lnTo>
                      <a:pt x="296840" y="113215"/>
                    </a:lnTo>
                    <a:lnTo>
                      <a:pt x="296707" y="113680"/>
                    </a:lnTo>
                    <a:lnTo>
                      <a:pt x="296840" y="113870"/>
                    </a:lnTo>
                    <a:lnTo>
                      <a:pt x="297314" y="113746"/>
                    </a:lnTo>
                    <a:lnTo>
                      <a:pt x="297685" y="112894"/>
                    </a:lnTo>
                    <a:lnTo>
                      <a:pt x="298214" y="112495"/>
                    </a:lnTo>
                    <a:lnTo>
                      <a:pt x="298104" y="111525"/>
                    </a:lnTo>
                    <a:lnTo>
                      <a:pt x="297424" y="111649"/>
                    </a:lnTo>
                    <a:lnTo>
                      <a:pt x="297211" y="111525"/>
                    </a:lnTo>
                    <a:lnTo>
                      <a:pt x="297235" y="110935"/>
                    </a:lnTo>
                    <a:lnTo>
                      <a:pt x="297606" y="110745"/>
                    </a:lnTo>
                    <a:lnTo>
                      <a:pt x="297630" y="110306"/>
                    </a:lnTo>
                    <a:lnTo>
                      <a:pt x="297898" y="110339"/>
                    </a:lnTo>
                    <a:lnTo>
                      <a:pt x="297977" y="110712"/>
                    </a:lnTo>
                    <a:lnTo>
                      <a:pt x="298269" y="110647"/>
                    </a:lnTo>
                    <a:lnTo>
                      <a:pt x="298032" y="109153"/>
                    </a:lnTo>
                    <a:lnTo>
                      <a:pt x="298104" y="108871"/>
                    </a:lnTo>
                    <a:lnTo>
                      <a:pt x="297685" y="108465"/>
                    </a:lnTo>
                    <a:lnTo>
                      <a:pt x="297345" y="108720"/>
                    </a:lnTo>
                    <a:lnTo>
                      <a:pt x="296925" y="108465"/>
                    </a:lnTo>
                    <a:lnTo>
                      <a:pt x="295838" y="108498"/>
                    </a:lnTo>
                    <a:lnTo>
                      <a:pt x="295364" y="108000"/>
                    </a:lnTo>
                    <a:lnTo>
                      <a:pt x="295418" y="107784"/>
                    </a:lnTo>
                    <a:lnTo>
                      <a:pt x="295789" y="107626"/>
                    </a:lnTo>
                    <a:lnTo>
                      <a:pt x="295941" y="107338"/>
                    </a:lnTo>
                    <a:lnTo>
                      <a:pt x="296154" y="107371"/>
                    </a:lnTo>
                    <a:lnTo>
                      <a:pt x="296366" y="107711"/>
                    </a:lnTo>
                    <a:lnTo>
                      <a:pt x="296500" y="107711"/>
                    </a:lnTo>
                    <a:lnTo>
                      <a:pt x="297874" y="106716"/>
                    </a:lnTo>
                    <a:lnTo>
                      <a:pt x="297874" y="106499"/>
                    </a:lnTo>
                    <a:lnTo>
                      <a:pt x="297612" y="106499"/>
                    </a:lnTo>
                    <a:lnTo>
                      <a:pt x="296530" y="107436"/>
                    </a:lnTo>
                    <a:lnTo>
                      <a:pt x="296609" y="106532"/>
                    </a:lnTo>
                    <a:lnTo>
                      <a:pt x="297162" y="105962"/>
                    </a:lnTo>
                    <a:lnTo>
                      <a:pt x="297825" y="105746"/>
                    </a:lnTo>
                    <a:lnTo>
                      <a:pt x="297825" y="105621"/>
                    </a:lnTo>
                    <a:lnTo>
                      <a:pt x="297156" y="105805"/>
                    </a:lnTo>
                    <a:lnTo>
                      <a:pt x="296318" y="106368"/>
                    </a:lnTo>
                    <a:lnTo>
                      <a:pt x="296263" y="106244"/>
                    </a:lnTo>
                    <a:lnTo>
                      <a:pt x="297108" y="105746"/>
                    </a:lnTo>
                    <a:lnTo>
                      <a:pt x="297479" y="105248"/>
                    </a:lnTo>
                    <a:lnTo>
                      <a:pt x="297977" y="104901"/>
                    </a:lnTo>
                    <a:lnTo>
                      <a:pt x="297977" y="104619"/>
                    </a:lnTo>
                    <a:lnTo>
                      <a:pt x="298159" y="104403"/>
                    </a:lnTo>
                    <a:lnTo>
                      <a:pt x="298980" y="103996"/>
                    </a:lnTo>
                    <a:lnTo>
                      <a:pt x="299217" y="103466"/>
                    </a:lnTo>
                    <a:lnTo>
                      <a:pt x="299770" y="103000"/>
                    </a:lnTo>
                    <a:lnTo>
                      <a:pt x="300803" y="101657"/>
                    </a:lnTo>
                    <a:lnTo>
                      <a:pt x="301964" y="99410"/>
                    </a:lnTo>
                    <a:lnTo>
                      <a:pt x="302359" y="98132"/>
                    </a:lnTo>
                    <a:lnTo>
                      <a:pt x="302808" y="98257"/>
                    </a:lnTo>
                    <a:lnTo>
                      <a:pt x="303392" y="98820"/>
                    </a:lnTo>
                    <a:lnTo>
                      <a:pt x="304395" y="99384"/>
                    </a:lnTo>
                    <a:lnTo>
                      <a:pt x="305264" y="99606"/>
                    </a:lnTo>
                    <a:lnTo>
                      <a:pt x="305713" y="99941"/>
                    </a:lnTo>
                    <a:lnTo>
                      <a:pt x="305950" y="99882"/>
                    </a:lnTo>
                    <a:lnTo>
                      <a:pt x="305975" y="99351"/>
                    </a:lnTo>
                    <a:lnTo>
                      <a:pt x="305634" y="99161"/>
                    </a:lnTo>
                    <a:lnTo>
                      <a:pt x="304972" y="99194"/>
                    </a:lnTo>
                    <a:lnTo>
                      <a:pt x="303386" y="98191"/>
                    </a:lnTo>
                    <a:lnTo>
                      <a:pt x="303094" y="97818"/>
                    </a:lnTo>
                    <a:lnTo>
                      <a:pt x="303361" y="96756"/>
                    </a:lnTo>
                    <a:lnTo>
                      <a:pt x="303836" y="96009"/>
                    </a:lnTo>
                    <a:lnTo>
                      <a:pt x="304972" y="95164"/>
                    </a:lnTo>
                    <a:lnTo>
                      <a:pt x="305136" y="95203"/>
                    </a:lnTo>
                    <a:lnTo>
                      <a:pt x="305081" y="95544"/>
                    </a:lnTo>
                    <a:lnTo>
                      <a:pt x="304711" y="96199"/>
                    </a:lnTo>
                    <a:lnTo>
                      <a:pt x="305847" y="95420"/>
                    </a:lnTo>
                    <a:lnTo>
                      <a:pt x="306352" y="95610"/>
                    </a:lnTo>
                    <a:lnTo>
                      <a:pt x="307464" y="95616"/>
                    </a:lnTo>
                    <a:lnTo>
                      <a:pt x="307464" y="97326"/>
                    </a:lnTo>
                    <a:lnTo>
                      <a:pt x="308284" y="98512"/>
                    </a:lnTo>
                    <a:lnTo>
                      <a:pt x="308631" y="98735"/>
                    </a:lnTo>
                    <a:lnTo>
                      <a:pt x="309159" y="99423"/>
                    </a:lnTo>
                    <a:lnTo>
                      <a:pt x="309293" y="99207"/>
                    </a:lnTo>
                    <a:lnTo>
                      <a:pt x="307913" y="97674"/>
                    </a:lnTo>
                    <a:lnTo>
                      <a:pt x="308150" y="97641"/>
                    </a:lnTo>
                    <a:lnTo>
                      <a:pt x="308363" y="97267"/>
                    </a:lnTo>
                    <a:lnTo>
                      <a:pt x="307755" y="96986"/>
                    </a:lnTo>
                    <a:lnTo>
                      <a:pt x="307597" y="94738"/>
                    </a:lnTo>
                    <a:lnTo>
                      <a:pt x="307755" y="94266"/>
                    </a:lnTo>
                    <a:lnTo>
                      <a:pt x="307701" y="93585"/>
                    </a:lnTo>
                    <a:lnTo>
                      <a:pt x="307810" y="93585"/>
                    </a:lnTo>
                    <a:lnTo>
                      <a:pt x="308047" y="94555"/>
                    </a:lnTo>
                    <a:lnTo>
                      <a:pt x="308205" y="94745"/>
                    </a:lnTo>
                    <a:lnTo>
                      <a:pt x="308655" y="94777"/>
                    </a:lnTo>
                    <a:lnTo>
                      <a:pt x="310557" y="93906"/>
                    </a:lnTo>
                    <a:lnTo>
                      <a:pt x="310642" y="93690"/>
                    </a:lnTo>
                    <a:lnTo>
                      <a:pt x="310478" y="93251"/>
                    </a:lnTo>
                    <a:lnTo>
                      <a:pt x="310770" y="93749"/>
                    </a:lnTo>
                    <a:lnTo>
                      <a:pt x="311560" y="93624"/>
                    </a:lnTo>
                    <a:lnTo>
                      <a:pt x="311615" y="92845"/>
                    </a:lnTo>
                    <a:lnTo>
                      <a:pt x="311748" y="92746"/>
                    </a:lnTo>
                    <a:lnTo>
                      <a:pt x="311669" y="92124"/>
                    </a:lnTo>
                    <a:lnTo>
                      <a:pt x="311821" y="92779"/>
                    </a:lnTo>
                    <a:lnTo>
                      <a:pt x="311694" y="92877"/>
                    </a:lnTo>
                    <a:lnTo>
                      <a:pt x="311718" y="93500"/>
                    </a:lnTo>
                    <a:lnTo>
                      <a:pt x="313541" y="92281"/>
                    </a:lnTo>
                    <a:lnTo>
                      <a:pt x="313249" y="91750"/>
                    </a:lnTo>
                    <a:lnTo>
                      <a:pt x="313541" y="91593"/>
                    </a:lnTo>
                    <a:lnTo>
                      <a:pt x="313462" y="91750"/>
                    </a:lnTo>
                    <a:lnTo>
                      <a:pt x="313626" y="91908"/>
                    </a:lnTo>
                    <a:lnTo>
                      <a:pt x="313863" y="91881"/>
                    </a:lnTo>
                    <a:lnTo>
                      <a:pt x="314155" y="91161"/>
                    </a:lnTo>
                    <a:lnTo>
                      <a:pt x="314234" y="91377"/>
                    </a:lnTo>
                    <a:lnTo>
                      <a:pt x="314471" y="91442"/>
                    </a:lnTo>
                    <a:lnTo>
                      <a:pt x="315474" y="90505"/>
                    </a:lnTo>
                    <a:lnTo>
                      <a:pt x="315498" y="90315"/>
                    </a:lnTo>
                    <a:lnTo>
                      <a:pt x="314842" y="89909"/>
                    </a:lnTo>
                    <a:lnTo>
                      <a:pt x="314975" y="89595"/>
                    </a:lnTo>
                    <a:lnTo>
                      <a:pt x="315449" y="89280"/>
                    </a:lnTo>
                    <a:lnTo>
                      <a:pt x="315316" y="89778"/>
                    </a:lnTo>
                    <a:lnTo>
                      <a:pt x="316003" y="90342"/>
                    </a:lnTo>
                    <a:lnTo>
                      <a:pt x="316452" y="89372"/>
                    </a:lnTo>
                    <a:lnTo>
                      <a:pt x="316027" y="89090"/>
                    </a:lnTo>
                    <a:lnTo>
                      <a:pt x="316185" y="88743"/>
                    </a:lnTo>
                    <a:lnTo>
                      <a:pt x="316319" y="88828"/>
                    </a:lnTo>
                    <a:lnTo>
                      <a:pt x="316161" y="88992"/>
                    </a:lnTo>
                    <a:lnTo>
                      <a:pt x="316635" y="89555"/>
                    </a:lnTo>
                    <a:lnTo>
                      <a:pt x="316981" y="89398"/>
                    </a:lnTo>
                    <a:lnTo>
                      <a:pt x="316428" y="88461"/>
                    </a:lnTo>
                    <a:lnTo>
                      <a:pt x="316641" y="88494"/>
                    </a:lnTo>
                    <a:lnTo>
                      <a:pt x="316774" y="88933"/>
                    </a:lnTo>
                    <a:lnTo>
                      <a:pt x="316987" y="88900"/>
                    </a:lnTo>
                    <a:lnTo>
                      <a:pt x="319078" y="87616"/>
                    </a:lnTo>
                    <a:lnTo>
                      <a:pt x="319637" y="86862"/>
                    </a:lnTo>
                    <a:lnTo>
                      <a:pt x="320403" y="87079"/>
                    </a:lnTo>
                    <a:lnTo>
                      <a:pt x="321509" y="86017"/>
                    </a:lnTo>
                    <a:lnTo>
                      <a:pt x="321673" y="85519"/>
                    </a:lnTo>
                    <a:lnTo>
                      <a:pt x="321989" y="85486"/>
                    </a:lnTo>
                    <a:lnTo>
                      <a:pt x="323338" y="84360"/>
                    </a:lnTo>
                    <a:lnTo>
                      <a:pt x="326535" y="81169"/>
                    </a:lnTo>
                    <a:lnTo>
                      <a:pt x="327063" y="80952"/>
                    </a:lnTo>
                    <a:lnTo>
                      <a:pt x="327775" y="80985"/>
                    </a:lnTo>
                    <a:lnTo>
                      <a:pt x="330759" y="79360"/>
                    </a:lnTo>
                    <a:lnTo>
                      <a:pt x="330886" y="79707"/>
                    </a:lnTo>
                    <a:lnTo>
                      <a:pt x="330886" y="79707"/>
                    </a:lnTo>
                    <a:lnTo>
                      <a:pt x="331512" y="81719"/>
                    </a:lnTo>
                    <a:lnTo>
                      <a:pt x="331512" y="81719"/>
                    </a:lnTo>
                    <a:lnTo>
                      <a:pt x="343169" y="118057"/>
                    </a:lnTo>
                    <a:lnTo>
                      <a:pt x="344889" y="122637"/>
                    </a:lnTo>
                    <a:lnTo>
                      <a:pt x="351653" y="122886"/>
                    </a:lnTo>
                    <a:lnTo>
                      <a:pt x="357761" y="122794"/>
                    </a:lnTo>
                    <a:lnTo>
                      <a:pt x="360277" y="121825"/>
                    </a:lnTo>
                    <a:lnTo>
                      <a:pt x="360277" y="121825"/>
                    </a:lnTo>
                    <a:lnTo>
                      <a:pt x="360483" y="121786"/>
                    </a:lnTo>
                    <a:lnTo>
                      <a:pt x="360483" y="121786"/>
                    </a:lnTo>
                    <a:lnTo>
                      <a:pt x="361322" y="121635"/>
                    </a:lnTo>
                    <a:lnTo>
                      <a:pt x="367430" y="122008"/>
                    </a:lnTo>
                    <a:lnTo>
                      <a:pt x="371453" y="121799"/>
                    </a:lnTo>
                    <a:lnTo>
                      <a:pt x="373987" y="121281"/>
                    </a:lnTo>
                    <a:lnTo>
                      <a:pt x="376005" y="120475"/>
                    </a:lnTo>
                    <a:lnTo>
                      <a:pt x="376005" y="120475"/>
                    </a:lnTo>
                    <a:lnTo>
                      <a:pt x="377348" y="119708"/>
                    </a:lnTo>
                    <a:lnTo>
                      <a:pt x="377348" y="119708"/>
                    </a:lnTo>
                    <a:lnTo>
                      <a:pt x="378509" y="118804"/>
                    </a:lnTo>
                    <a:lnTo>
                      <a:pt x="380964" y="115875"/>
                    </a:lnTo>
                    <a:lnTo>
                      <a:pt x="383529" y="115594"/>
                    </a:lnTo>
                    <a:lnTo>
                      <a:pt x="384349" y="115155"/>
                    </a:lnTo>
                    <a:lnTo>
                      <a:pt x="387576" y="112658"/>
                    </a:lnTo>
                    <a:lnTo>
                      <a:pt x="388737" y="112160"/>
                    </a:lnTo>
                    <a:lnTo>
                      <a:pt x="388737" y="112160"/>
                    </a:lnTo>
                    <a:lnTo>
                      <a:pt x="391089" y="111944"/>
                    </a:lnTo>
                    <a:lnTo>
                      <a:pt x="391089" y="111944"/>
                    </a:lnTo>
                    <a:lnTo>
                      <a:pt x="392122" y="111603"/>
                    </a:lnTo>
                    <a:lnTo>
                      <a:pt x="393235" y="110915"/>
                    </a:lnTo>
                    <a:lnTo>
                      <a:pt x="393946" y="109952"/>
                    </a:lnTo>
                    <a:lnTo>
                      <a:pt x="393946" y="109952"/>
                    </a:lnTo>
                    <a:lnTo>
                      <a:pt x="395714" y="110359"/>
                    </a:lnTo>
                    <a:lnTo>
                      <a:pt x="397379" y="111204"/>
                    </a:lnTo>
                    <a:lnTo>
                      <a:pt x="398808" y="111734"/>
                    </a:lnTo>
                    <a:lnTo>
                      <a:pt x="402138" y="112481"/>
                    </a:lnTo>
                    <a:lnTo>
                      <a:pt x="403724" y="112416"/>
                    </a:lnTo>
                    <a:lnTo>
                      <a:pt x="406550" y="111728"/>
                    </a:lnTo>
                    <a:lnTo>
                      <a:pt x="408337" y="110476"/>
                    </a:lnTo>
                    <a:lnTo>
                      <a:pt x="408337" y="110476"/>
                    </a:lnTo>
                    <a:lnTo>
                      <a:pt x="410185" y="115292"/>
                    </a:lnTo>
                    <a:lnTo>
                      <a:pt x="410343" y="115810"/>
                    </a:lnTo>
                    <a:lnTo>
                      <a:pt x="410227" y="116459"/>
                    </a:lnTo>
                    <a:lnTo>
                      <a:pt x="409990" y="117035"/>
                    </a:lnTo>
                    <a:lnTo>
                      <a:pt x="409449" y="117710"/>
                    </a:lnTo>
                    <a:lnTo>
                      <a:pt x="407504" y="119564"/>
                    </a:lnTo>
                    <a:lnTo>
                      <a:pt x="407450" y="120986"/>
                    </a:lnTo>
                    <a:lnTo>
                      <a:pt x="407754" y="122899"/>
                    </a:lnTo>
                    <a:lnTo>
                      <a:pt x="407602" y="123810"/>
                    </a:lnTo>
                    <a:lnTo>
                      <a:pt x="405049" y="125494"/>
                    </a:lnTo>
                    <a:lnTo>
                      <a:pt x="404836" y="127152"/>
                    </a:lnTo>
                    <a:lnTo>
                      <a:pt x="405274" y="128849"/>
                    </a:lnTo>
                    <a:lnTo>
                      <a:pt x="405310" y="130133"/>
                    </a:lnTo>
                    <a:lnTo>
                      <a:pt x="405918" y="131791"/>
                    </a:lnTo>
                    <a:lnTo>
                      <a:pt x="406015" y="137570"/>
                    </a:lnTo>
                    <a:lnTo>
                      <a:pt x="405766" y="139254"/>
                    </a:lnTo>
                    <a:lnTo>
                      <a:pt x="405803" y="140151"/>
                    </a:lnTo>
                    <a:lnTo>
                      <a:pt x="405979" y="141055"/>
                    </a:lnTo>
                    <a:lnTo>
                      <a:pt x="406593" y="141409"/>
                    </a:lnTo>
                    <a:lnTo>
                      <a:pt x="408373" y="143086"/>
                    </a:lnTo>
                    <a:lnTo>
                      <a:pt x="409364" y="144522"/>
                    </a:lnTo>
                    <a:lnTo>
                      <a:pt x="409674" y="147031"/>
                    </a:lnTo>
                    <a:lnTo>
                      <a:pt x="409729" y="149855"/>
                    </a:lnTo>
                    <a:lnTo>
                      <a:pt x="409577" y="151965"/>
                    </a:lnTo>
                    <a:lnTo>
                      <a:pt x="407547" y="155051"/>
                    </a:lnTo>
                    <a:lnTo>
                      <a:pt x="405383" y="158759"/>
                    </a:lnTo>
                    <a:lnTo>
                      <a:pt x="404320" y="162540"/>
                    </a:lnTo>
                    <a:lnTo>
                      <a:pt x="404302" y="163156"/>
                    </a:lnTo>
                    <a:lnTo>
                      <a:pt x="404630" y="163628"/>
                    </a:lnTo>
                    <a:lnTo>
                      <a:pt x="405171" y="163955"/>
                    </a:lnTo>
                    <a:lnTo>
                      <a:pt x="405967" y="164172"/>
                    </a:lnTo>
                    <a:lnTo>
                      <a:pt x="407383" y="164158"/>
                    </a:lnTo>
                    <a:lnTo>
                      <a:pt x="408860" y="163916"/>
                    </a:lnTo>
                    <a:lnTo>
                      <a:pt x="410312" y="164650"/>
                    </a:lnTo>
                    <a:lnTo>
                      <a:pt x="411722" y="165587"/>
                    </a:lnTo>
                    <a:lnTo>
                      <a:pt x="412385" y="165613"/>
                    </a:lnTo>
                    <a:lnTo>
                      <a:pt x="413071" y="165456"/>
                    </a:lnTo>
                    <a:lnTo>
                      <a:pt x="414044" y="164742"/>
                    </a:lnTo>
                    <a:lnTo>
                      <a:pt x="416979" y="163149"/>
                    </a:lnTo>
                    <a:lnTo>
                      <a:pt x="420516" y="162940"/>
                    </a:lnTo>
                    <a:lnTo>
                      <a:pt x="421410" y="164086"/>
                    </a:lnTo>
                    <a:lnTo>
                      <a:pt x="421282" y="165180"/>
                    </a:lnTo>
                    <a:lnTo>
                      <a:pt x="421604" y="166327"/>
                    </a:lnTo>
                    <a:lnTo>
                      <a:pt x="421914" y="166838"/>
                    </a:lnTo>
                    <a:lnTo>
                      <a:pt x="422576" y="167467"/>
                    </a:lnTo>
                    <a:lnTo>
                      <a:pt x="423184" y="172584"/>
                    </a:lnTo>
                    <a:lnTo>
                      <a:pt x="425050" y="175107"/>
                    </a:lnTo>
                    <a:lnTo>
                      <a:pt x="427250" y="179386"/>
                    </a:lnTo>
                    <a:lnTo>
                      <a:pt x="427554" y="180807"/>
                    </a:lnTo>
                    <a:lnTo>
                      <a:pt x="427025" y="181246"/>
                    </a:lnTo>
                    <a:lnTo>
                      <a:pt x="426071" y="181653"/>
                    </a:lnTo>
                    <a:lnTo>
                      <a:pt x="415830" y="184490"/>
                    </a:lnTo>
                    <a:lnTo>
                      <a:pt x="409735" y="187910"/>
                    </a:lnTo>
                    <a:lnTo>
                      <a:pt x="408781" y="188296"/>
                    </a:lnTo>
                    <a:lnTo>
                      <a:pt x="407857" y="188166"/>
                    </a:lnTo>
                    <a:lnTo>
                      <a:pt x="405633" y="186423"/>
                    </a:lnTo>
                    <a:lnTo>
                      <a:pt x="405116" y="185558"/>
                    </a:lnTo>
                    <a:lnTo>
                      <a:pt x="404131" y="185420"/>
                    </a:lnTo>
                    <a:lnTo>
                      <a:pt x="401257" y="186737"/>
                    </a:lnTo>
                    <a:lnTo>
                      <a:pt x="400114" y="186940"/>
                    </a:lnTo>
                    <a:lnTo>
                      <a:pt x="399166" y="186875"/>
                    </a:lnTo>
                    <a:lnTo>
                      <a:pt x="397738" y="186403"/>
                    </a:lnTo>
                    <a:lnTo>
                      <a:pt x="391247" y="186134"/>
                    </a:lnTo>
                    <a:lnTo>
                      <a:pt x="390050" y="186488"/>
                    </a:lnTo>
                    <a:lnTo>
                      <a:pt x="388889" y="187117"/>
                    </a:lnTo>
                    <a:lnTo>
                      <a:pt x="386148" y="189325"/>
                    </a:lnTo>
                    <a:lnTo>
                      <a:pt x="387406" y="189338"/>
                    </a:lnTo>
                    <a:lnTo>
                      <a:pt x="383827" y="191114"/>
                    </a:lnTo>
                    <a:lnTo>
                      <a:pt x="382666" y="191507"/>
                    </a:lnTo>
                    <a:lnTo>
                      <a:pt x="381864" y="192149"/>
                    </a:lnTo>
                    <a:lnTo>
                      <a:pt x="380563" y="192542"/>
                    </a:lnTo>
                    <a:lnTo>
                      <a:pt x="377008" y="192877"/>
                    </a:lnTo>
                    <a:lnTo>
                      <a:pt x="375871" y="193217"/>
                    </a:lnTo>
                    <a:lnTo>
                      <a:pt x="376048" y="195340"/>
                    </a:lnTo>
                    <a:lnTo>
                      <a:pt x="376370" y="196775"/>
                    </a:lnTo>
                    <a:lnTo>
                      <a:pt x="377129" y="197508"/>
                    </a:lnTo>
                    <a:lnTo>
                      <a:pt x="379147" y="198937"/>
                    </a:lnTo>
                    <a:lnTo>
                      <a:pt x="380350" y="199724"/>
                    </a:lnTo>
                    <a:lnTo>
                      <a:pt x="381779" y="200234"/>
                    </a:lnTo>
                    <a:lnTo>
                      <a:pt x="382617" y="200975"/>
                    </a:lnTo>
                    <a:lnTo>
                      <a:pt x="383547" y="201506"/>
                    </a:lnTo>
                    <a:lnTo>
                      <a:pt x="384003" y="202443"/>
                    </a:lnTo>
                    <a:lnTo>
                      <a:pt x="384307" y="203583"/>
                    </a:lnTo>
                    <a:lnTo>
                      <a:pt x="383912" y="209270"/>
                    </a:lnTo>
                    <a:lnTo>
                      <a:pt x="384599" y="214013"/>
                    </a:lnTo>
                    <a:lnTo>
                      <a:pt x="384544" y="215134"/>
                    </a:lnTo>
                    <a:lnTo>
                      <a:pt x="384234" y="216235"/>
                    </a:lnTo>
                    <a:lnTo>
                      <a:pt x="382945" y="218364"/>
                    </a:lnTo>
                    <a:lnTo>
                      <a:pt x="379585" y="222754"/>
                    </a:lnTo>
                    <a:lnTo>
                      <a:pt x="378904" y="224058"/>
                    </a:lnTo>
                    <a:lnTo>
                      <a:pt x="377761" y="227026"/>
                    </a:lnTo>
                    <a:lnTo>
                      <a:pt x="377287" y="228927"/>
                    </a:lnTo>
                    <a:lnTo>
                      <a:pt x="377196" y="231344"/>
                    </a:lnTo>
                    <a:lnTo>
                      <a:pt x="376777" y="234830"/>
                    </a:lnTo>
                    <a:lnTo>
                      <a:pt x="375981" y="237601"/>
                    </a:lnTo>
                    <a:lnTo>
                      <a:pt x="375580" y="239620"/>
                    </a:lnTo>
                    <a:lnTo>
                      <a:pt x="375087" y="240616"/>
                    </a:lnTo>
                    <a:lnTo>
                      <a:pt x="374328" y="241618"/>
                    </a:lnTo>
                    <a:lnTo>
                      <a:pt x="372893" y="242752"/>
                    </a:lnTo>
                    <a:lnTo>
                      <a:pt x="370663" y="245038"/>
                    </a:lnTo>
                    <a:lnTo>
                      <a:pt x="369113" y="247115"/>
                    </a:lnTo>
                    <a:lnTo>
                      <a:pt x="368578" y="248164"/>
                    </a:lnTo>
                    <a:lnTo>
                      <a:pt x="367442" y="255260"/>
                    </a:lnTo>
                    <a:lnTo>
                      <a:pt x="366111" y="260901"/>
                    </a:lnTo>
                    <a:lnTo>
                      <a:pt x="365686" y="263437"/>
                    </a:lnTo>
                    <a:lnTo>
                      <a:pt x="363552" y="269996"/>
                    </a:lnTo>
                    <a:lnTo>
                      <a:pt x="362683" y="271875"/>
                    </a:lnTo>
                    <a:lnTo>
                      <a:pt x="360745" y="274792"/>
                    </a:lnTo>
                    <a:lnTo>
                      <a:pt x="359985" y="277164"/>
                    </a:lnTo>
                    <a:lnTo>
                      <a:pt x="357955" y="280106"/>
                    </a:lnTo>
                    <a:lnTo>
                      <a:pt x="355840" y="284345"/>
                    </a:lnTo>
                    <a:lnTo>
                      <a:pt x="355020" y="285321"/>
                    </a:lnTo>
                    <a:lnTo>
                      <a:pt x="353932" y="287417"/>
                    </a:lnTo>
                    <a:lnTo>
                      <a:pt x="353458" y="289082"/>
                    </a:lnTo>
                    <a:lnTo>
                      <a:pt x="353409" y="290294"/>
                    </a:lnTo>
                    <a:lnTo>
                      <a:pt x="353105" y="291008"/>
                    </a:lnTo>
                    <a:lnTo>
                      <a:pt x="353081" y="292365"/>
                    </a:lnTo>
                    <a:lnTo>
                      <a:pt x="353251" y="293341"/>
                    </a:lnTo>
                    <a:lnTo>
                      <a:pt x="352528" y="294605"/>
                    </a:lnTo>
                    <a:lnTo>
                      <a:pt x="351823" y="296289"/>
                    </a:lnTo>
                    <a:lnTo>
                      <a:pt x="351173" y="298117"/>
                    </a:lnTo>
                    <a:lnTo>
                      <a:pt x="350972" y="299263"/>
                    </a:lnTo>
                    <a:lnTo>
                      <a:pt x="351063" y="304938"/>
                    </a:lnTo>
                    <a:lnTo>
                      <a:pt x="350699" y="307120"/>
                    </a:lnTo>
                    <a:lnTo>
                      <a:pt x="350620" y="308437"/>
                    </a:lnTo>
                    <a:lnTo>
                      <a:pt x="350990" y="311667"/>
                    </a:lnTo>
                    <a:lnTo>
                      <a:pt x="351337" y="320572"/>
                    </a:lnTo>
                    <a:lnTo>
                      <a:pt x="351483" y="321483"/>
                    </a:lnTo>
                    <a:lnTo>
                      <a:pt x="350899" y="325472"/>
                    </a:lnTo>
                    <a:lnTo>
                      <a:pt x="349902" y="330452"/>
                    </a:lnTo>
                    <a:lnTo>
                      <a:pt x="349836" y="331133"/>
                    </a:lnTo>
                    <a:lnTo>
                      <a:pt x="350176" y="332785"/>
                    </a:lnTo>
                    <a:lnTo>
                      <a:pt x="350273" y="334029"/>
                    </a:lnTo>
                    <a:lnTo>
                      <a:pt x="330765" y="356202"/>
                    </a:lnTo>
                    <a:lnTo>
                      <a:pt x="222276" y="328828"/>
                    </a:lnTo>
                    <a:lnTo>
                      <a:pt x="165884" y="315251"/>
                    </a:lnTo>
                    <a:lnTo>
                      <a:pt x="100187" y="301086"/>
                    </a:lnTo>
                    <a:lnTo>
                      <a:pt x="36677" y="219039"/>
                    </a:lnTo>
                    <a:lnTo>
                      <a:pt x="5470" y="177132"/>
                    </a:lnTo>
                    <a:lnTo>
                      <a:pt x="6199" y="167991"/>
                    </a:lnTo>
                    <a:lnTo>
                      <a:pt x="6886" y="164525"/>
                    </a:lnTo>
                    <a:lnTo>
                      <a:pt x="5853" y="163411"/>
                    </a:lnTo>
                    <a:lnTo>
                      <a:pt x="5050" y="162173"/>
                    </a:lnTo>
                    <a:lnTo>
                      <a:pt x="4813" y="161026"/>
                    </a:lnTo>
                    <a:lnTo>
                      <a:pt x="6156" y="160345"/>
                    </a:lnTo>
                    <a:lnTo>
                      <a:pt x="6260" y="159225"/>
                    </a:lnTo>
                    <a:lnTo>
                      <a:pt x="6363" y="159192"/>
                    </a:lnTo>
                    <a:lnTo>
                      <a:pt x="6442" y="159774"/>
                    </a:lnTo>
                    <a:lnTo>
                      <a:pt x="6971" y="157790"/>
                    </a:lnTo>
                    <a:lnTo>
                      <a:pt x="6764" y="157383"/>
                    </a:lnTo>
                    <a:lnTo>
                      <a:pt x="6497" y="157357"/>
                    </a:lnTo>
                    <a:lnTo>
                      <a:pt x="6472" y="155955"/>
                    </a:lnTo>
                    <a:lnTo>
                      <a:pt x="6205" y="155241"/>
                    </a:lnTo>
                    <a:lnTo>
                      <a:pt x="6308" y="154776"/>
                    </a:lnTo>
                    <a:lnTo>
                      <a:pt x="5859" y="154651"/>
                    </a:lnTo>
                    <a:lnTo>
                      <a:pt x="6077" y="153714"/>
                    </a:lnTo>
                    <a:lnTo>
                      <a:pt x="5755" y="152817"/>
                    </a:lnTo>
                    <a:lnTo>
                      <a:pt x="5701" y="152135"/>
                    </a:lnTo>
                    <a:lnTo>
                      <a:pt x="6126" y="151420"/>
                    </a:lnTo>
                    <a:lnTo>
                      <a:pt x="5913" y="149985"/>
                    </a:lnTo>
                    <a:lnTo>
                      <a:pt x="5597" y="149618"/>
                    </a:lnTo>
                    <a:lnTo>
                      <a:pt x="5142" y="149711"/>
                    </a:lnTo>
                    <a:lnTo>
                      <a:pt x="5014" y="149527"/>
                    </a:lnTo>
                    <a:lnTo>
                      <a:pt x="5063" y="149186"/>
                    </a:lnTo>
                    <a:lnTo>
                      <a:pt x="4825" y="148813"/>
                    </a:lnTo>
                    <a:lnTo>
                      <a:pt x="5804" y="148256"/>
                    </a:lnTo>
                    <a:lnTo>
                      <a:pt x="5537" y="147444"/>
                    </a:lnTo>
                    <a:lnTo>
                      <a:pt x="5591" y="147161"/>
                    </a:lnTo>
                    <a:lnTo>
                      <a:pt x="6017" y="147247"/>
                    </a:lnTo>
                    <a:lnTo>
                      <a:pt x="6649" y="147778"/>
                    </a:lnTo>
                    <a:lnTo>
                      <a:pt x="7572" y="149580"/>
                    </a:lnTo>
                    <a:lnTo>
                      <a:pt x="8126" y="149514"/>
                    </a:lnTo>
                    <a:lnTo>
                      <a:pt x="8575" y="150012"/>
                    </a:lnTo>
                    <a:lnTo>
                      <a:pt x="9183" y="151631"/>
                    </a:lnTo>
                    <a:lnTo>
                      <a:pt x="9450" y="151906"/>
                    </a:lnTo>
                    <a:lnTo>
                      <a:pt x="9554" y="152253"/>
                    </a:lnTo>
                    <a:lnTo>
                      <a:pt x="9262" y="152836"/>
                    </a:lnTo>
                    <a:lnTo>
                      <a:pt x="9797" y="153301"/>
                    </a:lnTo>
                    <a:lnTo>
                      <a:pt x="10058" y="153360"/>
                    </a:lnTo>
                    <a:lnTo>
                      <a:pt x="10216" y="154107"/>
                    </a:lnTo>
                    <a:lnTo>
                      <a:pt x="10557" y="154481"/>
                    </a:lnTo>
                    <a:lnTo>
                      <a:pt x="10405" y="155195"/>
                    </a:lnTo>
                    <a:lnTo>
                      <a:pt x="10076" y="155221"/>
                    </a:lnTo>
                    <a:lnTo>
                      <a:pt x="10052" y="155031"/>
                    </a:lnTo>
                    <a:lnTo>
                      <a:pt x="9736" y="155097"/>
                    </a:lnTo>
                    <a:lnTo>
                      <a:pt x="9760" y="155437"/>
                    </a:lnTo>
                    <a:lnTo>
                      <a:pt x="10392" y="155752"/>
                    </a:lnTo>
                    <a:lnTo>
                      <a:pt x="10423" y="155935"/>
                    </a:lnTo>
                    <a:lnTo>
                      <a:pt x="9870" y="155817"/>
                    </a:lnTo>
                    <a:lnTo>
                      <a:pt x="9608" y="156001"/>
                    </a:lnTo>
                    <a:lnTo>
                      <a:pt x="9529" y="156466"/>
                    </a:lnTo>
                    <a:lnTo>
                      <a:pt x="9712" y="157212"/>
                    </a:lnTo>
                    <a:lnTo>
                      <a:pt x="9286" y="157554"/>
                    </a:lnTo>
                    <a:lnTo>
                      <a:pt x="9183" y="158019"/>
                    </a:lnTo>
                    <a:lnTo>
                      <a:pt x="9262" y="160285"/>
                    </a:lnTo>
                    <a:lnTo>
                      <a:pt x="9815" y="161432"/>
                    </a:lnTo>
                    <a:lnTo>
                      <a:pt x="9870" y="162598"/>
                    </a:lnTo>
                    <a:lnTo>
                      <a:pt x="9766" y="163300"/>
                    </a:lnTo>
                    <a:lnTo>
                      <a:pt x="10113" y="163923"/>
                    </a:lnTo>
                    <a:lnTo>
                      <a:pt x="10666" y="164420"/>
                    </a:lnTo>
                    <a:lnTo>
                      <a:pt x="10800" y="164852"/>
                    </a:lnTo>
                    <a:lnTo>
                      <a:pt x="10502" y="165816"/>
                    </a:lnTo>
                    <a:lnTo>
                      <a:pt x="10107" y="165566"/>
                    </a:lnTo>
                    <a:lnTo>
                      <a:pt x="9602" y="165626"/>
                    </a:lnTo>
                    <a:lnTo>
                      <a:pt x="9657" y="166249"/>
                    </a:lnTo>
                    <a:lnTo>
                      <a:pt x="9839" y="166465"/>
                    </a:lnTo>
                    <a:lnTo>
                      <a:pt x="10423" y="166465"/>
                    </a:lnTo>
                    <a:lnTo>
                      <a:pt x="10739" y="166307"/>
                    </a:lnTo>
                    <a:lnTo>
                      <a:pt x="11158" y="165154"/>
                    </a:lnTo>
                    <a:lnTo>
                      <a:pt x="11505" y="164905"/>
                    </a:lnTo>
                    <a:lnTo>
                      <a:pt x="12009" y="164905"/>
                    </a:lnTo>
                    <a:lnTo>
                      <a:pt x="12167" y="164499"/>
                    </a:lnTo>
                    <a:lnTo>
                      <a:pt x="12750" y="164217"/>
                    </a:lnTo>
                    <a:lnTo>
                      <a:pt x="12696" y="163470"/>
                    </a:lnTo>
                    <a:lnTo>
                      <a:pt x="13012" y="163221"/>
                    </a:lnTo>
                    <a:lnTo>
                      <a:pt x="13437" y="162343"/>
                    </a:lnTo>
                    <a:lnTo>
                      <a:pt x="13516" y="160921"/>
                    </a:lnTo>
                    <a:lnTo>
                      <a:pt x="13413" y="160391"/>
                    </a:lnTo>
                    <a:lnTo>
                      <a:pt x="13066" y="160017"/>
                    </a:lnTo>
                    <a:lnTo>
                      <a:pt x="13170" y="158491"/>
                    </a:lnTo>
                    <a:lnTo>
                      <a:pt x="12902" y="157587"/>
                    </a:lnTo>
                    <a:lnTo>
                      <a:pt x="12902" y="156905"/>
                    </a:lnTo>
                    <a:lnTo>
                      <a:pt x="12398" y="156689"/>
                    </a:lnTo>
                    <a:lnTo>
                      <a:pt x="12106" y="156361"/>
                    </a:lnTo>
                    <a:lnTo>
                      <a:pt x="12058" y="155333"/>
                    </a:lnTo>
                    <a:lnTo>
                      <a:pt x="11711" y="155031"/>
                    </a:lnTo>
                    <a:lnTo>
                      <a:pt x="11237" y="154933"/>
                    </a:lnTo>
                    <a:lnTo>
                      <a:pt x="11261" y="154684"/>
                    </a:lnTo>
                    <a:lnTo>
                      <a:pt x="11632" y="154782"/>
                    </a:lnTo>
                    <a:lnTo>
                      <a:pt x="11736" y="154658"/>
                    </a:lnTo>
                    <a:lnTo>
                      <a:pt x="11657" y="153936"/>
                    </a:lnTo>
                    <a:lnTo>
                      <a:pt x="11419" y="153439"/>
                    </a:lnTo>
                    <a:lnTo>
                      <a:pt x="11711" y="152817"/>
                    </a:lnTo>
                    <a:lnTo>
                      <a:pt x="11948" y="153000"/>
                    </a:lnTo>
                    <a:lnTo>
                      <a:pt x="12027" y="153465"/>
                    </a:lnTo>
                    <a:lnTo>
                      <a:pt x="12398" y="153930"/>
                    </a:lnTo>
                    <a:lnTo>
                      <a:pt x="12398" y="155391"/>
                    </a:lnTo>
                    <a:lnTo>
                      <a:pt x="13352" y="156669"/>
                    </a:lnTo>
                    <a:lnTo>
                      <a:pt x="13437" y="157449"/>
                    </a:lnTo>
                    <a:lnTo>
                      <a:pt x="13091" y="157632"/>
                    </a:lnTo>
                    <a:lnTo>
                      <a:pt x="13304" y="158471"/>
                    </a:lnTo>
                    <a:lnTo>
                      <a:pt x="13595" y="158379"/>
                    </a:lnTo>
                    <a:lnTo>
                      <a:pt x="13887" y="158818"/>
                    </a:lnTo>
                    <a:lnTo>
                      <a:pt x="14337" y="160371"/>
                    </a:lnTo>
                    <a:lnTo>
                      <a:pt x="14999" y="161302"/>
                    </a:lnTo>
                    <a:lnTo>
                      <a:pt x="14920" y="161923"/>
                    </a:lnTo>
                    <a:lnTo>
                      <a:pt x="15078" y="162855"/>
                    </a:lnTo>
                    <a:lnTo>
                      <a:pt x="15054" y="163909"/>
                    </a:lnTo>
                    <a:lnTo>
                      <a:pt x="15236" y="164905"/>
                    </a:lnTo>
                    <a:lnTo>
                      <a:pt x="15631" y="165495"/>
                    </a:lnTo>
                    <a:lnTo>
                      <a:pt x="16689" y="165829"/>
                    </a:lnTo>
                    <a:lnTo>
                      <a:pt x="17114" y="165803"/>
                    </a:lnTo>
                    <a:lnTo>
                      <a:pt x="17618" y="165554"/>
                    </a:lnTo>
                    <a:lnTo>
                      <a:pt x="18172" y="164872"/>
                    </a:lnTo>
                    <a:lnTo>
                      <a:pt x="18202" y="164656"/>
                    </a:lnTo>
                    <a:lnTo>
                      <a:pt x="17515" y="162606"/>
                    </a:lnTo>
                    <a:lnTo>
                      <a:pt x="17515" y="161610"/>
                    </a:lnTo>
                    <a:lnTo>
                      <a:pt x="17697" y="161020"/>
                    </a:lnTo>
                    <a:lnTo>
                      <a:pt x="18172" y="160830"/>
                    </a:lnTo>
                    <a:lnTo>
                      <a:pt x="18354" y="160273"/>
                    </a:lnTo>
                    <a:lnTo>
                      <a:pt x="18670" y="160024"/>
                    </a:lnTo>
                    <a:lnTo>
                      <a:pt x="19016" y="159153"/>
                    </a:lnTo>
                    <a:lnTo>
                      <a:pt x="19594" y="158222"/>
                    </a:lnTo>
                    <a:lnTo>
                      <a:pt x="20390" y="157317"/>
                    </a:lnTo>
                    <a:lnTo>
                      <a:pt x="20384" y="157128"/>
                    </a:lnTo>
                    <a:lnTo>
                      <a:pt x="20062" y="157017"/>
                    </a:lnTo>
                    <a:lnTo>
                      <a:pt x="20007" y="156486"/>
                    </a:lnTo>
                    <a:lnTo>
                      <a:pt x="20195" y="156460"/>
                    </a:lnTo>
                    <a:lnTo>
                      <a:pt x="20669" y="157049"/>
                    </a:lnTo>
                    <a:lnTo>
                      <a:pt x="22256" y="157881"/>
                    </a:lnTo>
                    <a:lnTo>
                      <a:pt x="23599" y="159290"/>
                    </a:lnTo>
                    <a:lnTo>
                      <a:pt x="23890" y="160122"/>
                    </a:lnTo>
                    <a:lnTo>
                      <a:pt x="23173" y="162055"/>
                    </a:lnTo>
                    <a:lnTo>
                      <a:pt x="23252" y="162894"/>
                    </a:lnTo>
                    <a:lnTo>
                      <a:pt x="23860" y="164106"/>
                    </a:lnTo>
                    <a:lnTo>
                      <a:pt x="23386" y="164696"/>
                    </a:lnTo>
                    <a:lnTo>
                      <a:pt x="23040" y="165691"/>
                    </a:lnTo>
                    <a:lnTo>
                      <a:pt x="23386" y="168116"/>
                    </a:lnTo>
                    <a:lnTo>
                      <a:pt x="23015" y="168201"/>
                    </a:lnTo>
                    <a:lnTo>
                      <a:pt x="22517" y="168889"/>
                    </a:lnTo>
                    <a:lnTo>
                      <a:pt x="22493" y="170101"/>
                    </a:lnTo>
                    <a:lnTo>
                      <a:pt x="22146" y="170133"/>
                    </a:lnTo>
                    <a:lnTo>
                      <a:pt x="22067" y="170475"/>
                    </a:lnTo>
                    <a:lnTo>
                      <a:pt x="22304" y="170756"/>
                    </a:lnTo>
                    <a:lnTo>
                      <a:pt x="22493" y="170632"/>
                    </a:lnTo>
                    <a:lnTo>
                      <a:pt x="22705" y="170756"/>
                    </a:lnTo>
                    <a:lnTo>
                      <a:pt x="22517" y="171064"/>
                    </a:lnTo>
                    <a:lnTo>
                      <a:pt x="22067" y="170874"/>
                    </a:lnTo>
                    <a:lnTo>
                      <a:pt x="22019" y="171929"/>
                    </a:lnTo>
                    <a:lnTo>
                      <a:pt x="22468" y="172978"/>
                    </a:lnTo>
                    <a:lnTo>
                      <a:pt x="22894" y="174969"/>
                    </a:lnTo>
                    <a:lnTo>
                      <a:pt x="23368" y="175749"/>
                    </a:lnTo>
                    <a:lnTo>
                      <a:pt x="23605" y="176988"/>
                    </a:lnTo>
                    <a:lnTo>
                      <a:pt x="23842" y="177485"/>
                    </a:lnTo>
                    <a:lnTo>
                      <a:pt x="23787" y="178324"/>
                    </a:lnTo>
                    <a:lnTo>
                      <a:pt x="24103" y="179071"/>
                    </a:lnTo>
                    <a:lnTo>
                      <a:pt x="24237" y="180499"/>
                    </a:lnTo>
                    <a:lnTo>
                      <a:pt x="24133" y="182518"/>
                    </a:lnTo>
                    <a:lnTo>
                      <a:pt x="23763" y="183107"/>
                    </a:lnTo>
                    <a:lnTo>
                      <a:pt x="24030" y="185714"/>
                    </a:lnTo>
                    <a:lnTo>
                      <a:pt x="24346" y="186462"/>
                    </a:lnTo>
                    <a:lnTo>
                      <a:pt x="25695" y="188604"/>
                    </a:lnTo>
                    <a:lnTo>
                      <a:pt x="26358" y="188854"/>
                    </a:lnTo>
                    <a:lnTo>
                      <a:pt x="28418" y="190714"/>
                    </a:lnTo>
                    <a:lnTo>
                      <a:pt x="28892" y="190963"/>
                    </a:lnTo>
                    <a:lnTo>
                      <a:pt x="30952" y="191396"/>
                    </a:lnTo>
                    <a:lnTo>
                      <a:pt x="31955" y="191363"/>
                    </a:lnTo>
                    <a:lnTo>
                      <a:pt x="32879" y="191795"/>
                    </a:lnTo>
                    <a:lnTo>
                      <a:pt x="33304" y="191795"/>
                    </a:lnTo>
                    <a:lnTo>
                      <a:pt x="33754" y="191481"/>
                    </a:lnTo>
                    <a:lnTo>
                      <a:pt x="34842" y="191514"/>
                    </a:lnTo>
                    <a:lnTo>
                      <a:pt x="36373" y="192103"/>
                    </a:lnTo>
                    <a:lnTo>
                      <a:pt x="36744" y="192044"/>
                    </a:lnTo>
                    <a:lnTo>
                      <a:pt x="36799" y="191861"/>
                    </a:lnTo>
                    <a:lnTo>
                      <a:pt x="36531" y="191619"/>
                    </a:lnTo>
                    <a:lnTo>
                      <a:pt x="36063" y="191488"/>
                    </a:lnTo>
                    <a:lnTo>
                      <a:pt x="35638" y="190996"/>
                    </a:lnTo>
                    <a:lnTo>
                      <a:pt x="35693" y="190125"/>
                    </a:lnTo>
                    <a:lnTo>
                      <a:pt x="36355" y="190092"/>
                    </a:lnTo>
                    <a:lnTo>
                      <a:pt x="36750" y="190589"/>
                    </a:lnTo>
                    <a:lnTo>
                      <a:pt x="36963" y="190557"/>
                    </a:lnTo>
                    <a:lnTo>
                      <a:pt x="37595" y="189626"/>
                    </a:lnTo>
                    <a:lnTo>
                      <a:pt x="37941" y="189594"/>
                    </a:lnTo>
                    <a:lnTo>
                      <a:pt x="38470" y="189220"/>
                    </a:lnTo>
                    <a:lnTo>
                      <a:pt x="39686" y="189253"/>
                    </a:lnTo>
                    <a:lnTo>
                      <a:pt x="40081" y="188912"/>
                    </a:lnTo>
                    <a:lnTo>
                      <a:pt x="40397" y="188912"/>
                    </a:lnTo>
                    <a:lnTo>
                      <a:pt x="40634" y="189220"/>
                    </a:lnTo>
                    <a:lnTo>
                      <a:pt x="40500" y="189626"/>
                    </a:lnTo>
                    <a:lnTo>
                      <a:pt x="40579" y="189967"/>
                    </a:lnTo>
                    <a:lnTo>
                      <a:pt x="41503" y="190741"/>
                    </a:lnTo>
                    <a:lnTo>
                      <a:pt x="42694" y="190990"/>
                    </a:lnTo>
                    <a:lnTo>
                      <a:pt x="43144" y="190924"/>
                    </a:lnTo>
                    <a:lnTo>
                      <a:pt x="44438" y="191363"/>
                    </a:lnTo>
                    <a:lnTo>
                      <a:pt x="45945" y="190956"/>
                    </a:lnTo>
                    <a:lnTo>
                      <a:pt x="46340" y="190616"/>
                    </a:lnTo>
                    <a:lnTo>
                      <a:pt x="46237" y="190367"/>
                    </a:lnTo>
                    <a:lnTo>
                      <a:pt x="46608" y="190301"/>
                    </a:lnTo>
                    <a:lnTo>
                      <a:pt x="48589" y="192535"/>
                    </a:lnTo>
                    <a:lnTo>
                      <a:pt x="50309" y="193407"/>
                    </a:lnTo>
                    <a:lnTo>
                      <a:pt x="51816" y="193557"/>
                    </a:lnTo>
                    <a:lnTo>
                      <a:pt x="52527" y="193899"/>
                    </a:lnTo>
                    <a:lnTo>
                      <a:pt x="52874" y="193807"/>
                    </a:lnTo>
                    <a:lnTo>
                      <a:pt x="53056" y="193374"/>
                    </a:lnTo>
                    <a:lnTo>
                      <a:pt x="54034" y="192785"/>
                    </a:lnTo>
                    <a:lnTo>
                      <a:pt x="54715" y="192752"/>
                    </a:lnTo>
                    <a:lnTo>
                      <a:pt x="55195" y="193152"/>
                    </a:lnTo>
                    <a:lnTo>
                      <a:pt x="56016" y="193460"/>
                    </a:lnTo>
                    <a:lnTo>
                      <a:pt x="57128" y="193617"/>
                    </a:lnTo>
                    <a:lnTo>
                      <a:pt x="57948" y="193899"/>
                    </a:lnTo>
                    <a:lnTo>
                      <a:pt x="58659" y="193899"/>
                    </a:lnTo>
                    <a:lnTo>
                      <a:pt x="59559" y="193682"/>
                    </a:lnTo>
                    <a:lnTo>
                      <a:pt x="62543" y="193748"/>
                    </a:lnTo>
                    <a:lnTo>
                      <a:pt x="63862" y="193499"/>
                    </a:lnTo>
                    <a:lnTo>
                      <a:pt x="66269" y="192693"/>
                    </a:lnTo>
                    <a:lnTo>
                      <a:pt x="68517" y="192136"/>
                    </a:lnTo>
                    <a:lnTo>
                      <a:pt x="75020" y="189378"/>
                    </a:lnTo>
                    <a:lnTo>
                      <a:pt x="75652" y="188912"/>
                    </a:lnTo>
                    <a:lnTo>
                      <a:pt x="75786" y="188107"/>
                    </a:lnTo>
                    <a:lnTo>
                      <a:pt x="76710" y="187268"/>
                    </a:lnTo>
                    <a:lnTo>
                      <a:pt x="77712" y="186802"/>
                    </a:lnTo>
                    <a:lnTo>
                      <a:pt x="78375" y="186213"/>
                    </a:lnTo>
                    <a:lnTo>
                      <a:pt x="80915" y="184758"/>
                    </a:lnTo>
                    <a:lnTo>
                      <a:pt x="84063" y="183861"/>
                    </a:lnTo>
                    <a:lnTo>
                      <a:pt x="87157" y="181967"/>
                    </a:lnTo>
                    <a:lnTo>
                      <a:pt x="87789" y="181345"/>
                    </a:lnTo>
                    <a:lnTo>
                      <a:pt x="88081" y="180971"/>
                    </a:lnTo>
                    <a:lnTo>
                      <a:pt x="88403" y="179975"/>
                    </a:lnTo>
                    <a:lnTo>
                      <a:pt x="88293" y="179418"/>
                    </a:lnTo>
                    <a:lnTo>
                      <a:pt x="86841" y="178173"/>
                    </a:lnTo>
                    <a:lnTo>
                      <a:pt x="86494" y="178173"/>
                    </a:lnTo>
                    <a:lnTo>
                      <a:pt x="85862" y="177584"/>
                    </a:lnTo>
                    <a:lnTo>
                      <a:pt x="85625" y="176404"/>
                    </a:lnTo>
                    <a:lnTo>
                      <a:pt x="85917" y="175874"/>
                    </a:lnTo>
                    <a:lnTo>
                      <a:pt x="86658" y="175690"/>
                    </a:lnTo>
                    <a:lnTo>
                      <a:pt x="87029" y="175815"/>
                    </a:lnTo>
                    <a:lnTo>
                      <a:pt x="87266" y="176123"/>
                    </a:lnTo>
                    <a:lnTo>
                      <a:pt x="87078" y="177027"/>
                    </a:lnTo>
                    <a:lnTo>
                      <a:pt x="86604" y="177368"/>
                    </a:lnTo>
                    <a:lnTo>
                      <a:pt x="86658" y="177898"/>
                    </a:lnTo>
                    <a:lnTo>
                      <a:pt x="88111" y="179045"/>
                    </a:lnTo>
                    <a:lnTo>
                      <a:pt x="89065" y="179078"/>
                    </a:lnTo>
                    <a:lnTo>
                      <a:pt x="89569" y="178645"/>
                    </a:lnTo>
                    <a:lnTo>
                      <a:pt x="89782" y="178115"/>
                    </a:lnTo>
                    <a:lnTo>
                      <a:pt x="92055" y="178115"/>
                    </a:lnTo>
                    <a:lnTo>
                      <a:pt x="93192" y="177341"/>
                    </a:lnTo>
                    <a:lnTo>
                      <a:pt x="94042" y="176378"/>
                    </a:lnTo>
                    <a:lnTo>
                      <a:pt x="98266" y="174544"/>
                    </a:lnTo>
                    <a:lnTo>
                      <a:pt x="99190" y="173888"/>
                    </a:lnTo>
                    <a:lnTo>
                      <a:pt x="99220" y="173613"/>
                    </a:lnTo>
                    <a:lnTo>
                      <a:pt x="98424" y="172683"/>
                    </a:lnTo>
                    <a:lnTo>
                      <a:pt x="98795" y="171471"/>
                    </a:lnTo>
                    <a:lnTo>
                      <a:pt x="99032" y="169721"/>
                    </a:lnTo>
                    <a:lnTo>
                      <a:pt x="98977" y="168922"/>
                    </a:lnTo>
                    <a:lnTo>
                      <a:pt x="98765" y="168639"/>
                    </a:lnTo>
                    <a:lnTo>
                      <a:pt x="99707" y="168267"/>
                    </a:lnTo>
                    <a:lnTo>
                      <a:pt x="100904" y="167395"/>
                    </a:lnTo>
                    <a:lnTo>
                      <a:pt x="101858" y="167113"/>
                    </a:lnTo>
                    <a:lnTo>
                      <a:pt x="103128" y="167546"/>
                    </a:lnTo>
                    <a:lnTo>
                      <a:pt x="103420" y="167952"/>
                    </a:lnTo>
                    <a:lnTo>
                      <a:pt x="104265" y="168168"/>
                    </a:lnTo>
                    <a:lnTo>
                      <a:pt x="104848" y="167611"/>
                    </a:lnTo>
                    <a:lnTo>
                      <a:pt x="104872" y="167723"/>
                    </a:lnTo>
                    <a:lnTo>
                      <a:pt x="104265" y="168358"/>
                    </a:lnTo>
                    <a:lnTo>
                      <a:pt x="104532" y="168791"/>
                    </a:lnTo>
                    <a:lnTo>
                      <a:pt x="104824" y="168883"/>
                    </a:lnTo>
                    <a:lnTo>
                      <a:pt x="104927" y="169099"/>
                    </a:lnTo>
                    <a:lnTo>
                      <a:pt x="104951" y="170494"/>
                    </a:lnTo>
                    <a:lnTo>
                      <a:pt x="105669" y="170644"/>
                    </a:lnTo>
                    <a:lnTo>
                      <a:pt x="107066" y="171451"/>
                    </a:lnTo>
                    <a:lnTo>
                      <a:pt x="108282" y="173508"/>
                    </a:lnTo>
                    <a:lnTo>
                      <a:pt x="108464" y="174255"/>
                    </a:lnTo>
                    <a:lnTo>
                      <a:pt x="108835" y="174288"/>
                    </a:lnTo>
                    <a:lnTo>
                      <a:pt x="109339" y="174072"/>
                    </a:lnTo>
                    <a:lnTo>
                      <a:pt x="109522" y="173856"/>
                    </a:lnTo>
                    <a:lnTo>
                      <a:pt x="109388" y="173174"/>
                    </a:lnTo>
                    <a:lnTo>
                      <a:pt x="109552" y="173141"/>
                    </a:lnTo>
                    <a:lnTo>
                      <a:pt x="111582" y="173050"/>
                    </a:lnTo>
                    <a:lnTo>
                      <a:pt x="111898" y="173390"/>
                    </a:lnTo>
                    <a:lnTo>
                      <a:pt x="112481" y="173548"/>
                    </a:lnTo>
                    <a:lnTo>
                      <a:pt x="112749" y="171530"/>
                    </a:lnTo>
                    <a:lnTo>
                      <a:pt x="112433" y="171372"/>
                    </a:lnTo>
                    <a:lnTo>
                      <a:pt x="112408" y="171156"/>
                    </a:lnTo>
                    <a:lnTo>
                      <a:pt x="112755" y="171372"/>
                    </a:lnTo>
                    <a:lnTo>
                      <a:pt x="112864" y="170658"/>
                    </a:lnTo>
                    <a:lnTo>
                      <a:pt x="112220" y="169761"/>
                    </a:lnTo>
                    <a:lnTo>
                      <a:pt x="112305" y="169629"/>
                    </a:lnTo>
                    <a:lnTo>
                      <a:pt x="113047" y="170468"/>
                    </a:lnTo>
                    <a:lnTo>
                      <a:pt x="112676" y="173076"/>
                    </a:lnTo>
                    <a:lnTo>
                      <a:pt x="112755" y="173449"/>
                    </a:lnTo>
                    <a:lnTo>
                      <a:pt x="113284" y="173482"/>
                    </a:lnTo>
                    <a:lnTo>
                      <a:pt x="113259" y="170743"/>
                    </a:lnTo>
                    <a:lnTo>
                      <a:pt x="113502" y="170783"/>
                    </a:lnTo>
                    <a:lnTo>
                      <a:pt x="113575" y="171032"/>
                    </a:lnTo>
                    <a:lnTo>
                      <a:pt x="113393" y="171091"/>
                    </a:lnTo>
                    <a:lnTo>
                      <a:pt x="113369" y="172145"/>
                    </a:lnTo>
                    <a:lnTo>
                      <a:pt x="113448" y="173541"/>
                    </a:lnTo>
                    <a:lnTo>
                      <a:pt x="114244" y="173508"/>
                    </a:lnTo>
                    <a:lnTo>
                      <a:pt x="114189" y="172421"/>
                    </a:lnTo>
                    <a:lnTo>
                      <a:pt x="114584" y="172512"/>
                    </a:lnTo>
                    <a:lnTo>
                      <a:pt x="115295" y="173069"/>
                    </a:lnTo>
                    <a:lnTo>
                      <a:pt x="115557" y="173508"/>
                    </a:lnTo>
                    <a:lnTo>
                      <a:pt x="116802" y="174806"/>
                    </a:lnTo>
                    <a:lnTo>
                      <a:pt x="117678" y="175336"/>
                    </a:lnTo>
                    <a:lnTo>
                      <a:pt x="118759" y="175179"/>
                    </a:lnTo>
                    <a:lnTo>
                      <a:pt x="120267" y="174681"/>
                    </a:lnTo>
                    <a:lnTo>
                      <a:pt x="123864" y="173004"/>
                    </a:lnTo>
                    <a:lnTo>
                      <a:pt x="124448" y="172879"/>
                    </a:lnTo>
                    <a:lnTo>
                      <a:pt x="125001" y="172945"/>
                    </a:lnTo>
                    <a:lnTo>
                      <a:pt x="126004" y="174465"/>
                    </a:lnTo>
                    <a:lnTo>
                      <a:pt x="126557" y="174747"/>
                    </a:lnTo>
                    <a:lnTo>
                      <a:pt x="127401" y="174655"/>
                    </a:lnTo>
                    <a:lnTo>
                      <a:pt x="128167" y="174779"/>
                    </a:lnTo>
                    <a:lnTo>
                      <a:pt x="128380" y="174530"/>
                    </a:lnTo>
                    <a:lnTo>
                      <a:pt x="128805" y="174373"/>
                    </a:lnTo>
                    <a:lnTo>
                      <a:pt x="129705" y="174340"/>
                    </a:lnTo>
                    <a:lnTo>
                      <a:pt x="131346" y="173187"/>
                    </a:lnTo>
                    <a:lnTo>
                      <a:pt x="131820" y="173062"/>
                    </a:lnTo>
                    <a:lnTo>
                      <a:pt x="132033" y="173246"/>
                    </a:lnTo>
                    <a:lnTo>
                      <a:pt x="131929" y="173462"/>
                    </a:lnTo>
                    <a:lnTo>
                      <a:pt x="133041" y="174583"/>
                    </a:lnTo>
                    <a:lnTo>
                      <a:pt x="134336" y="174550"/>
                    </a:lnTo>
                    <a:lnTo>
                      <a:pt x="137296" y="172748"/>
                    </a:lnTo>
                    <a:lnTo>
                      <a:pt x="137581" y="172440"/>
                    </a:lnTo>
                    <a:lnTo>
                      <a:pt x="137612" y="172008"/>
                    </a:lnTo>
                    <a:lnTo>
                      <a:pt x="138037" y="171824"/>
                    </a:lnTo>
                    <a:lnTo>
                      <a:pt x="138323" y="172145"/>
                    </a:lnTo>
                    <a:lnTo>
                      <a:pt x="138377" y="172512"/>
                    </a:lnTo>
                    <a:lnTo>
                      <a:pt x="139040" y="172945"/>
                    </a:lnTo>
                    <a:lnTo>
                      <a:pt x="140681" y="173443"/>
                    </a:lnTo>
                    <a:lnTo>
                      <a:pt x="141021" y="173692"/>
                    </a:lnTo>
                    <a:lnTo>
                      <a:pt x="142449" y="174065"/>
                    </a:lnTo>
                    <a:lnTo>
                      <a:pt x="142425" y="173784"/>
                    </a:lnTo>
                    <a:lnTo>
                      <a:pt x="141683" y="173567"/>
                    </a:lnTo>
                    <a:lnTo>
                      <a:pt x="140942" y="172571"/>
                    </a:lnTo>
                    <a:lnTo>
                      <a:pt x="141185" y="172696"/>
                    </a:lnTo>
                    <a:lnTo>
                      <a:pt x="141288" y="172978"/>
                    </a:lnTo>
                    <a:lnTo>
                      <a:pt x="141714" y="173384"/>
                    </a:lnTo>
                    <a:lnTo>
                      <a:pt x="142534" y="173600"/>
                    </a:lnTo>
                    <a:lnTo>
                      <a:pt x="142504" y="173194"/>
                    </a:lnTo>
                    <a:lnTo>
                      <a:pt x="142668" y="173318"/>
                    </a:lnTo>
                    <a:lnTo>
                      <a:pt x="142741" y="173875"/>
                    </a:lnTo>
                    <a:lnTo>
                      <a:pt x="143057" y="174373"/>
                    </a:lnTo>
                    <a:lnTo>
                      <a:pt x="144826" y="175802"/>
                    </a:lnTo>
                    <a:lnTo>
                      <a:pt x="146041" y="175743"/>
                    </a:lnTo>
                    <a:lnTo>
                      <a:pt x="149773" y="174223"/>
                    </a:lnTo>
                    <a:lnTo>
                      <a:pt x="151486" y="174308"/>
                    </a:lnTo>
                    <a:lnTo>
                      <a:pt x="152149" y="174084"/>
                    </a:lnTo>
                    <a:lnTo>
                      <a:pt x="152623" y="173436"/>
                    </a:lnTo>
                    <a:lnTo>
                      <a:pt x="152386" y="170881"/>
                    </a:lnTo>
                    <a:lnTo>
                      <a:pt x="152994" y="170258"/>
                    </a:lnTo>
                    <a:lnTo>
                      <a:pt x="153547" y="170258"/>
                    </a:lnTo>
                    <a:lnTo>
                      <a:pt x="153972" y="170730"/>
                    </a:lnTo>
                    <a:lnTo>
                      <a:pt x="154683" y="171012"/>
                    </a:lnTo>
                    <a:lnTo>
                      <a:pt x="155346" y="170887"/>
                    </a:lnTo>
                    <a:lnTo>
                      <a:pt x="155589" y="171280"/>
                    </a:lnTo>
                    <a:lnTo>
                      <a:pt x="155905" y="171280"/>
                    </a:lnTo>
                    <a:lnTo>
                      <a:pt x="156008" y="171071"/>
                    </a:lnTo>
                    <a:lnTo>
                      <a:pt x="156354" y="171254"/>
                    </a:lnTo>
                    <a:lnTo>
                      <a:pt x="156512" y="171785"/>
                    </a:lnTo>
                    <a:lnTo>
                      <a:pt x="156907" y="172191"/>
                    </a:lnTo>
                    <a:lnTo>
                      <a:pt x="158494" y="172598"/>
                    </a:lnTo>
                    <a:lnTo>
                      <a:pt x="158968" y="172938"/>
                    </a:lnTo>
                    <a:lnTo>
                      <a:pt x="159387" y="173659"/>
                    </a:lnTo>
                    <a:lnTo>
                      <a:pt x="159551" y="174491"/>
                    </a:lnTo>
                    <a:lnTo>
                      <a:pt x="160268" y="174734"/>
                    </a:lnTo>
                    <a:lnTo>
                      <a:pt x="160341" y="174989"/>
                    </a:lnTo>
                    <a:lnTo>
                      <a:pt x="160894" y="175612"/>
                    </a:lnTo>
                    <a:lnTo>
                      <a:pt x="161557" y="176267"/>
                    </a:lnTo>
                    <a:lnTo>
                      <a:pt x="162140" y="176608"/>
                    </a:lnTo>
                    <a:lnTo>
                      <a:pt x="162645" y="177413"/>
                    </a:lnTo>
                    <a:lnTo>
                      <a:pt x="164389" y="177256"/>
                    </a:lnTo>
                    <a:lnTo>
                      <a:pt x="164863" y="177341"/>
                    </a:lnTo>
                    <a:lnTo>
                      <a:pt x="164887" y="176634"/>
                    </a:lnTo>
                    <a:lnTo>
                      <a:pt x="165173" y="176627"/>
                    </a:lnTo>
                    <a:lnTo>
                      <a:pt x="165598" y="177007"/>
                    </a:lnTo>
                    <a:lnTo>
                      <a:pt x="166182" y="176758"/>
                    </a:lnTo>
                    <a:lnTo>
                      <a:pt x="167373" y="177256"/>
                    </a:lnTo>
                    <a:lnTo>
                      <a:pt x="167664" y="177164"/>
                    </a:lnTo>
                    <a:lnTo>
                      <a:pt x="167586" y="176824"/>
                    </a:lnTo>
                    <a:lnTo>
                      <a:pt x="167932" y="176765"/>
                    </a:lnTo>
                    <a:lnTo>
                      <a:pt x="168619" y="177636"/>
                    </a:lnTo>
                    <a:lnTo>
                      <a:pt x="168910" y="177820"/>
                    </a:lnTo>
                    <a:lnTo>
                      <a:pt x="169014" y="178416"/>
                    </a:lnTo>
                    <a:lnTo>
                      <a:pt x="169196" y="178540"/>
                    </a:lnTo>
                    <a:lnTo>
                      <a:pt x="169512" y="178481"/>
                    </a:lnTo>
                    <a:lnTo>
                      <a:pt x="170120" y="177676"/>
                    </a:lnTo>
                    <a:lnTo>
                      <a:pt x="170351" y="177551"/>
                    </a:lnTo>
                    <a:lnTo>
                      <a:pt x="170168" y="178298"/>
                    </a:lnTo>
                    <a:lnTo>
                      <a:pt x="169190" y="179320"/>
                    </a:lnTo>
                    <a:lnTo>
                      <a:pt x="168953" y="179877"/>
                    </a:lnTo>
                    <a:lnTo>
                      <a:pt x="169111" y="180002"/>
                    </a:lnTo>
                    <a:lnTo>
                      <a:pt x="169700" y="179595"/>
                    </a:lnTo>
                    <a:lnTo>
                      <a:pt x="169931" y="180277"/>
                    </a:lnTo>
                    <a:lnTo>
                      <a:pt x="171463" y="179379"/>
                    </a:lnTo>
                    <a:lnTo>
                      <a:pt x="172338" y="179563"/>
                    </a:lnTo>
                    <a:lnTo>
                      <a:pt x="172441" y="179065"/>
                    </a:lnTo>
                    <a:lnTo>
                      <a:pt x="171858" y="178291"/>
                    </a:lnTo>
                    <a:lnTo>
                      <a:pt x="171803" y="177793"/>
                    </a:lnTo>
                    <a:lnTo>
                      <a:pt x="172277" y="178075"/>
                    </a:lnTo>
                    <a:lnTo>
                      <a:pt x="172988" y="178042"/>
                    </a:lnTo>
                    <a:lnTo>
                      <a:pt x="173280" y="177610"/>
                    </a:lnTo>
                    <a:lnTo>
                      <a:pt x="174684" y="177204"/>
                    </a:lnTo>
                    <a:lnTo>
                      <a:pt x="175292" y="176798"/>
                    </a:lnTo>
                    <a:lnTo>
                      <a:pt x="175881" y="176791"/>
                    </a:lnTo>
                    <a:lnTo>
                      <a:pt x="176483" y="177073"/>
                    </a:lnTo>
                    <a:lnTo>
                      <a:pt x="176908" y="177105"/>
                    </a:lnTo>
                    <a:lnTo>
                      <a:pt x="177540" y="177105"/>
                    </a:lnTo>
                    <a:lnTo>
                      <a:pt x="178890" y="176798"/>
                    </a:lnTo>
                    <a:lnTo>
                      <a:pt x="180530" y="175526"/>
                    </a:lnTo>
                    <a:lnTo>
                      <a:pt x="181643" y="175120"/>
                    </a:lnTo>
                    <a:lnTo>
                      <a:pt x="181855" y="175153"/>
                    </a:lnTo>
                    <a:lnTo>
                      <a:pt x="182147" y="175526"/>
                    </a:lnTo>
                    <a:lnTo>
                      <a:pt x="182627" y="175211"/>
                    </a:lnTo>
                    <a:lnTo>
                      <a:pt x="183788" y="176057"/>
                    </a:lnTo>
                    <a:lnTo>
                      <a:pt x="184128" y="177079"/>
                    </a:lnTo>
                    <a:lnTo>
                      <a:pt x="184791" y="176482"/>
                    </a:lnTo>
                    <a:lnTo>
                      <a:pt x="184894" y="177577"/>
                    </a:lnTo>
                    <a:lnTo>
                      <a:pt x="185684" y="177951"/>
                    </a:lnTo>
                    <a:lnTo>
                      <a:pt x="186055" y="177951"/>
                    </a:lnTo>
                    <a:lnTo>
                      <a:pt x="186134" y="177269"/>
                    </a:lnTo>
                    <a:lnTo>
                      <a:pt x="186401" y="177112"/>
                    </a:lnTo>
                    <a:lnTo>
                      <a:pt x="186219" y="177951"/>
                    </a:lnTo>
                    <a:lnTo>
                      <a:pt x="187750" y="178789"/>
                    </a:lnTo>
                    <a:lnTo>
                      <a:pt x="189282" y="179470"/>
                    </a:lnTo>
                    <a:lnTo>
                      <a:pt x="189914" y="179162"/>
                    </a:lnTo>
                    <a:lnTo>
                      <a:pt x="190813" y="179196"/>
                    </a:lnTo>
                    <a:lnTo>
                      <a:pt x="191166" y="179438"/>
                    </a:lnTo>
                    <a:lnTo>
                      <a:pt x="191926" y="180683"/>
                    </a:lnTo>
                    <a:lnTo>
                      <a:pt x="191743" y="181181"/>
                    </a:lnTo>
                    <a:lnTo>
                      <a:pt x="192673" y="182478"/>
                    </a:lnTo>
                    <a:lnTo>
                      <a:pt x="194387" y="184090"/>
                    </a:lnTo>
                    <a:lnTo>
                      <a:pt x="195049" y="184097"/>
                    </a:lnTo>
                    <a:lnTo>
                      <a:pt x="195523" y="184437"/>
                    </a:lnTo>
                    <a:lnTo>
                      <a:pt x="196709" y="184372"/>
                    </a:lnTo>
                    <a:lnTo>
                      <a:pt x="197395" y="184588"/>
                    </a:lnTo>
                    <a:lnTo>
                      <a:pt x="198240" y="184588"/>
                    </a:lnTo>
                    <a:lnTo>
                      <a:pt x="199322" y="184280"/>
                    </a:lnTo>
                    <a:lnTo>
                      <a:pt x="202968" y="183690"/>
                    </a:lnTo>
                    <a:lnTo>
                      <a:pt x="204105" y="183278"/>
                    </a:lnTo>
                    <a:lnTo>
                      <a:pt x="204555" y="183251"/>
                    </a:lnTo>
                    <a:lnTo>
                      <a:pt x="205983" y="182504"/>
                    </a:lnTo>
                    <a:lnTo>
                      <a:pt x="206961" y="181633"/>
                    </a:lnTo>
                    <a:lnTo>
                      <a:pt x="207253" y="182007"/>
                    </a:lnTo>
                    <a:lnTo>
                      <a:pt x="208207" y="182438"/>
                    </a:lnTo>
                    <a:lnTo>
                      <a:pt x="209714" y="182845"/>
                    </a:lnTo>
                    <a:lnTo>
                      <a:pt x="211167" y="182878"/>
                    </a:lnTo>
                    <a:lnTo>
                      <a:pt x="212249" y="182596"/>
                    </a:lnTo>
                    <a:lnTo>
                      <a:pt x="213677" y="182596"/>
                    </a:lnTo>
                    <a:lnTo>
                      <a:pt x="214844" y="182714"/>
                    </a:lnTo>
                    <a:lnTo>
                      <a:pt x="216004" y="183278"/>
                    </a:lnTo>
                    <a:lnTo>
                      <a:pt x="217645" y="183218"/>
                    </a:lnTo>
                    <a:lnTo>
                      <a:pt x="222459" y="183507"/>
                    </a:lnTo>
                    <a:lnTo>
                      <a:pt x="226597" y="181659"/>
                    </a:lnTo>
                    <a:lnTo>
                      <a:pt x="229594" y="180585"/>
                    </a:lnTo>
                    <a:lnTo>
                      <a:pt x="237154" y="177047"/>
                    </a:lnTo>
                    <a:lnTo>
                      <a:pt x="239864" y="175972"/>
                    </a:lnTo>
                    <a:lnTo>
                      <a:pt x="243857" y="175821"/>
                    </a:lnTo>
                    <a:lnTo>
                      <a:pt x="246999" y="174131"/>
                    </a:lnTo>
                    <a:lnTo>
                      <a:pt x="249710" y="172898"/>
                    </a:lnTo>
                    <a:lnTo>
                      <a:pt x="250707" y="170127"/>
                    </a:lnTo>
                    <a:lnTo>
                      <a:pt x="251703" y="168896"/>
                    </a:lnTo>
                    <a:lnTo>
                      <a:pt x="253843" y="168280"/>
                    </a:lnTo>
                    <a:lnTo>
                      <a:pt x="253843" y="166589"/>
                    </a:lnTo>
                    <a:lnTo>
                      <a:pt x="251703" y="164283"/>
                    </a:lnTo>
                    <a:lnTo>
                      <a:pt x="250421" y="164132"/>
                    </a:lnTo>
                    <a:lnTo>
                      <a:pt x="248853" y="162284"/>
                    </a:lnTo>
                    <a:lnTo>
                      <a:pt x="246307" y="160895"/>
                    </a:lnTo>
                    <a:lnTo>
                      <a:pt x="246088" y="160581"/>
                    </a:lnTo>
                    <a:lnTo>
                      <a:pt x="245456" y="160240"/>
                    </a:lnTo>
                    <a:lnTo>
                      <a:pt x="244185" y="159991"/>
                    </a:lnTo>
                    <a:lnTo>
                      <a:pt x="243104" y="160175"/>
                    </a:lnTo>
                    <a:lnTo>
                      <a:pt x="242678" y="159926"/>
                    </a:lnTo>
                    <a:lnTo>
                      <a:pt x="242654" y="159683"/>
                    </a:lnTo>
                    <a:lnTo>
                      <a:pt x="242763" y="159585"/>
                    </a:lnTo>
                    <a:lnTo>
                      <a:pt x="242976" y="159991"/>
                    </a:lnTo>
                    <a:lnTo>
                      <a:pt x="243189" y="160083"/>
                    </a:lnTo>
                    <a:lnTo>
                      <a:pt x="243268" y="159899"/>
                    </a:lnTo>
                    <a:lnTo>
                      <a:pt x="242976" y="159434"/>
                    </a:lnTo>
                    <a:lnTo>
                      <a:pt x="243000" y="159080"/>
                    </a:lnTo>
                    <a:lnTo>
                      <a:pt x="243663" y="158845"/>
                    </a:lnTo>
                    <a:lnTo>
                      <a:pt x="243894" y="158589"/>
                    </a:lnTo>
                    <a:lnTo>
                      <a:pt x="244009" y="158589"/>
                    </a:lnTo>
                    <a:lnTo>
                      <a:pt x="244192" y="158936"/>
                    </a:lnTo>
                    <a:lnTo>
                      <a:pt x="244374" y="158655"/>
                    </a:lnTo>
                    <a:lnTo>
                      <a:pt x="244034" y="157285"/>
                    </a:lnTo>
                    <a:lnTo>
                      <a:pt x="243420" y="156545"/>
                    </a:lnTo>
                    <a:lnTo>
                      <a:pt x="243420" y="156263"/>
                    </a:lnTo>
                    <a:lnTo>
                      <a:pt x="244003" y="156296"/>
                    </a:lnTo>
                    <a:lnTo>
                      <a:pt x="248020" y="153039"/>
                    </a:lnTo>
                    <a:lnTo>
                      <a:pt x="248428" y="155673"/>
                    </a:lnTo>
                    <a:lnTo>
                      <a:pt x="250281" y="158445"/>
                    </a:lnTo>
                    <a:lnTo>
                      <a:pt x="251995" y="160443"/>
                    </a:lnTo>
                    <a:lnTo>
                      <a:pt x="254420" y="162906"/>
                    </a:lnTo>
                    <a:lnTo>
                      <a:pt x="255848" y="164755"/>
                    </a:lnTo>
                    <a:lnTo>
                      <a:pt x="257848" y="165521"/>
                    </a:lnTo>
                    <a:lnTo>
                      <a:pt x="261555" y="165063"/>
                    </a:lnTo>
                    <a:lnTo>
                      <a:pt x="263840" y="164139"/>
                    </a:lnTo>
                    <a:lnTo>
                      <a:pt x="267833" y="165063"/>
                    </a:lnTo>
                    <a:lnTo>
                      <a:pt x="269115" y="162290"/>
                    </a:lnTo>
                    <a:lnTo>
                      <a:pt x="270890" y="161400"/>
                    </a:lnTo>
                    <a:close/>
                    <a:moveTo>
                      <a:pt x="66348" y="73365"/>
                    </a:moveTo>
                    <a:lnTo>
                      <a:pt x="67034" y="73503"/>
                    </a:lnTo>
                    <a:lnTo>
                      <a:pt x="67138" y="73824"/>
                    </a:lnTo>
                    <a:lnTo>
                      <a:pt x="66427" y="73883"/>
                    </a:lnTo>
                    <a:lnTo>
                      <a:pt x="66080" y="73542"/>
                    </a:lnTo>
                    <a:lnTo>
                      <a:pt x="66348" y="73365"/>
                    </a:lnTo>
                    <a:close/>
                    <a:moveTo>
                      <a:pt x="127857" y="58682"/>
                    </a:moveTo>
                    <a:lnTo>
                      <a:pt x="128410" y="58891"/>
                    </a:lnTo>
                    <a:lnTo>
                      <a:pt x="128514" y="59199"/>
                    </a:lnTo>
                    <a:lnTo>
                      <a:pt x="128410" y="59396"/>
                    </a:lnTo>
                    <a:lnTo>
                      <a:pt x="128386" y="61558"/>
                    </a:lnTo>
                    <a:lnTo>
                      <a:pt x="128204" y="61243"/>
                    </a:lnTo>
                    <a:lnTo>
                      <a:pt x="127754" y="61276"/>
                    </a:lnTo>
                    <a:lnTo>
                      <a:pt x="127572" y="61152"/>
                    </a:lnTo>
                    <a:lnTo>
                      <a:pt x="127438" y="60936"/>
                    </a:lnTo>
                    <a:lnTo>
                      <a:pt x="127438" y="60372"/>
                    </a:lnTo>
                    <a:lnTo>
                      <a:pt x="127122" y="59999"/>
                    </a:lnTo>
                    <a:lnTo>
                      <a:pt x="127067" y="59153"/>
                    </a:lnTo>
                    <a:lnTo>
                      <a:pt x="127171" y="58714"/>
                    </a:lnTo>
                    <a:lnTo>
                      <a:pt x="127857" y="58682"/>
                    </a:lnTo>
                    <a:close/>
                    <a:moveTo>
                      <a:pt x="256006" y="48552"/>
                    </a:moveTo>
                    <a:lnTo>
                      <a:pt x="256772" y="48958"/>
                    </a:lnTo>
                    <a:lnTo>
                      <a:pt x="257574" y="50459"/>
                    </a:lnTo>
                    <a:lnTo>
                      <a:pt x="257677" y="52405"/>
                    </a:lnTo>
                    <a:lnTo>
                      <a:pt x="257890" y="53309"/>
                    </a:lnTo>
                    <a:lnTo>
                      <a:pt x="257653" y="53309"/>
                    </a:lnTo>
                    <a:lnTo>
                      <a:pt x="256754" y="52713"/>
                    </a:lnTo>
                    <a:lnTo>
                      <a:pt x="255167" y="52778"/>
                    </a:lnTo>
                    <a:lnTo>
                      <a:pt x="254797" y="52654"/>
                    </a:lnTo>
                    <a:lnTo>
                      <a:pt x="254347" y="52372"/>
                    </a:lnTo>
                    <a:lnTo>
                      <a:pt x="253897" y="51743"/>
                    </a:lnTo>
                    <a:lnTo>
                      <a:pt x="253685" y="50675"/>
                    </a:lnTo>
                    <a:lnTo>
                      <a:pt x="253818" y="49738"/>
                    </a:lnTo>
                    <a:lnTo>
                      <a:pt x="255350" y="48637"/>
                    </a:lnTo>
                    <a:lnTo>
                      <a:pt x="256006" y="48552"/>
                    </a:lnTo>
                    <a:close/>
                    <a:moveTo>
                      <a:pt x="83820" y="0"/>
                    </a:moveTo>
                    <a:lnTo>
                      <a:pt x="84325" y="649"/>
                    </a:lnTo>
                    <a:lnTo>
                      <a:pt x="84306" y="1402"/>
                    </a:lnTo>
                    <a:lnTo>
                      <a:pt x="83668" y="1966"/>
                    </a:lnTo>
                    <a:lnTo>
                      <a:pt x="83140" y="1684"/>
                    </a:lnTo>
                    <a:lnTo>
                      <a:pt x="83115" y="930"/>
                    </a:lnTo>
                    <a:lnTo>
                      <a:pt x="83431" y="301"/>
                    </a:lnTo>
                    <a:lnTo>
                      <a:pt x="8382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06EF942-C139-7255-23E4-D700CD92378C}"/>
                  </a:ext>
                </a:extLst>
              </p:cNvPr>
              <p:cNvSpPr/>
              <p:nvPr/>
            </p:nvSpPr>
            <p:spPr>
              <a:xfrm rot="21318980">
                <a:off x="9180820" y="2771404"/>
                <a:ext cx="112943" cy="80801"/>
              </a:xfrm>
              <a:custGeom>
                <a:avLst/>
                <a:gdLst>
                  <a:gd name="connsiteX0" fmla="*/ 5543 w 112943"/>
                  <a:gd name="connsiteY0" fmla="*/ 32826 h 80801"/>
                  <a:gd name="connsiteX1" fmla="*/ 5913 w 112943"/>
                  <a:gd name="connsiteY1" fmla="*/ 33075 h 80801"/>
                  <a:gd name="connsiteX2" fmla="*/ 6229 w 112943"/>
                  <a:gd name="connsiteY2" fmla="*/ 32826 h 80801"/>
                  <a:gd name="connsiteX3" fmla="*/ 6229 w 112943"/>
                  <a:gd name="connsiteY3" fmla="*/ 32610 h 80801"/>
                  <a:gd name="connsiteX4" fmla="*/ 7469 w 112943"/>
                  <a:gd name="connsiteY4" fmla="*/ 31549 h 80801"/>
                  <a:gd name="connsiteX5" fmla="*/ 7816 w 112943"/>
                  <a:gd name="connsiteY5" fmla="*/ 30952 h 80801"/>
                  <a:gd name="connsiteX6" fmla="*/ 12307 w 112943"/>
                  <a:gd name="connsiteY6" fmla="*/ 25449 h 80801"/>
                  <a:gd name="connsiteX7" fmla="*/ 12860 w 112943"/>
                  <a:gd name="connsiteY7" fmla="*/ 24571 h 80801"/>
                  <a:gd name="connsiteX8" fmla="*/ 13917 w 112943"/>
                  <a:gd name="connsiteY8" fmla="*/ 23568 h 80801"/>
                  <a:gd name="connsiteX9" fmla="*/ 14100 w 112943"/>
                  <a:gd name="connsiteY9" fmla="*/ 22913 h 80801"/>
                  <a:gd name="connsiteX10" fmla="*/ 14762 w 112943"/>
                  <a:gd name="connsiteY10" fmla="*/ 22068 h 80801"/>
                  <a:gd name="connsiteX11" fmla="*/ 15267 w 112943"/>
                  <a:gd name="connsiteY11" fmla="*/ 21753 h 80801"/>
                  <a:gd name="connsiteX12" fmla="*/ 18068 w 112943"/>
                  <a:gd name="connsiteY12" fmla="*/ 18281 h 80801"/>
                  <a:gd name="connsiteX13" fmla="*/ 20207 w 112943"/>
                  <a:gd name="connsiteY13" fmla="*/ 15214 h 80801"/>
                  <a:gd name="connsiteX14" fmla="*/ 24249 w 112943"/>
                  <a:gd name="connsiteY14" fmla="*/ 8917 h 80801"/>
                  <a:gd name="connsiteX15" fmla="*/ 24620 w 112943"/>
                  <a:gd name="connsiteY15" fmla="*/ 8197 h 80801"/>
                  <a:gd name="connsiteX16" fmla="*/ 24644 w 112943"/>
                  <a:gd name="connsiteY16" fmla="*/ 7725 h 80801"/>
                  <a:gd name="connsiteX17" fmla="*/ 24407 w 112943"/>
                  <a:gd name="connsiteY17" fmla="*/ 7601 h 80801"/>
                  <a:gd name="connsiteX18" fmla="*/ 24298 w 112943"/>
                  <a:gd name="connsiteY18" fmla="*/ 7286 h 80801"/>
                  <a:gd name="connsiteX19" fmla="*/ 24802 w 112943"/>
                  <a:gd name="connsiteY19" fmla="*/ 7352 h 80801"/>
                  <a:gd name="connsiteX20" fmla="*/ 24377 w 112943"/>
                  <a:gd name="connsiteY20" fmla="*/ 6913 h 80801"/>
                  <a:gd name="connsiteX21" fmla="*/ 24644 w 112943"/>
                  <a:gd name="connsiteY21" fmla="*/ 6539 h 80801"/>
                  <a:gd name="connsiteX22" fmla="*/ 25197 w 112943"/>
                  <a:gd name="connsiteY22" fmla="*/ 6945 h 80801"/>
                  <a:gd name="connsiteX23" fmla="*/ 25331 w 112943"/>
                  <a:gd name="connsiteY23" fmla="*/ 6257 h 80801"/>
                  <a:gd name="connsiteX24" fmla="*/ 24778 w 112943"/>
                  <a:gd name="connsiteY24" fmla="*/ 5694 h 80801"/>
                  <a:gd name="connsiteX25" fmla="*/ 24990 w 112943"/>
                  <a:gd name="connsiteY25" fmla="*/ 5628 h 80801"/>
                  <a:gd name="connsiteX26" fmla="*/ 25519 w 112943"/>
                  <a:gd name="connsiteY26" fmla="*/ 6257 h 80801"/>
                  <a:gd name="connsiteX27" fmla="*/ 25701 w 112943"/>
                  <a:gd name="connsiteY27" fmla="*/ 6257 h 80801"/>
                  <a:gd name="connsiteX28" fmla="*/ 26364 w 112943"/>
                  <a:gd name="connsiteY28" fmla="*/ 5347 h 80801"/>
                  <a:gd name="connsiteX29" fmla="*/ 26419 w 112943"/>
                  <a:gd name="connsiteY29" fmla="*/ 4875 h 80801"/>
                  <a:gd name="connsiteX30" fmla="*/ 26631 w 112943"/>
                  <a:gd name="connsiteY30" fmla="*/ 4626 h 80801"/>
                  <a:gd name="connsiteX31" fmla="*/ 26394 w 112943"/>
                  <a:gd name="connsiteY31" fmla="*/ 4626 h 80801"/>
                  <a:gd name="connsiteX32" fmla="*/ 26182 w 112943"/>
                  <a:gd name="connsiteY32" fmla="*/ 4940 h 80801"/>
                  <a:gd name="connsiteX33" fmla="*/ 25732 w 112943"/>
                  <a:gd name="connsiteY33" fmla="*/ 5098 h 80801"/>
                  <a:gd name="connsiteX34" fmla="*/ 25598 w 112943"/>
                  <a:gd name="connsiteY34" fmla="*/ 5314 h 80801"/>
                  <a:gd name="connsiteX35" fmla="*/ 25416 w 112943"/>
                  <a:gd name="connsiteY35" fmla="*/ 5222 h 80801"/>
                  <a:gd name="connsiteX36" fmla="*/ 25471 w 112943"/>
                  <a:gd name="connsiteY36" fmla="*/ 4783 h 80801"/>
                  <a:gd name="connsiteX37" fmla="*/ 26182 w 112943"/>
                  <a:gd name="connsiteY37" fmla="*/ 4062 h 80801"/>
                  <a:gd name="connsiteX38" fmla="*/ 26394 w 112943"/>
                  <a:gd name="connsiteY38" fmla="*/ 4062 h 80801"/>
                  <a:gd name="connsiteX39" fmla="*/ 26868 w 112943"/>
                  <a:gd name="connsiteY39" fmla="*/ 3433 h 80801"/>
                  <a:gd name="connsiteX40" fmla="*/ 27105 w 112943"/>
                  <a:gd name="connsiteY40" fmla="*/ 3368 h 80801"/>
                  <a:gd name="connsiteX41" fmla="*/ 27288 w 112943"/>
                  <a:gd name="connsiteY41" fmla="*/ 3807 h 80801"/>
                  <a:gd name="connsiteX42" fmla="*/ 27288 w 112943"/>
                  <a:gd name="connsiteY42" fmla="*/ 4652 h 80801"/>
                  <a:gd name="connsiteX43" fmla="*/ 26972 w 112943"/>
                  <a:gd name="connsiteY43" fmla="*/ 5058 h 80801"/>
                  <a:gd name="connsiteX44" fmla="*/ 26996 w 112943"/>
                  <a:gd name="connsiteY44" fmla="*/ 5274 h 80801"/>
                  <a:gd name="connsiteX45" fmla="*/ 27367 w 112943"/>
                  <a:gd name="connsiteY45" fmla="*/ 5366 h 80801"/>
                  <a:gd name="connsiteX46" fmla="*/ 27950 w 112943"/>
                  <a:gd name="connsiteY46" fmla="*/ 5242 h 80801"/>
                  <a:gd name="connsiteX47" fmla="*/ 28455 w 112943"/>
                  <a:gd name="connsiteY47" fmla="*/ 5491 h 80801"/>
                  <a:gd name="connsiteX48" fmla="*/ 30253 w 112943"/>
                  <a:gd name="connsiteY48" fmla="*/ 7279 h 80801"/>
                  <a:gd name="connsiteX49" fmla="*/ 30728 w 112943"/>
                  <a:gd name="connsiteY49" fmla="*/ 8564 h 80801"/>
                  <a:gd name="connsiteX50" fmla="*/ 32180 w 112943"/>
                  <a:gd name="connsiteY50" fmla="*/ 9723 h 80801"/>
                  <a:gd name="connsiteX51" fmla="*/ 32259 w 112943"/>
                  <a:gd name="connsiteY51" fmla="*/ 10287 h 80801"/>
                  <a:gd name="connsiteX52" fmla="*/ 31414 w 112943"/>
                  <a:gd name="connsiteY52" fmla="*/ 11257 h 80801"/>
                  <a:gd name="connsiteX53" fmla="*/ 31469 w 112943"/>
                  <a:gd name="connsiteY53" fmla="*/ 11820 h 80801"/>
                  <a:gd name="connsiteX54" fmla="*/ 31287 w 112943"/>
                  <a:gd name="connsiteY54" fmla="*/ 12167 h 80801"/>
                  <a:gd name="connsiteX55" fmla="*/ 30758 w 112943"/>
                  <a:gd name="connsiteY55" fmla="*/ 12233 h 80801"/>
                  <a:gd name="connsiteX56" fmla="*/ 29755 w 112943"/>
                  <a:gd name="connsiteY56" fmla="*/ 12796 h 80801"/>
                  <a:gd name="connsiteX57" fmla="*/ 29621 w 112943"/>
                  <a:gd name="connsiteY57" fmla="*/ 13707 h 80801"/>
                  <a:gd name="connsiteX58" fmla="*/ 30174 w 112943"/>
                  <a:gd name="connsiteY58" fmla="*/ 13301 h 80801"/>
                  <a:gd name="connsiteX59" fmla="*/ 30253 w 112943"/>
                  <a:gd name="connsiteY59" fmla="*/ 12927 h 80801"/>
                  <a:gd name="connsiteX60" fmla="*/ 30411 w 112943"/>
                  <a:gd name="connsiteY60" fmla="*/ 12836 h 80801"/>
                  <a:gd name="connsiteX61" fmla="*/ 30728 w 112943"/>
                  <a:gd name="connsiteY61" fmla="*/ 12770 h 80801"/>
                  <a:gd name="connsiteX62" fmla="*/ 30673 w 112943"/>
                  <a:gd name="connsiteY62" fmla="*/ 13425 h 80801"/>
                  <a:gd name="connsiteX63" fmla="*/ 30831 w 112943"/>
                  <a:gd name="connsiteY63" fmla="*/ 13615 h 80801"/>
                  <a:gd name="connsiteX64" fmla="*/ 31706 w 112943"/>
                  <a:gd name="connsiteY64" fmla="*/ 13085 h 80801"/>
                  <a:gd name="connsiteX65" fmla="*/ 31919 w 112943"/>
                  <a:gd name="connsiteY65" fmla="*/ 12803 h 80801"/>
                  <a:gd name="connsiteX66" fmla="*/ 32344 w 112943"/>
                  <a:gd name="connsiteY66" fmla="*/ 12646 h 80801"/>
                  <a:gd name="connsiteX67" fmla="*/ 32873 w 112943"/>
                  <a:gd name="connsiteY67" fmla="*/ 11551 h 80801"/>
                  <a:gd name="connsiteX68" fmla="*/ 32691 w 112943"/>
                  <a:gd name="connsiteY68" fmla="*/ 10143 h 80801"/>
                  <a:gd name="connsiteX69" fmla="*/ 32982 w 112943"/>
                  <a:gd name="connsiteY69" fmla="*/ 10267 h 80801"/>
                  <a:gd name="connsiteX70" fmla="*/ 33140 w 112943"/>
                  <a:gd name="connsiteY70" fmla="*/ 9920 h 80801"/>
                  <a:gd name="connsiteX71" fmla="*/ 32928 w 112943"/>
                  <a:gd name="connsiteY71" fmla="*/ 9828 h 80801"/>
                  <a:gd name="connsiteX72" fmla="*/ 32903 w 112943"/>
                  <a:gd name="connsiteY72" fmla="*/ 9986 h 80801"/>
                  <a:gd name="connsiteX73" fmla="*/ 32666 w 112943"/>
                  <a:gd name="connsiteY73" fmla="*/ 9953 h 80801"/>
                  <a:gd name="connsiteX74" fmla="*/ 32563 w 112943"/>
                  <a:gd name="connsiteY74" fmla="*/ 9422 h 80801"/>
                  <a:gd name="connsiteX75" fmla="*/ 32216 w 112943"/>
                  <a:gd name="connsiteY75" fmla="*/ 8793 h 80801"/>
                  <a:gd name="connsiteX76" fmla="*/ 31925 w 112943"/>
                  <a:gd name="connsiteY76" fmla="*/ 8511 h 80801"/>
                  <a:gd name="connsiteX77" fmla="*/ 31530 w 112943"/>
                  <a:gd name="connsiteY77" fmla="*/ 8603 h 80801"/>
                  <a:gd name="connsiteX78" fmla="*/ 31293 w 112943"/>
                  <a:gd name="connsiteY78" fmla="*/ 8446 h 80801"/>
                  <a:gd name="connsiteX79" fmla="*/ 30764 w 112943"/>
                  <a:gd name="connsiteY79" fmla="*/ 7194 h 80801"/>
                  <a:gd name="connsiteX80" fmla="*/ 30102 w 112943"/>
                  <a:gd name="connsiteY80" fmla="*/ 6723 h 80801"/>
                  <a:gd name="connsiteX81" fmla="*/ 28704 w 112943"/>
                  <a:gd name="connsiteY81" fmla="*/ 5248 h 80801"/>
                  <a:gd name="connsiteX82" fmla="*/ 28333 w 112943"/>
                  <a:gd name="connsiteY82" fmla="*/ 4999 h 80801"/>
                  <a:gd name="connsiteX83" fmla="*/ 27221 w 112943"/>
                  <a:gd name="connsiteY83" fmla="*/ 5189 h 80801"/>
                  <a:gd name="connsiteX84" fmla="*/ 27197 w 112943"/>
                  <a:gd name="connsiteY84" fmla="*/ 4973 h 80801"/>
                  <a:gd name="connsiteX85" fmla="*/ 27537 w 112943"/>
                  <a:gd name="connsiteY85" fmla="*/ 4534 h 80801"/>
                  <a:gd name="connsiteX86" fmla="*/ 27458 w 112943"/>
                  <a:gd name="connsiteY86" fmla="*/ 4128 h 80801"/>
                  <a:gd name="connsiteX87" fmla="*/ 28224 w 112943"/>
                  <a:gd name="connsiteY87" fmla="*/ 3781 h 80801"/>
                  <a:gd name="connsiteX88" fmla="*/ 30788 w 112943"/>
                  <a:gd name="connsiteY88" fmla="*/ 1651 h 80801"/>
                  <a:gd name="connsiteX89" fmla="*/ 31135 w 112943"/>
                  <a:gd name="connsiteY89" fmla="*/ 1206 h 80801"/>
                  <a:gd name="connsiteX90" fmla="*/ 32314 w 112943"/>
                  <a:gd name="connsiteY90" fmla="*/ 1992 h 80801"/>
                  <a:gd name="connsiteX91" fmla="*/ 34793 w 112943"/>
                  <a:gd name="connsiteY91" fmla="*/ 2608 h 80801"/>
                  <a:gd name="connsiteX92" fmla="*/ 35747 w 112943"/>
                  <a:gd name="connsiteY92" fmla="*/ 2575 h 80801"/>
                  <a:gd name="connsiteX93" fmla="*/ 36987 w 112943"/>
                  <a:gd name="connsiteY93" fmla="*/ 2352 h 80801"/>
                  <a:gd name="connsiteX94" fmla="*/ 39127 w 112943"/>
                  <a:gd name="connsiteY94" fmla="*/ 1599 h 80801"/>
                  <a:gd name="connsiteX95" fmla="*/ 41217 w 112943"/>
                  <a:gd name="connsiteY95" fmla="*/ 688 h 80801"/>
                  <a:gd name="connsiteX96" fmla="*/ 42275 w 112943"/>
                  <a:gd name="connsiteY96" fmla="*/ 0 h 80801"/>
                  <a:gd name="connsiteX97" fmla="*/ 43387 w 112943"/>
                  <a:gd name="connsiteY97" fmla="*/ 2726 h 80801"/>
                  <a:gd name="connsiteX98" fmla="*/ 43387 w 112943"/>
                  <a:gd name="connsiteY98" fmla="*/ 2726 h 80801"/>
                  <a:gd name="connsiteX99" fmla="*/ 44365 w 112943"/>
                  <a:gd name="connsiteY99" fmla="*/ 3918 h 80801"/>
                  <a:gd name="connsiteX100" fmla="*/ 44365 w 112943"/>
                  <a:gd name="connsiteY100" fmla="*/ 3918 h 80801"/>
                  <a:gd name="connsiteX101" fmla="*/ 46292 w 112943"/>
                  <a:gd name="connsiteY101" fmla="*/ 4704 h 80801"/>
                  <a:gd name="connsiteX102" fmla="*/ 48249 w 112943"/>
                  <a:gd name="connsiteY102" fmla="*/ 5831 h 80801"/>
                  <a:gd name="connsiteX103" fmla="*/ 49069 w 112943"/>
                  <a:gd name="connsiteY103" fmla="*/ 6644 h 80801"/>
                  <a:gd name="connsiteX104" fmla="*/ 49653 w 112943"/>
                  <a:gd name="connsiteY104" fmla="*/ 7712 h 80801"/>
                  <a:gd name="connsiteX105" fmla="*/ 51294 w 112943"/>
                  <a:gd name="connsiteY105" fmla="*/ 9343 h 80801"/>
                  <a:gd name="connsiteX106" fmla="*/ 54782 w 112943"/>
                  <a:gd name="connsiteY106" fmla="*/ 12069 h 80801"/>
                  <a:gd name="connsiteX107" fmla="*/ 55815 w 112943"/>
                  <a:gd name="connsiteY107" fmla="*/ 12443 h 80801"/>
                  <a:gd name="connsiteX108" fmla="*/ 55815 w 112943"/>
                  <a:gd name="connsiteY108" fmla="*/ 12443 h 80801"/>
                  <a:gd name="connsiteX109" fmla="*/ 57638 w 112943"/>
                  <a:gd name="connsiteY109" fmla="*/ 12475 h 80801"/>
                  <a:gd name="connsiteX110" fmla="*/ 57638 w 112943"/>
                  <a:gd name="connsiteY110" fmla="*/ 12475 h 80801"/>
                  <a:gd name="connsiteX111" fmla="*/ 58009 w 112943"/>
                  <a:gd name="connsiteY111" fmla="*/ 12724 h 80801"/>
                  <a:gd name="connsiteX112" fmla="*/ 58356 w 112943"/>
                  <a:gd name="connsiteY112" fmla="*/ 13255 h 80801"/>
                  <a:gd name="connsiteX113" fmla="*/ 59729 w 112943"/>
                  <a:gd name="connsiteY113" fmla="*/ 18831 h 80801"/>
                  <a:gd name="connsiteX114" fmla="*/ 61157 w 112943"/>
                  <a:gd name="connsiteY114" fmla="*/ 26314 h 80801"/>
                  <a:gd name="connsiteX115" fmla="*/ 62002 w 112943"/>
                  <a:gd name="connsiteY115" fmla="*/ 28974 h 80801"/>
                  <a:gd name="connsiteX116" fmla="*/ 62105 w 112943"/>
                  <a:gd name="connsiteY116" fmla="*/ 29694 h 80801"/>
                  <a:gd name="connsiteX117" fmla="*/ 61923 w 112943"/>
                  <a:gd name="connsiteY117" fmla="*/ 30382 h 80801"/>
                  <a:gd name="connsiteX118" fmla="*/ 61449 w 112943"/>
                  <a:gd name="connsiteY118" fmla="*/ 31162 h 80801"/>
                  <a:gd name="connsiteX119" fmla="*/ 58963 w 112943"/>
                  <a:gd name="connsiteY119" fmla="*/ 33632 h 80801"/>
                  <a:gd name="connsiteX120" fmla="*/ 58009 w 112943"/>
                  <a:gd name="connsiteY120" fmla="*/ 36135 h 80801"/>
                  <a:gd name="connsiteX121" fmla="*/ 57954 w 112943"/>
                  <a:gd name="connsiteY121" fmla="*/ 37387 h 80801"/>
                  <a:gd name="connsiteX122" fmla="*/ 58191 w 112943"/>
                  <a:gd name="connsiteY122" fmla="*/ 38605 h 80801"/>
                  <a:gd name="connsiteX123" fmla="*/ 58696 w 112943"/>
                  <a:gd name="connsiteY123" fmla="*/ 39857 h 80801"/>
                  <a:gd name="connsiteX124" fmla="*/ 60100 w 112943"/>
                  <a:gd name="connsiteY124" fmla="*/ 41606 h 80801"/>
                  <a:gd name="connsiteX125" fmla="*/ 61261 w 112943"/>
                  <a:gd name="connsiteY125" fmla="*/ 42576 h 80801"/>
                  <a:gd name="connsiteX126" fmla="*/ 61577 w 112943"/>
                  <a:gd name="connsiteY126" fmla="*/ 43172 h 80801"/>
                  <a:gd name="connsiteX127" fmla="*/ 61735 w 112943"/>
                  <a:gd name="connsiteY127" fmla="*/ 44705 h 80801"/>
                  <a:gd name="connsiteX128" fmla="*/ 62367 w 112943"/>
                  <a:gd name="connsiteY128" fmla="*/ 46671 h 80801"/>
                  <a:gd name="connsiteX129" fmla="*/ 62105 w 112943"/>
                  <a:gd name="connsiteY129" fmla="*/ 49449 h 80801"/>
                  <a:gd name="connsiteX130" fmla="*/ 62288 w 112943"/>
                  <a:gd name="connsiteY130" fmla="*/ 51199 h 80801"/>
                  <a:gd name="connsiteX131" fmla="*/ 63211 w 112943"/>
                  <a:gd name="connsiteY131" fmla="*/ 56224 h 80801"/>
                  <a:gd name="connsiteX132" fmla="*/ 63764 w 112943"/>
                  <a:gd name="connsiteY132" fmla="*/ 57502 h 80801"/>
                  <a:gd name="connsiteX133" fmla="*/ 64238 w 112943"/>
                  <a:gd name="connsiteY133" fmla="*/ 61060 h 80801"/>
                  <a:gd name="connsiteX134" fmla="*/ 64238 w 112943"/>
                  <a:gd name="connsiteY134" fmla="*/ 63399 h 80801"/>
                  <a:gd name="connsiteX135" fmla="*/ 63977 w 112943"/>
                  <a:gd name="connsiteY135" fmla="*/ 65705 h 80801"/>
                  <a:gd name="connsiteX136" fmla="*/ 63685 w 112943"/>
                  <a:gd name="connsiteY136" fmla="*/ 66826 h 80801"/>
                  <a:gd name="connsiteX137" fmla="*/ 63181 w 112943"/>
                  <a:gd name="connsiteY137" fmla="*/ 67854 h 80801"/>
                  <a:gd name="connsiteX138" fmla="*/ 62470 w 112943"/>
                  <a:gd name="connsiteY138" fmla="*/ 68817 h 80801"/>
                  <a:gd name="connsiteX139" fmla="*/ 61358 w 112943"/>
                  <a:gd name="connsiteY139" fmla="*/ 69505 h 80801"/>
                  <a:gd name="connsiteX140" fmla="*/ 60325 w 112943"/>
                  <a:gd name="connsiteY140" fmla="*/ 69846 h 80801"/>
                  <a:gd name="connsiteX141" fmla="*/ 60325 w 112943"/>
                  <a:gd name="connsiteY141" fmla="*/ 69846 h 80801"/>
                  <a:gd name="connsiteX142" fmla="*/ 57973 w 112943"/>
                  <a:gd name="connsiteY142" fmla="*/ 70062 h 80801"/>
                  <a:gd name="connsiteX143" fmla="*/ 57973 w 112943"/>
                  <a:gd name="connsiteY143" fmla="*/ 70062 h 80801"/>
                  <a:gd name="connsiteX144" fmla="*/ 56812 w 112943"/>
                  <a:gd name="connsiteY144" fmla="*/ 70560 h 80801"/>
                  <a:gd name="connsiteX145" fmla="*/ 53591 w 112943"/>
                  <a:gd name="connsiteY145" fmla="*/ 73057 h 80801"/>
                  <a:gd name="connsiteX146" fmla="*/ 52770 w 112943"/>
                  <a:gd name="connsiteY146" fmla="*/ 73496 h 80801"/>
                  <a:gd name="connsiteX147" fmla="*/ 50206 w 112943"/>
                  <a:gd name="connsiteY147" fmla="*/ 73777 h 80801"/>
                  <a:gd name="connsiteX148" fmla="*/ 47750 w 112943"/>
                  <a:gd name="connsiteY148" fmla="*/ 76706 h 80801"/>
                  <a:gd name="connsiteX149" fmla="*/ 46590 w 112943"/>
                  <a:gd name="connsiteY149" fmla="*/ 77610 h 80801"/>
                  <a:gd name="connsiteX150" fmla="*/ 46590 w 112943"/>
                  <a:gd name="connsiteY150" fmla="*/ 77610 h 80801"/>
                  <a:gd name="connsiteX151" fmla="*/ 45247 w 112943"/>
                  <a:gd name="connsiteY151" fmla="*/ 78377 h 80801"/>
                  <a:gd name="connsiteX152" fmla="*/ 45247 w 112943"/>
                  <a:gd name="connsiteY152" fmla="*/ 78377 h 80801"/>
                  <a:gd name="connsiteX153" fmla="*/ 43229 w 112943"/>
                  <a:gd name="connsiteY153" fmla="*/ 79183 h 80801"/>
                  <a:gd name="connsiteX154" fmla="*/ 40694 w 112943"/>
                  <a:gd name="connsiteY154" fmla="*/ 79701 h 80801"/>
                  <a:gd name="connsiteX155" fmla="*/ 36671 w 112943"/>
                  <a:gd name="connsiteY155" fmla="*/ 79910 h 80801"/>
                  <a:gd name="connsiteX156" fmla="*/ 30563 w 112943"/>
                  <a:gd name="connsiteY156" fmla="*/ 79550 h 80801"/>
                  <a:gd name="connsiteX157" fmla="*/ 29725 w 112943"/>
                  <a:gd name="connsiteY157" fmla="*/ 79701 h 80801"/>
                  <a:gd name="connsiteX158" fmla="*/ 29725 w 112943"/>
                  <a:gd name="connsiteY158" fmla="*/ 79701 h 80801"/>
                  <a:gd name="connsiteX159" fmla="*/ 29518 w 112943"/>
                  <a:gd name="connsiteY159" fmla="*/ 79740 h 80801"/>
                  <a:gd name="connsiteX160" fmla="*/ 29518 w 112943"/>
                  <a:gd name="connsiteY160" fmla="*/ 79740 h 80801"/>
                  <a:gd name="connsiteX161" fmla="*/ 27002 w 112943"/>
                  <a:gd name="connsiteY161" fmla="*/ 80709 h 80801"/>
                  <a:gd name="connsiteX162" fmla="*/ 20894 w 112943"/>
                  <a:gd name="connsiteY162" fmla="*/ 80801 h 80801"/>
                  <a:gd name="connsiteX163" fmla="*/ 14130 w 112943"/>
                  <a:gd name="connsiteY163" fmla="*/ 80552 h 80801"/>
                  <a:gd name="connsiteX164" fmla="*/ 12410 w 112943"/>
                  <a:gd name="connsiteY164" fmla="*/ 75972 h 80801"/>
                  <a:gd name="connsiteX165" fmla="*/ 10848 w 112943"/>
                  <a:gd name="connsiteY165" fmla="*/ 70829 h 80801"/>
                  <a:gd name="connsiteX166" fmla="*/ 9554 w 112943"/>
                  <a:gd name="connsiteY166" fmla="*/ 67179 h 80801"/>
                  <a:gd name="connsiteX167" fmla="*/ 8709 w 112943"/>
                  <a:gd name="connsiteY167" fmla="*/ 64244 h 80801"/>
                  <a:gd name="connsiteX168" fmla="*/ 754 w 112943"/>
                  <a:gd name="connsiteY168" fmla="*/ 39634 h 80801"/>
                  <a:gd name="connsiteX169" fmla="*/ 754 w 112943"/>
                  <a:gd name="connsiteY169" fmla="*/ 39634 h 80801"/>
                  <a:gd name="connsiteX170" fmla="*/ 128 w 112943"/>
                  <a:gd name="connsiteY170" fmla="*/ 37623 h 80801"/>
                  <a:gd name="connsiteX171" fmla="*/ 128 w 112943"/>
                  <a:gd name="connsiteY171" fmla="*/ 37623 h 80801"/>
                  <a:gd name="connsiteX172" fmla="*/ 0 w 112943"/>
                  <a:gd name="connsiteY172" fmla="*/ 37243 h 80801"/>
                  <a:gd name="connsiteX173" fmla="*/ 899 w 112943"/>
                  <a:gd name="connsiteY173" fmla="*/ 36712 h 80801"/>
                  <a:gd name="connsiteX174" fmla="*/ 1720 w 112943"/>
                  <a:gd name="connsiteY174" fmla="*/ 35991 h 80801"/>
                  <a:gd name="connsiteX175" fmla="*/ 2753 w 112943"/>
                  <a:gd name="connsiteY175" fmla="*/ 35519 h 80801"/>
                  <a:gd name="connsiteX176" fmla="*/ 2887 w 112943"/>
                  <a:gd name="connsiteY176" fmla="*/ 35893 h 80801"/>
                  <a:gd name="connsiteX177" fmla="*/ 3549 w 112943"/>
                  <a:gd name="connsiteY177" fmla="*/ 35362 h 80801"/>
                  <a:gd name="connsiteX178" fmla="*/ 3495 w 112943"/>
                  <a:gd name="connsiteY178" fmla="*/ 34864 h 80801"/>
                  <a:gd name="connsiteX179" fmla="*/ 2887 w 112943"/>
                  <a:gd name="connsiteY179" fmla="*/ 33239 h 80801"/>
                  <a:gd name="connsiteX180" fmla="*/ 3099 w 112943"/>
                  <a:gd name="connsiteY180" fmla="*/ 32898 h 80801"/>
                  <a:gd name="connsiteX181" fmla="*/ 2966 w 112943"/>
                  <a:gd name="connsiteY181" fmla="*/ 33305 h 80801"/>
                  <a:gd name="connsiteX182" fmla="*/ 3148 w 112943"/>
                  <a:gd name="connsiteY182" fmla="*/ 33927 h 80801"/>
                  <a:gd name="connsiteX183" fmla="*/ 3543 w 112943"/>
                  <a:gd name="connsiteY183" fmla="*/ 34897 h 80801"/>
                  <a:gd name="connsiteX184" fmla="*/ 4017 w 112943"/>
                  <a:gd name="connsiteY184" fmla="*/ 35369 h 80801"/>
                  <a:gd name="connsiteX185" fmla="*/ 4570 w 112943"/>
                  <a:gd name="connsiteY185" fmla="*/ 37184 h 80801"/>
                  <a:gd name="connsiteX186" fmla="*/ 4120 w 112943"/>
                  <a:gd name="connsiteY186" fmla="*/ 37904 h 80801"/>
                  <a:gd name="connsiteX187" fmla="*/ 4491 w 112943"/>
                  <a:gd name="connsiteY187" fmla="*/ 38153 h 80801"/>
                  <a:gd name="connsiteX188" fmla="*/ 5075 w 112943"/>
                  <a:gd name="connsiteY188" fmla="*/ 37904 h 80801"/>
                  <a:gd name="connsiteX189" fmla="*/ 5549 w 112943"/>
                  <a:gd name="connsiteY189" fmla="*/ 37433 h 80801"/>
                  <a:gd name="connsiteX190" fmla="*/ 5919 w 112943"/>
                  <a:gd name="connsiteY190" fmla="*/ 36810 h 80801"/>
                  <a:gd name="connsiteX191" fmla="*/ 7080 w 112943"/>
                  <a:gd name="connsiteY191" fmla="*/ 35749 h 80801"/>
                  <a:gd name="connsiteX192" fmla="*/ 7056 w 112943"/>
                  <a:gd name="connsiteY192" fmla="*/ 35532 h 80801"/>
                  <a:gd name="connsiteX193" fmla="*/ 6685 w 112943"/>
                  <a:gd name="connsiteY193" fmla="*/ 35598 h 80801"/>
                  <a:gd name="connsiteX194" fmla="*/ 6211 w 112943"/>
                  <a:gd name="connsiteY194" fmla="*/ 36253 h 80801"/>
                  <a:gd name="connsiteX195" fmla="*/ 5391 w 112943"/>
                  <a:gd name="connsiteY195" fmla="*/ 36692 h 80801"/>
                  <a:gd name="connsiteX196" fmla="*/ 5549 w 112943"/>
                  <a:gd name="connsiteY196" fmla="*/ 36849 h 80801"/>
                  <a:gd name="connsiteX197" fmla="*/ 5415 w 112943"/>
                  <a:gd name="connsiteY197" fmla="*/ 37131 h 80801"/>
                  <a:gd name="connsiteX198" fmla="*/ 5312 w 112943"/>
                  <a:gd name="connsiteY198" fmla="*/ 37164 h 80801"/>
                  <a:gd name="connsiteX199" fmla="*/ 5257 w 112943"/>
                  <a:gd name="connsiteY199" fmla="*/ 36948 h 80801"/>
                  <a:gd name="connsiteX200" fmla="*/ 4965 w 112943"/>
                  <a:gd name="connsiteY200" fmla="*/ 36948 h 80801"/>
                  <a:gd name="connsiteX201" fmla="*/ 4807 w 112943"/>
                  <a:gd name="connsiteY201" fmla="*/ 36325 h 80801"/>
                  <a:gd name="connsiteX202" fmla="*/ 6527 w 112943"/>
                  <a:gd name="connsiteY202" fmla="*/ 34609 h 80801"/>
                  <a:gd name="connsiteX203" fmla="*/ 6132 w 112943"/>
                  <a:gd name="connsiteY203" fmla="*/ 34327 h 80801"/>
                  <a:gd name="connsiteX204" fmla="*/ 5050 w 112943"/>
                  <a:gd name="connsiteY204" fmla="*/ 35388 h 80801"/>
                  <a:gd name="connsiteX205" fmla="*/ 4813 w 112943"/>
                  <a:gd name="connsiteY205" fmla="*/ 35794 h 80801"/>
                  <a:gd name="connsiteX206" fmla="*/ 4576 w 112943"/>
                  <a:gd name="connsiteY206" fmla="*/ 35860 h 80801"/>
                  <a:gd name="connsiteX207" fmla="*/ 4394 w 112943"/>
                  <a:gd name="connsiteY207" fmla="*/ 35670 h 80801"/>
                  <a:gd name="connsiteX208" fmla="*/ 4181 w 112943"/>
                  <a:gd name="connsiteY208" fmla="*/ 34792 h 80801"/>
                  <a:gd name="connsiteX209" fmla="*/ 4260 w 112943"/>
                  <a:gd name="connsiteY209" fmla="*/ 34576 h 80801"/>
                  <a:gd name="connsiteX210" fmla="*/ 3835 w 112943"/>
                  <a:gd name="connsiteY210" fmla="*/ 33482 h 80801"/>
                  <a:gd name="connsiteX211" fmla="*/ 3938 w 112943"/>
                  <a:gd name="connsiteY211" fmla="*/ 32984 h 80801"/>
                  <a:gd name="connsiteX212" fmla="*/ 3592 w 112943"/>
                  <a:gd name="connsiteY212" fmla="*/ 32984 h 80801"/>
                  <a:gd name="connsiteX213" fmla="*/ 3537 w 112943"/>
                  <a:gd name="connsiteY213" fmla="*/ 32859 h 80801"/>
                  <a:gd name="connsiteX214" fmla="*/ 5044 w 112943"/>
                  <a:gd name="connsiteY214" fmla="*/ 32420 h 80801"/>
                  <a:gd name="connsiteX215" fmla="*/ 5543 w 112943"/>
                  <a:gd name="connsiteY215" fmla="*/ 32826 h 80801"/>
                  <a:gd name="connsiteX216" fmla="*/ 112943 w 112943"/>
                  <a:gd name="connsiteY216" fmla="*/ 54815 h 80801"/>
                  <a:gd name="connsiteX217" fmla="*/ 112469 w 112943"/>
                  <a:gd name="connsiteY217" fmla="*/ 55805 h 80801"/>
                  <a:gd name="connsiteX218" fmla="*/ 112189 w 112943"/>
                  <a:gd name="connsiteY218" fmla="*/ 57109 h 80801"/>
                  <a:gd name="connsiteX219" fmla="*/ 112171 w 112943"/>
                  <a:gd name="connsiteY219" fmla="*/ 58347 h 80801"/>
                  <a:gd name="connsiteX220" fmla="*/ 111849 w 112943"/>
                  <a:gd name="connsiteY220" fmla="*/ 59782 h 80801"/>
                  <a:gd name="connsiteX221" fmla="*/ 111606 w 112943"/>
                  <a:gd name="connsiteY221" fmla="*/ 60208 h 80801"/>
                  <a:gd name="connsiteX222" fmla="*/ 109503 w 112943"/>
                  <a:gd name="connsiteY222" fmla="*/ 60883 h 80801"/>
                  <a:gd name="connsiteX223" fmla="*/ 109163 w 112943"/>
                  <a:gd name="connsiteY223" fmla="*/ 61852 h 80801"/>
                  <a:gd name="connsiteX224" fmla="*/ 108768 w 112943"/>
                  <a:gd name="connsiteY224" fmla="*/ 63753 h 80801"/>
                  <a:gd name="connsiteX225" fmla="*/ 108239 w 112943"/>
                  <a:gd name="connsiteY225" fmla="*/ 64192 h 80801"/>
                  <a:gd name="connsiteX226" fmla="*/ 105881 w 112943"/>
                  <a:gd name="connsiteY226" fmla="*/ 65004 h 80801"/>
                  <a:gd name="connsiteX227" fmla="*/ 103790 w 112943"/>
                  <a:gd name="connsiteY227" fmla="*/ 64722 h 80801"/>
                  <a:gd name="connsiteX228" fmla="*/ 102958 w 112943"/>
                  <a:gd name="connsiteY228" fmla="*/ 64788 h 80801"/>
                  <a:gd name="connsiteX229" fmla="*/ 100922 w 112943"/>
                  <a:gd name="connsiteY229" fmla="*/ 64198 h 80801"/>
                  <a:gd name="connsiteX230" fmla="*/ 100047 w 112943"/>
                  <a:gd name="connsiteY230" fmla="*/ 63379 h 80801"/>
                  <a:gd name="connsiteX231" fmla="*/ 100047 w 112943"/>
                  <a:gd name="connsiteY231" fmla="*/ 63379 h 80801"/>
                  <a:gd name="connsiteX232" fmla="*/ 102964 w 112943"/>
                  <a:gd name="connsiteY232" fmla="*/ 59802 h 80801"/>
                  <a:gd name="connsiteX233" fmla="*/ 104550 w 112943"/>
                  <a:gd name="connsiteY233" fmla="*/ 55340 h 80801"/>
                  <a:gd name="connsiteX234" fmla="*/ 104550 w 112943"/>
                  <a:gd name="connsiteY234" fmla="*/ 55340 h 80801"/>
                  <a:gd name="connsiteX235" fmla="*/ 106319 w 112943"/>
                  <a:gd name="connsiteY235" fmla="*/ 54842 h 80801"/>
                  <a:gd name="connsiteX236" fmla="*/ 108063 w 112943"/>
                  <a:gd name="connsiteY236" fmla="*/ 55058 h 80801"/>
                  <a:gd name="connsiteX237" fmla="*/ 110360 w 112943"/>
                  <a:gd name="connsiteY237" fmla="*/ 54684 h 80801"/>
                  <a:gd name="connsiteX238" fmla="*/ 112943 w 112943"/>
                  <a:gd name="connsiteY238" fmla="*/ 54815 h 8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</a:cxnLst>
                <a:rect l="l" t="t" r="r" b="b"/>
                <a:pathLst>
                  <a:path w="112943" h="80801">
                    <a:moveTo>
                      <a:pt x="5543" y="32826"/>
                    </a:moveTo>
                    <a:lnTo>
                      <a:pt x="5913" y="33075"/>
                    </a:lnTo>
                    <a:lnTo>
                      <a:pt x="6229" y="32826"/>
                    </a:lnTo>
                    <a:lnTo>
                      <a:pt x="6229" y="32610"/>
                    </a:lnTo>
                    <a:lnTo>
                      <a:pt x="7469" y="31549"/>
                    </a:lnTo>
                    <a:lnTo>
                      <a:pt x="7816" y="30952"/>
                    </a:lnTo>
                    <a:lnTo>
                      <a:pt x="12307" y="25449"/>
                    </a:lnTo>
                    <a:lnTo>
                      <a:pt x="12860" y="24571"/>
                    </a:lnTo>
                    <a:lnTo>
                      <a:pt x="13917" y="23568"/>
                    </a:lnTo>
                    <a:lnTo>
                      <a:pt x="14100" y="22913"/>
                    </a:lnTo>
                    <a:lnTo>
                      <a:pt x="14762" y="22068"/>
                    </a:lnTo>
                    <a:lnTo>
                      <a:pt x="15267" y="21753"/>
                    </a:lnTo>
                    <a:lnTo>
                      <a:pt x="18068" y="18281"/>
                    </a:lnTo>
                    <a:lnTo>
                      <a:pt x="20207" y="15214"/>
                    </a:lnTo>
                    <a:lnTo>
                      <a:pt x="24249" y="8917"/>
                    </a:lnTo>
                    <a:lnTo>
                      <a:pt x="24620" y="8197"/>
                    </a:lnTo>
                    <a:lnTo>
                      <a:pt x="24644" y="7725"/>
                    </a:lnTo>
                    <a:lnTo>
                      <a:pt x="24407" y="7601"/>
                    </a:lnTo>
                    <a:lnTo>
                      <a:pt x="24298" y="7286"/>
                    </a:lnTo>
                    <a:lnTo>
                      <a:pt x="24802" y="7352"/>
                    </a:lnTo>
                    <a:lnTo>
                      <a:pt x="24377" y="6913"/>
                    </a:lnTo>
                    <a:lnTo>
                      <a:pt x="24644" y="6539"/>
                    </a:lnTo>
                    <a:lnTo>
                      <a:pt x="25197" y="6945"/>
                    </a:lnTo>
                    <a:lnTo>
                      <a:pt x="25331" y="6257"/>
                    </a:lnTo>
                    <a:lnTo>
                      <a:pt x="24778" y="5694"/>
                    </a:lnTo>
                    <a:lnTo>
                      <a:pt x="24990" y="5628"/>
                    </a:lnTo>
                    <a:lnTo>
                      <a:pt x="25519" y="6257"/>
                    </a:lnTo>
                    <a:lnTo>
                      <a:pt x="25701" y="6257"/>
                    </a:lnTo>
                    <a:lnTo>
                      <a:pt x="26364" y="5347"/>
                    </a:lnTo>
                    <a:lnTo>
                      <a:pt x="26419" y="4875"/>
                    </a:lnTo>
                    <a:lnTo>
                      <a:pt x="26631" y="4626"/>
                    </a:lnTo>
                    <a:lnTo>
                      <a:pt x="26394" y="4626"/>
                    </a:lnTo>
                    <a:lnTo>
                      <a:pt x="26182" y="4940"/>
                    </a:lnTo>
                    <a:lnTo>
                      <a:pt x="25732" y="5098"/>
                    </a:lnTo>
                    <a:lnTo>
                      <a:pt x="25598" y="5314"/>
                    </a:lnTo>
                    <a:lnTo>
                      <a:pt x="25416" y="5222"/>
                    </a:lnTo>
                    <a:lnTo>
                      <a:pt x="25471" y="4783"/>
                    </a:lnTo>
                    <a:lnTo>
                      <a:pt x="26182" y="4062"/>
                    </a:lnTo>
                    <a:lnTo>
                      <a:pt x="26394" y="4062"/>
                    </a:lnTo>
                    <a:lnTo>
                      <a:pt x="26868" y="3433"/>
                    </a:lnTo>
                    <a:lnTo>
                      <a:pt x="27105" y="3368"/>
                    </a:lnTo>
                    <a:lnTo>
                      <a:pt x="27288" y="3807"/>
                    </a:lnTo>
                    <a:lnTo>
                      <a:pt x="27288" y="4652"/>
                    </a:lnTo>
                    <a:lnTo>
                      <a:pt x="26972" y="5058"/>
                    </a:lnTo>
                    <a:lnTo>
                      <a:pt x="26996" y="5274"/>
                    </a:lnTo>
                    <a:lnTo>
                      <a:pt x="27367" y="5366"/>
                    </a:lnTo>
                    <a:lnTo>
                      <a:pt x="27950" y="5242"/>
                    </a:lnTo>
                    <a:lnTo>
                      <a:pt x="28455" y="5491"/>
                    </a:lnTo>
                    <a:lnTo>
                      <a:pt x="30253" y="7279"/>
                    </a:lnTo>
                    <a:lnTo>
                      <a:pt x="30728" y="8564"/>
                    </a:lnTo>
                    <a:lnTo>
                      <a:pt x="32180" y="9723"/>
                    </a:lnTo>
                    <a:lnTo>
                      <a:pt x="32259" y="10287"/>
                    </a:lnTo>
                    <a:lnTo>
                      <a:pt x="31414" y="11257"/>
                    </a:lnTo>
                    <a:lnTo>
                      <a:pt x="31469" y="11820"/>
                    </a:lnTo>
                    <a:lnTo>
                      <a:pt x="31287" y="12167"/>
                    </a:lnTo>
                    <a:lnTo>
                      <a:pt x="30758" y="12233"/>
                    </a:lnTo>
                    <a:lnTo>
                      <a:pt x="29755" y="12796"/>
                    </a:lnTo>
                    <a:lnTo>
                      <a:pt x="29621" y="13707"/>
                    </a:lnTo>
                    <a:lnTo>
                      <a:pt x="30174" y="13301"/>
                    </a:lnTo>
                    <a:lnTo>
                      <a:pt x="30253" y="12927"/>
                    </a:lnTo>
                    <a:lnTo>
                      <a:pt x="30411" y="12836"/>
                    </a:lnTo>
                    <a:lnTo>
                      <a:pt x="30728" y="12770"/>
                    </a:lnTo>
                    <a:lnTo>
                      <a:pt x="30673" y="13425"/>
                    </a:lnTo>
                    <a:lnTo>
                      <a:pt x="30831" y="13615"/>
                    </a:lnTo>
                    <a:lnTo>
                      <a:pt x="31706" y="13085"/>
                    </a:lnTo>
                    <a:lnTo>
                      <a:pt x="31919" y="12803"/>
                    </a:lnTo>
                    <a:lnTo>
                      <a:pt x="32344" y="12646"/>
                    </a:lnTo>
                    <a:lnTo>
                      <a:pt x="32873" y="11551"/>
                    </a:lnTo>
                    <a:lnTo>
                      <a:pt x="32691" y="10143"/>
                    </a:lnTo>
                    <a:lnTo>
                      <a:pt x="32982" y="10267"/>
                    </a:lnTo>
                    <a:lnTo>
                      <a:pt x="33140" y="9920"/>
                    </a:lnTo>
                    <a:lnTo>
                      <a:pt x="32928" y="9828"/>
                    </a:lnTo>
                    <a:lnTo>
                      <a:pt x="32903" y="9986"/>
                    </a:lnTo>
                    <a:lnTo>
                      <a:pt x="32666" y="9953"/>
                    </a:lnTo>
                    <a:lnTo>
                      <a:pt x="32563" y="9422"/>
                    </a:lnTo>
                    <a:lnTo>
                      <a:pt x="32216" y="8793"/>
                    </a:lnTo>
                    <a:lnTo>
                      <a:pt x="31925" y="8511"/>
                    </a:lnTo>
                    <a:lnTo>
                      <a:pt x="31530" y="8603"/>
                    </a:lnTo>
                    <a:lnTo>
                      <a:pt x="31293" y="8446"/>
                    </a:lnTo>
                    <a:lnTo>
                      <a:pt x="30764" y="7194"/>
                    </a:lnTo>
                    <a:lnTo>
                      <a:pt x="30102" y="6723"/>
                    </a:lnTo>
                    <a:lnTo>
                      <a:pt x="28704" y="5248"/>
                    </a:lnTo>
                    <a:lnTo>
                      <a:pt x="28333" y="4999"/>
                    </a:lnTo>
                    <a:lnTo>
                      <a:pt x="27221" y="5189"/>
                    </a:lnTo>
                    <a:lnTo>
                      <a:pt x="27197" y="4973"/>
                    </a:lnTo>
                    <a:lnTo>
                      <a:pt x="27537" y="4534"/>
                    </a:lnTo>
                    <a:lnTo>
                      <a:pt x="27458" y="4128"/>
                    </a:lnTo>
                    <a:lnTo>
                      <a:pt x="28224" y="3781"/>
                    </a:lnTo>
                    <a:lnTo>
                      <a:pt x="30788" y="1651"/>
                    </a:lnTo>
                    <a:lnTo>
                      <a:pt x="31135" y="1206"/>
                    </a:lnTo>
                    <a:lnTo>
                      <a:pt x="32314" y="1992"/>
                    </a:lnTo>
                    <a:lnTo>
                      <a:pt x="34793" y="2608"/>
                    </a:lnTo>
                    <a:lnTo>
                      <a:pt x="35747" y="2575"/>
                    </a:lnTo>
                    <a:lnTo>
                      <a:pt x="36987" y="2352"/>
                    </a:lnTo>
                    <a:lnTo>
                      <a:pt x="39127" y="1599"/>
                    </a:lnTo>
                    <a:lnTo>
                      <a:pt x="41217" y="688"/>
                    </a:lnTo>
                    <a:lnTo>
                      <a:pt x="42275" y="0"/>
                    </a:lnTo>
                    <a:lnTo>
                      <a:pt x="43387" y="2726"/>
                    </a:lnTo>
                    <a:lnTo>
                      <a:pt x="43387" y="2726"/>
                    </a:lnTo>
                    <a:lnTo>
                      <a:pt x="44365" y="3918"/>
                    </a:lnTo>
                    <a:lnTo>
                      <a:pt x="44365" y="3918"/>
                    </a:lnTo>
                    <a:lnTo>
                      <a:pt x="46292" y="4704"/>
                    </a:lnTo>
                    <a:lnTo>
                      <a:pt x="48249" y="5831"/>
                    </a:lnTo>
                    <a:lnTo>
                      <a:pt x="49069" y="6644"/>
                    </a:lnTo>
                    <a:lnTo>
                      <a:pt x="49653" y="7712"/>
                    </a:lnTo>
                    <a:lnTo>
                      <a:pt x="51294" y="9343"/>
                    </a:lnTo>
                    <a:lnTo>
                      <a:pt x="54782" y="12069"/>
                    </a:lnTo>
                    <a:lnTo>
                      <a:pt x="55815" y="12443"/>
                    </a:lnTo>
                    <a:lnTo>
                      <a:pt x="55815" y="12443"/>
                    </a:lnTo>
                    <a:lnTo>
                      <a:pt x="57638" y="12475"/>
                    </a:lnTo>
                    <a:lnTo>
                      <a:pt x="57638" y="12475"/>
                    </a:lnTo>
                    <a:lnTo>
                      <a:pt x="58009" y="12724"/>
                    </a:lnTo>
                    <a:lnTo>
                      <a:pt x="58356" y="13255"/>
                    </a:lnTo>
                    <a:lnTo>
                      <a:pt x="59729" y="18831"/>
                    </a:lnTo>
                    <a:lnTo>
                      <a:pt x="61157" y="26314"/>
                    </a:lnTo>
                    <a:lnTo>
                      <a:pt x="62002" y="28974"/>
                    </a:lnTo>
                    <a:lnTo>
                      <a:pt x="62105" y="29694"/>
                    </a:lnTo>
                    <a:lnTo>
                      <a:pt x="61923" y="30382"/>
                    </a:lnTo>
                    <a:lnTo>
                      <a:pt x="61449" y="31162"/>
                    </a:lnTo>
                    <a:lnTo>
                      <a:pt x="58963" y="33632"/>
                    </a:lnTo>
                    <a:lnTo>
                      <a:pt x="58009" y="36135"/>
                    </a:lnTo>
                    <a:lnTo>
                      <a:pt x="57954" y="37387"/>
                    </a:lnTo>
                    <a:lnTo>
                      <a:pt x="58191" y="38605"/>
                    </a:lnTo>
                    <a:lnTo>
                      <a:pt x="58696" y="39857"/>
                    </a:lnTo>
                    <a:lnTo>
                      <a:pt x="60100" y="41606"/>
                    </a:lnTo>
                    <a:lnTo>
                      <a:pt x="61261" y="42576"/>
                    </a:lnTo>
                    <a:lnTo>
                      <a:pt x="61577" y="43172"/>
                    </a:lnTo>
                    <a:lnTo>
                      <a:pt x="61735" y="44705"/>
                    </a:lnTo>
                    <a:lnTo>
                      <a:pt x="62367" y="46671"/>
                    </a:lnTo>
                    <a:lnTo>
                      <a:pt x="62105" y="49449"/>
                    </a:lnTo>
                    <a:lnTo>
                      <a:pt x="62288" y="51199"/>
                    </a:lnTo>
                    <a:lnTo>
                      <a:pt x="63211" y="56224"/>
                    </a:lnTo>
                    <a:lnTo>
                      <a:pt x="63764" y="57502"/>
                    </a:lnTo>
                    <a:lnTo>
                      <a:pt x="64238" y="61060"/>
                    </a:lnTo>
                    <a:lnTo>
                      <a:pt x="64238" y="63399"/>
                    </a:lnTo>
                    <a:lnTo>
                      <a:pt x="63977" y="65705"/>
                    </a:lnTo>
                    <a:lnTo>
                      <a:pt x="63685" y="66826"/>
                    </a:lnTo>
                    <a:lnTo>
                      <a:pt x="63181" y="67854"/>
                    </a:lnTo>
                    <a:lnTo>
                      <a:pt x="62470" y="68817"/>
                    </a:lnTo>
                    <a:lnTo>
                      <a:pt x="61358" y="69505"/>
                    </a:lnTo>
                    <a:lnTo>
                      <a:pt x="60325" y="69846"/>
                    </a:lnTo>
                    <a:lnTo>
                      <a:pt x="60325" y="69846"/>
                    </a:lnTo>
                    <a:lnTo>
                      <a:pt x="57973" y="70062"/>
                    </a:lnTo>
                    <a:lnTo>
                      <a:pt x="57973" y="70062"/>
                    </a:lnTo>
                    <a:lnTo>
                      <a:pt x="56812" y="70560"/>
                    </a:lnTo>
                    <a:lnTo>
                      <a:pt x="53591" y="73057"/>
                    </a:lnTo>
                    <a:lnTo>
                      <a:pt x="52770" y="73496"/>
                    </a:lnTo>
                    <a:lnTo>
                      <a:pt x="50206" y="73777"/>
                    </a:lnTo>
                    <a:lnTo>
                      <a:pt x="47750" y="76706"/>
                    </a:lnTo>
                    <a:lnTo>
                      <a:pt x="46590" y="77610"/>
                    </a:lnTo>
                    <a:lnTo>
                      <a:pt x="46590" y="77610"/>
                    </a:lnTo>
                    <a:lnTo>
                      <a:pt x="45247" y="78377"/>
                    </a:lnTo>
                    <a:lnTo>
                      <a:pt x="45247" y="78377"/>
                    </a:lnTo>
                    <a:lnTo>
                      <a:pt x="43229" y="79183"/>
                    </a:lnTo>
                    <a:lnTo>
                      <a:pt x="40694" y="79701"/>
                    </a:lnTo>
                    <a:lnTo>
                      <a:pt x="36671" y="79910"/>
                    </a:lnTo>
                    <a:lnTo>
                      <a:pt x="30563" y="79550"/>
                    </a:lnTo>
                    <a:lnTo>
                      <a:pt x="29725" y="79701"/>
                    </a:lnTo>
                    <a:lnTo>
                      <a:pt x="29725" y="79701"/>
                    </a:lnTo>
                    <a:lnTo>
                      <a:pt x="29518" y="79740"/>
                    </a:lnTo>
                    <a:lnTo>
                      <a:pt x="29518" y="79740"/>
                    </a:lnTo>
                    <a:lnTo>
                      <a:pt x="27002" y="80709"/>
                    </a:lnTo>
                    <a:lnTo>
                      <a:pt x="20894" y="80801"/>
                    </a:lnTo>
                    <a:lnTo>
                      <a:pt x="14130" y="80552"/>
                    </a:lnTo>
                    <a:lnTo>
                      <a:pt x="12410" y="75972"/>
                    </a:lnTo>
                    <a:lnTo>
                      <a:pt x="10848" y="70829"/>
                    </a:lnTo>
                    <a:lnTo>
                      <a:pt x="9554" y="67179"/>
                    </a:lnTo>
                    <a:lnTo>
                      <a:pt x="8709" y="64244"/>
                    </a:lnTo>
                    <a:lnTo>
                      <a:pt x="754" y="39634"/>
                    </a:lnTo>
                    <a:lnTo>
                      <a:pt x="754" y="39634"/>
                    </a:lnTo>
                    <a:lnTo>
                      <a:pt x="128" y="37623"/>
                    </a:lnTo>
                    <a:lnTo>
                      <a:pt x="128" y="37623"/>
                    </a:lnTo>
                    <a:lnTo>
                      <a:pt x="0" y="37243"/>
                    </a:lnTo>
                    <a:lnTo>
                      <a:pt x="899" y="36712"/>
                    </a:lnTo>
                    <a:lnTo>
                      <a:pt x="1720" y="35991"/>
                    </a:lnTo>
                    <a:lnTo>
                      <a:pt x="2753" y="35519"/>
                    </a:lnTo>
                    <a:lnTo>
                      <a:pt x="2887" y="35893"/>
                    </a:lnTo>
                    <a:lnTo>
                      <a:pt x="3549" y="35362"/>
                    </a:lnTo>
                    <a:lnTo>
                      <a:pt x="3495" y="34864"/>
                    </a:lnTo>
                    <a:lnTo>
                      <a:pt x="2887" y="33239"/>
                    </a:lnTo>
                    <a:lnTo>
                      <a:pt x="3099" y="32898"/>
                    </a:lnTo>
                    <a:lnTo>
                      <a:pt x="2966" y="33305"/>
                    </a:lnTo>
                    <a:lnTo>
                      <a:pt x="3148" y="33927"/>
                    </a:lnTo>
                    <a:lnTo>
                      <a:pt x="3543" y="34897"/>
                    </a:lnTo>
                    <a:lnTo>
                      <a:pt x="4017" y="35369"/>
                    </a:lnTo>
                    <a:lnTo>
                      <a:pt x="4570" y="37184"/>
                    </a:lnTo>
                    <a:lnTo>
                      <a:pt x="4120" y="37904"/>
                    </a:lnTo>
                    <a:lnTo>
                      <a:pt x="4491" y="38153"/>
                    </a:lnTo>
                    <a:lnTo>
                      <a:pt x="5075" y="37904"/>
                    </a:lnTo>
                    <a:lnTo>
                      <a:pt x="5549" y="37433"/>
                    </a:lnTo>
                    <a:lnTo>
                      <a:pt x="5919" y="36810"/>
                    </a:lnTo>
                    <a:lnTo>
                      <a:pt x="7080" y="35749"/>
                    </a:lnTo>
                    <a:lnTo>
                      <a:pt x="7056" y="35532"/>
                    </a:lnTo>
                    <a:lnTo>
                      <a:pt x="6685" y="35598"/>
                    </a:lnTo>
                    <a:lnTo>
                      <a:pt x="6211" y="36253"/>
                    </a:lnTo>
                    <a:lnTo>
                      <a:pt x="5391" y="36692"/>
                    </a:lnTo>
                    <a:lnTo>
                      <a:pt x="5549" y="36849"/>
                    </a:lnTo>
                    <a:lnTo>
                      <a:pt x="5415" y="37131"/>
                    </a:lnTo>
                    <a:lnTo>
                      <a:pt x="5312" y="37164"/>
                    </a:lnTo>
                    <a:lnTo>
                      <a:pt x="5257" y="36948"/>
                    </a:lnTo>
                    <a:lnTo>
                      <a:pt x="4965" y="36948"/>
                    </a:lnTo>
                    <a:lnTo>
                      <a:pt x="4807" y="36325"/>
                    </a:lnTo>
                    <a:lnTo>
                      <a:pt x="6527" y="34609"/>
                    </a:lnTo>
                    <a:lnTo>
                      <a:pt x="6132" y="34327"/>
                    </a:lnTo>
                    <a:lnTo>
                      <a:pt x="5050" y="35388"/>
                    </a:lnTo>
                    <a:lnTo>
                      <a:pt x="4813" y="35794"/>
                    </a:lnTo>
                    <a:lnTo>
                      <a:pt x="4576" y="35860"/>
                    </a:lnTo>
                    <a:lnTo>
                      <a:pt x="4394" y="35670"/>
                    </a:lnTo>
                    <a:lnTo>
                      <a:pt x="4181" y="34792"/>
                    </a:lnTo>
                    <a:lnTo>
                      <a:pt x="4260" y="34576"/>
                    </a:lnTo>
                    <a:lnTo>
                      <a:pt x="3835" y="33482"/>
                    </a:lnTo>
                    <a:lnTo>
                      <a:pt x="3938" y="32984"/>
                    </a:lnTo>
                    <a:lnTo>
                      <a:pt x="3592" y="32984"/>
                    </a:lnTo>
                    <a:lnTo>
                      <a:pt x="3537" y="32859"/>
                    </a:lnTo>
                    <a:lnTo>
                      <a:pt x="5044" y="32420"/>
                    </a:lnTo>
                    <a:lnTo>
                      <a:pt x="5543" y="32826"/>
                    </a:lnTo>
                    <a:close/>
                    <a:moveTo>
                      <a:pt x="112943" y="54815"/>
                    </a:moveTo>
                    <a:lnTo>
                      <a:pt x="112469" y="55805"/>
                    </a:lnTo>
                    <a:lnTo>
                      <a:pt x="112189" y="57109"/>
                    </a:lnTo>
                    <a:lnTo>
                      <a:pt x="112171" y="58347"/>
                    </a:lnTo>
                    <a:lnTo>
                      <a:pt x="111849" y="59782"/>
                    </a:lnTo>
                    <a:lnTo>
                      <a:pt x="111606" y="60208"/>
                    </a:lnTo>
                    <a:lnTo>
                      <a:pt x="109503" y="60883"/>
                    </a:lnTo>
                    <a:lnTo>
                      <a:pt x="109163" y="61852"/>
                    </a:lnTo>
                    <a:lnTo>
                      <a:pt x="108768" y="63753"/>
                    </a:lnTo>
                    <a:lnTo>
                      <a:pt x="108239" y="64192"/>
                    </a:lnTo>
                    <a:lnTo>
                      <a:pt x="105881" y="65004"/>
                    </a:lnTo>
                    <a:lnTo>
                      <a:pt x="103790" y="64722"/>
                    </a:lnTo>
                    <a:lnTo>
                      <a:pt x="102958" y="64788"/>
                    </a:lnTo>
                    <a:lnTo>
                      <a:pt x="100922" y="64198"/>
                    </a:lnTo>
                    <a:lnTo>
                      <a:pt x="100047" y="63379"/>
                    </a:lnTo>
                    <a:lnTo>
                      <a:pt x="100047" y="63379"/>
                    </a:lnTo>
                    <a:lnTo>
                      <a:pt x="102964" y="59802"/>
                    </a:lnTo>
                    <a:lnTo>
                      <a:pt x="104550" y="55340"/>
                    </a:lnTo>
                    <a:lnTo>
                      <a:pt x="104550" y="55340"/>
                    </a:lnTo>
                    <a:lnTo>
                      <a:pt x="106319" y="54842"/>
                    </a:lnTo>
                    <a:lnTo>
                      <a:pt x="108063" y="55058"/>
                    </a:lnTo>
                    <a:lnTo>
                      <a:pt x="110360" y="54684"/>
                    </a:lnTo>
                    <a:lnTo>
                      <a:pt x="112943" y="5481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64C2512-722B-A785-A1CE-3136CA8286F7}"/>
                  </a:ext>
                </a:extLst>
              </p:cNvPr>
              <p:cNvSpPr/>
              <p:nvPr/>
            </p:nvSpPr>
            <p:spPr>
              <a:xfrm rot="21318980">
                <a:off x="9269033" y="2727502"/>
                <a:ext cx="38998" cy="91167"/>
              </a:xfrm>
              <a:custGeom>
                <a:avLst/>
                <a:gdLst>
                  <a:gd name="connsiteX0" fmla="*/ 30545 w 38998"/>
                  <a:gd name="connsiteY0" fmla="*/ 90597 h 91167"/>
                  <a:gd name="connsiteX1" fmla="*/ 30132 w 38998"/>
                  <a:gd name="connsiteY1" fmla="*/ 91167 h 91167"/>
                  <a:gd name="connsiteX2" fmla="*/ 30132 w 38998"/>
                  <a:gd name="connsiteY2" fmla="*/ 91167 h 91167"/>
                  <a:gd name="connsiteX3" fmla="*/ 29153 w 38998"/>
                  <a:gd name="connsiteY3" fmla="*/ 88749 h 91167"/>
                  <a:gd name="connsiteX4" fmla="*/ 28995 w 38998"/>
                  <a:gd name="connsiteY4" fmla="*/ 87871 h 91167"/>
                  <a:gd name="connsiteX5" fmla="*/ 28333 w 38998"/>
                  <a:gd name="connsiteY5" fmla="*/ 87059 h 91167"/>
                  <a:gd name="connsiteX6" fmla="*/ 28333 w 38998"/>
                  <a:gd name="connsiteY6" fmla="*/ 87059 h 91167"/>
                  <a:gd name="connsiteX7" fmla="*/ 27671 w 38998"/>
                  <a:gd name="connsiteY7" fmla="*/ 86718 h 91167"/>
                  <a:gd name="connsiteX8" fmla="*/ 27671 w 38998"/>
                  <a:gd name="connsiteY8" fmla="*/ 86718 h 91167"/>
                  <a:gd name="connsiteX9" fmla="*/ 28376 w 38998"/>
                  <a:gd name="connsiteY9" fmla="*/ 85192 h 91167"/>
                  <a:gd name="connsiteX10" fmla="*/ 28376 w 38998"/>
                  <a:gd name="connsiteY10" fmla="*/ 85192 h 91167"/>
                  <a:gd name="connsiteX11" fmla="*/ 28667 w 38998"/>
                  <a:gd name="connsiteY11" fmla="*/ 83292 h 91167"/>
                  <a:gd name="connsiteX12" fmla="*/ 31208 w 38998"/>
                  <a:gd name="connsiteY12" fmla="*/ 82898 h 91167"/>
                  <a:gd name="connsiteX13" fmla="*/ 33687 w 38998"/>
                  <a:gd name="connsiteY13" fmla="*/ 83088 h 91167"/>
                  <a:gd name="connsiteX14" fmla="*/ 35280 w 38998"/>
                  <a:gd name="connsiteY14" fmla="*/ 83468 h 91167"/>
                  <a:gd name="connsiteX15" fmla="*/ 35280 w 38998"/>
                  <a:gd name="connsiteY15" fmla="*/ 83468 h 91167"/>
                  <a:gd name="connsiteX16" fmla="*/ 35729 w 38998"/>
                  <a:gd name="connsiteY16" fmla="*/ 83835 h 91167"/>
                  <a:gd name="connsiteX17" fmla="*/ 35729 w 38998"/>
                  <a:gd name="connsiteY17" fmla="*/ 83835 h 91167"/>
                  <a:gd name="connsiteX18" fmla="*/ 35790 w 38998"/>
                  <a:gd name="connsiteY18" fmla="*/ 86122 h 91167"/>
                  <a:gd name="connsiteX19" fmla="*/ 35249 w 38998"/>
                  <a:gd name="connsiteY19" fmla="*/ 86869 h 91167"/>
                  <a:gd name="connsiteX20" fmla="*/ 34502 w 38998"/>
                  <a:gd name="connsiteY20" fmla="*/ 87295 h 91167"/>
                  <a:gd name="connsiteX21" fmla="*/ 31566 w 38998"/>
                  <a:gd name="connsiteY21" fmla="*/ 88134 h 91167"/>
                  <a:gd name="connsiteX22" fmla="*/ 31147 w 38998"/>
                  <a:gd name="connsiteY22" fmla="*/ 89523 h 91167"/>
                  <a:gd name="connsiteX23" fmla="*/ 30545 w 38998"/>
                  <a:gd name="connsiteY23" fmla="*/ 90597 h 91167"/>
                  <a:gd name="connsiteX24" fmla="*/ 38999 w 38998"/>
                  <a:gd name="connsiteY24" fmla="*/ 39693 h 91167"/>
                  <a:gd name="connsiteX25" fmla="*/ 38762 w 38998"/>
                  <a:gd name="connsiteY25" fmla="*/ 40349 h 91167"/>
                  <a:gd name="connsiteX26" fmla="*/ 38659 w 38998"/>
                  <a:gd name="connsiteY26" fmla="*/ 43422 h 91167"/>
                  <a:gd name="connsiteX27" fmla="*/ 38027 w 38998"/>
                  <a:gd name="connsiteY27" fmla="*/ 46495 h 91167"/>
                  <a:gd name="connsiteX28" fmla="*/ 37473 w 38998"/>
                  <a:gd name="connsiteY28" fmla="*/ 51068 h 91167"/>
                  <a:gd name="connsiteX29" fmla="*/ 37394 w 38998"/>
                  <a:gd name="connsiteY29" fmla="*/ 55576 h 91167"/>
                  <a:gd name="connsiteX30" fmla="*/ 37157 w 38998"/>
                  <a:gd name="connsiteY30" fmla="*/ 57207 h 91167"/>
                  <a:gd name="connsiteX31" fmla="*/ 37528 w 38998"/>
                  <a:gd name="connsiteY31" fmla="*/ 64945 h 91167"/>
                  <a:gd name="connsiteX32" fmla="*/ 37528 w 38998"/>
                  <a:gd name="connsiteY32" fmla="*/ 64945 h 91167"/>
                  <a:gd name="connsiteX33" fmla="*/ 34404 w 38998"/>
                  <a:gd name="connsiteY33" fmla="*/ 64769 h 91167"/>
                  <a:gd name="connsiteX34" fmla="*/ 31396 w 38998"/>
                  <a:gd name="connsiteY34" fmla="*/ 64959 h 91167"/>
                  <a:gd name="connsiteX35" fmla="*/ 29980 w 38998"/>
                  <a:gd name="connsiteY35" fmla="*/ 66485 h 91167"/>
                  <a:gd name="connsiteX36" fmla="*/ 29980 w 38998"/>
                  <a:gd name="connsiteY36" fmla="*/ 68588 h 91167"/>
                  <a:gd name="connsiteX37" fmla="*/ 31931 w 38998"/>
                  <a:gd name="connsiteY37" fmla="*/ 72218 h 91167"/>
                  <a:gd name="connsiteX38" fmla="*/ 31931 w 38998"/>
                  <a:gd name="connsiteY38" fmla="*/ 74892 h 91167"/>
                  <a:gd name="connsiteX39" fmla="*/ 31694 w 38998"/>
                  <a:gd name="connsiteY39" fmla="*/ 78371 h 91167"/>
                  <a:gd name="connsiteX40" fmla="*/ 31694 w 38998"/>
                  <a:gd name="connsiteY40" fmla="*/ 78371 h 91167"/>
                  <a:gd name="connsiteX41" fmla="*/ 29986 w 38998"/>
                  <a:gd name="connsiteY41" fmla="*/ 77755 h 91167"/>
                  <a:gd name="connsiteX42" fmla="*/ 26443 w 38998"/>
                  <a:gd name="connsiteY42" fmla="*/ 77565 h 91167"/>
                  <a:gd name="connsiteX43" fmla="*/ 26443 w 38998"/>
                  <a:gd name="connsiteY43" fmla="*/ 77565 h 91167"/>
                  <a:gd name="connsiteX44" fmla="*/ 23982 w 38998"/>
                  <a:gd name="connsiteY44" fmla="*/ 74951 h 91167"/>
                  <a:gd name="connsiteX45" fmla="*/ 24176 w 38998"/>
                  <a:gd name="connsiteY45" fmla="*/ 72258 h 91167"/>
                  <a:gd name="connsiteX46" fmla="*/ 23252 w 38998"/>
                  <a:gd name="connsiteY46" fmla="*/ 71262 h 91167"/>
                  <a:gd name="connsiteX47" fmla="*/ 21660 w 38998"/>
                  <a:gd name="connsiteY47" fmla="*/ 68778 h 91167"/>
                  <a:gd name="connsiteX48" fmla="*/ 19533 w 38998"/>
                  <a:gd name="connsiteY48" fmla="*/ 67822 h 91167"/>
                  <a:gd name="connsiteX49" fmla="*/ 17813 w 38998"/>
                  <a:gd name="connsiteY49" fmla="*/ 68090 h 91167"/>
                  <a:gd name="connsiteX50" fmla="*/ 17813 w 38998"/>
                  <a:gd name="connsiteY50" fmla="*/ 68090 h 91167"/>
                  <a:gd name="connsiteX51" fmla="*/ 17941 w 38998"/>
                  <a:gd name="connsiteY51" fmla="*/ 64769 h 91167"/>
                  <a:gd name="connsiteX52" fmla="*/ 17941 w 38998"/>
                  <a:gd name="connsiteY52" fmla="*/ 64769 h 91167"/>
                  <a:gd name="connsiteX53" fmla="*/ 17941 w 38998"/>
                  <a:gd name="connsiteY53" fmla="*/ 56749 h 91167"/>
                  <a:gd name="connsiteX54" fmla="*/ 19180 w 38998"/>
                  <a:gd name="connsiteY54" fmla="*/ 52359 h 91167"/>
                  <a:gd name="connsiteX55" fmla="*/ 19357 w 38998"/>
                  <a:gd name="connsiteY55" fmla="*/ 50255 h 91167"/>
                  <a:gd name="connsiteX56" fmla="*/ 22851 w 38998"/>
                  <a:gd name="connsiteY56" fmla="*/ 48303 h 91167"/>
                  <a:gd name="connsiteX57" fmla="*/ 22851 w 38998"/>
                  <a:gd name="connsiteY57" fmla="*/ 48303 h 91167"/>
                  <a:gd name="connsiteX58" fmla="*/ 22948 w 38998"/>
                  <a:gd name="connsiteY58" fmla="*/ 48663 h 91167"/>
                  <a:gd name="connsiteX59" fmla="*/ 23264 w 38998"/>
                  <a:gd name="connsiteY59" fmla="*/ 49011 h 91167"/>
                  <a:gd name="connsiteX60" fmla="*/ 24243 w 38998"/>
                  <a:gd name="connsiteY60" fmla="*/ 49482 h 91167"/>
                  <a:gd name="connsiteX61" fmla="*/ 27652 w 38998"/>
                  <a:gd name="connsiteY61" fmla="*/ 50203 h 91167"/>
                  <a:gd name="connsiteX62" fmla="*/ 28339 w 38998"/>
                  <a:gd name="connsiteY62" fmla="*/ 50203 h 91167"/>
                  <a:gd name="connsiteX63" fmla="*/ 29001 w 38998"/>
                  <a:gd name="connsiteY63" fmla="*/ 49980 h 91167"/>
                  <a:gd name="connsiteX64" fmla="*/ 30296 w 38998"/>
                  <a:gd name="connsiteY64" fmla="*/ 48604 h 91167"/>
                  <a:gd name="connsiteX65" fmla="*/ 32806 w 38998"/>
                  <a:gd name="connsiteY65" fmla="*/ 46947 h 91167"/>
                  <a:gd name="connsiteX66" fmla="*/ 33839 w 38998"/>
                  <a:gd name="connsiteY66" fmla="*/ 46442 h 91167"/>
                  <a:gd name="connsiteX67" fmla="*/ 34471 w 38998"/>
                  <a:gd name="connsiteY67" fmla="*/ 45472 h 91167"/>
                  <a:gd name="connsiteX68" fmla="*/ 34471 w 38998"/>
                  <a:gd name="connsiteY68" fmla="*/ 45472 h 91167"/>
                  <a:gd name="connsiteX69" fmla="*/ 34605 w 38998"/>
                  <a:gd name="connsiteY69" fmla="*/ 44784 h 91167"/>
                  <a:gd name="connsiteX70" fmla="*/ 34605 w 38998"/>
                  <a:gd name="connsiteY70" fmla="*/ 44784 h 91167"/>
                  <a:gd name="connsiteX71" fmla="*/ 34708 w 38998"/>
                  <a:gd name="connsiteY71" fmla="*/ 43251 h 91167"/>
                  <a:gd name="connsiteX72" fmla="*/ 35079 w 38998"/>
                  <a:gd name="connsiteY72" fmla="*/ 42498 h 91167"/>
                  <a:gd name="connsiteX73" fmla="*/ 35079 w 38998"/>
                  <a:gd name="connsiteY73" fmla="*/ 42498 h 91167"/>
                  <a:gd name="connsiteX74" fmla="*/ 35529 w 38998"/>
                  <a:gd name="connsiteY74" fmla="*/ 41934 h 91167"/>
                  <a:gd name="connsiteX75" fmla="*/ 36525 w 38998"/>
                  <a:gd name="connsiteY75" fmla="*/ 41115 h 91167"/>
                  <a:gd name="connsiteX76" fmla="*/ 38744 w 38998"/>
                  <a:gd name="connsiteY76" fmla="*/ 39608 h 91167"/>
                  <a:gd name="connsiteX77" fmla="*/ 38744 w 38998"/>
                  <a:gd name="connsiteY77" fmla="*/ 39608 h 91167"/>
                  <a:gd name="connsiteX78" fmla="*/ 38999 w 38998"/>
                  <a:gd name="connsiteY78" fmla="*/ 39693 h 91167"/>
                  <a:gd name="connsiteX79" fmla="*/ 20706 w 38998"/>
                  <a:gd name="connsiteY79" fmla="*/ 0 h 91167"/>
                  <a:gd name="connsiteX80" fmla="*/ 22304 w 38998"/>
                  <a:gd name="connsiteY80" fmla="*/ 1435 h 91167"/>
                  <a:gd name="connsiteX81" fmla="*/ 22705 w 38998"/>
                  <a:gd name="connsiteY81" fmla="*/ 2726 h 91167"/>
                  <a:gd name="connsiteX82" fmla="*/ 23374 w 38998"/>
                  <a:gd name="connsiteY82" fmla="*/ 3728 h 91167"/>
                  <a:gd name="connsiteX83" fmla="*/ 24304 w 38998"/>
                  <a:gd name="connsiteY83" fmla="*/ 4587 h 91167"/>
                  <a:gd name="connsiteX84" fmla="*/ 25367 w 38998"/>
                  <a:gd name="connsiteY84" fmla="*/ 5163 h 91167"/>
                  <a:gd name="connsiteX85" fmla="*/ 26662 w 38998"/>
                  <a:gd name="connsiteY85" fmla="*/ 5288 h 91167"/>
                  <a:gd name="connsiteX86" fmla="*/ 28874 w 38998"/>
                  <a:gd name="connsiteY86" fmla="*/ 3145 h 91167"/>
                  <a:gd name="connsiteX87" fmla="*/ 29032 w 38998"/>
                  <a:gd name="connsiteY87" fmla="*/ 4089 h 91167"/>
                  <a:gd name="connsiteX88" fmla="*/ 29536 w 38998"/>
                  <a:gd name="connsiteY88" fmla="*/ 5124 h 91167"/>
                  <a:gd name="connsiteX89" fmla="*/ 30831 w 38998"/>
                  <a:gd name="connsiteY89" fmla="*/ 6316 h 91167"/>
                  <a:gd name="connsiteX90" fmla="*/ 31068 w 38998"/>
                  <a:gd name="connsiteY90" fmla="*/ 6251 h 91167"/>
                  <a:gd name="connsiteX91" fmla="*/ 31123 w 38998"/>
                  <a:gd name="connsiteY91" fmla="*/ 6094 h 91167"/>
                  <a:gd name="connsiteX92" fmla="*/ 30989 w 38998"/>
                  <a:gd name="connsiteY92" fmla="*/ 5713 h 91167"/>
                  <a:gd name="connsiteX93" fmla="*/ 31202 w 38998"/>
                  <a:gd name="connsiteY93" fmla="*/ 5648 h 91167"/>
                  <a:gd name="connsiteX94" fmla="*/ 31177 w 38998"/>
                  <a:gd name="connsiteY94" fmla="*/ 6028 h 91167"/>
                  <a:gd name="connsiteX95" fmla="*/ 31919 w 38998"/>
                  <a:gd name="connsiteY95" fmla="*/ 5746 h 91167"/>
                  <a:gd name="connsiteX96" fmla="*/ 31894 w 38998"/>
                  <a:gd name="connsiteY96" fmla="*/ 5497 h 91167"/>
                  <a:gd name="connsiteX97" fmla="*/ 31469 w 38998"/>
                  <a:gd name="connsiteY97" fmla="*/ 5274 h 91167"/>
                  <a:gd name="connsiteX98" fmla="*/ 31603 w 38998"/>
                  <a:gd name="connsiteY98" fmla="*/ 5183 h 91167"/>
                  <a:gd name="connsiteX99" fmla="*/ 32265 w 38998"/>
                  <a:gd name="connsiteY99" fmla="*/ 5720 h 91167"/>
                  <a:gd name="connsiteX100" fmla="*/ 32739 w 38998"/>
                  <a:gd name="connsiteY100" fmla="*/ 5753 h 91167"/>
                  <a:gd name="connsiteX101" fmla="*/ 34878 w 38998"/>
                  <a:gd name="connsiteY101" fmla="*/ 6762 h 91167"/>
                  <a:gd name="connsiteX102" fmla="*/ 35383 w 38998"/>
                  <a:gd name="connsiteY102" fmla="*/ 6480 h 91167"/>
                  <a:gd name="connsiteX103" fmla="*/ 35462 w 38998"/>
                  <a:gd name="connsiteY103" fmla="*/ 6795 h 91167"/>
                  <a:gd name="connsiteX104" fmla="*/ 36015 w 38998"/>
                  <a:gd name="connsiteY104" fmla="*/ 6952 h 91167"/>
                  <a:gd name="connsiteX105" fmla="*/ 36361 w 38998"/>
                  <a:gd name="connsiteY105" fmla="*/ 7391 h 91167"/>
                  <a:gd name="connsiteX106" fmla="*/ 37103 w 38998"/>
                  <a:gd name="connsiteY106" fmla="*/ 7325 h 91167"/>
                  <a:gd name="connsiteX107" fmla="*/ 37285 w 38998"/>
                  <a:gd name="connsiteY107" fmla="*/ 8642 h 91167"/>
                  <a:gd name="connsiteX108" fmla="*/ 36969 w 38998"/>
                  <a:gd name="connsiteY108" fmla="*/ 11185 h 91167"/>
                  <a:gd name="connsiteX109" fmla="*/ 37182 w 38998"/>
                  <a:gd name="connsiteY109" fmla="*/ 12882 h 91167"/>
                  <a:gd name="connsiteX110" fmla="*/ 37710 w 38998"/>
                  <a:gd name="connsiteY110" fmla="*/ 13602 h 91167"/>
                  <a:gd name="connsiteX111" fmla="*/ 37607 w 38998"/>
                  <a:gd name="connsiteY111" fmla="*/ 14133 h 91167"/>
                  <a:gd name="connsiteX112" fmla="*/ 37868 w 38998"/>
                  <a:gd name="connsiteY112" fmla="*/ 14199 h 91167"/>
                  <a:gd name="connsiteX113" fmla="*/ 37972 w 38998"/>
                  <a:gd name="connsiteY113" fmla="*/ 14605 h 91167"/>
                  <a:gd name="connsiteX114" fmla="*/ 38422 w 38998"/>
                  <a:gd name="connsiteY114" fmla="*/ 14762 h 91167"/>
                  <a:gd name="connsiteX115" fmla="*/ 38525 w 38998"/>
                  <a:gd name="connsiteY115" fmla="*/ 15267 h 91167"/>
                  <a:gd name="connsiteX116" fmla="*/ 38233 w 38998"/>
                  <a:gd name="connsiteY116" fmla="*/ 16996 h 91167"/>
                  <a:gd name="connsiteX117" fmla="*/ 37838 w 38998"/>
                  <a:gd name="connsiteY117" fmla="*/ 18189 h 91167"/>
                  <a:gd name="connsiteX118" fmla="*/ 37759 w 38998"/>
                  <a:gd name="connsiteY118" fmla="*/ 19100 h 91167"/>
                  <a:gd name="connsiteX119" fmla="*/ 37522 w 38998"/>
                  <a:gd name="connsiteY119" fmla="*/ 19290 h 91167"/>
                  <a:gd name="connsiteX120" fmla="*/ 37467 w 38998"/>
                  <a:gd name="connsiteY120" fmla="*/ 19637 h 91167"/>
                  <a:gd name="connsiteX121" fmla="*/ 37759 w 38998"/>
                  <a:gd name="connsiteY121" fmla="*/ 20076 h 91167"/>
                  <a:gd name="connsiteX122" fmla="*/ 37838 w 38998"/>
                  <a:gd name="connsiteY122" fmla="*/ 20607 h 91167"/>
                  <a:gd name="connsiteX123" fmla="*/ 37735 w 38998"/>
                  <a:gd name="connsiteY123" fmla="*/ 23149 h 91167"/>
                  <a:gd name="connsiteX124" fmla="*/ 37443 w 38998"/>
                  <a:gd name="connsiteY124" fmla="*/ 25318 h 91167"/>
                  <a:gd name="connsiteX125" fmla="*/ 37625 w 38998"/>
                  <a:gd name="connsiteY125" fmla="*/ 26229 h 91167"/>
                  <a:gd name="connsiteX126" fmla="*/ 38075 w 38998"/>
                  <a:gd name="connsiteY126" fmla="*/ 26386 h 91167"/>
                  <a:gd name="connsiteX127" fmla="*/ 37972 w 38998"/>
                  <a:gd name="connsiteY127" fmla="*/ 26917 h 91167"/>
                  <a:gd name="connsiteX128" fmla="*/ 37972 w 38998"/>
                  <a:gd name="connsiteY128" fmla="*/ 26917 h 91167"/>
                  <a:gd name="connsiteX129" fmla="*/ 35766 w 38998"/>
                  <a:gd name="connsiteY129" fmla="*/ 29033 h 91167"/>
                  <a:gd name="connsiteX130" fmla="*/ 35766 w 38998"/>
                  <a:gd name="connsiteY130" fmla="*/ 29033 h 91167"/>
                  <a:gd name="connsiteX131" fmla="*/ 34204 w 38998"/>
                  <a:gd name="connsiteY131" fmla="*/ 31169 h 91167"/>
                  <a:gd name="connsiteX132" fmla="*/ 33493 w 38998"/>
                  <a:gd name="connsiteY132" fmla="*/ 31765 h 91167"/>
                  <a:gd name="connsiteX133" fmla="*/ 32648 w 38998"/>
                  <a:gd name="connsiteY133" fmla="*/ 32270 h 91167"/>
                  <a:gd name="connsiteX134" fmla="*/ 29901 w 38998"/>
                  <a:gd name="connsiteY134" fmla="*/ 33272 h 91167"/>
                  <a:gd name="connsiteX135" fmla="*/ 29111 w 38998"/>
                  <a:gd name="connsiteY135" fmla="*/ 33836 h 91167"/>
                  <a:gd name="connsiteX136" fmla="*/ 28661 w 38998"/>
                  <a:gd name="connsiteY136" fmla="*/ 34524 h 91167"/>
                  <a:gd name="connsiteX137" fmla="*/ 28448 w 38998"/>
                  <a:gd name="connsiteY137" fmla="*/ 35559 h 91167"/>
                  <a:gd name="connsiteX138" fmla="*/ 28448 w 38998"/>
                  <a:gd name="connsiteY138" fmla="*/ 35559 h 91167"/>
                  <a:gd name="connsiteX139" fmla="*/ 28315 w 38998"/>
                  <a:gd name="connsiteY139" fmla="*/ 37662 h 91167"/>
                  <a:gd name="connsiteX140" fmla="*/ 27999 w 38998"/>
                  <a:gd name="connsiteY140" fmla="*/ 38448 h 91167"/>
                  <a:gd name="connsiteX141" fmla="*/ 27999 w 38998"/>
                  <a:gd name="connsiteY141" fmla="*/ 38448 h 91167"/>
                  <a:gd name="connsiteX142" fmla="*/ 25622 w 38998"/>
                  <a:gd name="connsiteY142" fmla="*/ 39700 h 91167"/>
                  <a:gd name="connsiteX143" fmla="*/ 24462 w 38998"/>
                  <a:gd name="connsiteY143" fmla="*/ 40014 h 91167"/>
                  <a:gd name="connsiteX144" fmla="*/ 24462 w 38998"/>
                  <a:gd name="connsiteY144" fmla="*/ 40014 h 91167"/>
                  <a:gd name="connsiteX145" fmla="*/ 22875 w 38998"/>
                  <a:gd name="connsiteY145" fmla="*/ 40014 h 91167"/>
                  <a:gd name="connsiteX146" fmla="*/ 22875 w 38998"/>
                  <a:gd name="connsiteY146" fmla="*/ 40014 h 91167"/>
                  <a:gd name="connsiteX147" fmla="*/ 21952 w 38998"/>
                  <a:gd name="connsiteY147" fmla="*/ 39700 h 91167"/>
                  <a:gd name="connsiteX148" fmla="*/ 21769 w 38998"/>
                  <a:gd name="connsiteY148" fmla="*/ 39326 h 91167"/>
                  <a:gd name="connsiteX149" fmla="*/ 22353 w 38998"/>
                  <a:gd name="connsiteY149" fmla="*/ 38258 h 91167"/>
                  <a:gd name="connsiteX150" fmla="*/ 22274 w 38998"/>
                  <a:gd name="connsiteY150" fmla="*/ 38009 h 91167"/>
                  <a:gd name="connsiteX151" fmla="*/ 18627 w 38998"/>
                  <a:gd name="connsiteY151" fmla="*/ 36909 h 91167"/>
                  <a:gd name="connsiteX152" fmla="*/ 17388 w 38998"/>
                  <a:gd name="connsiteY152" fmla="*/ 37033 h 91167"/>
                  <a:gd name="connsiteX153" fmla="*/ 15747 w 38998"/>
                  <a:gd name="connsiteY153" fmla="*/ 38632 h 91167"/>
                  <a:gd name="connsiteX154" fmla="*/ 14902 w 38998"/>
                  <a:gd name="connsiteY154" fmla="*/ 39005 h 91167"/>
                  <a:gd name="connsiteX155" fmla="*/ 14531 w 38998"/>
                  <a:gd name="connsiteY155" fmla="*/ 39634 h 91167"/>
                  <a:gd name="connsiteX156" fmla="*/ 14476 w 38998"/>
                  <a:gd name="connsiteY156" fmla="*/ 39982 h 91167"/>
                  <a:gd name="connsiteX157" fmla="*/ 14689 w 38998"/>
                  <a:gd name="connsiteY157" fmla="*/ 40106 h 91167"/>
                  <a:gd name="connsiteX158" fmla="*/ 15242 w 38998"/>
                  <a:gd name="connsiteY158" fmla="*/ 40172 h 91167"/>
                  <a:gd name="connsiteX159" fmla="*/ 16591 w 38998"/>
                  <a:gd name="connsiteY159" fmla="*/ 39890 h 91167"/>
                  <a:gd name="connsiteX160" fmla="*/ 17041 w 38998"/>
                  <a:gd name="connsiteY160" fmla="*/ 39923 h 91167"/>
                  <a:gd name="connsiteX161" fmla="*/ 17357 w 38998"/>
                  <a:gd name="connsiteY161" fmla="*/ 40080 h 91167"/>
                  <a:gd name="connsiteX162" fmla="*/ 17862 w 38998"/>
                  <a:gd name="connsiteY162" fmla="*/ 41050 h 91167"/>
                  <a:gd name="connsiteX163" fmla="*/ 18840 w 38998"/>
                  <a:gd name="connsiteY163" fmla="*/ 41331 h 91167"/>
                  <a:gd name="connsiteX164" fmla="*/ 20214 w 38998"/>
                  <a:gd name="connsiteY164" fmla="*/ 41174 h 91167"/>
                  <a:gd name="connsiteX165" fmla="*/ 20396 w 38998"/>
                  <a:gd name="connsiteY165" fmla="*/ 41299 h 91167"/>
                  <a:gd name="connsiteX166" fmla="*/ 20451 w 38998"/>
                  <a:gd name="connsiteY166" fmla="*/ 41548 h 91167"/>
                  <a:gd name="connsiteX167" fmla="*/ 19764 w 38998"/>
                  <a:gd name="connsiteY167" fmla="*/ 42989 h 91167"/>
                  <a:gd name="connsiteX168" fmla="*/ 19472 w 38998"/>
                  <a:gd name="connsiteY168" fmla="*/ 43336 h 91167"/>
                  <a:gd name="connsiteX169" fmla="*/ 18494 w 38998"/>
                  <a:gd name="connsiteY169" fmla="*/ 43775 h 91167"/>
                  <a:gd name="connsiteX170" fmla="*/ 16433 w 38998"/>
                  <a:gd name="connsiteY170" fmla="*/ 44247 h 91167"/>
                  <a:gd name="connsiteX171" fmla="*/ 16245 w 38998"/>
                  <a:gd name="connsiteY171" fmla="*/ 44562 h 91167"/>
                  <a:gd name="connsiteX172" fmla="*/ 16245 w 38998"/>
                  <a:gd name="connsiteY172" fmla="*/ 45158 h 91167"/>
                  <a:gd name="connsiteX173" fmla="*/ 16853 w 38998"/>
                  <a:gd name="connsiteY173" fmla="*/ 47071 h 91167"/>
                  <a:gd name="connsiteX174" fmla="*/ 16719 w 38998"/>
                  <a:gd name="connsiteY174" fmla="*/ 48231 h 91167"/>
                  <a:gd name="connsiteX175" fmla="*/ 16482 w 38998"/>
                  <a:gd name="connsiteY175" fmla="*/ 48447 h 91167"/>
                  <a:gd name="connsiteX176" fmla="*/ 15692 w 38998"/>
                  <a:gd name="connsiteY176" fmla="*/ 48539 h 91167"/>
                  <a:gd name="connsiteX177" fmla="*/ 15084 w 38998"/>
                  <a:gd name="connsiteY177" fmla="*/ 50170 h 91167"/>
                  <a:gd name="connsiteX178" fmla="*/ 14397 w 38998"/>
                  <a:gd name="connsiteY178" fmla="*/ 50577 h 91167"/>
                  <a:gd name="connsiteX179" fmla="*/ 13522 w 38998"/>
                  <a:gd name="connsiteY179" fmla="*/ 50767 h 91167"/>
                  <a:gd name="connsiteX180" fmla="*/ 12331 w 38998"/>
                  <a:gd name="connsiteY180" fmla="*/ 50485 h 91167"/>
                  <a:gd name="connsiteX181" fmla="*/ 11456 w 38998"/>
                  <a:gd name="connsiteY181" fmla="*/ 50111 h 91167"/>
                  <a:gd name="connsiteX182" fmla="*/ 10666 w 38998"/>
                  <a:gd name="connsiteY182" fmla="*/ 49266 h 91167"/>
                  <a:gd name="connsiteX183" fmla="*/ 10161 w 38998"/>
                  <a:gd name="connsiteY183" fmla="*/ 49201 h 91167"/>
                  <a:gd name="connsiteX184" fmla="*/ 9183 w 38998"/>
                  <a:gd name="connsiteY184" fmla="*/ 49450 h 91167"/>
                  <a:gd name="connsiteX185" fmla="*/ 8259 w 38998"/>
                  <a:gd name="connsiteY185" fmla="*/ 50360 h 91167"/>
                  <a:gd name="connsiteX186" fmla="*/ 7785 w 38998"/>
                  <a:gd name="connsiteY186" fmla="*/ 50393 h 91167"/>
                  <a:gd name="connsiteX187" fmla="*/ 7123 w 38998"/>
                  <a:gd name="connsiteY187" fmla="*/ 50203 h 91167"/>
                  <a:gd name="connsiteX188" fmla="*/ 6491 w 38998"/>
                  <a:gd name="connsiteY188" fmla="*/ 49731 h 91167"/>
                  <a:gd name="connsiteX189" fmla="*/ 5409 w 38998"/>
                  <a:gd name="connsiteY189" fmla="*/ 49260 h 91167"/>
                  <a:gd name="connsiteX190" fmla="*/ 2978 w 38998"/>
                  <a:gd name="connsiteY190" fmla="*/ 49450 h 91167"/>
                  <a:gd name="connsiteX191" fmla="*/ 1999 w 38998"/>
                  <a:gd name="connsiteY191" fmla="*/ 49325 h 91167"/>
                  <a:gd name="connsiteX192" fmla="*/ 1999 w 38998"/>
                  <a:gd name="connsiteY192" fmla="*/ 49325 h 91167"/>
                  <a:gd name="connsiteX193" fmla="*/ 2054 w 38998"/>
                  <a:gd name="connsiteY193" fmla="*/ 48323 h 91167"/>
                  <a:gd name="connsiteX194" fmla="*/ 2559 w 38998"/>
                  <a:gd name="connsiteY194" fmla="*/ 46508 h 91167"/>
                  <a:gd name="connsiteX195" fmla="*/ 2085 w 38998"/>
                  <a:gd name="connsiteY195" fmla="*/ 44784 h 91167"/>
                  <a:gd name="connsiteX196" fmla="*/ 1161 w 38998"/>
                  <a:gd name="connsiteY196" fmla="*/ 42937 h 91167"/>
                  <a:gd name="connsiteX197" fmla="*/ 1161 w 38998"/>
                  <a:gd name="connsiteY197" fmla="*/ 42937 h 91167"/>
                  <a:gd name="connsiteX198" fmla="*/ 2243 w 38998"/>
                  <a:gd name="connsiteY198" fmla="*/ 41842 h 91167"/>
                  <a:gd name="connsiteX199" fmla="*/ 2613 w 38998"/>
                  <a:gd name="connsiteY199" fmla="*/ 41652 h 91167"/>
                  <a:gd name="connsiteX200" fmla="*/ 3118 w 38998"/>
                  <a:gd name="connsiteY200" fmla="*/ 41685 h 91167"/>
                  <a:gd name="connsiteX201" fmla="*/ 4072 w 38998"/>
                  <a:gd name="connsiteY201" fmla="*/ 40558 h 91167"/>
                  <a:gd name="connsiteX202" fmla="*/ 4127 w 38998"/>
                  <a:gd name="connsiteY202" fmla="*/ 39995 h 91167"/>
                  <a:gd name="connsiteX203" fmla="*/ 3835 w 38998"/>
                  <a:gd name="connsiteY203" fmla="*/ 38711 h 91167"/>
                  <a:gd name="connsiteX204" fmla="*/ 3622 w 38998"/>
                  <a:gd name="connsiteY204" fmla="*/ 38396 h 91167"/>
                  <a:gd name="connsiteX205" fmla="*/ 1720 w 38998"/>
                  <a:gd name="connsiteY205" fmla="*/ 37328 h 91167"/>
                  <a:gd name="connsiteX206" fmla="*/ 1720 w 38998"/>
                  <a:gd name="connsiteY206" fmla="*/ 37328 h 91167"/>
                  <a:gd name="connsiteX207" fmla="*/ 2249 w 38998"/>
                  <a:gd name="connsiteY207" fmla="*/ 35448 h 91167"/>
                  <a:gd name="connsiteX208" fmla="*/ 3227 w 38998"/>
                  <a:gd name="connsiteY208" fmla="*/ 33187 h 91167"/>
                  <a:gd name="connsiteX209" fmla="*/ 3227 w 38998"/>
                  <a:gd name="connsiteY209" fmla="*/ 32591 h 91167"/>
                  <a:gd name="connsiteX210" fmla="*/ 3440 w 38998"/>
                  <a:gd name="connsiteY210" fmla="*/ 31772 h 91167"/>
                  <a:gd name="connsiteX211" fmla="*/ 3440 w 38998"/>
                  <a:gd name="connsiteY211" fmla="*/ 31772 h 91167"/>
                  <a:gd name="connsiteX212" fmla="*/ 4127 w 38998"/>
                  <a:gd name="connsiteY212" fmla="*/ 32244 h 91167"/>
                  <a:gd name="connsiteX213" fmla="*/ 4631 w 38998"/>
                  <a:gd name="connsiteY213" fmla="*/ 32873 h 91167"/>
                  <a:gd name="connsiteX214" fmla="*/ 4813 w 38998"/>
                  <a:gd name="connsiteY214" fmla="*/ 33626 h 91167"/>
                  <a:gd name="connsiteX215" fmla="*/ 5318 w 38998"/>
                  <a:gd name="connsiteY215" fmla="*/ 34314 h 91167"/>
                  <a:gd name="connsiteX216" fmla="*/ 5950 w 38998"/>
                  <a:gd name="connsiteY216" fmla="*/ 34661 h 91167"/>
                  <a:gd name="connsiteX217" fmla="*/ 8648 w 38998"/>
                  <a:gd name="connsiteY217" fmla="*/ 35166 h 91167"/>
                  <a:gd name="connsiteX218" fmla="*/ 10684 w 38998"/>
                  <a:gd name="connsiteY218" fmla="*/ 36234 h 91167"/>
                  <a:gd name="connsiteX219" fmla="*/ 11766 w 38998"/>
                  <a:gd name="connsiteY219" fmla="*/ 36391 h 91167"/>
                  <a:gd name="connsiteX220" fmla="*/ 13352 w 38998"/>
                  <a:gd name="connsiteY220" fmla="*/ 35762 h 91167"/>
                  <a:gd name="connsiteX221" fmla="*/ 13778 w 38998"/>
                  <a:gd name="connsiteY221" fmla="*/ 35290 h 91167"/>
                  <a:gd name="connsiteX222" fmla="*/ 14124 w 38998"/>
                  <a:gd name="connsiteY222" fmla="*/ 34190 h 91167"/>
                  <a:gd name="connsiteX223" fmla="*/ 14470 w 38998"/>
                  <a:gd name="connsiteY223" fmla="*/ 33659 h 91167"/>
                  <a:gd name="connsiteX224" fmla="*/ 14683 w 38998"/>
                  <a:gd name="connsiteY224" fmla="*/ 33567 h 91167"/>
                  <a:gd name="connsiteX225" fmla="*/ 16136 w 38998"/>
                  <a:gd name="connsiteY225" fmla="*/ 34229 h 91167"/>
                  <a:gd name="connsiteX226" fmla="*/ 16640 w 38998"/>
                  <a:gd name="connsiteY226" fmla="*/ 34039 h 91167"/>
                  <a:gd name="connsiteX227" fmla="*/ 16980 w 38998"/>
                  <a:gd name="connsiteY227" fmla="*/ 33194 h 91167"/>
                  <a:gd name="connsiteX228" fmla="*/ 17163 w 38998"/>
                  <a:gd name="connsiteY228" fmla="*/ 32191 h 91167"/>
                  <a:gd name="connsiteX229" fmla="*/ 16980 w 38998"/>
                  <a:gd name="connsiteY229" fmla="*/ 29210 h 91167"/>
                  <a:gd name="connsiteX230" fmla="*/ 16822 w 38998"/>
                  <a:gd name="connsiteY230" fmla="*/ 29020 h 91167"/>
                  <a:gd name="connsiteX231" fmla="*/ 16348 w 38998"/>
                  <a:gd name="connsiteY231" fmla="*/ 29053 h 91167"/>
                  <a:gd name="connsiteX232" fmla="*/ 14209 w 38998"/>
                  <a:gd name="connsiteY232" fmla="*/ 29741 h 91167"/>
                  <a:gd name="connsiteX233" fmla="*/ 13577 w 38998"/>
                  <a:gd name="connsiteY233" fmla="*/ 29708 h 91167"/>
                  <a:gd name="connsiteX234" fmla="*/ 12653 w 38998"/>
                  <a:gd name="connsiteY234" fmla="*/ 29203 h 91167"/>
                  <a:gd name="connsiteX235" fmla="*/ 12599 w 38998"/>
                  <a:gd name="connsiteY235" fmla="*/ 28417 h 91167"/>
                  <a:gd name="connsiteX236" fmla="*/ 12070 w 38998"/>
                  <a:gd name="connsiteY236" fmla="*/ 27664 h 91167"/>
                  <a:gd name="connsiteX237" fmla="*/ 12070 w 38998"/>
                  <a:gd name="connsiteY237" fmla="*/ 27100 h 91167"/>
                  <a:gd name="connsiteX238" fmla="*/ 14738 w 38998"/>
                  <a:gd name="connsiteY238" fmla="*/ 24309 h 91167"/>
                  <a:gd name="connsiteX239" fmla="*/ 15479 w 38998"/>
                  <a:gd name="connsiteY239" fmla="*/ 23175 h 91167"/>
                  <a:gd name="connsiteX240" fmla="*/ 15850 w 38998"/>
                  <a:gd name="connsiteY240" fmla="*/ 22140 h 91167"/>
                  <a:gd name="connsiteX241" fmla="*/ 15826 w 38998"/>
                  <a:gd name="connsiteY241" fmla="*/ 21511 h 91167"/>
                  <a:gd name="connsiteX242" fmla="*/ 15297 w 38998"/>
                  <a:gd name="connsiteY242" fmla="*/ 21039 h 91167"/>
                  <a:gd name="connsiteX243" fmla="*/ 14136 w 38998"/>
                  <a:gd name="connsiteY243" fmla="*/ 19185 h 91167"/>
                  <a:gd name="connsiteX244" fmla="*/ 13024 w 38998"/>
                  <a:gd name="connsiteY244" fmla="*/ 18025 h 91167"/>
                  <a:gd name="connsiteX245" fmla="*/ 12440 w 38998"/>
                  <a:gd name="connsiteY245" fmla="*/ 17966 h 91167"/>
                  <a:gd name="connsiteX246" fmla="*/ 11912 w 38998"/>
                  <a:gd name="connsiteY246" fmla="*/ 18215 h 91167"/>
                  <a:gd name="connsiteX247" fmla="*/ 10593 w 38998"/>
                  <a:gd name="connsiteY247" fmla="*/ 19408 h 91167"/>
                  <a:gd name="connsiteX248" fmla="*/ 9377 w 38998"/>
                  <a:gd name="connsiteY248" fmla="*/ 19912 h 91167"/>
                  <a:gd name="connsiteX249" fmla="*/ 7372 w 38998"/>
                  <a:gd name="connsiteY249" fmla="*/ 19631 h 91167"/>
                  <a:gd name="connsiteX250" fmla="*/ 4911 w 38998"/>
                  <a:gd name="connsiteY250" fmla="*/ 20037 h 91167"/>
                  <a:gd name="connsiteX251" fmla="*/ 4145 w 38998"/>
                  <a:gd name="connsiteY251" fmla="*/ 20004 h 91167"/>
                  <a:gd name="connsiteX252" fmla="*/ 3300 w 38998"/>
                  <a:gd name="connsiteY252" fmla="*/ 19500 h 91167"/>
                  <a:gd name="connsiteX253" fmla="*/ 2164 w 38998"/>
                  <a:gd name="connsiteY253" fmla="*/ 19408 h 91167"/>
                  <a:gd name="connsiteX254" fmla="*/ 1769 w 38998"/>
                  <a:gd name="connsiteY254" fmla="*/ 19218 h 91167"/>
                  <a:gd name="connsiteX255" fmla="*/ 1240 w 38998"/>
                  <a:gd name="connsiteY255" fmla="*/ 15509 h 91167"/>
                  <a:gd name="connsiteX256" fmla="*/ 474 w 38998"/>
                  <a:gd name="connsiteY256" fmla="*/ 13026 h 91167"/>
                  <a:gd name="connsiteX257" fmla="*/ 820 w 38998"/>
                  <a:gd name="connsiteY257" fmla="*/ 12272 h 91167"/>
                  <a:gd name="connsiteX258" fmla="*/ 0 w 38998"/>
                  <a:gd name="connsiteY258" fmla="*/ 9632 h 91167"/>
                  <a:gd name="connsiteX259" fmla="*/ 103 w 38998"/>
                  <a:gd name="connsiteY259" fmla="*/ 8026 h 91167"/>
                  <a:gd name="connsiteX260" fmla="*/ 577 w 38998"/>
                  <a:gd name="connsiteY260" fmla="*/ 7332 h 91167"/>
                  <a:gd name="connsiteX261" fmla="*/ 1051 w 38998"/>
                  <a:gd name="connsiteY261" fmla="*/ 6952 h 91167"/>
                  <a:gd name="connsiteX262" fmla="*/ 1714 w 38998"/>
                  <a:gd name="connsiteY262" fmla="*/ 6827 h 91167"/>
                  <a:gd name="connsiteX263" fmla="*/ 2504 w 38998"/>
                  <a:gd name="connsiteY263" fmla="*/ 7017 h 91167"/>
                  <a:gd name="connsiteX264" fmla="*/ 3166 w 38998"/>
                  <a:gd name="connsiteY264" fmla="*/ 7489 h 91167"/>
                  <a:gd name="connsiteX265" fmla="*/ 4090 w 38998"/>
                  <a:gd name="connsiteY265" fmla="*/ 7424 h 91167"/>
                  <a:gd name="connsiteX266" fmla="*/ 4801 w 38998"/>
                  <a:gd name="connsiteY266" fmla="*/ 6985 h 91167"/>
                  <a:gd name="connsiteX267" fmla="*/ 5464 w 38998"/>
                  <a:gd name="connsiteY267" fmla="*/ 6893 h 91167"/>
                  <a:gd name="connsiteX268" fmla="*/ 6387 w 38998"/>
                  <a:gd name="connsiteY268" fmla="*/ 6421 h 91167"/>
                  <a:gd name="connsiteX269" fmla="*/ 6782 w 38998"/>
                  <a:gd name="connsiteY269" fmla="*/ 5858 h 91167"/>
                  <a:gd name="connsiteX270" fmla="*/ 7177 w 38998"/>
                  <a:gd name="connsiteY270" fmla="*/ 4285 h 91167"/>
                  <a:gd name="connsiteX271" fmla="*/ 7730 w 38998"/>
                  <a:gd name="connsiteY271" fmla="*/ 3689 h 91167"/>
                  <a:gd name="connsiteX272" fmla="*/ 8557 w 38998"/>
                  <a:gd name="connsiteY272" fmla="*/ 3165 h 91167"/>
                  <a:gd name="connsiteX273" fmla="*/ 9693 w 38998"/>
                  <a:gd name="connsiteY273" fmla="*/ 1972 h 91167"/>
                  <a:gd name="connsiteX274" fmla="*/ 10089 w 38998"/>
                  <a:gd name="connsiteY274" fmla="*/ 1907 h 91167"/>
                  <a:gd name="connsiteX275" fmla="*/ 10775 w 38998"/>
                  <a:gd name="connsiteY275" fmla="*/ 2850 h 91167"/>
                  <a:gd name="connsiteX276" fmla="*/ 11407 w 38998"/>
                  <a:gd name="connsiteY276" fmla="*/ 3040 h 91167"/>
                  <a:gd name="connsiteX277" fmla="*/ 12039 w 38998"/>
                  <a:gd name="connsiteY277" fmla="*/ 2850 h 91167"/>
                  <a:gd name="connsiteX278" fmla="*/ 12592 w 38998"/>
                  <a:gd name="connsiteY278" fmla="*/ 2503 h 91167"/>
                  <a:gd name="connsiteX279" fmla="*/ 13121 w 38998"/>
                  <a:gd name="connsiteY279" fmla="*/ 1939 h 91167"/>
                  <a:gd name="connsiteX280" fmla="*/ 13729 w 38998"/>
                  <a:gd name="connsiteY280" fmla="*/ 1625 h 91167"/>
                  <a:gd name="connsiteX281" fmla="*/ 15947 w 38998"/>
                  <a:gd name="connsiteY281" fmla="*/ 1749 h 91167"/>
                  <a:gd name="connsiteX282" fmla="*/ 17163 w 38998"/>
                  <a:gd name="connsiteY282" fmla="*/ 1343 h 91167"/>
                  <a:gd name="connsiteX283" fmla="*/ 18068 w 38998"/>
                  <a:gd name="connsiteY283" fmla="*/ 315 h 91167"/>
                  <a:gd name="connsiteX284" fmla="*/ 18068 w 38998"/>
                  <a:gd name="connsiteY284" fmla="*/ 315 h 91167"/>
                  <a:gd name="connsiteX285" fmla="*/ 18123 w 38998"/>
                  <a:gd name="connsiteY285" fmla="*/ 400 h 91167"/>
                  <a:gd name="connsiteX286" fmla="*/ 19363 w 38998"/>
                  <a:gd name="connsiteY286" fmla="*/ 0 h 91167"/>
                  <a:gd name="connsiteX287" fmla="*/ 20706 w 38998"/>
                  <a:gd name="connsiteY287" fmla="*/ 0 h 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38998" h="91167">
                    <a:moveTo>
                      <a:pt x="30545" y="90597"/>
                    </a:moveTo>
                    <a:lnTo>
                      <a:pt x="30132" y="91167"/>
                    </a:lnTo>
                    <a:lnTo>
                      <a:pt x="30132" y="91167"/>
                    </a:lnTo>
                    <a:lnTo>
                      <a:pt x="29153" y="88749"/>
                    </a:lnTo>
                    <a:lnTo>
                      <a:pt x="28995" y="87871"/>
                    </a:lnTo>
                    <a:lnTo>
                      <a:pt x="28333" y="87059"/>
                    </a:lnTo>
                    <a:lnTo>
                      <a:pt x="28333" y="87059"/>
                    </a:lnTo>
                    <a:lnTo>
                      <a:pt x="27671" y="86718"/>
                    </a:lnTo>
                    <a:lnTo>
                      <a:pt x="27671" y="86718"/>
                    </a:lnTo>
                    <a:lnTo>
                      <a:pt x="28376" y="85192"/>
                    </a:lnTo>
                    <a:lnTo>
                      <a:pt x="28376" y="85192"/>
                    </a:lnTo>
                    <a:lnTo>
                      <a:pt x="28667" y="83292"/>
                    </a:lnTo>
                    <a:lnTo>
                      <a:pt x="31208" y="82898"/>
                    </a:lnTo>
                    <a:lnTo>
                      <a:pt x="33687" y="83088"/>
                    </a:lnTo>
                    <a:lnTo>
                      <a:pt x="35280" y="83468"/>
                    </a:lnTo>
                    <a:lnTo>
                      <a:pt x="35280" y="83468"/>
                    </a:lnTo>
                    <a:lnTo>
                      <a:pt x="35729" y="83835"/>
                    </a:lnTo>
                    <a:lnTo>
                      <a:pt x="35729" y="83835"/>
                    </a:lnTo>
                    <a:lnTo>
                      <a:pt x="35790" y="86122"/>
                    </a:lnTo>
                    <a:lnTo>
                      <a:pt x="35249" y="86869"/>
                    </a:lnTo>
                    <a:lnTo>
                      <a:pt x="34502" y="87295"/>
                    </a:lnTo>
                    <a:lnTo>
                      <a:pt x="31566" y="88134"/>
                    </a:lnTo>
                    <a:lnTo>
                      <a:pt x="31147" y="89523"/>
                    </a:lnTo>
                    <a:lnTo>
                      <a:pt x="30545" y="90597"/>
                    </a:lnTo>
                    <a:close/>
                    <a:moveTo>
                      <a:pt x="38999" y="39693"/>
                    </a:moveTo>
                    <a:lnTo>
                      <a:pt x="38762" y="40349"/>
                    </a:lnTo>
                    <a:lnTo>
                      <a:pt x="38659" y="43422"/>
                    </a:lnTo>
                    <a:lnTo>
                      <a:pt x="38027" y="46495"/>
                    </a:lnTo>
                    <a:lnTo>
                      <a:pt x="37473" y="51068"/>
                    </a:lnTo>
                    <a:lnTo>
                      <a:pt x="37394" y="55576"/>
                    </a:lnTo>
                    <a:lnTo>
                      <a:pt x="37157" y="57207"/>
                    </a:lnTo>
                    <a:lnTo>
                      <a:pt x="37528" y="64945"/>
                    </a:lnTo>
                    <a:lnTo>
                      <a:pt x="37528" y="64945"/>
                    </a:lnTo>
                    <a:lnTo>
                      <a:pt x="34404" y="64769"/>
                    </a:lnTo>
                    <a:lnTo>
                      <a:pt x="31396" y="64959"/>
                    </a:lnTo>
                    <a:lnTo>
                      <a:pt x="29980" y="66485"/>
                    </a:lnTo>
                    <a:lnTo>
                      <a:pt x="29980" y="68588"/>
                    </a:lnTo>
                    <a:lnTo>
                      <a:pt x="31931" y="72218"/>
                    </a:lnTo>
                    <a:lnTo>
                      <a:pt x="31931" y="74892"/>
                    </a:lnTo>
                    <a:lnTo>
                      <a:pt x="31694" y="78371"/>
                    </a:lnTo>
                    <a:lnTo>
                      <a:pt x="31694" y="78371"/>
                    </a:lnTo>
                    <a:lnTo>
                      <a:pt x="29986" y="77755"/>
                    </a:lnTo>
                    <a:lnTo>
                      <a:pt x="26443" y="77565"/>
                    </a:lnTo>
                    <a:lnTo>
                      <a:pt x="26443" y="77565"/>
                    </a:lnTo>
                    <a:lnTo>
                      <a:pt x="23982" y="74951"/>
                    </a:lnTo>
                    <a:lnTo>
                      <a:pt x="24176" y="72258"/>
                    </a:lnTo>
                    <a:lnTo>
                      <a:pt x="23252" y="71262"/>
                    </a:lnTo>
                    <a:lnTo>
                      <a:pt x="21660" y="68778"/>
                    </a:lnTo>
                    <a:lnTo>
                      <a:pt x="19533" y="67822"/>
                    </a:lnTo>
                    <a:lnTo>
                      <a:pt x="17813" y="68090"/>
                    </a:lnTo>
                    <a:lnTo>
                      <a:pt x="17813" y="68090"/>
                    </a:lnTo>
                    <a:lnTo>
                      <a:pt x="17941" y="64769"/>
                    </a:lnTo>
                    <a:lnTo>
                      <a:pt x="17941" y="64769"/>
                    </a:lnTo>
                    <a:lnTo>
                      <a:pt x="17941" y="56749"/>
                    </a:lnTo>
                    <a:lnTo>
                      <a:pt x="19180" y="52359"/>
                    </a:lnTo>
                    <a:lnTo>
                      <a:pt x="19357" y="50255"/>
                    </a:lnTo>
                    <a:lnTo>
                      <a:pt x="22851" y="48303"/>
                    </a:lnTo>
                    <a:lnTo>
                      <a:pt x="22851" y="48303"/>
                    </a:lnTo>
                    <a:lnTo>
                      <a:pt x="22948" y="48663"/>
                    </a:lnTo>
                    <a:lnTo>
                      <a:pt x="23264" y="49011"/>
                    </a:lnTo>
                    <a:lnTo>
                      <a:pt x="24243" y="49482"/>
                    </a:lnTo>
                    <a:lnTo>
                      <a:pt x="27652" y="50203"/>
                    </a:lnTo>
                    <a:lnTo>
                      <a:pt x="28339" y="50203"/>
                    </a:lnTo>
                    <a:lnTo>
                      <a:pt x="29001" y="49980"/>
                    </a:lnTo>
                    <a:lnTo>
                      <a:pt x="30296" y="48604"/>
                    </a:lnTo>
                    <a:lnTo>
                      <a:pt x="32806" y="46947"/>
                    </a:lnTo>
                    <a:lnTo>
                      <a:pt x="33839" y="46442"/>
                    </a:lnTo>
                    <a:lnTo>
                      <a:pt x="34471" y="45472"/>
                    </a:lnTo>
                    <a:lnTo>
                      <a:pt x="34471" y="45472"/>
                    </a:lnTo>
                    <a:lnTo>
                      <a:pt x="34605" y="44784"/>
                    </a:lnTo>
                    <a:lnTo>
                      <a:pt x="34605" y="44784"/>
                    </a:lnTo>
                    <a:lnTo>
                      <a:pt x="34708" y="43251"/>
                    </a:lnTo>
                    <a:lnTo>
                      <a:pt x="35079" y="42498"/>
                    </a:lnTo>
                    <a:lnTo>
                      <a:pt x="35079" y="42498"/>
                    </a:lnTo>
                    <a:lnTo>
                      <a:pt x="35529" y="41934"/>
                    </a:lnTo>
                    <a:lnTo>
                      <a:pt x="36525" y="41115"/>
                    </a:lnTo>
                    <a:lnTo>
                      <a:pt x="38744" y="39608"/>
                    </a:lnTo>
                    <a:lnTo>
                      <a:pt x="38744" y="39608"/>
                    </a:lnTo>
                    <a:lnTo>
                      <a:pt x="38999" y="39693"/>
                    </a:lnTo>
                    <a:close/>
                    <a:moveTo>
                      <a:pt x="20706" y="0"/>
                    </a:moveTo>
                    <a:lnTo>
                      <a:pt x="22304" y="1435"/>
                    </a:lnTo>
                    <a:lnTo>
                      <a:pt x="22705" y="2726"/>
                    </a:lnTo>
                    <a:lnTo>
                      <a:pt x="23374" y="3728"/>
                    </a:lnTo>
                    <a:lnTo>
                      <a:pt x="24304" y="4587"/>
                    </a:lnTo>
                    <a:lnTo>
                      <a:pt x="25367" y="5163"/>
                    </a:lnTo>
                    <a:lnTo>
                      <a:pt x="26662" y="5288"/>
                    </a:lnTo>
                    <a:lnTo>
                      <a:pt x="28874" y="3145"/>
                    </a:lnTo>
                    <a:lnTo>
                      <a:pt x="29032" y="4089"/>
                    </a:lnTo>
                    <a:lnTo>
                      <a:pt x="29536" y="5124"/>
                    </a:lnTo>
                    <a:lnTo>
                      <a:pt x="30831" y="6316"/>
                    </a:lnTo>
                    <a:lnTo>
                      <a:pt x="31068" y="6251"/>
                    </a:lnTo>
                    <a:lnTo>
                      <a:pt x="31123" y="6094"/>
                    </a:lnTo>
                    <a:lnTo>
                      <a:pt x="30989" y="5713"/>
                    </a:lnTo>
                    <a:lnTo>
                      <a:pt x="31202" y="5648"/>
                    </a:lnTo>
                    <a:lnTo>
                      <a:pt x="31177" y="6028"/>
                    </a:lnTo>
                    <a:lnTo>
                      <a:pt x="31919" y="5746"/>
                    </a:lnTo>
                    <a:lnTo>
                      <a:pt x="31894" y="5497"/>
                    </a:lnTo>
                    <a:lnTo>
                      <a:pt x="31469" y="5274"/>
                    </a:lnTo>
                    <a:lnTo>
                      <a:pt x="31603" y="5183"/>
                    </a:lnTo>
                    <a:lnTo>
                      <a:pt x="32265" y="5720"/>
                    </a:lnTo>
                    <a:lnTo>
                      <a:pt x="32739" y="5753"/>
                    </a:lnTo>
                    <a:lnTo>
                      <a:pt x="34878" y="6762"/>
                    </a:lnTo>
                    <a:lnTo>
                      <a:pt x="35383" y="6480"/>
                    </a:lnTo>
                    <a:lnTo>
                      <a:pt x="35462" y="6795"/>
                    </a:lnTo>
                    <a:lnTo>
                      <a:pt x="36015" y="6952"/>
                    </a:lnTo>
                    <a:lnTo>
                      <a:pt x="36361" y="7391"/>
                    </a:lnTo>
                    <a:lnTo>
                      <a:pt x="37103" y="7325"/>
                    </a:lnTo>
                    <a:lnTo>
                      <a:pt x="37285" y="8642"/>
                    </a:lnTo>
                    <a:lnTo>
                      <a:pt x="36969" y="11185"/>
                    </a:lnTo>
                    <a:lnTo>
                      <a:pt x="37182" y="12882"/>
                    </a:lnTo>
                    <a:lnTo>
                      <a:pt x="37710" y="13602"/>
                    </a:lnTo>
                    <a:lnTo>
                      <a:pt x="37607" y="14133"/>
                    </a:lnTo>
                    <a:lnTo>
                      <a:pt x="37868" y="14199"/>
                    </a:lnTo>
                    <a:lnTo>
                      <a:pt x="37972" y="14605"/>
                    </a:lnTo>
                    <a:lnTo>
                      <a:pt x="38422" y="14762"/>
                    </a:lnTo>
                    <a:lnTo>
                      <a:pt x="38525" y="15267"/>
                    </a:lnTo>
                    <a:lnTo>
                      <a:pt x="38233" y="16996"/>
                    </a:lnTo>
                    <a:lnTo>
                      <a:pt x="37838" y="18189"/>
                    </a:lnTo>
                    <a:lnTo>
                      <a:pt x="37759" y="19100"/>
                    </a:lnTo>
                    <a:lnTo>
                      <a:pt x="37522" y="19290"/>
                    </a:lnTo>
                    <a:lnTo>
                      <a:pt x="37467" y="19637"/>
                    </a:lnTo>
                    <a:lnTo>
                      <a:pt x="37759" y="20076"/>
                    </a:lnTo>
                    <a:lnTo>
                      <a:pt x="37838" y="20607"/>
                    </a:lnTo>
                    <a:lnTo>
                      <a:pt x="37735" y="23149"/>
                    </a:lnTo>
                    <a:lnTo>
                      <a:pt x="37443" y="25318"/>
                    </a:lnTo>
                    <a:lnTo>
                      <a:pt x="37625" y="26229"/>
                    </a:lnTo>
                    <a:lnTo>
                      <a:pt x="38075" y="26386"/>
                    </a:lnTo>
                    <a:lnTo>
                      <a:pt x="37972" y="26917"/>
                    </a:lnTo>
                    <a:lnTo>
                      <a:pt x="37972" y="26917"/>
                    </a:lnTo>
                    <a:lnTo>
                      <a:pt x="35766" y="29033"/>
                    </a:lnTo>
                    <a:lnTo>
                      <a:pt x="35766" y="29033"/>
                    </a:lnTo>
                    <a:lnTo>
                      <a:pt x="34204" y="31169"/>
                    </a:lnTo>
                    <a:lnTo>
                      <a:pt x="33493" y="31765"/>
                    </a:lnTo>
                    <a:lnTo>
                      <a:pt x="32648" y="32270"/>
                    </a:lnTo>
                    <a:lnTo>
                      <a:pt x="29901" y="33272"/>
                    </a:lnTo>
                    <a:lnTo>
                      <a:pt x="29111" y="33836"/>
                    </a:lnTo>
                    <a:lnTo>
                      <a:pt x="28661" y="34524"/>
                    </a:lnTo>
                    <a:lnTo>
                      <a:pt x="28448" y="35559"/>
                    </a:lnTo>
                    <a:lnTo>
                      <a:pt x="28448" y="35559"/>
                    </a:lnTo>
                    <a:lnTo>
                      <a:pt x="28315" y="37662"/>
                    </a:lnTo>
                    <a:lnTo>
                      <a:pt x="27999" y="38448"/>
                    </a:lnTo>
                    <a:lnTo>
                      <a:pt x="27999" y="38448"/>
                    </a:lnTo>
                    <a:lnTo>
                      <a:pt x="25622" y="39700"/>
                    </a:lnTo>
                    <a:lnTo>
                      <a:pt x="24462" y="40014"/>
                    </a:lnTo>
                    <a:lnTo>
                      <a:pt x="24462" y="40014"/>
                    </a:lnTo>
                    <a:lnTo>
                      <a:pt x="22875" y="40014"/>
                    </a:lnTo>
                    <a:lnTo>
                      <a:pt x="22875" y="40014"/>
                    </a:lnTo>
                    <a:lnTo>
                      <a:pt x="21952" y="39700"/>
                    </a:lnTo>
                    <a:lnTo>
                      <a:pt x="21769" y="39326"/>
                    </a:lnTo>
                    <a:lnTo>
                      <a:pt x="22353" y="38258"/>
                    </a:lnTo>
                    <a:lnTo>
                      <a:pt x="22274" y="38009"/>
                    </a:lnTo>
                    <a:lnTo>
                      <a:pt x="18627" y="36909"/>
                    </a:lnTo>
                    <a:lnTo>
                      <a:pt x="17388" y="37033"/>
                    </a:lnTo>
                    <a:lnTo>
                      <a:pt x="15747" y="38632"/>
                    </a:lnTo>
                    <a:lnTo>
                      <a:pt x="14902" y="39005"/>
                    </a:lnTo>
                    <a:lnTo>
                      <a:pt x="14531" y="39634"/>
                    </a:lnTo>
                    <a:lnTo>
                      <a:pt x="14476" y="39982"/>
                    </a:lnTo>
                    <a:lnTo>
                      <a:pt x="14689" y="40106"/>
                    </a:lnTo>
                    <a:lnTo>
                      <a:pt x="15242" y="40172"/>
                    </a:lnTo>
                    <a:lnTo>
                      <a:pt x="16591" y="39890"/>
                    </a:lnTo>
                    <a:lnTo>
                      <a:pt x="17041" y="39923"/>
                    </a:lnTo>
                    <a:lnTo>
                      <a:pt x="17357" y="40080"/>
                    </a:lnTo>
                    <a:lnTo>
                      <a:pt x="17862" y="41050"/>
                    </a:lnTo>
                    <a:lnTo>
                      <a:pt x="18840" y="41331"/>
                    </a:lnTo>
                    <a:lnTo>
                      <a:pt x="20214" y="41174"/>
                    </a:lnTo>
                    <a:lnTo>
                      <a:pt x="20396" y="41299"/>
                    </a:lnTo>
                    <a:lnTo>
                      <a:pt x="20451" y="41548"/>
                    </a:lnTo>
                    <a:lnTo>
                      <a:pt x="19764" y="42989"/>
                    </a:lnTo>
                    <a:lnTo>
                      <a:pt x="19472" y="43336"/>
                    </a:lnTo>
                    <a:lnTo>
                      <a:pt x="18494" y="43775"/>
                    </a:lnTo>
                    <a:lnTo>
                      <a:pt x="16433" y="44247"/>
                    </a:lnTo>
                    <a:lnTo>
                      <a:pt x="16245" y="44562"/>
                    </a:lnTo>
                    <a:lnTo>
                      <a:pt x="16245" y="45158"/>
                    </a:lnTo>
                    <a:lnTo>
                      <a:pt x="16853" y="47071"/>
                    </a:lnTo>
                    <a:lnTo>
                      <a:pt x="16719" y="48231"/>
                    </a:lnTo>
                    <a:lnTo>
                      <a:pt x="16482" y="48447"/>
                    </a:lnTo>
                    <a:lnTo>
                      <a:pt x="15692" y="48539"/>
                    </a:lnTo>
                    <a:lnTo>
                      <a:pt x="15084" y="50170"/>
                    </a:lnTo>
                    <a:lnTo>
                      <a:pt x="14397" y="50577"/>
                    </a:lnTo>
                    <a:lnTo>
                      <a:pt x="13522" y="50767"/>
                    </a:lnTo>
                    <a:lnTo>
                      <a:pt x="12331" y="50485"/>
                    </a:lnTo>
                    <a:lnTo>
                      <a:pt x="11456" y="50111"/>
                    </a:lnTo>
                    <a:lnTo>
                      <a:pt x="10666" y="49266"/>
                    </a:lnTo>
                    <a:lnTo>
                      <a:pt x="10161" y="49201"/>
                    </a:lnTo>
                    <a:lnTo>
                      <a:pt x="9183" y="49450"/>
                    </a:lnTo>
                    <a:lnTo>
                      <a:pt x="8259" y="50360"/>
                    </a:lnTo>
                    <a:lnTo>
                      <a:pt x="7785" y="50393"/>
                    </a:lnTo>
                    <a:lnTo>
                      <a:pt x="7123" y="50203"/>
                    </a:lnTo>
                    <a:lnTo>
                      <a:pt x="6491" y="49731"/>
                    </a:lnTo>
                    <a:lnTo>
                      <a:pt x="5409" y="49260"/>
                    </a:lnTo>
                    <a:lnTo>
                      <a:pt x="2978" y="49450"/>
                    </a:lnTo>
                    <a:lnTo>
                      <a:pt x="1999" y="49325"/>
                    </a:lnTo>
                    <a:lnTo>
                      <a:pt x="1999" y="49325"/>
                    </a:lnTo>
                    <a:lnTo>
                      <a:pt x="2054" y="48323"/>
                    </a:lnTo>
                    <a:lnTo>
                      <a:pt x="2559" y="46508"/>
                    </a:lnTo>
                    <a:lnTo>
                      <a:pt x="2085" y="44784"/>
                    </a:lnTo>
                    <a:lnTo>
                      <a:pt x="1161" y="42937"/>
                    </a:lnTo>
                    <a:lnTo>
                      <a:pt x="1161" y="42937"/>
                    </a:lnTo>
                    <a:lnTo>
                      <a:pt x="2243" y="41842"/>
                    </a:lnTo>
                    <a:lnTo>
                      <a:pt x="2613" y="41652"/>
                    </a:lnTo>
                    <a:lnTo>
                      <a:pt x="3118" y="41685"/>
                    </a:lnTo>
                    <a:lnTo>
                      <a:pt x="4072" y="40558"/>
                    </a:lnTo>
                    <a:lnTo>
                      <a:pt x="4127" y="39995"/>
                    </a:lnTo>
                    <a:lnTo>
                      <a:pt x="3835" y="38711"/>
                    </a:lnTo>
                    <a:lnTo>
                      <a:pt x="3622" y="38396"/>
                    </a:lnTo>
                    <a:lnTo>
                      <a:pt x="1720" y="37328"/>
                    </a:lnTo>
                    <a:lnTo>
                      <a:pt x="1720" y="37328"/>
                    </a:lnTo>
                    <a:lnTo>
                      <a:pt x="2249" y="35448"/>
                    </a:lnTo>
                    <a:lnTo>
                      <a:pt x="3227" y="33187"/>
                    </a:lnTo>
                    <a:lnTo>
                      <a:pt x="3227" y="32591"/>
                    </a:lnTo>
                    <a:lnTo>
                      <a:pt x="3440" y="31772"/>
                    </a:lnTo>
                    <a:lnTo>
                      <a:pt x="3440" y="31772"/>
                    </a:lnTo>
                    <a:lnTo>
                      <a:pt x="4127" y="32244"/>
                    </a:lnTo>
                    <a:lnTo>
                      <a:pt x="4631" y="32873"/>
                    </a:lnTo>
                    <a:lnTo>
                      <a:pt x="4813" y="33626"/>
                    </a:lnTo>
                    <a:lnTo>
                      <a:pt x="5318" y="34314"/>
                    </a:lnTo>
                    <a:lnTo>
                      <a:pt x="5950" y="34661"/>
                    </a:lnTo>
                    <a:lnTo>
                      <a:pt x="8648" y="35166"/>
                    </a:lnTo>
                    <a:lnTo>
                      <a:pt x="10684" y="36234"/>
                    </a:lnTo>
                    <a:lnTo>
                      <a:pt x="11766" y="36391"/>
                    </a:lnTo>
                    <a:lnTo>
                      <a:pt x="13352" y="35762"/>
                    </a:lnTo>
                    <a:lnTo>
                      <a:pt x="13778" y="35290"/>
                    </a:lnTo>
                    <a:lnTo>
                      <a:pt x="14124" y="34190"/>
                    </a:lnTo>
                    <a:lnTo>
                      <a:pt x="14470" y="33659"/>
                    </a:lnTo>
                    <a:lnTo>
                      <a:pt x="14683" y="33567"/>
                    </a:lnTo>
                    <a:lnTo>
                      <a:pt x="16136" y="34229"/>
                    </a:lnTo>
                    <a:lnTo>
                      <a:pt x="16640" y="34039"/>
                    </a:lnTo>
                    <a:lnTo>
                      <a:pt x="16980" y="33194"/>
                    </a:lnTo>
                    <a:lnTo>
                      <a:pt x="17163" y="32191"/>
                    </a:lnTo>
                    <a:lnTo>
                      <a:pt x="16980" y="29210"/>
                    </a:lnTo>
                    <a:lnTo>
                      <a:pt x="16822" y="29020"/>
                    </a:lnTo>
                    <a:lnTo>
                      <a:pt x="16348" y="29053"/>
                    </a:lnTo>
                    <a:lnTo>
                      <a:pt x="14209" y="29741"/>
                    </a:lnTo>
                    <a:lnTo>
                      <a:pt x="13577" y="29708"/>
                    </a:lnTo>
                    <a:lnTo>
                      <a:pt x="12653" y="29203"/>
                    </a:lnTo>
                    <a:lnTo>
                      <a:pt x="12599" y="28417"/>
                    </a:lnTo>
                    <a:lnTo>
                      <a:pt x="12070" y="27664"/>
                    </a:lnTo>
                    <a:lnTo>
                      <a:pt x="12070" y="27100"/>
                    </a:lnTo>
                    <a:lnTo>
                      <a:pt x="14738" y="24309"/>
                    </a:lnTo>
                    <a:lnTo>
                      <a:pt x="15479" y="23175"/>
                    </a:lnTo>
                    <a:lnTo>
                      <a:pt x="15850" y="22140"/>
                    </a:lnTo>
                    <a:lnTo>
                      <a:pt x="15826" y="21511"/>
                    </a:lnTo>
                    <a:lnTo>
                      <a:pt x="15297" y="21039"/>
                    </a:lnTo>
                    <a:lnTo>
                      <a:pt x="14136" y="19185"/>
                    </a:lnTo>
                    <a:lnTo>
                      <a:pt x="13024" y="18025"/>
                    </a:lnTo>
                    <a:lnTo>
                      <a:pt x="12440" y="17966"/>
                    </a:lnTo>
                    <a:lnTo>
                      <a:pt x="11912" y="18215"/>
                    </a:lnTo>
                    <a:lnTo>
                      <a:pt x="10593" y="19408"/>
                    </a:lnTo>
                    <a:lnTo>
                      <a:pt x="9377" y="19912"/>
                    </a:lnTo>
                    <a:lnTo>
                      <a:pt x="7372" y="19631"/>
                    </a:lnTo>
                    <a:lnTo>
                      <a:pt x="4911" y="20037"/>
                    </a:lnTo>
                    <a:lnTo>
                      <a:pt x="4145" y="20004"/>
                    </a:lnTo>
                    <a:lnTo>
                      <a:pt x="3300" y="19500"/>
                    </a:lnTo>
                    <a:lnTo>
                      <a:pt x="2164" y="19408"/>
                    </a:lnTo>
                    <a:lnTo>
                      <a:pt x="1769" y="19218"/>
                    </a:lnTo>
                    <a:lnTo>
                      <a:pt x="1240" y="15509"/>
                    </a:lnTo>
                    <a:lnTo>
                      <a:pt x="474" y="13026"/>
                    </a:lnTo>
                    <a:lnTo>
                      <a:pt x="820" y="12272"/>
                    </a:lnTo>
                    <a:lnTo>
                      <a:pt x="0" y="9632"/>
                    </a:lnTo>
                    <a:lnTo>
                      <a:pt x="103" y="8026"/>
                    </a:lnTo>
                    <a:lnTo>
                      <a:pt x="577" y="7332"/>
                    </a:lnTo>
                    <a:lnTo>
                      <a:pt x="1051" y="6952"/>
                    </a:lnTo>
                    <a:lnTo>
                      <a:pt x="1714" y="6827"/>
                    </a:lnTo>
                    <a:lnTo>
                      <a:pt x="2504" y="7017"/>
                    </a:lnTo>
                    <a:lnTo>
                      <a:pt x="3166" y="7489"/>
                    </a:lnTo>
                    <a:lnTo>
                      <a:pt x="4090" y="7424"/>
                    </a:lnTo>
                    <a:lnTo>
                      <a:pt x="4801" y="6985"/>
                    </a:lnTo>
                    <a:lnTo>
                      <a:pt x="5464" y="6893"/>
                    </a:lnTo>
                    <a:lnTo>
                      <a:pt x="6387" y="6421"/>
                    </a:lnTo>
                    <a:lnTo>
                      <a:pt x="6782" y="5858"/>
                    </a:lnTo>
                    <a:lnTo>
                      <a:pt x="7177" y="4285"/>
                    </a:lnTo>
                    <a:lnTo>
                      <a:pt x="7730" y="3689"/>
                    </a:lnTo>
                    <a:lnTo>
                      <a:pt x="8557" y="3165"/>
                    </a:lnTo>
                    <a:lnTo>
                      <a:pt x="9693" y="1972"/>
                    </a:lnTo>
                    <a:lnTo>
                      <a:pt x="10089" y="1907"/>
                    </a:lnTo>
                    <a:lnTo>
                      <a:pt x="10775" y="2850"/>
                    </a:lnTo>
                    <a:lnTo>
                      <a:pt x="11407" y="3040"/>
                    </a:lnTo>
                    <a:lnTo>
                      <a:pt x="12039" y="2850"/>
                    </a:lnTo>
                    <a:lnTo>
                      <a:pt x="12592" y="2503"/>
                    </a:lnTo>
                    <a:lnTo>
                      <a:pt x="13121" y="1939"/>
                    </a:lnTo>
                    <a:lnTo>
                      <a:pt x="13729" y="1625"/>
                    </a:lnTo>
                    <a:lnTo>
                      <a:pt x="15947" y="1749"/>
                    </a:lnTo>
                    <a:lnTo>
                      <a:pt x="17163" y="1343"/>
                    </a:lnTo>
                    <a:lnTo>
                      <a:pt x="18068" y="315"/>
                    </a:lnTo>
                    <a:lnTo>
                      <a:pt x="18068" y="315"/>
                    </a:lnTo>
                    <a:lnTo>
                      <a:pt x="18123" y="400"/>
                    </a:lnTo>
                    <a:lnTo>
                      <a:pt x="19363" y="0"/>
                    </a:lnTo>
                    <a:lnTo>
                      <a:pt x="207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06A9EFA-2FFD-6416-D30E-FF3E316A231B}"/>
                  </a:ext>
                </a:extLst>
              </p:cNvPr>
              <p:cNvSpPr/>
              <p:nvPr/>
            </p:nvSpPr>
            <p:spPr>
              <a:xfrm rot="21318980">
                <a:off x="9246563" y="2681497"/>
                <a:ext cx="50868" cy="142215"/>
              </a:xfrm>
              <a:custGeom>
                <a:avLst/>
                <a:gdLst>
                  <a:gd name="connsiteX0" fmla="*/ 22717 w 50868"/>
                  <a:gd name="connsiteY0" fmla="*/ 96619 h 142215"/>
                  <a:gd name="connsiteX1" fmla="*/ 23696 w 50868"/>
                  <a:gd name="connsiteY1" fmla="*/ 96743 h 142215"/>
                  <a:gd name="connsiteX2" fmla="*/ 26127 w 50868"/>
                  <a:gd name="connsiteY2" fmla="*/ 96553 h 142215"/>
                  <a:gd name="connsiteX3" fmla="*/ 27209 w 50868"/>
                  <a:gd name="connsiteY3" fmla="*/ 97025 h 142215"/>
                  <a:gd name="connsiteX4" fmla="*/ 27841 w 50868"/>
                  <a:gd name="connsiteY4" fmla="*/ 97497 h 142215"/>
                  <a:gd name="connsiteX5" fmla="*/ 28503 w 50868"/>
                  <a:gd name="connsiteY5" fmla="*/ 97687 h 142215"/>
                  <a:gd name="connsiteX6" fmla="*/ 28977 w 50868"/>
                  <a:gd name="connsiteY6" fmla="*/ 97654 h 142215"/>
                  <a:gd name="connsiteX7" fmla="*/ 29901 w 50868"/>
                  <a:gd name="connsiteY7" fmla="*/ 96743 h 142215"/>
                  <a:gd name="connsiteX8" fmla="*/ 30879 w 50868"/>
                  <a:gd name="connsiteY8" fmla="*/ 96494 h 142215"/>
                  <a:gd name="connsiteX9" fmla="*/ 31384 w 50868"/>
                  <a:gd name="connsiteY9" fmla="*/ 96560 h 142215"/>
                  <a:gd name="connsiteX10" fmla="*/ 32174 w 50868"/>
                  <a:gd name="connsiteY10" fmla="*/ 97405 h 142215"/>
                  <a:gd name="connsiteX11" fmla="*/ 33049 w 50868"/>
                  <a:gd name="connsiteY11" fmla="*/ 97778 h 142215"/>
                  <a:gd name="connsiteX12" fmla="*/ 34240 w 50868"/>
                  <a:gd name="connsiteY12" fmla="*/ 98060 h 142215"/>
                  <a:gd name="connsiteX13" fmla="*/ 35115 w 50868"/>
                  <a:gd name="connsiteY13" fmla="*/ 97870 h 142215"/>
                  <a:gd name="connsiteX14" fmla="*/ 35802 w 50868"/>
                  <a:gd name="connsiteY14" fmla="*/ 97464 h 142215"/>
                  <a:gd name="connsiteX15" fmla="*/ 36410 w 50868"/>
                  <a:gd name="connsiteY15" fmla="*/ 95832 h 142215"/>
                  <a:gd name="connsiteX16" fmla="*/ 37200 w 50868"/>
                  <a:gd name="connsiteY16" fmla="*/ 95741 h 142215"/>
                  <a:gd name="connsiteX17" fmla="*/ 37437 w 50868"/>
                  <a:gd name="connsiteY17" fmla="*/ 95524 h 142215"/>
                  <a:gd name="connsiteX18" fmla="*/ 37571 w 50868"/>
                  <a:gd name="connsiteY18" fmla="*/ 94365 h 142215"/>
                  <a:gd name="connsiteX19" fmla="*/ 36963 w 50868"/>
                  <a:gd name="connsiteY19" fmla="*/ 92451 h 142215"/>
                  <a:gd name="connsiteX20" fmla="*/ 36963 w 50868"/>
                  <a:gd name="connsiteY20" fmla="*/ 91855 h 142215"/>
                  <a:gd name="connsiteX21" fmla="*/ 37151 w 50868"/>
                  <a:gd name="connsiteY21" fmla="*/ 91541 h 142215"/>
                  <a:gd name="connsiteX22" fmla="*/ 39212 w 50868"/>
                  <a:gd name="connsiteY22" fmla="*/ 91069 h 142215"/>
                  <a:gd name="connsiteX23" fmla="*/ 40190 w 50868"/>
                  <a:gd name="connsiteY23" fmla="*/ 90630 h 142215"/>
                  <a:gd name="connsiteX24" fmla="*/ 40482 w 50868"/>
                  <a:gd name="connsiteY24" fmla="*/ 90283 h 142215"/>
                  <a:gd name="connsiteX25" fmla="*/ 41169 w 50868"/>
                  <a:gd name="connsiteY25" fmla="*/ 88841 h 142215"/>
                  <a:gd name="connsiteX26" fmla="*/ 41114 w 50868"/>
                  <a:gd name="connsiteY26" fmla="*/ 88592 h 142215"/>
                  <a:gd name="connsiteX27" fmla="*/ 40932 w 50868"/>
                  <a:gd name="connsiteY27" fmla="*/ 88468 h 142215"/>
                  <a:gd name="connsiteX28" fmla="*/ 39558 w 50868"/>
                  <a:gd name="connsiteY28" fmla="*/ 88625 h 142215"/>
                  <a:gd name="connsiteX29" fmla="*/ 38580 w 50868"/>
                  <a:gd name="connsiteY29" fmla="*/ 88343 h 142215"/>
                  <a:gd name="connsiteX30" fmla="*/ 38075 w 50868"/>
                  <a:gd name="connsiteY30" fmla="*/ 87374 h 142215"/>
                  <a:gd name="connsiteX31" fmla="*/ 37759 w 50868"/>
                  <a:gd name="connsiteY31" fmla="*/ 87216 h 142215"/>
                  <a:gd name="connsiteX32" fmla="*/ 37309 w 50868"/>
                  <a:gd name="connsiteY32" fmla="*/ 87183 h 142215"/>
                  <a:gd name="connsiteX33" fmla="*/ 35960 w 50868"/>
                  <a:gd name="connsiteY33" fmla="*/ 87465 h 142215"/>
                  <a:gd name="connsiteX34" fmla="*/ 35407 w 50868"/>
                  <a:gd name="connsiteY34" fmla="*/ 87400 h 142215"/>
                  <a:gd name="connsiteX35" fmla="*/ 35194 w 50868"/>
                  <a:gd name="connsiteY35" fmla="*/ 87275 h 142215"/>
                  <a:gd name="connsiteX36" fmla="*/ 35249 w 50868"/>
                  <a:gd name="connsiteY36" fmla="*/ 86928 h 142215"/>
                  <a:gd name="connsiteX37" fmla="*/ 35620 w 50868"/>
                  <a:gd name="connsiteY37" fmla="*/ 86299 h 142215"/>
                  <a:gd name="connsiteX38" fmla="*/ 36465 w 50868"/>
                  <a:gd name="connsiteY38" fmla="*/ 85925 h 142215"/>
                  <a:gd name="connsiteX39" fmla="*/ 38106 w 50868"/>
                  <a:gd name="connsiteY39" fmla="*/ 84327 h 142215"/>
                  <a:gd name="connsiteX40" fmla="*/ 39345 w 50868"/>
                  <a:gd name="connsiteY40" fmla="*/ 84202 h 142215"/>
                  <a:gd name="connsiteX41" fmla="*/ 42992 w 50868"/>
                  <a:gd name="connsiteY41" fmla="*/ 85303 h 142215"/>
                  <a:gd name="connsiteX42" fmla="*/ 43071 w 50868"/>
                  <a:gd name="connsiteY42" fmla="*/ 85552 h 142215"/>
                  <a:gd name="connsiteX43" fmla="*/ 42487 w 50868"/>
                  <a:gd name="connsiteY43" fmla="*/ 86620 h 142215"/>
                  <a:gd name="connsiteX44" fmla="*/ 42670 w 50868"/>
                  <a:gd name="connsiteY44" fmla="*/ 86993 h 142215"/>
                  <a:gd name="connsiteX45" fmla="*/ 43593 w 50868"/>
                  <a:gd name="connsiteY45" fmla="*/ 87308 h 142215"/>
                  <a:gd name="connsiteX46" fmla="*/ 43593 w 50868"/>
                  <a:gd name="connsiteY46" fmla="*/ 87308 h 142215"/>
                  <a:gd name="connsiteX47" fmla="*/ 43411 w 50868"/>
                  <a:gd name="connsiteY47" fmla="*/ 88029 h 142215"/>
                  <a:gd name="connsiteX48" fmla="*/ 43411 w 50868"/>
                  <a:gd name="connsiteY48" fmla="*/ 88029 h 142215"/>
                  <a:gd name="connsiteX49" fmla="*/ 42779 w 50868"/>
                  <a:gd name="connsiteY49" fmla="*/ 89627 h 142215"/>
                  <a:gd name="connsiteX50" fmla="*/ 43581 w 50868"/>
                  <a:gd name="connsiteY50" fmla="*/ 95596 h 142215"/>
                  <a:gd name="connsiteX51" fmla="*/ 43581 w 50868"/>
                  <a:gd name="connsiteY51" fmla="*/ 95596 h 142215"/>
                  <a:gd name="connsiteX52" fmla="*/ 40087 w 50868"/>
                  <a:gd name="connsiteY52" fmla="*/ 97549 h 142215"/>
                  <a:gd name="connsiteX53" fmla="*/ 39911 w 50868"/>
                  <a:gd name="connsiteY53" fmla="*/ 99652 h 142215"/>
                  <a:gd name="connsiteX54" fmla="*/ 38671 w 50868"/>
                  <a:gd name="connsiteY54" fmla="*/ 104042 h 142215"/>
                  <a:gd name="connsiteX55" fmla="*/ 38671 w 50868"/>
                  <a:gd name="connsiteY55" fmla="*/ 112062 h 142215"/>
                  <a:gd name="connsiteX56" fmla="*/ 38671 w 50868"/>
                  <a:gd name="connsiteY56" fmla="*/ 112062 h 142215"/>
                  <a:gd name="connsiteX57" fmla="*/ 38494 w 50868"/>
                  <a:gd name="connsiteY57" fmla="*/ 116642 h 142215"/>
                  <a:gd name="connsiteX58" fmla="*/ 38494 w 50868"/>
                  <a:gd name="connsiteY58" fmla="*/ 116642 h 142215"/>
                  <a:gd name="connsiteX59" fmla="*/ 38671 w 50868"/>
                  <a:gd name="connsiteY59" fmla="*/ 118359 h 142215"/>
                  <a:gd name="connsiteX60" fmla="*/ 40087 w 50868"/>
                  <a:gd name="connsiteY60" fmla="*/ 120265 h 142215"/>
                  <a:gd name="connsiteX61" fmla="*/ 41503 w 50868"/>
                  <a:gd name="connsiteY61" fmla="*/ 123319 h 142215"/>
                  <a:gd name="connsiteX62" fmla="*/ 41327 w 50868"/>
                  <a:gd name="connsiteY62" fmla="*/ 126949 h 142215"/>
                  <a:gd name="connsiteX63" fmla="*/ 39376 w 50868"/>
                  <a:gd name="connsiteY63" fmla="*/ 128665 h 142215"/>
                  <a:gd name="connsiteX64" fmla="*/ 39376 w 50868"/>
                  <a:gd name="connsiteY64" fmla="*/ 130382 h 142215"/>
                  <a:gd name="connsiteX65" fmla="*/ 40792 w 50868"/>
                  <a:gd name="connsiteY65" fmla="*/ 132289 h 142215"/>
                  <a:gd name="connsiteX66" fmla="*/ 44687 w 50868"/>
                  <a:gd name="connsiteY66" fmla="*/ 132859 h 142215"/>
                  <a:gd name="connsiteX67" fmla="*/ 48091 w 50868"/>
                  <a:gd name="connsiteY67" fmla="*/ 133841 h 142215"/>
                  <a:gd name="connsiteX68" fmla="*/ 48091 w 50868"/>
                  <a:gd name="connsiteY68" fmla="*/ 133841 h 142215"/>
                  <a:gd name="connsiteX69" fmla="*/ 49069 w 50868"/>
                  <a:gd name="connsiteY69" fmla="*/ 134339 h 142215"/>
                  <a:gd name="connsiteX70" fmla="*/ 49069 w 50868"/>
                  <a:gd name="connsiteY70" fmla="*/ 134339 h 142215"/>
                  <a:gd name="connsiteX71" fmla="*/ 49732 w 50868"/>
                  <a:gd name="connsiteY71" fmla="*/ 135152 h 142215"/>
                  <a:gd name="connsiteX72" fmla="*/ 49890 w 50868"/>
                  <a:gd name="connsiteY72" fmla="*/ 136030 h 142215"/>
                  <a:gd name="connsiteX73" fmla="*/ 50868 w 50868"/>
                  <a:gd name="connsiteY73" fmla="*/ 138448 h 142215"/>
                  <a:gd name="connsiteX74" fmla="*/ 50868 w 50868"/>
                  <a:gd name="connsiteY74" fmla="*/ 138448 h 142215"/>
                  <a:gd name="connsiteX75" fmla="*/ 50327 w 50868"/>
                  <a:gd name="connsiteY75" fmla="*/ 139064 h 142215"/>
                  <a:gd name="connsiteX76" fmla="*/ 48650 w 50868"/>
                  <a:gd name="connsiteY76" fmla="*/ 139634 h 142215"/>
                  <a:gd name="connsiteX77" fmla="*/ 47410 w 50868"/>
                  <a:gd name="connsiteY77" fmla="*/ 140263 h 142215"/>
                  <a:gd name="connsiteX78" fmla="*/ 45824 w 50868"/>
                  <a:gd name="connsiteY78" fmla="*/ 140649 h 142215"/>
                  <a:gd name="connsiteX79" fmla="*/ 44165 w 50868"/>
                  <a:gd name="connsiteY79" fmla="*/ 140499 h 142215"/>
                  <a:gd name="connsiteX80" fmla="*/ 43575 w 50868"/>
                  <a:gd name="connsiteY80" fmla="*/ 140682 h 142215"/>
                  <a:gd name="connsiteX81" fmla="*/ 42481 w 50868"/>
                  <a:gd name="connsiteY81" fmla="*/ 141678 h 142215"/>
                  <a:gd name="connsiteX82" fmla="*/ 39898 w 50868"/>
                  <a:gd name="connsiteY82" fmla="*/ 141553 h 142215"/>
                  <a:gd name="connsiteX83" fmla="*/ 37601 w 50868"/>
                  <a:gd name="connsiteY83" fmla="*/ 141927 h 142215"/>
                  <a:gd name="connsiteX84" fmla="*/ 35857 w 50868"/>
                  <a:gd name="connsiteY84" fmla="*/ 141711 h 142215"/>
                  <a:gd name="connsiteX85" fmla="*/ 35194 w 50868"/>
                  <a:gd name="connsiteY85" fmla="*/ 141835 h 142215"/>
                  <a:gd name="connsiteX86" fmla="*/ 34611 w 50868"/>
                  <a:gd name="connsiteY86" fmla="*/ 142150 h 142215"/>
                  <a:gd name="connsiteX87" fmla="*/ 34082 w 50868"/>
                  <a:gd name="connsiteY87" fmla="*/ 142215 h 142215"/>
                  <a:gd name="connsiteX88" fmla="*/ 33608 w 50868"/>
                  <a:gd name="connsiteY88" fmla="*/ 142058 h 142215"/>
                  <a:gd name="connsiteX89" fmla="*/ 32125 w 50868"/>
                  <a:gd name="connsiteY89" fmla="*/ 140250 h 142215"/>
                  <a:gd name="connsiteX90" fmla="*/ 30010 w 50868"/>
                  <a:gd name="connsiteY90" fmla="*/ 138441 h 142215"/>
                  <a:gd name="connsiteX91" fmla="*/ 29105 w 50868"/>
                  <a:gd name="connsiteY91" fmla="*/ 137183 h 142215"/>
                  <a:gd name="connsiteX92" fmla="*/ 29275 w 50868"/>
                  <a:gd name="connsiteY92" fmla="*/ 136901 h 142215"/>
                  <a:gd name="connsiteX93" fmla="*/ 28619 w 50868"/>
                  <a:gd name="connsiteY93" fmla="*/ 135591 h 142215"/>
                  <a:gd name="connsiteX94" fmla="*/ 28169 w 50868"/>
                  <a:gd name="connsiteY94" fmla="*/ 134038 h 142215"/>
                  <a:gd name="connsiteX95" fmla="*/ 28047 w 50868"/>
                  <a:gd name="connsiteY95" fmla="*/ 130769 h 142215"/>
                  <a:gd name="connsiteX96" fmla="*/ 27634 w 50868"/>
                  <a:gd name="connsiteY96" fmla="*/ 128443 h 142215"/>
                  <a:gd name="connsiteX97" fmla="*/ 26625 w 50868"/>
                  <a:gd name="connsiteY97" fmla="*/ 126064 h 142215"/>
                  <a:gd name="connsiteX98" fmla="*/ 25665 w 50868"/>
                  <a:gd name="connsiteY98" fmla="*/ 125415 h 142215"/>
                  <a:gd name="connsiteX99" fmla="*/ 23605 w 50868"/>
                  <a:gd name="connsiteY99" fmla="*/ 124413 h 142215"/>
                  <a:gd name="connsiteX100" fmla="*/ 21794 w 50868"/>
                  <a:gd name="connsiteY100" fmla="*/ 124295 h 142215"/>
                  <a:gd name="connsiteX101" fmla="*/ 21794 w 50868"/>
                  <a:gd name="connsiteY101" fmla="*/ 124295 h 142215"/>
                  <a:gd name="connsiteX102" fmla="*/ 21800 w 50868"/>
                  <a:gd name="connsiteY102" fmla="*/ 122906 h 142215"/>
                  <a:gd name="connsiteX103" fmla="*/ 21405 w 50868"/>
                  <a:gd name="connsiteY103" fmla="*/ 121779 h 142215"/>
                  <a:gd name="connsiteX104" fmla="*/ 20189 w 50868"/>
                  <a:gd name="connsiteY104" fmla="*/ 119119 h 142215"/>
                  <a:gd name="connsiteX105" fmla="*/ 19423 w 50868"/>
                  <a:gd name="connsiteY105" fmla="*/ 118339 h 142215"/>
                  <a:gd name="connsiteX106" fmla="*/ 19132 w 50868"/>
                  <a:gd name="connsiteY106" fmla="*/ 117651 h 142215"/>
                  <a:gd name="connsiteX107" fmla="*/ 19344 w 50868"/>
                  <a:gd name="connsiteY107" fmla="*/ 115777 h 142215"/>
                  <a:gd name="connsiteX108" fmla="*/ 18919 w 50868"/>
                  <a:gd name="connsiteY108" fmla="*/ 113084 h 142215"/>
                  <a:gd name="connsiteX109" fmla="*/ 21168 w 50868"/>
                  <a:gd name="connsiteY109" fmla="*/ 107829 h 142215"/>
                  <a:gd name="connsiteX110" fmla="*/ 21429 w 50868"/>
                  <a:gd name="connsiteY110" fmla="*/ 106860 h 142215"/>
                  <a:gd name="connsiteX111" fmla="*/ 21745 w 50868"/>
                  <a:gd name="connsiteY111" fmla="*/ 106329 h 142215"/>
                  <a:gd name="connsiteX112" fmla="*/ 22170 w 50868"/>
                  <a:gd name="connsiteY112" fmla="*/ 106204 h 142215"/>
                  <a:gd name="connsiteX113" fmla="*/ 22274 w 50868"/>
                  <a:gd name="connsiteY113" fmla="*/ 105955 h 142215"/>
                  <a:gd name="connsiteX114" fmla="*/ 21271 w 50868"/>
                  <a:gd name="connsiteY114" fmla="*/ 103983 h 142215"/>
                  <a:gd name="connsiteX115" fmla="*/ 19764 w 50868"/>
                  <a:gd name="connsiteY115" fmla="*/ 102607 h 142215"/>
                  <a:gd name="connsiteX116" fmla="*/ 19393 w 50868"/>
                  <a:gd name="connsiteY116" fmla="*/ 102011 h 142215"/>
                  <a:gd name="connsiteX117" fmla="*/ 19496 w 50868"/>
                  <a:gd name="connsiteY117" fmla="*/ 99724 h 142215"/>
                  <a:gd name="connsiteX118" fmla="*/ 19788 w 50868"/>
                  <a:gd name="connsiteY118" fmla="*/ 99128 h 142215"/>
                  <a:gd name="connsiteX119" fmla="*/ 22535 w 50868"/>
                  <a:gd name="connsiteY119" fmla="*/ 97785 h 142215"/>
                  <a:gd name="connsiteX120" fmla="*/ 22748 w 50868"/>
                  <a:gd name="connsiteY120" fmla="*/ 97221 h 142215"/>
                  <a:gd name="connsiteX121" fmla="*/ 22717 w 50868"/>
                  <a:gd name="connsiteY121" fmla="*/ 96619 h 142215"/>
                  <a:gd name="connsiteX122" fmla="*/ 28072 w 50868"/>
                  <a:gd name="connsiteY122" fmla="*/ 16472 h 142215"/>
                  <a:gd name="connsiteX123" fmla="*/ 27519 w 50868"/>
                  <a:gd name="connsiteY123" fmla="*/ 17861 h 142215"/>
                  <a:gd name="connsiteX124" fmla="*/ 27652 w 50868"/>
                  <a:gd name="connsiteY124" fmla="*/ 18366 h 142215"/>
                  <a:gd name="connsiteX125" fmla="*/ 27203 w 50868"/>
                  <a:gd name="connsiteY125" fmla="*/ 19722 h 142215"/>
                  <a:gd name="connsiteX126" fmla="*/ 26437 w 50868"/>
                  <a:gd name="connsiteY126" fmla="*/ 21170 h 142215"/>
                  <a:gd name="connsiteX127" fmla="*/ 26248 w 50868"/>
                  <a:gd name="connsiteY127" fmla="*/ 21013 h 142215"/>
                  <a:gd name="connsiteX128" fmla="*/ 26145 w 50868"/>
                  <a:gd name="connsiteY128" fmla="*/ 20633 h 142215"/>
                  <a:gd name="connsiteX129" fmla="*/ 27282 w 50868"/>
                  <a:gd name="connsiteY129" fmla="*/ 18018 h 142215"/>
                  <a:gd name="connsiteX130" fmla="*/ 27306 w 50868"/>
                  <a:gd name="connsiteY130" fmla="*/ 17514 h 142215"/>
                  <a:gd name="connsiteX131" fmla="*/ 27652 w 50868"/>
                  <a:gd name="connsiteY131" fmla="*/ 16662 h 142215"/>
                  <a:gd name="connsiteX132" fmla="*/ 28072 w 50868"/>
                  <a:gd name="connsiteY132" fmla="*/ 16472 h 142215"/>
                  <a:gd name="connsiteX133" fmla="*/ 28892 w 50868"/>
                  <a:gd name="connsiteY133" fmla="*/ 13196 h 142215"/>
                  <a:gd name="connsiteX134" fmla="*/ 29239 w 50868"/>
                  <a:gd name="connsiteY134" fmla="*/ 13452 h 142215"/>
                  <a:gd name="connsiteX135" fmla="*/ 29421 w 50868"/>
                  <a:gd name="connsiteY135" fmla="*/ 13989 h 142215"/>
                  <a:gd name="connsiteX136" fmla="*/ 29287 w 50868"/>
                  <a:gd name="connsiteY136" fmla="*/ 14113 h 142215"/>
                  <a:gd name="connsiteX137" fmla="*/ 29074 w 50868"/>
                  <a:gd name="connsiteY137" fmla="*/ 14048 h 142215"/>
                  <a:gd name="connsiteX138" fmla="*/ 28971 w 50868"/>
                  <a:gd name="connsiteY138" fmla="*/ 14428 h 142215"/>
                  <a:gd name="connsiteX139" fmla="*/ 28789 w 50868"/>
                  <a:gd name="connsiteY139" fmla="*/ 14552 h 142215"/>
                  <a:gd name="connsiteX140" fmla="*/ 28655 w 50868"/>
                  <a:gd name="connsiteY140" fmla="*/ 14048 h 142215"/>
                  <a:gd name="connsiteX141" fmla="*/ 28072 w 50868"/>
                  <a:gd name="connsiteY141" fmla="*/ 16289 h 142215"/>
                  <a:gd name="connsiteX142" fmla="*/ 27756 w 50868"/>
                  <a:gd name="connsiteY142" fmla="*/ 16446 h 142215"/>
                  <a:gd name="connsiteX143" fmla="*/ 28181 w 50868"/>
                  <a:gd name="connsiteY143" fmla="*/ 15437 h 142215"/>
                  <a:gd name="connsiteX144" fmla="*/ 28576 w 50868"/>
                  <a:gd name="connsiteY144" fmla="*/ 13517 h 142215"/>
                  <a:gd name="connsiteX145" fmla="*/ 28710 w 50868"/>
                  <a:gd name="connsiteY145" fmla="*/ 13170 h 142215"/>
                  <a:gd name="connsiteX146" fmla="*/ 28892 w 50868"/>
                  <a:gd name="connsiteY146" fmla="*/ 13196 h 142215"/>
                  <a:gd name="connsiteX147" fmla="*/ 39102 w 50868"/>
                  <a:gd name="connsiteY147" fmla="*/ 432 h 142215"/>
                  <a:gd name="connsiteX148" fmla="*/ 40111 w 50868"/>
                  <a:gd name="connsiteY148" fmla="*/ 1848 h 142215"/>
                  <a:gd name="connsiteX149" fmla="*/ 40628 w 50868"/>
                  <a:gd name="connsiteY149" fmla="*/ 4423 h 142215"/>
                  <a:gd name="connsiteX150" fmla="*/ 40220 w 50868"/>
                  <a:gd name="connsiteY150" fmla="*/ 6880 h 142215"/>
                  <a:gd name="connsiteX151" fmla="*/ 40251 w 50868"/>
                  <a:gd name="connsiteY151" fmla="*/ 9252 h 142215"/>
                  <a:gd name="connsiteX152" fmla="*/ 40664 w 50868"/>
                  <a:gd name="connsiteY152" fmla="*/ 11276 h 142215"/>
                  <a:gd name="connsiteX153" fmla="*/ 39607 w 50868"/>
                  <a:gd name="connsiteY153" fmla="*/ 19545 h 142215"/>
                  <a:gd name="connsiteX154" fmla="*/ 38975 w 50868"/>
                  <a:gd name="connsiteY154" fmla="*/ 21144 h 142215"/>
                  <a:gd name="connsiteX155" fmla="*/ 39157 w 50868"/>
                  <a:gd name="connsiteY155" fmla="*/ 22363 h 142215"/>
                  <a:gd name="connsiteX156" fmla="*/ 37814 w 50868"/>
                  <a:gd name="connsiteY156" fmla="*/ 27067 h 142215"/>
                  <a:gd name="connsiteX157" fmla="*/ 37595 w 50868"/>
                  <a:gd name="connsiteY157" fmla="*/ 28889 h 142215"/>
                  <a:gd name="connsiteX158" fmla="*/ 37619 w 50868"/>
                  <a:gd name="connsiteY158" fmla="*/ 30946 h 142215"/>
                  <a:gd name="connsiteX159" fmla="*/ 39096 w 50868"/>
                  <a:gd name="connsiteY159" fmla="*/ 35028 h 142215"/>
                  <a:gd name="connsiteX160" fmla="*/ 38373 w 50868"/>
                  <a:gd name="connsiteY160" fmla="*/ 37066 h 142215"/>
                  <a:gd name="connsiteX161" fmla="*/ 38075 w 50868"/>
                  <a:gd name="connsiteY161" fmla="*/ 40139 h 142215"/>
                  <a:gd name="connsiteX162" fmla="*/ 38221 w 50868"/>
                  <a:gd name="connsiteY162" fmla="*/ 46088 h 142215"/>
                  <a:gd name="connsiteX163" fmla="*/ 38452 w 50868"/>
                  <a:gd name="connsiteY163" fmla="*/ 47018 h 142215"/>
                  <a:gd name="connsiteX164" fmla="*/ 38829 w 50868"/>
                  <a:gd name="connsiteY164" fmla="*/ 47608 h 142215"/>
                  <a:gd name="connsiteX165" fmla="*/ 38829 w 50868"/>
                  <a:gd name="connsiteY165" fmla="*/ 47608 h 142215"/>
                  <a:gd name="connsiteX166" fmla="*/ 37923 w 50868"/>
                  <a:gd name="connsiteY166" fmla="*/ 48637 h 142215"/>
                  <a:gd name="connsiteX167" fmla="*/ 36708 w 50868"/>
                  <a:gd name="connsiteY167" fmla="*/ 49043 h 142215"/>
                  <a:gd name="connsiteX168" fmla="*/ 34489 w 50868"/>
                  <a:gd name="connsiteY168" fmla="*/ 48918 h 142215"/>
                  <a:gd name="connsiteX169" fmla="*/ 33882 w 50868"/>
                  <a:gd name="connsiteY169" fmla="*/ 49233 h 142215"/>
                  <a:gd name="connsiteX170" fmla="*/ 33353 w 50868"/>
                  <a:gd name="connsiteY170" fmla="*/ 49796 h 142215"/>
                  <a:gd name="connsiteX171" fmla="*/ 32800 w 50868"/>
                  <a:gd name="connsiteY171" fmla="*/ 50144 h 142215"/>
                  <a:gd name="connsiteX172" fmla="*/ 32168 w 50868"/>
                  <a:gd name="connsiteY172" fmla="*/ 50334 h 142215"/>
                  <a:gd name="connsiteX173" fmla="*/ 31536 w 50868"/>
                  <a:gd name="connsiteY173" fmla="*/ 50144 h 142215"/>
                  <a:gd name="connsiteX174" fmla="*/ 30849 w 50868"/>
                  <a:gd name="connsiteY174" fmla="*/ 49200 h 142215"/>
                  <a:gd name="connsiteX175" fmla="*/ 30454 w 50868"/>
                  <a:gd name="connsiteY175" fmla="*/ 49266 h 142215"/>
                  <a:gd name="connsiteX176" fmla="*/ 29299 w 50868"/>
                  <a:gd name="connsiteY176" fmla="*/ 50452 h 142215"/>
                  <a:gd name="connsiteX177" fmla="*/ 28424 w 50868"/>
                  <a:gd name="connsiteY177" fmla="*/ 50989 h 142215"/>
                  <a:gd name="connsiteX178" fmla="*/ 27871 w 50868"/>
                  <a:gd name="connsiteY178" fmla="*/ 51585 h 142215"/>
                  <a:gd name="connsiteX179" fmla="*/ 27476 w 50868"/>
                  <a:gd name="connsiteY179" fmla="*/ 53158 h 142215"/>
                  <a:gd name="connsiteX180" fmla="*/ 27081 w 50868"/>
                  <a:gd name="connsiteY180" fmla="*/ 53721 h 142215"/>
                  <a:gd name="connsiteX181" fmla="*/ 26157 w 50868"/>
                  <a:gd name="connsiteY181" fmla="*/ 54193 h 142215"/>
                  <a:gd name="connsiteX182" fmla="*/ 25495 w 50868"/>
                  <a:gd name="connsiteY182" fmla="*/ 54285 h 142215"/>
                  <a:gd name="connsiteX183" fmla="*/ 24784 w 50868"/>
                  <a:gd name="connsiteY183" fmla="*/ 54724 h 142215"/>
                  <a:gd name="connsiteX184" fmla="*/ 23860 w 50868"/>
                  <a:gd name="connsiteY184" fmla="*/ 54789 h 142215"/>
                  <a:gd name="connsiteX185" fmla="*/ 23198 w 50868"/>
                  <a:gd name="connsiteY185" fmla="*/ 54317 h 142215"/>
                  <a:gd name="connsiteX186" fmla="*/ 22407 w 50868"/>
                  <a:gd name="connsiteY186" fmla="*/ 54127 h 142215"/>
                  <a:gd name="connsiteX187" fmla="*/ 21745 w 50868"/>
                  <a:gd name="connsiteY187" fmla="*/ 54252 h 142215"/>
                  <a:gd name="connsiteX188" fmla="*/ 21271 w 50868"/>
                  <a:gd name="connsiteY188" fmla="*/ 54632 h 142215"/>
                  <a:gd name="connsiteX189" fmla="*/ 20797 w 50868"/>
                  <a:gd name="connsiteY189" fmla="*/ 55327 h 142215"/>
                  <a:gd name="connsiteX190" fmla="*/ 20694 w 50868"/>
                  <a:gd name="connsiteY190" fmla="*/ 56932 h 142215"/>
                  <a:gd name="connsiteX191" fmla="*/ 21514 w 50868"/>
                  <a:gd name="connsiteY191" fmla="*/ 59572 h 142215"/>
                  <a:gd name="connsiteX192" fmla="*/ 21168 w 50868"/>
                  <a:gd name="connsiteY192" fmla="*/ 60326 h 142215"/>
                  <a:gd name="connsiteX193" fmla="*/ 21933 w 50868"/>
                  <a:gd name="connsiteY193" fmla="*/ 62809 h 142215"/>
                  <a:gd name="connsiteX194" fmla="*/ 22462 w 50868"/>
                  <a:gd name="connsiteY194" fmla="*/ 66518 h 142215"/>
                  <a:gd name="connsiteX195" fmla="*/ 22857 w 50868"/>
                  <a:gd name="connsiteY195" fmla="*/ 66708 h 142215"/>
                  <a:gd name="connsiteX196" fmla="*/ 23994 w 50868"/>
                  <a:gd name="connsiteY196" fmla="*/ 66800 h 142215"/>
                  <a:gd name="connsiteX197" fmla="*/ 24838 w 50868"/>
                  <a:gd name="connsiteY197" fmla="*/ 67304 h 142215"/>
                  <a:gd name="connsiteX198" fmla="*/ 25604 w 50868"/>
                  <a:gd name="connsiteY198" fmla="*/ 67337 h 142215"/>
                  <a:gd name="connsiteX199" fmla="*/ 28066 w 50868"/>
                  <a:gd name="connsiteY199" fmla="*/ 66931 h 142215"/>
                  <a:gd name="connsiteX200" fmla="*/ 30071 w 50868"/>
                  <a:gd name="connsiteY200" fmla="*/ 67212 h 142215"/>
                  <a:gd name="connsiteX201" fmla="*/ 31287 w 50868"/>
                  <a:gd name="connsiteY201" fmla="*/ 66708 h 142215"/>
                  <a:gd name="connsiteX202" fmla="*/ 32605 w 50868"/>
                  <a:gd name="connsiteY202" fmla="*/ 65515 h 142215"/>
                  <a:gd name="connsiteX203" fmla="*/ 33134 w 50868"/>
                  <a:gd name="connsiteY203" fmla="*/ 65266 h 142215"/>
                  <a:gd name="connsiteX204" fmla="*/ 33718 w 50868"/>
                  <a:gd name="connsiteY204" fmla="*/ 65325 h 142215"/>
                  <a:gd name="connsiteX205" fmla="*/ 34830 w 50868"/>
                  <a:gd name="connsiteY205" fmla="*/ 66485 h 142215"/>
                  <a:gd name="connsiteX206" fmla="*/ 35991 w 50868"/>
                  <a:gd name="connsiteY206" fmla="*/ 68339 h 142215"/>
                  <a:gd name="connsiteX207" fmla="*/ 36519 w 50868"/>
                  <a:gd name="connsiteY207" fmla="*/ 68811 h 142215"/>
                  <a:gd name="connsiteX208" fmla="*/ 36544 w 50868"/>
                  <a:gd name="connsiteY208" fmla="*/ 69440 h 142215"/>
                  <a:gd name="connsiteX209" fmla="*/ 36173 w 50868"/>
                  <a:gd name="connsiteY209" fmla="*/ 70475 h 142215"/>
                  <a:gd name="connsiteX210" fmla="*/ 35431 w 50868"/>
                  <a:gd name="connsiteY210" fmla="*/ 71609 h 142215"/>
                  <a:gd name="connsiteX211" fmla="*/ 32763 w 50868"/>
                  <a:gd name="connsiteY211" fmla="*/ 74400 h 142215"/>
                  <a:gd name="connsiteX212" fmla="*/ 32763 w 50868"/>
                  <a:gd name="connsiteY212" fmla="*/ 74964 h 142215"/>
                  <a:gd name="connsiteX213" fmla="*/ 33292 w 50868"/>
                  <a:gd name="connsiteY213" fmla="*/ 75717 h 142215"/>
                  <a:gd name="connsiteX214" fmla="*/ 33347 w 50868"/>
                  <a:gd name="connsiteY214" fmla="*/ 76503 h 142215"/>
                  <a:gd name="connsiteX215" fmla="*/ 34271 w 50868"/>
                  <a:gd name="connsiteY215" fmla="*/ 77008 h 142215"/>
                  <a:gd name="connsiteX216" fmla="*/ 34903 w 50868"/>
                  <a:gd name="connsiteY216" fmla="*/ 77041 h 142215"/>
                  <a:gd name="connsiteX217" fmla="*/ 37042 w 50868"/>
                  <a:gd name="connsiteY217" fmla="*/ 76353 h 142215"/>
                  <a:gd name="connsiteX218" fmla="*/ 37516 w 50868"/>
                  <a:gd name="connsiteY218" fmla="*/ 76320 h 142215"/>
                  <a:gd name="connsiteX219" fmla="*/ 37674 w 50868"/>
                  <a:gd name="connsiteY219" fmla="*/ 76510 h 142215"/>
                  <a:gd name="connsiteX220" fmla="*/ 37856 w 50868"/>
                  <a:gd name="connsiteY220" fmla="*/ 79491 h 142215"/>
                  <a:gd name="connsiteX221" fmla="*/ 37674 w 50868"/>
                  <a:gd name="connsiteY221" fmla="*/ 80494 h 142215"/>
                  <a:gd name="connsiteX222" fmla="*/ 37334 w 50868"/>
                  <a:gd name="connsiteY222" fmla="*/ 81339 h 142215"/>
                  <a:gd name="connsiteX223" fmla="*/ 36829 w 50868"/>
                  <a:gd name="connsiteY223" fmla="*/ 81529 h 142215"/>
                  <a:gd name="connsiteX224" fmla="*/ 35377 w 50868"/>
                  <a:gd name="connsiteY224" fmla="*/ 80867 h 142215"/>
                  <a:gd name="connsiteX225" fmla="*/ 35164 w 50868"/>
                  <a:gd name="connsiteY225" fmla="*/ 80959 h 142215"/>
                  <a:gd name="connsiteX226" fmla="*/ 34818 w 50868"/>
                  <a:gd name="connsiteY226" fmla="*/ 81490 h 142215"/>
                  <a:gd name="connsiteX227" fmla="*/ 34471 w 50868"/>
                  <a:gd name="connsiteY227" fmla="*/ 82590 h 142215"/>
                  <a:gd name="connsiteX228" fmla="*/ 34046 w 50868"/>
                  <a:gd name="connsiteY228" fmla="*/ 83062 h 142215"/>
                  <a:gd name="connsiteX229" fmla="*/ 32460 w 50868"/>
                  <a:gd name="connsiteY229" fmla="*/ 83691 h 142215"/>
                  <a:gd name="connsiteX230" fmla="*/ 31378 w 50868"/>
                  <a:gd name="connsiteY230" fmla="*/ 83534 h 142215"/>
                  <a:gd name="connsiteX231" fmla="*/ 29342 w 50868"/>
                  <a:gd name="connsiteY231" fmla="*/ 82466 h 142215"/>
                  <a:gd name="connsiteX232" fmla="*/ 26643 w 50868"/>
                  <a:gd name="connsiteY232" fmla="*/ 81961 h 142215"/>
                  <a:gd name="connsiteX233" fmla="*/ 26011 w 50868"/>
                  <a:gd name="connsiteY233" fmla="*/ 81614 h 142215"/>
                  <a:gd name="connsiteX234" fmla="*/ 25507 w 50868"/>
                  <a:gd name="connsiteY234" fmla="*/ 80926 h 142215"/>
                  <a:gd name="connsiteX235" fmla="*/ 25325 w 50868"/>
                  <a:gd name="connsiteY235" fmla="*/ 80173 h 142215"/>
                  <a:gd name="connsiteX236" fmla="*/ 24820 w 50868"/>
                  <a:gd name="connsiteY236" fmla="*/ 79544 h 142215"/>
                  <a:gd name="connsiteX237" fmla="*/ 24133 w 50868"/>
                  <a:gd name="connsiteY237" fmla="*/ 79072 h 142215"/>
                  <a:gd name="connsiteX238" fmla="*/ 24133 w 50868"/>
                  <a:gd name="connsiteY238" fmla="*/ 79072 h 142215"/>
                  <a:gd name="connsiteX239" fmla="*/ 23021 w 50868"/>
                  <a:gd name="connsiteY239" fmla="*/ 78476 h 142215"/>
                  <a:gd name="connsiteX240" fmla="*/ 22517 w 50868"/>
                  <a:gd name="connsiteY240" fmla="*/ 77945 h 142215"/>
                  <a:gd name="connsiteX241" fmla="*/ 22012 w 50868"/>
                  <a:gd name="connsiteY241" fmla="*/ 77820 h 142215"/>
                  <a:gd name="connsiteX242" fmla="*/ 20852 w 50868"/>
                  <a:gd name="connsiteY242" fmla="*/ 77945 h 142215"/>
                  <a:gd name="connsiteX243" fmla="*/ 20536 w 50868"/>
                  <a:gd name="connsiteY243" fmla="*/ 78292 h 142215"/>
                  <a:gd name="connsiteX244" fmla="*/ 20299 w 50868"/>
                  <a:gd name="connsiteY244" fmla="*/ 79576 h 142215"/>
                  <a:gd name="connsiteX245" fmla="*/ 20244 w 50868"/>
                  <a:gd name="connsiteY245" fmla="*/ 82276 h 142215"/>
                  <a:gd name="connsiteX246" fmla="*/ 19241 w 50868"/>
                  <a:gd name="connsiteY246" fmla="*/ 84471 h 142215"/>
                  <a:gd name="connsiteX247" fmla="*/ 18712 w 50868"/>
                  <a:gd name="connsiteY247" fmla="*/ 85283 h 142215"/>
                  <a:gd name="connsiteX248" fmla="*/ 17600 w 50868"/>
                  <a:gd name="connsiteY248" fmla="*/ 83744 h 142215"/>
                  <a:gd name="connsiteX249" fmla="*/ 17175 w 50868"/>
                  <a:gd name="connsiteY249" fmla="*/ 82833 h 142215"/>
                  <a:gd name="connsiteX250" fmla="*/ 17175 w 50868"/>
                  <a:gd name="connsiteY250" fmla="*/ 82833 h 142215"/>
                  <a:gd name="connsiteX251" fmla="*/ 16464 w 50868"/>
                  <a:gd name="connsiteY251" fmla="*/ 81450 h 142215"/>
                  <a:gd name="connsiteX252" fmla="*/ 15485 w 50868"/>
                  <a:gd name="connsiteY252" fmla="*/ 80199 h 142215"/>
                  <a:gd name="connsiteX253" fmla="*/ 13449 w 50868"/>
                  <a:gd name="connsiteY253" fmla="*/ 78443 h 142215"/>
                  <a:gd name="connsiteX254" fmla="*/ 11887 w 50868"/>
                  <a:gd name="connsiteY254" fmla="*/ 77755 h 142215"/>
                  <a:gd name="connsiteX255" fmla="*/ 11571 w 50868"/>
                  <a:gd name="connsiteY255" fmla="*/ 77283 h 142215"/>
                  <a:gd name="connsiteX256" fmla="*/ 12124 w 50868"/>
                  <a:gd name="connsiteY256" fmla="*/ 76562 h 142215"/>
                  <a:gd name="connsiteX257" fmla="*/ 12969 w 50868"/>
                  <a:gd name="connsiteY257" fmla="*/ 75933 h 142215"/>
                  <a:gd name="connsiteX258" fmla="*/ 14002 w 50868"/>
                  <a:gd name="connsiteY258" fmla="*/ 74616 h 142215"/>
                  <a:gd name="connsiteX259" fmla="*/ 13899 w 50868"/>
                  <a:gd name="connsiteY259" fmla="*/ 73706 h 142215"/>
                  <a:gd name="connsiteX260" fmla="*/ 13899 w 50868"/>
                  <a:gd name="connsiteY260" fmla="*/ 73706 h 142215"/>
                  <a:gd name="connsiteX261" fmla="*/ 9669 w 50868"/>
                  <a:gd name="connsiteY261" fmla="*/ 69591 h 142215"/>
                  <a:gd name="connsiteX262" fmla="*/ 8770 w 50868"/>
                  <a:gd name="connsiteY262" fmla="*/ 68464 h 142215"/>
                  <a:gd name="connsiteX263" fmla="*/ 8241 w 50868"/>
                  <a:gd name="connsiteY263" fmla="*/ 66990 h 142215"/>
                  <a:gd name="connsiteX264" fmla="*/ 8241 w 50868"/>
                  <a:gd name="connsiteY264" fmla="*/ 66990 h 142215"/>
                  <a:gd name="connsiteX265" fmla="*/ 8217 w 50868"/>
                  <a:gd name="connsiteY265" fmla="*/ 65076 h 142215"/>
                  <a:gd name="connsiteX266" fmla="*/ 8508 w 50868"/>
                  <a:gd name="connsiteY266" fmla="*/ 61938 h 142215"/>
                  <a:gd name="connsiteX267" fmla="*/ 8350 w 50868"/>
                  <a:gd name="connsiteY267" fmla="*/ 60241 h 142215"/>
                  <a:gd name="connsiteX268" fmla="*/ 7822 w 50868"/>
                  <a:gd name="connsiteY268" fmla="*/ 58511 h 142215"/>
                  <a:gd name="connsiteX269" fmla="*/ 7822 w 50868"/>
                  <a:gd name="connsiteY269" fmla="*/ 58511 h 142215"/>
                  <a:gd name="connsiteX270" fmla="*/ 6393 w 50868"/>
                  <a:gd name="connsiteY270" fmla="*/ 55969 h 142215"/>
                  <a:gd name="connsiteX271" fmla="*/ 6393 w 50868"/>
                  <a:gd name="connsiteY271" fmla="*/ 55969 h 142215"/>
                  <a:gd name="connsiteX272" fmla="*/ 5865 w 50868"/>
                  <a:gd name="connsiteY272" fmla="*/ 54776 h 142215"/>
                  <a:gd name="connsiteX273" fmla="*/ 5439 w 50868"/>
                  <a:gd name="connsiteY273" fmla="*/ 51415 h 142215"/>
                  <a:gd name="connsiteX274" fmla="*/ 5227 w 50868"/>
                  <a:gd name="connsiteY274" fmla="*/ 50629 h 142215"/>
                  <a:gd name="connsiteX275" fmla="*/ 4801 w 50868"/>
                  <a:gd name="connsiteY275" fmla="*/ 50065 h 142215"/>
                  <a:gd name="connsiteX276" fmla="*/ 3981 w 50868"/>
                  <a:gd name="connsiteY276" fmla="*/ 49941 h 142215"/>
                  <a:gd name="connsiteX277" fmla="*/ 2370 w 50868"/>
                  <a:gd name="connsiteY277" fmla="*/ 50222 h 142215"/>
                  <a:gd name="connsiteX278" fmla="*/ 1586 w 50868"/>
                  <a:gd name="connsiteY278" fmla="*/ 50013 h 142215"/>
                  <a:gd name="connsiteX279" fmla="*/ 0 w 50868"/>
                  <a:gd name="connsiteY279" fmla="*/ 47660 h 142215"/>
                  <a:gd name="connsiteX280" fmla="*/ 1927 w 50868"/>
                  <a:gd name="connsiteY280" fmla="*/ 45053 h 142215"/>
                  <a:gd name="connsiteX281" fmla="*/ 2376 w 50868"/>
                  <a:gd name="connsiteY281" fmla="*/ 44076 h 142215"/>
                  <a:gd name="connsiteX282" fmla="*/ 2589 w 50868"/>
                  <a:gd name="connsiteY282" fmla="*/ 43985 h 142215"/>
                  <a:gd name="connsiteX283" fmla="*/ 3409 w 50868"/>
                  <a:gd name="connsiteY283" fmla="*/ 44424 h 142215"/>
                  <a:gd name="connsiteX284" fmla="*/ 3780 w 50868"/>
                  <a:gd name="connsiteY284" fmla="*/ 44424 h 142215"/>
                  <a:gd name="connsiteX285" fmla="*/ 3725 w 50868"/>
                  <a:gd name="connsiteY285" fmla="*/ 44109 h 142215"/>
                  <a:gd name="connsiteX286" fmla="*/ 3379 w 50868"/>
                  <a:gd name="connsiteY286" fmla="*/ 44076 h 142215"/>
                  <a:gd name="connsiteX287" fmla="*/ 3458 w 50868"/>
                  <a:gd name="connsiteY287" fmla="*/ 43480 h 142215"/>
                  <a:gd name="connsiteX288" fmla="*/ 4169 w 50868"/>
                  <a:gd name="connsiteY288" fmla="*/ 43637 h 142215"/>
                  <a:gd name="connsiteX289" fmla="*/ 4461 w 50868"/>
                  <a:gd name="connsiteY289" fmla="*/ 43546 h 142215"/>
                  <a:gd name="connsiteX290" fmla="*/ 4516 w 50868"/>
                  <a:gd name="connsiteY290" fmla="*/ 43113 h 142215"/>
                  <a:gd name="connsiteX291" fmla="*/ 3695 w 50868"/>
                  <a:gd name="connsiteY291" fmla="*/ 42949 h 142215"/>
                  <a:gd name="connsiteX292" fmla="*/ 3379 w 50868"/>
                  <a:gd name="connsiteY292" fmla="*/ 42635 h 142215"/>
                  <a:gd name="connsiteX293" fmla="*/ 3142 w 50868"/>
                  <a:gd name="connsiteY293" fmla="*/ 42982 h 142215"/>
                  <a:gd name="connsiteX294" fmla="*/ 3197 w 50868"/>
                  <a:gd name="connsiteY294" fmla="*/ 43421 h 142215"/>
                  <a:gd name="connsiteX295" fmla="*/ 2881 w 50868"/>
                  <a:gd name="connsiteY295" fmla="*/ 43513 h 142215"/>
                  <a:gd name="connsiteX296" fmla="*/ 2668 w 50868"/>
                  <a:gd name="connsiteY296" fmla="*/ 43893 h 142215"/>
                  <a:gd name="connsiteX297" fmla="*/ 2486 w 50868"/>
                  <a:gd name="connsiteY297" fmla="*/ 43860 h 142215"/>
                  <a:gd name="connsiteX298" fmla="*/ 3039 w 50868"/>
                  <a:gd name="connsiteY298" fmla="*/ 42569 h 142215"/>
                  <a:gd name="connsiteX299" fmla="*/ 3251 w 50868"/>
                  <a:gd name="connsiteY299" fmla="*/ 42445 h 142215"/>
                  <a:gd name="connsiteX300" fmla="*/ 3464 w 50868"/>
                  <a:gd name="connsiteY300" fmla="*/ 42537 h 142215"/>
                  <a:gd name="connsiteX301" fmla="*/ 3993 w 50868"/>
                  <a:gd name="connsiteY301" fmla="*/ 41842 h 142215"/>
                  <a:gd name="connsiteX302" fmla="*/ 4704 w 50868"/>
                  <a:gd name="connsiteY302" fmla="*/ 40551 h 142215"/>
                  <a:gd name="connsiteX303" fmla="*/ 4728 w 50868"/>
                  <a:gd name="connsiteY303" fmla="*/ 40270 h 142215"/>
                  <a:gd name="connsiteX304" fmla="*/ 4965 w 50868"/>
                  <a:gd name="connsiteY304" fmla="*/ 40237 h 142215"/>
                  <a:gd name="connsiteX305" fmla="*/ 5099 w 50868"/>
                  <a:gd name="connsiteY305" fmla="*/ 40643 h 142215"/>
                  <a:gd name="connsiteX306" fmla="*/ 4704 w 50868"/>
                  <a:gd name="connsiteY306" fmla="*/ 41180 h 142215"/>
                  <a:gd name="connsiteX307" fmla="*/ 4649 w 50868"/>
                  <a:gd name="connsiteY307" fmla="*/ 41495 h 142215"/>
                  <a:gd name="connsiteX308" fmla="*/ 5123 w 50868"/>
                  <a:gd name="connsiteY308" fmla="*/ 41744 h 142215"/>
                  <a:gd name="connsiteX309" fmla="*/ 4990 w 50868"/>
                  <a:gd name="connsiteY309" fmla="*/ 41239 h 142215"/>
                  <a:gd name="connsiteX310" fmla="*/ 5652 w 50868"/>
                  <a:gd name="connsiteY310" fmla="*/ 41397 h 142215"/>
                  <a:gd name="connsiteX311" fmla="*/ 6709 w 50868"/>
                  <a:gd name="connsiteY311" fmla="*/ 41272 h 142215"/>
                  <a:gd name="connsiteX312" fmla="*/ 8083 w 50868"/>
                  <a:gd name="connsiteY312" fmla="*/ 41423 h 142215"/>
                  <a:gd name="connsiteX313" fmla="*/ 8982 w 50868"/>
                  <a:gd name="connsiteY313" fmla="*/ 41141 h 142215"/>
                  <a:gd name="connsiteX314" fmla="*/ 9140 w 50868"/>
                  <a:gd name="connsiteY314" fmla="*/ 40918 h 142215"/>
                  <a:gd name="connsiteX315" fmla="*/ 10253 w 50868"/>
                  <a:gd name="connsiteY315" fmla="*/ 40886 h 142215"/>
                  <a:gd name="connsiteX316" fmla="*/ 11705 w 50868"/>
                  <a:gd name="connsiteY316" fmla="*/ 39975 h 142215"/>
                  <a:gd name="connsiteX317" fmla="*/ 14215 w 50868"/>
                  <a:gd name="connsiteY317" fmla="*/ 37708 h 142215"/>
                  <a:gd name="connsiteX318" fmla="*/ 15218 w 50868"/>
                  <a:gd name="connsiteY318" fmla="*/ 36515 h 142215"/>
                  <a:gd name="connsiteX319" fmla="*/ 15905 w 50868"/>
                  <a:gd name="connsiteY319" fmla="*/ 35316 h 142215"/>
                  <a:gd name="connsiteX320" fmla="*/ 17837 w 50868"/>
                  <a:gd name="connsiteY320" fmla="*/ 33174 h 142215"/>
                  <a:gd name="connsiteX321" fmla="*/ 19077 w 50868"/>
                  <a:gd name="connsiteY321" fmla="*/ 31031 h 142215"/>
                  <a:gd name="connsiteX322" fmla="*/ 18998 w 50868"/>
                  <a:gd name="connsiteY322" fmla="*/ 30592 h 142215"/>
                  <a:gd name="connsiteX323" fmla="*/ 19132 w 50868"/>
                  <a:gd name="connsiteY323" fmla="*/ 30343 h 142215"/>
                  <a:gd name="connsiteX324" fmla="*/ 19235 w 50868"/>
                  <a:gd name="connsiteY324" fmla="*/ 30343 h 142215"/>
                  <a:gd name="connsiteX325" fmla="*/ 19448 w 50868"/>
                  <a:gd name="connsiteY325" fmla="*/ 31319 h 142215"/>
                  <a:gd name="connsiteX326" fmla="*/ 19314 w 50868"/>
                  <a:gd name="connsiteY326" fmla="*/ 31758 h 142215"/>
                  <a:gd name="connsiteX327" fmla="*/ 19496 w 50868"/>
                  <a:gd name="connsiteY327" fmla="*/ 32767 h 142215"/>
                  <a:gd name="connsiteX328" fmla="*/ 19047 w 50868"/>
                  <a:gd name="connsiteY328" fmla="*/ 33049 h 142215"/>
                  <a:gd name="connsiteX329" fmla="*/ 18676 w 50868"/>
                  <a:gd name="connsiteY329" fmla="*/ 33711 h 142215"/>
                  <a:gd name="connsiteX330" fmla="*/ 18281 w 50868"/>
                  <a:gd name="connsiteY330" fmla="*/ 34058 h 142215"/>
                  <a:gd name="connsiteX331" fmla="*/ 18068 w 50868"/>
                  <a:gd name="connsiteY331" fmla="*/ 34563 h 142215"/>
                  <a:gd name="connsiteX332" fmla="*/ 18092 w 50868"/>
                  <a:gd name="connsiteY332" fmla="*/ 34844 h 142215"/>
                  <a:gd name="connsiteX333" fmla="*/ 18542 w 50868"/>
                  <a:gd name="connsiteY333" fmla="*/ 34936 h 142215"/>
                  <a:gd name="connsiteX334" fmla="*/ 18463 w 50868"/>
                  <a:gd name="connsiteY334" fmla="*/ 34464 h 142215"/>
                  <a:gd name="connsiteX335" fmla="*/ 18567 w 50868"/>
                  <a:gd name="connsiteY335" fmla="*/ 34340 h 142215"/>
                  <a:gd name="connsiteX336" fmla="*/ 18962 w 50868"/>
                  <a:gd name="connsiteY336" fmla="*/ 34746 h 142215"/>
                  <a:gd name="connsiteX337" fmla="*/ 19041 w 50868"/>
                  <a:gd name="connsiteY337" fmla="*/ 34497 h 142215"/>
                  <a:gd name="connsiteX338" fmla="*/ 18858 w 50868"/>
                  <a:gd name="connsiteY338" fmla="*/ 34373 h 142215"/>
                  <a:gd name="connsiteX339" fmla="*/ 18937 w 50868"/>
                  <a:gd name="connsiteY339" fmla="*/ 34183 h 142215"/>
                  <a:gd name="connsiteX340" fmla="*/ 19205 w 50868"/>
                  <a:gd name="connsiteY340" fmla="*/ 34150 h 142215"/>
                  <a:gd name="connsiteX341" fmla="*/ 19442 w 50868"/>
                  <a:gd name="connsiteY341" fmla="*/ 33835 h 142215"/>
                  <a:gd name="connsiteX342" fmla="*/ 19812 w 50868"/>
                  <a:gd name="connsiteY342" fmla="*/ 33711 h 142215"/>
                  <a:gd name="connsiteX343" fmla="*/ 20183 w 50868"/>
                  <a:gd name="connsiteY343" fmla="*/ 34058 h 142215"/>
                  <a:gd name="connsiteX344" fmla="*/ 20712 w 50868"/>
                  <a:gd name="connsiteY344" fmla="*/ 33934 h 142215"/>
                  <a:gd name="connsiteX345" fmla="*/ 20578 w 50868"/>
                  <a:gd name="connsiteY345" fmla="*/ 33213 h 142215"/>
                  <a:gd name="connsiteX346" fmla="*/ 19733 w 50868"/>
                  <a:gd name="connsiteY346" fmla="*/ 32964 h 142215"/>
                  <a:gd name="connsiteX347" fmla="*/ 19630 w 50868"/>
                  <a:gd name="connsiteY347" fmla="*/ 32649 h 142215"/>
                  <a:gd name="connsiteX348" fmla="*/ 19764 w 50868"/>
                  <a:gd name="connsiteY348" fmla="*/ 32492 h 142215"/>
                  <a:gd name="connsiteX349" fmla="*/ 20767 w 50868"/>
                  <a:gd name="connsiteY349" fmla="*/ 32807 h 142215"/>
                  <a:gd name="connsiteX350" fmla="*/ 20900 w 50868"/>
                  <a:gd name="connsiteY350" fmla="*/ 32269 h 142215"/>
                  <a:gd name="connsiteX351" fmla="*/ 19551 w 50868"/>
                  <a:gd name="connsiteY351" fmla="*/ 32145 h 142215"/>
                  <a:gd name="connsiteX352" fmla="*/ 19472 w 50868"/>
                  <a:gd name="connsiteY352" fmla="*/ 31988 h 142215"/>
                  <a:gd name="connsiteX353" fmla="*/ 19709 w 50868"/>
                  <a:gd name="connsiteY353" fmla="*/ 31267 h 142215"/>
                  <a:gd name="connsiteX354" fmla="*/ 19496 w 50868"/>
                  <a:gd name="connsiteY354" fmla="*/ 30540 h 142215"/>
                  <a:gd name="connsiteX355" fmla="*/ 19812 w 50868"/>
                  <a:gd name="connsiteY355" fmla="*/ 30507 h 142215"/>
                  <a:gd name="connsiteX356" fmla="*/ 20554 w 50868"/>
                  <a:gd name="connsiteY356" fmla="*/ 29465 h 142215"/>
                  <a:gd name="connsiteX357" fmla="*/ 21241 w 50868"/>
                  <a:gd name="connsiteY357" fmla="*/ 28902 h 142215"/>
                  <a:gd name="connsiteX358" fmla="*/ 23593 w 50868"/>
                  <a:gd name="connsiteY358" fmla="*/ 25278 h 142215"/>
                  <a:gd name="connsiteX359" fmla="*/ 24225 w 50868"/>
                  <a:gd name="connsiteY359" fmla="*/ 23765 h 142215"/>
                  <a:gd name="connsiteX360" fmla="*/ 24462 w 50868"/>
                  <a:gd name="connsiteY360" fmla="*/ 23542 h 142215"/>
                  <a:gd name="connsiteX361" fmla="*/ 24565 w 50868"/>
                  <a:gd name="connsiteY361" fmla="*/ 23666 h 142215"/>
                  <a:gd name="connsiteX362" fmla="*/ 24462 w 50868"/>
                  <a:gd name="connsiteY362" fmla="*/ 24079 h 142215"/>
                  <a:gd name="connsiteX363" fmla="*/ 24194 w 50868"/>
                  <a:gd name="connsiteY363" fmla="*/ 24328 h 142215"/>
                  <a:gd name="connsiteX364" fmla="*/ 24036 w 50868"/>
                  <a:gd name="connsiteY364" fmla="*/ 24924 h 142215"/>
                  <a:gd name="connsiteX365" fmla="*/ 22766 w 50868"/>
                  <a:gd name="connsiteY365" fmla="*/ 26595 h 142215"/>
                  <a:gd name="connsiteX366" fmla="*/ 22426 w 50868"/>
                  <a:gd name="connsiteY366" fmla="*/ 27670 h 142215"/>
                  <a:gd name="connsiteX367" fmla="*/ 21605 w 50868"/>
                  <a:gd name="connsiteY367" fmla="*/ 28771 h 142215"/>
                  <a:gd name="connsiteX368" fmla="*/ 21551 w 50868"/>
                  <a:gd name="connsiteY368" fmla="*/ 29085 h 142215"/>
                  <a:gd name="connsiteX369" fmla="*/ 20943 w 50868"/>
                  <a:gd name="connsiteY369" fmla="*/ 29242 h 142215"/>
                  <a:gd name="connsiteX370" fmla="*/ 20906 w 50868"/>
                  <a:gd name="connsiteY370" fmla="*/ 29485 h 142215"/>
                  <a:gd name="connsiteX371" fmla="*/ 21222 w 50868"/>
                  <a:gd name="connsiteY371" fmla="*/ 29518 h 142215"/>
                  <a:gd name="connsiteX372" fmla="*/ 22146 w 50868"/>
                  <a:gd name="connsiteY372" fmla="*/ 29137 h 142215"/>
                  <a:gd name="connsiteX373" fmla="*/ 22225 w 50868"/>
                  <a:gd name="connsiteY373" fmla="*/ 28856 h 142215"/>
                  <a:gd name="connsiteX374" fmla="*/ 22122 w 50868"/>
                  <a:gd name="connsiteY374" fmla="*/ 28607 h 142215"/>
                  <a:gd name="connsiteX375" fmla="*/ 22730 w 50868"/>
                  <a:gd name="connsiteY375" fmla="*/ 28201 h 142215"/>
                  <a:gd name="connsiteX376" fmla="*/ 23021 w 50868"/>
                  <a:gd name="connsiteY376" fmla="*/ 27762 h 142215"/>
                  <a:gd name="connsiteX377" fmla="*/ 23234 w 50868"/>
                  <a:gd name="connsiteY377" fmla="*/ 26943 h 142215"/>
                  <a:gd name="connsiteX378" fmla="*/ 24395 w 50868"/>
                  <a:gd name="connsiteY378" fmla="*/ 24518 h 142215"/>
                  <a:gd name="connsiteX379" fmla="*/ 24608 w 50868"/>
                  <a:gd name="connsiteY379" fmla="*/ 24426 h 142215"/>
                  <a:gd name="connsiteX380" fmla="*/ 24632 w 50868"/>
                  <a:gd name="connsiteY380" fmla="*/ 24616 h 142215"/>
                  <a:gd name="connsiteX381" fmla="*/ 24978 w 50868"/>
                  <a:gd name="connsiteY381" fmla="*/ 24551 h 142215"/>
                  <a:gd name="connsiteX382" fmla="*/ 25057 w 50868"/>
                  <a:gd name="connsiteY382" fmla="*/ 24361 h 142215"/>
                  <a:gd name="connsiteX383" fmla="*/ 24820 w 50868"/>
                  <a:gd name="connsiteY383" fmla="*/ 24014 h 142215"/>
                  <a:gd name="connsiteX384" fmla="*/ 24924 w 50868"/>
                  <a:gd name="connsiteY384" fmla="*/ 23856 h 142215"/>
                  <a:gd name="connsiteX385" fmla="*/ 25185 w 50868"/>
                  <a:gd name="connsiteY385" fmla="*/ 24079 h 142215"/>
                  <a:gd name="connsiteX386" fmla="*/ 25319 w 50868"/>
                  <a:gd name="connsiteY386" fmla="*/ 23417 h 142215"/>
                  <a:gd name="connsiteX387" fmla="*/ 25185 w 50868"/>
                  <a:gd name="connsiteY387" fmla="*/ 23227 h 142215"/>
                  <a:gd name="connsiteX388" fmla="*/ 25003 w 50868"/>
                  <a:gd name="connsiteY388" fmla="*/ 23227 h 142215"/>
                  <a:gd name="connsiteX389" fmla="*/ 25003 w 50868"/>
                  <a:gd name="connsiteY389" fmla="*/ 23037 h 142215"/>
                  <a:gd name="connsiteX390" fmla="*/ 25428 w 50868"/>
                  <a:gd name="connsiteY390" fmla="*/ 21969 h 142215"/>
                  <a:gd name="connsiteX391" fmla="*/ 26036 w 50868"/>
                  <a:gd name="connsiteY391" fmla="*/ 21937 h 142215"/>
                  <a:gd name="connsiteX392" fmla="*/ 26297 w 50868"/>
                  <a:gd name="connsiteY392" fmla="*/ 22218 h 142215"/>
                  <a:gd name="connsiteX393" fmla="*/ 26959 w 50868"/>
                  <a:gd name="connsiteY393" fmla="*/ 22343 h 142215"/>
                  <a:gd name="connsiteX394" fmla="*/ 27543 w 50868"/>
                  <a:gd name="connsiteY394" fmla="*/ 21963 h 142215"/>
                  <a:gd name="connsiteX395" fmla="*/ 27835 w 50868"/>
                  <a:gd name="connsiteY395" fmla="*/ 22028 h 142215"/>
                  <a:gd name="connsiteX396" fmla="*/ 28102 w 50868"/>
                  <a:gd name="connsiteY396" fmla="*/ 22343 h 142215"/>
                  <a:gd name="connsiteX397" fmla="*/ 28394 w 50868"/>
                  <a:gd name="connsiteY397" fmla="*/ 22028 h 142215"/>
                  <a:gd name="connsiteX398" fmla="*/ 28448 w 50868"/>
                  <a:gd name="connsiteY398" fmla="*/ 21465 h 142215"/>
                  <a:gd name="connsiteX399" fmla="*/ 28078 w 50868"/>
                  <a:gd name="connsiteY399" fmla="*/ 21589 h 142215"/>
                  <a:gd name="connsiteX400" fmla="*/ 28023 w 50868"/>
                  <a:gd name="connsiteY400" fmla="*/ 21308 h 142215"/>
                  <a:gd name="connsiteX401" fmla="*/ 28339 w 50868"/>
                  <a:gd name="connsiteY401" fmla="*/ 21216 h 142215"/>
                  <a:gd name="connsiteX402" fmla="*/ 28631 w 50868"/>
                  <a:gd name="connsiteY402" fmla="*/ 20803 h 142215"/>
                  <a:gd name="connsiteX403" fmla="*/ 28631 w 50868"/>
                  <a:gd name="connsiteY403" fmla="*/ 20580 h 142215"/>
                  <a:gd name="connsiteX404" fmla="*/ 28977 w 50868"/>
                  <a:gd name="connsiteY404" fmla="*/ 20358 h 142215"/>
                  <a:gd name="connsiteX405" fmla="*/ 29001 w 50868"/>
                  <a:gd name="connsiteY405" fmla="*/ 20266 h 142215"/>
                  <a:gd name="connsiteX406" fmla="*/ 28606 w 50868"/>
                  <a:gd name="connsiteY406" fmla="*/ 20331 h 142215"/>
                  <a:gd name="connsiteX407" fmla="*/ 28448 w 50868"/>
                  <a:gd name="connsiteY407" fmla="*/ 20141 h 142215"/>
                  <a:gd name="connsiteX408" fmla="*/ 28448 w 50868"/>
                  <a:gd name="connsiteY408" fmla="*/ 19827 h 142215"/>
                  <a:gd name="connsiteX409" fmla="*/ 28552 w 50868"/>
                  <a:gd name="connsiteY409" fmla="*/ 19794 h 142215"/>
                  <a:gd name="connsiteX410" fmla="*/ 28631 w 50868"/>
                  <a:gd name="connsiteY410" fmla="*/ 20141 h 142215"/>
                  <a:gd name="connsiteX411" fmla="*/ 29105 w 50868"/>
                  <a:gd name="connsiteY411" fmla="*/ 19984 h 142215"/>
                  <a:gd name="connsiteX412" fmla="*/ 29026 w 50868"/>
                  <a:gd name="connsiteY412" fmla="*/ 19702 h 142215"/>
                  <a:gd name="connsiteX413" fmla="*/ 28704 w 50868"/>
                  <a:gd name="connsiteY413" fmla="*/ 19657 h 142215"/>
                  <a:gd name="connsiteX414" fmla="*/ 29129 w 50868"/>
                  <a:gd name="connsiteY414" fmla="*/ 19532 h 142215"/>
                  <a:gd name="connsiteX415" fmla="*/ 29208 w 50868"/>
                  <a:gd name="connsiteY415" fmla="*/ 19119 h 142215"/>
                  <a:gd name="connsiteX416" fmla="*/ 28862 w 50868"/>
                  <a:gd name="connsiteY416" fmla="*/ 18267 h 142215"/>
                  <a:gd name="connsiteX417" fmla="*/ 28916 w 50868"/>
                  <a:gd name="connsiteY417" fmla="*/ 17638 h 142215"/>
                  <a:gd name="connsiteX418" fmla="*/ 28783 w 50868"/>
                  <a:gd name="connsiteY418" fmla="*/ 17547 h 142215"/>
                  <a:gd name="connsiteX419" fmla="*/ 28886 w 50868"/>
                  <a:gd name="connsiteY419" fmla="*/ 17389 h 142215"/>
                  <a:gd name="connsiteX420" fmla="*/ 29068 w 50868"/>
                  <a:gd name="connsiteY420" fmla="*/ 17481 h 142215"/>
                  <a:gd name="connsiteX421" fmla="*/ 29202 w 50868"/>
                  <a:gd name="connsiteY421" fmla="*/ 17291 h 142215"/>
                  <a:gd name="connsiteX422" fmla="*/ 28941 w 50868"/>
                  <a:gd name="connsiteY422" fmla="*/ 16852 h 142215"/>
                  <a:gd name="connsiteX423" fmla="*/ 29178 w 50868"/>
                  <a:gd name="connsiteY423" fmla="*/ 16570 h 142215"/>
                  <a:gd name="connsiteX424" fmla="*/ 29257 w 50868"/>
                  <a:gd name="connsiteY424" fmla="*/ 16033 h 142215"/>
                  <a:gd name="connsiteX425" fmla="*/ 29494 w 50868"/>
                  <a:gd name="connsiteY425" fmla="*/ 16066 h 142215"/>
                  <a:gd name="connsiteX426" fmla="*/ 29676 w 50868"/>
                  <a:gd name="connsiteY426" fmla="*/ 15909 h 142215"/>
                  <a:gd name="connsiteX427" fmla="*/ 29779 w 50868"/>
                  <a:gd name="connsiteY427" fmla="*/ 15404 h 142215"/>
                  <a:gd name="connsiteX428" fmla="*/ 29700 w 50868"/>
                  <a:gd name="connsiteY428" fmla="*/ 14900 h 142215"/>
                  <a:gd name="connsiteX429" fmla="*/ 29992 w 50868"/>
                  <a:gd name="connsiteY429" fmla="*/ 14808 h 142215"/>
                  <a:gd name="connsiteX430" fmla="*/ 29992 w 50868"/>
                  <a:gd name="connsiteY430" fmla="*/ 14651 h 142215"/>
                  <a:gd name="connsiteX431" fmla="*/ 29700 w 50868"/>
                  <a:gd name="connsiteY431" fmla="*/ 14618 h 142215"/>
                  <a:gd name="connsiteX432" fmla="*/ 29542 w 50868"/>
                  <a:gd name="connsiteY432" fmla="*/ 14428 h 142215"/>
                  <a:gd name="connsiteX433" fmla="*/ 29518 w 50868"/>
                  <a:gd name="connsiteY433" fmla="*/ 14205 h 142215"/>
                  <a:gd name="connsiteX434" fmla="*/ 29652 w 50868"/>
                  <a:gd name="connsiteY434" fmla="*/ 14113 h 142215"/>
                  <a:gd name="connsiteX435" fmla="*/ 29494 w 50868"/>
                  <a:gd name="connsiteY435" fmla="*/ 13642 h 142215"/>
                  <a:gd name="connsiteX436" fmla="*/ 28910 w 50868"/>
                  <a:gd name="connsiteY436" fmla="*/ 12980 h 142215"/>
                  <a:gd name="connsiteX437" fmla="*/ 28989 w 50868"/>
                  <a:gd name="connsiteY437" fmla="*/ 12194 h 142215"/>
                  <a:gd name="connsiteX438" fmla="*/ 28406 w 50868"/>
                  <a:gd name="connsiteY438" fmla="*/ 11971 h 142215"/>
                  <a:gd name="connsiteX439" fmla="*/ 28382 w 50868"/>
                  <a:gd name="connsiteY439" fmla="*/ 10962 h 142215"/>
                  <a:gd name="connsiteX440" fmla="*/ 28515 w 50868"/>
                  <a:gd name="connsiteY440" fmla="*/ 10929 h 142215"/>
                  <a:gd name="connsiteX441" fmla="*/ 28619 w 50868"/>
                  <a:gd name="connsiteY441" fmla="*/ 11244 h 142215"/>
                  <a:gd name="connsiteX442" fmla="*/ 28485 w 50868"/>
                  <a:gd name="connsiteY442" fmla="*/ 11683 h 142215"/>
                  <a:gd name="connsiteX443" fmla="*/ 28643 w 50868"/>
                  <a:gd name="connsiteY443" fmla="*/ 11873 h 142215"/>
                  <a:gd name="connsiteX444" fmla="*/ 29196 w 50868"/>
                  <a:gd name="connsiteY444" fmla="*/ 11873 h 142215"/>
                  <a:gd name="connsiteX445" fmla="*/ 29299 w 50868"/>
                  <a:gd name="connsiteY445" fmla="*/ 11558 h 142215"/>
                  <a:gd name="connsiteX446" fmla="*/ 29725 w 50868"/>
                  <a:gd name="connsiteY446" fmla="*/ 11119 h 142215"/>
                  <a:gd name="connsiteX447" fmla="*/ 29913 w 50868"/>
                  <a:gd name="connsiteY447" fmla="*/ 11185 h 142215"/>
                  <a:gd name="connsiteX448" fmla="*/ 30387 w 50868"/>
                  <a:gd name="connsiteY448" fmla="*/ 10241 h 142215"/>
                  <a:gd name="connsiteX449" fmla="*/ 30782 w 50868"/>
                  <a:gd name="connsiteY449" fmla="*/ 10149 h 142215"/>
                  <a:gd name="connsiteX450" fmla="*/ 30965 w 50868"/>
                  <a:gd name="connsiteY450" fmla="*/ 9016 h 142215"/>
                  <a:gd name="connsiteX451" fmla="*/ 31177 w 50868"/>
                  <a:gd name="connsiteY451" fmla="*/ 8760 h 142215"/>
                  <a:gd name="connsiteX452" fmla="*/ 31414 w 50868"/>
                  <a:gd name="connsiteY452" fmla="*/ 8000 h 142215"/>
                  <a:gd name="connsiteX453" fmla="*/ 31390 w 50868"/>
                  <a:gd name="connsiteY453" fmla="*/ 7463 h 142215"/>
                  <a:gd name="connsiteX454" fmla="*/ 31682 w 50868"/>
                  <a:gd name="connsiteY454" fmla="*/ 6388 h 142215"/>
                  <a:gd name="connsiteX455" fmla="*/ 31682 w 50868"/>
                  <a:gd name="connsiteY455" fmla="*/ 5845 h 142215"/>
                  <a:gd name="connsiteX456" fmla="*/ 31998 w 50868"/>
                  <a:gd name="connsiteY456" fmla="*/ 4993 h 142215"/>
                  <a:gd name="connsiteX457" fmla="*/ 31998 w 50868"/>
                  <a:gd name="connsiteY457" fmla="*/ 4397 h 142215"/>
                  <a:gd name="connsiteX458" fmla="*/ 31785 w 50868"/>
                  <a:gd name="connsiteY458" fmla="*/ 4115 h 142215"/>
                  <a:gd name="connsiteX459" fmla="*/ 31840 w 50868"/>
                  <a:gd name="connsiteY459" fmla="*/ 3958 h 142215"/>
                  <a:gd name="connsiteX460" fmla="*/ 31973 w 50868"/>
                  <a:gd name="connsiteY460" fmla="*/ 4239 h 142215"/>
                  <a:gd name="connsiteX461" fmla="*/ 32131 w 50868"/>
                  <a:gd name="connsiteY461" fmla="*/ 4239 h 142215"/>
                  <a:gd name="connsiteX462" fmla="*/ 32131 w 50868"/>
                  <a:gd name="connsiteY462" fmla="*/ 3545 h 142215"/>
                  <a:gd name="connsiteX463" fmla="*/ 32289 w 50868"/>
                  <a:gd name="connsiteY463" fmla="*/ 3007 h 142215"/>
                  <a:gd name="connsiteX464" fmla="*/ 32235 w 50868"/>
                  <a:gd name="connsiteY464" fmla="*/ 2752 h 142215"/>
                  <a:gd name="connsiteX465" fmla="*/ 32022 w 50868"/>
                  <a:gd name="connsiteY465" fmla="*/ 2595 h 142215"/>
                  <a:gd name="connsiteX466" fmla="*/ 32125 w 50868"/>
                  <a:gd name="connsiteY466" fmla="*/ 2405 h 142215"/>
                  <a:gd name="connsiteX467" fmla="*/ 32283 w 50868"/>
                  <a:gd name="connsiteY467" fmla="*/ 2496 h 142215"/>
                  <a:gd name="connsiteX468" fmla="*/ 32338 w 50868"/>
                  <a:gd name="connsiteY468" fmla="*/ 2405 h 142215"/>
                  <a:gd name="connsiteX469" fmla="*/ 32520 w 50868"/>
                  <a:gd name="connsiteY469" fmla="*/ 1900 h 142215"/>
                  <a:gd name="connsiteX470" fmla="*/ 32520 w 50868"/>
                  <a:gd name="connsiteY470" fmla="*/ 1304 h 142215"/>
                  <a:gd name="connsiteX471" fmla="*/ 33128 w 50868"/>
                  <a:gd name="connsiteY471" fmla="*/ 518 h 142215"/>
                  <a:gd name="connsiteX472" fmla="*/ 34708 w 50868"/>
                  <a:gd name="connsiteY472" fmla="*/ 786 h 142215"/>
                  <a:gd name="connsiteX473" fmla="*/ 36610 w 50868"/>
                  <a:gd name="connsiteY473" fmla="*/ 0 h 142215"/>
                  <a:gd name="connsiteX474" fmla="*/ 39102 w 50868"/>
                  <a:gd name="connsiteY474" fmla="*/ 432 h 14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</a:cxnLst>
                <a:rect l="l" t="t" r="r" b="b"/>
                <a:pathLst>
                  <a:path w="50868" h="142215">
                    <a:moveTo>
                      <a:pt x="22717" y="96619"/>
                    </a:moveTo>
                    <a:lnTo>
                      <a:pt x="23696" y="96743"/>
                    </a:lnTo>
                    <a:lnTo>
                      <a:pt x="26127" y="96553"/>
                    </a:lnTo>
                    <a:lnTo>
                      <a:pt x="27209" y="97025"/>
                    </a:lnTo>
                    <a:lnTo>
                      <a:pt x="27841" y="97497"/>
                    </a:lnTo>
                    <a:lnTo>
                      <a:pt x="28503" y="97687"/>
                    </a:lnTo>
                    <a:lnTo>
                      <a:pt x="28977" y="97654"/>
                    </a:lnTo>
                    <a:lnTo>
                      <a:pt x="29901" y="96743"/>
                    </a:lnTo>
                    <a:lnTo>
                      <a:pt x="30879" y="96494"/>
                    </a:lnTo>
                    <a:lnTo>
                      <a:pt x="31384" y="96560"/>
                    </a:lnTo>
                    <a:lnTo>
                      <a:pt x="32174" y="97405"/>
                    </a:lnTo>
                    <a:lnTo>
                      <a:pt x="33049" y="97778"/>
                    </a:lnTo>
                    <a:lnTo>
                      <a:pt x="34240" y="98060"/>
                    </a:lnTo>
                    <a:lnTo>
                      <a:pt x="35115" y="97870"/>
                    </a:lnTo>
                    <a:lnTo>
                      <a:pt x="35802" y="97464"/>
                    </a:lnTo>
                    <a:lnTo>
                      <a:pt x="36410" y="95832"/>
                    </a:lnTo>
                    <a:lnTo>
                      <a:pt x="37200" y="95741"/>
                    </a:lnTo>
                    <a:lnTo>
                      <a:pt x="37437" y="95524"/>
                    </a:lnTo>
                    <a:lnTo>
                      <a:pt x="37571" y="94365"/>
                    </a:lnTo>
                    <a:lnTo>
                      <a:pt x="36963" y="92451"/>
                    </a:lnTo>
                    <a:lnTo>
                      <a:pt x="36963" y="91855"/>
                    </a:lnTo>
                    <a:lnTo>
                      <a:pt x="37151" y="91541"/>
                    </a:lnTo>
                    <a:lnTo>
                      <a:pt x="39212" y="91069"/>
                    </a:lnTo>
                    <a:lnTo>
                      <a:pt x="40190" y="90630"/>
                    </a:lnTo>
                    <a:lnTo>
                      <a:pt x="40482" y="90283"/>
                    </a:lnTo>
                    <a:lnTo>
                      <a:pt x="41169" y="88841"/>
                    </a:lnTo>
                    <a:lnTo>
                      <a:pt x="41114" y="88592"/>
                    </a:lnTo>
                    <a:lnTo>
                      <a:pt x="40932" y="88468"/>
                    </a:lnTo>
                    <a:lnTo>
                      <a:pt x="39558" y="88625"/>
                    </a:lnTo>
                    <a:lnTo>
                      <a:pt x="38580" y="88343"/>
                    </a:lnTo>
                    <a:lnTo>
                      <a:pt x="38075" y="87374"/>
                    </a:lnTo>
                    <a:lnTo>
                      <a:pt x="37759" y="87216"/>
                    </a:lnTo>
                    <a:lnTo>
                      <a:pt x="37309" y="87183"/>
                    </a:lnTo>
                    <a:lnTo>
                      <a:pt x="35960" y="87465"/>
                    </a:lnTo>
                    <a:lnTo>
                      <a:pt x="35407" y="87400"/>
                    </a:lnTo>
                    <a:lnTo>
                      <a:pt x="35194" y="87275"/>
                    </a:lnTo>
                    <a:lnTo>
                      <a:pt x="35249" y="86928"/>
                    </a:lnTo>
                    <a:lnTo>
                      <a:pt x="35620" y="86299"/>
                    </a:lnTo>
                    <a:lnTo>
                      <a:pt x="36465" y="85925"/>
                    </a:lnTo>
                    <a:lnTo>
                      <a:pt x="38106" y="84327"/>
                    </a:lnTo>
                    <a:lnTo>
                      <a:pt x="39345" y="84202"/>
                    </a:lnTo>
                    <a:lnTo>
                      <a:pt x="42992" y="85303"/>
                    </a:lnTo>
                    <a:lnTo>
                      <a:pt x="43071" y="85552"/>
                    </a:lnTo>
                    <a:lnTo>
                      <a:pt x="42487" y="86620"/>
                    </a:lnTo>
                    <a:lnTo>
                      <a:pt x="42670" y="86993"/>
                    </a:lnTo>
                    <a:lnTo>
                      <a:pt x="43593" y="87308"/>
                    </a:lnTo>
                    <a:lnTo>
                      <a:pt x="43593" y="87308"/>
                    </a:lnTo>
                    <a:lnTo>
                      <a:pt x="43411" y="88029"/>
                    </a:lnTo>
                    <a:lnTo>
                      <a:pt x="43411" y="88029"/>
                    </a:lnTo>
                    <a:lnTo>
                      <a:pt x="42779" y="89627"/>
                    </a:lnTo>
                    <a:lnTo>
                      <a:pt x="43581" y="95596"/>
                    </a:lnTo>
                    <a:lnTo>
                      <a:pt x="43581" y="95596"/>
                    </a:lnTo>
                    <a:lnTo>
                      <a:pt x="40087" y="97549"/>
                    </a:lnTo>
                    <a:lnTo>
                      <a:pt x="39911" y="99652"/>
                    </a:lnTo>
                    <a:lnTo>
                      <a:pt x="38671" y="104042"/>
                    </a:lnTo>
                    <a:lnTo>
                      <a:pt x="38671" y="112062"/>
                    </a:lnTo>
                    <a:lnTo>
                      <a:pt x="38671" y="112062"/>
                    </a:lnTo>
                    <a:lnTo>
                      <a:pt x="38494" y="116642"/>
                    </a:lnTo>
                    <a:lnTo>
                      <a:pt x="38494" y="116642"/>
                    </a:lnTo>
                    <a:lnTo>
                      <a:pt x="38671" y="118359"/>
                    </a:lnTo>
                    <a:lnTo>
                      <a:pt x="40087" y="120265"/>
                    </a:lnTo>
                    <a:lnTo>
                      <a:pt x="41503" y="123319"/>
                    </a:lnTo>
                    <a:lnTo>
                      <a:pt x="41327" y="126949"/>
                    </a:lnTo>
                    <a:lnTo>
                      <a:pt x="39376" y="128665"/>
                    </a:lnTo>
                    <a:lnTo>
                      <a:pt x="39376" y="130382"/>
                    </a:lnTo>
                    <a:lnTo>
                      <a:pt x="40792" y="132289"/>
                    </a:lnTo>
                    <a:lnTo>
                      <a:pt x="44687" y="132859"/>
                    </a:lnTo>
                    <a:lnTo>
                      <a:pt x="48091" y="133841"/>
                    </a:lnTo>
                    <a:lnTo>
                      <a:pt x="48091" y="133841"/>
                    </a:lnTo>
                    <a:lnTo>
                      <a:pt x="49069" y="134339"/>
                    </a:lnTo>
                    <a:lnTo>
                      <a:pt x="49069" y="134339"/>
                    </a:lnTo>
                    <a:lnTo>
                      <a:pt x="49732" y="135152"/>
                    </a:lnTo>
                    <a:lnTo>
                      <a:pt x="49890" y="136030"/>
                    </a:lnTo>
                    <a:lnTo>
                      <a:pt x="50868" y="138448"/>
                    </a:lnTo>
                    <a:lnTo>
                      <a:pt x="50868" y="138448"/>
                    </a:lnTo>
                    <a:lnTo>
                      <a:pt x="50327" y="139064"/>
                    </a:lnTo>
                    <a:lnTo>
                      <a:pt x="48650" y="139634"/>
                    </a:lnTo>
                    <a:lnTo>
                      <a:pt x="47410" y="140263"/>
                    </a:lnTo>
                    <a:lnTo>
                      <a:pt x="45824" y="140649"/>
                    </a:lnTo>
                    <a:lnTo>
                      <a:pt x="44165" y="140499"/>
                    </a:lnTo>
                    <a:lnTo>
                      <a:pt x="43575" y="140682"/>
                    </a:lnTo>
                    <a:lnTo>
                      <a:pt x="42481" y="141678"/>
                    </a:lnTo>
                    <a:lnTo>
                      <a:pt x="39898" y="141553"/>
                    </a:lnTo>
                    <a:lnTo>
                      <a:pt x="37601" y="141927"/>
                    </a:lnTo>
                    <a:lnTo>
                      <a:pt x="35857" y="141711"/>
                    </a:lnTo>
                    <a:lnTo>
                      <a:pt x="35194" y="141835"/>
                    </a:lnTo>
                    <a:lnTo>
                      <a:pt x="34611" y="142150"/>
                    </a:lnTo>
                    <a:lnTo>
                      <a:pt x="34082" y="142215"/>
                    </a:lnTo>
                    <a:lnTo>
                      <a:pt x="33608" y="142058"/>
                    </a:lnTo>
                    <a:lnTo>
                      <a:pt x="32125" y="140250"/>
                    </a:lnTo>
                    <a:lnTo>
                      <a:pt x="30010" y="138441"/>
                    </a:lnTo>
                    <a:lnTo>
                      <a:pt x="29105" y="137183"/>
                    </a:lnTo>
                    <a:lnTo>
                      <a:pt x="29275" y="136901"/>
                    </a:lnTo>
                    <a:lnTo>
                      <a:pt x="28619" y="135591"/>
                    </a:lnTo>
                    <a:lnTo>
                      <a:pt x="28169" y="134038"/>
                    </a:lnTo>
                    <a:lnTo>
                      <a:pt x="28047" y="130769"/>
                    </a:lnTo>
                    <a:lnTo>
                      <a:pt x="27634" y="128443"/>
                    </a:lnTo>
                    <a:lnTo>
                      <a:pt x="26625" y="126064"/>
                    </a:lnTo>
                    <a:lnTo>
                      <a:pt x="25665" y="125415"/>
                    </a:lnTo>
                    <a:lnTo>
                      <a:pt x="23605" y="124413"/>
                    </a:lnTo>
                    <a:lnTo>
                      <a:pt x="21794" y="124295"/>
                    </a:lnTo>
                    <a:lnTo>
                      <a:pt x="21794" y="124295"/>
                    </a:lnTo>
                    <a:lnTo>
                      <a:pt x="21800" y="122906"/>
                    </a:lnTo>
                    <a:lnTo>
                      <a:pt x="21405" y="121779"/>
                    </a:lnTo>
                    <a:lnTo>
                      <a:pt x="20189" y="119119"/>
                    </a:lnTo>
                    <a:lnTo>
                      <a:pt x="19423" y="118339"/>
                    </a:lnTo>
                    <a:lnTo>
                      <a:pt x="19132" y="117651"/>
                    </a:lnTo>
                    <a:lnTo>
                      <a:pt x="19344" y="115777"/>
                    </a:lnTo>
                    <a:lnTo>
                      <a:pt x="18919" y="113084"/>
                    </a:lnTo>
                    <a:lnTo>
                      <a:pt x="21168" y="107829"/>
                    </a:lnTo>
                    <a:lnTo>
                      <a:pt x="21429" y="106860"/>
                    </a:lnTo>
                    <a:lnTo>
                      <a:pt x="21745" y="106329"/>
                    </a:lnTo>
                    <a:lnTo>
                      <a:pt x="22170" y="106204"/>
                    </a:lnTo>
                    <a:lnTo>
                      <a:pt x="22274" y="105955"/>
                    </a:lnTo>
                    <a:lnTo>
                      <a:pt x="21271" y="103983"/>
                    </a:lnTo>
                    <a:lnTo>
                      <a:pt x="19764" y="102607"/>
                    </a:lnTo>
                    <a:lnTo>
                      <a:pt x="19393" y="102011"/>
                    </a:lnTo>
                    <a:lnTo>
                      <a:pt x="19496" y="99724"/>
                    </a:lnTo>
                    <a:lnTo>
                      <a:pt x="19788" y="99128"/>
                    </a:lnTo>
                    <a:lnTo>
                      <a:pt x="22535" y="97785"/>
                    </a:lnTo>
                    <a:lnTo>
                      <a:pt x="22748" y="97221"/>
                    </a:lnTo>
                    <a:lnTo>
                      <a:pt x="22717" y="96619"/>
                    </a:lnTo>
                    <a:close/>
                    <a:moveTo>
                      <a:pt x="28072" y="16472"/>
                    </a:moveTo>
                    <a:lnTo>
                      <a:pt x="27519" y="17861"/>
                    </a:lnTo>
                    <a:lnTo>
                      <a:pt x="27652" y="18366"/>
                    </a:lnTo>
                    <a:lnTo>
                      <a:pt x="27203" y="19722"/>
                    </a:lnTo>
                    <a:lnTo>
                      <a:pt x="26437" y="21170"/>
                    </a:lnTo>
                    <a:lnTo>
                      <a:pt x="26248" y="21013"/>
                    </a:lnTo>
                    <a:lnTo>
                      <a:pt x="26145" y="20633"/>
                    </a:lnTo>
                    <a:lnTo>
                      <a:pt x="27282" y="18018"/>
                    </a:lnTo>
                    <a:lnTo>
                      <a:pt x="27306" y="17514"/>
                    </a:lnTo>
                    <a:lnTo>
                      <a:pt x="27652" y="16662"/>
                    </a:lnTo>
                    <a:lnTo>
                      <a:pt x="28072" y="16472"/>
                    </a:lnTo>
                    <a:close/>
                    <a:moveTo>
                      <a:pt x="28892" y="13196"/>
                    </a:moveTo>
                    <a:lnTo>
                      <a:pt x="29239" y="13452"/>
                    </a:lnTo>
                    <a:lnTo>
                      <a:pt x="29421" y="13989"/>
                    </a:lnTo>
                    <a:lnTo>
                      <a:pt x="29287" y="14113"/>
                    </a:lnTo>
                    <a:lnTo>
                      <a:pt x="29074" y="14048"/>
                    </a:lnTo>
                    <a:lnTo>
                      <a:pt x="28971" y="14428"/>
                    </a:lnTo>
                    <a:lnTo>
                      <a:pt x="28789" y="14552"/>
                    </a:lnTo>
                    <a:lnTo>
                      <a:pt x="28655" y="14048"/>
                    </a:lnTo>
                    <a:lnTo>
                      <a:pt x="28072" y="16289"/>
                    </a:lnTo>
                    <a:lnTo>
                      <a:pt x="27756" y="16446"/>
                    </a:lnTo>
                    <a:lnTo>
                      <a:pt x="28181" y="15437"/>
                    </a:lnTo>
                    <a:lnTo>
                      <a:pt x="28576" y="13517"/>
                    </a:lnTo>
                    <a:lnTo>
                      <a:pt x="28710" y="13170"/>
                    </a:lnTo>
                    <a:lnTo>
                      <a:pt x="28892" y="13196"/>
                    </a:lnTo>
                    <a:close/>
                    <a:moveTo>
                      <a:pt x="39102" y="432"/>
                    </a:moveTo>
                    <a:lnTo>
                      <a:pt x="40111" y="1848"/>
                    </a:lnTo>
                    <a:lnTo>
                      <a:pt x="40628" y="4423"/>
                    </a:lnTo>
                    <a:lnTo>
                      <a:pt x="40220" y="6880"/>
                    </a:lnTo>
                    <a:lnTo>
                      <a:pt x="40251" y="9252"/>
                    </a:lnTo>
                    <a:lnTo>
                      <a:pt x="40664" y="11276"/>
                    </a:lnTo>
                    <a:lnTo>
                      <a:pt x="39607" y="19545"/>
                    </a:lnTo>
                    <a:lnTo>
                      <a:pt x="38975" y="21144"/>
                    </a:lnTo>
                    <a:lnTo>
                      <a:pt x="39157" y="22363"/>
                    </a:lnTo>
                    <a:lnTo>
                      <a:pt x="37814" y="27067"/>
                    </a:lnTo>
                    <a:lnTo>
                      <a:pt x="37595" y="28889"/>
                    </a:lnTo>
                    <a:lnTo>
                      <a:pt x="37619" y="30946"/>
                    </a:lnTo>
                    <a:lnTo>
                      <a:pt x="39096" y="35028"/>
                    </a:lnTo>
                    <a:lnTo>
                      <a:pt x="38373" y="37066"/>
                    </a:lnTo>
                    <a:lnTo>
                      <a:pt x="38075" y="40139"/>
                    </a:lnTo>
                    <a:lnTo>
                      <a:pt x="38221" y="46088"/>
                    </a:lnTo>
                    <a:lnTo>
                      <a:pt x="38452" y="47018"/>
                    </a:lnTo>
                    <a:lnTo>
                      <a:pt x="38829" y="47608"/>
                    </a:lnTo>
                    <a:lnTo>
                      <a:pt x="38829" y="47608"/>
                    </a:lnTo>
                    <a:lnTo>
                      <a:pt x="37923" y="48637"/>
                    </a:lnTo>
                    <a:lnTo>
                      <a:pt x="36708" y="49043"/>
                    </a:lnTo>
                    <a:lnTo>
                      <a:pt x="34489" y="48918"/>
                    </a:lnTo>
                    <a:lnTo>
                      <a:pt x="33882" y="49233"/>
                    </a:lnTo>
                    <a:lnTo>
                      <a:pt x="33353" y="49796"/>
                    </a:lnTo>
                    <a:lnTo>
                      <a:pt x="32800" y="50144"/>
                    </a:lnTo>
                    <a:lnTo>
                      <a:pt x="32168" y="50334"/>
                    </a:lnTo>
                    <a:lnTo>
                      <a:pt x="31536" y="50144"/>
                    </a:lnTo>
                    <a:lnTo>
                      <a:pt x="30849" y="49200"/>
                    </a:lnTo>
                    <a:lnTo>
                      <a:pt x="30454" y="49266"/>
                    </a:lnTo>
                    <a:lnTo>
                      <a:pt x="29299" y="50452"/>
                    </a:lnTo>
                    <a:lnTo>
                      <a:pt x="28424" y="50989"/>
                    </a:lnTo>
                    <a:lnTo>
                      <a:pt x="27871" y="51585"/>
                    </a:lnTo>
                    <a:lnTo>
                      <a:pt x="27476" y="53158"/>
                    </a:lnTo>
                    <a:lnTo>
                      <a:pt x="27081" y="53721"/>
                    </a:lnTo>
                    <a:lnTo>
                      <a:pt x="26157" y="54193"/>
                    </a:lnTo>
                    <a:lnTo>
                      <a:pt x="25495" y="54285"/>
                    </a:lnTo>
                    <a:lnTo>
                      <a:pt x="24784" y="54724"/>
                    </a:lnTo>
                    <a:lnTo>
                      <a:pt x="23860" y="54789"/>
                    </a:lnTo>
                    <a:lnTo>
                      <a:pt x="23198" y="54317"/>
                    </a:lnTo>
                    <a:lnTo>
                      <a:pt x="22407" y="54127"/>
                    </a:lnTo>
                    <a:lnTo>
                      <a:pt x="21745" y="54252"/>
                    </a:lnTo>
                    <a:lnTo>
                      <a:pt x="21271" y="54632"/>
                    </a:lnTo>
                    <a:lnTo>
                      <a:pt x="20797" y="55327"/>
                    </a:lnTo>
                    <a:lnTo>
                      <a:pt x="20694" y="56932"/>
                    </a:lnTo>
                    <a:lnTo>
                      <a:pt x="21514" y="59572"/>
                    </a:lnTo>
                    <a:lnTo>
                      <a:pt x="21168" y="60326"/>
                    </a:lnTo>
                    <a:lnTo>
                      <a:pt x="21933" y="62809"/>
                    </a:lnTo>
                    <a:lnTo>
                      <a:pt x="22462" y="66518"/>
                    </a:lnTo>
                    <a:lnTo>
                      <a:pt x="22857" y="66708"/>
                    </a:lnTo>
                    <a:lnTo>
                      <a:pt x="23994" y="66800"/>
                    </a:lnTo>
                    <a:lnTo>
                      <a:pt x="24838" y="67304"/>
                    </a:lnTo>
                    <a:lnTo>
                      <a:pt x="25604" y="67337"/>
                    </a:lnTo>
                    <a:lnTo>
                      <a:pt x="28066" y="66931"/>
                    </a:lnTo>
                    <a:lnTo>
                      <a:pt x="30071" y="67212"/>
                    </a:lnTo>
                    <a:lnTo>
                      <a:pt x="31287" y="66708"/>
                    </a:lnTo>
                    <a:lnTo>
                      <a:pt x="32605" y="65515"/>
                    </a:lnTo>
                    <a:lnTo>
                      <a:pt x="33134" y="65266"/>
                    </a:lnTo>
                    <a:lnTo>
                      <a:pt x="33718" y="65325"/>
                    </a:lnTo>
                    <a:lnTo>
                      <a:pt x="34830" y="66485"/>
                    </a:lnTo>
                    <a:lnTo>
                      <a:pt x="35991" y="68339"/>
                    </a:lnTo>
                    <a:lnTo>
                      <a:pt x="36519" y="68811"/>
                    </a:lnTo>
                    <a:lnTo>
                      <a:pt x="36544" y="69440"/>
                    </a:lnTo>
                    <a:lnTo>
                      <a:pt x="36173" y="70475"/>
                    </a:lnTo>
                    <a:lnTo>
                      <a:pt x="35431" y="71609"/>
                    </a:lnTo>
                    <a:lnTo>
                      <a:pt x="32763" y="74400"/>
                    </a:lnTo>
                    <a:lnTo>
                      <a:pt x="32763" y="74964"/>
                    </a:lnTo>
                    <a:lnTo>
                      <a:pt x="33292" y="75717"/>
                    </a:lnTo>
                    <a:lnTo>
                      <a:pt x="33347" y="76503"/>
                    </a:lnTo>
                    <a:lnTo>
                      <a:pt x="34271" y="77008"/>
                    </a:lnTo>
                    <a:lnTo>
                      <a:pt x="34903" y="77041"/>
                    </a:lnTo>
                    <a:lnTo>
                      <a:pt x="37042" y="76353"/>
                    </a:lnTo>
                    <a:lnTo>
                      <a:pt x="37516" y="76320"/>
                    </a:lnTo>
                    <a:lnTo>
                      <a:pt x="37674" y="76510"/>
                    </a:lnTo>
                    <a:lnTo>
                      <a:pt x="37856" y="79491"/>
                    </a:lnTo>
                    <a:lnTo>
                      <a:pt x="37674" y="80494"/>
                    </a:lnTo>
                    <a:lnTo>
                      <a:pt x="37334" y="81339"/>
                    </a:lnTo>
                    <a:lnTo>
                      <a:pt x="36829" y="81529"/>
                    </a:lnTo>
                    <a:lnTo>
                      <a:pt x="35377" y="80867"/>
                    </a:lnTo>
                    <a:lnTo>
                      <a:pt x="35164" y="80959"/>
                    </a:lnTo>
                    <a:lnTo>
                      <a:pt x="34818" y="81490"/>
                    </a:lnTo>
                    <a:lnTo>
                      <a:pt x="34471" y="82590"/>
                    </a:lnTo>
                    <a:lnTo>
                      <a:pt x="34046" y="83062"/>
                    </a:lnTo>
                    <a:lnTo>
                      <a:pt x="32460" y="83691"/>
                    </a:lnTo>
                    <a:lnTo>
                      <a:pt x="31378" y="83534"/>
                    </a:lnTo>
                    <a:lnTo>
                      <a:pt x="29342" y="82466"/>
                    </a:lnTo>
                    <a:lnTo>
                      <a:pt x="26643" y="81961"/>
                    </a:lnTo>
                    <a:lnTo>
                      <a:pt x="26011" y="81614"/>
                    </a:lnTo>
                    <a:lnTo>
                      <a:pt x="25507" y="80926"/>
                    </a:lnTo>
                    <a:lnTo>
                      <a:pt x="25325" y="80173"/>
                    </a:lnTo>
                    <a:lnTo>
                      <a:pt x="24820" y="79544"/>
                    </a:lnTo>
                    <a:lnTo>
                      <a:pt x="24133" y="79072"/>
                    </a:lnTo>
                    <a:lnTo>
                      <a:pt x="24133" y="79072"/>
                    </a:lnTo>
                    <a:lnTo>
                      <a:pt x="23021" y="78476"/>
                    </a:lnTo>
                    <a:lnTo>
                      <a:pt x="22517" y="77945"/>
                    </a:lnTo>
                    <a:lnTo>
                      <a:pt x="22012" y="77820"/>
                    </a:lnTo>
                    <a:lnTo>
                      <a:pt x="20852" y="77945"/>
                    </a:lnTo>
                    <a:lnTo>
                      <a:pt x="20536" y="78292"/>
                    </a:lnTo>
                    <a:lnTo>
                      <a:pt x="20299" y="79576"/>
                    </a:lnTo>
                    <a:lnTo>
                      <a:pt x="20244" y="82276"/>
                    </a:lnTo>
                    <a:lnTo>
                      <a:pt x="19241" y="84471"/>
                    </a:lnTo>
                    <a:lnTo>
                      <a:pt x="18712" y="85283"/>
                    </a:lnTo>
                    <a:lnTo>
                      <a:pt x="17600" y="83744"/>
                    </a:lnTo>
                    <a:lnTo>
                      <a:pt x="17175" y="82833"/>
                    </a:lnTo>
                    <a:lnTo>
                      <a:pt x="17175" y="82833"/>
                    </a:lnTo>
                    <a:lnTo>
                      <a:pt x="16464" y="81450"/>
                    </a:lnTo>
                    <a:lnTo>
                      <a:pt x="15485" y="80199"/>
                    </a:lnTo>
                    <a:lnTo>
                      <a:pt x="13449" y="78443"/>
                    </a:lnTo>
                    <a:lnTo>
                      <a:pt x="11887" y="77755"/>
                    </a:lnTo>
                    <a:lnTo>
                      <a:pt x="11571" y="77283"/>
                    </a:lnTo>
                    <a:lnTo>
                      <a:pt x="12124" y="76562"/>
                    </a:lnTo>
                    <a:lnTo>
                      <a:pt x="12969" y="75933"/>
                    </a:lnTo>
                    <a:lnTo>
                      <a:pt x="14002" y="74616"/>
                    </a:lnTo>
                    <a:lnTo>
                      <a:pt x="13899" y="73706"/>
                    </a:lnTo>
                    <a:lnTo>
                      <a:pt x="13899" y="73706"/>
                    </a:lnTo>
                    <a:lnTo>
                      <a:pt x="9669" y="69591"/>
                    </a:lnTo>
                    <a:lnTo>
                      <a:pt x="8770" y="68464"/>
                    </a:lnTo>
                    <a:lnTo>
                      <a:pt x="8241" y="66990"/>
                    </a:lnTo>
                    <a:lnTo>
                      <a:pt x="8241" y="66990"/>
                    </a:lnTo>
                    <a:lnTo>
                      <a:pt x="8217" y="65076"/>
                    </a:lnTo>
                    <a:lnTo>
                      <a:pt x="8508" y="61938"/>
                    </a:lnTo>
                    <a:lnTo>
                      <a:pt x="8350" y="60241"/>
                    </a:lnTo>
                    <a:lnTo>
                      <a:pt x="7822" y="58511"/>
                    </a:lnTo>
                    <a:lnTo>
                      <a:pt x="7822" y="58511"/>
                    </a:lnTo>
                    <a:lnTo>
                      <a:pt x="6393" y="55969"/>
                    </a:lnTo>
                    <a:lnTo>
                      <a:pt x="6393" y="55969"/>
                    </a:lnTo>
                    <a:lnTo>
                      <a:pt x="5865" y="54776"/>
                    </a:lnTo>
                    <a:lnTo>
                      <a:pt x="5439" y="51415"/>
                    </a:lnTo>
                    <a:lnTo>
                      <a:pt x="5227" y="50629"/>
                    </a:lnTo>
                    <a:lnTo>
                      <a:pt x="4801" y="50065"/>
                    </a:lnTo>
                    <a:lnTo>
                      <a:pt x="3981" y="49941"/>
                    </a:lnTo>
                    <a:lnTo>
                      <a:pt x="2370" y="50222"/>
                    </a:lnTo>
                    <a:lnTo>
                      <a:pt x="1586" y="50013"/>
                    </a:lnTo>
                    <a:lnTo>
                      <a:pt x="0" y="47660"/>
                    </a:lnTo>
                    <a:lnTo>
                      <a:pt x="1927" y="45053"/>
                    </a:lnTo>
                    <a:lnTo>
                      <a:pt x="2376" y="44076"/>
                    </a:lnTo>
                    <a:lnTo>
                      <a:pt x="2589" y="43985"/>
                    </a:lnTo>
                    <a:lnTo>
                      <a:pt x="3409" y="44424"/>
                    </a:lnTo>
                    <a:lnTo>
                      <a:pt x="3780" y="44424"/>
                    </a:lnTo>
                    <a:lnTo>
                      <a:pt x="3725" y="44109"/>
                    </a:lnTo>
                    <a:lnTo>
                      <a:pt x="3379" y="44076"/>
                    </a:lnTo>
                    <a:lnTo>
                      <a:pt x="3458" y="43480"/>
                    </a:lnTo>
                    <a:lnTo>
                      <a:pt x="4169" y="43637"/>
                    </a:lnTo>
                    <a:lnTo>
                      <a:pt x="4461" y="43546"/>
                    </a:lnTo>
                    <a:lnTo>
                      <a:pt x="4516" y="43113"/>
                    </a:lnTo>
                    <a:lnTo>
                      <a:pt x="3695" y="42949"/>
                    </a:lnTo>
                    <a:lnTo>
                      <a:pt x="3379" y="42635"/>
                    </a:lnTo>
                    <a:lnTo>
                      <a:pt x="3142" y="42982"/>
                    </a:lnTo>
                    <a:lnTo>
                      <a:pt x="3197" y="43421"/>
                    </a:lnTo>
                    <a:lnTo>
                      <a:pt x="2881" y="43513"/>
                    </a:lnTo>
                    <a:lnTo>
                      <a:pt x="2668" y="43893"/>
                    </a:lnTo>
                    <a:lnTo>
                      <a:pt x="2486" y="43860"/>
                    </a:lnTo>
                    <a:lnTo>
                      <a:pt x="3039" y="42569"/>
                    </a:lnTo>
                    <a:lnTo>
                      <a:pt x="3251" y="42445"/>
                    </a:lnTo>
                    <a:lnTo>
                      <a:pt x="3464" y="42537"/>
                    </a:lnTo>
                    <a:lnTo>
                      <a:pt x="3993" y="41842"/>
                    </a:lnTo>
                    <a:lnTo>
                      <a:pt x="4704" y="40551"/>
                    </a:lnTo>
                    <a:lnTo>
                      <a:pt x="4728" y="40270"/>
                    </a:lnTo>
                    <a:lnTo>
                      <a:pt x="4965" y="40237"/>
                    </a:lnTo>
                    <a:lnTo>
                      <a:pt x="5099" y="40643"/>
                    </a:lnTo>
                    <a:lnTo>
                      <a:pt x="4704" y="41180"/>
                    </a:lnTo>
                    <a:lnTo>
                      <a:pt x="4649" y="41495"/>
                    </a:lnTo>
                    <a:lnTo>
                      <a:pt x="5123" y="41744"/>
                    </a:lnTo>
                    <a:lnTo>
                      <a:pt x="4990" y="41239"/>
                    </a:lnTo>
                    <a:lnTo>
                      <a:pt x="5652" y="41397"/>
                    </a:lnTo>
                    <a:lnTo>
                      <a:pt x="6709" y="41272"/>
                    </a:lnTo>
                    <a:lnTo>
                      <a:pt x="8083" y="41423"/>
                    </a:lnTo>
                    <a:lnTo>
                      <a:pt x="8982" y="41141"/>
                    </a:lnTo>
                    <a:lnTo>
                      <a:pt x="9140" y="40918"/>
                    </a:lnTo>
                    <a:lnTo>
                      <a:pt x="10253" y="40886"/>
                    </a:lnTo>
                    <a:lnTo>
                      <a:pt x="11705" y="39975"/>
                    </a:lnTo>
                    <a:lnTo>
                      <a:pt x="14215" y="37708"/>
                    </a:lnTo>
                    <a:lnTo>
                      <a:pt x="15218" y="36515"/>
                    </a:lnTo>
                    <a:lnTo>
                      <a:pt x="15905" y="35316"/>
                    </a:lnTo>
                    <a:lnTo>
                      <a:pt x="17837" y="33174"/>
                    </a:lnTo>
                    <a:lnTo>
                      <a:pt x="19077" y="31031"/>
                    </a:lnTo>
                    <a:lnTo>
                      <a:pt x="18998" y="30592"/>
                    </a:lnTo>
                    <a:lnTo>
                      <a:pt x="19132" y="30343"/>
                    </a:lnTo>
                    <a:lnTo>
                      <a:pt x="19235" y="30343"/>
                    </a:lnTo>
                    <a:lnTo>
                      <a:pt x="19448" y="31319"/>
                    </a:lnTo>
                    <a:lnTo>
                      <a:pt x="19314" y="31758"/>
                    </a:lnTo>
                    <a:lnTo>
                      <a:pt x="19496" y="32767"/>
                    </a:lnTo>
                    <a:lnTo>
                      <a:pt x="19047" y="33049"/>
                    </a:lnTo>
                    <a:lnTo>
                      <a:pt x="18676" y="33711"/>
                    </a:lnTo>
                    <a:lnTo>
                      <a:pt x="18281" y="34058"/>
                    </a:lnTo>
                    <a:lnTo>
                      <a:pt x="18068" y="34563"/>
                    </a:lnTo>
                    <a:lnTo>
                      <a:pt x="18092" y="34844"/>
                    </a:lnTo>
                    <a:lnTo>
                      <a:pt x="18542" y="34936"/>
                    </a:lnTo>
                    <a:lnTo>
                      <a:pt x="18463" y="34464"/>
                    </a:lnTo>
                    <a:lnTo>
                      <a:pt x="18567" y="34340"/>
                    </a:lnTo>
                    <a:lnTo>
                      <a:pt x="18962" y="34746"/>
                    </a:lnTo>
                    <a:lnTo>
                      <a:pt x="19041" y="34497"/>
                    </a:lnTo>
                    <a:lnTo>
                      <a:pt x="18858" y="34373"/>
                    </a:lnTo>
                    <a:lnTo>
                      <a:pt x="18937" y="34183"/>
                    </a:lnTo>
                    <a:lnTo>
                      <a:pt x="19205" y="34150"/>
                    </a:lnTo>
                    <a:lnTo>
                      <a:pt x="19442" y="33835"/>
                    </a:lnTo>
                    <a:lnTo>
                      <a:pt x="19812" y="33711"/>
                    </a:lnTo>
                    <a:lnTo>
                      <a:pt x="20183" y="34058"/>
                    </a:lnTo>
                    <a:lnTo>
                      <a:pt x="20712" y="33934"/>
                    </a:lnTo>
                    <a:lnTo>
                      <a:pt x="20578" y="33213"/>
                    </a:lnTo>
                    <a:lnTo>
                      <a:pt x="19733" y="32964"/>
                    </a:lnTo>
                    <a:lnTo>
                      <a:pt x="19630" y="32649"/>
                    </a:lnTo>
                    <a:lnTo>
                      <a:pt x="19764" y="32492"/>
                    </a:lnTo>
                    <a:lnTo>
                      <a:pt x="20767" y="32807"/>
                    </a:lnTo>
                    <a:lnTo>
                      <a:pt x="20900" y="32269"/>
                    </a:lnTo>
                    <a:lnTo>
                      <a:pt x="19551" y="32145"/>
                    </a:lnTo>
                    <a:lnTo>
                      <a:pt x="19472" y="31988"/>
                    </a:lnTo>
                    <a:lnTo>
                      <a:pt x="19709" y="31267"/>
                    </a:lnTo>
                    <a:lnTo>
                      <a:pt x="19496" y="30540"/>
                    </a:lnTo>
                    <a:lnTo>
                      <a:pt x="19812" y="30507"/>
                    </a:lnTo>
                    <a:lnTo>
                      <a:pt x="20554" y="29465"/>
                    </a:lnTo>
                    <a:lnTo>
                      <a:pt x="21241" y="28902"/>
                    </a:lnTo>
                    <a:lnTo>
                      <a:pt x="23593" y="25278"/>
                    </a:lnTo>
                    <a:lnTo>
                      <a:pt x="24225" y="23765"/>
                    </a:lnTo>
                    <a:lnTo>
                      <a:pt x="24462" y="23542"/>
                    </a:lnTo>
                    <a:lnTo>
                      <a:pt x="24565" y="23666"/>
                    </a:lnTo>
                    <a:lnTo>
                      <a:pt x="24462" y="24079"/>
                    </a:lnTo>
                    <a:lnTo>
                      <a:pt x="24194" y="24328"/>
                    </a:lnTo>
                    <a:lnTo>
                      <a:pt x="24036" y="24924"/>
                    </a:lnTo>
                    <a:lnTo>
                      <a:pt x="22766" y="26595"/>
                    </a:lnTo>
                    <a:lnTo>
                      <a:pt x="22426" y="27670"/>
                    </a:lnTo>
                    <a:lnTo>
                      <a:pt x="21605" y="28771"/>
                    </a:lnTo>
                    <a:lnTo>
                      <a:pt x="21551" y="29085"/>
                    </a:lnTo>
                    <a:lnTo>
                      <a:pt x="20943" y="29242"/>
                    </a:lnTo>
                    <a:lnTo>
                      <a:pt x="20906" y="29485"/>
                    </a:lnTo>
                    <a:lnTo>
                      <a:pt x="21222" y="29518"/>
                    </a:lnTo>
                    <a:lnTo>
                      <a:pt x="22146" y="29137"/>
                    </a:lnTo>
                    <a:lnTo>
                      <a:pt x="22225" y="28856"/>
                    </a:lnTo>
                    <a:lnTo>
                      <a:pt x="22122" y="28607"/>
                    </a:lnTo>
                    <a:lnTo>
                      <a:pt x="22730" y="28201"/>
                    </a:lnTo>
                    <a:lnTo>
                      <a:pt x="23021" y="27762"/>
                    </a:lnTo>
                    <a:lnTo>
                      <a:pt x="23234" y="26943"/>
                    </a:lnTo>
                    <a:lnTo>
                      <a:pt x="24395" y="24518"/>
                    </a:lnTo>
                    <a:lnTo>
                      <a:pt x="24608" y="24426"/>
                    </a:lnTo>
                    <a:lnTo>
                      <a:pt x="24632" y="24616"/>
                    </a:lnTo>
                    <a:lnTo>
                      <a:pt x="24978" y="24551"/>
                    </a:lnTo>
                    <a:lnTo>
                      <a:pt x="25057" y="24361"/>
                    </a:lnTo>
                    <a:lnTo>
                      <a:pt x="24820" y="24014"/>
                    </a:lnTo>
                    <a:lnTo>
                      <a:pt x="24924" y="23856"/>
                    </a:lnTo>
                    <a:lnTo>
                      <a:pt x="25185" y="24079"/>
                    </a:lnTo>
                    <a:lnTo>
                      <a:pt x="25319" y="23417"/>
                    </a:lnTo>
                    <a:lnTo>
                      <a:pt x="25185" y="23227"/>
                    </a:lnTo>
                    <a:lnTo>
                      <a:pt x="25003" y="23227"/>
                    </a:lnTo>
                    <a:lnTo>
                      <a:pt x="25003" y="23037"/>
                    </a:lnTo>
                    <a:lnTo>
                      <a:pt x="25428" y="21969"/>
                    </a:lnTo>
                    <a:lnTo>
                      <a:pt x="26036" y="21937"/>
                    </a:lnTo>
                    <a:lnTo>
                      <a:pt x="26297" y="22218"/>
                    </a:lnTo>
                    <a:lnTo>
                      <a:pt x="26959" y="22343"/>
                    </a:lnTo>
                    <a:lnTo>
                      <a:pt x="27543" y="21963"/>
                    </a:lnTo>
                    <a:lnTo>
                      <a:pt x="27835" y="22028"/>
                    </a:lnTo>
                    <a:lnTo>
                      <a:pt x="28102" y="22343"/>
                    </a:lnTo>
                    <a:lnTo>
                      <a:pt x="28394" y="22028"/>
                    </a:lnTo>
                    <a:lnTo>
                      <a:pt x="28448" y="21465"/>
                    </a:lnTo>
                    <a:lnTo>
                      <a:pt x="28078" y="21589"/>
                    </a:lnTo>
                    <a:lnTo>
                      <a:pt x="28023" y="21308"/>
                    </a:lnTo>
                    <a:lnTo>
                      <a:pt x="28339" y="21216"/>
                    </a:lnTo>
                    <a:lnTo>
                      <a:pt x="28631" y="20803"/>
                    </a:lnTo>
                    <a:lnTo>
                      <a:pt x="28631" y="20580"/>
                    </a:lnTo>
                    <a:lnTo>
                      <a:pt x="28977" y="20358"/>
                    </a:lnTo>
                    <a:lnTo>
                      <a:pt x="29001" y="20266"/>
                    </a:lnTo>
                    <a:lnTo>
                      <a:pt x="28606" y="20331"/>
                    </a:lnTo>
                    <a:lnTo>
                      <a:pt x="28448" y="20141"/>
                    </a:lnTo>
                    <a:lnTo>
                      <a:pt x="28448" y="19827"/>
                    </a:lnTo>
                    <a:lnTo>
                      <a:pt x="28552" y="19794"/>
                    </a:lnTo>
                    <a:lnTo>
                      <a:pt x="28631" y="20141"/>
                    </a:lnTo>
                    <a:lnTo>
                      <a:pt x="29105" y="19984"/>
                    </a:lnTo>
                    <a:lnTo>
                      <a:pt x="29026" y="19702"/>
                    </a:lnTo>
                    <a:lnTo>
                      <a:pt x="28704" y="19657"/>
                    </a:lnTo>
                    <a:lnTo>
                      <a:pt x="29129" y="19532"/>
                    </a:lnTo>
                    <a:lnTo>
                      <a:pt x="29208" y="19119"/>
                    </a:lnTo>
                    <a:lnTo>
                      <a:pt x="28862" y="18267"/>
                    </a:lnTo>
                    <a:lnTo>
                      <a:pt x="28916" y="17638"/>
                    </a:lnTo>
                    <a:lnTo>
                      <a:pt x="28783" y="17547"/>
                    </a:lnTo>
                    <a:lnTo>
                      <a:pt x="28886" y="17389"/>
                    </a:lnTo>
                    <a:lnTo>
                      <a:pt x="29068" y="17481"/>
                    </a:lnTo>
                    <a:lnTo>
                      <a:pt x="29202" y="17291"/>
                    </a:lnTo>
                    <a:lnTo>
                      <a:pt x="28941" y="16852"/>
                    </a:lnTo>
                    <a:lnTo>
                      <a:pt x="29178" y="16570"/>
                    </a:lnTo>
                    <a:lnTo>
                      <a:pt x="29257" y="16033"/>
                    </a:lnTo>
                    <a:lnTo>
                      <a:pt x="29494" y="16066"/>
                    </a:lnTo>
                    <a:lnTo>
                      <a:pt x="29676" y="15909"/>
                    </a:lnTo>
                    <a:lnTo>
                      <a:pt x="29779" y="15404"/>
                    </a:lnTo>
                    <a:lnTo>
                      <a:pt x="29700" y="14900"/>
                    </a:lnTo>
                    <a:lnTo>
                      <a:pt x="29992" y="14808"/>
                    </a:lnTo>
                    <a:lnTo>
                      <a:pt x="29992" y="14651"/>
                    </a:lnTo>
                    <a:lnTo>
                      <a:pt x="29700" y="14618"/>
                    </a:lnTo>
                    <a:lnTo>
                      <a:pt x="29542" y="14428"/>
                    </a:lnTo>
                    <a:lnTo>
                      <a:pt x="29518" y="14205"/>
                    </a:lnTo>
                    <a:lnTo>
                      <a:pt x="29652" y="14113"/>
                    </a:lnTo>
                    <a:lnTo>
                      <a:pt x="29494" y="13642"/>
                    </a:lnTo>
                    <a:lnTo>
                      <a:pt x="28910" y="12980"/>
                    </a:lnTo>
                    <a:lnTo>
                      <a:pt x="28989" y="12194"/>
                    </a:lnTo>
                    <a:lnTo>
                      <a:pt x="28406" y="11971"/>
                    </a:lnTo>
                    <a:lnTo>
                      <a:pt x="28382" y="10962"/>
                    </a:lnTo>
                    <a:lnTo>
                      <a:pt x="28515" y="10929"/>
                    </a:lnTo>
                    <a:lnTo>
                      <a:pt x="28619" y="11244"/>
                    </a:lnTo>
                    <a:lnTo>
                      <a:pt x="28485" y="11683"/>
                    </a:lnTo>
                    <a:lnTo>
                      <a:pt x="28643" y="11873"/>
                    </a:lnTo>
                    <a:lnTo>
                      <a:pt x="29196" y="11873"/>
                    </a:lnTo>
                    <a:lnTo>
                      <a:pt x="29299" y="11558"/>
                    </a:lnTo>
                    <a:lnTo>
                      <a:pt x="29725" y="11119"/>
                    </a:lnTo>
                    <a:lnTo>
                      <a:pt x="29913" y="11185"/>
                    </a:lnTo>
                    <a:lnTo>
                      <a:pt x="30387" y="10241"/>
                    </a:lnTo>
                    <a:lnTo>
                      <a:pt x="30782" y="10149"/>
                    </a:lnTo>
                    <a:lnTo>
                      <a:pt x="30965" y="9016"/>
                    </a:lnTo>
                    <a:lnTo>
                      <a:pt x="31177" y="8760"/>
                    </a:lnTo>
                    <a:lnTo>
                      <a:pt x="31414" y="8000"/>
                    </a:lnTo>
                    <a:lnTo>
                      <a:pt x="31390" y="7463"/>
                    </a:lnTo>
                    <a:lnTo>
                      <a:pt x="31682" y="6388"/>
                    </a:lnTo>
                    <a:lnTo>
                      <a:pt x="31682" y="5845"/>
                    </a:lnTo>
                    <a:lnTo>
                      <a:pt x="31998" y="4993"/>
                    </a:lnTo>
                    <a:lnTo>
                      <a:pt x="31998" y="4397"/>
                    </a:lnTo>
                    <a:lnTo>
                      <a:pt x="31785" y="4115"/>
                    </a:lnTo>
                    <a:lnTo>
                      <a:pt x="31840" y="3958"/>
                    </a:lnTo>
                    <a:lnTo>
                      <a:pt x="31973" y="4239"/>
                    </a:lnTo>
                    <a:lnTo>
                      <a:pt x="32131" y="4239"/>
                    </a:lnTo>
                    <a:lnTo>
                      <a:pt x="32131" y="3545"/>
                    </a:lnTo>
                    <a:lnTo>
                      <a:pt x="32289" y="3007"/>
                    </a:lnTo>
                    <a:lnTo>
                      <a:pt x="32235" y="2752"/>
                    </a:lnTo>
                    <a:lnTo>
                      <a:pt x="32022" y="2595"/>
                    </a:lnTo>
                    <a:lnTo>
                      <a:pt x="32125" y="2405"/>
                    </a:lnTo>
                    <a:lnTo>
                      <a:pt x="32283" y="2496"/>
                    </a:lnTo>
                    <a:lnTo>
                      <a:pt x="32338" y="2405"/>
                    </a:lnTo>
                    <a:lnTo>
                      <a:pt x="32520" y="1900"/>
                    </a:lnTo>
                    <a:lnTo>
                      <a:pt x="32520" y="1304"/>
                    </a:lnTo>
                    <a:lnTo>
                      <a:pt x="33128" y="518"/>
                    </a:lnTo>
                    <a:lnTo>
                      <a:pt x="34708" y="786"/>
                    </a:lnTo>
                    <a:lnTo>
                      <a:pt x="36610" y="0"/>
                    </a:lnTo>
                    <a:lnTo>
                      <a:pt x="39102" y="43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0D9CC00-3665-1FBF-4182-154B306B0329}"/>
                  </a:ext>
                </a:extLst>
              </p:cNvPr>
              <p:cNvSpPr/>
              <p:nvPr/>
            </p:nvSpPr>
            <p:spPr>
              <a:xfrm rot="21318980">
                <a:off x="9210526" y="2746649"/>
                <a:ext cx="99688" cy="93172"/>
              </a:xfrm>
              <a:custGeom>
                <a:avLst/>
                <a:gdLst>
                  <a:gd name="connsiteX0" fmla="*/ 99135 w 99688"/>
                  <a:gd name="connsiteY0" fmla="*/ 54665 h 93172"/>
                  <a:gd name="connsiteX1" fmla="*/ 98448 w 99688"/>
                  <a:gd name="connsiteY1" fmla="*/ 55104 h 93172"/>
                  <a:gd name="connsiteX2" fmla="*/ 98448 w 99688"/>
                  <a:gd name="connsiteY2" fmla="*/ 56795 h 93172"/>
                  <a:gd name="connsiteX3" fmla="*/ 98345 w 99688"/>
                  <a:gd name="connsiteY3" fmla="*/ 56795 h 93172"/>
                  <a:gd name="connsiteX4" fmla="*/ 98448 w 99688"/>
                  <a:gd name="connsiteY4" fmla="*/ 57391 h 93172"/>
                  <a:gd name="connsiteX5" fmla="*/ 98345 w 99688"/>
                  <a:gd name="connsiteY5" fmla="*/ 57483 h 93172"/>
                  <a:gd name="connsiteX6" fmla="*/ 98205 w 99688"/>
                  <a:gd name="connsiteY6" fmla="*/ 56762 h 93172"/>
                  <a:gd name="connsiteX7" fmla="*/ 97762 w 99688"/>
                  <a:gd name="connsiteY7" fmla="*/ 56546 h 93172"/>
                  <a:gd name="connsiteX8" fmla="*/ 98266 w 99688"/>
                  <a:gd name="connsiteY8" fmla="*/ 55294 h 93172"/>
                  <a:gd name="connsiteX9" fmla="*/ 98242 w 99688"/>
                  <a:gd name="connsiteY9" fmla="*/ 55078 h 93172"/>
                  <a:gd name="connsiteX10" fmla="*/ 99135 w 99688"/>
                  <a:gd name="connsiteY10" fmla="*/ 54665 h 93172"/>
                  <a:gd name="connsiteX11" fmla="*/ 88433 w 99688"/>
                  <a:gd name="connsiteY11" fmla="*/ 68418 h 93172"/>
                  <a:gd name="connsiteX12" fmla="*/ 87728 w 99688"/>
                  <a:gd name="connsiteY12" fmla="*/ 69945 h 93172"/>
                  <a:gd name="connsiteX13" fmla="*/ 87728 w 99688"/>
                  <a:gd name="connsiteY13" fmla="*/ 69945 h 93172"/>
                  <a:gd name="connsiteX14" fmla="*/ 87412 w 99688"/>
                  <a:gd name="connsiteY14" fmla="*/ 69781 h 93172"/>
                  <a:gd name="connsiteX15" fmla="*/ 87412 w 99688"/>
                  <a:gd name="connsiteY15" fmla="*/ 69781 h 93172"/>
                  <a:gd name="connsiteX16" fmla="*/ 84008 w 99688"/>
                  <a:gd name="connsiteY16" fmla="*/ 68798 h 93172"/>
                  <a:gd name="connsiteX17" fmla="*/ 80113 w 99688"/>
                  <a:gd name="connsiteY17" fmla="*/ 68228 h 93172"/>
                  <a:gd name="connsiteX18" fmla="*/ 78697 w 99688"/>
                  <a:gd name="connsiteY18" fmla="*/ 66321 h 93172"/>
                  <a:gd name="connsiteX19" fmla="*/ 78697 w 99688"/>
                  <a:gd name="connsiteY19" fmla="*/ 64605 h 93172"/>
                  <a:gd name="connsiteX20" fmla="*/ 80648 w 99688"/>
                  <a:gd name="connsiteY20" fmla="*/ 62888 h 93172"/>
                  <a:gd name="connsiteX21" fmla="*/ 80824 w 99688"/>
                  <a:gd name="connsiteY21" fmla="*/ 59258 h 93172"/>
                  <a:gd name="connsiteX22" fmla="*/ 79408 w 99688"/>
                  <a:gd name="connsiteY22" fmla="*/ 56205 h 93172"/>
                  <a:gd name="connsiteX23" fmla="*/ 77992 w 99688"/>
                  <a:gd name="connsiteY23" fmla="*/ 54298 h 93172"/>
                  <a:gd name="connsiteX24" fmla="*/ 77815 w 99688"/>
                  <a:gd name="connsiteY24" fmla="*/ 52581 h 93172"/>
                  <a:gd name="connsiteX25" fmla="*/ 77815 w 99688"/>
                  <a:gd name="connsiteY25" fmla="*/ 52581 h 93172"/>
                  <a:gd name="connsiteX26" fmla="*/ 77864 w 99688"/>
                  <a:gd name="connsiteY26" fmla="*/ 51317 h 93172"/>
                  <a:gd name="connsiteX27" fmla="*/ 77864 w 99688"/>
                  <a:gd name="connsiteY27" fmla="*/ 51317 h 93172"/>
                  <a:gd name="connsiteX28" fmla="*/ 79584 w 99688"/>
                  <a:gd name="connsiteY28" fmla="*/ 51048 h 93172"/>
                  <a:gd name="connsiteX29" fmla="*/ 81711 w 99688"/>
                  <a:gd name="connsiteY29" fmla="*/ 52005 h 93172"/>
                  <a:gd name="connsiteX30" fmla="*/ 83303 w 99688"/>
                  <a:gd name="connsiteY30" fmla="*/ 54488 h 93172"/>
                  <a:gd name="connsiteX31" fmla="*/ 84227 w 99688"/>
                  <a:gd name="connsiteY31" fmla="*/ 55484 h 93172"/>
                  <a:gd name="connsiteX32" fmla="*/ 84033 w 99688"/>
                  <a:gd name="connsiteY32" fmla="*/ 58177 h 93172"/>
                  <a:gd name="connsiteX33" fmla="*/ 86494 w 99688"/>
                  <a:gd name="connsiteY33" fmla="*/ 60791 h 93172"/>
                  <a:gd name="connsiteX34" fmla="*/ 86494 w 99688"/>
                  <a:gd name="connsiteY34" fmla="*/ 60791 h 93172"/>
                  <a:gd name="connsiteX35" fmla="*/ 86810 w 99688"/>
                  <a:gd name="connsiteY35" fmla="*/ 60811 h 93172"/>
                  <a:gd name="connsiteX36" fmla="*/ 85431 w 99688"/>
                  <a:gd name="connsiteY36" fmla="*/ 62515 h 93172"/>
                  <a:gd name="connsiteX37" fmla="*/ 85431 w 99688"/>
                  <a:gd name="connsiteY37" fmla="*/ 62515 h 93172"/>
                  <a:gd name="connsiteX38" fmla="*/ 85607 w 99688"/>
                  <a:gd name="connsiteY38" fmla="*/ 64618 h 93172"/>
                  <a:gd name="connsiteX39" fmla="*/ 85607 w 99688"/>
                  <a:gd name="connsiteY39" fmla="*/ 64618 h 93172"/>
                  <a:gd name="connsiteX40" fmla="*/ 87199 w 99688"/>
                  <a:gd name="connsiteY40" fmla="*/ 65188 h 93172"/>
                  <a:gd name="connsiteX41" fmla="*/ 88791 w 99688"/>
                  <a:gd name="connsiteY41" fmla="*/ 66144 h 93172"/>
                  <a:gd name="connsiteX42" fmla="*/ 88433 w 99688"/>
                  <a:gd name="connsiteY42" fmla="*/ 68418 h 93172"/>
                  <a:gd name="connsiteX43" fmla="*/ 97573 w 99688"/>
                  <a:gd name="connsiteY43" fmla="*/ 48165 h 93172"/>
                  <a:gd name="connsiteX44" fmla="*/ 97920 w 99688"/>
                  <a:gd name="connsiteY44" fmla="*/ 53446 h 93172"/>
                  <a:gd name="connsiteX45" fmla="*/ 98369 w 99688"/>
                  <a:gd name="connsiteY45" fmla="*/ 54508 h 93172"/>
                  <a:gd name="connsiteX46" fmla="*/ 99080 w 99688"/>
                  <a:gd name="connsiteY46" fmla="*/ 54541 h 93172"/>
                  <a:gd name="connsiteX47" fmla="*/ 98260 w 99688"/>
                  <a:gd name="connsiteY47" fmla="*/ 54632 h 93172"/>
                  <a:gd name="connsiteX48" fmla="*/ 97786 w 99688"/>
                  <a:gd name="connsiteY48" fmla="*/ 56356 h 93172"/>
                  <a:gd name="connsiteX49" fmla="*/ 97604 w 99688"/>
                  <a:gd name="connsiteY49" fmla="*/ 56447 h 93172"/>
                  <a:gd name="connsiteX50" fmla="*/ 97604 w 99688"/>
                  <a:gd name="connsiteY50" fmla="*/ 56605 h 93172"/>
                  <a:gd name="connsiteX51" fmla="*/ 98029 w 99688"/>
                  <a:gd name="connsiteY51" fmla="*/ 56729 h 93172"/>
                  <a:gd name="connsiteX52" fmla="*/ 98242 w 99688"/>
                  <a:gd name="connsiteY52" fmla="*/ 57201 h 93172"/>
                  <a:gd name="connsiteX53" fmla="*/ 98242 w 99688"/>
                  <a:gd name="connsiteY53" fmla="*/ 57889 h 93172"/>
                  <a:gd name="connsiteX54" fmla="*/ 98588 w 99688"/>
                  <a:gd name="connsiteY54" fmla="*/ 58544 h 93172"/>
                  <a:gd name="connsiteX55" fmla="*/ 99038 w 99688"/>
                  <a:gd name="connsiteY55" fmla="*/ 60418 h 93172"/>
                  <a:gd name="connsiteX56" fmla="*/ 97032 w 99688"/>
                  <a:gd name="connsiteY56" fmla="*/ 60647 h 93172"/>
                  <a:gd name="connsiteX57" fmla="*/ 96017 w 99688"/>
                  <a:gd name="connsiteY57" fmla="*/ 61060 h 93172"/>
                  <a:gd name="connsiteX58" fmla="*/ 95549 w 99688"/>
                  <a:gd name="connsiteY58" fmla="*/ 61886 h 93172"/>
                  <a:gd name="connsiteX59" fmla="*/ 95361 w 99688"/>
                  <a:gd name="connsiteY59" fmla="*/ 62731 h 93172"/>
                  <a:gd name="connsiteX60" fmla="*/ 94103 w 99688"/>
                  <a:gd name="connsiteY60" fmla="*/ 61931 h 93172"/>
                  <a:gd name="connsiteX61" fmla="*/ 91739 w 99688"/>
                  <a:gd name="connsiteY61" fmla="*/ 61591 h 93172"/>
                  <a:gd name="connsiteX62" fmla="*/ 91739 w 99688"/>
                  <a:gd name="connsiteY62" fmla="*/ 61591 h 93172"/>
                  <a:gd name="connsiteX63" fmla="*/ 91976 w 99688"/>
                  <a:gd name="connsiteY63" fmla="*/ 58112 h 93172"/>
                  <a:gd name="connsiteX64" fmla="*/ 91976 w 99688"/>
                  <a:gd name="connsiteY64" fmla="*/ 55438 h 93172"/>
                  <a:gd name="connsiteX65" fmla="*/ 90025 w 99688"/>
                  <a:gd name="connsiteY65" fmla="*/ 51808 h 93172"/>
                  <a:gd name="connsiteX66" fmla="*/ 90025 w 99688"/>
                  <a:gd name="connsiteY66" fmla="*/ 49705 h 93172"/>
                  <a:gd name="connsiteX67" fmla="*/ 91441 w 99688"/>
                  <a:gd name="connsiteY67" fmla="*/ 48178 h 93172"/>
                  <a:gd name="connsiteX68" fmla="*/ 94449 w 99688"/>
                  <a:gd name="connsiteY68" fmla="*/ 47988 h 93172"/>
                  <a:gd name="connsiteX69" fmla="*/ 97573 w 99688"/>
                  <a:gd name="connsiteY69" fmla="*/ 48165 h 93172"/>
                  <a:gd name="connsiteX70" fmla="*/ 90554 w 99688"/>
                  <a:gd name="connsiteY70" fmla="*/ 24505 h 93172"/>
                  <a:gd name="connsiteX71" fmla="*/ 92146 w 99688"/>
                  <a:gd name="connsiteY71" fmla="*/ 25272 h 93172"/>
                  <a:gd name="connsiteX72" fmla="*/ 92146 w 99688"/>
                  <a:gd name="connsiteY72" fmla="*/ 26989 h 93172"/>
                  <a:gd name="connsiteX73" fmla="*/ 90554 w 99688"/>
                  <a:gd name="connsiteY73" fmla="*/ 27945 h 93172"/>
                  <a:gd name="connsiteX74" fmla="*/ 90554 w 99688"/>
                  <a:gd name="connsiteY74" fmla="*/ 27945 h 93172"/>
                  <a:gd name="connsiteX75" fmla="*/ 88961 w 99688"/>
                  <a:gd name="connsiteY75" fmla="*/ 27179 h 93172"/>
                  <a:gd name="connsiteX76" fmla="*/ 88961 w 99688"/>
                  <a:gd name="connsiteY76" fmla="*/ 25652 h 93172"/>
                  <a:gd name="connsiteX77" fmla="*/ 90554 w 99688"/>
                  <a:gd name="connsiteY77" fmla="*/ 24505 h 93172"/>
                  <a:gd name="connsiteX78" fmla="*/ 98023 w 99688"/>
                  <a:gd name="connsiteY78" fmla="*/ 10150 h 93172"/>
                  <a:gd name="connsiteX79" fmla="*/ 98260 w 99688"/>
                  <a:gd name="connsiteY79" fmla="*/ 11847 h 93172"/>
                  <a:gd name="connsiteX80" fmla="*/ 98078 w 99688"/>
                  <a:gd name="connsiteY80" fmla="*/ 13570 h 93172"/>
                  <a:gd name="connsiteX81" fmla="*/ 97573 w 99688"/>
                  <a:gd name="connsiteY81" fmla="*/ 14762 h 93172"/>
                  <a:gd name="connsiteX82" fmla="*/ 97391 w 99688"/>
                  <a:gd name="connsiteY82" fmla="*/ 15830 h 93172"/>
                  <a:gd name="connsiteX83" fmla="*/ 96680 w 99688"/>
                  <a:gd name="connsiteY83" fmla="*/ 15988 h 93172"/>
                  <a:gd name="connsiteX84" fmla="*/ 96497 w 99688"/>
                  <a:gd name="connsiteY84" fmla="*/ 16708 h 93172"/>
                  <a:gd name="connsiteX85" fmla="*/ 96656 w 99688"/>
                  <a:gd name="connsiteY85" fmla="*/ 17652 h 93172"/>
                  <a:gd name="connsiteX86" fmla="*/ 96917 w 99688"/>
                  <a:gd name="connsiteY86" fmla="*/ 18124 h 93172"/>
                  <a:gd name="connsiteX87" fmla="*/ 97391 w 99688"/>
                  <a:gd name="connsiteY87" fmla="*/ 18563 h 93172"/>
                  <a:gd name="connsiteX88" fmla="*/ 97707 w 99688"/>
                  <a:gd name="connsiteY88" fmla="*/ 18720 h 93172"/>
                  <a:gd name="connsiteX89" fmla="*/ 97889 w 99688"/>
                  <a:gd name="connsiteY89" fmla="*/ 18471 h 93172"/>
                  <a:gd name="connsiteX90" fmla="*/ 98181 w 99688"/>
                  <a:gd name="connsiteY90" fmla="*/ 18405 h 93172"/>
                  <a:gd name="connsiteX91" fmla="*/ 97865 w 99688"/>
                  <a:gd name="connsiteY91" fmla="*/ 17685 h 93172"/>
                  <a:gd name="connsiteX92" fmla="*/ 98181 w 99688"/>
                  <a:gd name="connsiteY92" fmla="*/ 17436 h 93172"/>
                  <a:gd name="connsiteX93" fmla="*/ 98418 w 99688"/>
                  <a:gd name="connsiteY93" fmla="*/ 18156 h 93172"/>
                  <a:gd name="connsiteX94" fmla="*/ 99159 w 99688"/>
                  <a:gd name="connsiteY94" fmla="*/ 18661 h 93172"/>
                  <a:gd name="connsiteX95" fmla="*/ 98947 w 99688"/>
                  <a:gd name="connsiteY95" fmla="*/ 19349 h 93172"/>
                  <a:gd name="connsiteX96" fmla="*/ 99080 w 99688"/>
                  <a:gd name="connsiteY96" fmla="*/ 19539 h 93172"/>
                  <a:gd name="connsiteX97" fmla="*/ 99317 w 99688"/>
                  <a:gd name="connsiteY97" fmla="*/ 19572 h 93172"/>
                  <a:gd name="connsiteX98" fmla="*/ 99633 w 99688"/>
                  <a:gd name="connsiteY98" fmla="*/ 20043 h 93172"/>
                  <a:gd name="connsiteX99" fmla="*/ 99609 w 99688"/>
                  <a:gd name="connsiteY99" fmla="*/ 20201 h 93172"/>
                  <a:gd name="connsiteX100" fmla="*/ 99263 w 99688"/>
                  <a:gd name="connsiteY100" fmla="*/ 20109 h 93172"/>
                  <a:gd name="connsiteX101" fmla="*/ 99184 w 99688"/>
                  <a:gd name="connsiteY101" fmla="*/ 20672 h 93172"/>
                  <a:gd name="connsiteX102" fmla="*/ 99554 w 99688"/>
                  <a:gd name="connsiteY102" fmla="*/ 21046 h 93172"/>
                  <a:gd name="connsiteX103" fmla="*/ 99688 w 99688"/>
                  <a:gd name="connsiteY103" fmla="*/ 21426 h 93172"/>
                  <a:gd name="connsiteX104" fmla="*/ 99317 w 99688"/>
                  <a:gd name="connsiteY104" fmla="*/ 21616 h 93172"/>
                  <a:gd name="connsiteX105" fmla="*/ 99080 w 99688"/>
                  <a:gd name="connsiteY105" fmla="*/ 22022 h 93172"/>
                  <a:gd name="connsiteX106" fmla="*/ 98606 w 99688"/>
                  <a:gd name="connsiteY106" fmla="*/ 22396 h 93172"/>
                  <a:gd name="connsiteX107" fmla="*/ 98606 w 99688"/>
                  <a:gd name="connsiteY107" fmla="*/ 22645 h 93172"/>
                  <a:gd name="connsiteX108" fmla="*/ 98795 w 99688"/>
                  <a:gd name="connsiteY108" fmla="*/ 22835 h 93172"/>
                  <a:gd name="connsiteX109" fmla="*/ 98795 w 99688"/>
                  <a:gd name="connsiteY109" fmla="*/ 22835 h 93172"/>
                  <a:gd name="connsiteX110" fmla="*/ 96576 w 99688"/>
                  <a:gd name="connsiteY110" fmla="*/ 24342 h 93172"/>
                  <a:gd name="connsiteX111" fmla="*/ 95580 w 99688"/>
                  <a:gd name="connsiteY111" fmla="*/ 25161 h 93172"/>
                  <a:gd name="connsiteX112" fmla="*/ 95130 w 99688"/>
                  <a:gd name="connsiteY112" fmla="*/ 25724 h 93172"/>
                  <a:gd name="connsiteX113" fmla="*/ 95130 w 99688"/>
                  <a:gd name="connsiteY113" fmla="*/ 25724 h 93172"/>
                  <a:gd name="connsiteX114" fmla="*/ 94984 w 99688"/>
                  <a:gd name="connsiteY114" fmla="*/ 22599 h 93172"/>
                  <a:gd name="connsiteX115" fmla="*/ 94984 w 99688"/>
                  <a:gd name="connsiteY115" fmla="*/ 22599 h 93172"/>
                  <a:gd name="connsiteX116" fmla="*/ 94273 w 99688"/>
                  <a:gd name="connsiteY116" fmla="*/ 20115 h 93172"/>
                  <a:gd name="connsiteX117" fmla="*/ 94273 w 99688"/>
                  <a:gd name="connsiteY117" fmla="*/ 20115 h 93172"/>
                  <a:gd name="connsiteX118" fmla="*/ 94802 w 99688"/>
                  <a:gd name="connsiteY118" fmla="*/ 17252 h 93172"/>
                  <a:gd name="connsiteX119" fmla="*/ 94516 w 99688"/>
                  <a:gd name="connsiteY119" fmla="*/ 14042 h 93172"/>
                  <a:gd name="connsiteX120" fmla="*/ 95817 w 99688"/>
                  <a:gd name="connsiteY120" fmla="*/ 12266 h 93172"/>
                  <a:gd name="connsiteX121" fmla="*/ 95817 w 99688"/>
                  <a:gd name="connsiteY121" fmla="*/ 12266 h 93172"/>
                  <a:gd name="connsiteX122" fmla="*/ 98023 w 99688"/>
                  <a:gd name="connsiteY122" fmla="*/ 10150 h 93172"/>
                  <a:gd name="connsiteX123" fmla="*/ 20402 w 99688"/>
                  <a:gd name="connsiteY123" fmla="*/ 2379 h 93172"/>
                  <a:gd name="connsiteX124" fmla="*/ 22122 w 99688"/>
                  <a:gd name="connsiteY124" fmla="*/ 3696 h 93172"/>
                  <a:gd name="connsiteX125" fmla="*/ 22991 w 99688"/>
                  <a:gd name="connsiteY125" fmla="*/ 4200 h 93172"/>
                  <a:gd name="connsiteX126" fmla="*/ 24711 w 99688"/>
                  <a:gd name="connsiteY126" fmla="*/ 4797 h 93172"/>
                  <a:gd name="connsiteX127" fmla="*/ 24924 w 99688"/>
                  <a:gd name="connsiteY127" fmla="*/ 5045 h 93172"/>
                  <a:gd name="connsiteX128" fmla="*/ 25136 w 99688"/>
                  <a:gd name="connsiteY128" fmla="*/ 6271 h 93172"/>
                  <a:gd name="connsiteX129" fmla="*/ 25720 w 99688"/>
                  <a:gd name="connsiteY129" fmla="*/ 6867 h 93172"/>
                  <a:gd name="connsiteX130" fmla="*/ 25720 w 99688"/>
                  <a:gd name="connsiteY130" fmla="*/ 6867 h 93172"/>
                  <a:gd name="connsiteX131" fmla="*/ 27859 w 99688"/>
                  <a:gd name="connsiteY131" fmla="*/ 8092 h 93172"/>
                  <a:gd name="connsiteX132" fmla="*/ 27859 w 99688"/>
                  <a:gd name="connsiteY132" fmla="*/ 8092 h 93172"/>
                  <a:gd name="connsiteX133" fmla="*/ 34678 w 99688"/>
                  <a:gd name="connsiteY133" fmla="*/ 10320 h 93172"/>
                  <a:gd name="connsiteX134" fmla="*/ 35523 w 99688"/>
                  <a:gd name="connsiteY134" fmla="*/ 10982 h 93172"/>
                  <a:gd name="connsiteX135" fmla="*/ 36264 w 99688"/>
                  <a:gd name="connsiteY135" fmla="*/ 11827 h 93172"/>
                  <a:gd name="connsiteX136" fmla="*/ 36926 w 99688"/>
                  <a:gd name="connsiteY136" fmla="*/ 13524 h 93172"/>
                  <a:gd name="connsiteX137" fmla="*/ 38434 w 99688"/>
                  <a:gd name="connsiteY137" fmla="*/ 14933 h 93172"/>
                  <a:gd name="connsiteX138" fmla="*/ 40968 w 99688"/>
                  <a:gd name="connsiteY138" fmla="*/ 16531 h 93172"/>
                  <a:gd name="connsiteX139" fmla="*/ 41971 w 99688"/>
                  <a:gd name="connsiteY139" fmla="*/ 17377 h 93172"/>
                  <a:gd name="connsiteX140" fmla="*/ 41971 w 99688"/>
                  <a:gd name="connsiteY140" fmla="*/ 17377 h 93172"/>
                  <a:gd name="connsiteX141" fmla="*/ 42396 w 99688"/>
                  <a:gd name="connsiteY141" fmla="*/ 18038 h 93172"/>
                  <a:gd name="connsiteX142" fmla="*/ 42396 w 99688"/>
                  <a:gd name="connsiteY142" fmla="*/ 18038 h 93172"/>
                  <a:gd name="connsiteX143" fmla="*/ 43138 w 99688"/>
                  <a:gd name="connsiteY143" fmla="*/ 22081 h 93172"/>
                  <a:gd name="connsiteX144" fmla="*/ 43800 w 99688"/>
                  <a:gd name="connsiteY144" fmla="*/ 23241 h 93172"/>
                  <a:gd name="connsiteX145" fmla="*/ 44171 w 99688"/>
                  <a:gd name="connsiteY145" fmla="*/ 25403 h 93172"/>
                  <a:gd name="connsiteX146" fmla="*/ 45119 w 99688"/>
                  <a:gd name="connsiteY146" fmla="*/ 26248 h 93172"/>
                  <a:gd name="connsiteX147" fmla="*/ 46231 w 99688"/>
                  <a:gd name="connsiteY147" fmla="*/ 26687 h 93172"/>
                  <a:gd name="connsiteX148" fmla="*/ 49087 w 99688"/>
                  <a:gd name="connsiteY148" fmla="*/ 26877 h 93172"/>
                  <a:gd name="connsiteX149" fmla="*/ 50777 w 99688"/>
                  <a:gd name="connsiteY149" fmla="*/ 26347 h 93172"/>
                  <a:gd name="connsiteX150" fmla="*/ 51992 w 99688"/>
                  <a:gd name="connsiteY150" fmla="*/ 25436 h 93172"/>
                  <a:gd name="connsiteX151" fmla="*/ 54369 w 99688"/>
                  <a:gd name="connsiteY151" fmla="*/ 24748 h 93172"/>
                  <a:gd name="connsiteX152" fmla="*/ 54369 w 99688"/>
                  <a:gd name="connsiteY152" fmla="*/ 24748 h 93172"/>
                  <a:gd name="connsiteX153" fmla="*/ 54873 w 99688"/>
                  <a:gd name="connsiteY153" fmla="*/ 24342 h 93172"/>
                  <a:gd name="connsiteX154" fmla="*/ 54873 w 99688"/>
                  <a:gd name="connsiteY154" fmla="*/ 24342 h 93172"/>
                  <a:gd name="connsiteX155" fmla="*/ 55165 w 99688"/>
                  <a:gd name="connsiteY155" fmla="*/ 23745 h 93172"/>
                  <a:gd name="connsiteX156" fmla="*/ 55244 w 99688"/>
                  <a:gd name="connsiteY156" fmla="*/ 22835 h 93172"/>
                  <a:gd name="connsiteX157" fmla="*/ 55110 w 99688"/>
                  <a:gd name="connsiteY157" fmla="*/ 21708 h 93172"/>
                  <a:gd name="connsiteX158" fmla="*/ 54849 w 99688"/>
                  <a:gd name="connsiteY158" fmla="*/ 20672 h 93172"/>
                  <a:gd name="connsiteX159" fmla="*/ 54217 w 99688"/>
                  <a:gd name="connsiteY159" fmla="*/ 19264 h 93172"/>
                  <a:gd name="connsiteX160" fmla="*/ 54192 w 99688"/>
                  <a:gd name="connsiteY160" fmla="*/ 18884 h 93172"/>
                  <a:gd name="connsiteX161" fmla="*/ 54533 w 99688"/>
                  <a:gd name="connsiteY161" fmla="*/ 18536 h 93172"/>
                  <a:gd name="connsiteX162" fmla="*/ 56514 w 99688"/>
                  <a:gd name="connsiteY162" fmla="*/ 18753 h 93172"/>
                  <a:gd name="connsiteX163" fmla="*/ 56514 w 99688"/>
                  <a:gd name="connsiteY163" fmla="*/ 18753 h 93172"/>
                  <a:gd name="connsiteX164" fmla="*/ 56939 w 99688"/>
                  <a:gd name="connsiteY164" fmla="*/ 19663 h 93172"/>
                  <a:gd name="connsiteX165" fmla="*/ 58052 w 99688"/>
                  <a:gd name="connsiteY165" fmla="*/ 21203 h 93172"/>
                  <a:gd name="connsiteX166" fmla="*/ 58580 w 99688"/>
                  <a:gd name="connsiteY166" fmla="*/ 20391 h 93172"/>
                  <a:gd name="connsiteX167" fmla="*/ 59583 w 99688"/>
                  <a:gd name="connsiteY167" fmla="*/ 18196 h 93172"/>
                  <a:gd name="connsiteX168" fmla="*/ 59638 w 99688"/>
                  <a:gd name="connsiteY168" fmla="*/ 15496 h 93172"/>
                  <a:gd name="connsiteX169" fmla="*/ 59875 w 99688"/>
                  <a:gd name="connsiteY169" fmla="*/ 14212 h 93172"/>
                  <a:gd name="connsiteX170" fmla="*/ 60191 w 99688"/>
                  <a:gd name="connsiteY170" fmla="*/ 13865 h 93172"/>
                  <a:gd name="connsiteX171" fmla="*/ 61352 w 99688"/>
                  <a:gd name="connsiteY171" fmla="*/ 13740 h 93172"/>
                  <a:gd name="connsiteX172" fmla="*/ 61856 w 99688"/>
                  <a:gd name="connsiteY172" fmla="*/ 13865 h 93172"/>
                  <a:gd name="connsiteX173" fmla="*/ 62361 w 99688"/>
                  <a:gd name="connsiteY173" fmla="*/ 14395 h 93172"/>
                  <a:gd name="connsiteX174" fmla="*/ 63473 w 99688"/>
                  <a:gd name="connsiteY174" fmla="*/ 14992 h 93172"/>
                  <a:gd name="connsiteX175" fmla="*/ 63473 w 99688"/>
                  <a:gd name="connsiteY175" fmla="*/ 14992 h 93172"/>
                  <a:gd name="connsiteX176" fmla="*/ 63260 w 99688"/>
                  <a:gd name="connsiteY176" fmla="*/ 15811 h 93172"/>
                  <a:gd name="connsiteX177" fmla="*/ 63260 w 99688"/>
                  <a:gd name="connsiteY177" fmla="*/ 16407 h 93172"/>
                  <a:gd name="connsiteX178" fmla="*/ 62282 w 99688"/>
                  <a:gd name="connsiteY178" fmla="*/ 18667 h 93172"/>
                  <a:gd name="connsiteX179" fmla="*/ 61753 w 99688"/>
                  <a:gd name="connsiteY179" fmla="*/ 20548 h 93172"/>
                  <a:gd name="connsiteX180" fmla="*/ 61753 w 99688"/>
                  <a:gd name="connsiteY180" fmla="*/ 20548 h 93172"/>
                  <a:gd name="connsiteX181" fmla="*/ 60592 w 99688"/>
                  <a:gd name="connsiteY181" fmla="*/ 21393 h 93172"/>
                  <a:gd name="connsiteX182" fmla="*/ 60118 w 99688"/>
                  <a:gd name="connsiteY182" fmla="*/ 21957 h 93172"/>
                  <a:gd name="connsiteX183" fmla="*/ 59668 w 99688"/>
                  <a:gd name="connsiteY183" fmla="*/ 23116 h 93172"/>
                  <a:gd name="connsiteX184" fmla="*/ 59668 w 99688"/>
                  <a:gd name="connsiteY184" fmla="*/ 23647 h 93172"/>
                  <a:gd name="connsiteX185" fmla="*/ 60094 w 99688"/>
                  <a:gd name="connsiteY185" fmla="*/ 24872 h 93172"/>
                  <a:gd name="connsiteX186" fmla="*/ 60434 w 99688"/>
                  <a:gd name="connsiteY186" fmla="*/ 25469 h 93172"/>
                  <a:gd name="connsiteX187" fmla="*/ 61200 w 99688"/>
                  <a:gd name="connsiteY187" fmla="*/ 26157 h 93172"/>
                  <a:gd name="connsiteX188" fmla="*/ 61200 w 99688"/>
                  <a:gd name="connsiteY188" fmla="*/ 26157 h 93172"/>
                  <a:gd name="connsiteX189" fmla="*/ 62124 w 99688"/>
                  <a:gd name="connsiteY189" fmla="*/ 28004 h 93172"/>
                  <a:gd name="connsiteX190" fmla="*/ 62598 w 99688"/>
                  <a:gd name="connsiteY190" fmla="*/ 29728 h 93172"/>
                  <a:gd name="connsiteX191" fmla="*/ 62093 w 99688"/>
                  <a:gd name="connsiteY191" fmla="*/ 31542 h 93172"/>
                  <a:gd name="connsiteX192" fmla="*/ 62038 w 99688"/>
                  <a:gd name="connsiteY192" fmla="*/ 32545 h 93172"/>
                  <a:gd name="connsiteX193" fmla="*/ 62038 w 99688"/>
                  <a:gd name="connsiteY193" fmla="*/ 32545 h 93172"/>
                  <a:gd name="connsiteX194" fmla="*/ 62063 w 99688"/>
                  <a:gd name="connsiteY194" fmla="*/ 33141 h 93172"/>
                  <a:gd name="connsiteX195" fmla="*/ 61850 w 99688"/>
                  <a:gd name="connsiteY195" fmla="*/ 33705 h 93172"/>
                  <a:gd name="connsiteX196" fmla="*/ 59103 w 99688"/>
                  <a:gd name="connsiteY196" fmla="*/ 35048 h 93172"/>
                  <a:gd name="connsiteX197" fmla="*/ 58811 w 99688"/>
                  <a:gd name="connsiteY197" fmla="*/ 35644 h 93172"/>
                  <a:gd name="connsiteX198" fmla="*/ 58708 w 99688"/>
                  <a:gd name="connsiteY198" fmla="*/ 37931 h 93172"/>
                  <a:gd name="connsiteX199" fmla="*/ 59079 w 99688"/>
                  <a:gd name="connsiteY199" fmla="*/ 38527 h 93172"/>
                  <a:gd name="connsiteX200" fmla="*/ 60586 w 99688"/>
                  <a:gd name="connsiteY200" fmla="*/ 39903 h 93172"/>
                  <a:gd name="connsiteX201" fmla="*/ 61589 w 99688"/>
                  <a:gd name="connsiteY201" fmla="*/ 41875 h 93172"/>
                  <a:gd name="connsiteX202" fmla="*/ 61485 w 99688"/>
                  <a:gd name="connsiteY202" fmla="*/ 42124 h 93172"/>
                  <a:gd name="connsiteX203" fmla="*/ 61060 w 99688"/>
                  <a:gd name="connsiteY203" fmla="*/ 42249 h 93172"/>
                  <a:gd name="connsiteX204" fmla="*/ 60744 w 99688"/>
                  <a:gd name="connsiteY204" fmla="*/ 42779 h 93172"/>
                  <a:gd name="connsiteX205" fmla="*/ 60483 w 99688"/>
                  <a:gd name="connsiteY205" fmla="*/ 43749 h 93172"/>
                  <a:gd name="connsiteX206" fmla="*/ 58234 w 99688"/>
                  <a:gd name="connsiteY206" fmla="*/ 49004 h 93172"/>
                  <a:gd name="connsiteX207" fmla="*/ 58659 w 99688"/>
                  <a:gd name="connsiteY207" fmla="*/ 51697 h 93172"/>
                  <a:gd name="connsiteX208" fmla="*/ 58447 w 99688"/>
                  <a:gd name="connsiteY208" fmla="*/ 53571 h 93172"/>
                  <a:gd name="connsiteX209" fmla="*/ 58738 w 99688"/>
                  <a:gd name="connsiteY209" fmla="*/ 54259 h 93172"/>
                  <a:gd name="connsiteX210" fmla="*/ 59504 w 99688"/>
                  <a:gd name="connsiteY210" fmla="*/ 55039 h 93172"/>
                  <a:gd name="connsiteX211" fmla="*/ 60720 w 99688"/>
                  <a:gd name="connsiteY211" fmla="*/ 57699 h 93172"/>
                  <a:gd name="connsiteX212" fmla="*/ 61115 w 99688"/>
                  <a:gd name="connsiteY212" fmla="*/ 58826 h 93172"/>
                  <a:gd name="connsiteX213" fmla="*/ 61109 w 99688"/>
                  <a:gd name="connsiteY213" fmla="*/ 60215 h 93172"/>
                  <a:gd name="connsiteX214" fmla="*/ 61109 w 99688"/>
                  <a:gd name="connsiteY214" fmla="*/ 60215 h 93172"/>
                  <a:gd name="connsiteX215" fmla="*/ 59352 w 99688"/>
                  <a:gd name="connsiteY215" fmla="*/ 59815 h 93172"/>
                  <a:gd name="connsiteX216" fmla="*/ 57189 w 99688"/>
                  <a:gd name="connsiteY216" fmla="*/ 60215 h 93172"/>
                  <a:gd name="connsiteX217" fmla="*/ 54235 w 99688"/>
                  <a:gd name="connsiteY217" fmla="*/ 61715 h 93172"/>
                  <a:gd name="connsiteX218" fmla="*/ 51348 w 99688"/>
                  <a:gd name="connsiteY218" fmla="*/ 63648 h 93172"/>
                  <a:gd name="connsiteX219" fmla="*/ 50631 w 99688"/>
                  <a:gd name="connsiteY219" fmla="*/ 64251 h 93172"/>
                  <a:gd name="connsiteX220" fmla="*/ 49501 w 99688"/>
                  <a:gd name="connsiteY220" fmla="*/ 65758 h 93172"/>
                  <a:gd name="connsiteX221" fmla="*/ 45344 w 99688"/>
                  <a:gd name="connsiteY221" fmla="*/ 71812 h 93172"/>
                  <a:gd name="connsiteX222" fmla="*/ 45058 w 99688"/>
                  <a:gd name="connsiteY222" fmla="*/ 72834 h 93172"/>
                  <a:gd name="connsiteX223" fmla="*/ 44900 w 99688"/>
                  <a:gd name="connsiteY223" fmla="*/ 75141 h 93172"/>
                  <a:gd name="connsiteX224" fmla="*/ 46061 w 99688"/>
                  <a:gd name="connsiteY224" fmla="*/ 82171 h 93172"/>
                  <a:gd name="connsiteX225" fmla="*/ 46626 w 99688"/>
                  <a:gd name="connsiteY225" fmla="*/ 84052 h 93172"/>
                  <a:gd name="connsiteX226" fmla="*/ 46584 w 99688"/>
                  <a:gd name="connsiteY226" fmla="*/ 85729 h 93172"/>
                  <a:gd name="connsiteX227" fmla="*/ 45915 w 99688"/>
                  <a:gd name="connsiteY227" fmla="*/ 88933 h 93172"/>
                  <a:gd name="connsiteX228" fmla="*/ 46432 w 99688"/>
                  <a:gd name="connsiteY228" fmla="*/ 91167 h 93172"/>
                  <a:gd name="connsiteX229" fmla="*/ 46432 w 99688"/>
                  <a:gd name="connsiteY229" fmla="*/ 91167 h 93172"/>
                  <a:gd name="connsiteX230" fmla="*/ 44645 w 99688"/>
                  <a:gd name="connsiteY230" fmla="*/ 92419 h 93172"/>
                  <a:gd name="connsiteX231" fmla="*/ 41819 w 99688"/>
                  <a:gd name="connsiteY231" fmla="*/ 93107 h 93172"/>
                  <a:gd name="connsiteX232" fmla="*/ 40233 w 99688"/>
                  <a:gd name="connsiteY232" fmla="*/ 93172 h 93172"/>
                  <a:gd name="connsiteX233" fmla="*/ 36902 w 99688"/>
                  <a:gd name="connsiteY233" fmla="*/ 92425 h 93172"/>
                  <a:gd name="connsiteX234" fmla="*/ 35474 w 99688"/>
                  <a:gd name="connsiteY234" fmla="*/ 91895 h 93172"/>
                  <a:gd name="connsiteX235" fmla="*/ 33809 w 99688"/>
                  <a:gd name="connsiteY235" fmla="*/ 91049 h 93172"/>
                  <a:gd name="connsiteX236" fmla="*/ 32040 w 99688"/>
                  <a:gd name="connsiteY236" fmla="*/ 90643 h 93172"/>
                  <a:gd name="connsiteX237" fmla="*/ 32040 w 99688"/>
                  <a:gd name="connsiteY237" fmla="*/ 90643 h 93172"/>
                  <a:gd name="connsiteX238" fmla="*/ 32545 w 99688"/>
                  <a:gd name="connsiteY238" fmla="*/ 89614 h 93172"/>
                  <a:gd name="connsiteX239" fmla="*/ 32836 w 99688"/>
                  <a:gd name="connsiteY239" fmla="*/ 88494 h 93172"/>
                  <a:gd name="connsiteX240" fmla="*/ 33098 w 99688"/>
                  <a:gd name="connsiteY240" fmla="*/ 86188 h 93172"/>
                  <a:gd name="connsiteX241" fmla="*/ 33098 w 99688"/>
                  <a:gd name="connsiteY241" fmla="*/ 83848 h 93172"/>
                  <a:gd name="connsiteX242" fmla="*/ 32624 w 99688"/>
                  <a:gd name="connsiteY242" fmla="*/ 80291 h 93172"/>
                  <a:gd name="connsiteX243" fmla="*/ 32071 w 99688"/>
                  <a:gd name="connsiteY243" fmla="*/ 79013 h 93172"/>
                  <a:gd name="connsiteX244" fmla="*/ 31147 w 99688"/>
                  <a:gd name="connsiteY244" fmla="*/ 73987 h 93172"/>
                  <a:gd name="connsiteX245" fmla="*/ 30965 w 99688"/>
                  <a:gd name="connsiteY245" fmla="*/ 72238 h 93172"/>
                  <a:gd name="connsiteX246" fmla="*/ 31232 w 99688"/>
                  <a:gd name="connsiteY246" fmla="*/ 69460 h 93172"/>
                  <a:gd name="connsiteX247" fmla="*/ 30600 w 99688"/>
                  <a:gd name="connsiteY247" fmla="*/ 67494 h 93172"/>
                  <a:gd name="connsiteX248" fmla="*/ 30442 w 99688"/>
                  <a:gd name="connsiteY248" fmla="*/ 65961 h 93172"/>
                  <a:gd name="connsiteX249" fmla="*/ 30126 w 99688"/>
                  <a:gd name="connsiteY249" fmla="*/ 65365 h 93172"/>
                  <a:gd name="connsiteX250" fmla="*/ 28965 w 99688"/>
                  <a:gd name="connsiteY250" fmla="*/ 64395 h 93172"/>
                  <a:gd name="connsiteX251" fmla="*/ 27561 w 99688"/>
                  <a:gd name="connsiteY251" fmla="*/ 62646 h 93172"/>
                  <a:gd name="connsiteX252" fmla="*/ 27057 w 99688"/>
                  <a:gd name="connsiteY252" fmla="*/ 61394 h 93172"/>
                  <a:gd name="connsiteX253" fmla="*/ 26820 w 99688"/>
                  <a:gd name="connsiteY253" fmla="*/ 60175 h 93172"/>
                  <a:gd name="connsiteX254" fmla="*/ 26874 w 99688"/>
                  <a:gd name="connsiteY254" fmla="*/ 58924 h 93172"/>
                  <a:gd name="connsiteX255" fmla="*/ 27829 w 99688"/>
                  <a:gd name="connsiteY255" fmla="*/ 56421 h 93172"/>
                  <a:gd name="connsiteX256" fmla="*/ 30314 w 99688"/>
                  <a:gd name="connsiteY256" fmla="*/ 53951 h 93172"/>
                  <a:gd name="connsiteX257" fmla="*/ 30788 w 99688"/>
                  <a:gd name="connsiteY257" fmla="*/ 53171 h 93172"/>
                  <a:gd name="connsiteX258" fmla="*/ 30971 w 99688"/>
                  <a:gd name="connsiteY258" fmla="*/ 52483 h 93172"/>
                  <a:gd name="connsiteX259" fmla="*/ 30867 w 99688"/>
                  <a:gd name="connsiteY259" fmla="*/ 51762 h 93172"/>
                  <a:gd name="connsiteX260" fmla="*/ 30023 w 99688"/>
                  <a:gd name="connsiteY260" fmla="*/ 49102 h 93172"/>
                  <a:gd name="connsiteX261" fmla="*/ 28594 w 99688"/>
                  <a:gd name="connsiteY261" fmla="*/ 41620 h 93172"/>
                  <a:gd name="connsiteX262" fmla="*/ 27221 w 99688"/>
                  <a:gd name="connsiteY262" fmla="*/ 36044 h 93172"/>
                  <a:gd name="connsiteX263" fmla="*/ 26880 w 99688"/>
                  <a:gd name="connsiteY263" fmla="*/ 35513 h 93172"/>
                  <a:gd name="connsiteX264" fmla="*/ 26510 w 99688"/>
                  <a:gd name="connsiteY264" fmla="*/ 35264 h 93172"/>
                  <a:gd name="connsiteX265" fmla="*/ 26510 w 99688"/>
                  <a:gd name="connsiteY265" fmla="*/ 35264 h 93172"/>
                  <a:gd name="connsiteX266" fmla="*/ 24687 w 99688"/>
                  <a:gd name="connsiteY266" fmla="*/ 35231 h 93172"/>
                  <a:gd name="connsiteX267" fmla="*/ 24687 w 99688"/>
                  <a:gd name="connsiteY267" fmla="*/ 35231 h 93172"/>
                  <a:gd name="connsiteX268" fmla="*/ 23653 w 99688"/>
                  <a:gd name="connsiteY268" fmla="*/ 34858 h 93172"/>
                  <a:gd name="connsiteX269" fmla="*/ 20165 w 99688"/>
                  <a:gd name="connsiteY269" fmla="*/ 32132 h 93172"/>
                  <a:gd name="connsiteX270" fmla="*/ 18524 w 99688"/>
                  <a:gd name="connsiteY270" fmla="*/ 30501 h 93172"/>
                  <a:gd name="connsiteX271" fmla="*/ 17941 w 99688"/>
                  <a:gd name="connsiteY271" fmla="*/ 29433 h 93172"/>
                  <a:gd name="connsiteX272" fmla="*/ 17120 w 99688"/>
                  <a:gd name="connsiteY272" fmla="*/ 28620 h 93172"/>
                  <a:gd name="connsiteX273" fmla="*/ 15163 w 99688"/>
                  <a:gd name="connsiteY273" fmla="*/ 27493 h 93172"/>
                  <a:gd name="connsiteX274" fmla="*/ 13231 w 99688"/>
                  <a:gd name="connsiteY274" fmla="*/ 26707 h 93172"/>
                  <a:gd name="connsiteX275" fmla="*/ 13231 w 99688"/>
                  <a:gd name="connsiteY275" fmla="*/ 26707 h 93172"/>
                  <a:gd name="connsiteX276" fmla="*/ 12252 w 99688"/>
                  <a:gd name="connsiteY276" fmla="*/ 25514 h 93172"/>
                  <a:gd name="connsiteX277" fmla="*/ 12252 w 99688"/>
                  <a:gd name="connsiteY277" fmla="*/ 25514 h 93172"/>
                  <a:gd name="connsiteX278" fmla="*/ 11140 w 99688"/>
                  <a:gd name="connsiteY278" fmla="*/ 22789 h 93172"/>
                  <a:gd name="connsiteX279" fmla="*/ 10082 w 99688"/>
                  <a:gd name="connsiteY279" fmla="*/ 23477 h 93172"/>
                  <a:gd name="connsiteX280" fmla="*/ 7992 w 99688"/>
                  <a:gd name="connsiteY280" fmla="*/ 24388 h 93172"/>
                  <a:gd name="connsiteX281" fmla="*/ 5853 w 99688"/>
                  <a:gd name="connsiteY281" fmla="*/ 25141 h 93172"/>
                  <a:gd name="connsiteX282" fmla="*/ 4613 w 99688"/>
                  <a:gd name="connsiteY282" fmla="*/ 25357 h 93172"/>
                  <a:gd name="connsiteX283" fmla="*/ 3659 w 99688"/>
                  <a:gd name="connsiteY283" fmla="*/ 25390 h 93172"/>
                  <a:gd name="connsiteX284" fmla="*/ 1179 w 99688"/>
                  <a:gd name="connsiteY284" fmla="*/ 24774 h 93172"/>
                  <a:gd name="connsiteX285" fmla="*/ 0 w 99688"/>
                  <a:gd name="connsiteY285" fmla="*/ 23988 h 93172"/>
                  <a:gd name="connsiteX286" fmla="*/ 213 w 99688"/>
                  <a:gd name="connsiteY286" fmla="*/ 23182 h 93172"/>
                  <a:gd name="connsiteX287" fmla="*/ 638 w 99688"/>
                  <a:gd name="connsiteY287" fmla="*/ 22776 h 93172"/>
                  <a:gd name="connsiteX288" fmla="*/ 985 w 99688"/>
                  <a:gd name="connsiteY288" fmla="*/ 22147 h 93172"/>
                  <a:gd name="connsiteX289" fmla="*/ 1325 w 99688"/>
                  <a:gd name="connsiteY289" fmla="*/ 22081 h 93172"/>
                  <a:gd name="connsiteX290" fmla="*/ 3337 w 99688"/>
                  <a:gd name="connsiteY290" fmla="*/ 18536 h 93172"/>
                  <a:gd name="connsiteX291" fmla="*/ 3495 w 99688"/>
                  <a:gd name="connsiteY291" fmla="*/ 18065 h 93172"/>
                  <a:gd name="connsiteX292" fmla="*/ 3203 w 99688"/>
                  <a:gd name="connsiteY292" fmla="*/ 17783 h 93172"/>
                  <a:gd name="connsiteX293" fmla="*/ 3148 w 99688"/>
                  <a:gd name="connsiteY293" fmla="*/ 17154 h 93172"/>
                  <a:gd name="connsiteX294" fmla="*/ 3835 w 99688"/>
                  <a:gd name="connsiteY294" fmla="*/ 17344 h 93172"/>
                  <a:gd name="connsiteX295" fmla="*/ 3938 w 99688"/>
                  <a:gd name="connsiteY295" fmla="*/ 16938 h 93172"/>
                  <a:gd name="connsiteX296" fmla="*/ 4418 w 99688"/>
                  <a:gd name="connsiteY296" fmla="*/ 16970 h 93172"/>
                  <a:gd name="connsiteX297" fmla="*/ 4680 w 99688"/>
                  <a:gd name="connsiteY297" fmla="*/ 16656 h 93172"/>
                  <a:gd name="connsiteX298" fmla="*/ 4813 w 99688"/>
                  <a:gd name="connsiteY298" fmla="*/ 16125 h 93172"/>
                  <a:gd name="connsiteX299" fmla="*/ 4625 w 99688"/>
                  <a:gd name="connsiteY299" fmla="*/ 16060 h 93172"/>
                  <a:gd name="connsiteX300" fmla="*/ 4120 w 99688"/>
                  <a:gd name="connsiteY300" fmla="*/ 16433 h 93172"/>
                  <a:gd name="connsiteX301" fmla="*/ 3829 w 99688"/>
                  <a:gd name="connsiteY301" fmla="*/ 16433 h 93172"/>
                  <a:gd name="connsiteX302" fmla="*/ 3853 w 99688"/>
                  <a:gd name="connsiteY302" fmla="*/ 16309 h 93172"/>
                  <a:gd name="connsiteX303" fmla="*/ 4619 w 99688"/>
                  <a:gd name="connsiteY303" fmla="*/ 15745 h 93172"/>
                  <a:gd name="connsiteX304" fmla="*/ 5227 w 99688"/>
                  <a:gd name="connsiteY304" fmla="*/ 16027 h 93172"/>
                  <a:gd name="connsiteX305" fmla="*/ 4856 w 99688"/>
                  <a:gd name="connsiteY305" fmla="*/ 16846 h 93172"/>
                  <a:gd name="connsiteX306" fmla="*/ 4090 w 99688"/>
                  <a:gd name="connsiteY306" fmla="*/ 17534 h 93172"/>
                  <a:gd name="connsiteX307" fmla="*/ 4114 w 99688"/>
                  <a:gd name="connsiteY307" fmla="*/ 18065 h 93172"/>
                  <a:gd name="connsiteX308" fmla="*/ 4430 w 99688"/>
                  <a:gd name="connsiteY308" fmla="*/ 18438 h 93172"/>
                  <a:gd name="connsiteX309" fmla="*/ 4060 w 99688"/>
                  <a:gd name="connsiteY309" fmla="*/ 18405 h 93172"/>
                  <a:gd name="connsiteX310" fmla="*/ 3981 w 99688"/>
                  <a:gd name="connsiteY310" fmla="*/ 19034 h 93172"/>
                  <a:gd name="connsiteX311" fmla="*/ 4084 w 99688"/>
                  <a:gd name="connsiteY311" fmla="*/ 19251 h 93172"/>
                  <a:gd name="connsiteX312" fmla="*/ 4455 w 99688"/>
                  <a:gd name="connsiteY312" fmla="*/ 18877 h 93172"/>
                  <a:gd name="connsiteX313" fmla="*/ 4430 w 99688"/>
                  <a:gd name="connsiteY313" fmla="*/ 19473 h 93172"/>
                  <a:gd name="connsiteX314" fmla="*/ 4035 w 99688"/>
                  <a:gd name="connsiteY314" fmla="*/ 19598 h 93172"/>
                  <a:gd name="connsiteX315" fmla="*/ 4011 w 99688"/>
                  <a:gd name="connsiteY315" fmla="*/ 20253 h 93172"/>
                  <a:gd name="connsiteX316" fmla="*/ 4169 w 99688"/>
                  <a:gd name="connsiteY316" fmla="*/ 20941 h 93172"/>
                  <a:gd name="connsiteX317" fmla="*/ 4722 w 99688"/>
                  <a:gd name="connsiteY317" fmla="*/ 21380 h 93172"/>
                  <a:gd name="connsiteX318" fmla="*/ 5196 w 99688"/>
                  <a:gd name="connsiteY318" fmla="*/ 21315 h 93172"/>
                  <a:gd name="connsiteX319" fmla="*/ 5543 w 99688"/>
                  <a:gd name="connsiteY319" fmla="*/ 21033 h 93172"/>
                  <a:gd name="connsiteX320" fmla="*/ 5646 w 99688"/>
                  <a:gd name="connsiteY320" fmla="*/ 20188 h 93172"/>
                  <a:gd name="connsiteX321" fmla="*/ 5488 w 99688"/>
                  <a:gd name="connsiteY321" fmla="*/ 20096 h 93172"/>
                  <a:gd name="connsiteX322" fmla="*/ 5251 w 99688"/>
                  <a:gd name="connsiteY322" fmla="*/ 20188 h 93172"/>
                  <a:gd name="connsiteX323" fmla="*/ 5069 w 99688"/>
                  <a:gd name="connsiteY323" fmla="*/ 20030 h 93172"/>
                  <a:gd name="connsiteX324" fmla="*/ 5093 w 99688"/>
                  <a:gd name="connsiteY324" fmla="*/ 19683 h 93172"/>
                  <a:gd name="connsiteX325" fmla="*/ 5385 w 99688"/>
                  <a:gd name="connsiteY325" fmla="*/ 19749 h 93172"/>
                  <a:gd name="connsiteX326" fmla="*/ 5385 w 99688"/>
                  <a:gd name="connsiteY326" fmla="*/ 19375 h 93172"/>
                  <a:gd name="connsiteX327" fmla="*/ 5014 w 99688"/>
                  <a:gd name="connsiteY327" fmla="*/ 18307 h 93172"/>
                  <a:gd name="connsiteX328" fmla="*/ 4801 w 99688"/>
                  <a:gd name="connsiteY328" fmla="*/ 18183 h 93172"/>
                  <a:gd name="connsiteX329" fmla="*/ 4643 w 99688"/>
                  <a:gd name="connsiteY329" fmla="*/ 18340 h 93172"/>
                  <a:gd name="connsiteX330" fmla="*/ 4540 w 99688"/>
                  <a:gd name="connsiteY330" fmla="*/ 17966 h 93172"/>
                  <a:gd name="connsiteX331" fmla="*/ 4303 w 99688"/>
                  <a:gd name="connsiteY331" fmla="*/ 17842 h 93172"/>
                  <a:gd name="connsiteX332" fmla="*/ 4224 w 99688"/>
                  <a:gd name="connsiteY332" fmla="*/ 17619 h 93172"/>
                  <a:gd name="connsiteX333" fmla="*/ 4619 w 99688"/>
                  <a:gd name="connsiteY333" fmla="*/ 17554 h 93172"/>
                  <a:gd name="connsiteX334" fmla="*/ 5093 w 99688"/>
                  <a:gd name="connsiteY334" fmla="*/ 16925 h 93172"/>
                  <a:gd name="connsiteX335" fmla="*/ 5488 w 99688"/>
                  <a:gd name="connsiteY335" fmla="*/ 15981 h 93172"/>
                  <a:gd name="connsiteX336" fmla="*/ 5701 w 99688"/>
                  <a:gd name="connsiteY336" fmla="*/ 16197 h 93172"/>
                  <a:gd name="connsiteX337" fmla="*/ 5859 w 99688"/>
                  <a:gd name="connsiteY337" fmla="*/ 16106 h 93172"/>
                  <a:gd name="connsiteX338" fmla="*/ 6041 w 99688"/>
                  <a:gd name="connsiteY338" fmla="*/ 15667 h 93172"/>
                  <a:gd name="connsiteX339" fmla="*/ 5670 w 99688"/>
                  <a:gd name="connsiteY339" fmla="*/ 15857 h 93172"/>
                  <a:gd name="connsiteX340" fmla="*/ 5512 w 99688"/>
                  <a:gd name="connsiteY340" fmla="*/ 15575 h 93172"/>
                  <a:gd name="connsiteX341" fmla="*/ 5859 w 99688"/>
                  <a:gd name="connsiteY341" fmla="*/ 15136 h 93172"/>
                  <a:gd name="connsiteX342" fmla="*/ 6649 w 99688"/>
                  <a:gd name="connsiteY342" fmla="*/ 14789 h 93172"/>
                  <a:gd name="connsiteX343" fmla="*/ 8338 w 99688"/>
                  <a:gd name="connsiteY343" fmla="*/ 13223 h 93172"/>
                  <a:gd name="connsiteX344" fmla="*/ 10781 w 99688"/>
                  <a:gd name="connsiteY344" fmla="*/ 15090 h 93172"/>
                  <a:gd name="connsiteX345" fmla="*/ 10781 w 99688"/>
                  <a:gd name="connsiteY345" fmla="*/ 15090 h 93172"/>
                  <a:gd name="connsiteX346" fmla="*/ 12264 w 99688"/>
                  <a:gd name="connsiteY346" fmla="*/ 15594 h 93172"/>
                  <a:gd name="connsiteX347" fmla="*/ 12264 w 99688"/>
                  <a:gd name="connsiteY347" fmla="*/ 15594 h 93172"/>
                  <a:gd name="connsiteX348" fmla="*/ 13559 w 99688"/>
                  <a:gd name="connsiteY348" fmla="*/ 16158 h 93172"/>
                  <a:gd name="connsiteX349" fmla="*/ 15382 w 99688"/>
                  <a:gd name="connsiteY349" fmla="*/ 16440 h 93172"/>
                  <a:gd name="connsiteX350" fmla="*/ 16123 w 99688"/>
                  <a:gd name="connsiteY350" fmla="*/ 16813 h 93172"/>
                  <a:gd name="connsiteX351" fmla="*/ 16123 w 99688"/>
                  <a:gd name="connsiteY351" fmla="*/ 16813 h 93172"/>
                  <a:gd name="connsiteX352" fmla="*/ 16707 w 99688"/>
                  <a:gd name="connsiteY352" fmla="*/ 16970 h 93172"/>
                  <a:gd name="connsiteX353" fmla="*/ 16707 w 99688"/>
                  <a:gd name="connsiteY353" fmla="*/ 16970 h 93172"/>
                  <a:gd name="connsiteX354" fmla="*/ 19296 w 99688"/>
                  <a:gd name="connsiteY354" fmla="*/ 16905 h 93172"/>
                  <a:gd name="connsiteX355" fmla="*/ 22019 w 99688"/>
                  <a:gd name="connsiteY355" fmla="*/ 17154 h 93172"/>
                  <a:gd name="connsiteX356" fmla="*/ 23313 w 99688"/>
                  <a:gd name="connsiteY356" fmla="*/ 17088 h 93172"/>
                  <a:gd name="connsiteX357" fmla="*/ 24212 w 99688"/>
                  <a:gd name="connsiteY357" fmla="*/ 17180 h 93172"/>
                  <a:gd name="connsiteX358" fmla="*/ 25215 w 99688"/>
                  <a:gd name="connsiteY358" fmla="*/ 17527 h 93172"/>
                  <a:gd name="connsiteX359" fmla="*/ 25768 w 99688"/>
                  <a:gd name="connsiteY359" fmla="*/ 17462 h 93172"/>
                  <a:gd name="connsiteX360" fmla="*/ 26218 w 99688"/>
                  <a:gd name="connsiteY360" fmla="*/ 16931 h 93172"/>
                  <a:gd name="connsiteX361" fmla="*/ 27172 w 99688"/>
                  <a:gd name="connsiteY361" fmla="*/ 15083 h 93172"/>
                  <a:gd name="connsiteX362" fmla="*/ 28151 w 99688"/>
                  <a:gd name="connsiteY362" fmla="*/ 12194 h 93172"/>
                  <a:gd name="connsiteX363" fmla="*/ 28491 w 99688"/>
                  <a:gd name="connsiteY363" fmla="*/ 10752 h 93172"/>
                  <a:gd name="connsiteX364" fmla="*/ 28388 w 99688"/>
                  <a:gd name="connsiteY364" fmla="*/ 10471 h 93172"/>
                  <a:gd name="connsiteX365" fmla="*/ 26297 w 99688"/>
                  <a:gd name="connsiteY365" fmla="*/ 9501 h 93172"/>
                  <a:gd name="connsiteX366" fmla="*/ 25556 w 99688"/>
                  <a:gd name="connsiteY366" fmla="*/ 9311 h 93172"/>
                  <a:gd name="connsiteX367" fmla="*/ 21301 w 99688"/>
                  <a:gd name="connsiteY367" fmla="*/ 9468 h 93172"/>
                  <a:gd name="connsiteX368" fmla="*/ 20402 w 99688"/>
                  <a:gd name="connsiteY368" fmla="*/ 9278 h 93172"/>
                  <a:gd name="connsiteX369" fmla="*/ 18366 w 99688"/>
                  <a:gd name="connsiteY369" fmla="*/ 7299 h 93172"/>
                  <a:gd name="connsiteX370" fmla="*/ 17813 w 99688"/>
                  <a:gd name="connsiteY370" fmla="*/ 6926 h 93172"/>
                  <a:gd name="connsiteX371" fmla="*/ 17339 w 99688"/>
                  <a:gd name="connsiteY371" fmla="*/ 6860 h 93172"/>
                  <a:gd name="connsiteX372" fmla="*/ 16865 w 99688"/>
                  <a:gd name="connsiteY372" fmla="*/ 7109 h 93172"/>
                  <a:gd name="connsiteX373" fmla="*/ 16233 w 99688"/>
                  <a:gd name="connsiteY373" fmla="*/ 7109 h 93172"/>
                  <a:gd name="connsiteX374" fmla="*/ 15668 w 99688"/>
                  <a:gd name="connsiteY374" fmla="*/ 6513 h 93172"/>
                  <a:gd name="connsiteX375" fmla="*/ 15163 w 99688"/>
                  <a:gd name="connsiteY375" fmla="*/ 5065 h 93172"/>
                  <a:gd name="connsiteX376" fmla="*/ 15297 w 99688"/>
                  <a:gd name="connsiteY376" fmla="*/ 4993 h 93172"/>
                  <a:gd name="connsiteX377" fmla="*/ 15455 w 99688"/>
                  <a:gd name="connsiteY377" fmla="*/ 5150 h 93172"/>
                  <a:gd name="connsiteX378" fmla="*/ 15558 w 99688"/>
                  <a:gd name="connsiteY378" fmla="*/ 4836 h 93172"/>
                  <a:gd name="connsiteX379" fmla="*/ 15267 w 99688"/>
                  <a:gd name="connsiteY379" fmla="*/ 4836 h 93172"/>
                  <a:gd name="connsiteX380" fmla="*/ 15212 w 99688"/>
                  <a:gd name="connsiteY380" fmla="*/ 4554 h 93172"/>
                  <a:gd name="connsiteX381" fmla="*/ 15558 w 99688"/>
                  <a:gd name="connsiteY381" fmla="*/ 4587 h 93172"/>
                  <a:gd name="connsiteX382" fmla="*/ 16032 w 99688"/>
                  <a:gd name="connsiteY382" fmla="*/ 4148 h 93172"/>
                  <a:gd name="connsiteX383" fmla="*/ 16822 w 99688"/>
                  <a:gd name="connsiteY383" fmla="*/ 4744 h 93172"/>
                  <a:gd name="connsiteX384" fmla="*/ 17035 w 99688"/>
                  <a:gd name="connsiteY384" fmla="*/ 4148 h 93172"/>
                  <a:gd name="connsiteX385" fmla="*/ 17217 w 99688"/>
                  <a:gd name="connsiteY385" fmla="*/ 4338 h 93172"/>
                  <a:gd name="connsiteX386" fmla="*/ 17351 w 99688"/>
                  <a:gd name="connsiteY386" fmla="*/ 4869 h 93172"/>
                  <a:gd name="connsiteX387" fmla="*/ 17138 w 99688"/>
                  <a:gd name="connsiteY387" fmla="*/ 5688 h 93172"/>
                  <a:gd name="connsiteX388" fmla="*/ 17321 w 99688"/>
                  <a:gd name="connsiteY388" fmla="*/ 5655 h 93172"/>
                  <a:gd name="connsiteX389" fmla="*/ 17533 w 99688"/>
                  <a:gd name="connsiteY389" fmla="*/ 4993 h 93172"/>
                  <a:gd name="connsiteX390" fmla="*/ 17242 w 99688"/>
                  <a:gd name="connsiteY390" fmla="*/ 4082 h 93172"/>
                  <a:gd name="connsiteX391" fmla="*/ 16689 w 99688"/>
                  <a:gd name="connsiteY391" fmla="*/ 3735 h 93172"/>
                  <a:gd name="connsiteX392" fmla="*/ 16057 w 99688"/>
                  <a:gd name="connsiteY392" fmla="*/ 3827 h 93172"/>
                  <a:gd name="connsiteX393" fmla="*/ 15394 w 99688"/>
                  <a:gd name="connsiteY393" fmla="*/ 4331 h 93172"/>
                  <a:gd name="connsiteX394" fmla="*/ 15212 w 99688"/>
                  <a:gd name="connsiteY394" fmla="*/ 4174 h 93172"/>
                  <a:gd name="connsiteX395" fmla="*/ 15291 w 99688"/>
                  <a:gd name="connsiteY395" fmla="*/ 3892 h 93172"/>
                  <a:gd name="connsiteX396" fmla="*/ 15449 w 99688"/>
                  <a:gd name="connsiteY396" fmla="*/ 3860 h 93172"/>
                  <a:gd name="connsiteX397" fmla="*/ 15710 w 99688"/>
                  <a:gd name="connsiteY397" fmla="*/ 2890 h 93172"/>
                  <a:gd name="connsiteX398" fmla="*/ 16294 w 99688"/>
                  <a:gd name="connsiteY398" fmla="*/ 1789 h 93172"/>
                  <a:gd name="connsiteX399" fmla="*/ 17327 w 99688"/>
                  <a:gd name="connsiteY399" fmla="*/ 0 h 93172"/>
                  <a:gd name="connsiteX400" fmla="*/ 18475 w 99688"/>
                  <a:gd name="connsiteY400" fmla="*/ 518 h 93172"/>
                  <a:gd name="connsiteX401" fmla="*/ 19430 w 99688"/>
                  <a:gd name="connsiteY401" fmla="*/ 1337 h 93172"/>
                  <a:gd name="connsiteX402" fmla="*/ 19430 w 99688"/>
                  <a:gd name="connsiteY402" fmla="*/ 1337 h 93172"/>
                  <a:gd name="connsiteX403" fmla="*/ 20402 w 99688"/>
                  <a:gd name="connsiteY403" fmla="*/ 2379 h 93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</a:cxnLst>
                <a:rect l="l" t="t" r="r" b="b"/>
                <a:pathLst>
                  <a:path w="99688" h="93172">
                    <a:moveTo>
                      <a:pt x="99135" y="54665"/>
                    </a:moveTo>
                    <a:lnTo>
                      <a:pt x="98448" y="55104"/>
                    </a:lnTo>
                    <a:lnTo>
                      <a:pt x="98448" y="56795"/>
                    </a:lnTo>
                    <a:lnTo>
                      <a:pt x="98345" y="56795"/>
                    </a:lnTo>
                    <a:lnTo>
                      <a:pt x="98448" y="57391"/>
                    </a:lnTo>
                    <a:lnTo>
                      <a:pt x="98345" y="57483"/>
                    </a:lnTo>
                    <a:lnTo>
                      <a:pt x="98205" y="56762"/>
                    </a:lnTo>
                    <a:lnTo>
                      <a:pt x="97762" y="56546"/>
                    </a:lnTo>
                    <a:lnTo>
                      <a:pt x="98266" y="55294"/>
                    </a:lnTo>
                    <a:lnTo>
                      <a:pt x="98242" y="55078"/>
                    </a:lnTo>
                    <a:lnTo>
                      <a:pt x="99135" y="54665"/>
                    </a:lnTo>
                    <a:close/>
                    <a:moveTo>
                      <a:pt x="88433" y="68418"/>
                    </a:moveTo>
                    <a:lnTo>
                      <a:pt x="87728" y="69945"/>
                    </a:lnTo>
                    <a:lnTo>
                      <a:pt x="87728" y="69945"/>
                    </a:lnTo>
                    <a:lnTo>
                      <a:pt x="87412" y="69781"/>
                    </a:lnTo>
                    <a:lnTo>
                      <a:pt x="87412" y="69781"/>
                    </a:lnTo>
                    <a:lnTo>
                      <a:pt x="84008" y="68798"/>
                    </a:lnTo>
                    <a:lnTo>
                      <a:pt x="80113" y="68228"/>
                    </a:lnTo>
                    <a:lnTo>
                      <a:pt x="78697" y="66321"/>
                    </a:lnTo>
                    <a:lnTo>
                      <a:pt x="78697" y="64605"/>
                    </a:lnTo>
                    <a:lnTo>
                      <a:pt x="80648" y="62888"/>
                    </a:lnTo>
                    <a:lnTo>
                      <a:pt x="80824" y="59258"/>
                    </a:lnTo>
                    <a:lnTo>
                      <a:pt x="79408" y="56205"/>
                    </a:lnTo>
                    <a:lnTo>
                      <a:pt x="77992" y="54298"/>
                    </a:lnTo>
                    <a:lnTo>
                      <a:pt x="77815" y="52581"/>
                    </a:lnTo>
                    <a:lnTo>
                      <a:pt x="77815" y="52581"/>
                    </a:lnTo>
                    <a:lnTo>
                      <a:pt x="77864" y="51317"/>
                    </a:lnTo>
                    <a:lnTo>
                      <a:pt x="77864" y="51317"/>
                    </a:lnTo>
                    <a:lnTo>
                      <a:pt x="79584" y="51048"/>
                    </a:lnTo>
                    <a:lnTo>
                      <a:pt x="81711" y="52005"/>
                    </a:lnTo>
                    <a:lnTo>
                      <a:pt x="83303" y="54488"/>
                    </a:lnTo>
                    <a:lnTo>
                      <a:pt x="84227" y="55484"/>
                    </a:lnTo>
                    <a:lnTo>
                      <a:pt x="84033" y="58177"/>
                    </a:lnTo>
                    <a:lnTo>
                      <a:pt x="86494" y="60791"/>
                    </a:lnTo>
                    <a:lnTo>
                      <a:pt x="86494" y="60791"/>
                    </a:lnTo>
                    <a:lnTo>
                      <a:pt x="86810" y="60811"/>
                    </a:lnTo>
                    <a:lnTo>
                      <a:pt x="85431" y="62515"/>
                    </a:lnTo>
                    <a:lnTo>
                      <a:pt x="85431" y="62515"/>
                    </a:lnTo>
                    <a:lnTo>
                      <a:pt x="85607" y="64618"/>
                    </a:lnTo>
                    <a:lnTo>
                      <a:pt x="85607" y="64618"/>
                    </a:lnTo>
                    <a:lnTo>
                      <a:pt x="87199" y="65188"/>
                    </a:lnTo>
                    <a:lnTo>
                      <a:pt x="88791" y="66144"/>
                    </a:lnTo>
                    <a:lnTo>
                      <a:pt x="88433" y="68418"/>
                    </a:lnTo>
                    <a:close/>
                    <a:moveTo>
                      <a:pt x="97573" y="48165"/>
                    </a:moveTo>
                    <a:lnTo>
                      <a:pt x="97920" y="53446"/>
                    </a:lnTo>
                    <a:lnTo>
                      <a:pt x="98369" y="54508"/>
                    </a:lnTo>
                    <a:lnTo>
                      <a:pt x="99080" y="54541"/>
                    </a:lnTo>
                    <a:lnTo>
                      <a:pt x="98260" y="54632"/>
                    </a:lnTo>
                    <a:lnTo>
                      <a:pt x="97786" y="56356"/>
                    </a:lnTo>
                    <a:lnTo>
                      <a:pt x="97604" y="56447"/>
                    </a:lnTo>
                    <a:lnTo>
                      <a:pt x="97604" y="56605"/>
                    </a:lnTo>
                    <a:lnTo>
                      <a:pt x="98029" y="56729"/>
                    </a:lnTo>
                    <a:lnTo>
                      <a:pt x="98242" y="57201"/>
                    </a:lnTo>
                    <a:lnTo>
                      <a:pt x="98242" y="57889"/>
                    </a:lnTo>
                    <a:lnTo>
                      <a:pt x="98588" y="58544"/>
                    </a:lnTo>
                    <a:lnTo>
                      <a:pt x="99038" y="60418"/>
                    </a:lnTo>
                    <a:lnTo>
                      <a:pt x="97032" y="60647"/>
                    </a:lnTo>
                    <a:lnTo>
                      <a:pt x="96017" y="61060"/>
                    </a:lnTo>
                    <a:lnTo>
                      <a:pt x="95549" y="61886"/>
                    </a:lnTo>
                    <a:lnTo>
                      <a:pt x="95361" y="62731"/>
                    </a:lnTo>
                    <a:lnTo>
                      <a:pt x="94103" y="61931"/>
                    </a:lnTo>
                    <a:lnTo>
                      <a:pt x="91739" y="61591"/>
                    </a:lnTo>
                    <a:lnTo>
                      <a:pt x="91739" y="61591"/>
                    </a:lnTo>
                    <a:lnTo>
                      <a:pt x="91976" y="58112"/>
                    </a:lnTo>
                    <a:lnTo>
                      <a:pt x="91976" y="55438"/>
                    </a:lnTo>
                    <a:lnTo>
                      <a:pt x="90025" y="51808"/>
                    </a:lnTo>
                    <a:lnTo>
                      <a:pt x="90025" y="49705"/>
                    </a:lnTo>
                    <a:lnTo>
                      <a:pt x="91441" y="48178"/>
                    </a:lnTo>
                    <a:lnTo>
                      <a:pt x="94449" y="47988"/>
                    </a:lnTo>
                    <a:lnTo>
                      <a:pt x="97573" y="48165"/>
                    </a:lnTo>
                    <a:close/>
                    <a:moveTo>
                      <a:pt x="90554" y="24505"/>
                    </a:moveTo>
                    <a:lnTo>
                      <a:pt x="92146" y="25272"/>
                    </a:lnTo>
                    <a:lnTo>
                      <a:pt x="92146" y="26989"/>
                    </a:lnTo>
                    <a:lnTo>
                      <a:pt x="90554" y="27945"/>
                    </a:lnTo>
                    <a:lnTo>
                      <a:pt x="90554" y="27945"/>
                    </a:lnTo>
                    <a:lnTo>
                      <a:pt x="88961" y="27179"/>
                    </a:lnTo>
                    <a:lnTo>
                      <a:pt x="88961" y="25652"/>
                    </a:lnTo>
                    <a:lnTo>
                      <a:pt x="90554" y="24505"/>
                    </a:lnTo>
                    <a:close/>
                    <a:moveTo>
                      <a:pt x="98023" y="10150"/>
                    </a:moveTo>
                    <a:lnTo>
                      <a:pt x="98260" y="11847"/>
                    </a:lnTo>
                    <a:lnTo>
                      <a:pt x="98078" y="13570"/>
                    </a:lnTo>
                    <a:lnTo>
                      <a:pt x="97573" y="14762"/>
                    </a:lnTo>
                    <a:lnTo>
                      <a:pt x="97391" y="15830"/>
                    </a:lnTo>
                    <a:lnTo>
                      <a:pt x="96680" y="15988"/>
                    </a:lnTo>
                    <a:lnTo>
                      <a:pt x="96497" y="16708"/>
                    </a:lnTo>
                    <a:lnTo>
                      <a:pt x="96656" y="17652"/>
                    </a:lnTo>
                    <a:lnTo>
                      <a:pt x="96917" y="18124"/>
                    </a:lnTo>
                    <a:lnTo>
                      <a:pt x="97391" y="18563"/>
                    </a:lnTo>
                    <a:lnTo>
                      <a:pt x="97707" y="18720"/>
                    </a:lnTo>
                    <a:lnTo>
                      <a:pt x="97889" y="18471"/>
                    </a:lnTo>
                    <a:lnTo>
                      <a:pt x="98181" y="18405"/>
                    </a:lnTo>
                    <a:lnTo>
                      <a:pt x="97865" y="17685"/>
                    </a:lnTo>
                    <a:lnTo>
                      <a:pt x="98181" y="17436"/>
                    </a:lnTo>
                    <a:lnTo>
                      <a:pt x="98418" y="18156"/>
                    </a:lnTo>
                    <a:lnTo>
                      <a:pt x="99159" y="18661"/>
                    </a:lnTo>
                    <a:lnTo>
                      <a:pt x="98947" y="19349"/>
                    </a:lnTo>
                    <a:lnTo>
                      <a:pt x="99080" y="19539"/>
                    </a:lnTo>
                    <a:lnTo>
                      <a:pt x="99317" y="19572"/>
                    </a:lnTo>
                    <a:lnTo>
                      <a:pt x="99633" y="20043"/>
                    </a:lnTo>
                    <a:lnTo>
                      <a:pt x="99609" y="20201"/>
                    </a:lnTo>
                    <a:lnTo>
                      <a:pt x="99263" y="20109"/>
                    </a:lnTo>
                    <a:lnTo>
                      <a:pt x="99184" y="20672"/>
                    </a:lnTo>
                    <a:lnTo>
                      <a:pt x="99554" y="21046"/>
                    </a:lnTo>
                    <a:lnTo>
                      <a:pt x="99688" y="21426"/>
                    </a:lnTo>
                    <a:lnTo>
                      <a:pt x="99317" y="21616"/>
                    </a:lnTo>
                    <a:lnTo>
                      <a:pt x="99080" y="22022"/>
                    </a:lnTo>
                    <a:lnTo>
                      <a:pt x="98606" y="22396"/>
                    </a:lnTo>
                    <a:lnTo>
                      <a:pt x="98606" y="22645"/>
                    </a:lnTo>
                    <a:lnTo>
                      <a:pt x="98795" y="22835"/>
                    </a:lnTo>
                    <a:lnTo>
                      <a:pt x="98795" y="22835"/>
                    </a:lnTo>
                    <a:lnTo>
                      <a:pt x="96576" y="24342"/>
                    </a:lnTo>
                    <a:lnTo>
                      <a:pt x="95580" y="25161"/>
                    </a:lnTo>
                    <a:lnTo>
                      <a:pt x="95130" y="25724"/>
                    </a:lnTo>
                    <a:lnTo>
                      <a:pt x="95130" y="25724"/>
                    </a:lnTo>
                    <a:lnTo>
                      <a:pt x="94984" y="22599"/>
                    </a:lnTo>
                    <a:lnTo>
                      <a:pt x="94984" y="22599"/>
                    </a:lnTo>
                    <a:lnTo>
                      <a:pt x="94273" y="20115"/>
                    </a:lnTo>
                    <a:lnTo>
                      <a:pt x="94273" y="20115"/>
                    </a:lnTo>
                    <a:lnTo>
                      <a:pt x="94802" y="17252"/>
                    </a:lnTo>
                    <a:lnTo>
                      <a:pt x="94516" y="14042"/>
                    </a:lnTo>
                    <a:lnTo>
                      <a:pt x="95817" y="12266"/>
                    </a:lnTo>
                    <a:lnTo>
                      <a:pt x="95817" y="12266"/>
                    </a:lnTo>
                    <a:lnTo>
                      <a:pt x="98023" y="10150"/>
                    </a:lnTo>
                    <a:close/>
                    <a:moveTo>
                      <a:pt x="20402" y="2379"/>
                    </a:moveTo>
                    <a:lnTo>
                      <a:pt x="22122" y="3696"/>
                    </a:lnTo>
                    <a:lnTo>
                      <a:pt x="22991" y="4200"/>
                    </a:lnTo>
                    <a:lnTo>
                      <a:pt x="24711" y="4797"/>
                    </a:lnTo>
                    <a:lnTo>
                      <a:pt x="24924" y="5045"/>
                    </a:lnTo>
                    <a:lnTo>
                      <a:pt x="25136" y="6271"/>
                    </a:lnTo>
                    <a:lnTo>
                      <a:pt x="25720" y="6867"/>
                    </a:lnTo>
                    <a:lnTo>
                      <a:pt x="25720" y="6867"/>
                    </a:lnTo>
                    <a:lnTo>
                      <a:pt x="27859" y="8092"/>
                    </a:lnTo>
                    <a:lnTo>
                      <a:pt x="27859" y="8092"/>
                    </a:lnTo>
                    <a:lnTo>
                      <a:pt x="34678" y="10320"/>
                    </a:lnTo>
                    <a:lnTo>
                      <a:pt x="35523" y="10982"/>
                    </a:lnTo>
                    <a:lnTo>
                      <a:pt x="36264" y="11827"/>
                    </a:lnTo>
                    <a:lnTo>
                      <a:pt x="36926" y="13524"/>
                    </a:lnTo>
                    <a:lnTo>
                      <a:pt x="38434" y="14933"/>
                    </a:lnTo>
                    <a:lnTo>
                      <a:pt x="40968" y="16531"/>
                    </a:lnTo>
                    <a:lnTo>
                      <a:pt x="41971" y="17377"/>
                    </a:lnTo>
                    <a:lnTo>
                      <a:pt x="41971" y="17377"/>
                    </a:lnTo>
                    <a:lnTo>
                      <a:pt x="42396" y="18038"/>
                    </a:lnTo>
                    <a:lnTo>
                      <a:pt x="42396" y="18038"/>
                    </a:lnTo>
                    <a:lnTo>
                      <a:pt x="43138" y="22081"/>
                    </a:lnTo>
                    <a:lnTo>
                      <a:pt x="43800" y="23241"/>
                    </a:lnTo>
                    <a:lnTo>
                      <a:pt x="44171" y="25403"/>
                    </a:lnTo>
                    <a:lnTo>
                      <a:pt x="45119" y="26248"/>
                    </a:lnTo>
                    <a:lnTo>
                      <a:pt x="46231" y="26687"/>
                    </a:lnTo>
                    <a:lnTo>
                      <a:pt x="49087" y="26877"/>
                    </a:lnTo>
                    <a:lnTo>
                      <a:pt x="50777" y="26347"/>
                    </a:lnTo>
                    <a:lnTo>
                      <a:pt x="51992" y="25436"/>
                    </a:lnTo>
                    <a:lnTo>
                      <a:pt x="54369" y="24748"/>
                    </a:lnTo>
                    <a:lnTo>
                      <a:pt x="54369" y="24748"/>
                    </a:lnTo>
                    <a:lnTo>
                      <a:pt x="54873" y="24342"/>
                    </a:lnTo>
                    <a:lnTo>
                      <a:pt x="54873" y="24342"/>
                    </a:lnTo>
                    <a:lnTo>
                      <a:pt x="55165" y="23745"/>
                    </a:lnTo>
                    <a:lnTo>
                      <a:pt x="55244" y="22835"/>
                    </a:lnTo>
                    <a:lnTo>
                      <a:pt x="55110" y="21708"/>
                    </a:lnTo>
                    <a:lnTo>
                      <a:pt x="54849" y="20672"/>
                    </a:lnTo>
                    <a:lnTo>
                      <a:pt x="54217" y="19264"/>
                    </a:lnTo>
                    <a:lnTo>
                      <a:pt x="54192" y="18884"/>
                    </a:lnTo>
                    <a:lnTo>
                      <a:pt x="54533" y="18536"/>
                    </a:lnTo>
                    <a:lnTo>
                      <a:pt x="56514" y="18753"/>
                    </a:lnTo>
                    <a:lnTo>
                      <a:pt x="56514" y="18753"/>
                    </a:lnTo>
                    <a:lnTo>
                      <a:pt x="56939" y="19663"/>
                    </a:lnTo>
                    <a:lnTo>
                      <a:pt x="58052" y="21203"/>
                    </a:lnTo>
                    <a:lnTo>
                      <a:pt x="58580" y="20391"/>
                    </a:lnTo>
                    <a:lnTo>
                      <a:pt x="59583" y="18196"/>
                    </a:lnTo>
                    <a:lnTo>
                      <a:pt x="59638" y="15496"/>
                    </a:lnTo>
                    <a:lnTo>
                      <a:pt x="59875" y="14212"/>
                    </a:lnTo>
                    <a:lnTo>
                      <a:pt x="60191" y="13865"/>
                    </a:lnTo>
                    <a:lnTo>
                      <a:pt x="61352" y="13740"/>
                    </a:lnTo>
                    <a:lnTo>
                      <a:pt x="61856" y="13865"/>
                    </a:lnTo>
                    <a:lnTo>
                      <a:pt x="62361" y="14395"/>
                    </a:lnTo>
                    <a:lnTo>
                      <a:pt x="63473" y="14992"/>
                    </a:lnTo>
                    <a:lnTo>
                      <a:pt x="63473" y="14992"/>
                    </a:lnTo>
                    <a:lnTo>
                      <a:pt x="63260" y="15811"/>
                    </a:lnTo>
                    <a:lnTo>
                      <a:pt x="63260" y="16407"/>
                    </a:lnTo>
                    <a:lnTo>
                      <a:pt x="62282" y="18667"/>
                    </a:lnTo>
                    <a:lnTo>
                      <a:pt x="61753" y="20548"/>
                    </a:lnTo>
                    <a:lnTo>
                      <a:pt x="61753" y="20548"/>
                    </a:lnTo>
                    <a:lnTo>
                      <a:pt x="60592" y="21393"/>
                    </a:lnTo>
                    <a:lnTo>
                      <a:pt x="60118" y="21957"/>
                    </a:lnTo>
                    <a:lnTo>
                      <a:pt x="59668" y="23116"/>
                    </a:lnTo>
                    <a:lnTo>
                      <a:pt x="59668" y="23647"/>
                    </a:lnTo>
                    <a:lnTo>
                      <a:pt x="60094" y="24872"/>
                    </a:lnTo>
                    <a:lnTo>
                      <a:pt x="60434" y="25469"/>
                    </a:lnTo>
                    <a:lnTo>
                      <a:pt x="61200" y="26157"/>
                    </a:lnTo>
                    <a:lnTo>
                      <a:pt x="61200" y="26157"/>
                    </a:lnTo>
                    <a:lnTo>
                      <a:pt x="62124" y="28004"/>
                    </a:lnTo>
                    <a:lnTo>
                      <a:pt x="62598" y="29728"/>
                    </a:lnTo>
                    <a:lnTo>
                      <a:pt x="62093" y="31542"/>
                    </a:lnTo>
                    <a:lnTo>
                      <a:pt x="62038" y="32545"/>
                    </a:lnTo>
                    <a:lnTo>
                      <a:pt x="62038" y="32545"/>
                    </a:lnTo>
                    <a:lnTo>
                      <a:pt x="62063" y="33141"/>
                    </a:lnTo>
                    <a:lnTo>
                      <a:pt x="61850" y="33705"/>
                    </a:lnTo>
                    <a:lnTo>
                      <a:pt x="59103" y="35048"/>
                    </a:lnTo>
                    <a:lnTo>
                      <a:pt x="58811" y="35644"/>
                    </a:lnTo>
                    <a:lnTo>
                      <a:pt x="58708" y="37931"/>
                    </a:lnTo>
                    <a:lnTo>
                      <a:pt x="59079" y="38527"/>
                    </a:lnTo>
                    <a:lnTo>
                      <a:pt x="60586" y="39903"/>
                    </a:lnTo>
                    <a:lnTo>
                      <a:pt x="61589" y="41875"/>
                    </a:lnTo>
                    <a:lnTo>
                      <a:pt x="61485" y="42124"/>
                    </a:lnTo>
                    <a:lnTo>
                      <a:pt x="61060" y="42249"/>
                    </a:lnTo>
                    <a:lnTo>
                      <a:pt x="60744" y="42779"/>
                    </a:lnTo>
                    <a:lnTo>
                      <a:pt x="60483" y="43749"/>
                    </a:lnTo>
                    <a:lnTo>
                      <a:pt x="58234" y="49004"/>
                    </a:lnTo>
                    <a:lnTo>
                      <a:pt x="58659" y="51697"/>
                    </a:lnTo>
                    <a:lnTo>
                      <a:pt x="58447" y="53571"/>
                    </a:lnTo>
                    <a:lnTo>
                      <a:pt x="58738" y="54259"/>
                    </a:lnTo>
                    <a:lnTo>
                      <a:pt x="59504" y="55039"/>
                    </a:lnTo>
                    <a:lnTo>
                      <a:pt x="60720" y="57699"/>
                    </a:lnTo>
                    <a:lnTo>
                      <a:pt x="61115" y="58826"/>
                    </a:lnTo>
                    <a:lnTo>
                      <a:pt x="61109" y="60215"/>
                    </a:lnTo>
                    <a:lnTo>
                      <a:pt x="61109" y="60215"/>
                    </a:lnTo>
                    <a:lnTo>
                      <a:pt x="59352" y="59815"/>
                    </a:lnTo>
                    <a:lnTo>
                      <a:pt x="57189" y="60215"/>
                    </a:lnTo>
                    <a:lnTo>
                      <a:pt x="54235" y="61715"/>
                    </a:lnTo>
                    <a:lnTo>
                      <a:pt x="51348" y="63648"/>
                    </a:lnTo>
                    <a:lnTo>
                      <a:pt x="50631" y="64251"/>
                    </a:lnTo>
                    <a:lnTo>
                      <a:pt x="49501" y="65758"/>
                    </a:lnTo>
                    <a:lnTo>
                      <a:pt x="45344" y="71812"/>
                    </a:lnTo>
                    <a:lnTo>
                      <a:pt x="45058" y="72834"/>
                    </a:lnTo>
                    <a:lnTo>
                      <a:pt x="44900" y="75141"/>
                    </a:lnTo>
                    <a:lnTo>
                      <a:pt x="46061" y="82171"/>
                    </a:lnTo>
                    <a:lnTo>
                      <a:pt x="46626" y="84052"/>
                    </a:lnTo>
                    <a:lnTo>
                      <a:pt x="46584" y="85729"/>
                    </a:lnTo>
                    <a:lnTo>
                      <a:pt x="45915" y="88933"/>
                    </a:lnTo>
                    <a:lnTo>
                      <a:pt x="46432" y="91167"/>
                    </a:lnTo>
                    <a:lnTo>
                      <a:pt x="46432" y="91167"/>
                    </a:lnTo>
                    <a:lnTo>
                      <a:pt x="44645" y="92419"/>
                    </a:lnTo>
                    <a:lnTo>
                      <a:pt x="41819" y="93107"/>
                    </a:lnTo>
                    <a:lnTo>
                      <a:pt x="40233" y="93172"/>
                    </a:lnTo>
                    <a:lnTo>
                      <a:pt x="36902" y="92425"/>
                    </a:lnTo>
                    <a:lnTo>
                      <a:pt x="35474" y="91895"/>
                    </a:lnTo>
                    <a:lnTo>
                      <a:pt x="33809" y="91049"/>
                    </a:lnTo>
                    <a:lnTo>
                      <a:pt x="32040" y="90643"/>
                    </a:lnTo>
                    <a:lnTo>
                      <a:pt x="32040" y="90643"/>
                    </a:lnTo>
                    <a:lnTo>
                      <a:pt x="32545" y="89614"/>
                    </a:lnTo>
                    <a:lnTo>
                      <a:pt x="32836" y="88494"/>
                    </a:lnTo>
                    <a:lnTo>
                      <a:pt x="33098" y="86188"/>
                    </a:lnTo>
                    <a:lnTo>
                      <a:pt x="33098" y="83848"/>
                    </a:lnTo>
                    <a:lnTo>
                      <a:pt x="32624" y="80291"/>
                    </a:lnTo>
                    <a:lnTo>
                      <a:pt x="32071" y="79013"/>
                    </a:lnTo>
                    <a:lnTo>
                      <a:pt x="31147" y="73987"/>
                    </a:lnTo>
                    <a:lnTo>
                      <a:pt x="30965" y="72238"/>
                    </a:lnTo>
                    <a:lnTo>
                      <a:pt x="31232" y="69460"/>
                    </a:lnTo>
                    <a:lnTo>
                      <a:pt x="30600" y="67494"/>
                    </a:lnTo>
                    <a:lnTo>
                      <a:pt x="30442" y="65961"/>
                    </a:lnTo>
                    <a:lnTo>
                      <a:pt x="30126" y="65365"/>
                    </a:lnTo>
                    <a:lnTo>
                      <a:pt x="28965" y="64395"/>
                    </a:lnTo>
                    <a:lnTo>
                      <a:pt x="27561" y="62646"/>
                    </a:lnTo>
                    <a:lnTo>
                      <a:pt x="27057" y="61394"/>
                    </a:lnTo>
                    <a:lnTo>
                      <a:pt x="26820" y="60175"/>
                    </a:lnTo>
                    <a:lnTo>
                      <a:pt x="26874" y="58924"/>
                    </a:lnTo>
                    <a:lnTo>
                      <a:pt x="27829" y="56421"/>
                    </a:lnTo>
                    <a:lnTo>
                      <a:pt x="30314" y="53951"/>
                    </a:lnTo>
                    <a:lnTo>
                      <a:pt x="30788" y="53171"/>
                    </a:lnTo>
                    <a:lnTo>
                      <a:pt x="30971" y="52483"/>
                    </a:lnTo>
                    <a:lnTo>
                      <a:pt x="30867" y="51762"/>
                    </a:lnTo>
                    <a:lnTo>
                      <a:pt x="30023" y="49102"/>
                    </a:lnTo>
                    <a:lnTo>
                      <a:pt x="28594" y="41620"/>
                    </a:lnTo>
                    <a:lnTo>
                      <a:pt x="27221" y="36044"/>
                    </a:lnTo>
                    <a:lnTo>
                      <a:pt x="26880" y="35513"/>
                    </a:lnTo>
                    <a:lnTo>
                      <a:pt x="26510" y="35264"/>
                    </a:lnTo>
                    <a:lnTo>
                      <a:pt x="26510" y="35264"/>
                    </a:lnTo>
                    <a:lnTo>
                      <a:pt x="24687" y="35231"/>
                    </a:lnTo>
                    <a:lnTo>
                      <a:pt x="24687" y="35231"/>
                    </a:lnTo>
                    <a:lnTo>
                      <a:pt x="23653" y="34858"/>
                    </a:lnTo>
                    <a:lnTo>
                      <a:pt x="20165" y="32132"/>
                    </a:lnTo>
                    <a:lnTo>
                      <a:pt x="18524" y="30501"/>
                    </a:lnTo>
                    <a:lnTo>
                      <a:pt x="17941" y="29433"/>
                    </a:lnTo>
                    <a:lnTo>
                      <a:pt x="17120" y="28620"/>
                    </a:lnTo>
                    <a:lnTo>
                      <a:pt x="15163" y="27493"/>
                    </a:lnTo>
                    <a:lnTo>
                      <a:pt x="13231" y="26707"/>
                    </a:lnTo>
                    <a:lnTo>
                      <a:pt x="13231" y="26707"/>
                    </a:lnTo>
                    <a:lnTo>
                      <a:pt x="12252" y="25514"/>
                    </a:lnTo>
                    <a:lnTo>
                      <a:pt x="12252" y="25514"/>
                    </a:lnTo>
                    <a:lnTo>
                      <a:pt x="11140" y="22789"/>
                    </a:lnTo>
                    <a:lnTo>
                      <a:pt x="10082" y="23477"/>
                    </a:lnTo>
                    <a:lnTo>
                      <a:pt x="7992" y="24388"/>
                    </a:lnTo>
                    <a:lnTo>
                      <a:pt x="5853" y="25141"/>
                    </a:lnTo>
                    <a:lnTo>
                      <a:pt x="4613" y="25357"/>
                    </a:lnTo>
                    <a:lnTo>
                      <a:pt x="3659" y="25390"/>
                    </a:lnTo>
                    <a:lnTo>
                      <a:pt x="1179" y="24774"/>
                    </a:lnTo>
                    <a:lnTo>
                      <a:pt x="0" y="23988"/>
                    </a:lnTo>
                    <a:lnTo>
                      <a:pt x="213" y="23182"/>
                    </a:lnTo>
                    <a:lnTo>
                      <a:pt x="638" y="22776"/>
                    </a:lnTo>
                    <a:lnTo>
                      <a:pt x="985" y="22147"/>
                    </a:lnTo>
                    <a:lnTo>
                      <a:pt x="1325" y="22081"/>
                    </a:lnTo>
                    <a:lnTo>
                      <a:pt x="3337" y="18536"/>
                    </a:lnTo>
                    <a:lnTo>
                      <a:pt x="3495" y="18065"/>
                    </a:lnTo>
                    <a:lnTo>
                      <a:pt x="3203" y="17783"/>
                    </a:lnTo>
                    <a:lnTo>
                      <a:pt x="3148" y="17154"/>
                    </a:lnTo>
                    <a:lnTo>
                      <a:pt x="3835" y="17344"/>
                    </a:lnTo>
                    <a:lnTo>
                      <a:pt x="3938" y="16938"/>
                    </a:lnTo>
                    <a:lnTo>
                      <a:pt x="4418" y="16970"/>
                    </a:lnTo>
                    <a:lnTo>
                      <a:pt x="4680" y="16656"/>
                    </a:lnTo>
                    <a:lnTo>
                      <a:pt x="4813" y="16125"/>
                    </a:lnTo>
                    <a:lnTo>
                      <a:pt x="4625" y="16060"/>
                    </a:lnTo>
                    <a:lnTo>
                      <a:pt x="4120" y="16433"/>
                    </a:lnTo>
                    <a:lnTo>
                      <a:pt x="3829" y="16433"/>
                    </a:lnTo>
                    <a:lnTo>
                      <a:pt x="3853" y="16309"/>
                    </a:lnTo>
                    <a:lnTo>
                      <a:pt x="4619" y="15745"/>
                    </a:lnTo>
                    <a:lnTo>
                      <a:pt x="5227" y="16027"/>
                    </a:lnTo>
                    <a:lnTo>
                      <a:pt x="4856" y="16846"/>
                    </a:lnTo>
                    <a:lnTo>
                      <a:pt x="4090" y="17534"/>
                    </a:lnTo>
                    <a:lnTo>
                      <a:pt x="4114" y="18065"/>
                    </a:lnTo>
                    <a:lnTo>
                      <a:pt x="4430" y="18438"/>
                    </a:lnTo>
                    <a:lnTo>
                      <a:pt x="4060" y="18405"/>
                    </a:lnTo>
                    <a:lnTo>
                      <a:pt x="3981" y="19034"/>
                    </a:lnTo>
                    <a:lnTo>
                      <a:pt x="4084" y="19251"/>
                    </a:lnTo>
                    <a:lnTo>
                      <a:pt x="4455" y="18877"/>
                    </a:lnTo>
                    <a:lnTo>
                      <a:pt x="4430" y="19473"/>
                    </a:lnTo>
                    <a:lnTo>
                      <a:pt x="4035" y="19598"/>
                    </a:lnTo>
                    <a:lnTo>
                      <a:pt x="4011" y="20253"/>
                    </a:lnTo>
                    <a:lnTo>
                      <a:pt x="4169" y="20941"/>
                    </a:lnTo>
                    <a:lnTo>
                      <a:pt x="4722" y="21380"/>
                    </a:lnTo>
                    <a:lnTo>
                      <a:pt x="5196" y="21315"/>
                    </a:lnTo>
                    <a:lnTo>
                      <a:pt x="5543" y="21033"/>
                    </a:lnTo>
                    <a:lnTo>
                      <a:pt x="5646" y="20188"/>
                    </a:lnTo>
                    <a:lnTo>
                      <a:pt x="5488" y="20096"/>
                    </a:lnTo>
                    <a:lnTo>
                      <a:pt x="5251" y="20188"/>
                    </a:lnTo>
                    <a:lnTo>
                      <a:pt x="5069" y="20030"/>
                    </a:lnTo>
                    <a:lnTo>
                      <a:pt x="5093" y="19683"/>
                    </a:lnTo>
                    <a:lnTo>
                      <a:pt x="5385" y="19749"/>
                    </a:lnTo>
                    <a:lnTo>
                      <a:pt x="5385" y="19375"/>
                    </a:lnTo>
                    <a:lnTo>
                      <a:pt x="5014" y="18307"/>
                    </a:lnTo>
                    <a:lnTo>
                      <a:pt x="4801" y="18183"/>
                    </a:lnTo>
                    <a:lnTo>
                      <a:pt x="4643" y="18340"/>
                    </a:lnTo>
                    <a:lnTo>
                      <a:pt x="4540" y="17966"/>
                    </a:lnTo>
                    <a:lnTo>
                      <a:pt x="4303" y="17842"/>
                    </a:lnTo>
                    <a:lnTo>
                      <a:pt x="4224" y="17619"/>
                    </a:lnTo>
                    <a:lnTo>
                      <a:pt x="4619" y="17554"/>
                    </a:lnTo>
                    <a:lnTo>
                      <a:pt x="5093" y="16925"/>
                    </a:lnTo>
                    <a:lnTo>
                      <a:pt x="5488" y="15981"/>
                    </a:lnTo>
                    <a:lnTo>
                      <a:pt x="5701" y="16197"/>
                    </a:lnTo>
                    <a:lnTo>
                      <a:pt x="5859" y="16106"/>
                    </a:lnTo>
                    <a:lnTo>
                      <a:pt x="6041" y="15667"/>
                    </a:lnTo>
                    <a:lnTo>
                      <a:pt x="5670" y="15857"/>
                    </a:lnTo>
                    <a:lnTo>
                      <a:pt x="5512" y="15575"/>
                    </a:lnTo>
                    <a:lnTo>
                      <a:pt x="5859" y="15136"/>
                    </a:lnTo>
                    <a:lnTo>
                      <a:pt x="6649" y="14789"/>
                    </a:lnTo>
                    <a:lnTo>
                      <a:pt x="8338" y="13223"/>
                    </a:lnTo>
                    <a:lnTo>
                      <a:pt x="10781" y="15090"/>
                    </a:lnTo>
                    <a:lnTo>
                      <a:pt x="10781" y="15090"/>
                    </a:lnTo>
                    <a:lnTo>
                      <a:pt x="12264" y="15594"/>
                    </a:lnTo>
                    <a:lnTo>
                      <a:pt x="12264" y="15594"/>
                    </a:lnTo>
                    <a:lnTo>
                      <a:pt x="13559" y="16158"/>
                    </a:lnTo>
                    <a:lnTo>
                      <a:pt x="15382" y="16440"/>
                    </a:lnTo>
                    <a:lnTo>
                      <a:pt x="16123" y="16813"/>
                    </a:lnTo>
                    <a:lnTo>
                      <a:pt x="16123" y="16813"/>
                    </a:lnTo>
                    <a:lnTo>
                      <a:pt x="16707" y="16970"/>
                    </a:lnTo>
                    <a:lnTo>
                      <a:pt x="16707" y="16970"/>
                    </a:lnTo>
                    <a:lnTo>
                      <a:pt x="19296" y="16905"/>
                    </a:lnTo>
                    <a:lnTo>
                      <a:pt x="22019" y="17154"/>
                    </a:lnTo>
                    <a:lnTo>
                      <a:pt x="23313" y="17088"/>
                    </a:lnTo>
                    <a:lnTo>
                      <a:pt x="24212" y="17180"/>
                    </a:lnTo>
                    <a:lnTo>
                      <a:pt x="25215" y="17527"/>
                    </a:lnTo>
                    <a:lnTo>
                      <a:pt x="25768" y="17462"/>
                    </a:lnTo>
                    <a:lnTo>
                      <a:pt x="26218" y="16931"/>
                    </a:lnTo>
                    <a:lnTo>
                      <a:pt x="27172" y="15083"/>
                    </a:lnTo>
                    <a:lnTo>
                      <a:pt x="28151" y="12194"/>
                    </a:lnTo>
                    <a:lnTo>
                      <a:pt x="28491" y="10752"/>
                    </a:lnTo>
                    <a:lnTo>
                      <a:pt x="28388" y="10471"/>
                    </a:lnTo>
                    <a:lnTo>
                      <a:pt x="26297" y="9501"/>
                    </a:lnTo>
                    <a:lnTo>
                      <a:pt x="25556" y="9311"/>
                    </a:lnTo>
                    <a:lnTo>
                      <a:pt x="21301" y="9468"/>
                    </a:lnTo>
                    <a:lnTo>
                      <a:pt x="20402" y="9278"/>
                    </a:lnTo>
                    <a:lnTo>
                      <a:pt x="18366" y="7299"/>
                    </a:lnTo>
                    <a:lnTo>
                      <a:pt x="17813" y="6926"/>
                    </a:lnTo>
                    <a:lnTo>
                      <a:pt x="17339" y="6860"/>
                    </a:lnTo>
                    <a:lnTo>
                      <a:pt x="16865" y="7109"/>
                    </a:lnTo>
                    <a:lnTo>
                      <a:pt x="16233" y="7109"/>
                    </a:lnTo>
                    <a:lnTo>
                      <a:pt x="15668" y="6513"/>
                    </a:lnTo>
                    <a:lnTo>
                      <a:pt x="15163" y="5065"/>
                    </a:lnTo>
                    <a:lnTo>
                      <a:pt x="15297" y="4993"/>
                    </a:lnTo>
                    <a:lnTo>
                      <a:pt x="15455" y="5150"/>
                    </a:lnTo>
                    <a:lnTo>
                      <a:pt x="15558" y="4836"/>
                    </a:lnTo>
                    <a:lnTo>
                      <a:pt x="15267" y="4836"/>
                    </a:lnTo>
                    <a:lnTo>
                      <a:pt x="15212" y="4554"/>
                    </a:lnTo>
                    <a:lnTo>
                      <a:pt x="15558" y="4587"/>
                    </a:lnTo>
                    <a:lnTo>
                      <a:pt x="16032" y="4148"/>
                    </a:lnTo>
                    <a:lnTo>
                      <a:pt x="16822" y="4744"/>
                    </a:lnTo>
                    <a:lnTo>
                      <a:pt x="17035" y="4148"/>
                    </a:lnTo>
                    <a:lnTo>
                      <a:pt x="17217" y="4338"/>
                    </a:lnTo>
                    <a:lnTo>
                      <a:pt x="17351" y="4869"/>
                    </a:lnTo>
                    <a:lnTo>
                      <a:pt x="17138" y="5688"/>
                    </a:lnTo>
                    <a:lnTo>
                      <a:pt x="17321" y="5655"/>
                    </a:lnTo>
                    <a:lnTo>
                      <a:pt x="17533" y="4993"/>
                    </a:lnTo>
                    <a:lnTo>
                      <a:pt x="17242" y="4082"/>
                    </a:lnTo>
                    <a:lnTo>
                      <a:pt x="16689" y="3735"/>
                    </a:lnTo>
                    <a:lnTo>
                      <a:pt x="16057" y="3827"/>
                    </a:lnTo>
                    <a:lnTo>
                      <a:pt x="15394" y="4331"/>
                    </a:lnTo>
                    <a:lnTo>
                      <a:pt x="15212" y="4174"/>
                    </a:lnTo>
                    <a:lnTo>
                      <a:pt x="15291" y="3892"/>
                    </a:lnTo>
                    <a:lnTo>
                      <a:pt x="15449" y="3860"/>
                    </a:lnTo>
                    <a:lnTo>
                      <a:pt x="15710" y="2890"/>
                    </a:lnTo>
                    <a:lnTo>
                      <a:pt x="16294" y="1789"/>
                    </a:lnTo>
                    <a:lnTo>
                      <a:pt x="17327" y="0"/>
                    </a:lnTo>
                    <a:lnTo>
                      <a:pt x="18475" y="518"/>
                    </a:lnTo>
                    <a:lnTo>
                      <a:pt x="19430" y="1337"/>
                    </a:lnTo>
                    <a:lnTo>
                      <a:pt x="19430" y="1337"/>
                    </a:lnTo>
                    <a:lnTo>
                      <a:pt x="20402" y="237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C049722-9A0A-55C8-DE0B-CBA1A025380F}"/>
                  </a:ext>
                </a:extLst>
              </p:cNvPr>
              <p:cNvSpPr/>
              <p:nvPr/>
            </p:nvSpPr>
            <p:spPr>
              <a:xfrm rot="21318980">
                <a:off x="9175238" y="2706200"/>
                <a:ext cx="87436" cy="70508"/>
              </a:xfrm>
              <a:custGeom>
                <a:avLst/>
                <a:gdLst>
                  <a:gd name="connsiteX0" fmla="*/ 59504 w 87436"/>
                  <a:gd name="connsiteY0" fmla="*/ 39077 h 70508"/>
                  <a:gd name="connsiteX1" fmla="*/ 59109 w 87436"/>
                  <a:gd name="connsiteY1" fmla="*/ 38920 h 70508"/>
                  <a:gd name="connsiteX2" fmla="*/ 58975 w 87436"/>
                  <a:gd name="connsiteY2" fmla="*/ 38415 h 70508"/>
                  <a:gd name="connsiteX3" fmla="*/ 59109 w 87436"/>
                  <a:gd name="connsiteY3" fmla="*/ 38068 h 70508"/>
                  <a:gd name="connsiteX4" fmla="*/ 59693 w 87436"/>
                  <a:gd name="connsiteY4" fmla="*/ 38160 h 70508"/>
                  <a:gd name="connsiteX5" fmla="*/ 59480 w 87436"/>
                  <a:gd name="connsiteY5" fmla="*/ 37341 h 70508"/>
                  <a:gd name="connsiteX6" fmla="*/ 60434 w 87436"/>
                  <a:gd name="connsiteY6" fmla="*/ 36273 h 70508"/>
                  <a:gd name="connsiteX7" fmla="*/ 60616 w 87436"/>
                  <a:gd name="connsiteY7" fmla="*/ 35454 h 70508"/>
                  <a:gd name="connsiteX8" fmla="*/ 60829 w 87436"/>
                  <a:gd name="connsiteY8" fmla="*/ 35264 h 70508"/>
                  <a:gd name="connsiteX9" fmla="*/ 61570 w 87436"/>
                  <a:gd name="connsiteY9" fmla="*/ 35074 h 70508"/>
                  <a:gd name="connsiteX10" fmla="*/ 62336 w 87436"/>
                  <a:gd name="connsiteY10" fmla="*/ 34478 h 70508"/>
                  <a:gd name="connsiteX11" fmla="*/ 63710 w 87436"/>
                  <a:gd name="connsiteY11" fmla="*/ 32374 h 70508"/>
                  <a:gd name="connsiteX12" fmla="*/ 63947 w 87436"/>
                  <a:gd name="connsiteY12" fmla="*/ 31654 h 70508"/>
                  <a:gd name="connsiteX13" fmla="*/ 64633 w 87436"/>
                  <a:gd name="connsiteY13" fmla="*/ 31464 h 70508"/>
                  <a:gd name="connsiteX14" fmla="*/ 64579 w 87436"/>
                  <a:gd name="connsiteY14" fmla="*/ 31686 h 70508"/>
                  <a:gd name="connsiteX15" fmla="*/ 64317 w 87436"/>
                  <a:gd name="connsiteY15" fmla="*/ 31719 h 70508"/>
                  <a:gd name="connsiteX16" fmla="*/ 63971 w 87436"/>
                  <a:gd name="connsiteY16" fmla="*/ 32066 h 70508"/>
                  <a:gd name="connsiteX17" fmla="*/ 64500 w 87436"/>
                  <a:gd name="connsiteY17" fmla="*/ 31844 h 70508"/>
                  <a:gd name="connsiteX18" fmla="*/ 64767 w 87436"/>
                  <a:gd name="connsiteY18" fmla="*/ 32093 h 70508"/>
                  <a:gd name="connsiteX19" fmla="*/ 65138 w 87436"/>
                  <a:gd name="connsiteY19" fmla="*/ 32060 h 70508"/>
                  <a:gd name="connsiteX20" fmla="*/ 65351 w 87436"/>
                  <a:gd name="connsiteY20" fmla="*/ 31025 h 70508"/>
                  <a:gd name="connsiteX21" fmla="*/ 65667 w 87436"/>
                  <a:gd name="connsiteY21" fmla="*/ 31182 h 70508"/>
                  <a:gd name="connsiteX22" fmla="*/ 65928 w 87436"/>
                  <a:gd name="connsiteY22" fmla="*/ 31025 h 70508"/>
                  <a:gd name="connsiteX23" fmla="*/ 65904 w 87436"/>
                  <a:gd name="connsiteY23" fmla="*/ 30677 h 70508"/>
                  <a:gd name="connsiteX24" fmla="*/ 65691 w 87436"/>
                  <a:gd name="connsiteY24" fmla="*/ 30743 h 70508"/>
                  <a:gd name="connsiteX25" fmla="*/ 65746 w 87436"/>
                  <a:gd name="connsiteY25" fmla="*/ 31057 h 70508"/>
                  <a:gd name="connsiteX26" fmla="*/ 65351 w 87436"/>
                  <a:gd name="connsiteY26" fmla="*/ 30835 h 70508"/>
                  <a:gd name="connsiteX27" fmla="*/ 65484 w 87436"/>
                  <a:gd name="connsiteY27" fmla="*/ 30487 h 70508"/>
                  <a:gd name="connsiteX28" fmla="*/ 67466 w 87436"/>
                  <a:gd name="connsiteY28" fmla="*/ 29544 h 70508"/>
                  <a:gd name="connsiteX29" fmla="*/ 68177 w 87436"/>
                  <a:gd name="connsiteY29" fmla="*/ 29386 h 70508"/>
                  <a:gd name="connsiteX30" fmla="*/ 69313 w 87436"/>
                  <a:gd name="connsiteY30" fmla="*/ 28384 h 70508"/>
                  <a:gd name="connsiteX31" fmla="*/ 70237 w 87436"/>
                  <a:gd name="connsiteY31" fmla="*/ 27250 h 70508"/>
                  <a:gd name="connsiteX32" fmla="*/ 71847 w 87436"/>
                  <a:gd name="connsiteY32" fmla="*/ 29570 h 70508"/>
                  <a:gd name="connsiteX33" fmla="*/ 72631 w 87436"/>
                  <a:gd name="connsiteY33" fmla="*/ 29780 h 70508"/>
                  <a:gd name="connsiteX34" fmla="*/ 74242 w 87436"/>
                  <a:gd name="connsiteY34" fmla="*/ 29498 h 70508"/>
                  <a:gd name="connsiteX35" fmla="*/ 75062 w 87436"/>
                  <a:gd name="connsiteY35" fmla="*/ 29622 h 70508"/>
                  <a:gd name="connsiteX36" fmla="*/ 75488 w 87436"/>
                  <a:gd name="connsiteY36" fmla="*/ 30186 h 70508"/>
                  <a:gd name="connsiteX37" fmla="*/ 75701 w 87436"/>
                  <a:gd name="connsiteY37" fmla="*/ 30972 h 70508"/>
                  <a:gd name="connsiteX38" fmla="*/ 76126 w 87436"/>
                  <a:gd name="connsiteY38" fmla="*/ 34333 h 70508"/>
                  <a:gd name="connsiteX39" fmla="*/ 76655 w 87436"/>
                  <a:gd name="connsiteY39" fmla="*/ 35526 h 70508"/>
                  <a:gd name="connsiteX40" fmla="*/ 76655 w 87436"/>
                  <a:gd name="connsiteY40" fmla="*/ 35526 h 70508"/>
                  <a:gd name="connsiteX41" fmla="*/ 78083 w 87436"/>
                  <a:gd name="connsiteY41" fmla="*/ 38068 h 70508"/>
                  <a:gd name="connsiteX42" fmla="*/ 78083 w 87436"/>
                  <a:gd name="connsiteY42" fmla="*/ 38068 h 70508"/>
                  <a:gd name="connsiteX43" fmla="*/ 78612 w 87436"/>
                  <a:gd name="connsiteY43" fmla="*/ 39798 h 70508"/>
                  <a:gd name="connsiteX44" fmla="*/ 78770 w 87436"/>
                  <a:gd name="connsiteY44" fmla="*/ 41495 h 70508"/>
                  <a:gd name="connsiteX45" fmla="*/ 78478 w 87436"/>
                  <a:gd name="connsiteY45" fmla="*/ 44633 h 70508"/>
                  <a:gd name="connsiteX46" fmla="*/ 78502 w 87436"/>
                  <a:gd name="connsiteY46" fmla="*/ 46547 h 70508"/>
                  <a:gd name="connsiteX47" fmla="*/ 78502 w 87436"/>
                  <a:gd name="connsiteY47" fmla="*/ 46547 h 70508"/>
                  <a:gd name="connsiteX48" fmla="*/ 79031 w 87436"/>
                  <a:gd name="connsiteY48" fmla="*/ 48021 h 70508"/>
                  <a:gd name="connsiteX49" fmla="*/ 79930 w 87436"/>
                  <a:gd name="connsiteY49" fmla="*/ 49148 h 70508"/>
                  <a:gd name="connsiteX50" fmla="*/ 84160 w 87436"/>
                  <a:gd name="connsiteY50" fmla="*/ 53263 h 70508"/>
                  <a:gd name="connsiteX51" fmla="*/ 84160 w 87436"/>
                  <a:gd name="connsiteY51" fmla="*/ 53263 h 70508"/>
                  <a:gd name="connsiteX52" fmla="*/ 84264 w 87436"/>
                  <a:gd name="connsiteY52" fmla="*/ 54174 h 70508"/>
                  <a:gd name="connsiteX53" fmla="*/ 83230 w 87436"/>
                  <a:gd name="connsiteY53" fmla="*/ 55491 h 70508"/>
                  <a:gd name="connsiteX54" fmla="*/ 82386 w 87436"/>
                  <a:gd name="connsiteY54" fmla="*/ 56120 h 70508"/>
                  <a:gd name="connsiteX55" fmla="*/ 81833 w 87436"/>
                  <a:gd name="connsiteY55" fmla="*/ 56840 h 70508"/>
                  <a:gd name="connsiteX56" fmla="*/ 82149 w 87436"/>
                  <a:gd name="connsiteY56" fmla="*/ 57312 h 70508"/>
                  <a:gd name="connsiteX57" fmla="*/ 83711 w 87436"/>
                  <a:gd name="connsiteY57" fmla="*/ 58000 h 70508"/>
                  <a:gd name="connsiteX58" fmla="*/ 85747 w 87436"/>
                  <a:gd name="connsiteY58" fmla="*/ 59756 h 70508"/>
                  <a:gd name="connsiteX59" fmla="*/ 86725 w 87436"/>
                  <a:gd name="connsiteY59" fmla="*/ 61008 h 70508"/>
                  <a:gd name="connsiteX60" fmla="*/ 87436 w 87436"/>
                  <a:gd name="connsiteY60" fmla="*/ 62390 h 70508"/>
                  <a:gd name="connsiteX61" fmla="*/ 85455 w 87436"/>
                  <a:gd name="connsiteY61" fmla="*/ 62174 h 70508"/>
                  <a:gd name="connsiteX62" fmla="*/ 85108 w 87436"/>
                  <a:gd name="connsiteY62" fmla="*/ 62521 h 70508"/>
                  <a:gd name="connsiteX63" fmla="*/ 85133 w 87436"/>
                  <a:gd name="connsiteY63" fmla="*/ 62895 h 70508"/>
                  <a:gd name="connsiteX64" fmla="*/ 85765 w 87436"/>
                  <a:gd name="connsiteY64" fmla="*/ 64303 h 70508"/>
                  <a:gd name="connsiteX65" fmla="*/ 86032 w 87436"/>
                  <a:gd name="connsiteY65" fmla="*/ 65339 h 70508"/>
                  <a:gd name="connsiteX66" fmla="*/ 86166 w 87436"/>
                  <a:gd name="connsiteY66" fmla="*/ 66466 h 70508"/>
                  <a:gd name="connsiteX67" fmla="*/ 86087 w 87436"/>
                  <a:gd name="connsiteY67" fmla="*/ 67376 h 70508"/>
                  <a:gd name="connsiteX68" fmla="*/ 85795 w 87436"/>
                  <a:gd name="connsiteY68" fmla="*/ 67973 h 70508"/>
                  <a:gd name="connsiteX69" fmla="*/ 85795 w 87436"/>
                  <a:gd name="connsiteY69" fmla="*/ 67973 h 70508"/>
                  <a:gd name="connsiteX70" fmla="*/ 85291 w 87436"/>
                  <a:gd name="connsiteY70" fmla="*/ 68379 h 70508"/>
                  <a:gd name="connsiteX71" fmla="*/ 85291 w 87436"/>
                  <a:gd name="connsiteY71" fmla="*/ 68379 h 70508"/>
                  <a:gd name="connsiteX72" fmla="*/ 82914 w 87436"/>
                  <a:gd name="connsiteY72" fmla="*/ 69067 h 70508"/>
                  <a:gd name="connsiteX73" fmla="*/ 81699 w 87436"/>
                  <a:gd name="connsiteY73" fmla="*/ 69977 h 70508"/>
                  <a:gd name="connsiteX74" fmla="*/ 80009 w 87436"/>
                  <a:gd name="connsiteY74" fmla="*/ 70508 h 70508"/>
                  <a:gd name="connsiteX75" fmla="*/ 77153 w 87436"/>
                  <a:gd name="connsiteY75" fmla="*/ 70318 h 70508"/>
                  <a:gd name="connsiteX76" fmla="*/ 76041 w 87436"/>
                  <a:gd name="connsiteY76" fmla="*/ 69879 h 70508"/>
                  <a:gd name="connsiteX77" fmla="*/ 75093 w 87436"/>
                  <a:gd name="connsiteY77" fmla="*/ 69034 h 70508"/>
                  <a:gd name="connsiteX78" fmla="*/ 74722 w 87436"/>
                  <a:gd name="connsiteY78" fmla="*/ 66872 h 70508"/>
                  <a:gd name="connsiteX79" fmla="*/ 74060 w 87436"/>
                  <a:gd name="connsiteY79" fmla="*/ 65712 h 70508"/>
                  <a:gd name="connsiteX80" fmla="*/ 73318 w 87436"/>
                  <a:gd name="connsiteY80" fmla="*/ 61669 h 70508"/>
                  <a:gd name="connsiteX81" fmla="*/ 73318 w 87436"/>
                  <a:gd name="connsiteY81" fmla="*/ 61669 h 70508"/>
                  <a:gd name="connsiteX82" fmla="*/ 72893 w 87436"/>
                  <a:gd name="connsiteY82" fmla="*/ 61008 h 70508"/>
                  <a:gd name="connsiteX83" fmla="*/ 72893 w 87436"/>
                  <a:gd name="connsiteY83" fmla="*/ 61008 h 70508"/>
                  <a:gd name="connsiteX84" fmla="*/ 71890 w 87436"/>
                  <a:gd name="connsiteY84" fmla="*/ 60162 h 70508"/>
                  <a:gd name="connsiteX85" fmla="*/ 69350 w 87436"/>
                  <a:gd name="connsiteY85" fmla="*/ 58564 h 70508"/>
                  <a:gd name="connsiteX86" fmla="*/ 67842 w 87436"/>
                  <a:gd name="connsiteY86" fmla="*/ 57155 h 70508"/>
                  <a:gd name="connsiteX87" fmla="*/ 67180 w 87436"/>
                  <a:gd name="connsiteY87" fmla="*/ 55458 h 70508"/>
                  <a:gd name="connsiteX88" fmla="*/ 66439 w 87436"/>
                  <a:gd name="connsiteY88" fmla="*/ 54613 h 70508"/>
                  <a:gd name="connsiteX89" fmla="*/ 65594 w 87436"/>
                  <a:gd name="connsiteY89" fmla="*/ 53951 h 70508"/>
                  <a:gd name="connsiteX90" fmla="*/ 58775 w 87436"/>
                  <a:gd name="connsiteY90" fmla="*/ 51723 h 70508"/>
                  <a:gd name="connsiteX91" fmla="*/ 58775 w 87436"/>
                  <a:gd name="connsiteY91" fmla="*/ 51723 h 70508"/>
                  <a:gd name="connsiteX92" fmla="*/ 56636 w 87436"/>
                  <a:gd name="connsiteY92" fmla="*/ 50498 h 70508"/>
                  <a:gd name="connsiteX93" fmla="*/ 56636 w 87436"/>
                  <a:gd name="connsiteY93" fmla="*/ 50498 h 70508"/>
                  <a:gd name="connsiteX94" fmla="*/ 56052 w 87436"/>
                  <a:gd name="connsiteY94" fmla="*/ 49902 h 70508"/>
                  <a:gd name="connsiteX95" fmla="*/ 55839 w 87436"/>
                  <a:gd name="connsiteY95" fmla="*/ 48676 h 70508"/>
                  <a:gd name="connsiteX96" fmla="*/ 55627 w 87436"/>
                  <a:gd name="connsiteY96" fmla="*/ 48427 h 70508"/>
                  <a:gd name="connsiteX97" fmla="*/ 53907 w 87436"/>
                  <a:gd name="connsiteY97" fmla="*/ 47831 h 70508"/>
                  <a:gd name="connsiteX98" fmla="*/ 53038 w 87436"/>
                  <a:gd name="connsiteY98" fmla="*/ 47327 h 70508"/>
                  <a:gd name="connsiteX99" fmla="*/ 51318 w 87436"/>
                  <a:gd name="connsiteY99" fmla="*/ 46010 h 70508"/>
                  <a:gd name="connsiteX100" fmla="*/ 51318 w 87436"/>
                  <a:gd name="connsiteY100" fmla="*/ 46010 h 70508"/>
                  <a:gd name="connsiteX101" fmla="*/ 50339 w 87436"/>
                  <a:gd name="connsiteY101" fmla="*/ 45007 h 70508"/>
                  <a:gd name="connsiteX102" fmla="*/ 50339 w 87436"/>
                  <a:gd name="connsiteY102" fmla="*/ 45007 h 70508"/>
                  <a:gd name="connsiteX103" fmla="*/ 49385 w 87436"/>
                  <a:gd name="connsiteY103" fmla="*/ 44188 h 70508"/>
                  <a:gd name="connsiteX104" fmla="*/ 48243 w 87436"/>
                  <a:gd name="connsiteY104" fmla="*/ 43696 h 70508"/>
                  <a:gd name="connsiteX105" fmla="*/ 51889 w 87436"/>
                  <a:gd name="connsiteY105" fmla="*/ 35840 h 70508"/>
                  <a:gd name="connsiteX106" fmla="*/ 52971 w 87436"/>
                  <a:gd name="connsiteY106" fmla="*/ 34648 h 70508"/>
                  <a:gd name="connsiteX107" fmla="*/ 53287 w 87436"/>
                  <a:gd name="connsiteY107" fmla="*/ 34772 h 70508"/>
                  <a:gd name="connsiteX108" fmla="*/ 53390 w 87436"/>
                  <a:gd name="connsiteY108" fmla="*/ 34523 h 70508"/>
                  <a:gd name="connsiteX109" fmla="*/ 53232 w 87436"/>
                  <a:gd name="connsiteY109" fmla="*/ 34366 h 70508"/>
                  <a:gd name="connsiteX110" fmla="*/ 53919 w 87436"/>
                  <a:gd name="connsiteY110" fmla="*/ 33770 h 70508"/>
                  <a:gd name="connsiteX111" fmla="*/ 53998 w 87436"/>
                  <a:gd name="connsiteY111" fmla="*/ 32826 h 70508"/>
                  <a:gd name="connsiteX112" fmla="*/ 54259 w 87436"/>
                  <a:gd name="connsiteY112" fmla="*/ 32761 h 70508"/>
                  <a:gd name="connsiteX113" fmla="*/ 54338 w 87436"/>
                  <a:gd name="connsiteY113" fmla="*/ 33010 h 70508"/>
                  <a:gd name="connsiteX114" fmla="*/ 54551 w 87436"/>
                  <a:gd name="connsiteY114" fmla="*/ 35270 h 70508"/>
                  <a:gd name="connsiteX115" fmla="*/ 54180 w 87436"/>
                  <a:gd name="connsiteY115" fmla="*/ 36024 h 70508"/>
                  <a:gd name="connsiteX116" fmla="*/ 53226 w 87436"/>
                  <a:gd name="connsiteY116" fmla="*/ 36024 h 70508"/>
                  <a:gd name="connsiteX117" fmla="*/ 53092 w 87436"/>
                  <a:gd name="connsiteY117" fmla="*/ 35644 h 70508"/>
                  <a:gd name="connsiteX118" fmla="*/ 52959 w 87436"/>
                  <a:gd name="connsiteY118" fmla="*/ 35644 h 70508"/>
                  <a:gd name="connsiteX119" fmla="*/ 52843 w 87436"/>
                  <a:gd name="connsiteY119" fmla="*/ 35939 h 70508"/>
                  <a:gd name="connsiteX120" fmla="*/ 52843 w 87436"/>
                  <a:gd name="connsiteY120" fmla="*/ 36214 h 70508"/>
                  <a:gd name="connsiteX121" fmla="*/ 53111 w 87436"/>
                  <a:gd name="connsiteY121" fmla="*/ 36659 h 70508"/>
                  <a:gd name="connsiteX122" fmla="*/ 53056 w 87436"/>
                  <a:gd name="connsiteY122" fmla="*/ 37636 h 70508"/>
                  <a:gd name="connsiteX123" fmla="*/ 52789 w 87436"/>
                  <a:gd name="connsiteY123" fmla="*/ 38828 h 70508"/>
                  <a:gd name="connsiteX124" fmla="*/ 52418 w 87436"/>
                  <a:gd name="connsiteY124" fmla="*/ 39582 h 70508"/>
                  <a:gd name="connsiteX125" fmla="*/ 52363 w 87436"/>
                  <a:gd name="connsiteY125" fmla="*/ 40243 h 70508"/>
                  <a:gd name="connsiteX126" fmla="*/ 52467 w 87436"/>
                  <a:gd name="connsiteY126" fmla="*/ 41062 h 70508"/>
                  <a:gd name="connsiteX127" fmla="*/ 52758 w 87436"/>
                  <a:gd name="connsiteY127" fmla="*/ 41154 h 70508"/>
                  <a:gd name="connsiteX128" fmla="*/ 52892 w 87436"/>
                  <a:gd name="connsiteY128" fmla="*/ 42471 h 70508"/>
                  <a:gd name="connsiteX129" fmla="*/ 53153 w 87436"/>
                  <a:gd name="connsiteY129" fmla="*/ 41626 h 70508"/>
                  <a:gd name="connsiteX130" fmla="*/ 53469 w 87436"/>
                  <a:gd name="connsiteY130" fmla="*/ 41501 h 70508"/>
                  <a:gd name="connsiteX131" fmla="*/ 54259 w 87436"/>
                  <a:gd name="connsiteY131" fmla="*/ 41940 h 70508"/>
                  <a:gd name="connsiteX132" fmla="*/ 54867 w 87436"/>
                  <a:gd name="connsiteY132" fmla="*/ 41849 h 70508"/>
                  <a:gd name="connsiteX133" fmla="*/ 55420 w 87436"/>
                  <a:gd name="connsiteY133" fmla="*/ 41469 h 70508"/>
                  <a:gd name="connsiteX134" fmla="*/ 55602 w 87436"/>
                  <a:gd name="connsiteY134" fmla="*/ 40997 h 70508"/>
                  <a:gd name="connsiteX135" fmla="*/ 57134 w 87436"/>
                  <a:gd name="connsiteY135" fmla="*/ 41246 h 70508"/>
                  <a:gd name="connsiteX136" fmla="*/ 57371 w 87436"/>
                  <a:gd name="connsiteY136" fmla="*/ 41023 h 70508"/>
                  <a:gd name="connsiteX137" fmla="*/ 57742 w 87436"/>
                  <a:gd name="connsiteY137" fmla="*/ 41056 h 70508"/>
                  <a:gd name="connsiteX138" fmla="*/ 58295 w 87436"/>
                  <a:gd name="connsiteY138" fmla="*/ 40394 h 70508"/>
                  <a:gd name="connsiteX139" fmla="*/ 58586 w 87436"/>
                  <a:gd name="connsiteY139" fmla="*/ 40394 h 70508"/>
                  <a:gd name="connsiteX140" fmla="*/ 58981 w 87436"/>
                  <a:gd name="connsiteY140" fmla="*/ 40800 h 70508"/>
                  <a:gd name="connsiteX141" fmla="*/ 59535 w 87436"/>
                  <a:gd name="connsiteY141" fmla="*/ 40925 h 70508"/>
                  <a:gd name="connsiteX142" fmla="*/ 61121 w 87436"/>
                  <a:gd name="connsiteY142" fmla="*/ 39791 h 70508"/>
                  <a:gd name="connsiteX143" fmla="*/ 60750 w 87436"/>
                  <a:gd name="connsiteY143" fmla="*/ 39542 h 70508"/>
                  <a:gd name="connsiteX144" fmla="*/ 60276 w 87436"/>
                  <a:gd name="connsiteY144" fmla="*/ 39922 h 70508"/>
                  <a:gd name="connsiteX145" fmla="*/ 59614 w 87436"/>
                  <a:gd name="connsiteY145" fmla="*/ 39988 h 70508"/>
                  <a:gd name="connsiteX146" fmla="*/ 59267 w 87436"/>
                  <a:gd name="connsiteY146" fmla="*/ 39673 h 70508"/>
                  <a:gd name="connsiteX147" fmla="*/ 59291 w 87436"/>
                  <a:gd name="connsiteY147" fmla="*/ 39234 h 70508"/>
                  <a:gd name="connsiteX148" fmla="*/ 59662 w 87436"/>
                  <a:gd name="connsiteY148" fmla="*/ 39300 h 70508"/>
                  <a:gd name="connsiteX149" fmla="*/ 59504 w 87436"/>
                  <a:gd name="connsiteY149" fmla="*/ 39077 h 70508"/>
                  <a:gd name="connsiteX150" fmla="*/ 3337 w 87436"/>
                  <a:gd name="connsiteY150" fmla="*/ 4410 h 70508"/>
                  <a:gd name="connsiteX151" fmla="*/ 2674 w 87436"/>
                  <a:gd name="connsiteY151" fmla="*/ 4567 h 70508"/>
                  <a:gd name="connsiteX152" fmla="*/ 2328 w 87436"/>
                  <a:gd name="connsiteY152" fmla="*/ 5137 h 70508"/>
                  <a:gd name="connsiteX153" fmla="*/ 2170 w 87436"/>
                  <a:gd name="connsiteY153" fmla="*/ 4980 h 70508"/>
                  <a:gd name="connsiteX154" fmla="*/ 2170 w 87436"/>
                  <a:gd name="connsiteY154" fmla="*/ 4665 h 70508"/>
                  <a:gd name="connsiteX155" fmla="*/ 1617 w 87436"/>
                  <a:gd name="connsiteY155" fmla="*/ 4351 h 70508"/>
                  <a:gd name="connsiteX156" fmla="*/ 1483 w 87436"/>
                  <a:gd name="connsiteY156" fmla="*/ 4003 h 70508"/>
                  <a:gd name="connsiteX157" fmla="*/ 1088 w 87436"/>
                  <a:gd name="connsiteY157" fmla="*/ 4003 h 70508"/>
                  <a:gd name="connsiteX158" fmla="*/ 954 w 87436"/>
                  <a:gd name="connsiteY158" fmla="*/ 4285 h 70508"/>
                  <a:gd name="connsiteX159" fmla="*/ 662 w 87436"/>
                  <a:gd name="connsiteY159" fmla="*/ 4220 h 70508"/>
                  <a:gd name="connsiteX160" fmla="*/ 766 w 87436"/>
                  <a:gd name="connsiteY160" fmla="*/ 2962 h 70508"/>
                  <a:gd name="connsiteX161" fmla="*/ 213 w 87436"/>
                  <a:gd name="connsiteY161" fmla="*/ 2713 h 70508"/>
                  <a:gd name="connsiteX162" fmla="*/ 292 w 87436"/>
                  <a:gd name="connsiteY162" fmla="*/ 3342 h 70508"/>
                  <a:gd name="connsiteX163" fmla="*/ 134 w 87436"/>
                  <a:gd name="connsiteY163" fmla="*/ 3374 h 70508"/>
                  <a:gd name="connsiteX164" fmla="*/ 0 w 87436"/>
                  <a:gd name="connsiteY164" fmla="*/ 3217 h 70508"/>
                  <a:gd name="connsiteX165" fmla="*/ 0 w 87436"/>
                  <a:gd name="connsiteY165" fmla="*/ 2523 h 70508"/>
                  <a:gd name="connsiteX166" fmla="*/ 346 w 87436"/>
                  <a:gd name="connsiteY166" fmla="*/ 1795 h 70508"/>
                  <a:gd name="connsiteX167" fmla="*/ 796 w 87436"/>
                  <a:gd name="connsiteY167" fmla="*/ 1920 h 70508"/>
                  <a:gd name="connsiteX168" fmla="*/ 1483 w 87436"/>
                  <a:gd name="connsiteY168" fmla="*/ 1035 h 70508"/>
                  <a:gd name="connsiteX169" fmla="*/ 1538 w 87436"/>
                  <a:gd name="connsiteY169" fmla="*/ 786 h 70508"/>
                  <a:gd name="connsiteX170" fmla="*/ 2170 w 87436"/>
                  <a:gd name="connsiteY170" fmla="*/ 662 h 70508"/>
                  <a:gd name="connsiteX171" fmla="*/ 2273 w 87436"/>
                  <a:gd name="connsiteY171" fmla="*/ 223 h 70508"/>
                  <a:gd name="connsiteX172" fmla="*/ 2698 w 87436"/>
                  <a:gd name="connsiteY172" fmla="*/ 0 h 70508"/>
                  <a:gd name="connsiteX173" fmla="*/ 2990 w 87436"/>
                  <a:gd name="connsiteY173" fmla="*/ 0 h 70508"/>
                  <a:gd name="connsiteX174" fmla="*/ 3282 w 87436"/>
                  <a:gd name="connsiteY174" fmla="*/ 347 h 70508"/>
                  <a:gd name="connsiteX175" fmla="*/ 3598 w 87436"/>
                  <a:gd name="connsiteY175" fmla="*/ 347 h 70508"/>
                  <a:gd name="connsiteX176" fmla="*/ 3574 w 87436"/>
                  <a:gd name="connsiteY176" fmla="*/ 1134 h 70508"/>
                  <a:gd name="connsiteX177" fmla="*/ 3811 w 87436"/>
                  <a:gd name="connsiteY177" fmla="*/ 1166 h 70508"/>
                  <a:gd name="connsiteX178" fmla="*/ 3969 w 87436"/>
                  <a:gd name="connsiteY178" fmla="*/ 1514 h 70508"/>
                  <a:gd name="connsiteX179" fmla="*/ 3865 w 87436"/>
                  <a:gd name="connsiteY179" fmla="*/ 2018 h 70508"/>
                  <a:gd name="connsiteX180" fmla="*/ 4339 w 87436"/>
                  <a:gd name="connsiteY180" fmla="*/ 3374 h 70508"/>
                  <a:gd name="connsiteX181" fmla="*/ 4364 w 87436"/>
                  <a:gd name="connsiteY181" fmla="*/ 3879 h 70508"/>
                  <a:gd name="connsiteX182" fmla="*/ 4625 w 87436"/>
                  <a:gd name="connsiteY182" fmla="*/ 4161 h 70508"/>
                  <a:gd name="connsiteX183" fmla="*/ 4364 w 87436"/>
                  <a:gd name="connsiteY183" fmla="*/ 4757 h 70508"/>
                  <a:gd name="connsiteX184" fmla="*/ 3337 w 87436"/>
                  <a:gd name="connsiteY184" fmla="*/ 4410 h 70508"/>
                  <a:gd name="connsiteX185" fmla="*/ 59820 w 87436"/>
                  <a:gd name="connsiteY185" fmla="*/ 35087 h 70508"/>
                  <a:gd name="connsiteX186" fmla="*/ 59583 w 87436"/>
                  <a:gd name="connsiteY186" fmla="*/ 35021 h 70508"/>
                  <a:gd name="connsiteX187" fmla="*/ 59267 w 87436"/>
                  <a:gd name="connsiteY187" fmla="*/ 34615 h 70508"/>
                  <a:gd name="connsiteX188" fmla="*/ 59133 w 87436"/>
                  <a:gd name="connsiteY188" fmla="*/ 34111 h 70508"/>
                  <a:gd name="connsiteX189" fmla="*/ 58921 w 87436"/>
                  <a:gd name="connsiteY189" fmla="*/ 33862 h 70508"/>
                  <a:gd name="connsiteX190" fmla="*/ 58131 w 87436"/>
                  <a:gd name="connsiteY190" fmla="*/ 33986 h 70508"/>
                  <a:gd name="connsiteX191" fmla="*/ 58131 w 87436"/>
                  <a:gd name="connsiteY191" fmla="*/ 33704 h 70508"/>
                  <a:gd name="connsiteX192" fmla="*/ 58477 w 87436"/>
                  <a:gd name="connsiteY192" fmla="*/ 33514 h 70508"/>
                  <a:gd name="connsiteX193" fmla="*/ 58027 w 87436"/>
                  <a:gd name="connsiteY193" fmla="*/ 33134 h 70508"/>
                  <a:gd name="connsiteX194" fmla="*/ 57894 w 87436"/>
                  <a:gd name="connsiteY194" fmla="*/ 33416 h 70508"/>
                  <a:gd name="connsiteX195" fmla="*/ 57468 w 87436"/>
                  <a:gd name="connsiteY195" fmla="*/ 33482 h 70508"/>
                  <a:gd name="connsiteX196" fmla="*/ 56860 w 87436"/>
                  <a:gd name="connsiteY196" fmla="*/ 33862 h 70508"/>
                  <a:gd name="connsiteX197" fmla="*/ 56490 w 87436"/>
                  <a:gd name="connsiteY197" fmla="*/ 34681 h 70508"/>
                  <a:gd name="connsiteX198" fmla="*/ 55985 w 87436"/>
                  <a:gd name="connsiteY198" fmla="*/ 35120 h 70508"/>
                  <a:gd name="connsiteX199" fmla="*/ 55378 w 87436"/>
                  <a:gd name="connsiteY199" fmla="*/ 35120 h 70508"/>
                  <a:gd name="connsiteX200" fmla="*/ 55323 w 87436"/>
                  <a:gd name="connsiteY200" fmla="*/ 35434 h 70508"/>
                  <a:gd name="connsiteX201" fmla="*/ 55165 w 87436"/>
                  <a:gd name="connsiteY201" fmla="*/ 35467 h 70508"/>
                  <a:gd name="connsiteX202" fmla="*/ 54873 w 87436"/>
                  <a:gd name="connsiteY202" fmla="*/ 35218 h 70508"/>
                  <a:gd name="connsiteX203" fmla="*/ 55639 w 87436"/>
                  <a:gd name="connsiteY203" fmla="*/ 34464 h 70508"/>
                  <a:gd name="connsiteX204" fmla="*/ 56405 w 87436"/>
                  <a:gd name="connsiteY204" fmla="*/ 33239 h 70508"/>
                  <a:gd name="connsiteX205" fmla="*/ 57116 w 87436"/>
                  <a:gd name="connsiteY205" fmla="*/ 32990 h 70508"/>
                  <a:gd name="connsiteX206" fmla="*/ 57960 w 87436"/>
                  <a:gd name="connsiteY206" fmla="*/ 32328 h 70508"/>
                  <a:gd name="connsiteX207" fmla="*/ 59358 w 87436"/>
                  <a:gd name="connsiteY207" fmla="*/ 31857 h 70508"/>
                  <a:gd name="connsiteX208" fmla="*/ 59808 w 87436"/>
                  <a:gd name="connsiteY208" fmla="*/ 31575 h 70508"/>
                  <a:gd name="connsiteX209" fmla="*/ 60179 w 87436"/>
                  <a:gd name="connsiteY209" fmla="*/ 31575 h 70508"/>
                  <a:gd name="connsiteX210" fmla="*/ 60075 w 87436"/>
                  <a:gd name="connsiteY210" fmla="*/ 31169 h 70508"/>
                  <a:gd name="connsiteX211" fmla="*/ 60787 w 87436"/>
                  <a:gd name="connsiteY211" fmla="*/ 31077 h 70508"/>
                  <a:gd name="connsiteX212" fmla="*/ 60890 w 87436"/>
                  <a:gd name="connsiteY212" fmla="*/ 31391 h 70508"/>
                  <a:gd name="connsiteX213" fmla="*/ 61151 w 87436"/>
                  <a:gd name="connsiteY213" fmla="*/ 31391 h 70508"/>
                  <a:gd name="connsiteX214" fmla="*/ 61656 w 87436"/>
                  <a:gd name="connsiteY214" fmla="*/ 30952 h 70508"/>
                  <a:gd name="connsiteX215" fmla="*/ 63345 w 87436"/>
                  <a:gd name="connsiteY215" fmla="*/ 30356 h 70508"/>
                  <a:gd name="connsiteX216" fmla="*/ 64822 w 87436"/>
                  <a:gd name="connsiteY216" fmla="*/ 28849 h 70508"/>
                  <a:gd name="connsiteX217" fmla="*/ 66141 w 87436"/>
                  <a:gd name="connsiteY217" fmla="*/ 27748 h 70508"/>
                  <a:gd name="connsiteX218" fmla="*/ 67143 w 87436"/>
                  <a:gd name="connsiteY218" fmla="*/ 27368 h 70508"/>
                  <a:gd name="connsiteX219" fmla="*/ 67198 w 87436"/>
                  <a:gd name="connsiteY219" fmla="*/ 27617 h 70508"/>
                  <a:gd name="connsiteX220" fmla="*/ 66590 w 87436"/>
                  <a:gd name="connsiteY220" fmla="*/ 27709 h 70508"/>
                  <a:gd name="connsiteX221" fmla="*/ 66724 w 87436"/>
                  <a:gd name="connsiteY221" fmla="*/ 27866 h 70508"/>
                  <a:gd name="connsiteX222" fmla="*/ 66621 w 87436"/>
                  <a:gd name="connsiteY222" fmla="*/ 28115 h 70508"/>
                  <a:gd name="connsiteX223" fmla="*/ 66141 w 87436"/>
                  <a:gd name="connsiteY223" fmla="*/ 28076 h 70508"/>
                  <a:gd name="connsiteX224" fmla="*/ 65557 w 87436"/>
                  <a:gd name="connsiteY224" fmla="*/ 28456 h 70508"/>
                  <a:gd name="connsiteX225" fmla="*/ 64554 w 87436"/>
                  <a:gd name="connsiteY225" fmla="*/ 29491 h 70508"/>
                  <a:gd name="connsiteX226" fmla="*/ 64184 w 87436"/>
                  <a:gd name="connsiteY226" fmla="*/ 30088 h 70508"/>
                  <a:gd name="connsiteX227" fmla="*/ 63813 w 87436"/>
                  <a:gd name="connsiteY227" fmla="*/ 30278 h 70508"/>
                  <a:gd name="connsiteX228" fmla="*/ 62780 w 87436"/>
                  <a:gd name="connsiteY228" fmla="*/ 31411 h 70508"/>
                  <a:gd name="connsiteX229" fmla="*/ 61431 w 87436"/>
                  <a:gd name="connsiteY229" fmla="*/ 31536 h 70508"/>
                  <a:gd name="connsiteX230" fmla="*/ 61698 w 87436"/>
                  <a:gd name="connsiteY230" fmla="*/ 32197 h 70508"/>
                  <a:gd name="connsiteX231" fmla="*/ 62282 w 87436"/>
                  <a:gd name="connsiteY231" fmla="*/ 32073 h 70508"/>
                  <a:gd name="connsiteX232" fmla="*/ 62464 w 87436"/>
                  <a:gd name="connsiteY232" fmla="*/ 32197 h 70508"/>
                  <a:gd name="connsiteX233" fmla="*/ 62464 w 87436"/>
                  <a:gd name="connsiteY233" fmla="*/ 32387 h 70508"/>
                  <a:gd name="connsiteX234" fmla="*/ 62148 w 87436"/>
                  <a:gd name="connsiteY234" fmla="*/ 32230 h 70508"/>
                  <a:gd name="connsiteX235" fmla="*/ 61753 w 87436"/>
                  <a:gd name="connsiteY235" fmla="*/ 32420 h 70508"/>
                  <a:gd name="connsiteX236" fmla="*/ 61279 w 87436"/>
                  <a:gd name="connsiteY236" fmla="*/ 32387 h 70508"/>
                  <a:gd name="connsiteX237" fmla="*/ 61224 w 87436"/>
                  <a:gd name="connsiteY237" fmla="*/ 31824 h 70508"/>
                  <a:gd name="connsiteX238" fmla="*/ 61066 w 87436"/>
                  <a:gd name="connsiteY238" fmla="*/ 31758 h 70508"/>
                  <a:gd name="connsiteX239" fmla="*/ 61066 w 87436"/>
                  <a:gd name="connsiteY239" fmla="*/ 32296 h 70508"/>
                  <a:gd name="connsiteX240" fmla="*/ 60932 w 87436"/>
                  <a:gd name="connsiteY240" fmla="*/ 32387 h 70508"/>
                  <a:gd name="connsiteX241" fmla="*/ 60483 w 87436"/>
                  <a:gd name="connsiteY241" fmla="*/ 32040 h 70508"/>
                  <a:gd name="connsiteX242" fmla="*/ 60270 w 87436"/>
                  <a:gd name="connsiteY242" fmla="*/ 32040 h 70508"/>
                  <a:gd name="connsiteX243" fmla="*/ 60215 w 87436"/>
                  <a:gd name="connsiteY243" fmla="*/ 32387 h 70508"/>
                  <a:gd name="connsiteX244" fmla="*/ 60823 w 87436"/>
                  <a:gd name="connsiteY244" fmla="*/ 32951 h 70508"/>
                  <a:gd name="connsiteX245" fmla="*/ 60878 w 87436"/>
                  <a:gd name="connsiteY245" fmla="*/ 33265 h 70508"/>
                  <a:gd name="connsiteX246" fmla="*/ 60483 w 87436"/>
                  <a:gd name="connsiteY246" fmla="*/ 33927 h 70508"/>
                  <a:gd name="connsiteX247" fmla="*/ 60057 w 87436"/>
                  <a:gd name="connsiteY247" fmla="*/ 34209 h 70508"/>
                  <a:gd name="connsiteX248" fmla="*/ 59504 w 87436"/>
                  <a:gd name="connsiteY248" fmla="*/ 33488 h 70508"/>
                  <a:gd name="connsiteX249" fmla="*/ 59188 w 87436"/>
                  <a:gd name="connsiteY249" fmla="*/ 33488 h 70508"/>
                  <a:gd name="connsiteX250" fmla="*/ 59164 w 87436"/>
                  <a:gd name="connsiteY250" fmla="*/ 33711 h 70508"/>
                  <a:gd name="connsiteX251" fmla="*/ 59875 w 87436"/>
                  <a:gd name="connsiteY251" fmla="*/ 34812 h 70508"/>
                  <a:gd name="connsiteX252" fmla="*/ 59930 w 87436"/>
                  <a:gd name="connsiteY252" fmla="*/ 35034 h 70508"/>
                  <a:gd name="connsiteX253" fmla="*/ 59820 w 87436"/>
                  <a:gd name="connsiteY253" fmla="*/ 35087 h 70508"/>
                  <a:gd name="connsiteX254" fmla="*/ 53919 w 87436"/>
                  <a:gd name="connsiteY254" fmla="*/ 40525 h 70508"/>
                  <a:gd name="connsiteX255" fmla="*/ 53767 w 87436"/>
                  <a:gd name="connsiteY255" fmla="*/ 39994 h 70508"/>
                  <a:gd name="connsiteX256" fmla="*/ 53870 w 87436"/>
                  <a:gd name="connsiteY256" fmla="*/ 39116 h 70508"/>
                  <a:gd name="connsiteX257" fmla="*/ 53554 w 87436"/>
                  <a:gd name="connsiteY257" fmla="*/ 38455 h 70508"/>
                  <a:gd name="connsiteX258" fmla="*/ 53688 w 87436"/>
                  <a:gd name="connsiteY258" fmla="*/ 38238 h 70508"/>
                  <a:gd name="connsiteX259" fmla="*/ 53688 w 87436"/>
                  <a:gd name="connsiteY259" fmla="*/ 37315 h 70508"/>
                  <a:gd name="connsiteX260" fmla="*/ 53870 w 87436"/>
                  <a:gd name="connsiteY260" fmla="*/ 37033 h 70508"/>
                  <a:gd name="connsiteX261" fmla="*/ 53925 w 87436"/>
                  <a:gd name="connsiteY261" fmla="*/ 36279 h 70508"/>
                  <a:gd name="connsiteX262" fmla="*/ 54162 w 87436"/>
                  <a:gd name="connsiteY262" fmla="*/ 36188 h 70508"/>
                  <a:gd name="connsiteX263" fmla="*/ 54612 w 87436"/>
                  <a:gd name="connsiteY263" fmla="*/ 37033 h 70508"/>
                  <a:gd name="connsiteX264" fmla="*/ 54636 w 87436"/>
                  <a:gd name="connsiteY264" fmla="*/ 37596 h 70508"/>
                  <a:gd name="connsiteX265" fmla="*/ 54375 w 87436"/>
                  <a:gd name="connsiteY265" fmla="*/ 37721 h 70508"/>
                  <a:gd name="connsiteX266" fmla="*/ 54375 w 87436"/>
                  <a:gd name="connsiteY266" fmla="*/ 37944 h 70508"/>
                  <a:gd name="connsiteX267" fmla="*/ 54636 w 87436"/>
                  <a:gd name="connsiteY267" fmla="*/ 37976 h 70508"/>
                  <a:gd name="connsiteX268" fmla="*/ 54818 w 87436"/>
                  <a:gd name="connsiteY268" fmla="*/ 38481 h 70508"/>
                  <a:gd name="connsiteX269" fmla="*/ 55371 w 87436"/>
                  <a:gd name="connsiteY269" fmla="*/ 38985 h 70508"/>
                  <a:gd name="connsiteX270" fmla="*/ 55347 w 87436"/>
                  <a:gd name="connsiteY270" fmla="*/ 39962 h 70508"/>
                  <a:gd name="connsiteX271" fmla="*/ 55451 w 87436"/>
                  <a:gd name="connsiteY271" fmla="*/ 40184 h 70508"/>
                  <a:gd name="connsiteX272" fmla="*/ 54976 w 87436"/>
                  <a:gd name="connsiteY272" fmla="*/ 40564 h 70508"/>
                  <a:gd name="connsiteX273" fmla="*/ 54764 w 87436"/>
                  <a:gd name="connsiteY273" fmla="*/ 41003 h 70508"/>
                  <a:gd name="connsiteX274" fmla="*/ 54788 w 87436"/>
                  <a:gd name="connsiteY274" fmla="*/ 41384 h 70508"/>
                  <a:gd name="connsiteX275" fmla="*/ 54363 w 87436"/>
                  <a:gd name="connsiteY275" fmla="*/ 41384 h 70508"/>
                  <a:gd name="connsiteX276" fmla="*/ 54095 w 87436"/>
                  <a:gd name="connsiteY276" fmla="*/ 41102 h 70508"/>
                  <a:gd name="connsiteX277" fmla="*/ 54150 w 87436"/>
                  <a:gd name="connsiteY277" fmla="*/ 40663 h 70508"/>
                  <a:gd name="connsiteX278" fmla="*/ 53919 w 87436"/>
                  <a:gd name="connsiteY278" fmla="*/ 40525 h 70508"/>
                  <a:gd name="connsiteX279" fmla="*/ 57310 w 87436"/>
                  <a:gd name="connsiteY279" fmla="*/ 35552 h 70508"/>
                  <a:gd name="connsiteX280" fmla="*/ 57657 w 87436"/>
                  <a:gd name="connsiteY280" fmla="*/ 34995 h 70508"/>
                  <a:gd name="connsiteX281" fmla="*/ 57073 w 87436"/>
                  <a:gd name="connsiteY281" fmla="*/ 34962 h 70508"/>
                  <a:gd name="connsiteX282" fmla="*/ 57128 w 87436"/>
                  <a:gd name="connsiteY282" fmla="*/ 34681 h 70508"/>
                  <a:gd name="connsiteX283" fmla="*/ 57681 w 87436"/>
                  <a:gd name="connsiteY283" fmla="*/ 34871 h 70508"/>
                  <a:gd name="connsiteX284" fmla="*/ 57997 w 87436"/>
                  <a:gd name="connsiteY284" fmla="*/ 34713 h 70508"/>
                  <a:gd name="connsiteX285" fmla="*/ 58501 w 87436"/>
                  <a:gd name="connsiteY285" fmla="*/ 34084 h 70508"/>
                  <a:gd name="connsiteX286" fmla="*/ 58769 w 87436"/>
                  <a:gd name="connsiteY286" fmla="*/ 34117 h 70508"/>
                  <a:gd name="connsiteX287" fmla="*/ 59030 w 87436"/>
                  <a:gd name="connsiteY287" fmla="*/ 34432 h 70508"/>
                  <a:gd name="connsiteX288" fmla="*/ 59054 w 87436"/>
                  <a:gd name="connsiteY288" fmla="*/ 35061 h 70508"/>
                  <a:gd name="connsiteX289" fmla="*/ 59370 w 87436"/>
                  <a:gd name="connsiteY289" fmla="*/ 35126 h 70508"/>
                  <a:gd name="connsiteX290" fmla="*/ 59504 w 87436"/>
                  <a:gd name="connsiteY290" fmla="*/ 35473 h 70508"/>
                  <a:gd name="connsiteX291" fmla="*/ 58447 w 87436"/>
                  <a:gd name="connsiteY291" fmla="*/ 36476 h 70508"/>
                  <a:gd name="connsiteX292" fmla="*/ 58234 w 87436"/>
                  <a:gd name="connsiteY292" fmla="*/ 37072 h 70508"/>
                  <a:gd name="connsiteX293" fmla="*/ 57760 w 87436"/>
                  <a:gd name="connsiteY293" fmla="*/ 37387 h 70508"/>
                  <a:gd name="connsiteX294" fmla="*/ 57018 w 87436"/>
                  <a:gd name="connsiteY294" fmla="*/ 37197 h 70508"/>
                  <a:gd name="connsiteX295" fmla="*/ 56593 w 87436"/>
                  <a:gd name="connsiteY295" fmla="*/ 36849 h 70508"/>
                  <a:gd name="connsiteX296" fmla="*/ 56648 w 87436"/>
                  <a:gd name="connsiteY296" fmla="*/ 36502 h 70508"/>
                  <a:gd name="connsiteX297" fmla="*/ 56994 w 87436"/>
                  <a:gd name="connsiteY297" fmla="*/ 36220 h 70508"/>
                  <a:gd name="connsiteX298" fmla="*/ 57310 w 87436"/>
                  <a:gd name="connsiteY298" fmla="*/ 35552 h 70508"/>
                  <a:gd name="connsiteX299" fmla="*/ 58368 w 87436"/>
                  <a:gd name="connsiteY299" fmla="*/ 38075 h 70508"/>
                  <a:gd name="connsiteX300" fmla="*/ 58471 w 87436"/>
                  <a:gd name="connsiteY300" fmla="*/ 38166 h 70508"/>
                  <a:gd name="connsiteX301" fmla="*/ 57359 w 87436"/>
                  <a:gd name="connsiteY301" fmla="*/ 39483 h 70508"/>
                  <a:gd name="connsiteX302" fmla="*/ 56648 w 87436"/>
                  <a:gd name="connsiteY302" fmla="*/ 39293 h 70508"/>
                  <a:gd name="connsiteX303" fmla="*/ 56222 w 87436"/>
                  <a:gd name="connsiteY303" fmla="*/ 38697 h 70508"/>
                  <a:gd name="connsiteX304" fmla="*/ 56168 w 87436"/>
                  <a:gd name="connsiteY304" fmla="*/ 38225 h 70508"/>
                  <a:gd name="connsiteX305" fmla="*/ 56696 w 87436"/>
                  <a:gd name="connsiteY305" fmla="*/ 38134 h 70508"/>
                  <a:gd name="connsiteX306" fmla="*/ 57572 w 87436"/>
                  <a:gd name="connsiteY306" fmla="*/ 38356 h 70508"/>
                  <a:gd name="connsiteX307" fmla="*/ 58368 w 87436"/>
                  <a:gd name="connsiteY307" fmla="*/ 38075 h 70508"/>
                  <a:gd name="connsiteX308" fmla="*/ 55961 w 87436"/>
                  <a:gd name="connsiteY308" fmla="*/ 39300 h 70508"/>
                  <a:gd name="connsiteX309" fmla="*/ 56198 w 87436"/>
                  <a:gd name="connsiteY309" fmla="*/ 39582 h 70508"/>
                  <a:gd name="connsiteX310" fmla="*/ 57547 w 87436"/>
                  <a:gd name="connsiteY310" fmla="*/ 39896 h 70508"/>
                  <a:gd name="connsiteX311" fmla="*/ 56514 w 87436"/>
                  <a:gd name="connsiteY311" fmla="*/ 40492 h 70508"/>
                  <a:gd name="connsiteX312" fmla="*/ 56168 w 87436"/>
                  <a:gd name="connsiteY312" fmla="*/ 40492 h 70508"/>
                  <a:gd name="connsiteX313" fmla="*/ 55931 w 87436"/>
                  <a:gd name="connsiteY313" fmla="*/ 40401 h 70508"/>
                  <a:gd name="connsiteX314" fmla="*/ 55852 w 87436"/>
                  <a:gd name="connsiteY314" fmla="*/ 39962 h 70508"/>
                  <a:gd name="connsiteX315" fmla="*/ 55797 w 87436"/>
                  <a:gd name="connsiteY315" fmla="*/ 39208 h 70508"/>
                  <a:gd name="connsiteX316" fmla="*/ 55961 w 87436"/>
                  <a:gd name="connsiteY316" fmla="*/ 39300 h 7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</a:cxnLst>
                <a:rect l="l" t="t" r="r" b="b"/>
                <a:pathLst>
                  <a:path w="87436" h="70508">
                    <a:moveTo>
                      <a:pt x="59504" y="39077"/>
                    </a:moveTo>
                    <a:lnTo>
                      <a:pt x="59109" y="38920"/>
                    </a:lnTo>
                    <a:lnTo>
                      <a:pt x="58975" y="38415"/>
                    </a:lnTo>
                    <a:lnTo>
                      <a:pt x="59109" y="38068"/>
                    </a:lnTo>
                    <a:lnTo>
                      <a:pt x="59693" y="38160"/>
                    </a:lnTo>
                    <a:lnTo>
                      <a:pt x="59480" y="37341"/>
                    </a:lnTo>
                    <a:lnTo>
                      <a:pt x="60434" y="36273"/>
                    </a:lnTo>
                    <a:lnTo>
                      <a:pt x="60616" y="35454"/>
                    </a:lnTo>
                    <a:lnTo>
                      <a:pt x="60829" y="35264"/>
                    </a:lnTo>
                    <a:lnTo>
                      <a:pt x="61570" y="35074"/>
                    </a:lnTo>
                    <a:lnTo>
                      <a:pt x="62336" y="34478"/>
                    </a:lnTo>
                    <a:lnTo>
                      <a:pt x="63710" y="32374"/>
                    </a:lnTo>
                    <a:lnTo>
                      <a:pt x="63947" y="31654"/>
                    </a:lnTo>
                    <a:lnTo>
                      <a:pt x="64633" y="31464"/>
                    </a:lnTo>
                    <a:lnTo>
                      <a:pt x="64579" y="31686"/>
                    </a:lnTo>
                    <a:lnTo>
                      <a:pt x="64317" y="31719"/>
                    </a:lnTo>
                    <a:lnTo>
                      <a:pt x="63971" y="32066"/>
                    </a:lnTo>
                    <a:lnTo>
                      <a:pt x="64500" y="31844"/>
                    </a:lnTo>
                    <a:lnTo>
                      <a:pt x="64767" y="32093"/>
                    </a:lnTo>
                    <a:lnTo>
                      <a:pt x="65138" y="32060"/>
                    </a:lnTo>
                    <a:lnTo>
                      <a:pt x="65351" y="31025"/>
                    </a:lnTo>
                    <a:lnTo>
                      <a:pt x="65667" y="31182"/>
                    </a:lnTo>
                    <a:lnTo>
                      <a:pt x="65928" y="31025"/>
                    </a:lnTo>
                    <a:lnTo>
                      <a:pt x="65904" y="30677"/>
                    </a:lnTo>
                    <a:lnTo>
                      <a:pt x="65691" y="30743"/>
                    </a:lnTo>
                    <a:lnTo>
                      <a:pt x="65746" y="31057"/>
                    </a:lnTo>
                    <a:lnTo>
                      <a:pt x="65351" y="30835"/>
                    </a:lnTo>
                    <a:lnTo>
                      <a:pt x="65484" y="30487"/>
                    </a:lnTo>
                    <a:lnTo>
                      <a:pt x="67466" y="29544"/>
                    </a:lnTo>
                    <a:lnTo>
                      <a:pt x="68177" y="29386"/>
                    </a:lnTo>
                    <a:lnTo>
                      <a:pt x="69313" y="28384"/>
                    </a:lnTo>
                    <a:lnTo>
                      <a:pt x="70237" y="27250"/>
                    </a:lnTo>
                    <a:lnTo>
                      <a:pt x="71847" y="29570"/>
                    </a:lnTo>
                    <a:lnTo>
                      <a:pt x="72631" y="29780"/>
                    </a:lnTo>
                    <a:lnTo>
                      <a:pt x="74242" y="29498"/>
                    </a:lnTo>
                    <a:lnTo>
                      <a:pt x="75062" y="29622"/>
                    </a:lnTo>
                    <a:lnTo>
                      <a:pt x="75488" y="30186"/>
                    </a:lnTo>
                    <a:lnTo>
                      <a:pt x="75701" y="30972"/>
                    </a:lnTo>
                    <a:lnTo>
                      <a:pt x="76126" y="34333"/>
                    </a:lnTo>
                    <a:lnTo>
                      <a:pt x="76655" y="35526"/>
                    </a:lnTo>
                    <a:lnTo>
                      <a:pt x="76655" y="35526"/>
                    </a:lnTo>
                    <a:lnTo>
                      <a:pt x="78083" y="38068"/>
                    </a:lnTo>
                    <a:lnTo>
                      <a:pt x="78083" y="38068"/>
                    </a:lnTo>
                    <a:lnTo>
                      <a:pt x="78612" y="39798"/>
                    </a:lnTo>
                    <a:lnTo>
                      <a:pt x="78770" y="41495"/>
                    </a:lnTo>
                    <a:lnTo>
                      <a:pt x="78478" y="44633"/>
                    </a:lnTo>
                    <a:lnTo>
                      <a:pt x="78502" y="46547"/>
                    </a:lnTo>
                    <a:lnTo>
                      <a:pt x="78502" y="46547"/>
                    </a:lnTo>
                    <a:lnTo>
                      <a:pt x="79031" y="48021"/>
                    </a:lnTo>
                    <a:lnTo>
                      <a:pt x="79930" y="49148"/>
                    </a:lnTo>
                    <a:lnTo>
                      <a:pt x="84160" y="53263"/>
                    </a:lnTo>
                    <a:lnTo>
                      <a:pt x="84160" y="53263"/>
                    </a:lnTo>
                    <a:lnTo>
                      <a:pt x="84264" y="54174"/>
                    </a:lnTo>
                    <a:lnTo>
                      <a:pt x="83230" y="55491"/>
                    </a:lnTo>
                    <a:lnTo>
                      <a:pt x="82386" y="56120"/>
                    </a:lnTo>
                    <a:lnTo>
                      <a:pt x="81833" y="56840"/>
                    </a:lnTo>
                    <a:lnTo>
                      <a:pt x="82149" y="57312"/>
                    </a:lnTo>
                    <a:lnTo>
                      <a:pt x="83711" y="58000"/>
                    </a:lnTo>
                    <a:lnTo>
                      <a:pt x="85747" y="59756"/>
                    </a:lnTo>
                    <a:lnTo>
                      <a:pt x="86725" y="61008"/>
                    </a:lnTo>
                    <a:lnTo>
                      <a:pt x="87436" y="62390"/>
                    </a:lnTo>
                    <a:lnTo>
                      <a:pt x="85455" y="62174"/>
                    </a:lnTo>
                    <a:lnTo>
                      <a:pt x="85108" y="62521"/>
                    </a:lnTo>
                    <a:lnTo>
                      <a:pt x="85133" y="62895"/>
                    </a:lnTo>
                    <a:lnTo>
                      <a:pt x="85765" y="64303"/>
                    </a:lnTo>
                    <a:lnTo>
                      <a:pt x="86032" y="65339"/>
                    </a:lnTo>
                    <a:lnTo>
                      <a:pt x="86166" y="66466"/>
                    </a:lnTo>
                    <a:lnTo>
                      <a:pt x="86087" y="67376"/>
                    </a:lnTo>
                    <a:lnTo>
                      <a:pt x="85795" y="67973"/>
                    </a:lnTo>
                    <a:lnTo>
                      <a:pt x="85795" y="67973"/>
                    </a:lnTo>
                    <a:lnTo>
                      <a:pt x="85291" y="68379"/>
                    </a:lnTo>
                    <a:lnTo>
                      <a:pt x="85291" y="68379"/>
                    </a:lnTo>
                    <a:lnTo>
                      <a:pt x="82914" y="69067"/>
                    </a:lnTo>
                    <a:lnTo>
                      <a:pt x="81699" y="69977"/>
                    </a:lnTo>
                    <a:lnTo>
                      <a:pt x="80009" y="70508"/>
                    </a:lnTo>
                    <a:lnTo>
                      <a:pt x="77153" y="70318"/>
                    </a:lnTo>
                    <a:lnTo>
                      <a:pt x="76041" y="69879"/>
                    </a:lnTo>
                    <a:lnTo>
                      <a:pt x="75093" y="69034"/>
                    </a:lnTo>
                    <a:lnTo>
                      <a:pt x="74722" y="66872"/>
                    </a:lnTo>
                    <a:lnTo>
                      <a:pt x="74060" y="65712"/>
                    </a:lnTo>
                    <a:lnTo>
                      <a:pt x="73318" y="61669"/>
                    </a:lnTo>
                    <a:lnTo>
                      <a:pt x="73318" y="61669"/>
                    </a:lnTo>
                    <a:lnTo>
                      <a:pt x="72893" y="61008"/>
                    </a:lnTo>
                    <a:lnTo>
                      <a:pt x="72893" y="61008"/>
                    </a:lnTo>
                    <a:lnTo>
                      <a:pt x="71890" y="60162"/>
                    </a:lnTo>
                    <a:lnTo>
                      <a:pt x="69350" y="58564"/>
                    </a:lnTo>
                    <a:lnTo>
                      <a:pt x="67842" y="57155"/>
                    </a:lnTo>
                    <a:lnTo>
                      <a:pt x="67180" y="55458"/>
                    </a:lnTo>
                    <a:lnTo>
                      <a:pt x="66439" y="54613"/>
                    </a:lnTo>
                    <a:lnTo>
                      <a:pt x="65594" y="53951"/>
                    </a:lnTo>
                    <a:lnTo>
                      <a:pt x="58775" y="51723"/>
                    </a:lnTo>
                    <a:lnTo>
                      <a:pt x="58775" y="51723"/>
                    </a:lnTo>
                    <a:lnTo>
                      <a:pt x="56636" y="50498"/>
                    </a:lnTo>
                    <a:lnTo>
                      <a:pt x="56636" y="50498"/>
                    </a:lnTo>
                    <a:lnTo>
                      <a:pt x="56052" y="49902"/>
                    </a:lnTo>
                    <a:lnTo>
                      <a:pt x="55839" y="48676"/>
                    </a:lnTo>
                    <a:lnTo>
                      <a:pt x="55627" y="48427"/>
                    </a:lnTo>
                    <a:lnTo>
                      <a:pt x="53907" y="47831"/>
                    </a:lnTo>
                    <a:lnTo>
                      <a:pt x="53038" y="47327"/>
                    </a:lnTo>
                    <a:lnTo>
                      <a:pt x="51318" y="46010"/>
                    </a:lnTo>
                    <a:lnTo>
                      <a:pt x="51318" y="46010"/>
                    </a:lnTo>
                    <a:lnTo>
                      <a:pt x="50339" y="45007"/>
                    </a:lnTo>
                    <a:lnTo>
                      <a:pt x="50339" y="45007"/>
                    </a:lnTo>
                    <a:lnTo>
                      <a:pt x="49385" y="44188"/>
                    </a:lnTo>
                    <a:lnTo>
                      <a:pt x="48243" y="43696"/>
                    </a:lnTo>
                    <a:lnTo>
                      <a:pt x="51889" y="35840"/>
                    </a:lnTo>
                    <a:lnTo>
                      <a:pt x="52971" y="34648"/>
                    </a:lnTo>
                    <a:lnTo>
                      <a:pt x="53287" y="34772"/>
                    </a:lnTo>
                    <a:lnTo>
                      <a:pt x="53390" y="34523"/>
                    </a:lnTo>
                    <a:lnTo>
                      <a:pt x="53232" y="34366"/>
                    </a:lnTo>
                    <a:lnTo>
                      <a:pt x="53919" y="33770"/>
                    </a:lnTo>
                    <a:lnTo>
                      <a:pt x="53998" y="32826"/>
                    </a:lnTo>
                    <a:lnTo>
                      <a:pt x="54259" y="32761"/>
                    </a:lnTo>
                    <a:lnTo>
                      <a:pt x="54338" y="33010"/>
                    </a:lnTo>
                    <a:lnTo>
                      <a:pt x="54551" y="35270"/>
                    </a:lnTo>
                    <a:lnTo>
                      <a:pt x="54180" y="36024"/>
                    </a:lnTo>
                    <a:lnTo>
                      <a:pt x="53226" y="36024"/>
                    </a:lnTo>
                    <a:lnTo>
                      <a:pt x="53092" y="35644"/>
                    </a:lnTo>
                    <a:lnTo>
                      <a:pt x="52959" y="35644"/>
                    </a:lnTo>
                    <a:lnTo>
                      <a:pt x="52843" y="35939"/>
                    </a:lnTo>
                    <a:lnTo>
                      <a:pt x="52843" y="36214"/>
                    </a:lnTo>
                    <a:lnTo>
                      <a:pt x="53111" y="36659"/>
                    </a:lnTo>
                    <a:lnTo>
                      <a:pt x="53056" y="37636"/>
                    </a:lnTo>
                    <a:lnTo>
                      <a:pt x="52789" y="38828"/>
                    </a:lnTo>
                    <a:lnTo>
                      <a:pt x="52418" y="39582"/>
                    </a:lnTo>
                    <a:lnTo>
                      <a:pt x="52363" y="40243"/>
                    </a:lnTo>
                    <a:lnTo>
                      <a:pt x="52467" y="41062"/>
                    </a:lnTo>
                    <a:lnTo>
                      <a:pt x="52758" y="41154"/>
                    </a:lnTo>
                    <a:lnTo>
                      <a:pt x="52892" y="42471"/>
                    </a:lnTo>
                    <a:lnTo>
                      <a:pt x="53153" y="41626"/>
                    </a:lnTo>
                    <a:lnTo>
                      <a:pt x="53469" y="41501"/>
                    </a:lnTo>
                    <a:lnTo>
                      <a:pt x="54259" y="41940"/>
                    </a:lnTo>
                    <a:lnTo>
                      <a:pt x="54867" y="41849"/>
                    </a:lnTo>
                    <a:lnTo>
                      <a:pt x="55420" y="41469"/>
                    </a:lnTo>
                    <a:lnTo>
                      <a:pt x="55602" y="40997"/>
                    </a:lnTo>
                    <a:lnTo>
                      <a:pt x="57134" y="41246"/>
                    </a:lnTo>
                    <a:lnTo>
                      <a:pt x="57371" y="41023"/>
                    </a:lnTo>
                    <a:lnTo>
                      <a:pt x="57742" y="41056"/>
                    </a:lnTo>
                    <a:lnTo>
                      <a:pt x="58295" y="40394"/>
                    </a:lnTo>
                    <a:lnTo>
                      <a:pt x="58586" y="40394"/>
                    </a:lnTo>
                    <a:lnTo>
                      <a:pt x="58981" y="40800"/>
                    </a:lnTo>
                    <a:lnTo>
                      <a:pt x="59535" y="40925"/>
                    </a:lnTo>
                    <a:lnTo>
                      <a:pt x="61121" y="39791"/>
                    </a:lnTo>
                    <a:lnTo>
                      <a:pt x="60750" y="39542"/>
                    </a:lnTo>
                    <a:lnTo>
                      <a:pt x="60276" y="39922"/>
                    </a:lnTo>
                    <a:lnTo>
                      <a:pt x="59614" y="39988"/>
                    </a:lnTo>
                    <a:lnTo>
                      <a:pt x="59267" y="39673"/>
                    </a:lnTo>
                    <a:lnTo>
                      <a:pt x="59291" y="39234"/>
                    </a:lnTo>
                    <a:lnTo>
                      <a:pt x="59662" y="39300"/>
                    </a:lnTo>
                    <a:lnTo>
                      <a:pt x="59504" y="39077"/>
                    </a:lnTo>
                    <a:close/>
                    <a:moveTo>
                      <a:pt x="3337" y="4410"/>
                    </a:moveTo>
                    <a:lnTo>
                      <a:pt x="2674" y="4567"/>
                    </a:lnTo>
                    <a:lnTo>
                      <a:pt x="2328" y="5137"/>
                    </a:lnTo>
                    <a:lnTo>
                      <a:pt x="2170" y="4980"/>
                    </a:lnTo>
                    <a:lnTo>
                      <a:pt x="2170" y="4665"/>
                    </a:lnTo>
                    <a:lnTo>
                      <a:pt x="1617" y="4351"/>
                    </a:lnTo>
                    <a:lnTo>
                      <a:pt x="1483" y="4003"/>
                    </a:lnTo>
                    <a:lnTo>
                      <a:pt x="1088" y="4003"/>
                    </a:lnTo>
                    <a:lnTo>
                      <a:pt x="954" y="4285"/>
                    </a:lnTo>
                    <a:lnTo>
                      <a:pt x="662" y="4220"/>
                    </a:lnTo>
                    <a:lnTo>
                      <a:pt x="766" y="2962"/>
                    </a:lnTo>
                    <a:lnTo>
                      <a:pt x="213" y="2713"/>
                    </a:lnTo>
                    <a:lnTo>
                      <a:pt x="292" y="3342"/>
                    </a:lnTo>
                    <a:lnTo>
                      <a:pt x="134" y="3374"/>
                    </a:lnTo>
                    <a:lnTo>
                      <a:pt x="0" y="3217"/>
                    </a:lnTo>
                    <a:lnTo>
                      <a:pt x="0" y="2523"/>
                    </a:lnTo>
                    <a:lnTo>
                      <a:pt x="346" y="1795"/>
                    </a:lnTo>
                    <a:lnTo>
                      <a:pt x="796" y="1920"/>
                    </a:lnTo>
                    <a:lnTo>
                      <a:pt x="1483" y="1035"/>
                    </a:lnTo>
                    <a:lnTo>
                      <a:pt x="1538" y="786"/>
                    </a:lnTo>
                    <a:lnTo>
                      <a:pt x="2170" y="662"/>
                    </a:lnTo>
                    <a:lnTo>
                      <a:pt x="2273" y="223"/>
                    </a:lnTo>
                    <a:lnTo>
                      <a:pt x="2698" y="0"/>
                    </a:lnTo>
                    <a:lnTo>
                      <a:pt x="2990" y="0"/>
                    </a:lnTo>
                    <a:lnTo>
                      <a:pt x="3282" y="347"/>
                    </a:lnTo>
                    <a:lnTo>
                      <a:pt x="3598" y="347"/>
                    </a:lnTo>
                    <a:lnTo>
                      <a:pt x="3574" y="1134"/>
                    </a:lnTo>
                    <a:lnTo>
                      <a:pt x="3811" y="1166"/>
                    </a:lnTo>
                    <a:lnTo>
                      <a:pt x="3969" y="1514"/>
                    </a:lnTo>
                    <a:lnTo>
                      <a:pt x="3865" y="2018"/>
                    </a:lnTo>
                    <a:lnTo>
                      <a:pt x="4339" y="3374"/>
                    </a:lnTo>
                    <a:lnTo>
                      <a:pt x="4364" y="3879"/>
                    </a:lnTo>
                    <a:lnTo>
                      <a:pt x="4625" y="4161"/>
                    </a:lnTo>
                    <a:lnTo>
                      <a:pt x="4364" y="4757"/>
                    </a:lnTo>
                    <a:lnTo>
                      <a:pt x="3337" y="4410"/>
                    </a:lnTo>
                    <a:close/>
                    <a:moveTo>
                      <a:pt x="59820" y="35087"/>
                    </a:moveTo>
                    <a:lnTo>
                      <a:pt x="59583" y="35021"/>
                    </a:lnTo>
                    <a:lnTo>
                      <a:pt x="59267" y="34615"/>
                    </a:lnTo>
                    <a:lnTo>
                      <a:pt x="59133" y="34111"/>
                    </a:lnTo>
                    <a:lnTo>
                      <a:pt x="58921" y="33862"/>
                    </a:lnTo>
                    <a:lnTo>
                      <a:pt x="58131" y="33986"/>
                    </a:lnTo>
                    <a:lnTo>
                      <a:pt x="58131" y="33704"/>
                    </a:lnTo>
                    <a:lnTo>
                      <a:pt x="58477" y="33514"/>
                    </a:lnTo>
                    <a:lnTo>
                      <a:pt x="58027" y="33134"/>
                    </a:lnTo>
                    <a:lnTo>
                      <a:pt x="57894" y="33416"/>
                    </a:lnTo>
                    <a:lnTo>
                      <a:pt x="57468" y="33482"/>
                    </a:lnTo>
                    <a:lnTo>
                      <a:pt x="56860" y="33862"/>
                    </a:lnTo>
                    <a:lnTo>
                      <a:pt x="56490" y="34681"/>
                    </a:lnTo>
                    <a:lnTo>
                      <a:pt x="55985" y="35120"/>
                    </a:lnTo>
                    <a:lnTo>
                      <a:pt x="55378" y="35120"/>
                    </a:lnTo>
                    <a:lnTo>
                      <a:pt x="55323" y="35434"/>
                    </a:lnTo>
                    <a:lnTo>
                      <a:pt x="55165" y="35467"/>
                    </a:lnTo>
                    <a:lnTo>
                      <a:pt x="54873" y="35218"/>
                    </a:lnTo>
                    <a:lnTo>
                      <a:pt x="55639" y="34464"/>
                    </a:lnTo>
                    <a:lnTo>
                      <a:pt x="56405" y="33239"/>
                    </a:lnTo>
                    <a:lnTo>
                      <a:pt x="57116" y="32990"/>
                    </a:lnTo>
                    <a:lnTo>
                      <a:pt x="57960" y="32328"/>
                    </a:lnTo>
                    <a:lnTo>
                      <a:pt x="59358" y="31857"/>
                    </a:lnTo>
                    <a:lnTo>
                      <a:pt x="59808" y="31575"/>
                    </a:lnTo>
                    <a:lnTo>
                      <a:pt x="60179" y="31575"/>
                    </a:lnTo>
                    <a:lnTo>
                      <a:pt x="60075" y="31169"/>
                    </a:lnTo>
                    <a:lnTo>
                      <a:pt x="60787" y="31077"/>
                    </a:lnTo>
                    <a:lnTo>
                      <a:pt x="60890" y="31391"/>
                    </a:lnTo>
                    <a:lnTo>
                      <a:pt x="61151" y="31391"/>
                    </a:lnTo>
                    <a:lnTo>
                      <a:pt x="61656" y="30952"/>
                    </a:lnTo>
                    <a:lnTo>
                      <a:pt x="63345" y="30356"/>
                    </a:lnTo>
                    <a:lnTo>
                      <a:pt x="64822" y="28849"/>
                    </a:lnTo>
                    <a:lnTo>
                      <a:pt x="66141" y="27748"/>
                    </a:lnTo>
                    <a:lnTo>
                      <a:pt x="67143" y="27368"/>
                    </a:lnTo>
                    <a:lnTo>
                      <a:pt x="67198" y="27617"/>
                    </a:lnTo>
                    <a:lnTo>
                      <a:pt x="66590" y="27709"/>
                    </a:lnTo>
                    <a:lnTo>
                      <a:pt x="66724" y="27866"/>
                    </a:lnTo>
                    <a:lnTo>
                      <a:pt x="66621" y="28115"/>
                    </a:lnTo>
                    <a:lnTo>
                      <a:pt x="66141" y="28076"/>
                    </a:lnTo>
                    <a:lnTo>
                      <a:pt x="65557" y="28456"/>
                    </a:lnTo>
                    <a:lnTo>
                      <a:pt x="64554" y="29491"/>
                    </a:lnTo>
                    <a:lnTo>
                      <a:pt x="64184" y="30088"/>
                    </a:lnTo>
                    <a:lnTo>
                      <a:pt x="63813" y="30278"/>
                    </a:lnTo>
                    <a:lnTo>
                      <a:pt x="62780" y="31411"/>
                    </a:lnTo>
                    <a:lnTo>
                      <a:pt x="61431" y="31536"/>
                    </a:lnTo>
                    <a:lnTo>
                      <a:pt x="61698" y="32197"/>
                    </a:lnTo>
                    <a:lnTo>
                      <a:pt x="62282" y="32073"/>
                    </a:lnTo>
                    <a:lnTo>
                      <a:pt x="62464" y="32197"/>
                    </a:lnTo>
                    <a:lnTo>
                      <a:pt x="62464" y="32387"/>
                    </a:lnTo>
                    <a:lnTo>
                      <a:pt x="62148" y="32230"/>
                    </a:lnTo>
                    <a:lnTo>
                      <a:pt x="61753" y="32420"/>
                    </a:lnTo>
                    <a:lnTo>
                      <a:pt x="61279" y="32387"/>
                    </a:lnTo>
                    <a:lnTo>
                      <a:pt x="61224" y="31824"/>
                    </a:lnTo>
                    <a:lnTo>
                      <a:pt x="61066" y="31758"/>
                    </a:lnTo>
                    <a:lnTo>
                      <a:pt x="61066" y="32296"/>
                    </a:lnTo>
                    <a:lnTo>
                      <a:pt x="60932" y="32387"/>
                    </a:lnTo>
                    <a:lnTo>
                      <a:pt x="60483" y="32040"/>
                    </a:lnTo>
                    <a:lnTo>
                      <a:pt x="60270" y="32040"/>
                    </a:lnTo>
                    <a:lnTo>
                      <a:pt x="60215" y="32387"/>
                    </a:lnTo>
                    <a:lnTo>
                      <a:pt x="60823" y="32951"/>
                    </a:lnTo>
                    <a:lnTo>
                      <a:pt x="60878" y="33265"/>
                    </a:lnTo>
                    <a:lnTo>
                      <a:pt x="60483" y="33927"/>
                    </a:lnTo>
                    <a:lnTo>
                      <a:pt x="60057" y="34209"/>
                    </a:lnTo>
                    <a:lnTo>
                      <a:pt x="59504" y="33488"/>
                    </a:lnTo>
                    <a:lnTo>
                      <a:pt x="59188" y="33488"/>
                    </a:lnTo>
                    <a:lnTo>
                      <a:pt x="59164" y="33711"/>
                    </a:lnTo>
                    <a:lnTo>
                      <a:pt x="59875" y="34812"/>
                    </a:lnTo>
                    <a:lnTo>
                      <a:pt x="59930" y="35034"/>
                    </a:lnTo>
                    <a:lnTo>
                      <a:pt x="59820" y="35087"/>
                    </a:lnTo>
                    <a:close/>
                    <a:moveTo>
                      <a:pt x="53919" y="40525"/>
                    </a:moveTo>
                    <a:lnTo>
                      <a:pt x="53767" y="39994"/>
                    </a:lnTo>
                    <a:lnTo>
                      <a:pt x="53870" y="39116"/>
                    </a:lnTo>
                    <a:lnTo>
                      <a:pt x="53554" y="38455"/>
                    </a:lnTo>
                    <a:lnTo>
                      <a:pt x="53688" y="38238"/>
                    </a:lnTo>
                    <a:lnTo>
                      <a:pt x="53688" y="37315"/>
                    </a:lnTo>
                    <a:lnTo>
                      <a:pt x="53870" y="37033"/>
                    </a:lnTo>
                    <a:lnTo>
                      <a:pt x="53925" y="36279"/>
                    </a:lnTo>
                    <a:lnTo>
                      <a:pt x="54162" y="36188"/>
                    </a:lnTo>
                    <a:lnTo>
                      <a:pt x="54612" y="37033"/>
                    </a:lnTo>
                    <a:lnTo>
                      <a:pt x="54636" y="37596"/>
                    </a:lnTo>
                    <a:lnTo>
                      <a:pt x="54375" y="37721"/>
                    </a:lnTo>
                    <a:lnTo>
                      <a:pt x="54375" y="37944"/>
                    </a:lnTo>
                    <a:lnTo>
                      <a:pt x="54636" y="37976"/>
                    </a:lnTo>
                    <a:lnTo>
                      <a:pt x="54818" y="38481"/>
                    </a:lnTo>
                    <a:lnTo>
                      <a:pt x="55371" y="38985"/>
                    </a:lnTo>
                    <a:lnTo>
                      <a:pt x="55347" y="39962"/>
                    </a:lnTo>
                    <a:lnTo>
                      <a:pt x="55451" y="40184"/>
                    </a:lnTo>
                    <a:lnTo>
                      <a:pt x="54976" y="40564"/>
                    </a:lnTo>
                    <a:lnTo>
                      <a:pt x="54764" y="41003"/>
                    </a:lnTo>
                    <a:lnTo>
                      <a:pt x="54788" y="41384"/>
                    </a:lnTo>
                    <a:lnTo>
                      <a:pt x="54363" y="41384"/>
                    </a:lnTo>
                    <a:lnTo>
                      <a:pt x="54095" y="41102"/>
                    </a:lnTo>
                    <a:lnTo>
                      <a:pt x="54150" y="40663"/>
                    </a:lnTo>
                    <a:lnTo>
                      <a:pt x="53919" y="40525"/>
                    </a:lnTo>
                    <a:close/>
                    <a:moveTo>
                      <a:pt x="57310" y="35552"/>
                    </a:moveTo>
                    <a:lnTo>
                      <a:pt x="57657" y="34995"/>
                    </a:lnTo>
                    <a:lnTo>
                      <a:pt x="57073" y="34962"/>
                    </a:lnTo>
                    <a:lnTo>
                      <a:pt x="57128" y="34681"/>
                    </a:lnTo>
                    <a:lnTo>
                      <a:pt x="57681" y="34871"/>
                    </a:lnTo>
                    <a:lnTo>
                      <a:pt x="57997" y="34713"/>
                    </a:lnTo>
                    <a:lnTo>
                      <a:pt x="58501" y="34084"/>
                    </a:lnTo>
                    <a:lnTo>
                      <a:pt x="58769" y="34117"/>
                    </a:lnTo>
                    <a:lnTo>
                      <a:pt x="59030" y="34432"/>
                    </a:lnTo>
                    <a:lnTo>
                      <a:pt x="59054" y="35061"/>
                    </a:lnTo>
                    <a:lnTo>
                      <a:pt x="59370" y="35126"/>
                    </a:lnTo>
                    <a:lnTo>
                      <a:pt x="59504" y="35473"/>
                    </a:lnTo>
                    <a:lnTo>
                      <a:pt x="58447" y="36476"/>
                    </a:lnTo>
                    <a:lnTo>
                      <a:pt x="58234" y="37072"/>
                    </a:lnTo>
                    <a:lnTo>
                      <a:pt x="57760" y="37387"/>
                    </a:lnTo>
                    <a:lnTo>
                      <a:pt x="57018" y="37197"/>
                    </a:lnTo>
                    <a:lnTo>
                      <a:pt x="56593" y="36849"/>
                    </a:lnTo>
                    <a:lnTo>
                      <a:pt x="56648" y="36502"/>
                    </a:lnTo>
                    <a:lnTo>
                      <a:pt x="56994" y="36220"/>
                    </a:lnTo>
                    <a:lnTo>
                      <a:pt x="57310" y="35552"/>
                    </a:lnTo>
                    <a:close/>
                    <a:moveTo>
                      <a:pt x="58368" y="38075"/>
                    </a:moveTo>
                    <a:lnTo>
                      <a:pt x="58471" y="38166"/>
                    </a:lnTo>
                    <a:lnTo>
                      <a:pt x="57359" y="39483"/>
                    </a:lnTo>
                    <a:lnTo>
                      <a:pt x="56648" y="39293"/>
                    </a:lnTo>
                    <a:lnTo>
                      <a:pt x="56222" y="38697"/>
                    </a:lnTo>
                    <a:lnTo>
                      <a:pt x="56168" y="38225"/>
                    </a:lnTo>
                    <a:lnTo>
                      <a:pt x="56696" y="38134"/>
                    </a:lnTo>
                    <a:lnTo>
                      <a:pt x="57572" y="38356"/>
                    </a:lnTo>
                    <a:lnTo>
                      <a:pt x="58368" y="38075"/>
                    </a:lnTo>
                    <a:close/>
                    <a:moveTo>
                      <a:pt x="55961" y="39300"/>
                    </a:moveTo>
                    <a:lnTo>
                      <a:pt x="56198" y="39582"/>
                    </a:lnTo>
                    <a:lnTo>
                      <a:pt x="57547" y="39896"/>
                    </a:lnTo>
                    <a:lnTo>
                      <a:pt x="56514" y="40492"/>
                    </a:lnTo>
                    <a:lnTo>
                      <a:pt x="56168" y="40492"/>
                    </a:lnTo>
                    <a:lnTo>
                      <a:pt x="55931" y="40401"/>
                    </a:lnTo>
                    <a:lnTo>
                      <a:pt x="55852" y="39962"/>
                    </a:lnTo>
                    <a:lnTo>
                      <a:pt x="55797" y="39208"/>
                    </a:lnTo>
                    <a:lnTo>
                      <a:pt x="55961" y="393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3FC29D4-1077-4278-D72A-23BB35E1976B}"/>
                  </a:ext>
                </a:extLst>
              </p:cNvPr>
              <p:cNvSpPr/>
              <p:nvPr/>
            </p:nvSpPr>
            <p:spPr>
              <a:xfrm rot="21318980">
                <a:off x="9290630" y="2757588"/>
                <a:ext cx="13030" cy="19394"/>
              </a:xfrm>
              <a:custGeom>
                <a:avLst/>
                <a:gdLst>
                  <a:gd name="connsiteX0" fmla="*/ 12884 w 13030"/>
                  <a:gd name="connsiteY0" fmla="*/ 8570 h 19394"/>
                  <a:gd name="connsiteX1" fmla="*/ 13030 w 13030"/>
                  <a:gd name="connsiteY1" fmla="*/ 11696 h 19394"/>
                  <a:gd name="connsiteX2" fmla="*/ 12659 w 13030"/>
                  <a:gd name="connsiteY2" fmla="*/ 12449 h 19394"/>
                  <a:gd name="connsiteX3" fmla="*/ 12556 w 13030"/>
                  <a:gd name="connsiteY3" fmla="*/ 13982 h 19394"/>
                  <a:gd name="connsiteX4" fmla="*/ 12556 w 13030"/>
                  <a:gd name="connsiteY4" fmla="*/ 13982 h 19394"/>
                  <a:gd name="connsiteX5" fmla="*/ 12422 w 13030"/>
                  <a:gd name="connsiteY5" fmla="*/ 14670 h 19394"/>
                  <a:gd name="connsiteX6" fmla="*/ 12422 w 13030"/>
                  <a:gd name="connsiteY6" fmla="*/ 14670 h 19394"/>
                  <a:gd name="connsiteX7" fmla="*/ 11790 w 13030"/>
                  <a:gd name="connsiteY7" fmla="*/ 15640 h 19394"/>
                  <a:gd name="connsiteX8" fmla="*/ 10757 w 13030"/>
                  <a:gd name="connsiteY8" fmla="*/ 16145 h 19394"/>
                  <a:gd name="connsiteX9" fmla="*/ 8247 w 13030"/>
                  <a:gd name="connsiteY9" fmla="*/ 17802 h 19394"/>
                  <a:gd name="connsiteX10" fmla="*/ 6953 w 13030"/>
                  <a:gd name="connsiteY10" fmla="*/ 19178 h 19394"/>
                  <a:gd name="connsiteX11" fmla="*/ 6290 w 13030"/>
                  <a:gd name="connsiteY11" fmla="*/ 19394 h 19394"/>
                  <a:gd name="connsiteX12" fmla="*/ 5603 w 13030"/>
                  <a:gd name="connsiteY12" fmla="*/ 19394 h 19394"/>
                  <a:gd name="connsiteX13" fmla="*/ 2194 w 13030"/>
                  <a:gd name="connsiteY13" fmla="*/ 18674 h 19394"/>
                  <a:gd name="connsiteX14" fmla="*/ 1215 w 13030"/>
                  <a:gd name="connsiteY14" fmla="*/ 18202 h 19394"/>
                  <a:gd name="connsiteX15" fmla="*/ 899 w 13030"/>
                  <a:gd name="connsiteY15" fmla="*/ 17855 h 19394"/>
                  <a:gd name="connsiteX16" fmla="*/ 662 w 13030"/>
                  <a:gd name="connsiteY16" fmla="*/ 16977 h 19394"/>
                  <a:gd name="connsiteX17" fmla="*/ 0 w 13030"/>
                  <a:gd name="connsiteY17" fmla="*/ 11525 h 19394"/>
                  <a:gd name="connsiteX18" fmla="*/ 632 w 13030"/>
                  <a:gd name="connsiteY18" fmla="*/ 9927 h 19394"/>
                  <a:gd name="connsiteX19" fmla="*/ 632 w 13030"/>
                  <a:gd name="connsiteY19" fmla="*/ 9927 h 19394"/>
                  <a:gd name="connsiteX20" fmla="*/ 814 w 13030"/>
                  <a:gd name="connsiteY20" fmla="*/ 9206 h 19394"/>
                  <a:gd name="connsiteX21" fmla="*/ 814 w 13030"/>
                  <a:gd name="connsiteY21" fmla="*/ 9206 h 19394"/>
                  <a:gd name="connsiteX22" fmla="*/ 2401 w 13030"/>
                  <a:gd name="connsiteY22" fmla="*/ 9206 h 19394"/>
                  <a:gd name="connsiteX23" fmla="*/ 2401 w 13030"/>
                  <a:gd name="connsiteY23" fmla="*/ 9206 h 19394"/>
                  <a:gd name="connsiteX24" fmla="*/ 3561 w 13030"/>
                  <a:gd name="connsiteY24" fmla="*/ 8891 h 19394"/>
                  <a:gd name="connsiteX25" fmla="*/ 5938 w 13030"/>
                  <a:gd name="connsiteY25" fmla="*/ 7640 h 19394"/>
                  <a:gd name="connsiteX26" fmla="*/ 5938 w 13030"/>
                  <a:gd name="connsiteY26" fmla="*/ 7640 h 19394"/>
                  <a:gd name="connsiteX27" fmla="*/ 6254 w 13030"/>
                  <a:gd name="connsiteY27" fmla="*/ 6854 h 19394"/>
                  <a:gd name="connsiteX28" fmla="*/ 6387 w 13030"/>
                  <a:gd name="connsiteY28" fmla="*/ 4750 h 19394"/>
                  <a:gd name="connsiteX29" fmla="*/ 6387 w 13030"/>
                  <a:gd name="connsiteY29" fmla="*/ 4750 h 19394"/>
                  <a:gd name="connsiteX30" fmla="*/ 6600 w 13030"/>
                  <a:gd name="connsiteY30" fmla="*/ 3715 h 19394"/>
                  <a:gd name="connsiteX31" fmla="*/ 7050 w 13030"/>
                  <a:gd name="connsiteY31" fmla="*/ 3027 h 19394"/>
                  <a:gd name="connsiteX32" fmla="*/ 7840 w 13030"/>
                  <a:gd name="connsiteY32" fmla="*/ 2464 h 19394"/>
                  <a:gd name="connsiteX33" fmla="*/ 10587 w 13030"/>
                  <a:gd name="connsiteY33" fmla="*/ 1461 h 19394"/>
                  <a:gd name="connsiteX34" fmla="*/ 11432 w 13030"/>
                  <a:gd name="connsiteY34" fmla="*/ 957 h 19394"/>
                  <a:gd name="connsiteX35" fmla="*/ 12410 w 13030"/>
                  <a:gd name="connsiteY35" fmla="*/ 0 h 19394"/>
                  <a:gd name="connsiteX36" fmla="*/ 12696 w 13030"/>
                  <a:gd name="connsiteY36" fmla="*/ 3211 h 19394"/>
                  <a:gd name="connsiteX37" fmla="*/ 12167 w 13030"/>
                  <a:gd name="connsiteY37" fmla="*/ 6074 h 19394"/>
                  <a:gd name="connsiteX38" fmla="*/ 12167 w 13030"/>
                  <a:gd name="connsiteY38" fmla="*/ 6074 h 19394"/>
                  <a:gd name="connsiteX39" fmla="*/ 12884 w 13030"/>
                  <a:gd name="connsiteY39" fmla="*/ 8570 h 19394"/>
                  <a:gd name="connsiteX40" fmla="*/ 10052 w 13030"/>
                  <a:gd name="connsiteY40" fmla="*/ 12960 h 19394"/>
                  <a:gd name="connsiteX41" fmla="*/ 10052 w 13030"/>
                  <a:gd name="connsiteY41" fmla="*/ 11244 h 19394"/>
                  <a:gd name="connsiteX42" fmla="*/ 8460 w 13030"/>
                  <a:gd name="connsiteY42" fmla="*/ 10477 h 19394"/>
                  <a:gd name="connsiteX43" fmla="*/ 8460 w 13030"/>
                  <a:gd name="connsiteY43" fmla="*/ 10477 h 19394"/>
                  <a:gd name="connsiteX44" fmla="*/ 6868 w 13030"/>
                  <a:gd name="connsiteY44" fmla="*/ 11624 h 19394"/>
                  <a:gd name="connsiteX45" fmla="*/ 6868 w 13030"/>
                  <a:gd name="connsiteY45" fmla="*/ 13150 h 19394"/>
                  <a:gd name="connsiteX46" fmla="*/ 8460 w 13030"/>
                  <a:gd name="connsiteY46" fmla="*/ 13917 h 19394"/>
                  <a:gd name="connsiteX47" fmla="*/ 10052 w 13030"/>
                  <a:gd name="connsiteY47" fmla="*/ 12960 h 19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3030" h="19394">
                    <a:moveTo>
                      <a:pt x="12884" y="8570"/>
                    </a:moveTo>
                    <a:lnTo>
                      <a:pt x="13030" y="11696"/>
                    </a:lnTo>
                    <a:lnTo>
                      <a:pt x="12659" y="12449"/>
                    </a:lnTo>
                    <a:lnTo>
                      <a:pt x="12556" y="13982"/>
                    </a:lnTo>
                    <a:lnTo>
                      <a:pt x="12556" y="13982"/>
                    </a:lnTo>
                    <a:lnTo>
                      <a:pt x="12422" y="14670"/>
                    </a:lnTo>
                    <a:lnTo>
                      <a:pt x="12422" y="14670"/>
                    </a:lnTo>
                    <a:lnTo>
                      <a:pt x="11790" y="15640"/>
                    </a:lnTo>
                    <a:lnTo>
                      <a:pt x="10757" y="16145"/>
                    </a:lnTo>
                    <a:lnTo>
                      <a:pt x="8247" y="17802"/>
                    </a:lnTo>
                    <a:lnTo>
                      <a:pt x="6953" y="19178"/>
                    </a:lnTo>
                    <a:lnTo>
                      <a:pt x="6290" y="19394"/>
                    </a:lnTo>
                    <a:lnTo>
                      <a:pt x="5603" y="19394"/>
                    </a:lnTo>
                    <a:lnTo>
                      <a:pt x="2194" y="18674"/>
                    </a:lnTo>
                    <a:lnTo>
                      <a:pt x="1215" y="18202"/>
                    </a:lnTo>
                    <a:lnTo>
                      <a:pt x="899" y="17855"/>
                    </a:lnTo>
                    <a:lnTo>
                      <a:pt x="662" y="16977"/>
                    </a:lnTo>
                    <a:lnTo>
                      <a:pt x="0" y="11525"/>
                    </a:lnTo>
                    <a:lnTo>
                      <a:pt x="632" y="9927"/>
                    </a:lnTo>
                    <a:lnTo>
                      <a:pt x="632" y="9927"/>
                    </a:lnTo>
                    <a:lnTo>
                      <a:pt x="814" y="9206"/>
                    </a:lnTo>
                    <a:lnTo>
                      <a:pt x="814" y="9206"/>
                    </a:lnTo>
                    <a:lnTo>
                      <a:pt x="2401" y="9206"/>
                    </a:lnTo>
                    <a:lnTo>
                      <a:pt x="2401" y="9206"/>
                    </a:lnTo>
                    <a:lnTo>
                      <a:pt x="3561" y="8891"/>
                    </a:lnTo>
                    <a:lnTo>
                      <a:pt x="5938" y="7640"/>
                    </a:lnTo>
                    <a:lnTo>
                      <a:pt x="5938" y="7640"/>
                    </a:lnTo>
                    <a:lnTo>
                      <a:pt x="6254" y="6854"/>
                    </a:lnTo>
                    <a:lnTo>
                      <a:pt x="6387" y="4750"/>
                    </a:lnTo>
                    <a:lnTo>
                      <a:pt x="6387" y="4750"/>
                    </a:lnTo>
                    <a:lnTo>
                      <a:pt x="6600" y="3715"/>
                    </a:lnTo>
                    <a:lnTo>
                      <a:pt x="7050" y="3027"/>
                    </a:lnTo>
                    <a:lnTo>
                      <a:pt x="7840" y="2464"/>
                    </a:lnTo>
                    <a:lnTo>
                      <a:pt x="10587" y="1461"/>
                    </a:lnTo>
                    <a:lnTo>
                      <a:pt x="11432" y="957"/>
                    </a:lnTo>
                    <a:lnTo>
                      <a:pt x="12410" y="0"/>
                    </a:lnTo>
                    <a:lnTo>
                      <a:pt x="12696" y="3211"/>
                    </a:lnTo>
                    <a:lnTo>
                      <a:pt x="12167" y="6074"/>
                    </a:lnTo>
                    <a:lnTo>
                      <a:pt x="12167" y="6074"/>
                    </a:lnTo>
                    <a:lnTo>
                      <a:pt x="12884" y="8570"/>
                    </a:lnTo>
                    <a:close/>
                    <a:moveTo>
                      <a:pt x="10052" y="12960"/>
                    </a:moveTo>
                    <a:lnTo>
                      <a:pt x="10052" y="11244"/>
                    </a:lnTo>
                    <a:lnTo>
                      <a:pt x="8460" y="10477"/>
                    </a:lnTo>
                    <a:lnTo>
                      <a:pt x="8460" y="10477"/>
                    </a:lnTo>
                    <a:lnTo>
                      <a:pt x="6868" y="11624"/>
                    </a:lnTo>
                    <a:lnTo>
                      <a:pt x="6868" y="13150"/>
                    </a:lnTo>
                    <a:lnTo>
                      <a:pt x="8460" y="13917"/>
                    </a:lnTo>
                    <a:lnTo>
                      <a:pt x="10052" y="1296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1CA6F07-1206-6F9F-0A6F-13205363C73E}"/>
                  </a:ext>
                </a:extLst>
              </p:cNvPr>
              <p:cNvSpPr/>
              <p:nvPr/>
            </p:nvSpPr>
            <p:spPr>
              <a:xfrm rot="21318980">
                <a:off x="9274728" y="2815148"/>
                <a:ext cx="11717" cy="16144"/>
              </a:xfrm>
              <a:custGeom>
                <a:avLst/>
                <a:gdLst>
                  <a:gd name="connsiteX0" fmla="*/ 7208 w 11717"/>
                  <a:gd name="connsiteY0" fmla="*/ 16145 h 16144"/>
                  <a:gd name="connsiteX1" fmla="*/ 6837 w 11717"/>
                  <a:gd name="connsiteY1" fmla="*/ 15765 h 16144"/>
                  <a:gd name="connsiteX2" fmla="*/ 6722 w 11717"/>
                  <a:gd name="connsiteY2" fmla="*/ 14814 h 16144"/>
                  <a:gd name="connsiteX3" fmla="*/ 6497 w 11717"/>
                  <a:gd name="connsiteY3" fmla="*/ 14644 h 16144"/>
                  <a:gd name="connsiteX4" fmla="*/ 6764 w 11717"/>
                  <a:gd name="connsiteY4" fmla="*/ 14087 h 16144"/>
                  <a:gd name="connsiteX5" fmla="*/ 6630 w 11717"/>
                  <a:gd name="connsiteY5" fmla="*/ 13760 h 16144"/>
                  <a:gd name="connsiteX6" fmla="*/ 6029 w 11717"/>
                  <a:gd name="connsiteY6" fmla="*/ 13275 h 16144"/>
                  <a:gd name="connsiteX7" fmla="*/ 5421 w 11717"/>
                  <a:gd name="connsiteY7" fmla="*/ 12403 h 16144"/>
                  <a:gd name="connsiteX8" fmla="*/ 4333 w 11717"/>
                  <a:gd name="connsiteY8" fmla="*/ 10012 h 16144"/>
                  <a:gd name="connsiteX9" fmla="*/ 4163 w 11717"/>
                  <a:gd name="connsiteY9" fmla="*/ 9376 h 16144"/>
                  <a:gd name="connsiteX10" fmla="*/ 4260 w 11717"/>
                  <a:gd name="connsiteY10" fmla="*/ 7253 h 16144"/>
                  <a:gd name="connsiteX11" fmla="*/ 4054 w 11717"/>
                  <a:gd name="connsiteY11" fmla="*/ 6906 h 16144"/>
                  <a:gd name="connsiteX12" fmla="*/ 1483 w 11717"/>
                  <a:gd name="connsiteY12" fmla="*/ 4587 h 16144"/>
                  <a:gd name="connsiteX13" fmla="*/ 942 w 11717"/>
                  <a:gd name="connsiteY13" fmla="*/ 3787 h 16144"/>
                  <a:gd name="connsiteX14" fmla="*/ 128 w 11717"/>
                  <a:gd name="connsiteY14" fmla="*/ 2156 h 16144"/>
                  <a:gd name="connsiteX15" fmla="*/ 0 w 11717"/>
                  <a:gd name="connsiteY15" fmla="*/ 1461 h 16144"/>
                  <a:gd name="connsiteX16" fmla="*/ 146 w 11717"/>
                  <a:gd name="connsiteY16" fmla="*/ 963 h 16144"/>
                  <a:gd name="connsiteX17" fmla="*/ 535 w 11717"/>
                  <a:gd name="connsiteY17" fmla="*/ 505 h 16144"/>
                  <a:gd name="connsiteX18" fmla="*/ 1617 w 11717"/>
                  <a:gd name="connsiteY18" fmla="*/ 39 h 16144"/>
                  <a:gd name="connsiteX19" fmla="*/ 2285 w 11717"/>
                  <a:gd name="connsiteY19" fmla="*/ 0 h 16144"/>
                  <a:gd name="connsiteX20" fmla="*/ 3136 w 11717"/>
                  <a:gd name="connsiteY20" fmla="*/ 242 h 16144"/>
                  <a:gd name="connsiteX21" fmla="*/ 4242 w 11717"/>
                  <a:gd name="connsiteY21" fmla="*/ 885 h 16144"/>
                  <a:gd name="connsiteX22" fmla="*/ 4698 w 11717"/>
                  <a:gd name="connsiteY22" fmla="*/ 1527 h 16144"/>
                  <a:gd name="connsiteX23" fmla="*/ 6740 w 11717"/>
                  <a:gd name="connsiteY23" fmla="*/ 3066 h 16144"/>
                  <a:gd name="connsiteX24" fmla="*/ 7645 w 11717"/>
                  <a:gd name="connsiteY24" fmla="*/ 4324 h 16144"/>
                  <a:gd name="connsiteX25" fmla="*/ 9760 w 11717"/>
                  <a:gd name="connsiteY25" fmla="*/ 6133 h 16144"/>
                  <a:gd name="connsiteX26" fmla="*/ 11237 w 11717"/>
                  <a:gd name="connsiteY26" fmla="*/ 7948 h 16144"/>
                  <a:gd name="connsiteX27" fmla="*/ 11717 w 11717"/>
                  <a:gd name="connsiteY27" fmla="*/ 8098 h 16144"/>
                  <a:gd name="connsiteX28" fmla="*/ 11717 w 11717"/>
                  <a:gd name="connsiteY28" fmla="*/ 8098 h 16144"/>
                  <a:gd name="connsiteX29" fmla="*/ 10131 w 11717"/>
                  <a:gd name="connsiteY29" fmla="*/ 12567 h 1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1717" h="16144">
                    <a:moveTo>
                      <a:pt x="7208" y="16145"/>
                    </a:moveTo>
                    <a:lnTo>
                      <a:pt x="6837" y="15765"/>
                    </a:lnTo>
                    <a:lnTo>
                      <a:pt x="6722" y="14814"/>
                    </a:lnTo>
                    <a:lnTo>
                      <a:pt x="6497" y="14644"/>
                    </a:lnTo>
                    <a:lnTo>
                      <a:pt x="6764" y="14087"/>
                    </a:lnTo>
                    <a:lnTo>
                      <a:pt x="6630" y="13760"/>
                    </a:lnTo>
                    <a:lnTo>
                      <a:pt x="6029" y="13275"/>
                    </a:lnTo>
                    <a:lnTo>
                      <a:pt x="5421" y="12403"/>
                    </a:lnTo>
                    <a:lnTo>
                      <a:pt x="4333" y="10012"/>
                    </a:lnTo>
                    <a:lnTo>
                      <a:pt x="4163" y="9376"/>
                    </a:lnTo>
                    <a:lnTo>
                      <a:pt x="4260" y="7253"/>
                    </a:lnTo>
                    <a:lnTo>
                      <a:pt x="4054" y="6906"/>
                    </a:lnTo>
                    <a:lnTo>
                      <a:pt x="1483" y="4587"/>
                    </a:lnTo>
                    <a:lnTo>
                      <a:pt x="942" y="3787"/>
                    </a:lnTo>
                    <a:lnTo>
                      <a:pt x="128" y="2156"/>
                    </a:lnTo>
                    <a:lnTo>
                      <a:pt x="0" y="1461"/>
                    </a:lnTo>
                    <a:lnTo>
                      <a:pt x="146" y="963"/>
                    </a:lnTo>
                    <a:lnTo>
                      <a:pt x="535" y="505"/>
                    </a:lnTo>
                    <a:lnTo>
                      <a:pt x="1617" y="39"/>
                    </a:lnTo>
                    <a:lnTo>
                      <a:pt x="2285" y="0"/>
                    </a:lnTo>
                    <a:lnTo>
                      <a:pt x="3136" y="242"/>
                    </a:lnTo>
                    <a:lnTo>
                      <a:pt x="4242" y="885"/>
                    </a:lnTo>
                    <a:lnTo>
                      <a:pt x="4698" y="1527"/>
                    </a:lnTo>
                    <a:lnTo>
                      <a:pt x="6740" y="3066"/>
                    </a:lnTo>
                    <a:lnTo>
                      <a:pt x="7645" y="4324"/>
                    </a:lnTo>
                    <a:lnTo>
                      <a:pt x="9760" y="6133"/>
                    </a:lnTo>
                    <a:lnTo>
                      <a:pt x="11237" y="7948"/>
                    </a:lnTo>
                    <a:lnTo>
                      <a:pt x="11717" y="8098"/>
                    </a:lnTo>
                    <a:lnTo>
                      <a:pt x="11717" y="8098"/>
                    </a:lnTo>
                    <a:lnTo>
                      <a:pt x="10131" y="12567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08ABB66-6248-1310-B586-6E9AEE5BF04E}"/>
                  </a:ext>
                </a:extLst>
              </p:cNvPr>
              <p:cNvSpPr/>
              <p:nvPr/>
            </p:nvSpPr>
            <p:spPr>
              <a:xfrm rot="21318980">
                <a:off x="9297226" y="2804060"/>
                <a:ext cx="10374" cy="6263"/>
              </a:xfrm>
              <a:custGeom>
                <a:avLst/>
                <a:gdLst>
                  <a:gd name="connsiteX0" fmla="*/ 10374 w 10374"/>
                  <a:gd name="connsiteY0" fmla="*/ 6264 h 6263"/>
                  <a:gd name="connsiteX1" fmla="*/ 9918 w 10374"/>
                  <a:gd name="connsiteY1" fmla="*/ 5897 h 6263"/>
                  <a:gd name="connsiteX2" fmla="*/ 9918 w 10374"/>
                  <a:gd name="connsiteY2" fmla="*/ 5897 h 6263"/>
                  <a:gd name="connsiteX3" fmla="*/ 8326 w 10374"/>
                  <a:gd name="connsiteY3" fmla="*/ 5517 h 6263"/>
                  <a:gd name="connsiteX4" fmla="*/ 5846 w 10374"/>
                  <a:gd name="connsiteY4" fmla="*/ 5327 h 6263"/>
                  <a:gd name="connsiteX5" fmla="*/ 3306 w 10374"/>
                  <a:gd name="connsiteY5" fmla="*/ 5720 h 6263"/>
                  <a:gd name="connsiteX6" fmla="*/ 3367 w 10374"/>
                  <a:gd name="connsiteY6" fmla="*/ 5327 h 6263"/>
                  <a:gd name="connsiteX7" fmla="*/ 1775 w 10374"/>
                  <a:gd name="connsiteY7" fmla="*/ 4370 h 6263"/>
                  <a:gd name="connsiteX8" fmla="*/ 176 w 10374"/>
                  <a:gd name="connsiteY8" fmla="*/ 3800 h 6263"/>
                  <a:gd name="connsiteX9" fmla="*/ 176 w 10374"/>
                  <a:gd name="connsiteY9" fmla="*/ 3800 h 6263"/>
                  <a:gd name="connsiteX10" fmla="*/ 0 w 10374"/>
                  <a:gd name="connsiteY10" fmla="*/ 1697 h 6263"/>
                  <a:gd name="connsiteX11" fmla="*/ 0 w 10374"/>
                  <a:gd name="connsiteY11" fmla="*/ 1697 h 6263"/>
                  <a:gd name="connsiteX12" fmla="*/ 1386 w 10374"/>
                  <a:gd name="connsiteY12" fmla="*/ 0 h 6263"/>
                  <a:gd name="connsiteX13" fmla="*/ 4607 w 10374"/>
                  <a:gd name="connsiteY13" fmla="*/ 170 h 6263"/>
                  <a:gd name="connsiteX14" fmla="*/ 6023 w 10374"/>
                  <a:gd name="connsiteY14" fmla="*/ 747 h 6263"/>
                  <a:gd name="connsiteX15" fmla="*/ 8679 w 10374"/>
                  <a:gd name="connsiteY15" fmla="*/ 1127 h 6263"/>
                  <a:gd name="connsiteX16" fmla="*/ 9937 w 10374"/>
                  <a:gd name="connsiteY16" fmla="*/ 1926 h 6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374" h="6263">
                    <a:moveTo>
                      <a:pt x="10374" y="6264"/>
                    </a:moveTo>
                    <a:lnTo>
                      <a:pt x="9918" y="5897"/>
                    </a:lnTo>
                    <a:lnTo>
                      <a:pt x="9918" y="5897"/>
                    </a:lnTo>
                    <a:lnTo>
                      <a:pt x="8326" y="5517"/>
                    </a:lnTo>
                    <a:lnTo>
                      <a:pt x="5846" y="5327"/>
                    </a:lnTo>
                    <a:lnTo>
                      <a:pt x="3306" y="5720"/>
                    </a:lnTo>
                    <a:lnTo>
                      <a:pt x="3367" y="5327"/>
                    </a:lnTo>
                    <a:lnTo>
                      <a:pt x="1775" y="4370"/>
                    </a:lnTo>
                    <a:lnTo>
                      <a:pt x="176" y="3800"/>
                    </a:lnTo>
                    <a:lnTo>
                      <a:pt x="176" y="3800"/>
                    </a:lnTo>
                    <a:lnTo>
                      <a:pt x="0" y="1697"/>
                    </a:lnTo>
                    <a:lnTo>
                      <a:pt x="0" y="1697"/>
                    </a:lnTo>
                    <a:lnTo>
                      <a:pt x="1386" y="0"/>
                    </a:lnTo>
                    <a:lnTo>
                      <a:pt x="4607" y="170"/>
                    </a:lnTo>
                    <a:lnTo>
                      <a:pt x="6023" y="747"/>
                    </a:lnTo>
                    <a:lnTo>
                      <a:pt x="8679" y="1127"/>
                    </a:lnTo>
                    <a:lnTo>
                      <a:pt x="9937" y="192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accent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C45E3C-AEEA-F02B-338E-AAE32943E930}"/>
              </a:ext>
            </a:extLst>
          </p:cNvPr>
          <p:cNvSpPr txBox="1"/>
          <p:nvPr/>
        </p:nvSpPr>
        <p:spPr>
          <a:xfrm>
            <a:off x="8848123" y="3666612"/>
            <a:ext cx="2683896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Tunis(Tunisia)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Affordable, Multilingual talent for NA in Fragrance and Beauty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French (High), Arabic and limited English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Obtained up on arrival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IT 35%, SS by employer 16.57% and employee 9.18%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Need proof of no locals to obtain foreign nationals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48 hours over 6 days a week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🔍 LinkedIn, Bayt, local job boards.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Junior &amp; Mid-level roles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 Female % is higher 25% but with KAM relatively 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7989-C9A3-B1CA-7EF3-94CC95A2EA5E}"/>
              </a:ext>
            </a:extLst>
          </p:cNvPr>
          <p:cNvSpPr txBox="1"/>
          <p:nvPr/>
        </p:nvSpPr>
        <p:spPr>
          <a:xfrm>
            <a:off x="3264475" y="3666909"/>
            <a:ext cx="2683896" cy="3016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Abu Dhabi (UAE)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Cost efficient alt within UAE for Taste and wellbeing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English primary but Arabic, Hindi, Urdu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Structure visa (Golden visa)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Corporate tax but there is PIT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Emiratisation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Flexible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🔍 LinkedIn, Bayt, Naukrigulf and other</a:t>
            </a:r>
          </a:p>
          <a:p>
            <a:endParaRPr lang="en-IN" sz="1000" b="1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mostly Junior level but also some mid-level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- tight market for Sr positions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Male dominance, but efforts to improve female participation.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0D738-FCE0-A9D7-32CA-F12F27F429EA}"/>
              </a:ext>
            </a:extLst>
          </p:cNvPr>
          <p:cNvSpPr txBox="1"/>
          <p:nvPr/>
        </p:nvSpPr>
        <p:spPr>
          <a:xfrm>
            <a:off x="6056299" y="3666612"/>
            <a:ext cx="2683896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Sharjah (UAE)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Lower cost option in UAE for Fragrance &amp; Beauty with proximity to Dubai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Arabic (Dominant) and English.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Golden visa 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No personal tax but corporate tax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Emiratization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Flexible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🔍 LinkedIn, Bayt, Naukrigulf and others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Mix of balanced levels, more focus on Junior levels.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Data is limited but seems like there are process to improve Female participation.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7D7B3-4780-7268-F612-5FA0C7A8F617}"/>
              </a:ext>
            </a:extLst>
          </p:cNvPr>
          <p:cNvSpPr txBox="1"/>
          <p:nvPr/>
        </p:nvSpPr>
        <p:spPr>
          <a:xfrm>
            <a:off x="536532" y="3659035"/>
            <a:ext cx="2620015" cy="301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Riyadh (Saudi Arabia)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💼 Both Business Lines</a:t>
            </a:r>
          </a:p>
          <a:p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Key Recruitment Considerations: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🌐 Arabic primary but English essential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🪪 IQAMA work permit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🩺 Mandatory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🧾 Corporate Tax but PIT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🧑🏻‍🤝‍🧑🏻 Saudization (</a:t>
            </a:r>
            <a:r>
              <a:rPr lang="en-IN" sz="1000" dirty="0" err="1">
                <a:latin typeface="Jost" panose="020B0604020202020204" charset="0"/>
                <a:ea typeface="Jost" panose="020B0604020202020204" charset="0"/>
              </a:rPr>
              <a:t>Nitaqat</a:t>
            </a:r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) requires certain quotas to hire Saudi nationals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🧑🏻‍💻 Sunday to Thursday – remote work less likely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🔍 LinkedIn, </a:t>
            </a:r>
            <a:r>
              <a:rPr lang="en-IN" sz="1000" dirty="0" err="1">
                <a:latin typeface="Jost" panose="020B0604020202020204" charset="0"/>
                <a:ea typeface="Jost" panose="020B0604020202020204" charset="0"/>
              </a:rPr>
              <a:t>GulfTalent</a:t>
            </a:r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, etc..</a:t>
            </a:r>
          </a:p>
          <a:p>
            <a:endParaRPr lang="en-IN" sz="1000" b="1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b="1" dirty="0">
                <a:latin typeface="Jost" panose="020B0604020202020204" charset="0"/>
                <a:ea typeface="Jost" panose="020B0604020202020204" charset="0"/>
              </a:rPr>
              <a:t>Analysing Talent Pool:</a:t>
            </a:r>
            <a:endParaRPr lang="en-IN" sz="1000" dirty="0">
              <a:latin typeface="Jost" panose="020B0604020202020204" charset="0"/>
              <a:ea typeface="Jost" panose="020B0604020202020204" charset="0"/>
            </a:endParaRP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🧑🏽‍💼 Seniority: more junior to midlevel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🧑🏾‍🤝‍🧑🏻 Diversity: strategic growth in female participation</a:t>
            </a:r>
          </a:p>
          <a:p>
            <a:r>
              <a:rPr lang="en-IN" sz="1000" dirty="0">
                <a:latin typeface="Jost" panose="020B0604020202020204" charset="0"/>
                <a:ea typeface="Jost" panose="020B0604020202020204" charset="0"/>
              </a:rPr>
              <a:t>Diverse but more preference to Locals</a:t>
            </a:r>
          </a:p>
        </p:txBody>
      </p:sp>
      <p:sp>
        <p:nvSpPr>
          <p:cNvPr id="20" name="Google Shape;718;p4">
            <a:extLst>
              <a:ext uri="{FF2B5EF4-FFF2-40B4-BE49-F238E27FC236}">
                <a16:creationId xmlns:a16="http://schemas.microsoft.com/office/drawing/2014/main" id="{A2429A9A-0576-EA0A-7598-90EEB7EB0C23}"/>
              </a:ext>
            </a:extLst>
          </p:cNvPr>
          <p:cNvSpPr txBox="1">
            <a:spLocks/>
          </p:cNvSpPr>
          <p:nvPr/>
        </p:nvSpPr>
        <p:spPr>
          <a:xfrm>
            <a:off x="0" y="421475"/>
            <a:ext cx="5544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 b="0" i="0" u="none" strike="noStrike" cap="none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-US" dirty="0">
                <a:solidFill>
                  <a:schemeClr val="tx1"/>
                </a:solidFill>
              </a:rPr>
              <a:t>Secondary Locations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6FADA5-F6B0-829B-04A7-DCBB8A896DE5}"/>
              </a:ext>
            </a:extLst>
          </p:cNvPr>
          <p:cNvCxnSpPr>
            <a:cxnSpLocks/>
          </p:cNvCxnSpPr>
          <p:nvPr/>
        </p:nvCxnSpPr>
        <p:spPr>
          <a:xfrm flipV="1">
            <a:off x="2477519" y="1391508"/>
            <a:ext cx="320369" cy="131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E3C9DA-5128-5A13-2705-276E8E0AA5CA}"/>
              </a:ext>
            </a:extLst>
          </p:cNvPr>
          <p:cNvSpPr txBox="1"/>
          <p:nvPr/>
        </p:nvSpPr>
        <p:spPr>
          <a:xfrm rot="20551529">
            <a:off x="2737978" y="1227797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Jost" panose="020B0604020202020204" charset="0"/>
                <a:ea typeface="Jost" panose="020B0604020202020204" charset="0"/>
              </a:rPr>
              <a:t>Tunis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06357-DC08-1205-0C79-5A5153BFB696}"/>
              </a:ext>
            </a:extLst>
          </p:cNvPr>
          <p:cNvSpPr txBox="1"/>
          <p:nvPr/>
        </p:nvSpPr>
        <p:spPr>
          <a:xfrm rot="20551529">
            <a:off x="7071720" y="2344354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Jost" panose="020B0604020202020204" charset="0"/>
                <a:ea typeface="Jost" panose="020B0604020202020204" charset="0"/>
              </a:rPr>
              <a:t>Sharjah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3D715C-0AC3-796D-9D6B-1FDE17243C6B}"/>
              </a:ext>
            </a:extLst>
          </p:cNvPr>
          <p:cNvCxnSpPr>
            <a:stCxn id="9" idx="206"/>
            <a:endCxn id="25" idx="1"/>
          </p:cNvCxnSpPr>
          <p:nvPr/>
        </p:nvCxnSpPr>
        <p:spPr>
          <a:xfrm flipV="1">
            <a:off x="6700971" y="2562576"/>
            <a:ext cx="384775" cy="11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B6236E-9E18-544F-A0B8-405F1ADB3DB0}"/>
              </a:ext>
            </a:extLst>
          </p:cNvPr>
          <p:cNvCxnSpPr>
            <a:cxnSpLocks/>
            <a:stCxn id="4" idx="1521"/>
            <a:endCxn id="30" idx="1"/>
          </p:cNvCxnSpPr>
          <p:nvPr/>
        </p:nvCxnSpPr>
        <p:spPr>
          <a:xfrm flipV="1">
            <a:off x="6667864" y="2801208"/>
            <a:ext cx="173822" cy="5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E25608-787F-620C-CBBC-0507FE841713}"/>
              </a:ext>
            </a:extLst>
          </p:cNvPr>
          <p:cNvSpPr txBox="1"/>
          <p:nvPr/>
        </p:nvSpPr>
        <p:spPr>
          <a:xfrm rot="20572910">
            <a:off x="6823997" y="2556716"/>
            <a:ext cx="798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Jost" panose="020B0604020202020204" charset="0"/>
                <a:ea typeface="Jost" panose="020B0604020202020204" charset="0"/>
              </a:rPr>
              <a:t>Abu Dhabi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71E804-3164-5418-7B44-ACC79DB03A81}"/>
              </a:ext>
            </a:extLst>
          </p:cNvPr>
          <p:cNvCxnSpPr/>
          <p:nvPr/>
        </p:nvCxnSpPr>
        <p:spPr>
          <a:xfrm flipV="1">
            <a:off x="5861791" y="2359819"/>
            <a:ext cx="881144" cy="45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3B4D34-CF84-71EF-EF20-98EDD64A7434}"/>
              </a:ext>
            </a:extLst>
          </p:cNvPr>
          <p:cNvSpPr txBox="1"/>
          <p:nvPr/>
        </p:nvSpPr>
        <p:spPr>
          <a:xfrm rot="20132547">
            <a:off x="6700280" y="2130222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Jost" panose="020B0604020202020204" charset="0"/>
                <a:ea typeface="Jost" panose="020B0604020202020204" charset="0"/>
              </a:rPr>
              <a:t>Riyadh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BE2BA14F-9406-BA7D-8515-67AB3F4A8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53232"/>
              </p:ext>
            </p:extLst>
          </p:nvPr>
        </p:nvGraphicFramePr>
        <p:xfrm>
          <a:off x="7381870" y="905808"/>
          <a:ext cx="4421139" cy="266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125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19" grpId="0"/>
      <p:bldP spid="24" grpId="0"/>
      <p:bldP spid="25" grpId="0"/>
      <p:bldP spid="30" grpId="0"/>
      <p:bldP spid="38" grpId="0"/>
      <p:bldGraphic spid="3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3B0D7-8610-6F2F-4185-6F266F4E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Talent Pool Analysis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01A8F-4B87-4747-391D-6BA4B846A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6</a:t>
            </a:fld>
            <a:endParaRPr lang="hu-HU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0113F0-D19F-C659-A487-247A7D2180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8449"/>
              </p:ext>
            </p:extLst>
          </p:nvPr>
        </p:nvGraphicFramePr>
        <p:xfrm>
          <a:off x="759475" y="823645"/>
          <a:ext cx="5336525" cy="288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551B1F9-2DBC-82A1-9A20-193158E69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629816"/>
              </p:ext>
            </p:extLst>
          </p:nvPr>
        </p:nvGraphicFramePr>
        <p:xfrm>
          <a:off x="6707808" y="843035"/>
          <a:ext cx="4872383" cy="284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6FFB09D-4AFA-9738-AFF9-38D6C59E9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81674"/>
              </p:ext>
            </p:extLst>
          </p:nvPr>
        </p:nvGraphicFramePr>
        <p:xfrm>
          <a:off x="3762041" y="3756439"/>
          <a:ext cx="4872383" cy="302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41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36164-5330-178C-C498-812E722F3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7</a:t>
            </a:fld>
            <a:endParaRPr lang="hu-H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804880-D108-1336-74A3-4447FA4B0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97873"/>
              </p:ext>
            </p:extLst>
          </p:nvPr>
        </p:nvGraphicFramePr>
        <p:xfrm>
          <a:off x="348261" y="1528360"/>
          <a:ext cx="11495477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40">
                  <a:extLst>
                    <a:ext uri="{9D8B030D-6E8A-4147-A177-3AD203B41FA5}">
                      <a16:colId xmlns:a16="http://schemas.microsoft.com/office/drawing/2014/main" val="2961248683"/>
                    </a:ext>
                  </a:extLst>
                </a:gridCol>
                <a:gridCol w="2329412">
                  <a:extLst>
                    <a:ext uri="{9D8B030D-6E8A-4147-A177-3AD203B41FA5}">
                      <a16:colId xmlns:a16="http://schemas.microsoft.com/office/drawing/2014/main" val="3282615656"/>
                    </a:ext>
                  </a:extLst>
                </a:gridCol>
                <a:gridCol w="3268025">
                  <a:extLst>
                    <a:ext uri="{9D8B030D-6E8A-4147-A177-3AD203B41FA5}">
                      <a16:colId xmlns:a16="http://schemas.microsoft.com/office/drawing/2014/main" val="2518194137"/>
                    </a:ext>
                  </a:extLst>
                </a:gridCol>
                <a:gridCol w="2456900">
                  <a:extLst>
                    <a:ext uri="{9D8B030D-6E8A-4147-A177-3AD203B41FA5}">
                      <a16:colId xmlns:a16="http://schemas.microsoft.com/office/drawing/2014/main" val="3580392835"/>
                    </a:ext>
                  </a:extLst>
                </a:gridCol>
                <a:gridCol w="2456900">
                  <a:extLst>
                    <a:ext uri="{9D8B030D-6E8A-4147-A177-3AD203B41FA5}">
                      <a16:colId xmlns:a16="http://schemas.microsoft.com/office/drawing/2014/main" val="4185742311"/>
                    </a:ext>
                  </a:extLst>
                </a:gridCol>
              </a:tblGrid>
              <a:tr h="480667">
                <a:tc>
                  <a:txBody>
                    <a:bodyPr/>
                    <a:lstStyle/>
                    <a:p>
                      <a: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  <a:t>Expat VS Local Talent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  <a:t>Gender Diversity</a:t>
                      </a:r>
                      <a:b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</a:br>
                      <a: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  <a:t>(Male/Female)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  <a:t>Localization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Jost" panose="020B0604020202020204" charset="0"/>
                          <a:ea typeface="Jost" panose="020B0604020202020204" charset="0"/>
                        </a:rPr>
                        <a:t>Key 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2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Abu Dhabi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Majority locals, some expats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Primarily male-dominated, improving female participation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Emiratization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Cost-effective alternative within UAE; junior to mid-level roles ideal for local talent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Dubai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40% Expatriates, 60% Locals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Predominantly male in senior roles, efforts to increase female representation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Emiratization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High expatriate population; strategic for senior roles; localization policy impacts expatriate hiring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7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90% Locals, 10% Expats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Balanced gender diversity, particularly in senior roles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Diverse talent pool; cost-effective; suitable for volume hiring and gender-diverse roles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8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Morocco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Mostly locals, small % expats (from France)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High female representation in managerial roles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N/A</a:t>
                      </a:r>
                    </a:p>
                    <a:p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Bilingual talent (French &amp; Arabic); aligns well with diversity goals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5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Riyadh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Preference for locals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Increasing female workforce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Saudization (</a:t>
                      </a:r>
                      <a:r>
                        <a:rPr lang="en-IN" sz="1100" dirty="0" err="1">
                          <a:latin typeface="Jost" panose="020B0604020202020204" charset="0"/>
                          <a:ea typeface="Jost" panose="020B0604020202020204" charset="0"/>
                        </a:rPr>
                        <a:t>Nitaqat</a:t>
                      </a:r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 quota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Local talent focus due to Saudization; growth in female representation but primarily male-dominated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9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Sharjah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Smaller expat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Limited data, increasing female participation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Emiratization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Lower-cost option within UAE, especially for junior roles; good for regional support roles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70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Tunisia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Jost" panose="020B0604020202020204" charset="0"/>
                          <a:ea typeface="Jost" panose="020B0604020202020204" charset="0"/>
                        </a:rPr>
                        <a:t>Primarily locals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Higher female representation in junior roles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Requires proof of no local talent for expat hires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Jost" panose="020B0604020202020204" charset="0"/>
                          <a:ea typeface="Jost" panose="020B0604020202020204" charset="0"/>
                        </a:rPr>
                        <a:t>Cost-effective for entry-level roles; strong female representation in Fragrance &amp; Beauty sector</a:t>
                      </a:r>
                      <a:endParaRPr lang="en-IN" sz="1100" dirty="0">
                        <a:latin typeface="Jost" panose="020B0604020202020204" charset="0"/>
                        <a:ea typeface="Jost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5116"/>
                  </a:ext>
                </a:extLst>
              </a:tr>
            </a:tbl>
          </a:graphicData>
        </a:graphic>
      </p:graphicFrame>
      <p:sp>
        <p:nvSpPr>
          <p:cNvPr id="11" name="Google Shape;718;p4">
            <a:extLst>
              <a:ext uri="{FF2B5EF4-FFF2-40B4-BE49-F238E27FC236}">
                <a16:creationId xmlns:a16="http://schemas.microsoft.com/office/drawing/2014/main" id="{1C43A6E0-DD46-EC8A-B75C-C5A5B259EE61}"/>
              </a:ext>
            </a:extLst>
          </p:cNvPr>
          <p:cNvSpPr txBox="1">
            <a:spLocks/>
          </p:cNvSpPr>
          <p:nvPr/>
        </p:nvSpPr>
        <p:spPr>
          <a:xfrm>
            <a:off x="-1064525" y="668062"/>
            <a:ext cx="112866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Jost SemiBold"/>
              <a:buNone/>
              <a:defRPr sz="4800" b="0" i="0" u="none" strike="noStrike" cap="none">
                <a:solidFill>
                  <a:schemeClr val="l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en-US" sz="3600" dirty="0">
                <a:solidFill>
                  <a:schemeClr val="tx1"/>
                </a:solidFill>
              </a:rPr>
              <a:t>Diversity and Localization Insights by Region</a:t>
            </a:r>
          </a:p>
        </p:txBody>
      </p:sp>
    </p:spTree>
    <p:extLst>
      <p:ext uri="{BB962C8B-B14F-4D97-AF65-F5344CB8AC3E}">
        <p14:creationId xmlns:p14="http://schemas.microsoft.com/office/powerpoint/2010/main" val="411517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2DD72-171F-FD78-6A4A-A5818799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8FAEF-9D12-5599-C88D-8E7E213A53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8</a:t>
            </a:fld>
            <a:endParaRPr lang="hu-HU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A74D5467-3345-6599-78E1-04AA05786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628273"/>
              </p:ext>
            </p:extLst>
          </p:nvPr>
        </p:nvGraphicFramePr>
        <p:xfrm>
          <a:off x="1015003" y="1286947"/>
          <a:ext cx="10161993" cy="4284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758D9-C280-185E-12B3-099E43FB9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00" y="2922809"/>
            <a:ext cx="11376025" cy="686983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74BB5-7026-FE63-9038-8FD5E6474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204913"/>
      </p:ext>
    </p:extLst>
  </p:cSld>
  <p:clrMapOvr>
    <a:masterClrMapping/>
  </p:clrMapOvr>
</p:sld>
</file>

<file path=ppt/theme/theme1.xml><?xml version="1.0" encoding="utf-8"?>
<a:theme xmlns:a="http://schemas.openxmlformats.org/drawingml/2006/main" name="Givaudan 16-9">
  <a:themeElements>
    <a:clrScheme name="Givaudan Allure Purple Palette">
      <a:dk1>
        <a:srgbClr val="000000"/>
      </a:dk1>
      <a:lt1>
        <a:srgbClr val="FFFFFF"/>
      </a:lt1>
      <a:dk2>
        <a:srgbClr val="808080"/>
      </a:dk2>
      <a:lt2>
        <a:srgbClr val="BABABA"/>
      </a:lt2>
      <a:accent1>
        <a:srgbClr val="9678AE"/>
      </a:accent1>
      <a:accent2>
        <a:srgbClr val="F09CA3"/>
      </a:accent2>
      <a:accent3>
        <a:srgbClr val="68C4D3"/>
      </a:accent3>
      <a:accent4>
        <a:srgbClr val="006CA3"/>
      </a:accent4>
      <a:accent5>
        <a:srgbClr val="9678AE"/>
      </a:accent5>
      <a:accent6>
        <a:srgbClr val="F09CA3"/>
      </a:accent6>
      <a:hlink>
        <a:srgbClr val="68C4D3"/>
      </a:hlink>
      <a:folHlink>
        <a:srgbClr val="006CA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1304</Words>
  <Application>Microsoft Office PowerPoint</Application>
  <PresentationFormat>Widescreen</PresentationFormat>
  <Paragraphs>210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Jost</vt:lpstr>
      <vt:lpstr>Jost SemiBold</vt:lpstr>
      <vt:lpstr>Givaudan 16-9</vt:lpstr>
      <vt:lpstr>Digital TA Specialist</vt:lpstr>
      <vt:lpstr>Savitha Kandugula</vt:lpstr>
      <vt:lpstr>PowerPoint Presentation</vt:lpstr>
      <vt:lpstr>PowerPoint Presentation</vt:lpstr>
      <vt:lpstr>PowerPoint Presentation</vt:lpstr>
      <vt:lpstr>Talent Pool Analysis </vt:lpstr>
      <vt:lpstr>PowerPoint Presentation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Bombrun Sauer Agnes</dc:creator>
  <cp:lastModifiedBy>Savitha Kandugula</cp:lastModifiedBy>
  <cp:revision>8</cp:revision>
  <dcterms:created xsi:type="dcterms:W3CDTF">2022-09-26T12:30:37Z</dcterms:created>
  <dcterms:modified xsi:type="dcterms:W3CDTF">2024-11-10T20:18:58Z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stEnabled">
    <vt:lpwstr>true</vt:lpwstr>
  </property>
  <property fmtid="{D5CDD505-2E9C-101B-9397-08002B2CF9AE}" pid="3" name="TemplafyTimeStamp">
    <vt:lpwstr>2022-07-01T08:45:34.9278744Z</vt:lpwstr>
  </property>
</Properties>
</file>