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559f30985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559f30985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559f30985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559f30985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559f30985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559f30985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59f3098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59f3098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559f3098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559f3098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559f3098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559f3098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59f3098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559f3098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559f30985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559f30985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559f3098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559f3098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559f30985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559f30985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559f3098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559f3098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avithashreem07/Customer-Support-System" TargetMode="External"/><Relationship Id="rId4" Type="http://schemas.openxmlformats.org/officeDocument/2006/relationships/hyperlink" Target="https://platform.openai.com/docs/tutorials/web-qa-embedding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27.0.0.1:500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Customer Support System: Using ChatGPT to build a web-based system that can answer questions about a website.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SOLUTION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python web-qa.py</a:t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" y="2303150"/>
            <a:ext cx="8581925" cy="1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BASED SOLUTION - </a:t>
            </a:r>
            <a:r>
              <a:rPr b="1" lang="en">
                <a:highlight>
                  <a:srgbClr val="FFFF00"/>
                </a:highlight>
              </a:rPr>
              <a:t>flask run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4662"/>
          <a:stretch/>
        </p:blipFill>
        <p:spPr>
          <a:xfrm>
            <a:off x="1698550" y="1744200"/>
            <a:ext cx="5915549" cy="31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https://github.com/savithashreem07/Customer-Support-System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https://platform.openai.com/docs/tutorials/web-qa-embeddings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to implement a web-based customer support system that can answer questions about a website using ChatGPT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Question Answering (Web Q&amp;A) embeddings using OpenAI typically involves leveraging language models to generate embeddings for web-based questions and answers.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built in Python Programming language using Flask framework.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Text-embedding-ada-002 model is used for embedding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three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major steps involved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Crawling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Embedding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Running the UI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python virtual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</a:t>
            </a:r>
            <a:r>
              <a:rPr lang="en">
                <a:highlight>
                  <a:srgbClr val="FFFF00"/>
                </a:highlight>
              </a:rPr>
              <a:t>udo apt install python3.10 -venv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python -m venv env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 env/bin/activate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-r requirements.txt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Flask installation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</a:t>
            </a:r>
            <a:r>
              <a:rPr lang="en">
                <a:highlight>
                  <a:srgbClr val="FFFF00"/>
                </a:highlight>
              </a:rPr>
              <a:t>ip install flask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CRAWLING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It is the process of browsing over the web for extracting data from websites.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our application, crawling is done 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7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crawl through and index only the content that lives under the OpenAI domain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5" y="2574775"/>
            <a:ext cx="2971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EMBEDDING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The collected text is now converted into Panda data frames and stored in the csv format.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Converting text to CSV involves looping through all the text files and formatting the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our case, the converted files are stored as embeddings.csv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Running the UI - After embedding, create a simple UI for the Question and Answer.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take a user's question, create an embedding of it, and compare it with the existing embeddings to retrieve the most relevant text from the scraped website.</a:t>
            </a:r>
            <a:endParaRPr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gpt-3.5-turbo-instruct model is then used to  generate a natural sounding answer based on the retrieved text.</a:t>
            </a:r>
            <a:endParaRPr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will be running on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http://127.0.0.1:5000/</a:t>
            </a:r>
            <a:r>
              <a:rPr lang="en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 NOTEBOOK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5" y="1888725"/>
            <a:ext cx="8520598" cy="1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