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TSansNarrow-bold.fntdata"/><Relationship Id="rId6" Type="http://schemas.openxmlformats.org/officeDocument/2006/relationships/notesMaster" Target="notesMasters/notesMaster1.xml"/><Relationship Id="rId18"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d39138e4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d39138e4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d39138e4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d39138e4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d39138e4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d39138e4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d39138e4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d39138e4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d39138e4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d39138e4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d39138e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d39138e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d39138e4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d39138e4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d39138e4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d39138e4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d39138e4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d39138e4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d39138e4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d39138e4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d39138e4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d39138e4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ithub.com/savithashreem07/Fine-Tuning/tree/feature/generating-answers/Generating%20Answers" TargetMode="External"/><Relationship Id="rId4" Type="http://schemas.openxmlformats.org/officeDocument/2006/relationships/hyperlink" Target="https://learn.deeplearning.ai/courses/large-language-models-semantic-search/lesson/6/generating-answers" TargetMode="External"/><Relationship Id="rId5" Type="http://schemas.openxmlformats.org/officeDocument/2006/relationships/hyperlink" Target="https://docs.cohere.com/reference/emb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marR="0" rtl="0" algn="ctr">
              <a:spcBef>
                <a:spcPts val="0"/>
              </a:spcBef>
              <a:spcAft>
                <a:spcPts val="0"/>
              </a:spcAft>
              <a:buNone/>
            </a:pPr>
            <a:r>
              <a:rPr lang="en"/>
              <a:t>Savitha Shree M (19981)</a:t>
            </a:r>
            <a:endParaRPr/>
          </a:p>
        </p:txBody>
      </p:sp>
      <p:sp>
        <p:nvSpPr>
          <p:cNvPr id="112" name="Google Shape;112;p2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100">
                <a:solidFill>
                  <a:srgbClr val="2D3B45"/>
                </a:solidFill>
                <a:highlight>
                  <a:srgbClr val="FFFFFF"/>
                </a:highlight>
              </a:rPr>
              <a:t>Generating Answers: Input Text ==&gt; Chunking ==&gt; Embedding ==&gt; Search Index ==&gt; Query ==&gt; Search ==&gt; Question ==&gt; Answer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OUTPUT</a:t>
            </a:r>
            <a:endParaRPr/>
          </a:p>
        </p:txBody>
      </p:sp>
      <p:sp>
        <p:nvSpPr>
          <p:cNvPr id="170" name="Google Shape;170;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171" name="Google Shape;171;p34"/>
          <p:cNvPicPr preferRelativeResize="0"/>
          <p:nvPr/>
        </p:nvPicPr>
        <p:blipFill rotWithShape="1">
          <a:blip r:embed="rId3">
            <a:alphaModFix/>
          </a:blip>
          <a:srcRect b="0" l="0" r="0" t="45319"/>
          <a:stretch/>
        </p:blipFill>
        <p:spPr>
          <a:xfrm>
            <a:off x="311700" y="1341875"/>
            <a:ext cx="8680249" cy="264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7" name="Google Shape;177;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GITHUB LINK:</a:t>
            </a:r>
            <a:endParaRPr/>
          </a:p>
          <a:p>
            <a:pPr indent="0" lvl="0" marL="0" rtl="0" algn="l">
              <a:spcBef>
                <a:spcPts val="1200"/>
              </a:spcBef>
              <a:spcAft>
                <a:spcPts val="0"/>
              </a:spcAft>
              <a:buNone/>
            </a:pPr>
            <a:r>
              <a:rPr lang="en" u="sng">
                <a:solidFill>
                  <a:schemeClr val="hlink"/>
                </a:solidFill>
                <a:hlinkClick r:id="rId3"/>
              </a:rPr>
              <a:t>https://github.com/savithashreem07/Fine-Tuning/tree/feature/generating-answers/Generating%20Answers</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REFERENCES:</a:t>
            </a:r>
            <a:endParaRPr/>
          </a:p>
          <a:p>
            <a:pPr indent="0" lvl="0" marL="0" rtl="0" algn="l">
              <a:spcBef>
                <a:spcPts val="1200"/>
              </a:spcBef>
              <a:spcAft>
                <a:spcPts val="0"/>
              </a:spcAft>
              <a:buNone/>
            </a:pPr>
            <a:r>
              <a:rPr lang="en" u="sng">
                <a:solidFill>
                  <a:schemeClr val="hlink"/>
                </a:solidFill>
                <a:hlinkClick r:id="rId4"/>
              </a:rPr>
              <a:t>https://learn.deeplearning.ai/courses/large-language-models-semantic-search/lesson/6/generating-answers</a:t>
            </a:r>
            <a:r>
              <a:rPr lang="en"/>
              <a:t> </a:t>
            </a:r>
            <a:endParaRPr/>
          </a:p>
          <a:p>
            <a:pPr indent="0" lvl="0" marL="0" rtl="0" algn="l">
              <a:spcBef>
                <a:spcPts val="1200"/>
              </a:spcBef>
              <a:spcAft>
                <a:spcPts val="1200"/>
              </a:spcAft>
              <a:buNone/>
            </a:pPr>
            <a:r>
              <a:rPr lang="en" u="sng">
                <a:solidFill>
                  <a:schemeClr val="hlink"/>
                </a:solidFill>
                <a:hlinkClick r:id="rId5"/>
              </a:rPr>
              <a:t>https://docs.cohere.com/reference/embed</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118" name="Google Shape;11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DESIGN</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IMPLEMENTATION</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SAMPLE OUTPUT</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24" name="Google Shape;124;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The project </a:t>
            </a:r>
            <a:r>
              <a:rPr lang="en">
                <a:latin typeface="Times New Roman"/>
                <a:ea typeface="Times New Roman"/>
                <a:cs typeface="Times New Roman"/>
                <a:sym typeface="Times New Roman"/>
              </a:rPr>
              <a:t>involves breaking down the input text into manageable chunks, converting them into embeddings, indexing them for efficient retrieval, querying the indexed data, conducting a search based on the query, formulating a question, and ultimately generating an appropriate answer.</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By implementing this workflow, the system aims to effectively address inquiries or provide relevant information based on the input text, thereby enhancing its utility and effectiveness in various applications such as information retrieval, customer support, or knowledge management.</a:t>
            </a:r>
            <a:r>
              <a:rPr lang="en">
                <a:solidFill>
                  <a:srgbClr val="37415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30" name="Google Shape;130;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It is built in Python Programming language.</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four major steps involved are:</a:t>
            </a:r>
            <a:endParaRPr>
              <a:latin typeface="Times New Roman"/>
              <a:ea typeface="Times New Roman"/>
              <a:cs typeface="Times New Roman"/>
              <a:sym typeface="Times New Roman"/>
            </a:endParaRPr>
          </a:p>
          <a:p>
            <a:pPr indent="-342900" lvl="0" marL="9144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Preprocessing Input text</a:t>
            </a:r>
            <a:endParaRPr>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
                <a:latin typeface="Times New Roman"/>
                <a:ea typeface="Times New Roman"/>
                <a:cs typeface="Times New Roman"/>
                <a:sym typeface="Times New Roman"/>
              </a:rPr>
              <a:t>Embedding</a:t>
            </a:r>
            <a:endParaRPr>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
                <a:latin typeface="Times New Roman"/>
                <a:ea typeface="Times New Roman"/>
                <a:cs typeface="Times New Roman"/>
                <a:sym typeface="Times New Roman"/>
              </a:rPr>
              <a:t>Searching</a:t>
            </a:r>
            <a:endParaRPr>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Generating answers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136" name="Google Shape;13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python virtual environment</a:t>
            </a:r>
            <a:endParaRPr/>
          </a:p>
          <a:p>
            <a:pPr indent="0" lvl="0" marL="457200" rtl="0" algn="l">
              <a:spcBef>
                <a:spcPts val="1200"/>
              </a:spcBef>
              <a:spcAft>
                <a:spcPts val="0"/>
              </a:spcAft>
              <a:buNone/>
            </a:pPr>
            <a:r>
              <a:rPr lang="en">
                <a:highlight>
                  <a:srgbClr val="FFFF00"/>
                </a:highlight>
              </a:rPr>
              <a:t>sudo apt install python3.10 -venv</a:t>
            </a:r>
            <a:endParaRPr>
              <a:highlight>
                <a:srgbClr val="FFFF00"/>
              </a:highlight>
            </a:endParaRPr>
          </a:p>
          <a:p>
            <a:pPr indent="0" lvl="0" marL="0" rtl="0" algn="l">
              <a:spcBef>
                <a:spcPts val="1200"/>
              </a:spcBef>
              <a:spcAft>
                <a:spcPts val="0"/>
              </a:spcAft>
              <a:buNone/>
            </a:pPr>
            <a:r>
              <a:rPr lang="en"/>
              <a:t>Install the required packages</a:t>
            </a:r>
            <a:endParaRPr/>
          </a:p>
          <a:p>
            <a:pPr indent="0" lvl="0" marL="457200" rtl="0" algn="l">
              <a:spcBef>
                <a:spcPts val="1200"/>
              </a:spcBef>
              <a:spcAft>
                <a:spcPts val="0"/>
              </a:spcAft>
              <a:buNone/>
            </a:pPr>
            <a:r>
              <a:rPr lang="en">
                <a:highlight>
                  <a:srgbClr val="FFFF00"/>
                </a:highlight>
              </a:rPr>
              <a:t>python -m venv env</a:t>
            </a:r>
            <a:endParaRPr>
              <a:highlight>
                <a:srgbClr val="FFFF00"/>
              </a:highlight>
            </a:endParaRPr>
          </a:p>
          <a:p>
            <a:pPr indent="0" lvl="0" marL="457200" rtl="0" algn="l">
              <a:spcBef>
                <a:spcPts val="1200"/>
              </a:spcBef>
              <a:spcAft>
                <a:spcPts val="0"/>
              </a:spcAft>
              <a:buNone/>
            </a:pPr>
            <a:r>
              <a:rPr lang="en">
                <a:highlight>
                  <a:srgbClr val="FFFF00"/>
                </a:highlight>
              </a:rPr>
              <a:t>source env/bin/activate</a:t>
            </a:r>
            <a:endParaRPr>
              <a:highlight>
                <a:srgbClr val="FFFF00"/>
              </a:highlight>
            </a:endParaRPr>
          </a:p>
          <a:p>
            <a:pPr indent="457200" lvl="0" marL="0" rtl="0" algn="l">
              <a:spcBef>
                <a:spcPts val="1200"/>
              </a:spcBef>
              <a:spcAft>
                <a:spcPts val="0"/>
              </a:spcAft>
              <a:buNone/>
            </a:pPr>
            <a:r>
              <a:rPr lang="en">
                <a:highlight>
                  <a:srgbClr val="FFFF00"/>
                </a:highlight>
              </a:rPr>
              <a:t>pip install annoy</a:t>
            </a:r>
            <a:endParaRPr>
              <a:highlight>
                <a:srgbClr val="FFFF00"/>
              </a:highlight>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42" name="Google Shape;142;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PREPROCESSING</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The given text is split into list of paragraphs, then newline and empty spaces are removed from it.</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43" name="Google Shape;143;p30"/>
          <p:cNvPicPr preferRelativeResize="0"/>
          <p:nvPr/>
        </p:nvPicPr>
        <p:blipFill>
          <a:blip r:embed="rId3">
            <a:alphaModFix/>
          </a:blip>
          <a:stretch>
            <a:fillRect/>
          </a:stretch>
        </p:blipFill>
        <p:spPr>
          <a:xfrm>
            <a:off x="468950" y="2079850"/>
            <a:ext cx="6553200" cy="22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49" name="Google Shape;149;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EMBEDDING </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Get the embeddings and build a search index from embeddings. Add all vectors to the search index. Search index is used to organize and retrieve embeddings effectively.</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50" name="Google Shape;150;p31"/>
          <p:cNvPicPr preferRelativeResize="0"/>
          <p:nvPr/>
        </p:nvPicPr>
        <p:blipFill rotWithShape="1">
          <a:blip r:embed="rId3">
            <a:alphaModFix/>
          </a:blip>
          <a:srcRect b="0" l="0" r="20470" t="0"/>
          <a:stretch/>
        </p:blipFill>
        <p:spPr>
          <a:xfrm>
            <a:off x="409525" y="2250975"/>
            <a:ext cx="5703951" cy="278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56" name="Google Shape;156;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SEARCHING:</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157" name="Google Shape;157;p32"/>
          <p:cNvPicPr preferRelativeResize="0"/>
          <p:nvPr/>
        </p:nvPicPr>
        <p:blipFill>
          <a:blip r:embed="rId3">
            <a:alphaModFix/>
          </a:blip>
          <a:stretch>
            <a:fillRect/>
          </a:stretch>
        </p:blipFill>
        <p:spPr>
          <a:xfrm>
            <a:off x="376900" y="1646350"/>
            <a:ext cx="7172325" cy="330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63" name="Google Shape;163;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Times New Roman"/>
                <a:ea typeface="Times New Roman"/>
                <a:cs typeface="Times New Roman"/>
                <a:sym typeface="Times New Roman"/>
              </a:rPr>
              <a:t>GENERATING ANSWERS:</a:t>
            </a:r>
            <a:endParaRPr/>
          </a:p>
        </p:txBody>
      </p:sp>
      <p:pic>
        <p:nvPicPr>
          <p:cNvPr id="164" name="Google Shape;164;p33"/>
          <p:cNvPicPr preferRelativeResize="0"/>
          <p:nvPr/>
        </p:nvPicPr>
        <p:blipFill>
          <a:blip r:embed="rId3">
            <a:alphaModFix/>
          </a:blip>
          <a:stretch>
            <a:fillRect/>
          </a:stretch>
        </p:blipFill>
        <p:spPr>
          <a:xfrm>
            <a:off x="434688" y="1671550"/>
            <a:ext cx="5838825" cy="325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