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TSans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72fe7823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72fe7823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72fe7823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72fe7823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72fe7823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72fe7823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72fe7823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72fe7823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72fe7823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72fe7823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72fe782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72fe782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72fe7823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72fe7823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72fe7823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72fe7823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72fe7823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72fe7823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72fe7823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72fe7823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72fe782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72fe782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72fe7823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72fe7823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avithashreem07/Fine-Tuning/tree/feature/fine-tune-drug/Keyword%20and%20Semantic%20searches%20with%20ReRank" TargetMode="External"/><Relationship Id="rId4" Type="http://schemas.openxmlformats.org/officeDocument/2006/relationships/hyperlink" Target="https://learn.deeplearning.ai/courses/large-language-models-semantic-search/lesson/4/dense-retrieval" TargetMode="External"/><Relationship Id="rId5" Type="http://schemas.openxmlformats.org/officeDocument/2006/relationships/hyperlink" Target="https://hc.labnet.sfbu.edu/~henry/sfbu/course/deeplearning_ai/llm_semantic_search/slide/ReRank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Savitha Shree M (19981)</a:t>
            </a:r>
            <a:endParaRPr/>
          </a:p>
        </p:txBody>
      </p:sp>
      <p:sp>
        <p:nvSpPr>
          <p:cNvPr id="112" name="Google Shape;112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Keyword and Semantic Searches with ReRank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311700" y="1080900"/>
            <a:ext cx="85206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IMPROVE DENSES RETRIEVAL WITH RERANK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25" y="1559350"/>
            <a:ext cx="4882100" cy="334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311700" y="1080900"/>
            <a:ext cx="85206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27745"/>
          <a:stretch/>
        </p:blipFill>
        <p:spPr>
          <a:xfrm>
            <a:off x="393250" y="1200522"/>
            <a:ext cx="7096125" cy="33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 LINK: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https://github.com/savithashreem07/Fine-Tuning/tree/feature/fine-tune-drug/Keyword%20and%20Semantic%20searches%20with%20ReRank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REFERENCES: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https://learn.deeplearning.ai/courses/large-language-models-semantic-search/lesson/4/dense-retrieval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https://hc.labnet.sfbu.edu/~henry/sfbu/course/deeplearning_ai/llm_semantic_search/slide/ReRank.html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SAMPLE OUTPUT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project is to implement ReRank to improve keyword search and dense retrieval. </a:t>
            </a: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ReRank offers a robust semantic enhancement to keyword or vector search systems without necessitating a complete overhaul.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Cohere and Weaviate, we can implement this enhancement seamlessly.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classification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translation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is built in Python Programming language.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four major steps involved are: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Cohere and Weaviate with its API keys.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Apply dense retrieval to query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Improve keyword search with ReRank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Improve dense retrieval with ReRank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Cohere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A platform or system designed for various natural language processing (NLP) and text-related tasks.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Weaviate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An open-source vector search engine used for storing, searching, and retrieving data vectors.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Dense Retrieval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An information retrieval technique that leverages dense embeddings (vectors) to retrieve relevant data or documents.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Keyword Search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A traditional search method that relies on keywords or terms to retrieve matching documents or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ReRank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A process used to improve the performance of both Dense Retrieval and Keyword Search by reordering or re-ranking search results to enhance relevance and accuracy.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python virtual environment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sudo apt install python3.10 -venv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the required packages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python -m venv env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source env/bin/activate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pip install cohere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pip install weaviate-client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USE COHERE AND WEAVIATE: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Install cohere and weaviate-client and use the API keys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088" y="1768788"/>
            <a:ext cx="64293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APPLY DENSE RETRIEVAL TO QUERY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00" y="2073425"/>
            <a:ext cx="59817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IMPROVE KEYWORD SEARCH WITH RERANK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rerank function looks like: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50" y="2136250"/>
            <a:ext cx="5086350" cy="28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