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PT Sans Narrow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5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4.xml"/><Relationship Id="rId21" Type="http://schemas.openxmlformats.org/officeDocument/2006/relationships/font" Target="fonts/OpenSans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TSansNarrow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OpenSans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TSansNarrow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c6b1dccfa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c6b1dccfa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6b1dccfa8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c6b1dccfa8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c6b1dccfa8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c6b1dccfa8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c6b1dccfa8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c6b1dccfa8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6b1dccfa8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c6b1dccfa8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c6b1dccfa8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c6b1dccfa8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6b1dccfa8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6b1dccfa8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6b1dccfa8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6b1dccfa8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c6b1dccfa8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c6b1dccfa8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c6b1dccfa8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c6b1dccfa8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14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7" name="Google Shape;57;p14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58" name="Google Shape;58;p14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" name="Google Shape;59;p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0" name="Google Shape;60;p14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61" name="Google Shape;61;p14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" name="Google Shape;62;p14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3" name="Google Shape;63;p1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7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" name="Google Shape;92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21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99" name="Google Shape;9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3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23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savithashreem07/Fine-Tuning/tree/feature/fine-tune-drug" TargetMode="External"/><Relationship Id="rId4" Type="http://schemas.openxmlformats.org/officeDocument/2006/relationships/hyperlink" Target="https://platform.openai.com/docs/guides/fine-tun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Savitha Shree M (19981)</a:t>
            </a:r>
            <a:endParaRPr/>
          </a:p>
        </p:txBody>
      </p:sp>
      <p:sp>
        <p:nvSpPr>
          <p:cNvPr id="112" name="Google Shape;112;p25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D3B45"/>
                </a:solidFill>
                <a:highlight>
                  <a:srgbClr val="FFFFFF"/>
                </a:highlight>
              </a:rPr>
              <a:t>Advanced Fine Tuning: Drug Classification</a:t>
            </a:r>
            <a:endParaRPr sz="21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D3B4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1" name="Google Shape;171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LINK: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https://github.com/savithashreem07/Fine-Tuning/tree/feature/fine-tune-drug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REFERENCES: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https://platform.openai.com/docs/guides/fine-tuning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18" name="Google Shape;118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DESIGN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SAMPLE OUTPUT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24" name="Google Shape;124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project is to implement a fine-tuned model based on 2000 drug samples from an excel file. </a:t>
            </a:r>
            <a:r>
              <a:rPr lang="en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Fine-Tuning is a training technique used to adapt pre-trained language models to specific tasks or domains.</a:t>
            </a:r>
            <a:endParaRPr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</a:t>
            </a:r>
            <a:r>
              <a:rPr lang="en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applied to various natural language processing tasks to adapt models to specific domains or tasks, including</a:t>
            </a:r>
            <a:endParaRPr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sentiment analysis</a:t>
            </a:r>
            <a:endParaRPr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classification</a:t>
            </a:r>
            <a:endParaRPr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named entity recognition</a:t>
            </a:r>
            <a:endParaRPr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translation</a:t>
            </a:r>
            <a:endParaRPr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130" name="Google Shape;130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It is built in Python Programming language.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davinci-002 model is used for this project.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three major steps involved are: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Preparing the data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Creating a fine-tuned model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Testing the model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/>
          </a:p>
        </p:txBody>
      </p:sp>
      <p:sp>
        <p:nvSpPr>
          <p:cNvPr id="136" name="Google Shape;136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python virtual environment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sudo apt install python3.10 -venv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Install the required packages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python -m venv env</a:t>
            </a:r>
            <a:endParaRPr>
              <a:highlight>
                <a:srgbClr val="FFFF00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source env/bin/activate</a:t>
            </a:r>
            <a:endParaRPr>
              <a:highlight>
                <a:srgbClr val="FFFF00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pip install -r requirements.txt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42" name="Google Shape;142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PREPARING THE DATA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data is in the form of Excel sheet and we have to convert to jsonl in the prompt completion format. The jsonl file looks like: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3" name="Google Shape;143;p30"/>
          <p:cNvPicPr preferRelativeResize="0"/>
          <p:nvPr/>
        </p:nvPicPr>
        <p:blipFill rotWithShape="1">
          <a:blip r:embed="rId3">
            <a:alphaModFix/>
          </a:blip>
          <a:srcRect b="43892" l="0" r="0" t="0"/>
          <a:stretch/>
        </p:blipFill>
        <p:spPr>
          <a:xfrm>
            <a:off x="422450" y="2055225"/>
            <a:ext cx="7037700" cy="28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49" name="Google Shape;149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CREATING A FINE-TUNED MODEL: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Upload the jsonl file using Files API for training.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Create a fine-tuned model using the generated file-id.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0" name="Google Shape;15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100" y="2130125"/>
            <a:ext cx="7660225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529625"/>
            <a:ext cx="7715626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57" name="Google Shape;157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CREATING A FINE-TUNED MODEL: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This process can take some time to complete.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It is possible to check the status of a job by mentioning the job ID: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user will also get an email when the job is completed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8" name="Google Shape;15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225" y="2571750"/>
            <a:ext cx="8138701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64" name="Google Shape;164;p33"/>
          <p:cNvSpPr txBox="1"/>
          <p:nvPr>
            <p:ph idx="1" type="body"/>
          </p:nvPr>
        </p:nvSpPr>
        <p:spPr>
          <a:xfrm>
            <a:off x="311700" y="1080900"/>
            <a:ext cx="8520600" cy="38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TESTING THE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 FINE-TUNED MODEL: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5" name="Google Shape;16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75" y="1489750"/>
            <a:ext cx="5670000" cy="357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