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5.xml"/><Relationship Id="rId22" Type="http://schemas.openxmlformats.org/officeDocument/2006/relationships/font" Target="fonts/OpenSans-italic.fntdata"/><Relationship Id="rId10" Type="http://schemas.openxmlformats.org/officeDocument/2006/relationships/slide" Target="slides/slide4.xml"/><Relationship Id="rId21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PTSansNarrow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b208b581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b208b581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b208b5819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b208b5819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b208b581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b208b581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b208b581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b208b581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b208b581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b208b581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b208b581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b208b581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b208b581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b208b581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b208b581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b208b581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b208b581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b208b581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b208b581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b208b581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b208b5819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b208b5819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savithashreem07/Langchain/tree/main/Customer%20Support%20System" TargetMode="External"/><Relationship Id="rId4" Type="http://schemas.openxmlformats.org/officeDocument/2006/relationships/hyperlink" Target="https://learn.deeplearning.ai/courses/langchain-chat-with-your-data/lesson/2/document-load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Savitha Shree M (19981)</a:t>
            </a:r>
            <a:endParaRPr/>
          </a:p>
        </p:txBody>
      </p:sp>
      <p:sp>
        <p:nvSpPr>
          <p:cNvPr id="112" name="Google Shape;112;p2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D3B45"/>
                </a:solidFill>
                <a:highlight>
                  <a:srgbClr val="FFFFFF"/>
                </a:highlight>
              </a:rPr>
              <a:t>LangChain Chat with Your Data: SFBU Customer Support System - text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OpenAI TTS</a:t>
            </a:r>
            <a:endParaRPr/>
          </a:p>
        </p:txBody>
      </p:sp>
      <p:sp>
        <p:nvSpPr>
          <p:cNvPr id="171" name="Google Shape;171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STEP 4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Combining everything together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13" y="1663975"/>
            <a:ext cx="8304975" cy="31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8" name="Google Shape;178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https://github.com/savithashreem07/Langchain/tree/main/Customer%20Support%20System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https://learn.deeplearning.ai/courses/langchain-chat-with-your-data/lesson/2/document-loading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SAMPLE OUTPUT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project presents a comprehensive workflow for implementing a Retrieval Augmented Generation (RAG) system, streamlining document processing and user interaction.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begins with document loading and VectorDB creation, establishing a solid foundation for subsequent operations. Through similarity search techniques, relevant document chunks are efficiently selected, optimizing content retrieval.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Additionally, the system incorporates memory management and conversational context preservation, ensuring seamless interaction with the document-based chatbot.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Finally, the interface is adapted to a web-based platform, enhancing accessibility and user experience.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is built in Python Programming language and Flask framework to implement the web based application.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gpt-3.5-turbo model is used for text completion.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major modules involved are: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PyPDFLoader is used to load documents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uses Langchain’s memory and chain modules to implement memory management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PromptTemplate to handle the chain of prompts.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major steps involved are: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Handling text generation, translation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Document Loading and VectorDB creation.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Implement memory management and contextual text preservation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Putting everything together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42" name="Google Shape;142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STEP 1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Handling text generation, translation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text completion APIs are used to answer the questions. It is also handled to translate the answer in the needed language.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93375"/>
            <a:ext cx="3865425" cy="24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4875" y="2378850"/>
            <a:ext cx="4584150" cy="2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STEP 2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Document Loading and VectorDB creation.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PDF file is loaded and split into smaller chunks. These chunks are then embedded and stored in the multi-dimensional vector store.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00" y="2462399"/>
            <a:ext cx="8343900" cy="24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OpenAI TTS</a:t>
            </a:r>
            <a:endParaRPr/>
          </a:p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STEP 3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Implement memory management and contextual text preservation.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Since it is a customer support system, previous conversational need to be saved in memory and displayed as a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conversation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 For this, we use ConversationBufferMemory and ConversationalRetrievalChain.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has several parameters like how many conversations must be saved, input_key, output_key, etc..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OpenAI TTS</a:t>
            </a:r>
            <a:endParaRPr/>
          </a:p>
        </p:txBody>
      </p:sp>
      <p:sp>
        <p:nvSpPr>
          <p:cNvPr id="163" name="Google Shape;163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STEP 3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Implement memory management and contextual text preservation.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75" y="1759225"/>
            <a:ext cx="321652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3"/>
          <p:cNvPicPr preferRelativeResize="0"/>
          <p:nvPr/>
        </p:nvPicPr>
        <p:blipFill rotWithShape="1">
          <a:blip r:embed="rId4">
            <a:alphaModFix/>
          </a:blip>
          <a:srcRect b="0" l="0" r="9722" t="14522"/>
          <a:stretch/>
        </p:blipFill>
        <p:spPr>
          <a:xfrm>
            <a:off x="3686875" y="1703525"/>
            <a:ext cx="5310624" cy="25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