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867776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867776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8677760a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8677760a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8677760a1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8677760a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8677760a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8677760a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8677760a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8677760a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8677760a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8677760a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8677760a1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8677760a1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8677760a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8677760a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8677760a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8677760a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8677760a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8677760a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8677760a1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8677760a1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8677760a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8677760a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8677760a1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8677760a1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8677760a1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8677760a1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8677760a1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8677760a1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8677760a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8677760a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677760a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8677760a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677760a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677760a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8677760a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8677760a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8677760a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8677760a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8677760a1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8677760a1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8677760a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8677760a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savithashreem07/Machine-Learning/tree/main/Customer%20Support%20System%20(email%20to%20customer)" TargetMode="External"/><Relationship Id="rId4" Type="http://schemas.openxmlformats.org/officeDocument/2006/relationships/hyperlink" Target="https://platform.openai.com/docs/guides/text-generation/chat-completions-ap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Savitha Shree M (19981)</a:t>
            </a:r>
            <a:endParaRPr/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Customer Support System: An email to the customer.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3: GENERATE SUMMARY OF CUSTOMER COMMENTS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7400"/>
            <a:ext cx="8433325" cy="2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ChatGPT is given comments about the products and asked to generate a summary of the products in 30 words using Summarization, output looks like below.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25" y="2820775"/>
            <a:ext cx="7744451" cy="8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772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4: SENTIMENT ANALYSIS OF CUSTOMER COMMENT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63" y="2001050"/>
            <a:ext cx="8471275" cy="24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 having the comments from customer, ChatGPT can analyse the sentiment of the comment and tell if it is positive or negative using Inferring technique.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75" y="2731450"/>
            <a:ext cx="1948525" cy="3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content generated must be transformed into the preferred language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sending it to the user. This can be done using one of the text completion techniques - Transformation.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37" y="2244425"/>
            <a:ext cx="8167725" cy="26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5: GENERATE EMAIL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88" y="1888650"/>
            <a:ext cx="8464025" cy="2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Using the comment, summary, sentiment and subject, ChatGPT can generate an email based on the sentiment in the preferred language.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0" y="2429300"/>
            <a:ext cx="8456751" cy="25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0" l="0" r="0" t="-17398"/>
          <a:stretch/>
        </p:blipFill>
        <p:spPr>
          <a:xfrm>
            <a:off x="202950" y="763663"/>
            <a:ext cx="8520600" cy="38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 English - English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0" y="1152425"/>
            <a:ext cx="8520599" cy="379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 English - Non-English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63" y="1102650"/>
            <a:ext cx="8739476" cy="386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INSTALLATION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SAMPLE OUTPUT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 Non-English - English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50" y="1152425"/>
            <a:ext cx="8772102" cy="371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 Non-English - Non-English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12" y="1080900"/>
            <a:ext cx="8782976" cy="38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GITHUB LINK: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https://github.com/savithashreem07/Machine-Learning/tree/main/Customer%20Support%20System%20(email%20to%20customer)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REFERENCES: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https://platform.openai.com/docs/guides/text-generation/chat-completions-api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project is to use ChatGPT Models to send email to customer based on the comment provided for the products in an electronic company.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will be sent to customer based on text completion techniques appropriately based on the language preferred.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STRUCTURE OF THE WEB INTERFACE: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75" y="1929075"/>
            <a:ext cx="4815851" cy="2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python virtual environment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sudo apt install python3.10 -venv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the required packages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python -m venv env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source env/bin/activate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pip install -r requirements.txt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Flask installation</a:t>
            </a:r>
            <a:endParaRPr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pip install flask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1: GENERATE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CUSTOMERS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COMMENT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5" y="1838775"/>
            <a:ext cx="88868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ChatGPT is given input with details of products and asked to generate comment assuming itself as a customer, it generates the output as below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75" y="2694975"/>
            <a:ext cx="7927275" cy="14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2: GENERATE EMAIL SUBJECT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00" y="1980375"/>
            <a:ext cx="8329651" cy="24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ChatGPT is given input with the created comment, asking to generate a subject for the email using Inferring technique.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25" y="3057675"/>
            <a:ext cx="4329950" cy="4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